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jpeg" ContentType="image/jpeg"/>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slides/slide37.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5.xml" ContentType="application/vnd.openxmlformats-officedocument.presentationml.slide+xml"/>
  <Override PartName="/ppt/slides/slide35.xml" ContentType="application/vnd.openxmlformats-officedocument.presentationml.slide+xml"/>
  <Override PartName="/ppt/slides/slide22.xml" ContentType="application/vnd.openxmlformats-officedocument.presentationml.slide+xml"/>
  <Override PartName="/ppt/slides/slide3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3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13.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6.xml" ContentType="application/vnd.openxmlformats-officedocument.presentationml.notesSlide+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notesSlides/notesSlide4.xml" ContentType="application/vnd.openxmlformats-officedocument.presentationml.notesSlide+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omments/comment1.xml" ContentType="application/vnd.openxmlformats-officedocument.presentationml.comment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648" r:id="rId2"/>
    <p:sldMasterId id="2147483672" r:id="rId3"/>
    <p:sldMasterId id="2147483722" r:id="rId4"/>
  </p:sldMasterIdLst>
  <p:notesMasterIdLst>
    <p:notesMasterId r:id="rId42"/>
  </p:notesMasterIdLst>
  <p:handoutMasterIdLst>
    <p:handoutMasterId r:id="rId43"/>
  </p:handoutMasterIdLst>
  <p:sldIdLst>
    <p:sldId id="425" r:id="rId5"/>
    <p:sldId id="502" r:id="rId6"/>
    <p:sldId id="691" r:id="rId7"/>
    <p:sldId id="503" r:id="rId8"/>
    <p:sldId id="505" r:id="rId9"/>
    <p:sldId id="692" r:id="rId10"/>
    <p:sldId id="693" r:id="rId11"/>
    <p:sldId id="508" r:id="rId12"/>
    <p:sldId id="566" r:id="rId13"/>
    <p:sldId id="541" r:id="rId14"/>
    <p:sldId id="512" r:id="rId15"/>
    <p:sldId id="548" r:id="rId16"/>
    <p:sldId id="520" r:id="rId17"/>
    <p:sldId id="544" r:id="rId18"/>
    <p:sldId id="545" r:id="rId19"/>
    <p:sldId id="676" r:id="rId20"/>
    <p:sldId id="637" r:id="rId21"/>
    <p:sldId id="626" r:id="rId22"/>
    <p:sldId id="681" r:id="rId23"/>
    <p:sldId id="671" r:id="rId24"/>
    <p:sldId id="599" r:id="rId25"/>
    <p:sldId id="669" r:id="rId26"/>
    <p:sldId id="595" r:id="rId27"/>
    <p:sldId id="668" r:id="rId28"/>
    <p:sldId id="462" r:id="rId29"/>
    <p:sldId id="686" r:id="rId30"/>
    <p:sldId id="672" r:id="rId31"/>
    <p:sldId id="528" r:id="rId32"/>
    <p:sldId id="694" r:id="rId33"/>
    <p:sldId id="542" r:id="rId34"/>
    <p:sldId id="521" r:id="rId35"/>
    <p:sldId id="635" r:id="rId36"/>
    <p:sldId id="689" r:id="rId37"/>
    <p:sldId id="688" r:id="rId38"/>
    <p:sldId id="690" r:id="rId39"/>
    <p:sldId id="677" r:id="rId40"/>
    <p:sldId id="533" r:id="rId4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esa.H.Covington" initials="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D278"/>
    <a:srgbClr val="D5E3FF"/>
    <a:srgbClr val="006D36"/>
    <a:srgbClr val="DFBB07"/>
    <a:srgbClr val="D7B407"/>
    <a:srgbClr val="F7D117"/>
    <a:srgbClr val="66FFFF"/>
    <a:srgbClr val="B1EA7E"/>
    <a:srgbClr val="BAA24A"/>
    <a:srgbClr val="FEFB8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8" autoAdjust="0"/>
    <p:restoredTop sz="78345" autoAdjust="0"/>
  </p:normalViewPr>
  <p:slideViewPr>
    <p:cSldViewPr snapToGrid="0" showGuides="1">
      <p:cViewPr>
        <p:scale>
          <a:sx n="70" d="100"/>
          <a:sy n="70" d="100"/>
        </p:scale>
        <p:origin x="-1044" y="-408"/>
      </p:cViewPr>
      <p:guideLst>
        <p:guide orient="horz" pos="3929"/>
        <p:guide orient="horz" pos="709"/>
        <p:guide orient="horz" pos="149"/>
        <p:guide orient="horz" pos="845"/>
        <p:guide orient="horz" pos="971"/>
        <p:guide orient="horz" pos="281"/>
        <p:guide orient="horz" pos="719"/>
        <p:guide pos="839"/>
        <p:guide pos="5466"/>
        <p:guide pos="2925"/>
        <p:guide pos="1338"/>
        <p:guide pos="5193"/>
        <p:guide pos="431"/>
      </p:guideLst>
    </p:cSldViewPr>
  </p:slideViewPr>
  <p:notesTextViewPr>
    <p:cViewPr>
      <p:scale>
        <a:sx n="100" d="100"/>
        <a:sy n="100" d="100"/>
      </p:scale>
      <p:origin x="0" y="0"/>
    </p:cViewPr>
  </p:notesTextViewPr>
  <p:sorterViewPr>
    <p:cViewPr>
      <p:scale>
        <a:sx n="80" d="100"/>
        <a:sy n="80" d="100"/>
      </p:scale>
      <p:origin x="0" y="5310"/>
    </p:cViewPr>
  </p:sorterViewPr>
  <p:notesViewPr>
    <p:cSldViewPr snapToGrid="0" showGuides="1">
      <p:cViewPr varScale="1">
        <p:scale>
          <a:sx n="89" d="100"/>
          <a:sy n="89" d="100"/>
        </p:scale>
        <p:origin x="-3780" y="-114"/>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europe.shell.com\europe\Corporate\SI-SFS%20London\Department\RDS-IR\Strategy\Strategy%20Presentation%202011\Slides%20&amp;%20Speech\Workfiles\Macro.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O"/>
  <c:chart>
    <c:plotArea>
      <c:layout>
        <c:manualLayout>
          <c:layoutTarget val="inner"/>
          <c:xMode val="edge"/>
          <c:yMode val="edge"/>
          <c:x val="0.10271518630264675"/>
          <c:y val="2.2513228627171703E-2"/>
          <c:w val="0.89728481369736279"/>
          <c:h val="0.90189061965082218"/>
        </c:manualLayout>
      </c:layout>
      <c:barChart>
        <c:barDir val="col"/>
        <c:grouping val="stacked"/>
        <c:ser>
          <c:idx val="0"/>
          <c:order val="0"/>
          <c:tx>
            <c:strRef>
              <c:f>Sheet2!$A$2</c:f>
              <c:strCache>
                <c:ptCount val="1"/>
                <c:pt idx="0">
                  <c:v>Oil</c:v>
                </c:pt>
              </c:strCache>
            </c:strRef>
          </c:tx>
          <c:spPr>
            <a:solidFill>
              <a:srgbClr val="003882"/>
            </a:solidFill>
          </c:spPr>
          <c:cat>
            <c:numRef>
              <c:f>Sheet2!$B$1:$I$1</c:f>
              <c:numCache>
                <c:formatCode>General</c:formatCode>
                <c:ptCount val="8"/>
                <c:pt idx="0">
                  <c:v>1980</c:v>
                </c:pt>
                <c:pt idx="1">
                  <c:v>1990</c:v>
                </c:pt>
                <c:pt idx="2">
                  <c:v>2000</c:v>
                </c:pt>
                <c:pt idx="3">
                  <c:v>2010</c:v>
                </c:pt>
                <c:pt idx="4">
                  <c:v>2020</c:v>
                </c:pt>
                <c:pt idx="5">
                  <c:v>2030</c:v>
                </c:pt>
                <c:pt idx="6">
                  <c:v>2040</c:v>
                </c:pt>
                <c:pt idx="7">
                  <c:v>2050</c:v>
                </c:pt>
              </c:numCache>
            </c:numRef>
          </c:cat>
          <c:val>
            <c:numRef>
              <c:f>Sheet2!$B$2:$I$2</c:f>
              <c:numCache>
                <c:formatCode>0</c:formatCode>
                <c:ptCount val="8"/>
                <c:pt idx="0">
                  <c:v>63.100775067601376</c:v>
                </c:pt>
                <c:pt idx="1">
                  <c:v>65.637646305963642</c:v>
                </c:pt>
                <c:pt idx="2">
                  <c:v>74.535366723232428</c:v>
                </c:pt>
                <c:pt idx="3">
                  <c:v>83.762806461953133</c:v>
                </c:pt>
                <c:pt idx="4">
                  <c:v>100.65092164683975</c:v>
                </c:pt>
                <c:pt idx="5">
                  <c:v>106.12567800974745</c:v>
                </c:pt>
                <c:pt idx="6">
                  <c:v>101.00086669058793</c:v>
                </c:pt>
                <c:pt idx="7">
                  <c:v>91.338908081983178</c:v>
                </c:pt>
              </c:numCache>
            </c:numRef>
          </c:val>
        </c:ser>
        <c:ser>
          <c:idx val="1"/>
          <c:order val="1"/>
          <c:tx>
            <c:strRef>
              <c:f>Sheet2!$A$3</c:f>
              <c:strCache>
                <c:ptCount val="1"/>
                <c:pt idx="0">
                  <c:v>Gas</c:v>
                </c:pt>
              </c:strCache>
            </c:strRef>
          </c:tx>
          <c:spPr>
            <a:solidFill>
              <a:srgbClr val="C00000"/>
            </a:solidFill>
          </c:spPr>
          <c:cat>
            <c:numRef>
              <c:f>Sheet2!$B$1:$I$1</c:f>
              <c:numCache>
                <c:formatCode>General</c:formatCode>
                <c:ptCount val="8"/>
                <c:pt idx="0">
                  <c:v>1980</c:v>
                </c:pt>
                <c:pt idx="1">
                  <c:v>1990</c:v>
                </c:pt>
                <c:pt idx="2">
                  <c:v>2000</c:v>
                </c:pt>
                <c:pt idx="3">
                  <c:v>2010</c:v>
                </c:pt>
                <c:pt idx="4">
                  <c:v>2020</c:v>
                </c:pt>
                <c:pt idx="5">
                  <c:v>2030</c:v>
                </c:pt>
                <c:pt idx="6">
                  <c:v>2040</c:v>
                </c:pt>
                <c:pt idx="7">
                  <c:v>2050</c:v>
                </c:pt>
              </c:numCache>
            </c:numRef>
          </c:cat>
          <c:val>
            <c:numRef>
              <c:f>Sheet2!$B$3:$I$3</c:f>
              <c:numCache>
                <c:formatCode>0</c:formatCode>
                <c:ptCount val="8"/>
                <c:pt idx="0">
                  <c:v>24.972841643539589</c:v>
                </c:pt>
                <c:pt idx="1">
                  <c:v>33.940408726880101</c:v>
                </c:pt>
                <c:pt idx="2">
                  <c:v>42.213319964942116</c:v>
                </c:pt>
                <c:pt idx="3">
                  <c:v>55.080518514290127</c:v>
                </c:pt>
                <c:pt idx="4">
                  <c:v>72.462658476054358</c:v>
                </c:pt>
                <c:pt idx="5">
                  <c:v>86.372084403615958</c:v>
                </c:pt>
                <c:pt idx="6">
                  <c:v>100.51234533383735</c:v>
                </c:pt>
                <c:pt idx="7">
                  <c:v>108.51178011564375</c:v>
                </c:pt>
              </c:numCache>
            </c:numRef>
          </c:val>
        </c:ser>
        <c:ser>
          <c:idx val="4"/>
          <c:order val="2"/>
          <c:tx>
            <c:strRef>
              <c:f>Sheet2!$A$4</c:f>
              <c:strCache>
                <c:ptCount val="1"/>
                <c:pt idx="0">
                  <c:v>Biomass</c:v>
                </c:pt>
              </c:strCache>
            </c:strRef>
          </c:tx>
          <c:spPr>
            <a:solidFill>
              <a:srgbClr val="BA91BA"/>
            </a:solidFill>
          </c:spPr>
          <c:cat>
            <c:numRef>
              <c:f>Sheet2!$B$1:$I$1</c:f>
              <c:numCache>
                <c:formatCode>General</c:formatCode>
                <c:ptCount val="8"/>
                <c:pt idx="0">
                  <c:v>1980</c:v>
                </c:pt>
                <c:pt idx="1">
                  <c:v>1990</c:v>
                </c:pt>
                <c:pt idx="2">
                  <c:v>2000</c:v>
                </c:pt>
                <c:pt idx="3">
                  <c:v>2010</c:v>
                </c:pt>
                <c:pt idx="4">
                  <c:v>2020</c:v>
                </c:pt>
                <c:pt idx="5">
                  <c:v>2030</c:v>
                </c:pt>
                <c:pt idx="6">
                  <c:v>2040</c:v>
                </c:pt>
                <c:pt idx="7">
                  <c:v>2050</c:v>
                </c:pt>
              </c:numCache>
            </c:numRef>
          </c:cat>
          <c:val>
            <c:numRef>
              <c:f>Sheet2!$B$4:$I$4</c:f>
              <c:numCache>
                <c:formatCode>0</c:formatCode>
                <c:ptCount val="8"/>
                <c:pt idx="0">
                  <c:v>13.244865764118902</c:v>
                </c:pt>
                <c:pt idx="1">
                  <c:v>18.019428129194331</c:v>
                </c:pt>
                <c:pt idx="2">
                  <c:v>20.395040822029486</c:v>
                </c:pt>
                <c:pt idx="3">
                  <c:v>25.450132735118089</c:v>
                </c:pt>
                <c:pt idx="4">
                  <c:v>31.422352782423399</c:v>
                </c:pt>
                <c:pt idx="5">
                  <c:v>38.007790060287995</c:v>
                </c:pt>
                <c:pt idx="6">
                  <c:v>47.229623809991132</c:v>
                </c:pt>
                <c:pt idx="7">
                  <c:v>55.062671088883306</c:v>
                </c:pt>
              </c:numCache>
            </c:numRef>
          </c:val>
        </c:ser>
        <c:ser>
          <c:idx val="6"/>
          <c:order val="3"/>
          <c:tx>
            <c:strRef>
              <c:f>Sheet2!$A$5</c:f>
              <c:strCache>
                <c:ptCount val="1"/>
                <c:pt idx="0">
                  <c:v>Wind</c:v>
                </c:pt>
              </c:strCache>
            </c:strRef>
          </c:tx>
          <c:spPr>
            <a:solidFill>
              <a:srgbClr val="F57000"/>
            </a:solidFill>
          </c:spPr>
          <c:cat>
            <c:numRef>
              <c:f>Sheet2!$B$1:$I$1</c:f>
              <c:numCache>
                <c:formatCode>General</c:formatCode>
                <c:ptCount val="8"/>
                <c:pt idx="0">
                  <c:v>1980</c:v>
                </c:pt>
                <c:pt idx="1">
                  <c:v>1990</c:v>
                </c:pt>
                <c:pt idx="2">
                  <c:v>2000</c:v>
                </c:pt>
                <c:pt idx="3">
                  <c:v>2010</c:v>
                </c:pt>
                <c:pt idx="4">
                  <c:v>2020</c:v>
                </c:pt>
                <c:pt idx="5">
                  <c:v>2030</c:v>
                </c:pt>
                <c:pt idx="6">
                  <c:v>2040</c:v>
                </c:pt>
                <c:pt idx="7">
                  <c:v>2050</c:v>
                </c:pt>
              </c:numCache>
            </c:numRef>
          </c:cat>
          <c:val>
            <c:numRef>
              <c:f>Sheet2!$B$5:$I$5</c:f>
              <c:numCache>
                <c:formatCode>0</c:formatCode>
                <c:ptCount val="8"/>
                <c:pt idx="0">
                  <c:v>2.0273391536775448E-5</c:v>
                </c:pt>
                <c:pt idx="1">
                  <c:v>6.8928802709345973E-3</c:v>
                </c:pt>
                <c:pt idx="2">
                  <c:v>5.5426587780341763E-2</c:v>
                </c:pt>
                <c:pt idx="3">
                  <c:v>0.42921989609166045</c:v>
                </c:pt>
                <c:pt idx="4">
                  <c:v>1.4242987696982985</c:v>
                </c:pt>
                <c:pt idx="5">
                  <c:v>3.7886991401958041</c:v>
                </c:pt>
                <c:pt idx="6">
                  <c:v>6.892305979821395</c:v>
                </c:pt>
                <c:pt idx="7">
                  <c:v>10.984008830463384</c:v>
                </c:pt>
              </c:numCache>
            </c:numRef>
          </c:val>
        </c:ser>
        <c:ser>
          <c:idx val="2"/>
          <c:order val="4"/>
          <c:tx>
            <c:strRef>
              <c:f>Sheet2!$A$6</c:f>
              <c:strCache>
                <c:ptCount val="1"/>
                <c:pt idx="0">
                  <c:v>Coal</c:v>
                </c:pt>
              </c:strCache>
            </c:strRef>
          </c:tx>
          <c:spPr>
            <a:solidFill>
              <a:srgbClr val="000000"/>
            </a:solidFill>
          </c:spPr>
          <c:cat>
            <c:numRef>
              <c:f>Sheet2!$B$1:$I$1</c:f>
              <c:numCache>
                <c:formatCode>General</c:formatCode>
                <c:ptCount val="8"/>
                <c:pt idx="0">
                  <c:v>1980</c:v>
                </c:pt>
                <c:pt idx="1">
                  <c:v>1990</c:v>
                </c:pt>
                <c:pt idx="2">
                  <c:v>2000</c:v>
                </c:pt>
                <c:pt idx="3">
                  <c:v>2010</c:v>
                </c:pt>
                <c:pt idx="4">
                  <c:v>2020</c:v>
                </c:pt>
                <c:pt idx="5">
                  <c:v>2030</c:v>
                </c:pt>
                <c:pt idx="6">
                  <c:v>2040</c:v>
                </c:pt>
                <c:pt idx="7">
                  <c:v>2050</c:v>
                </c:pt>
              </c:numCache>
            </c:numRef>
          </c:cat>
          <c:val>
            <c:numRef>
              <c:f>Sheet2!$B$6:$I$6</c:f>
              <c:numCache>
                <c:formatCode>0</c:formatCode>
                <c:ptCount val="8"/>
                <c:pt idx="0">
                  <c:v>36.830079697502704</c:v>
                </c:pt>
                <c:pt idx="1">
                  <c:v>45.301423146559152</c:v>
                </c:pt>
                <c:pt idx="2">
                  <c:v>46.543877124929068</c:v>
                </c:pt>
                <c:pt idx="3">
                  <c:v>74.605603176445058</c:v>
                </c:pt>
                <c:pt idx="4">
                  <c:v>90.592805844625858</c:v>
                </c:pt>
                <c:pt idx="5">
                  <c:v>96.93319973708401</c:v>
                </c:pt>
                <c:pt idx="6">
                  <c:v>88.620019155153358</c:v>
                </c:pt>
                <c:pt idx="7">
                  <c:v>79.130658634276855</c:v>
                </c:pt>
              </c:numCache>
            </c:numRef>
          </c:val>
        </c:ser>
        <c:ser>
          <c:idx val="3"/>
          <c:order val="5"/>
          <c:tx>
            <c:strRef>
              <c:f>Sheet2!$A$7</c:f>
              <c:strCache>
                <c:ptCount val="1"/>
                <c:pt idx="0">
                  <c:v>Nuclear</c:v>
                </c:pt>
              </c:strCache>
            </c:strRef>
          </c:tx>
          <c:spPr>
            <a:solidFill>
              <a:srgbClr val="0099BA"/>
            </a:solidFill>
          </c:spPr>
          <c:cat>
            <c:numRef>
              <c:f>Sheet2!$B$1:$I$1</c:f>
              <c:numCache>
                <c:formatCode>General</c:formatCode>
                <c:ptCount val="8"/>
                <c:pt idx="0">
                  <c:v>1980</c:v>
                </c:pt>
                <c:pt idx="1">
                  <c:v>1990</c:v>
                </c:pt>
                <c:pt idx="2">
                  <c:v>2000</c:v>
                </c:pt>
                <c:pt idx="3">
                  <c:v>2010</c:v>
                </c:pt>
                <c:pt idx="4">
                  <c:v>2020</c:v>
                </c:pt>
                <c:pt idx="5">
                  <c:v>2030</c:v>
                </c:pt>
                <c:pt idx="6">
                  <c:v>2040</c:v>
                </c:pt>
                <c:pt idx="7">
                  <c:v>2050</c:v>
                </c:pt>
              </c:numCache>
            </c:numRef>
          </c:cat>
          <c:val>
            <c:numRef>
              <c:f>Sheet2!$B$7:$I$7</c:f>
              <c:numCache>
                <c:formatCode>0</c:formatCode>
                <c:ptCount val="8"/>
                <c:pt idx="0">
                  <c:v>3.7794586592395527</c:v>
                </c:pt>
                <c:pt idx="1">
                  <c:v>10.657589515815378</c:v>
                </c:pt>
                <c:pt idx="2">
                  <c:v>13.698328625741294</c:v>
                </c:pt>
                <c:pt idx="3">
                  <c:v>14.609612249491606</c:v>
                </c:pt>
                <c:pt idx="4">
                  <c:v>16.622724209008172</c:v>
                </c:pt>
                <c:pt idx="5">
                  <c:v>19.731548329120926</c:v>
                </c:pt>
                <c:pt idx="6">
                  <c:v>22.982288539085811</c:v>
                </c:pt>
                <c:pt idx="7">
                  <c:v>28.837047390202695</c:v>
                </c:pt>
              </c:numCache>
            </c:numRef>
          </c:val>
        </c:ser>
        <c:ser>
          <c:idx val="5"/>
          <c:order val="6"/>
          <c:tx>
            <c:strRef>
              <c:f>Sheet2!$A$8</c:f>
              <c:strCache>
                <c:ptCount val="1"/>
                <c:pt idx="0">
                  <c:v>Solar</c:v>
                </c:pt>
              </c:strCache>
            </c:strRef>
          </c:tx>
          <c:spPr>
            <a:solidFill>
              <a:srgbClr val="BAD405"/>
            </a:solidFill>
          </c:spPr>
          <c:cat>
            <c:numRef>
              <c:f>Sheet2!$B$1:$I$1</c:f>
              <c:numCache>
                <c:formatCode>General</c:formatCode>
                <c:ptCount val="8"/>
                <c:pt idx="0">
                  <c:v>1980</c:v>
                </c:pt>
                <c:pt idx="1">
                  <c:v>1990</c:v>
                </c:pt>
                <c:pt idx="2">
                  <c:v>2000</c:v>
                </c:pt>
                <c:pt idx="3">
                  <c:v>2010</c:v>
                </c:pt>
                <c:pt idx="4">
                  <c:v>2020</c:v>
                </c:pt>
                <c:pt idx="5">
                  <c:v>2030</c:v>
                </c:pt>
                <c:pt idx="6">
                  <c:v>2040</c:v>
                </c:pt>
                <c:pt idx="7">
                  <c:v>2050</c:v>
                </c:pt>
              </c:numCache>
            </c:numRef>
          </c:cat>
          <c:val>
            <c:numRef>
              <c:f>Sheet2!$B$8:$I$8</c:f>
              <c:numCache>
                <c:formatCode>0</c:formatCode>
                <c:ptCount val="8"/>
                <c:pt idx="0">
                  <c:v>5.4738157149292416E-4</c:v>
                </c:pt>
                <c:pt idx="1">
                  <c:v>3.9826459998803548E-2</c:v>
                </c:pt>
                <c:pt idx="2">
                  <c:v>0.10495900267505225</c:v>
                </c:pt>
                <c:pt idx="3">
                  <c:v>0.30364747439736067</c:v>
                </c:pt>
                <c:pt idx="4">
                  <c:v>1.2667746378111637</c:v>
                </c:pt>
                <c:pt idx="5">
                  <c:v>3.9205830843415885</c:v>
                </c:pt>
                <c:pt idx="6">
                  <c:v>11.861262478901025</c:v>
                </c:pt>
                <c:pt idx="7">
                  <c:v>23.19191423431953</c:v>
                </c:pt>
              </c:numCache>
            </c:numRef>
          </c:val>
        </c:ser>
        <c:ser>
          <c:idx val="7"/>
          <c:order val="7"/>
          <c:tx>
            <c:strRef>
              <c:f>Sheet2!$A$9</c:f>
              <c:strCache>
                <c:ptCount val="1"/>
                <c:pt idx="0">
                  <c:v>Other renewables</c:v>
                </c:pt>
              </c:strCache>
            </c:strRef>
          </c:tx>
          <c:spPr>
            <a:solidFill>
              <a:srgbClr val="F7D117"/>
            </a:solidFill>
          </c:spPr>
          <c:cat>
            <c:numRef>
              <c:f>Sheet2!$B$1:$I$1</c:f>
              <c:numCache>
                <c:formatCode>General</c:formatCode>
                <c:ptCount val="8"/>
                <c:pt idx="0">
                  <c:v>1980</c:v>
                </c:pt>
                <c:pt idx="1">
                  <c:v>1990</c:v>
                </c:pt>
                <c:pt idx="2">
                  <c:v>2000</c:v>
                </c:pt>
                <c:pt idx="3">
                  <c:v>2010</c:v>
                </c:pt>
                <c:pt idx="4">
                  <c:v>2020</c:v>
                </c:pt>
                <c:pt idx="5">
                  <c:v>2030</c:v>
                </c:pt>
                <c:pt idx="6">
                  <c:v>2040</c:v>
                </c:pt>
                <c:pt idx="7">
                  <c:v>2050</c:v>
                </c:pt>
              </c:numCache>
            </c:numRef>
          </c:cat>
          <c:val>
            <c:numRef>
              <c:f>Sheet2!$B$9:$I$9</c:f>
              <c:numCache>
                <c:formatCode>0</c:formatCode>
                <c:ptCount val="8"/>
                <c:pt idx="0">
                  <c:v>5.2308519286318704</c:v>
                </c:pt>
                <c:pt idx="1">
                  <c:v>4.7086753336443934</c:v>
                </c:pt>
                <c:pt idx="2">
                  <c:v>6.2027955065173668</c:v>
                </c:pt>
                <c:pt idx="3">
                  <c:v>7.8490138377086485</c:v>
                </c:pt>
                <c:pt idx="4">
                  <c:v>10.48526889304577</c:v>
                </c:pt>
                <c:pt idx="5">
                  <c:v>11.922104750584422</c:v>
                </c:pt>
                <c:pt idx="6">
                  <c:v>13.224953551494448</c:v>
                </c:pt>
                <c:pt idx="7">
                  <c:v>14.404601973343922</c:v>
                </c:pt>
              </c:numCache>
            </c:numRef>
          </c:val>
        </c:ser>
        <c:gapWidth val="51"/>
        <c:overlap val="100"/>
        <c:axId val="50888064"/>
        <c:axId val="50898048"/>
      </c:barChart>
      <c:catAx>
        <c:axId val="50888064"/>
        <c:scaling>
          <c:orientation val="minMax"/>
        </c:scaling>
        <c:axPos val="b"/>
        <c:numFmt formatCode="General" sourceLinked="1"/>
        <c:majorTickMark val="none"/>
        <c:tickLblPos val="nextTo"/>
        <c:spPr>
          <a:ln w="28575">
            <a:solidFill>
              <a:srgbClr val="5F5F5F"/>
            </a:solidFill>
          </a:ln>
        </c:spPr>
        <c:txPr>
          <a:bodyPr/>
          <a:lstStyle/>
          <a:p>
            <a:pPr>
              <a:defRPr sz="1000"/>
            </a:pPr>
            <a:endParaRPr lang="es-CO"/>
          </a:p>
        </c:txPr>
        <c:crossAx val="50898048"/>
        <c:crosses val="autoZero"/>
        <c:auto val="1"/>
        <c:lblAlgn val="ctr"/>
        <c:lblOffset val="100"/>
      </c:catAx>
      <c:valAx>
        <c:axId val="50898048"/>
        <c:scaling>
          <c:orientation val="minMax"/>
          <c:max val="440"/>
          <c:min val="0"/>
        </c:scaling>
        <c:axPos val="l"/>
        <c:numFmt formatCode="0" sourceLinked="1"/>
        <c:majorTickMark val="none"/>
        <c:tickLblPos val="nextTo"/>
        <c:spPr>
          <a:ln>
            <a:noFill/>
          </a:ln>
        </c:spPr>
        <c:txPr>
          <a:bodyPr/>
          <a:lstStyle/>
          <a:p>
            <a:pPr>
              <a:defRPr sz="1000"/>
            </a:pPr>
            <a:endParaRPr lang="es-CO"/>
          </a:p>
        </c:txPr>
        <c:crossAx val="50888064"/>
        <c:crosses val="autoZero"/>
        <c:crossBetween val="between"/>
        <c:majorUnit val="100"/>
      </c:valAx>
    </c:plotArea>
    <c:plotVisOnly val="1"/>
    <c:dispBlanksAs val="gap"/>
  </c:chart>
  <c:txPr>
    <a:bodyPr/>
    <a:lstStyle/>
    <a:p>
      <a:pPr>
        <a:defRPr sz="1800"/>
      </a:pPr>
      <a:endParaRPr lang="es-C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O"/>
  <c:chart>
    <c:title>
      <c:tx>
        <c:rich>
          <a:bodyPr/>
          <a:lstStyle/>
          <a:p>
            <a:pPr>
              <a:defRPr sz="1200"/>
            </a:pPr>
            <a:r>
              <a:rPr lang="en-US" sz="1200" dirty="0"/>
              <a:t>UAO Well Type vs. Time</a:t>
            </a:r>
          </a:p>
        </c:rich>
      </c:tx>
      <c:layout>
        <c:manualLayout>
          <c:xMode val="edge"/>
          <c:yMode val="edge"/>
          <c:x val="0.27466629003396786"/>
          <c:y val="2.8112749377053346E-2"/>
        </c:manualLayout>
      </c:layout>
    </c:title>
    <c:plotArea>
      <c:layout>
        <c:manualLayout>
          <c:layoutTarget val="inner"/>
          <c:xMode val="edge"/>
          <c:yMode val="edge"/>
          <c:x val="0.16470248516448488"/>
          <c:y val="0.18196891078747884"/>
          <c:w val="0.77250991024638316"/>
          <c:h val="0.52254076916368708"/>
        </c:manualLayout>
      </c:layout>
      <c:barChart>
        <c:barDir val="col"/>
        <c:grouping val="percentStacked"/>
        <c:ser>
          <c:idx val="0"/>
          <c:order val="0"/>
          <c:tx>
            <c:strRef>
              <c:f>Sheet1!$B$1</c:f>
              <c:strCache>
                <c:ptCount val="1"/>
                <c:pt idx="0">
                  <c:v>Horizontal</c:v>
                </c:pt>
              </c:strCache>
            </c:strRef>
          </c:tx>
          <c:spPr>
            <a:solidFill>
              <a:srgbClr val="C00000"/>
            </a:solidFill>
          </c:spPr>
          <c:cat>
            <c:numRef>
              <c:f>Sheet1!$A$2:$A$6</c:f>
              <c:numCache>
                <c:formatCode>General</c:formatCode>
                <c:ptCount val="5"/>
                <c:pt idx="0">
                  <c:v>2005</c:v>
                </c:pt>
                <c:pt idx="1">
                  <c:v>2007</c:v>
                </c:pt>
                <c:pt idx="2">
                  <c:v>2009</c:v>
                </c:pt>
                <c:pt idx="3">
                  <c:v>2011</c:v>
                </c:pt>
                <c:pt idx="4">
                  <c:v>2012</c:v>
                </c:pt>
              </c:numCache>
            </c:numRef>
          </c:cat>
          <c:val>
            <c:numRef>
              <c:f>Sheet1!$B$2:$B$6</c:f>
              <c:numCache>
                <c:formatCode>General</c:formatCode>
                <c:ptCount val="5"/>
                <c:pt idx="0">
                  <c:v>0</c:v>
                </c:pt>
                <c:pt idx="1">
                  <c:v>5</c:v>
                </c:pt>
                <c:pt idx="2">
                  <c:v>50</c:v>
                </c:pt>
                <c:pt idx="3">
                  <c:v>82</c:v>
                </c:pt>
                <c:pt idx="4">
                  <c:v>90</c:v>
                </c:pt>
              </c:numCache>
            </c:numRef>
          </c:val>
        </c:ser>
        <c:ser>
          <c:idx val="1"/>
          <c:order val="1"/>
          <c:tx>
            <c:strRef>
              <c:f>Sheet1!$C$1</c:f>
              <c:strCache>
                <c:ptCount val="1"/>
                <c:pt idx="0">
                  <c:v>Vertical</c:v>
                </c:pt>
              </c:strCache>
            </c:strRef>
          </c:tx>
          <c:spPr>
            <a:solidFill>
              <a:srgbClr val="002060"/>
            </a:solidFill>
          </c:spPr>
          <c:cat>
            <c:numRef>
              <c:f>Sheet1!$A$2:$A$6</c:f>
              <c:numCache>
                <c:formatCode>General</c:formatCode>
                <c:ptCount val="5"/>
                <c:pt idx="0">
                  <c:v>2005</c:v>
                </c:pt>
                <c:pt idx="1">
                  <c:v>2007</c:v>
                </c:pt>
                <c:pt idx="2">
                  <c:v>2009</c:v>
                </c:pt>
                <c:pt idx="3">
                  <c:v>2011</c:v>
                </c:pt>
                <c:pt idx="4">
                  <c:v>2012</c:v>
                </c:pt>
              </c:numCache>
            </c:numRef>
          </c:cat>
          <c:val>
            <c:numRef>
              <c:f>Sheet1!$C$2:$C$6</c:f>
              <c:numCache>
                <c:formatCode>General</c:formatCode>
                <c:ptCount val="5"/>
                <c:pt idx="0">
                  <c:v>100</c:v>
                </c:pt>
                <c:pt idx="1">
                  <c:v>95</c:v>
                </c:pt>
                <c:pt idx="2">
                  <c:v>50</c:v>
                </c:pt>
                <c:pt idx="3">
                  <c:v>18</c:v>
                </c:pt>
                <c:pt idx="4">
                  <c:v>10</c:v>
                </c:pt>
              </c:numCache>
            </c:numRef>
          </c:val>
        </c:ser>
        <c:gapWidth val="125"/>
        <c:overlap val="100"/>
        <c:axId val="107574400"/>
        <c:axId val="107575936"/>
      </c:barChart>
      <c:catAx>
        <c:axId val="107574400"/>
        <c:scaling>
          <c:orientation val="minMax"/>
        </c:scaling>
        <c:axPos val="b"/>
        <c:numFmt formatCode="General" sourceLinked="1"/>
        <c:tickLblPos val="nextTo"/>
        <c:txPr>
          <a:bodyPr rot="-2700000"/>
          <a:lstStyle/>
          <a:p>
            <a:pPr>
              <a:defRPr sz="1050" b="0"/>
            </a:pPr>
            <a:endParaRPr lang="es-CO"/>
          </a:p>
        </c:txPr>
        <c:crossAx val="107575936"/>
        <c:crosses val="autoZero"/>
        <c:auto val="1"/>
        <c:lblAlgn val="ctr"/>
        <c:lblOffset val="100"/>
      </c:catAx>
      <c:valAx>
        <c:axId val="107575936"/>
        <c:scaling>
          <c:orientation val="minMax"/>
        </c:scaling>
        <c:axPos val="l"/>
        <c:numFmt formatCode="0%" sourceLinked="1"/>
        <c:tickLblPos val="nextTo"/>
        <c:txPr>
          <a:bodyPr/>
          <a:lstStyle/>
          <a:p>
            <a:pPr>
              <a:defRPr sz="1050" b="0"/>
            </a:pPr>
            <a:endParaRPr lang="es-CO"/>
          </a:p>
        </c:txPr>
        <c:crossAx val="107574400"/>
        <c:crosses val="autoZero"/>
        <c:crossBetween val="between"/>
        <c:majorUnit val="0.2"/>
      </c:valAx>
    </c:plotArea>
    <c:legend>
      <c:legendPos val="r"/>
      <c:layout>
        <c:manualLayout>
          <c:xMode val="edge"/>
          <c:yMode val="edge"/>
          <c:x val="0.14482226561114958"/>
          <c:y val="0.89029570361326704"/>
          <c:w val="0.75972694953086062"/>
          <c:h val="9.9545798087265672E-2"/>
        </c:manualLayout>
      </c:layout>
      <c:txPr>
        <a:bodyPr/>
        <a:lstStyle/>
        <a:p>
          <a:pPr>
            <a:defRPr sz="1050" b="0"/>
          </a:pPr>
          <a:endParaRPr lang="es-CO"/>
        </a:p>
      </c:txPr>
    </c:legend>
    <c:plotVisOnly val="1"/>
  </c:chart>
  <c:spPr>
    <a:solidFill>
      <a:schemeClr val="bg1"/>
    </a:solidFill>
    <a:ln>
      <a:noFill/>
    </a:ln>
    <a:effectLst>
      <a:outerShdw blurRad="63500" sx="102000" sy="102000" algn="ctr" rotWithShape="0">
        <a:prstClr val="black">
          <a:alpha val="40000"/>
        </a:prstClr>
      </a:outerShdw>
    </a:effectLst>
  </c:spPr>
  <c:txPr>
    <a:bodyPr/>
    <a:lstStyle/>
    <a:p>
      <a:pPr>
        <a:defRPr sz="1050" b="1"/>
      </a:pPr>
      <a:endParaRPr lang="es-CO"/>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2-06-20T10:40:45.377" idx="4">
    <p:pos x="10" y="10"/>
    <p:text>Can you put the size of the pad in acres or square kilometers for reference?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en-GB"/>
          </a:p>
        </p:txBody>
      </p:sp>
      <p:sp>
        <p:nvSpPr>
          <p:cNvPr id="3" name="Date Placeholder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fld id="{78688C09-A274-4C07-9395-CBE67C0DE912}" type="datetimeFigureOut">
              <a:rPr lang="en-US" smtClean="0"/>
              <a:pPr/>
              <a:t>12/18/2012</a:t>
            </a:fld>
            <a:endParaRPr lang="en-GB"/>
          </a:p>
        </p:txBody>
      </p:sp>
      <p:sp>
        <p:nvSpPr>
          <p:cNvPr id="4" name="Footer Placeholder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endParaRPr lang="en-GB"/>
          </a:p>
        </p:txBody>
      </p:sp>
      <p:sp>
        <p:nvSpPr>
          <p:cNvPr id="5" name="Slide Number Placeholder 4"/>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fld id="{18B005D9-1AAC-4E6D-B9B3-BB8CB4FD9D30}" type="slidenum">
              <a:rPr lang="en-GB" smtClean="0"/>
              <a:pPr/>
              <a:t>‹Nº›</a:t>
            </a:fld>
            <a:endParaRPr lang="en-GB"/>
          </a:p>
        </p:txBody>
      </p:sp>
    </p:spTree>
    <p:extLst>
      <p:ext uri="{BB962C8B-B14F-4D97-AF65-F5344CB8AC3E}">
        <p14:creationId xmlns:p14="http://schemas.microsoft.com/office/powerpoint/2010/main" xmlns="" val="3545731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en-GB"/>
          </a:p>
        </p:txBody>
      </p:sp>
      <p:sp>
        <p:nvSpPr>
          <p:cNvPr id="3" name="Date Placehold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E8910CE4-810D-4C84-B7AD-48C304FEA169}" type="datetimeFigureOut">
              <a:rPr lang="en-US" smtClean="0"/>
              <a:pPr/>
              <a:t>12/18/2012</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en-GB"/>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en-GB"/>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DE799493-6412-4470-9830-D005B358D66E}" type="slidenum">
              <a:rPr lang="en-GB" smtClean="0"/>
              <a:pPr/>
              <a:t>‹Nº›</a:t>
            </a:fld>
            <a:endParaRPr lang="en-GB"/>
          </a:p>
        </p:txBody>
      </p:sp>
    </p:spTree>
    <p:extLst>
      <p:ext uri="{BB962C8B-B14F-4D97-AF65-F5344CB8AC3E}">
        <p14:creationId xmlns:p14="http://schemas.microsoft.com/office/powerpoint/2010/main" xmlns="" val="149492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E799493-6412-4470-9830-D005B358D66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DE799493-6412-4470-9830-D005B358D66E}"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buFont typeface="Arial" pitchFamily="34" charset="0"/>
              <a:buChar char="•"/>
              <a:defRPr/>
            </a:pPr>
            <a:endParaRPr lang="en-US" sz="1000" dirty="0">
              <a:latin typeface="Futura Medium" pitchFamily="2" charset="0"/>
            </a:endParaRP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65E62A-8CF0-4BFA-8EA8-2430D0CC1759}" type="slidenum">
              <a:rPr lang="en-US"/>
              <a:pPr fontAlgn="base">
                <a:spcBef>
                  <a:spcPct val="0"/>
                </a:spcBef>
                <a:spcAft>
                  <a:spcPct val="0"/>
                </a:spcAft>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DE799493-6412-4470-9830-D005B358D66E}"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smtClean="0"/>
          </a:p>
        </p:txBody>
      </p:sp>
      <p:sp>
        <p:nvSpPr>
          <p:cNvPr id="4" name="Slide Number Placeholder 3"/>
          <p:cNvSpPr>
            <a:spLocks noGrp="1"/>
          </p:cNvSpPr>
          <p:nvPr>
            <p:ph type="sldNum" sz="quarter" idx="10"/>
          </p:nvPr>
        </p:nvSpPr>
        <p:spPr/>
        <p:txBody>
          <a:bodyPr/>
          <a:lstStyle/>
          <a:p>
            <a:fld id="{4061E796-3CF7-463F-8F72-F2F14F70FA3C}" type="slidenum">
              <a:rPr lang="nl-NL" smtClean="0"/>
              <a:pPr/>
              <a:t>21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9600" y="4861156"/>
            <a:ext cx="5680103" cy="4605821"/>
          </a:xfrm>
          <a:prstGeom prst="rect">
            <a:avLst/>
          </a:prstGeom>
        </p:spPr>
        <p:txBody>
          <a:bodyPr>
            <a:normAutofit/>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defTabSz="945968">
              <a:defRPr/>
            </a:pPr>
            <a:endParaRPr lang="en-MY" dirty="0" smtClean="0">
              <a:latin typeface="+mn-lt"/>
              <a:cs typeface="+mn-cs"/>
            </a:endParaRPr>
          </a:p>
        </p:txBody>
      </p:sp>
      <p:sp>
        <p:nvSpPr>
          <p:cNvPr id="105476" name="Slide Number Placeholder 3"/>
          <p:cNvSpPr>
            <a:spLocks noGrp="1"/>
          </p:cNvSpPr>
          <p:nvPr>
            <p:ph type="sldNum" sz="quarter" idx="5"/>
          </p:nvPr>
        </p:nvSpPr>
        <p:spPr>
          <a:noFill/>
        </p:spPr>
        <p:txBody>
          <a:bodyPr/>
          <a:lstStyle/>
          <a:p>
            <a:pPr defTabSz="911202"/>
            <a:fld id="{128255DF-9D3E-47DC-A33C-C5C8CFAF6012}" type="slidenum">
              <a:rPr lang="en-GB" smtClean="0">
                <a:solidFill>
                  <a:prstClr val="black"/>
                </a:solidFill>
              </a:rPr>
              <a:pPr defTabSz="911202"/>
              <a:t>23</a:t>
            </a:fld>
            <a:endParaRPr lang="en-GB" dirty="0"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25</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27</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endParaRPr lang="en-GB" sz="1000" dirty="0" smtClean="0">
              <a:latin typeface="Futura Medium" pitchFamily="2" charset="0"/>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510278-39B9-4897-9D4E-B2C03C753ABE}" type="slidenum">
              <a:rPr lang="en-GB" smtClean="0"/>
              <a:pPr fontAlgn="base">
                <a:spcBef>
                  <a:spcPct val="0"/>
                </a:spcBef>
                <a:spcAft>
                  <a:spcPct val="0"/>
                </a:spcAft>
                <a:defRPr/>
              </a:pPr>
              <a:t>28</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44"/>
              </a:spcAft>
            </a:pPr>
            <a:endParaRPr lang="en-GB" b="0"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29</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30</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99493-6412-4470-9830-D005B358D66E}" type="slidenum">
              <a:rPr lang="en-GB" smtClean="0"/>
              <a:pPr/>
              <a:t>31</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bwMode="auto">
          <a:xfrm>
            <a:off x="946685" y="4862016"/>
            <a:ext cx="5205932" cy="4605085"/>
          </a:xfrm>
          <a:noFill/>
        </p:spPr>
        <p:txBody>
          <a:bodyPr/>
          <a:lstStyle/>
          <a:p>
            <a:endParaRPr lang="en-GB" dirty="0"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35</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p:spPr>
      </p:sp>
      <p:sp>
        <p:nvSpPr>
          <p:cNvPr id="207875" name="Rectangle 3"/>
          <p:cNvSpPr>
            <a:spLocks noGrp="1"/>
          </p:cNvSpPr>
          <p:nvPr>
            <p:ph type="body" idx="1"/>
          </p:nvPr>
        </p:nvSpPr>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E799493-6412-4470-9830-D005B358D66E}" type="slidenum">
              <a:rPr lang="en-GB" smtClean="0"/>
              <a:pPr/>
              <a:t>37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59656" lvl="1" indent="-186552">
              <a:spcAft>
                <a:spcPts val="415"/>
              </a:spcAft>
              <a:defRPr/>
            </a:pPr>
            <a:endParaRPr lang="en-US" sz="1000" dirty="0" smtClean="0">
              <a:solidFill>
                <a:srgbClr val="5F5F5F"/>
              </a:solidFill>
              <a:latin typeface="Futura Medium" pitchFamily="2" charset="0"/>
            </a:endParaRPr>
          </a:p>
        </p:txBody>
      </p:sp>
      <p:sp>
        <p:nvSpPr>
          <p:cNvPr id="4" name="Slide Number Placeholder 3"/>
          <p:cNvSpPr>
            <a:spLocks noGrp="1"/>
          </p:cNvSpPr>
          <p:nvPr>
            <p:ph type="sldNum" sz="quarter" idx="10"/>
          </p:nvPr>
        </p:nvSpPr>
        <p:spPr/>
        <p:txBody>
          <a:bodyPr/>
          <a:lstStyle/>
          <a:p>
            <a:fld id="{4061E796-3CF7-463F-8F72-F2F14F70FA3C}" type="slidenum">
              <a:rPr lang="nl-NL" smtClean="0"/>
              <a:pPr/>
              <a:t>5</a:t>
            </a:fld>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latin typeface="Futura Medium" pitchFamily="2"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051425" cy="3787775"/>
          </a:xfrm>
          <a:prstGeom prst="rect">
            <a:avLst/>
          </a:prstGeom>
        </p:spPr>
      </p:sp>
      <p:sp>
        <p:nvSpPr>
          <p:cNvPr id="3" name="Notes Placeholder 2"/>
          <p:cNvSpPr>
            <a:spLocks noGrp="1"/>
          </p:cNvSpPr>
          <p:nvPr>
            <p:ph type="body" idx="1"/>
          </p:nvPr>
        </p:nvSpPr>
        <p:spPr>
          <a:xfrm>
            <a:off x="694385" y="4880207"/>
            <a:ext cx="5679440" cy="3897365"/>
          </a:xfrm>
          <a:prstGeom prst="rect">
            <a:avLst/>
          </a:prstGeom>
        </p:spPr>
        <p:txBody>
          <a:bodyPr>
            <a:normAutofit/>
          </a:bodyPr>
          <a:lstStyle/>
          <a:p>
            <a:pPr>
              <a:buFont typeface="Arial" pitchFamily="34" charset="0"/>
              <a:buChar char="•"/>
            </a:pPr>
            <a:endParaRPr lang="en-US" sz="1000" dirty="0" smtClean="0">
              <a:latin typeface="Futura Medium" pitchFamily="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AE84B6F-65C3-4575-A047-A69526D62B5B}" type="slidenum">
              <a:rPr lang="en-US" smtClean="0"/>
              <a:pPr/>
              <a:t>11</a:t>
            </a:fld>
            <a:endParaRPr lang="en-US"/>
          </a:p>
        </p:txBody>
      </p:sp>
      <p:sp>
        <p:nvSpPr>
          <p:cNvPr id="5" name="Notes Placeholder 4"/>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4"/>
          <p:cNvGrpSpPr/>
          <p:nvPr userDrawn="1"/>
        </p:nvGrpSpPr>
        <p:grpSpPr>
          <a:xfrm>
            <a:off x="468313" y="226142"/>
            <a:ext cx="8142959" cy="6167226"/>
            <a:chOff x="468313" y="226142"/>
            <a:chExt cx="8142959" cy="6167226"/>
          </a:xfrm>
        </p:grpSpPr>
        <p:sp>
          <p:nvSpPr>
            <p:cNvPr id="16" name="Rectangle 4"/>
            <p:cNvSpPr>
              <a:spLocks noChangeArrowheads="1"/>
            </p:cNvSpPr>
            <p:nvPr/>
          </p:nvSpPr>
          <p:spPr bwMode="auto">
            <a:xfrm flipH="1">
              <a:off x="468313" y="1307018"/>
              <a:ext cx="7020000" cy="5086350"/>
            </a:xfrm>
            <a:prstGeom prst="rect">
              <a:avLst/>
            </a:prstGeom>
            <a:solidFill>
              <a:schemeClr val="accent1">
                <a:lumMod val="40000"/>
                <a:lumOff val="60000"/>
              </a:schemeClr>
            </a:solidFill>
            <a:ln w="9525">
              <a:noFill/>
              <a:miter lim="800000"/>
              <a:headEnd/>
              <a:tailEnd/>
            </a:ln>
            <a:effectLst/>
          </p:spPr>
          <p:txBody>
            <a:bodyPr wrap="none" anchor="ctr"/>
            <a:lstStyle/>
            <a:p>
              <a:r>
                <a:rPr lang="en-GB" smtClean="0"/>
                <a:t> </a:t>
              </a:r>
              <a:endParaRPr lang="en-GB" dirty="0"/>
            </a:p>
          </p:txBody>
        </p:sp>
        <p:sp>
          <p:nvSpPr>
            <p:cNvPr id="17" name="Rectangle 4"/>
            <p:cNvSpPr>
              <a:spLocks noChangeArrowheads="1"/>
            </p:cNvSpPr>
            <p:nvPr/>
          </p:nvSpPr>
          <p:spPr bwMode="auto">
            <a:xfrm flipH="1">
              <a:off x="1548072" y="226142"/>
              <a:ext cx="7063200" cy="5040000"/>
            </a:xfrm>
            <a:prstGeom prst="rect">
              <a:avLst/>
            </a:prstGeom>
            <a:solidFill>
              <a:schemeClr val="accent1">
                <a:lumMod val="60000"/>
                <a:lumOff val="40000"/>
              </a:schemeClr>
            </a:solidFill>
            <a:ln w="9525">
              <a:noFill/>
              <a:miter lim="800000"/>
              <a:headEnd/>
              <a:tailEnd/>
            </a:ln>
            <a:effectLst/>
          </p:spPr>
          <p:txBody>
            <a:bodyPr wrap="none" anchor="ctr"/>
            <a:lstStyle/>
            <a:p>
              <a:endParaRPr lang="en-GB"/>
            </a:p>
          </p:txBody>
        </p:sp>
        <p:sp>
          <p:nvSpPr>
            <p:cNvPr id="23" name="Rectangle 4"/>
            <p:cNvSpPr>
              <a:spLocks noChangeArrowheads="1"/>
            </p:cNvSpPr>
            <p:nvPr/>
          </p:nvSpPr>
          <p:spPr bwMode="auto">
            <a:xfrm flipH="1">
              <a:off x="1548072" y="1307018"/>
              <a:ext cx="5942197" cy="3960000"/>
            </a:xfrm>
            <a:prstGeom prst="rect">
              <a:avLst/>
            </a:prstGeom>
            <a:solidFill>
              <a:schemeClr val="accent1"/>
            </a:solidFill>
            <a:ln w="9525">
              <a:noFill/>
              <a:miter lim="800000"/>
              <a:headEnd/>
              <a:tailEnd/>
            </a:ln>
            <a:effectLst/>
          </p:spPr>
          <p:txBody>
            <a:bodyPr wrap="none" anchor="ctr"/>
            <a:lstStyle/>
            <a:p>
              <a:endParaRPr lang="en-GB"/>
            </a:p>
          </p:txBody>
        </p:sp>
        <p:pic>
          <p:nvPicPr>
            <p:cNvPr id="24" name="Picture 23" descr="Shell-2010-Pecten-RGBpc.wmf"/>
            <p:cNvPicPr>
              <a:picLocks noChangeAspect="1"/>
            </p:cNvPicPr>
            <p:nvPr/>
          </p:nvPicPr>
          <p:blipFill>
            <a:blip r:embed="rId2" cstate="print"/>
            <a:stretch>
              <a:fillRect/>
            </a:stretch>
          </p:blipFill>
          <p:spPr>
            <a:xfrm flipH="1">
              <a:off x="468313" y="290934"/>
              <a:ext cx="720000" cy="667868"/>
            </a:xfrm>
            <a:prstGeom prst="rect">
              <a:avLst/>
            </a:prstGeom>
            <a:noFill/>
          </p:spPr>
        </p:pic>
      </p:grpSp>
      <p:sp>
        <p:nvSpPr>
          <p:cNvPr id="28" name="Rectangle 2"/>
          <p:cNvSpPr>
            <a:spLocks noGrp="1" noChangeArrowheads="1"/>
          </p:cNvSpPr>
          <p:nvPr userDrawn="1">
            <p:ph type="ctrTitle"/>
          </p:nvPr>
        </p:nvSpPr>
        <p:spPr>
          <a:xfrm>
            <a:off x="1697782" y="1400847"/>
            <a:ext cx="5670000" cy="1206000"/>
          </a:xfrm>
          <a:noFill/>
        </p:spPr>
        <p:txBody>
          <a:bodyPr lIns="0" tIns="0" rIns="0"/>
          <a:lstStyle>
            <a:lvl1pPr>
              <a:defRPr kern="1200" cap="none" spc="0" baseline="0">
                <a:solidFill>
                  <a:schemeClr val="accent2"/>
                </a:solidFill>
                <a:latin typeface="+mj-lt"/>
                <a:cs typeface="Arial" pitchFamily="34" charset="0"/>
              </a:defRPr>
            </a:lvl1pPr>
          </a:lstStyle>
          <a:p>
            <a:r>
              <a:rPr lang="en-US" smtClean="0"/>
              <a:t>Click to edit Master title style</a:t>
            </a:r>
            <a:endParaRPr lang="en-GB" dirty="0"/>
          </a:p>
        </p:txBody>
      </p:sp>
      <p:sp>
        <p:nvSpPr>
          <p:cNvPr id="29" name="Rectangle 3"/>
          <p:cNvSpPr>
            <a:spLocks noGrp="1" noChangeArrowheads="1"/>
          </p:cNvSpPr>
          <p:nvPr userDrawn="1">
            <p:ph type="subTitle" idx="1"/>
          </p:nvPr>
        </p:nvSpPr>
        <p:spPr>
          <a:xfrm>
            <a:off x="1697782" y="2851342"/>
            <a:ext cx="2700000" cy="1620000"/>
          </a:xfrm>
        </p:spPr>
        <p:txBody>
          <a:bodyPr/>
          <a:lstStyle>
            <a:lvl1pPr marL="0" indent="0">
              <a:spcBef>
                <a:spcPct val="0"/>
              </a:spcBef>
              <a:buFont typeface="Wingdings" pitchFamily="2" charset="2"/>
              <a:buNone/>
              <a:defRPr sz="1600" baseline="0">
                <a:solidFill>
                  <a:schemeClr val="tx1"/>
                </a:solidFill>
                <a:latin typeface="+mn-lt"/>
                <a:cs typeface="Arial" pitchFamily="34" charset="0"/>
              </a:defRPr>
            </a:lvl1pPr>
          </a:lstStyle>
          <a:p>
            <a:r>
              <a:rPr lang="en-US" smtClean="0"/>
              <a:t>Click to edit Master subtitle style</a:t>
            </a:r>
            <a:endParaRPr lang="en-GB" dirty="0"/>
          </a:p>
        </p:txBody>
      </p:sp>
      <p:sp>
        <p:nvSpPr>
          <p:cNvPr id="32" name="Text Placeholder 31"/>
          <p:cNvSpPr>
            <a:spLocks noGrp="1"/>
          </p:cNvSpPr>
          <p:nvPr userDrawn="1">
            <p:ph type="body" sz="quarter" idx="10" hasCustomPrompt="1"/>
          </p:nvPr>
        </p:nvSpPr>
        <p:spPr>
          <a:xfrm>
            <a:off x="1697782" y="5357825"/>
            <a:ext cx="5760000" cy="216000"/>
          </a:xfrm>
        </p:spPr>
        <p:txBody>
          <a:bodyPr anchor="ctr" anchorCtr="0"/>
          <a:lstStyle>
            <a:lvl1pPr>
              <a:buNone/>
              <a:defRPr sz="1200">
                <a:latin typeface="+mn-lt"/>
              </a:defRPr>
            </a:lvl1pPr>
          </a:lstStyle>
          <a:p>
            <a:pPr lvl="0"/>
            <a:r>
              <a:rPr lang="en-US" dirty="0" smtClean="0"/>
              <a:t>Click to insert Author’s Name</a:t>
            </a:r>
            <a:endParaRPr lang="en-GB" dirty="0"/>
          </a:p>
        </p:txBody>
      </p:sp>
      <p:sp>
        <p:nvSpPr>
          <p:cNvPr id="33" name="Text Placeholder 31"/>
          <p:cNvSpPr>
            <a:spLocks noGrp="1"/>
          </p:cNvSpPr>
          <p:nvPr userDrawn="1">
            <p:ph type="body" sz="quarter" idx="11" hasCustomPrompt="1"/>
          </p:nvPr>
        </p:nvSpPr>
        <p:spPr>
          <a:xfrm>
            <a:off x="1697782" y="5627539"/>
            <a:ext cx="5760000" cy="216000"/>
          </a:xfrm>
        </p:spPr>
        <p:txBody>
          <a:bodyPr anchor="ctr" anchorCtr="0"/>
          <a:lstStyle>
            <a:lvl1pPr>
              <a:buNone/>
              <a:defRPr sz="1200">
                <a:latin typeface="+mn-lt"/>
              </a:defRPr>
            </a:lvl1pPr>
          </a:lstStyle>
          <a:p>
            <a:pPr lvl="0"/>
            <a:r>
              <a:rPr lang="en-US" dirty="0" smtClean="0"/>
              <a:t>Click to insert Role in Organization</a:t>
            </a:r>
            <a:endParaRPr lang="en-GB" dirty="0"/>
          </a:p>
        </p:txBody>
      </p:sp>
      <p:sp>
        <p:nvSpPr>
          <p:cNvPr id="26" name="Text Box 11" descr="Text Box 11"/>
          <p:cNvSpPr txBox="1">
            <a:spLocks noChangeArrowheads="1"/>
          </p:cNvSpPr>
          <p:nvPr userDrawn="1"/>
        </p:nvSpPr>
        <p:spPr bwMode="auto">
          <a:xfrm>
            <a:off x="468313" y="6470359"/>
            <a:ext cx="2520000" cy="324000"/>
          </a:xfrm>
          <a:prstGeom prst="rect">
            <a:avLst/>
          </a:prstGeom>
          <a:solidFill>
            <a:schemeClr val="bg1"/>
          </a:solid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Copyright of Shell,</a:t>
            </a:r>
            <a:r>
              <a:rPr lang="en-GB" sz="800" baseline="0" dirty="0" smtClean="0">
                <a:solidFill>
                  <a:schemeClr val="tx1"/>
                </a:solidFill>
                <a:latin typeface="+mn-lt"/>
                <a:cs typeface="Arial" pitchFamily="34" charset="0"/>
              </a:rPr>
              <a:t> 2011</a:t>
            </a:r>
            <a:endParaRPr lang="en-GB" sz="800" dirty="0">
              <a:solidFill>
                <a:schemeClr val="tx1"/>
              </a:solidFill>
              <a:latin typeface="+mn-lt"/>
              <a:cs typeface="Arial" pitchFamily="34" charset="0"/>
            </a:endParaRPr>
          </a:p>
        </p:txBody>
      </p:sp>
      <p:sp>
        <p:nvSpPr>
          <p:cNvPr id="27" name="Rectangle 6" descr="Rectangle 6"/>
          <p:cNvSpPr txBox="1">
            <a:spLocks noChangeArrowheads="1"/>
          </p:cNvSpPr>
          <p:nvPr userDrawn="1"/>
        </p:nvSpPr>
        <p:spPr bwMode="auto">
          <a:xfrm>
            <a:off x="8377293"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092D77-BF14-44D1-8E50-4F1EFB4AC40D}" type="slidenum">
              <a:rPr kumimoji="0" lang="en-GB" sz="800" b="0"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8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31" name="Text Box 11" descr="CONFIDENTIAL_TAG_0xFFEE"/>
          <p:cNvSpPr txBox="1">
            <a:spLocks noChangeArrowheads="1"/>
          </p:cNvSpPr>
          <p:nvPr userDrawn="1"/>
        </p:nvSpPr>
        <p:spPr bwMode="auto">
          <a:xfrm>
            <a:off x="5862803" y="6470649"/>
            <a:ext cx="1080000" cy="169277"/>
          </a:xfrm>
          <a:prstGeom prst="rect">
            <a:avLst/>
          </a:prstGeom>
          <a:noFill/>
          <a:ln w="9525" algn="ctr">
            <a:noFill/>
            <a:miter lim="800000"/>
            <a:headEnd/>
            <a:tailEnd/>
          </a:ln>
          <a:effectLst/>
        </p:spPr>
        <p:txBody>
          <a:bodyPr lIns="0" tIns="0" rIns="0" anchor="t" anchorCtr="0">
            <a:spAutoFit/>
          </a:bodyPr>
          <a:lstStyle/>
          <a:p>
            <a:pPr algn="ctr">
              <a:defRPr/>
            </a:pPr>
            <a:r>
              <a:rPr lang="en-GB" sz="800" dirty="0" smtClean="0">
                <a:solidFill>
                  <a:schemeClr val="accent2"/>
                </a:solidFill>
                <a:latin typeface="+mn-lt"/>
              </a:rPr>
              <a:t>RESTRICTED</a:t>
            </a:r>
            <a:endParaRPr lang="en-GB" sz="800" dirty="0">
              <a:solidFill>
                <a:schemeClr val="accent2"/>
              </a:solidFill>
              <a:latin typeface="+mn-lt"/>
            </a:endParaRPr>
          </a:p>
        </p:txBody>
      </p:sp>
      <p:sp>
        <p:nvSpPr>
          <p:cNvPr id="35" name="Rectangle 34"/>
          <p:cNvSpPr/>
          <p:nvPr userDrawn="1"/>
        </p:nvSpPr>
        <p:spPr>
          <a:xfrm>
            <a:off x="4518890" y="2851342"/>
            <a:ext cx="2880000" cy="23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050" dirty="0" smtClean="0">
                <a:solidFill>
                  <a:schemeClr val="tx1"/>
                </a:solidFill>
              </a:rPr>
              <a:t>Use this area for cover image</a:t>
            </a:r>
            <a:br>
              <a:rPr lang="en-GB" sz="1050" dirty="0" smtClean="0">
                <a:solidFill>
                  <a:schemeClr val="tx1"/>
                </a:solidFill>
              </a:rPr>
            </a:br>
            <a:r>
              <a:rPr lang="en-GB" sz="1050" dirty="0" smtClean="0">
                <a:solidFill>
                  <a:schemeClr val="tx1"/>
                </a:solidFill>
              </a:rPr>
              <a:t>(height 6.5cm, width 8cm)</a:t>
            </a:r>
            <a:endParaRPr lang="en-GB" sz="1050" dirty="0">
              <a:solidFill>
                <a:schemeClr val="tx1"/>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2" name="Group 16"/>
          <p:cNvGrpSpPr/>
          <p:nvPr userDrawn="1"/>
        </p:nvGrpSpPr>
        <p:grpSpPr>
          <a:xfrm>
            <a:off x="900000" y="648000"/>
            <a:ext cx="7380000" cy="5633999"/>
            <a:chOff x="900000" y="648000"/>
            <a:chExt cx="7380000" cy="5633999"/>
          </a:xfrm>
        </p:grpSpPr>
        <p:sp>
          <p:nvSpPr>
            <p:cNvPr id="13" name="Rectangle 4"/>
            <p:cNvSpPr>
              <a:spLocks noChangeArrowheads="1"/>
            </p:cNvSpPr>
            <p:nvPr userDrawn="1"/>
          </p:nvSpPr>
          <p:spPr bwMode="auto">
            <a:xfrm flipH="1">
              <a:off x="900000" y="1367999"/>
              <a:ext cx="6661152" cy="4914000"/>
            </a:xfrm>
            <a:prstGeom prst="rect">
              <a:avLst/>
            </a:prstGeom>
            <a:solidFill>
              <a:schemeClr val="accent1">
                <a:lumMod val="40000"/>
                <a:lumOff val="60000"/>
              </a:schemeClr>
            </a:solidFill>
            <a:ln w="9525">
              <a:noFill/>
              <a:miter lim="800000"/>
              <a:headEnd/>
              <a:tailEnd/>
            </a:ln>
            <a:effectLst/>
          </p:spPr>
          <p:txBody>
            <a:bodyPr wrap="none" anchor="ctr"/>
            <a:lstStyle/>
            <a:p>
              <a:endParaRPr lang="en-MY"/>
            </a:p>
          </p:txBody>
        </p:sp>
        <p:sp>
          <p:nvSpPr>
            <p:cNvPr id="19" name="Rectangle 4"/>
            <p:cNvSpPr>
              <a:spLocks noChangeArrowheads="1"/>
            </p:cNvSpPr>
            <p:nvPr userDrawn="1"/>
          </p:nvSpPr>
          <p:spPr bwMode="auto">
            <a:xfrm flipH="1">
              <a:off x="1620000" y="648000"/>
              <a:ext cx="6660000" cy="4914000"/>
            </a:xfrm>
            <a:prstGeom prst="rect">
              <a:avLst/>
            </a:prstGeom>
            <a:solidFill>
              <a:schemeClr val="accent1">
                <a:lumMod val="60000"/>
                <a:lumOff val="40000"/>
              </a:schemeClr>
            </a:solidFill>
            <a:ln w="9525">
              <a:noFill/>
              <a:miter lim="800000"/>
              <a:headEnd/>
              <a:tailEnd/>
            </a:ln>
            <a:effectLst/>
          </p:spPr>
          <p:txBody>
            <a:bodyPr wrap="none" anchor="ctr"/>
            <a:lstStyle/>
            <a:p>
              <a:endParaRPr lang="en-MY"/>
            </a:p>
          </p:txBody>
        </p:sp>
        <p:sp>
          <p:nvSpPr>
            <p:cNvPr id="23" name="Rectangle 4"/>
            <p:cNvSpPr>
              <a:spLocks noChangeArrowheads="1"/>
            </p:cNvSpPr>
            <p:nvPr userDrawn="1"/>
          </p:nvSpPr>
          <p:spPr bwMode="auto">
            <a:xfrm flipH="1">
              <a:off x="1620000" y="1367999"/>
              <a:ext cx="5940000" cy="4194000"/>
            </a:xfrm>
            <a:prstGeom prst="rect">
              <a:avLst/>
            </a:prstGeom>
            <a:solidFill>
              <a:schemeClr val="accent1"/>
            </a:solidFill>
            <a:ln w="9525">
              <a:noFill/>
              <a:miter lim="800000"/>
              <a:headEnd/>
              <a:tailEnd/>
            </a:ln>
            <a:effectLst/>
          </p:spPr>
          <p:txBody>
            <a:bodyPr wrap="none" anchor="ctr"/>
            <a:lstStyle/>
            <a:p>
              <a:endParaRPr lang="en-MY"/>
            </a:p>
          </p:txBody>
        </p:sp>
      </p:grpSp>
      <p:sp>
        <p:nvSpPr>
          <p:cNvPr id="18" name="Title 1"/>
          <p:cNvSpPr>
            <a:spLocks noGrp="1"/>
          </p:cNvSpPr>
          <p:nvPr>
            <p:ph type="title"/>
          </p:nvPr>
        </p:nvSpPr>
        <p:spPr>
          <a:xfrm>
            <a:off x="1782070" y="3198783"/>
            <a:ext cx="5603468" cy="1362075"/>
          </a:xfrm>
          <a:prstGeom prst="rect">
            <a:avLst/>
          </a:prstGeom>
        </p:spPr>
        <p:txBody>
          <a:bodyPr lIns="0" tIns="0" rIns="0" bIns="0"/>
          <a:lstStyle>
            <a:lvl1pPr algn="l">
              <a:lnSpc>
                <a:spcPct val="120000"/>
              </a:lnSpc>
              <a:defRPr sz="1600" b="0" cap="none" baseline="0">
                <a:solidFill>
                  <a:schemeClr val="tx1"/>
                </a:solidFill>
                <a:latin typeface="+mn-lt"/>
              </a:defRPr>
            </a:lvl1pPr>
          </a:lstStyle>
          <a:p>
            <a:r>
              <a:rPr lang="en-US" dirty="0" smtClean="0"/>
              <a:t>Click to edit Master title style</a:t>
            </a:r>
            <a:endParaRPr lang="en-MY" dirty="0"/>
          </a:p>
        </p:txBody>
      </p:sp>
      <p:sp>
        <p:nvSpPr>
          <p:cNvPr id="25" name="Text Placeholder 2"/>
          <p:cNvSpPr>
            <a:spLocks noGrp="1"/>
          </p:cNvSpPr>
          <p:nvPr>
            <p:ph type="body" idx="1" hasCustomPrompt="1"/>
          </p:nvPr>
        </p:nvSpPr>
        <p:spPr>
          <a:xfrm>
            <a:off x="1782070" y="2379407"/>
            <a:ext cx="5603468" cy="741600"/>
          </a:xfrm>
          <a:prstGeom prst="rect">
            <a:avLst/>
          </a:prstGeom>
        </p:spPr>
        <p:txBody>
          <a:bodyPr lIns="0" tIns="0" rIns="0" bIns="0" anchor="t" anchorCtr="0"/>
          <a:lstStyle>
            <a:lvl1pPr marL="0" indent="0">
              <a:lnSpc>
                <a:spcPct val="120000"/>
              </a:lnSpc>
              <a:buNone/>
              <a:defRPr sz="2400" b="1" cap="none" baseline="0">
                <a:solidFill>
                  <a:schemeClr val="accent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 </a:t>
            </a:r>
          </a:p>
        </p:txBody>
      </p:sp>
      <p:sp>
        <p:nvSpPr>
          <p:cNvPr id="34" name="Text Placeholder 13"/>
          <p:cNvSpPr>
            <a:spLocks noGrp="1"/>
          </p:cNvSpPr>
          <p:nvPr>
            <p:ph type="body" sz="quarter" idx="13" hasCustomPrompt="1"/>
          </p:nvPr>
        </p:nvSpPr>
        <p:spPr>
          <a:xfrm>
            <a:off x="1782070" y="1415008"/>
            <a:ext cx="2243127" cy="964626"/>
          </a:xfrm>
          <a:prstGeom prst="rect">
            <a:avLst/>
          </a:prstGeom>
        </p:spPr>
        <p:txBody>
          <a:bodyPr lIns="0" tIns="0" rIns="0" bIns="0"/>
          <a:lstStyle>
            <a:lvl1pPr>
              <a:buNone/>
              <a:defRPr sz="6000">
                <a:solidFill>
                  <a:schemeClr val="accent2"/>
                </a:solidFill>
                <a:latin typeface="Futura Light" pitchFamily="2" charset="0"/>
              </a:defRPr>
            </a:lvl1pPr>
          </a:lstStyle>
          <a:p>
            <a:pPr lvl="0"/>
            <a:r>
              <a:rPr lang="en-GB" dirty="0" smtClean="0"/>
              <a:t>0.0</a:t>
            </a:r>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ext and Graph">
    <p:spTree>
      <p:nvGrpSpPr>
        <p:cNvPr id="1" name=""/>
        <p:cNvGrpSpPr/>
        <p:nvPr/>
      </p:nvGrpSpPr>
      <p:grpSpPr>
        <a:xfrm>
          <a:off x="0" y="0"/>
          <a:ext cx="0" cy="0"/>
          <a:chOff x="0" y="0"/>
          <a:chExt cx="0" cy="0"/>
        </a:xfrm>
      </p:grpSpPr>
      <p:cxnSp>
        <p:nvCxnSpPr>
          <p:cNvPr id="10" name="Straight Connector 9"/>
          <p:cNvCxnSpPr/>
          <p:nvPr userDrawn="1"/>
        </p:nvCxnSpPr>
        <p:spPr>
          <a:xfrm>
            <a:off x="341313" y="1314450"/>
            <a:ext cx="4125912"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75188" y="1314450"/>
            <a:ext cx="4125912"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1313" y="6218238"/>
            <a:ext cx="4125912"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675188" y="6218238"/>
            <a:ext cx="4125912"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55" name="Content Placeholder 51"/>
          <p:cNvSpPr>
            <a:spLocks noGrp="1"/>
          </p:cNvSpPr>
          <p:nvPr>
            <p:ph sz="quarter" idx="23"/>
          </p:nvPr>
        </p:nvSpPr>
        <p:spPr>
          <a:xfrm>
            <a:off x="4675189" y="1373188"/>
            <a:ext cx="4125911" cy="183127"/>
          </a:xfrm>
        </p:spPr>
        <p:txBody>
          <a:bodyPr>
            <a:spAutoFit/>
          </a:bodyPr>
          <a:lstStyle>
            <a:lvl1pPr>
              <a:defRPr sz="1000">
                <a:latin typeface="+mn-lt"/>
              </a:defRPr>
            </a:lvl1pPr>
          </a:lstStyle>
          <a:p>
            <a:pPr lvl="0"/>
            <a:r>
              <a:rPr lang="en-US" smtClean="0"/>
              <a:t>Click to edit Master text styles</a:t>
            </a:r>
          </a:p>
        </p:txBody>
      </p:sp>
      <p:sp>
        <p:nvSpPr>
          <p:cNvPr id="56" name="Content Placeholder 51"/>
          <p:cNvSpPr>
            <a:spLocks noGrp="1"/>
          </p:cNvSpPr>
          <p:nvPr>
            <p:ph sz="quarter" idx="24"/>
          </p:nvPr>
        </p:nvSpPr>
        <p:spPr>
          <a:xfrm>
            <a:off x="341313" y="1038225"/>
            <a:ext cx="4125911" cy="219740"/>
          </a:xfrm>
        </p:spPr>
        <p:txBody>
          <a:bodyPr>
            <a:spAutoFit/>
          </a:bodyPr>
          <a:lstStyle>
            <a:lvl1pPr>
              <a:defRPr sz="1200">
                <a:latin typeface="+mj-lt"/>
              </a:defRPr>
            </a:lvl1pPr>
          </a:lstStyle>
          <a:p>
            <a:pPr lvl="0"/>
            <a:r>
              <a:rPr lang="en-US" smtClean="0"/>
              <a:t>Click to edit Master text styles</a:t>
            </a:r>
          </a:p>
        </p:txBody>
      </p:sp>
      <p:sp>
        <p:nvSpPr>
          <p:cNvPr id="67" name="Content Placeholder 51"/>
          <p:cNvSpPr>
            <a:spLocks noGrp="1"/>
          </p:cNvSpPr>
          <p:nvPr>
            <p:ph sz="quarter" idx="29"/>
          </p:nvPr>
        </p:nvSpPr>
        <p:spPr>
          <a:xfrm>
            <a:off x="341313" y="6283275"/>
            <a:ext cx="4125911" cy="128177"/>
          </a:xfrm>
        </p:spPr>
        <p:txBody>
          <a:bodyPr>
            <a:spAutoFit/>
          </a:bodyPr>
          <a:lstStyle>
            <a:lvl1pPr>
              <a:defRPr sz="700">
                <a:latin typeface="+mn-lt"/>
              </a:defRPr>
            </a:lvl1pPr>
          </a:lstStyle>
          <a:p>
            <a:pPr lvl="0"/>
            <a:r>
              <a:rPr lang="en-US" smtClean="0"/>
              <a:t>Click to edit Master text styles</a:t>
            </a:r>
          </a:p>
        </p:txBody>
      </p:sp>
      <p:sp>
        <p:nvSpPr>
          <p:cNvPr id="69" name="Title 68"/>
          <p:cNvSpPr>
            <a:spLocks noGrp="1"/>
          </p:cNvSpPr>
          <p:nvPr>
            <p:ph type="title"/>
          </p:nvPr>
        </p:nvSpPr>
        <p:spPr/>
        <p:txBody>
          <a:bodyPr/>
          <a:lstStyle>
            <a:lvl1pPr>
              <a:defRPr/>
            </a:lvl1pPr>
          </a:lstStyle>
          <a:p>
            <a:r>
              <a:rPr lang="en-US" smtClean="0"/>
              <a:t>Click to edit Master title style</a:t>
            </a:r>
            <a:endParaRPr lang="nl-NL" dirty="0"/>
          </a:p>
        </p:txBody>
      </p:sp>
      <p:sp>
        <p:nvSpPr>
          <p:cNvPr id="17" name="Chart Placeholder 16"/>
          <p:cNvSpPr>
            <a:spLocks noGrp="1"/>
          </p:cNvSpPr>
          <p:nvPr>
            <p:ph type="chart" sz="quarter" idx="31"/>
          </p:nvPr>
        </p:nvSpPr>
        <p:spPr>
          <a:xfrm>
            <a:off x="4675189" y="1567088"/>
            <a:ext cx="4125600" cy="3955826"/>
          </a:xfrm>
        </p:spPr>
        <p:txBody>
          <a:bodyPr rtlCol="0">
            <a:normAutofit/>
          </a:bodyPr>
          <a:lstStyle>
            <a:lvl1pPr>
              <a:defRPr sz="1200">
                <a:latin typeface="+mn-lt"/>
              </a:defRPr>
            </a:lvl1pPr>
          </a:lstStyle>
          <a:p>
            <a:pPr lvl="0"/>
            <a:r>
              <a:rPr lang="en-US" noProof="0" smtClean="0"/>
              <a:t>Click icon to add chart</a:t>
            </a:r>
            <a:endParaRPr lang="nl-NL" noProof="0" dirty="0"/>
          </a:p>
        </p:txBody>
      </p:sp>
      <p:sp>
        <p:nvSpPr>
          <p:cNvPr id="16" name="Content Placeholder 49"/>
          <p:cNvSpPr>
            <a:spLocks noGrp="1"/>
          </p:cNvSpPr>
          <p:nvPr>
            <p:ph sz="quarter" idx="26"/>
          </p:nvPr>
        </p:nvSpPr>
        <p:spPr>
          <a:xfrm>
            <a:off x="341313" y="1373189"/>
            <a:ext cx="4125912" cy="4791074"/>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3" name="Content Placeholder 51"/>
          <p:cNvSpPr>
            <a:spLocks noGrp="1"/>
          </p:cNvSpPr>
          <p:nvPr>
            <p:ph sz="quarter" idx="32"/>
          </p:nvPr>
        </p:nvSpPr>
        <p:spPr>
          <a:xfrm>
            <a:off x="4675189" y="1038225"/>
            <a:ext cx="4125911" cy="219740"/>
          </a:xfrm>
        </p:spPr>
        <p:txBody>
          <a:bodyPr>
            <a:spAutoFit/>
          </a:bodyPr>
          <a:lstStyle>
            <a:lvl1pPr>
              <a:defRPr sz="1200">
                <a:latin typeface="+mj-lt"/>
              </a:defRPr>
            </a:lvl1pPr>
          </a:lstStyle>
          <a:p>
            <a:pPr lvl="0"/>
            <a:r>
              <a:rPr lang="en-US" smtClean="0"/>
              <a:t>Click to edit Master text styles</a:t>
            </a:r>
          </a:p>
        </p:txBody>
      </p:sp>
      <p:sp>
        <p:nvSpPr>
          <p:cNvPr id="14" name="Content Placeholder 51"/>
          <p:cNvSpPr>
            <a:spLocks noGrp="1"/>
          </p:cNvSpPr>
          <p:nvPr>
            <p:ph sz="quarter" idx="33"/>
          </p:nvPr>
        </p:nvSpPr>
        <p:spPr>
          <a:xfrm>
            <a:off x="4675189" y="6283275"/>
            <a:ext cx="4125911" cy="128177"/>
          </a:xfrm>
        </p:spPr>
        <p:txBody>
          <a:bodyPr>
            <a:spAutoFit/>
          </a:bodyPr>
          <a:lstStyle>
            <a:lvl1pPr>
              <a:defRPr sz="700">
                <a:latin typeface="+mn-lt"/>
              </a:defRPr>
            </a:lvl1pPr>
          </a:lstStyle>
          <a:p>
            <a:pPr lvl="0"/>
            <a:r>
              <a:rPr lang="en-US" smtClean="0"/>
              <a:t>Click to edit Master text styles</a:t>
            </a:r>
          </a:p>
        </p:txBody>
      </p:sp>
      <p:sp>
        <p:nvSpPr>
          <p:cNvPr id="18" name="Slide Number Placeholder 14"/>
          <p:cNvSpPr>
            <a:spLocks noGrp="1"/>
          </p:cNvSpPr>
          <p:nvPr>
            <p:ph type="sldNum" sz="quarter" idx="34"/>
          </p:nvPr>
        </p:nvSpPr>
        <p:spPr>
          <a:xfrm>
            <a:off x="341313" y="6527651"/>
            <a:ext cx="158750" cy="152400"/>
          </a:xfrm>
          <a:prstGeom prst="rect">
            <a:avLst/>
          </a:prstGeom>
        </p:spPr>
        <p:txBody>
          <a:bodyPr/>
          <a:lstStyle>
            <a:lvl1pPr>
              <a:defRPr smtClean="0"/>
            </a:lvl1pPr>
          </a:lstStyle>
          <a:p>
            <a:pPr>
              <a:defRPr/>
            </a:pPr>
            <a:fld id="{1E1FDFC5-0FF4-4531-9C21-0608F1A3599C}" type="slidenum">
              <a:rPr lang="en-US"/>
              <a:pPr>
                <a:defRPr/>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463" y="255588"/>
            <a:ext cx="8634412" cy="4556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00113" y="1309688"/>
            <a:ext cx="3795712" cy="5072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48225" y="1309688"/>
            <a:ext cx="3797300" cy="5072062"/>
          </a:xfrm>
        </p:spPr>
        <p:txBody>
          <a:bodyPr/>
          <a:lstStyle/>
          <a:p>
            <a:pPr lvl="0"/>
            <a:endParaRPr lang="en-US" noProof="0" smtClean="0"/>
          </a:p>
        </p:txBody>
      </p:sp>
      <p:sp>
        <p:nvSpPr>
          <p:cNvPr id="5" name="Date Placeholder 4"/>
          <p:cNvSpPr>
            <a:spLocks noGrp="1" noChangeArrowheads="1"/>
          </p:cNvSpPr>
          <p:nvPr>
            <p:ph type="dt" sz="half" idx="10"/>
          </p:nvPr>
        </p:nvSpPr>
        <p:spPr>
          <a:xfrm>
            <a:off x="7118350" y="6465888"/>
            <a:ext cx="1079500" cy="323850"/>
          </a:xfrm>
          <a:prstGeom prst="rect">
            <a:avLst/>
          </a:prstGeom>
          <a:ln/>
        </p:spPr>
        <p:txBody>
          <a:bodyPr/>
          <a:lstStyle>
            <a:lvl1pPr>
              <a:defRPr/>
            </a:lvl1pPr>
          </a:lstStyle>
          <a:p>
            <a:fld id="{7E2A722F-A048-46BF-8E69-E3AF14CFD723}" type="datetime4">
              <a:rPr lang="en-US" smtClean="0"/>
              <a:pPr/>
              <a:t>December 18, 2012</a:t>
            </a:fld>
            <a:endParaRPr lang="en-US"/>
          </a:p>
        </p:txBody>
      </p:sp>
      <p:sp>
        <p:nvSpPr>
          <p:cNvPr id="6" name="Rectangle 6"/>
          <p:cNvSpPr>
            <a:spLocks noGrp="1" noChangeArrowheads="1"/>
          </p:cNvSpPr>
          <p:nvPr>
            <p:ph type="sldNum" sz="quarter" idx="11"/>
          </p:nvPr>
        </p:nvSpPr>
        <p:spPr>
          <a:xfrm>
            <a:off x="8374063" y="6465888"/>
            <a:ext cx="266700" cy="169862"/>
          </a:xfrm>
          <a:prstGeom prst="rect">
            <a:avLst/>
          </a:prstGeom>
          <a:ln/>
        </p:spPr>
        <p:txBody>
          <a:bodyPr/>
          <a:lstStyle>
            <a:lvl1pPr>
              <a:defRPr/>
            </a:lvl1pPr>
          </a:lstStyle>
          <a:p>
            <a:fld id="{08F104D7-96AF-4FAE-A3FC-2D02675B05DF}" type="slidenum">
              <a:rPr lang="en-US"/>
              <a:pPr/>
              <a:t>‹Nº›</a:t>
            </a:fld>
            <a:endParaRPr lang="en-US"/>
          </a:p>
        </p:txBody>
      </p:sp>
      <p:sp>
        <p:nvSpPr>
          <p:cNvPr id="7" name="Rectangle 20"/>
          <p:cNvSpPr>
            <a:spLocks noGrp="1" noChangeArrowheads="1"/>
          </p:cNvSpPr>
          <p:nvPr>
            <p:ph type="ftr" sz="quarter" idx="12"/>
          </p:nvPr>
        </p:nvSpPr>
        <p:spPr>
          <a:xfrm>
            <a:off x="3162300" y="6465888"/>
            <a:ext cx="2519363" cy="323850"/>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309688"/>
            <a:ext cx="3795712"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8225" y="1309688"/>
            <a:ext cx="3797300"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7118350" y="6465888"/>
            <a:ext cx="1079500" cy="323850"/>
          </a:xfrm>
          <a:prstGeom prst="rect">
            <a:avLst/>
          </a:prstGeom>
          <a:ln/>
        </p:spPr>
        <p:txBody>
          <a:bodyPr/>
          <a:lstStyle>
            <a:lvl1pPr>
              <a:defRPr/>
            </a:lvl1pPr>
          </a:lstStyle>
          <a:p>
            <a:pPr>
              <a:defRPr/>
            </a:pPr>
            <a:fld id="{7E6D8F08-DAE8-441F-9A83-8E2EBED49DD1}" type="datetime4">
              <a:rPr lang="en-US" smtClean="0"/>
              <a:pPr>
                <a:defRPr/>
              </a:pPr>
              <a:t>December 18, 2012</a:t>
            </a:fld>
            <a:endParaRPr lang="en-US"/>
          </a:p>
        </p:txBody>
      </p:sp>
      <p:sp>
        <p:nvSpPr>
          <p:cNvPr id="6" name="Rectangle 6"/>
          <p:cNvSpPr>
            <a:spLocks noGrp="1" noChangeArrowheads="1"/>
          </p:cNvSpPr>
          <p:nvPr>
            <p:ph type="sldNum" sz="quarter" idx="11"/>
          </p:nvPr>
        </p:nvSpPr>
        <p:spPr>
          <a:xfrm>
            <a:off x="341313" y="6527651"/>
            <a:ext cx="158750" cy="152400"/>
          </a:xfrm>
          <a:prstGeom prst="rect">
            <a:avLst/>
          </a:prstGeom>
          <a:ln/>
        </p:spPr>
        <p:txBody>
          <a:bodyPr/>
          <a:lstStyle>
            <a:lvl1pPr>
              <a:defRPr/>
            </a:lvl1pPr>
          </a:lstStyle>
          <a:p>
            <a:pPr>
              <a:defRPr/>
            </a:pPr>
            <a:fld id="{A7988EA4-44A1-452B-B12A-17DF0AD02030}" type="slidenum">
              <a:rPr lang="en-US"/>
              <a:pPr>
                <a:defRPr/>
              </a:pPr>
              <a:t>‹Nº›</a:t>
            </a:fld>
            <a:endParaRPr lang="en-US"/>
          </a:p>
        </p:txBody>
      </p:sp>
      <p:sp>
        <p:nvSpPr>
          <p:cNvPr id="7" name="Rectangle 8"/>
          <p:cNvSpPr>
            <a:spLocks noGrp="1" noChangeArrowheads="1"/>
          </p:cNvSpPr>
          <p:nvPr>
            <p:ph type="ftr" sz="quarter" idx="12"/>
          </p:nvPr>
        </p:nvSpPr>
        <p:spPr>
          <a:xfrm>
            <a:off x="3162300" y="6465888"/>
            <a:ext cx="2519363" cy="323850"/>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s A">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r>
              <a:rPr lang="en-US" dirty="0" smtClean="0"/>
              <a:t>CLICK TO EDIT MASTER TITLE STYLE</a:t>
            </a:r>
            <a:endParaRPr lang="nl-NL" dirty="0"/>
          </a:p>
        </p:txBody>
      </p:sp>
      <p:sp>
        <p:nvSpPr>
          <p:cNvPr id="7" name="Content Placeholder 49"/>
          <p:cNvSpPr>
            <a:spLocks noGrp="1"/>
          </p:cNvSpPr>
          <p:nvPr>
            <p:ph sz="quarter" idx="22"/>
          </p:nvPr>
        </p:nvSpPr>
        <p:spPr>
          <a:xfrm>
            <a:off x="341313" y="3828232"/>
            <a:ext cx="4125912" cy="2336031"/>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cxnSp>
        <p:nvCxnSpPr>
          <p:cNvPr id="9" name="Straight Connector 8"/>
          <p:cNvCxnSpPr/>
          <p:nvPr userDrawn="1"/>
        </p:nvCxnSpPr>
        <p:spPr>
          <a:xfrm>
            <a:off x="341313" y="1314450"/>
            <a:ext cx="4125600"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sp>
        <p:nvSpPr>
          <p:cNvPr id="10" name="Content Placeholder 51"/>
          <p:cNvSpPr>
            <a:spLocks noGrp="1"/>
          </p:cNvSpPr>
          <p:nvPr>
            <p:ph sz="quarter" idx="29" hasCustomPrompt="1"/>
          </p:nvPr>
        </p:nvSpPr>
        <p:spPr>
          <a:xfrm>
            <a:off x="341313" y="1038225"/>
            <a:ext cx="4125911" cy="219740"/>
          </a:xfrm>
        </p:spPr>
        <p:txBody>
          <a:bodyPr>
            <a:spAutoFit/>
          </a:bodyPr>
          <a:lstStyle>
            <a:lvl1pPr>
              <a:defRPr sz="1200">
                <a:latin typeface="+mj-lt"/>
              </a:defRPr>
            </a:lvl1pPr>
          </a:lstStyle>
          <a:p>
            <a:pPr lvl="0"/>
            <a:r>
              <a:rPr lang="en-US" dirty="0" smtClean="0"/>
              <a:t>CLICK TO EDIT TITLE CAPS</a:t>
            </a:r>
            <a:endParaRPr lang="nl-NL" dirty="0"/>
          </a:p>
        </p:txBody>
      </p:sp>
      <p:sp>
        <p:nvSpPr>
          <p:cNvPr id="13" name="Content Placeholder 51"/>
          <p:cNvSpPr>
            <a:spLocks noGrp="1"/>
          </p:cNvSpPr>
          <p:nvPr>
            <p:ph sz="quarter" idx="30" hasCustomPrompt="1"/>
          </p:nvPr>
        </p:nvSpPr>
        <p:spPr>
          <a:xfrm>
            <a:off x="341313" y="6283275"/>
            <a:ext cx="4125911" cy="128177"/>
          </a:xfrm>
        </p:spPr>
        <p:txBody>
          <a:bodyPr>
            <a:spAutoFit/>
          </a:bodyPr>
          <a:lstStyle>
            <a:lvl1pPr>
              <a:defRPr sz="700">
                <a:latin typeface="+mn-lt"/>
              </a:defRPr>
            </a:lvl1pPr>
          </a:lstStyle>
          <a:p>
            <a:pPr lvl="0"/>
            <a:r>
              <a:rPr lang="en-US" dirty="0" smtClean="0"/>
              <a:t>CLICK TO EDIT SOURCE</a:t>
            </a:r>
            <a:endParaRPr lang="nl-NL" dirty="0"/>
          </a:p>
        </p:txBody>
      </p:sp>
      <p:cxnSp>
        <p:nvCxnSpPr>
          <p:cNvPr id="14" name="Straight Connector 13"/>
          <p:cNvCxnSpPr/>
          <p:nvPr userDrawn="1"/>
        </p:nvCxnSpPr>
        <p:spPr>
          <a:xfrm>
            <a:off x="341313" y="3767932"/>
            <a:ext cx="4125600" cy="1588"/>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31" name="Content Placeholder 49"/>
          <p:cNvSpPr>
            <a:spLocks noGrp="1"/>
          </p:cNvSpPr>
          <p:nvPr>
            <p:ph sz="quarter" idx="26"/>
          </p:nvPr>
        </p:nvSpPr>
        <p:spPr>
          <a:xfrm>
            <a:off x="4675188" y="1373189"/>
            <a:ext cx="4125912" cy="4791074"/>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32" name="Content Placeholder 49"/>
          <p:cNvSpPr>
            <a:spLocks noGrp="1"/>
          </p:cNvSpPr>
          <p:nvPr>
            <p:ph sz="quarter" idx="31"/>
          </p:nvPr>
        </p:nvSpPr>
        <p:spPr>
          <a:xfrm>
            <a:off x="341313" y="1373189"/>
            <a:ext cx="4125912" cy="2336031"/>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cxnSp>
        <p:nvCxnSpPr>
          <p:cNvPr id="33" name="Straight Connector 32"/>
          <p:cNvCxnSpPr/>
          <p:nvPr userDrawn="1"/>
        </p:nvCxnSpPr>
        <p:spPr>
          <a:xfrm>
            <a:off x="4675500" y="1314450"/>
            <a:ext cx="4125600"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sp>
        <p:nvSpPr>
          <p:cNvPr id="36" name="Slide Number Placeholder 35"/>
          <p:cNvSpPr>
            <a:spLocks noGrp="1"/>
          </p:cNvSpPr>
          <p:nvPr>
            <p:ph type="sldNum" sz="quarter" idx="32"/>
          </p:nvPr>
        </p:nvSpPr>
        <p:spPr>
          <a:xfrm>
            <a:off x="341313" y="6527651"/>
            <a:ext cx="158750" cy="152400"/>
          </a:xfrm>
          <a:prstGeom prst="rect">
            <a:avLst/>
          </a:prstGeom>
        </p:spPr>
        <p:txBody>
          <a:bodyPr/>
          <a:lstStyle>
            <a:lvl1pPr>
              <a:defRPr/>
            </a:lvl1pPr>
          </a:lstStyle>
          <a:p>
            <a:fld id="{EC795F1B-D731-42DC-A52B-FBB3DD89D5BF}" type="slidenum">
              <a:rPr lang="en-US" smtClean="0"/>
              <a:pPr/>
              <a:t>‹Nº›</a:t>
            </a:fld>
            <a:endParaRPr lang="en-US" dirty="0"/>
          </a:p>
        </p:txBody>
      </p:sp>
      <p:cxnSp>
        <p:nvCxnSpPr>
          <p:cNvPr id="37" name="Straight Connector 36"/>
          <p:cNvCxnSpPr/>
          <p:nvPr userDrawn="1"/>
        </p:nvCxnSpPr>
        <p:spPr>
          <a:xfrm>
            <a:off x="341313" y="6218237"/>
            <a:ext cx="4125600" cy="1588"/>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4675500" y="6218237"/>
            <a:ext cx="4125600" cy="1588"/>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Bar - 1 Line">
    <p:spTree>
      <p:nvGrpSpPr>
        <p:cNvPr id="1" name=""/>
        <p:cNvGrpSpPr/>
        <p:nvPr/>
      </p:nvGrpSpPr>
      <p:grpSpPr>
        <a:xfrm>
          <a:off x="0" y="0"/>
          <a:ext cx="0" cy="0"/>
          <a:chOff x="0" y="0"/>
          <a:chExt cx="0" cy="0"/>
        </a:xfrm>
      </p:grpSpPr>
      <p:sp>
        <p:nvSpPr>
          <p:cNvPr id="3"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Futura Medium" pitchFamily="2" charset="0"/>
              <a:cs typeface="Arial" pitchFamily="34" charset="0"/>
            </a:endParaRPr>
          </a:p>
        </p:txBody>
      </p:sp>
      <p:sp>
        <p:nvSpPr>
          <p:cNvPr id="4" name="Rectangle 4"/>
          <p:cNvSpPr>
            <a:spLocks noChangeArrowheads="1"/>
          </p:cNvSpPr>
          <p:nvPr userDrawn="1"/>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a:solidFill>
                <a:schemeClr val="tx2"/>
              </a:solidFill>
              <a:latin typeface="Futura"/>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dirty="0" smtClean="0"/>
              <a:t>Click to edit Master title style</a:t>
            </a:r>
          </a:p>
        </p:txBody>
      </p:sp>
      <p:sp>
        <p:nvSpPr>
          <p:cNvPr id="5" name="Rectangle 6"/>
          <p:cNvSpPr>
            <a:spLocks noGrp="1" noChangeArrowheads="1"/>
          </p:cNvSpPr>
          <p:nvPr>
            <p:ph type="sldNum" sz="quarter" idx="10"/>
          </p:nvPr>
        </p:nvSpPr>
        <p:spPr bwMode="auto">
          <a:xfrm>
            <a:off x="8429625" y="6550025"/>
            <a:ext cx="266700" cy="169863"/>
          </a:xfrm>
          <a:prstGeom prst="rect">
            <a:avLst/>
          </a:prstGeom>
          <a:ln>
            <a:miter lim="800000"/>
            <a:headEnd/>
            <a:tailEnd/>
          </a:ln>
        </p:spPr>
        <p:txBody>
          <a:bodyPr vert="horz" wrap="none" lIns="0" tIns="0" rIns="0" bIns="45720" numCol="1" anchor="b" anchorCtr="0" compatLnSpc="1">
            <a:prstTxWarp prst="textNoShape">
              <a:avLst/>
            </a:prstTxWarp>
          </a:bodyPr>
          <a:lstStyle>
            <a:lvl1pPr algn="r">
              <a:defRPr sz="800">
                <a:solidFill>
                  <a:schemeClr val="bg2"/>
                </a:solidFill>
                <a:latin typeface="Futura Medium" pitchFamily="2" charset="0"/>
              </a:defRPr>
            </a:lvl1pPr>
          </a:lstStyle>
          <a:p>
            <a:pPr>
              <a:defRPr/>
            </a:pPr>
            <a:fld id="{6D0DDB38-B0F5-4A45-B763-0D4047D55475}" type="slidenum">
              <a:rPr lang="en-US"/>
              <a:pPr>
                <a:defRPr/>
              </a:pPr>
              <a:t>‹Nº›</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900113" y="647700"/>
            <a:ext cx="7380287" cy="5634038"/>
            <a:chOff x="900000" y="648000"/>
            <a:chExt cx="7380000" cy="5633999"/>
          </a:xfrm>
        </p:grpSpPr>
        <p:sp>
          <p:nvSpPr>
            <p:cNvPr id="4" name="Rectangle 4"/>
            <p:cNvSpPr>
              <a:spLocks noChangeArrowheads="1"/>
            </p:cNvSpPr>
            <p:nvPr userDrawn="1"/>
          </p:nvSpPr>
          <p:spPr bwMode="auto">
            <a:xfrm flipH="1">
              <a:off x="900000" y="1368720"/>
              <a:ext cx="6660891" cy="4913279"/>
            </a:xfrm>
            <a:prstGeom prst="rect">
              <a:avLst/>
            </a:prstGeom>
            <a:solidFill>
              <a:srgbClr val="FCEC8B"/>
            </a:solidFill>
            <a:ln w="9525">
              <a:noFill/>
              <a:miter lim="800000"/>
              <a:headEnd/>
              <a:tailEnd/>
            </a:ln>
            <a:effectLst/>
          </p:spPr>
          <p:txBody>
            <a:bodyPr wrap="none" anchor="ctr"/>
            <a:lstStyle/>
            <a:p>
              <a:pPr>
                <a:defRPr/>
              </a:pPr>
              <a:endParaRPr lang="en-MY">
                <a:latin typeface="Futura Medium" pitchFamily="2" charset="0"/>
              </a:endParaRPr>
            </a:p>
          </p:txBody>
        </p:sp>
        <p:sp>
          <p:nvSpPr>
            <p:cNvPr id="5" name="Rectangle 4"/>
            <p:cNvSpPr>
              <a:spLocks noChangeArrowheads="1"/>
            </p:cNvSpPr>
            <p:nvPr userDrawn="1"/>
          </p:nvSpPr>
          <p:spPr bwMode="auto">
            <a:xfrm flipH="1">
              <a:off x="1620697" y="648000"/>
              <a:ext cx="6659303" cy="4913279"/>
            </a:xfrm>
            <a:prstGeom prst="rect">
              <a:avLst/>
            </a:prstGeom>
            <a:solidFill>
              <a:srgbClr val="FAE374"/>
            </a:solidFill>
            <a:ln w="9525">
              <a:noFill/>
              <a:miter lim="800000"/>
              <a:headEnd/>
              <a:tailEnd/>
            </a:ln>
            <a:effectLst/>
          </p:spPr>
          <p:txBody>
            <a:bodyPr wrap="none" anchor="ctr"/>
            <a:lstStyle/>
            <a:p>
              <a:pPr>
                <a:defRPr/>
              </a:pPr>
              <a:endParaRPr lang="en-MY">
                <a:latin typeface="Futura Medium" pitchFamily="2" charset="0"/>
              </a:endParaRPr>
            </a:p>
          </p:txBody>
        </p:sp>
        <p:sp>
          <p:nvSpPr>
            <p:cNvPr id="6" name="Rectangle 5"/>
            <p:cNvSpPr>
              <a:spLocks noChangeArrowheads="1"/>
            </p:cNvSpPr>
            <p:nvPr userDrawn="1"/>
          </p:nvSpPr>
          <p:spPr bwMode="auto">
            <a:xfrm flipH="1">
              <a:off x="1620697" y="1368720"/>
              <a:ext cx="5938606" cy="4192559"/>
            </a:xfrm>
            <a:prstGeom prst="rect">
              <a:avLst/>
            </a:prstGeom>
            <a:solidFill>
              <a:schemeClr val="accent1"/>
            </a:solidFill>
            <a:ln w="9525">
              <a:noFill/>
              <a:miter lim="800000"/>
              <a:headEnd/>
              <a:tailEnd/>
            </a:ln>
            <a:effectLst/>
          </p:spPr>
          <p:txBody>
            <a:bodyPr wrap="none" anchor="ctr"/>
            <a:lstStyle/>
            <a:p>
              <a:pPr>
                <a:defRPr/>
              </a:pPr>
              <a:endParaRPr lang="en-MY">
                <a:latin typeface="Futura Medium" pitchFamily="2" charset="0"/>
              </a:endParaRPr>
            </a:p>
          </p:txBody>
        </p:sp>
      </p:grpSp>
      <p:sp>
        <p:nvSpPr>
          <p:cNvPr id="34" name="Text Placeholder 13"/>
          <p:cNvSpPr>
            <a:spLocks noGrp="1"/>
          </p:cNvSpPr>
          <p:nvPr>
            <p:ph type="body" sz="quarter" idx="13"/>
          </p:nvPr>
        </p:nvSpPr>
        <p:spPr>
          <a:xfrm>
            <a:off x="1782069" y="1440000"/>
            <a:ext cx="2520000" cy="900000"/>
          </a:xfrm>
          <a:prstGeom prst="rect">
            <a:avLst/>
          </a:prstGeom>
        </p:spPr>
        <p:txBody>
          <a:bodyPr lIns="0" tIns="0" rIns="0" bIns="0"/>
          <a:lstStyle>
            <a:lvl1pPr>
              <a:buNone/>
              <a:defRPr sz="6000">
                <a:solidFill>
                  <a:schemeClr val="accent2"/>
                </a:solidFill>
                <a:latin typeface="Futura Light" pitchFamily="2" charset="0"/>
              </a:defRPr>
            </a:lvl1pPr>
          </a:lstStyle>
          <a:p>
            <a:pPr lvl="0"/>
            <a:r>
              <a:rPr lang="en-US" dirty="0"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Mandatory)">
    <p:spTree>
      <p:nvGrpSpPr>
        <p:cNvPr id="1" name=""/>
        <p:cNvGrpSpPr/>
        <p:nvPr/>
      </p:nvGrpSpPr>
      <p:grpSpPr>
        <a:xfrm>
          <a:off x="0" y="0"/>
          <a:ext cx="0" cy="0"/>
          <a:chOff x="0" y="0"/>
          <a:chExt cx="0" cy="0"/>
        </a:xfrm>
      </p:grpSpPr>
      <p:pic>
        <p:nvPicPr>
          <p:cNvPr id="2" name="Picture 4" descr="Shell-2010-Pecten-RGBpc.wmf"/>
          <p:cNvPicPr>
            <a:picLocks noChangeAspect="1"/>
          </p:cNvPicPr>
          <p:nvPr userDrawn="1"/>
        </p:nvPicPr>
        <p:blipFill>
          <a:blip r:embed="rId2" cstate="print"/>
          <a:srcRect/>
          <a:stretch>
            <a:fillRect/>
          </a:stretch>
        </p:blipFill>
        <p:spPr bwMode="auto">
          <a:xfrm>
            <a:off x="3402013" y="2343150"/>
            <a:ext cx="2339975" cy="2171700"/>
          </a:xfrm>
          <a:prstGeom prst="rect">
            <a:avLst/>
          </a:prstGeom>
          <a:noFill/>
          <a:ln w="9525">
            <a:noFill/>
            <a:miter lim="800000"/>
            <a:headEnd/>
            <a:tailEnd/>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Width B">
    <p:spTree>
      <p:nvGrpSpPr>
        <p:cNvPr id="1" name=""/>
        <p:cNvGrpSpPr/>
        <p:nvPr/>
      </p:nvGrpSpPr>
      <p:grpSpPr>
        <a:xfrm>
          <a:off x="0" y="0"/>
          <a:ext cx="0" cy="0"/>
          <a:chOff x="0" y="0"/>
          <a:chExt cx="0" cy="0"/>
        </a:xfrm>
      </p:grpSpPr>
      <p:sp>
        <p:nvSpPr>
          <p:cNvPr id="54" name="Content Placeholder 49"/>
          <p:cNvSpPr>
            <a:spLocks noGrp="1"/>
          </p:cNvSpPr>
          <p:nvPr>
            <p:ph sz="quarter" idx="22"/>
          </p:nvPr>
        </p:nvSpPr>
        <p:spPr>
          <a:xfrm>
            <a:off x="341312" y="1373189"/>
            <a:ext cx="8459787" cy="4791074"/>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6" name="Content Placeholder 51"/>
          <p:cNvSpPr>
            <a:spLocks noGrp="1"/>
          </p:cNvSpPr>
          <p:nvPr>
            <p:ph sz="quarter" idx="24" hasCustomPrompt="1"/>
          </p:nvPr>
        </p:nvSpPr>
        <p:spPr>
          <a:xfrm>
            <a:off x="341313" y="1038225"/>
            <a:ext cx="8459785" cy="219740"/>
          </a:xfrm>
        </p:spPr>
        <p:txBody>
          <a:bodyPr>
            <a:spAutoFit/>
          </a:bodyPr>
          <a:lstStyle>
            <a:lvl1pPr>
              <a:defRPr sz="1200">
                <a:latin typeface="+mj-lt"/>
              </a:defRPr>
            </a:lvl1pPr>
          </a:lstStyle>
          <a:p>
            <a:pPr lvl="0"/>
            <a:r>
              <a:rPr lang="en-US" dirty="0" smtClean="0"/>
              <a:t>CLICK TO EDIT TITLE CAPS</a:t>
            </a:r>
            <a:endParaRPr lang="nl-NL" dirty="0"/>
          </a:p>
        </p:txBody>
      </p:sp>
      <p:cxnSp>
        <p:nvCxnSpPr>
          <p:cNvPr id="63" name="Straight Connector 62"/>
          <p:cNvCxnSpPr/>
          <p:nvPr userDrawn="1"/>
        </p:nvCxnSpPr>
        <p:spPr>
          <a:xfrm>
            <a:off x="341313" y="1314450"/>
            <a:ext cx="8459147" cy="2382"/>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341313" y="6218237"/>
            <a:ext cx="8459147" cy="2382"/>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67" name="Content Placeholder 51"/>
          <p:cNvSpPr>
            <a:spLocks noGrp="1"/>
          </p:cNvSpPr>
          <p:nvPr>
            <p:ph sz="quarter" idx="29" hasCustomPrompt="1"/>
          </p:nvPr>
        </p:nvSpPr>
        <p:spPr>
          <a:xfrm>
            <a:off x="341313" y="6283275"/>
            <a:ext cx="8459785" cy="128177"/>
          </a:xfrm>
        </p:spPr>
        <p:txBody>
          <a:bodyPr>
            <a:spAutoFit/>
          </a:bodyPr>
          <a:lstStyle>
            <a:lvl1pPr>
              <a:defRPr sz="700">
                <a:latin typeface="+mn-lt"/>
              </a:defRPr>
            </a:lvl1pPr>
          </a:lstStyle>
          <a:p>
            <a:pPr lvl="0"/>
            <a:r>
              <a:rPr lang="en-US" dirty="0" smtClean="0"/>
              <a:t>CLICK TO EDIT SOURCE</a:t>
            </a:r>
            <a:endParaRPr lang="nl-NL" dirty="0"/>
          </a:p>
        </p:txBody>
      </p:sp>
      <p:sp>
        <p:nvSpPr>
          <p:cNvPr id="69" name="Title 68"/>
          <p:cNvSpPr>
            <a:spLocks noGrp="1"/>
          </p:cNvSpPr>
          <p:nvPr>
            <p:ph type="title" hasCustomPrompt="1"/>
          </p:nvPr>
        </p:nvSpPr>
        <p:spPr/>
        <p:txBody>
          <a:bodyPr/>
          <a:lstStyle>
            <a:lvl1pPr>
              <a:defRPr/>
            </a:lvl1pPr>
          </a:lstStyle>
          <a:p>
            <a:r>
              <a:rPr lang="en-US" dirty="0" smtClean="0"/>
              <a:t>CLICK TO EDIT MASTER TITLE STYLE</a:t>
            </a:r>
            <a:endParaRPr lang="nl-NL" dirty="0"/>
          </a:p>
        </p:txBody>
      </p:sp>
      <p:sp>
        <p:nvSpPr>
          <p:cNvPr id="18" name="Slide Number Placeholder 17"/>
          <p:cNvSpPr>
            <a:spLocks noGrp="1"/>
          </p:cNvSpPr>
          <p:nvPr>
            <p:ph type="sldNum" sz="quarter" idx="30"/>
          </p:nvPr>
        </p:nvSpPr>
        <p:spPr>
          <a:xfrm>
            <a:off x="8374063" y="6465888"/>
            <a:ext cx="266700" cy="169862"/>
          </a:xfrm>
          <a:prstGeom prst="rect">
            <a:avLst/>
          </a:prstGeom>
        </p:spPr>
        <p:txBody>
          <a:bodyPr/>
          <a:lstStyle>
            <a:lvl1pPr>
              <a:defRPr/>
            </a:lvl1pPr>
          </a:lstStyle>
          <a:p>
            <a:fld id="{EC795F1B-D731-42DC-A52B-FBB3DD89D5BF}" type="slidenum">
              <a:rPr lang="en-US" smtClean="0">
                <a:solidFill>
                  <a:srgbClr val="595959"/>
                </a:solidFill>
              </a:rPr>
              <a:pPr/>
              <a:t>‹Nº›</a:t>
            </a:fld>
            <a:endParaRPr lang="en-US" dirty="0">
              <a:solidFill>
                <a:srgbClr val="59595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04E25426-69F9-46BA-A382-8088C6F01EB8}"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1 Line Heading and Bullets">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Bar - 2 Lin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dirty="0" smtClean="0"/>
              <a:t>Click to edit Master title style</a:t>
            </a:r>
          </a:p>
        </p:txBody>
      </p:sp>
      <p:sp>
        <p:nvSpPr>
          <p:cNvPr id="16" name="Rectangle 6"/>
          <p:cNvSpPr>
            <a:spLocks noGrp="1" noChangeArrowheads="1"/>
          </p:cNvSpPr>
          <p:nvPr>
            <p:ph type="sldNum" sz="quarter" idx="4"/>
          </p:nvPr>
        </p:nvSpPr>
        <p:spPr bwMode="auto">
          <a:xfrm>
            <a:off x="8429651" y="6550025"/>
            <a:ext cx="266673" cy="169277"/>
          </a:xfrm>
          <a:prstGeom prst="rect">
            <a:avLst/>
          </a:prstGeom>
          <a:noFill/>
          <a:ln w="9525">
            <a:noFill/>
            <a:miter lim="800000"/>
            <a:headEnd/>
            <a:tailEnd/>
          </a:ln>
          <a:effectLst/>
        </p:spPr>
        <p:txBody>
          <a:bodyPr vert="horz" wrap="none" lIns="0" tIns="0" rIns="0" bIns="45720" numCol="1" anchor="b" anchorCtr="0" compatLnSpc="1">
            <a:prstTxWarp prst="textNoShape">
              <a:avLst/>
            </a:prstTxWarp>
          </a:bodyPr>
          <a:lstStyle>
            <a:lvl1pPr algn="r">
              <a:defRPr sz="800">
                <a:solidFill>
                  <a:schemeClr val="bg2"/>
                </a:solidFill>
                <a:latin typeface="+mn-lt"/>
                <a:cs typeface="Arial" pitchFamily="34" charset="0"/>
              </a:defRPr>
            </a:lvl1pPr>
          </a:lstStyle>
          <a:p>
            <a:fld id="{D32BAE6A-B452-4007-8177-56DD051636F9}" type="slidenum">
              <a:rPr lang="en-US" smtClean="0"/>
              <a:pPr/>
              <a:t>‹Nº›</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8" name="Group 7"/>
          <p:cNvGrpSpPr/>
          <p:nvPr userDrawn="1"/>
        </p:nvGrpSpPr>
        <p:grpSpPr>
          <a:xfrm>
            <a:off x="468313" y="226142"/>
            <a:ext cx="8142959" cy="6167226"/>
            <a:chOff x="468313" y="226142"/>
            <a:chExt cx="8142959" cy="6167226"/>
          </a:xfrm>
        </p:grpSpPr>
        <p:sp>
          <p:nvSpPr>
            <p:cNvPr id="9" name="Rectangle 4"/>
            <p:cNvSpPr>
              <a:spLocks noChangeArrowheads="1"/>
            </p:cNvSpPr>
            <p:nvPr/>
          </p:nvSpPr>
          <p:spPr bwMode="auto">
            <a:xfrm flipH="1">
              <a:off x="468313" y="1307018"/>
              <a:ext cx="7020000" cy="5086350"/>
            </a:xfrm>
            <a:prstGeom prst="rect">
              <a:avLst/>
            </a:prstGeom>
            <a:solidFill>
              <a:schemeClr val="accent1">
                <a:lumMod val="40000"/>
                <a:lumOff val="60000"/>
              </a:schemeClr>
            </a:solidFill>
            <a:ln w="9525">
              <a:noFill/>
              <a:miter lim="800000"/>
              <a:headEnd/>
              <a:tailEnd/>
            </a:ln>
            <a:effectLst/>
          </p:spPr>
          <p:txBody>
            <a:bodyPr wrap="none" anchor="ctr"/>
            <a:lstStyle/>
            <a:p>
              <a:r>
                <a:rPr lang="en-GB" smtClean="0"/>
                <a:t> </a:t>
              </a:r>
              <a:endParaRPr lang="en-GB" dirty="0"/>
            </a:p>
          </p:txBody>
        </p:sp>
        <p:sp>
          <p:nvSpPr>
            <p:cNvPr id="10" name="Rectangle 4"/>
            <p:cNvSpPr>
              <a:spLocks noChangeArrowheads="1"/>
            </p:cNvSpPr>
            <p:nvPr/>
          </p:nvSpPr>
          <p:spPr bwMode="auto">
            <a:xfrm flipH="1">
              <a:off x="1548072" y="226142"/>
              <a:ext cx="7063200" cy="5040000"/>
            </a:xfrm>
            <a:prstGeom prst="rect">
              <a:avLst/>
            </a:prstGeom>
            <a:solidFill>
              <a:schemeClr val="accent1">
                <a:lumMod val="60000"/>
                <a:lumOff val="40000"/>
              </a:schemeClr>
            </a:solidFill>
            <a:ln w="9525">
              <a:noFill/>
              <a:miter lim="800000"/>
              <a:headEnd/>
              <a:tailEnd/>
            </a:ln>
            <a:effectLst/>
          </p:spPr>
          <p:txBody>
            <a:bodyPr wrap="none" anchor="ctr"/>
            <a:lstStyle/>
            <a:p>
              <a:endParaRPr lang="en-GB"/>
            </a:p>
          </p:txBody>
        </p:sp>
        <p:sp>
          <p:nvSpPr>
            <p:cNvPr id="11" name="Rectangle 4"/>
            <p:cNvSpPr>
              <a:spLocks noChangeArrowheads="1"/>
            </p:cNvSpPr>
            <p:nvPr/>
          </p:nvSpPr>
          <p:spPr bwMode="auto">
            <a:xfrm flipH="1">
              <a:off x="1548072" y="1307018"/>
              <a:ext cx="5942197" cy="3960000"/>
            </a:xfrm>
            <a:prstGeom prst="rect">
              <a:avLst/>
            </a:prstGeom>
            <a:solidFill>
              <a:schemeClr val="accent1"/>
            </a:solidFill>
            <a:ln w="9525">
              <a:noFill/>
              <a:miter lim="800000"/>
              <a:headEnd/>
              <a:tailEnd/>
            </a:ln>
            <a:effectLst/>
          </p:spPr>
          <p:txBody>
            <a:bodyPr wrap="none" anchor="ctr"/>
            <a:lstStyle/>
            <a:p>
              <a:endParaRPr lang="en-GB"/>
            </a:p>
          </p:txBody>
        </p:sp>
        <p:pic>
          <p:nvPicPr>
            <p:cNvPr id="12" name="Picture 11" descr="Shell-2010-Pecten-RGBpc.wmf"/>
            <p:cNvPicPr>
              <a:picLocks noChangeAspect="1"/>
            </p:cNvPicPr>
            <p:nvPr/>
          </p:nvPicPr>
          <p:blipFill>
            <a:blip r:embed="rId2" cstate="print"/>
            <a:stretch>
              <a:fillRect/>
            </a:stretch>
          </p:blipFill>
          <p:spPr>
            <a:xfrm flipH="1">
              <a:off x="468313" y="290934"/>
              <a:ext cx="720000" cy="667868"/>
            </a:xfrm>
            <a:prstGeom prst="rect">
              <a:avLst/>
            </a:prstGeom>
            <a:noFill/>
          </p:spPr>
        </p:pic>
      </p:grpSp>
      <p:sp>
        <p:nvSpPr>
          <p:cNvPr id="13" name="Rectangle 2"/>
          <p:cNvSpPr>
            <a:spLocks noGrp="1" noChangeArrowheads="1"/>
          </p:cNvSpPr>
          <p:nvPr>
            <p:ph type="ctrTitle"/>
          </p:nvPr>
        </p:nvSpPr>
        <p:spPr>
          <a:xfrm>
            <a:off x="1697782" y="1400847"/>
            <a:ext cx="5670000" cy="1206000"/>
          </a:xfrm>
          <a:noFill/>
        </p:spPr>
        <p:txBody>
          <a:bodyPr lIns="0" tIns="0" rIns="0"/>
          <a:lstStyle>
            <a:lvl1pPr>
              <a:defRPr kern="1200" cap="none" spc="0" baseline="0">
                <a:solidFill>
                  <a:schemeClr val="accent2"/>
                </a:solidFill>
                <a:latin typeface="+mj-lt"/>
                <a:cs typeface="Arial" pitchFamily="34" charset="0"/>
              </a:defRPr>
            </a:lvl1pPr>
          </a:lstStyle>
          <a:p>
            <a:r>
              <a:rPr lang="en-US" smtClean="0"/>
              <a:t>Click to edit Master title style</a:t>
            </a:r>
            <a:endParaRPr lang="en-GB" dirty="0"/>
          </a:p>
        </p:txBody>
      </p:sp>
      <p:sp>
        <p:nvSpPr>
          <p:cNvPr id="14" name="Rectangle 3"/>
          <p:cNvSpPr>
            <a:spLocks noGrp="1" noChangeArrowheads="1"/>
          </p:cNvSpPr>
          <p:nvPr>
            <p:ph type="subTitle" idx="1"/>
          </p:nvPr>
        </p:nvSpPr>
        <p:spPr>
          <a:xfrm>
            <a:off x="1697782" y="2851342"/>
            <a:ext cx="2700000" cy="1620000"/>
          </a:xfrm>
        </p:spPr>
        <p:txBody>
          <a:bodyPr/>
          <a:lstStyle>
            <a:lvl1pPr marL="0" indent="0">
              <a:spcBef>
                <a:spcPct val="0"/>
              </a:spcBef>
              <a:buFont typeface="Wingdings" pitchFamily="2" charset="2"/>
              <a:buNone/>
              <a:defRPr sz="1600" baseline="0">
                <a:solidFill>
                  <a:schemeClr val="tx1"/>
                </a:solidFill>
                <a:latin typeface="+mn-lt"/>
                <a:cs typeface="Arial" pitchFamily="34" charset="0"/>
              </a:defRPr>
            </a:lvl1pPr>
          </a:lstStyle>
          <a:p>
            <a:r>
              <a:rPr lang="en-US" smtClean="0"/>
              <a:t>Click to edit Master subtitle style</a:t>
            </a:r>
            <a:endParaRPr lang="en-GB" dirty="0"/>
          </a:p>
        </p:txBody>
      </p:sp>
      <p:sp>
        <p:nvSpPr>
          <p:cNvPr id="15" name="Text Placeholder 31"/>
          <p:cNvSpPr>
            <a:spLocks noGrp="1"/>
          </p:cNvSpPr>
          <p:nvPr>
            <p:ph type="body" sz="quarter" idx="10" hasCustomPrompt="1"/>
          </p:nvPr>
        </p:nvSpPr>
        <p:spPr>
          <a:xfrm>
            <a:off x="1697782" y="5357825"/>
            <a:ext cx="5760000" cy="216000"/>
          </a:xfrm>
        </p:spPr>
        <p:txBody>
          <a:bodyPr anchor="ctr" anchorCtr="0"/>
          <a:lstStyle>
            <a:lvl1pPr>
              <a:buNone/>
              <a:defRPr sz="1200">
                <a:latin typeface="+mn-lt"/>
              </a:defRPr>
            </a:lvl1pPr>
          </a:lstStyle>
          <a:p>
            <a:pPr lvl="0"/>
            <a:r>
              <a:rPr lang="en-US" dirty="0" smtClean="0"/>
              <a:t>Click to insert Author’s Name</a:t>
            </a:r>
            <a:endParaRPr lang="en-GB" dirty="0"/>
          </a:p>
        </p:txBody>
      </p:sp>
      <p:sp>
        <p:nvSpPr>
          <p:cNvPr id="16" name="Text Placeholder 31"/>
          <p:cNvSpPr>
            <a:spLocks noGrp="1"/>
          </p:cNvSpPr>
          <p:nvPr>
            <p:ph type="body" sz="quarter" idx="11" hasCustomPrompt="1"/>
          </p:nvPr>
        </p:nvSpPr>
        <p:spPr>
          <a:xfrm>
            <a:off x="1697782" y="5627539"/>
            <a:ext cx="5760000" cy="216000"/>
          </a:xfrm>
        </p:spPr>
        <p:txBody>
          <a:bodyPr anchor="ctr" anchorCtr="0"/>
          <a:lstStyle>
            <a:lvl1pPr>
              <a:buNone/>
              <a:defRPr sz="1200">
                <a:latin typeface="+mn-lt"/>
              </a:defRPr>
            </a:lvl1pPr>
          </a:lstStyle>
          <a:p>
            <a:pPr lvl="0"/>
            <a:r>
              <a:rPr lang="en-US" dirty="0" smtClean="0"/>
              <a:t>Click to insert Role in Organization</a:t>
            </a:r>
            <a:endParaRPr lang="en-GB" dirty="0"/>
          </a:p>
        </p:txBody>
      </p:sp>
      <p:sp>
        <p:nvSpPr>
          <p:cNvPr id="17" name="Text Box 11" descr="Text Box 11"/>
          <p:cNvSpPr txBox="1">
            <a:spLocks noChangeArrowheads="1"/>
          </p:cNvSpPr>
          <p:nvPr userDrawn="1"/>
        </p:nvSpPr>
        <p:spPr bwMode="auto">
          <a:xfrm>
            <a:off x="468313" y="6470359"/>
            <a:ext cx="2520000" cy="324000"/>
          </a:xfrm>
          <a:prstGeom prst="rect">
            <a:avLst/>
          </a:prstGeom>
          <a:solidFill>
            <a:schemeClr val="bg1"/>
          </a:solid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Copyright of Shell,</a:t>
            </a:r>
            <a:r>
              <a:rPr lang="en-GB" sz="800" baseline="0" dirty="0" smtClean="0">
                <a:solidFill>
                  <a:schemeClr val="tx1"/>
                </a:solidFill>
                <a:latin typeface="+mn-lt"/>
                <a:cs typeface="Arial" pitchFamily="34" charset="0"/>
              </a:rPr>
              <a:t> 2011</a:t>
            </a:r>
            <a:endParaRPr lang="en-GB" sz="800" dirty="0">
              <a:solidFill>
                <a:schemeClr val="tx1"/>
              </a:solidFill>
              <a:latin typeface="+mn-lt"/>
              <a:cs typeface="Arial" pitchFamily="34" charset="0"/>
            </a:endParaRPr>
          </a:p>
        </p:txBody>
      </p:sp>
      <p:sp>
        <p:nvSpPr>
          <p:cNvPr id="18" name="Rectangle 6" descr="Rectangle 6"/>
          <p:cNvSpPr txBox="1">
            <a:spLocks noChangeArrowheads="1"/>
          </p:cNvSpPr>
          <p:nvPr userDrawn="1"/>
        </p:nvSpPr>
        <p:spPr bwMode="auto">
          <a:xfrm>
            <a:off x="8377293"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092D77-BF14-44D1-8E50-4F1EFB4AC40D}" type="slidenum">
              <a:rPr kumimoji="0" lang="en-GB" sz="800" b="0"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8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19" name="Text Box 11" descr="CONFIDENTIAL_TAG_0xFFEE"/>
          <p:cNvSpPr txBox="1">
            <a:spLocks noChangeArrowheads="1"/>
          </p:cNvSpPr>
          <p:nvPr userDrawn="1"/>
        </p:nvSpPr>
        <p:spPr bwMode="auto">
          <a:xfrm>
            <a:off x="5862803" y="6470649"/>
            <a:ext cx="1080000" cy="169277"/>
          </a:xfrm>
          <a:prstGeom prst="rect">
            <a:avLst/>
          </a:prstGeom>
          <a:noFill/>
          <a:ln w="9525" algn="ctr">
            <a:noFill/>
            <a:miter lim="800000"/>
            <a:headEnd/>
            <a:tailEnd/>
          </a:ln>
          <a:effectLst/>
        </p:spPr>
        <p:txBody>
          <a:bodyPr lIns="0" tIns="0" rIns="0" anchor="t" anchorCtr="0">
            <a:spAutoFit/>
          </a:bodyPr>
          <a:lstStyle/>
          <a:p>
            <a:pPr algn="ctr">
              <a:defRPr/>
            </a:pPr>
            <a:r>
              <a:rPr lang="en-GB" sz="800" dirty="0" smtClean="0">
                <a:solidFill>
                  <a:schemeClr val="accent2"/>
                </a:solidFill>
                <a:latin typeface="+mn-lt"/>
              </a:rPr>
              <a:t>RESTRICTED</a:t>
            </a:r>
            <a:endParaRPr lang="en-GB" sz="800" dirty="0">
              <a:solidFill>
                <a:schemeClr val="accent2"/>
              </a:solidFill>
              <a:latin typeface="+mn-lt"/>
            </a:endParaRPr>
          </a:p>
        </p:txBody>
      </p:sp>
      <p:sp>
        <p:nvSpPr>
          <p:cNvPr id="20" name="Rectangle 19"/>
          <p:cNvSpPr/>
          <p:nvPr userDrawn="1"/>
        </p:nvSpPr>
        <p:spPr>
          <a:xfrm>
            <a:off x="4518890" y="2851342"/>
            <a:ext cx="2880000" cy="23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050" dirty="0" smtClean="0">
                <a:solidFill>
                  <a:schemeClr val="tx1"/>
                </a:solidFill>
              </a:rPr>
              <a:t>Use this area for cover image</a:t>
            </a:r>
            <a:br>
              <a:rPr lang="en-GB" sz="1050" dirty="0" smtClean="0">
                <a:solidFill>
                  <a:schemeClr val="tx1"/>
                </a:solidFill>
              </a:rPr>
            </a:br>
            <a:r>
              <a:rPr lang="en-GB" sz="1050" dirty="0" smtClean="0">
                <a:solidFill>
                  <a:schemeClr val="tx1"/>
                </a:solidFill>
              </a:rPr>
              <a:t>(height 6.5cm, width 8cm)</a:t>
            </a:r>
            <a:endParaRPr lang="en-GB" sz="1050" dirty="0">
              <a:solidFill>
                <a:schemeClr val="tx1"/>
              </a:solidFill>
            </a:endParaRP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1 Line Heading and Bullets">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 1 Line Heading and Bullets">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2 Line Heading and Bullets">
    <p:spTree>
      <p:nvGrpSpPr>
        <p:cNvPr id="1" name=""/>
        <p:cNvGrpSpPr/>
        <p:nvPr/>
      </p:nvGrpSpPr>
      <p:grpSpPr>
        <a:xfrm>
          <a:off x="0" y="0"/>
          <a:ext cx="0" cy="0"/>
          <a:chOff x="0" y="0"/>
          <a:chExt cx="0" cy="0"/>
        </a:xfrm>
      </p:grpSpPr>
      <p:sp>
        <p:nvSpPr>
          <p:cNvPr id="9"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1 Line Heading and 2 Column Bullets">
    <p:spTree>
      <p:nvGrpSpPr>
        <p:cNvPr id="1" name=""/>
        <p:cNvGrpSpPr/>
        <p:nvPr/>
      </p:nvGrpSpPr>
      <p:grpSpPr>
        <a:xfrm>
          <a:off x="0" y="0"/>
          <a:ext cx="0" cy="0"/>
          <a:chOff x="0" y="0"/>
          <a:chExt cx="0" cy="0"/>
        </a:xfrm>
      </p:grpSpPr>
      <p:sp>
        <p:nvSpPr>
          <p:cNvPr id="11"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10" name="Content Placeholder 14"/>
          <p:cNvSpPr>
            <a:spLocks noGrp="1"/>
          </p:cNvSpPr>
          <p:nvPr>
            <p:ph sz="quarter" idx="13"/>
          </p:nvPr>
        </p:nvSpPr>
        <p:spPr>
          <a:xfrm>
            <a:off x="4945062" y="1310400"/>
            <a:ext cx="3732213" cy="5072400"/>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43"/>
          <p:cNvSpPr>
            <a:spLocks noGrp="1"/>
          </p:cNvSpPr>
          <p:nvPr>
            <p:ph type="body" sz="quarter" idx="11"/>
          </p:nvPr>
        </p:nvSpPr>
        <p:spPr>
          <a:xfrm>
            <a:off x="900592" y="1310400"/>
            <a:ext cx="3738563"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2 Line Heading and 2 Column Bullets">
    <p:spTree>
      <p:nvGrpSpPr>
        <p:cNvPr id="1" name=""/>
        <p:cNvGrpSpPr/>
        <p:nvPr/>
      </p:nvGrpSpPr>
      <p:grpSpPr>
        <a:xfrm>
          <a:off x="0" y="0"/>
          <a:ext cx="0" cy="0"/>
          <a:chOff x="0" y="0"/>
          <a:chExt cx="0" cy="0"/>
        </a:xfrm>
      </p:grpSpPr>
      <p:sp>
        <p:nvSpPr>
          <p:cNvPr id="11"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12" name="Content Placeholder 14"/>
          <p:cNvSpPr>
            <a:spLocks noGrp="1"/>
          </p:cNvSpPr>
          <p:nvPr>
            <p:ph sz="quarter" idx="13"/>
          </p:nvPr>
        </p:nvSpPr>
        <p:spPr>
          <a:xfrm>
            <a:off x="4945062" y="1310400"/>
            <a:ext cx="3732213" cy="5072400"/>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43"/>
          <p:cNvSpPr>
            <a:spLocks noGrp="1"/>
          </p:cNvSpPr>
          <p:nvPr>
            <p:ph type="body" sz="quarter" idx="11"/>
          </p:nvPr>
        </p:nvSpPr>
        <p:spPr>
          <a:xfrm>
            <a:off x="900592" y="1310400"/>
            <a:ext cx="3738563"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Bar - 1 Lin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b="1">
                <a:solidFill>
                  <a:schemeClr val="accent2"/>
                </a:solidFill>
              </a:defRPr>
            </a:lvl1pPr>
          </a:lstStyle>
          <a:p>
            <a:pPr lvl="0"/>
            <a:r>
              <a:rPr lang="en-US" dirty="0" smtClean="0"/>
              <a:t>Click to edit Master title style</a:t>
            </a:r>
          </a:p>
        </p:txBody>
      </p:sp>
      <p:sp>
        <p:nvSpPr>
          <p:cNvPr id="10" name="Rectangle 6" descr="Rectangle 6"/>
          <p:cNvSpPr txBox="1">
            <a:spLocks noChangeArrowheads="1"/>
          </p:cNvSpPr>
          <p:nvPr userDrawn="1"/>
        </p:nvSpPr>
        <p:spPr bwMode="auto">
          <a:xfrm>
            <a:off x="8377293" y="6469746"/>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092D77-BF14-44D1-8E50-4F1EFB4AC40D}" type="slidenum">
              <a:rPr kumimoji="0" lang="en-GB" sz="800" b="0"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8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11" name="Text Box 11"/>
          <p:cNvSpPr txBox="1">
            <a:spLocks noChangeArrowheads="1"/>
          </p:cNvSpPr>
          <p:nvPr userDrawn="1"/>
        </p:nvSpPr>
        <p:spPr bwMode="auto">
          <a:xfrm>
            <a:off x="891933" y="6469746"/>
            <a:ext cx="1454150" cy="168275"/>
          </a:xfrm>
          <a:prstGeom prst="rect">
            <a:avLst/>
          </a:prstGeom>
          <a:noFill/>
          <a:ln w="9525" algn="ctr">
            <a:noFill/>
            <a:miter lim="800000"/>
            <a:headEnd/>
            <a:tailEnd/>
          </a:ln>
          <a:effectLst/>
        </p:spPr>
        <p:txBody>
          <a:bodyPr wrap="none" lIns="0" tIns="0" rIns="0" anchor="b">
            <a:spAutoFit/>
          </a:bodyPr>
          <a:lstStyle/>
          <a:p>
            <a:pPr fontAlgn="auto">
              <a:spcBef>
                <a:spcPts val="0"/>
              </a:spcBef>
              <a:spcAft>
                <a:spcPts val="0"/>
              </a:spcAft>
              <a:defRPr/>
            </a:pPr>
            <a:r>
              <a:rPr lang="en-GB" sz="800" dirty="0">
                <a:latin typeface="+mn-lt"/>
                <a:cs typeface="Arial" pitchFamily="34" charset="0"/>
              </a:rPr>
              <a:t>Copyright of Royal Dutch Shell plc</a:t>
            </a:r>
          </a:p>
        </p:txBody>
      </p:sp>
      <p:sp>
        <p:nvSpPr>
          <p:cNvPr id="12" name="Rectangle 4"/>
          <p:cNvSpPr txBox="1">
            <a:spLocks noChangeArrowheads="1"/>
          </p:cNvSpPr>
          <p:nvPr userDrawn="1"/>
        </p:nvSpPr>
        <p:spPr bwMode="auto">
          <a:xfrm>
            <a:off x="2490545" y="6469746"/>
            <a:ext cx="822325" cy="168275"/>
          </a:xfrm>
          <a:prstGeom prst="rect">
            <a:avLst/>
          </a:prstGeom>
          <a:noFill/>
          <a:ln w="9525">
            <a:noFill/>
            <a:miter lim="800000"/>
            <a:headEnd/>
            <a:tailEnd/>
          </a:ln>
          <a:effectLst/>
        </p:spPr>
        <p:txBody>
          <a:bodyPr vert="horz" wrap="none" lIns="0" tIns="0" rIns="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Arial" charset="0"/>
              </a:rPr>
              <a:t>Date </a:t>
            </a:r>
            <a:fld id="{8DDB6C74-FDB1-46CF-84BD-EFFA9A30B88A}" type="datetime1">
              <a:rPr kumimoji="0" lang="en-GB" sz="800" b="0" i="0" u="none" strike="noStrike" kern="1200" cap="none" spc="0" normalizeH="0" baseline="0" noProof="0" smtClean="0">
                <a:ln>
                  <a:noFill/>
                </a:ln>
                <a:solidFill>
                  <a:schemeClr val="tx1"/>
                </a:solidFill>
                <a:effectLst/>
                <a:uLnTx/>
                <a:uFillTx/>
                <a:latin typeface="+mn-lt"/>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18/12/2012</a:t>
            </a:fld>
            <a:endParaRPr kumimoji="0" lang="en-US" sz="800" b="0" i="0" u="none" strike="noStrike" kern="1200" cap="none" spc="0" normalizeH="0" baseline="0" noProof="0" dirty="0">
              <a:ln>
                <a:noFill/>
              </a:ln>
              <a:solidFill>
                <a:schemeClr val="tx1"/>
              </a:solidFill>
              <a:effectLst/>
              <a:uLnTx/>
              <a:uFillTx/>
              <a:latin typeface="+mn-lt"/>
              <a:ea typeface="+mn-ea"/>
              <a:cs typeface="Arial" charset="0"/>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grpSp>
        <p:nvGrpSpPr>
          <p:cNvPr id="2" name="Group 16"/>
          <p:cNvGrpSpPr/>
          <p:nvPr userDrawn="1"/>
        </p:nvGrpSpPr>
        <p:grpSpPr>
          <a:xfrm>
            <a:off x="900000" y="648000"/>
            <a:ext cx="7380000" cy="5633999"/>
            <a:chOff x="900000" y="648000"/>
            <a:chExt cx="7380000" cy="5633999"/>
          </a:xfrm>
        </p:grpSpPr>
        <p:sp>
          <p:nvSpPr>
            <p:cNvPr id="13" name="Rectangle 4"/>
            <p:cNvSpPr>
              <a:spLocks noChangeArrowheads="1"/>
            </p:cNvSpPr>
            <p:nvPr userDrawn="1"/>
          </p:nvSpPr>
          <p:spPr bwMode="auto">
            <a:xfrm flipH="1">
              <a:off x="900000" y="1367999"/>
              <a:ext cx="6661152" cy="4914000"/>
            </a:xfrm>
            <a:prstGeom prst="rect">
              <a:avLst/>
            </a:prstGeom>
            <a:solidFill>
              <a:schemeClr val="accent1">
                <a:lumMod val="40000"/>
                <a:lumOff val="60000"/>
              </a:schemeClr>
            </a:solidFill>
            <a:ln w="9525">
              <a:noFill/>
              <a:miter lim="800000"/>
              <a:headEnd/>
              <a:tailEnd/>
            </a:ln>
            <a:effectLst/>
          </p:spPr>
          <p:txBody>
            <a:bodyPr wrap="none" anchor="ctr"/>
            <a:lstStyle/>
            <a:p>
              <a:endParaRPr lang="en-MY"/>
            </a:p>
          </p:txBody>
        </p:sp>
        <p:sp>
          <p:nvSpPr>
            <p:cNvPr id="19" name="Rectangle 4"/>
            <p:cNvSpPr>
              <a:spLocks noChangeArrowheads="1"/>
            </p:cNvSpPr>
            <p:nvPr userDrawn="1"/>
          </p:nvSpPr>
          <p:spPr bwMode="auto">
            <a:xfrm flipH="1">
              <a:off x="1620000" y="648000"/>
              <a:ext cx="6660000" cy="4914000"/>
            </a:xfrm>
            <a:prstGeom prst="rect">
              <a:avLst/>
            </a:prstGeom>
            <a:solidFill>
              <a:schemeClr val="accent1">
                <a:lumMod val="60000"/>
                <a:lumOff val="40000"/>
              </a:schemeClr>
            </a:solidFill>
            <a:ln w="9525">
              <a:noFill/>
              <a:miter lim="800000"/>
              <a:headEnd/>
              <a:tailEnd/>
            </a:ln>
            <a:effectLst/>
          </p:spPr>
          <p:txBody>
            <a:bodyPr wrap="none" anchor="ctr"/>
            <a:lstStyle/>
            <a:p>
              <a:endParaRPr lang="en-MY"/>
            </a:p>
          </p:txBody>
        </p:sp>
        <p:sp>
          <p:nvSpPr>
            <p:cNvPr id="23" name="Rectangle 4"/>
            <p:cNvSpPr>
              <a:spLocks noChangeArrowheads="1"/>
            </p:cNvSpPr>
            <p:nvPr userDrawn="1"/>
          </p:nvSpPr>
          <p:spPr bwMode="auto">
            <a:xfrm flipH="1">
              <a:off x="1620000" y="1367999"/>
              <a:ext cx="5940000" cy="4194000"/>
            </a:xfrm>
            <a:prstGeom prst="rect">
              <a:avLst/>
            </a:prstGeom>
            <a:solidFill>
              <a:schemeClr val="accent1"/>
            </a:solidFill>
            <a:ln w="9525">
              <a:noFill/>
              <a:miter lim="800000"/>
              <a:headEnd/>
              <a:tailEnd/>
            </a:ln>
            <a:effectLst/>
          </p:spPr>
          <p:txBody>
            <a:bodyPr wrap="none" anchor="ctr"/>
            <a:lstStyle/>
            <a:p>
              <a:endParaRPr lang="en-MY"/>
            </a:p>
          </p:txBody>
        </p:sp>
      </p:grpSp>
      <p:sp>
        <p:nvSpPr>
          <p:cNvPr id="18" name="Title 1"/>
          <p:cNvSpPr>
            <a:spLocks noGrp="1"/>
          </p:cNvSpPr>
          <p:nvPr>
            <p:ph type="title"/>
          </p:nvPr>
        </p:nvSpPr>
        <p:spPr>
          <a:xfrm>
            <a:off x="1782070" y="3198783"/>
            <a:ext cx="5603468" cy="1362075"/>
          </a:xfrm>
          <a:prstGeom prst="rect">
            <a:avLst/>
          </a:prstGeom>
        </p:spPr>
        <p:txBody>
          <a:bodyPr lIns="0" tIns="0" rIns="0" bIns="0"/>
          <a:lstStyle>
            <a:lvl1pPr algn="l">
              <a:lnSpc>
                <a:spcPct val="120000"/>
              </a:lnSpc>
              <a:defRPr sz="1600" b="0" cap="none" baseline="0">
                <a:solidFill>
                  <a:schemeClr val="tx1"/>
                </a:solidFill>
                <a:latin typeface="+mn-lt"/>
              </a:defRPr>
            </a:lvl1pPr>
          </a:lstStyle>
          <a:p>
            <a:r>
              <a:rPr lang="en-US" dirty="0" smtClean="0"/>
              <a:t>Click to edit Master title style</a:t>
            </a:r>
            <a:endParaRPr lang="en-MY" dirty="0"/>
          </a:p>
        </p:txBody>
      </p:sp>
      <p:sp>
        <p:nvSpPr>
          <p:cNvPr id="25" name="Text Placeholder 2"/>
          <p:cNvSpPr>
            <a:spLocks noGrp="1"/>
          </p:cNvSpPr>
          <p:nvPr>
            <p:ph type="body" idx="1" hasCustomPrompt="1"/>
          </p:nvPr>
        </p:nvSpPr>
        <p:spPr>
          <a:xfrm>
            <a:off x="1782070" y="2379407"/>
            <a:ext cx="5603468" cy="741600"/>
          </a:xfrm>
          <a:prstGeom prst="rect">
            <a:avLst/>
          </a:prstGeom>
        </p:spPr>
        <p:txBody>
          <a:bodyPr lIns="0" tIns="0" rIns="0" bIns="0" anchor="t" anchorCtr="0"/>
          <a:lstStyle>
            <a:lvl1pPr marL="0" indent="0">
              <a:lnSpc>
                <a:spcPct val="120000"/>
              </a:lnSpc>
              <a:buNone/>
              <a:defRPr sz="2400" b="1" cap="none" baseline="0">
                <a:solidFill>
                  <a:schemeClr val="accent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 </a:t>
            </a:r>
          </a:p>
        </p:txBody>
      </p:sp>
      <p:sp>
        <p:nvSpPr>
          <p:cNvPr id="34" name="Text Placeholder 13"/>
          <p:cNvSpPr>
            <a:spLocks noGrp="1"/>
          </p:cNvSpPr>
          <p:nvPr>
            <p:ph type="body" sz="quarter" idx="13" hasCustomPrompt="1"/>
          </p:nvPr>
        </p:nvSpPr>
        <p:spPr>
          <a:xfrm>
            <a:off x="1782070" y="1415008"/>
            <a:ext cx="2243127" cy="964626"/>
          </a:xfrm>
          <a:prstGeom prst="rect">
            <a:avLst/>
          </a:prstGeom>
        </p:spPr>
        <p:txBody>
          <a:bodyPr lIns="0" tIns="0" rIns="0" bIns="0"/>
          <a:lstStyle>
            <a:lvl1pPr>
              <a:buNone/>
              <a:defRPr sz="6000">
                <a:solidFill>
                  <a:schemeClr val="accent2"/>
                </a:solidFill>
                <a:latin typeface="Futura Light" pitchFamily="2" charset="0"/>
              </a:defRPr>
            </a:lvl1pPr>
          </a:lstStyle>
          <a:p>
            <a:pPr lvl="0"/>
            <a:r>
              <a:rPr lang="en-GB" dirty="0" smtClean="0"/>
              <a:t>0.0</a:t>
            </a:r>
            <a:endParaRPr lang="en-GB" dirty="0"/>
          </a:p>
        </p:txBody>
      </p:sp>
      <p:sp>
        <p:nvSpPr>
          <p:cNvPr id="9" name="Rectangle 6" descr="Rectangle 6"/>
          <p:cNvSpPr txBox="1">
            <a:spLocks noChangeArrowheads="1"/>
          </p:cNvSpPr>
          <p:nvPr userDrawn="1"/>
        </p:nvSpPr>
        <p:spPr bwMode="auto">
          <a:xfrm>
            <a:off x="8377293" y="6469746"/>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092D77-BF14-44D1-8E50-4F1EFB4AC40D}" type="slidenum">
              <a:rPr kumimoji="0" lang="en-GB" sz="800" b="0"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8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 1 Line Heading and Bullets">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Content Placeholder 14"/>
          <p:cNvSpPr>
            <a:spLocks noGrp="1"/>
          </p:cNvSpPr>
          <p:nvPr>
            <p:ph sz="quarter" idx="13"/>
          </p:nvPr>
        </p:nvSpPr>
        <p:spPr>
          <a:xfrm>
            <a:off x="4945062" y="1310400"/>
            <a:ext cx="3732213" cy="5072400"/>
          </a:xfrm>
          <a:prstGeom prst="rect">
            <a:avLst/>
          </a:prstGeom>
        </p:spPr>
        <p:txBody>
          <a:bodyPr/>
          <a:lstStyle>
            <a:lvl1pPr marL="0" indent="0">
              <a:spcAft>
                <a:spcPts val="600"/>
              </a:spcAft>
              <a:buClr>
                <a:schemeClr val="accent2"/>
              </a:buClr>
              <a:buSzPct val="85000"/>
              <a:buFont typeface="Wingdings" pitchFamily="2" charset="2"/>
              <a:buNone/>
              <a:defRPr/>
            </a:lvl1pPr>
            <a:lvl2pPr marL="269875" indent="-269875">
              <a:spcAft>
                <a:spcPts val="600"/>
              </a:spcAft>
              <a:buClr>
                <a:schemeClr val="accent2"/>
              </a:buClr>
              <a:buSzPct val="85000"/>
              <a:buFont typeface="Wingdings" pitchFamily="2" charset="2"/>
              <a:buChar char="n"/>
              <a:defRPr sz="2000"/>
            </a:lvl2pPr>
            <a:lvl3pPr marL="454025" indent="-184150">
              <a:spcBef>
                <a:spcPts val="0"/>
              </a:spcBef>
              <a:spcAft>
                <a:spcPts val="600"/>
              </a:spcAft>
              <a:buClr>
                <a:schemeClr val="tx1"/>
              </a:buClr>
              <a:buFont typeface="Wingdings" pitchFamily="2" charset="2"/>
              <a:buChar char=""/>
              <a:defRPr sz="2000"/>
            </a:lvl3pPr>
            <a:lvl4pPr marL="635000" indent="-174625">
              <a:spcBef>
                <a:spcPts val="0"/>
              </a:spcBef>
              <a:spcAft>
                <a:spcPts val="600"/>
              </a:spcAft>
              <a:buClr>
                <a:schemeClr val="tx1"/>
              </a:buClr>
              <a:buFont typeface="Wingdings" pitchFamily="2" charset="2"/>
              <a:buChar char=""/>
              <a:defRPr sz="1600"/>
            </a:lvl4pPr>
            <a:lvl5pPr marL="811213" indent="-169863">
              <a:spcBef>
                <a:spcPts val="0"/>
              </a:spcBef>
              <a:spcAft>
                <a:spcPts val="600"/>
              </a:spcAft>
              <a:buClr>
                <a:schemeClr val="tx1"/>
              </a:buClr>
              <a:buFont typeface="Wingdings" pitchFamily="2" charset="2"/>
              <a:buChar char=""/>
              <a:defRPr sz="1400"/>
            </a:lvl5pPr>
            <a:lvl6pPr marL="992188" indent="-180975">
              <a:spcBef>
                <a:spcPts val="0"/>
              </a:spcBef>
              <a:spcAft>
                <a:spcPts val="600"/>
              </a:spcAft>
              <a:buClr>
                <a:schemeClr val="tx1"/>
              </a:buClr>
              <a:buFont typeface="Wingdings" pitchFamily="2" charset="2"/>
              <a:buChar char="n"/>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a:p>
            <a:pPr lvl="0"/>
            <a:endParaRPr lang="en-GB" dirty="0" smtClean="0"/>
          </a:p>
        </p:txBody>
      </p:sp>
      <p:sp>
        <p:nvSpPr>
          <p:cNvPr id="12" name="Text Placeholder 43"/>
          <p:cNvSpPr>
            <a:spLocks noGrp="1"/>
          </p:cNvSpPr>
          <p:nvPr>
            <p:ph type="body" sz="quarter" idx="11"/>
          </p:nvPr>
        </p:nvSpPr>
        <p:spPr>
          <a:xfrm>
            <a:off x="900592" y="1310400"/>
            <a:ext cx="3738563" cy="5073312"/>
          </a:xfrm>
          <a:prstGeom prst="rect">
            <a:avLst/>
          </a:prstGeom>
        </p:spPr>
        <p:txBody>
          <a:bodyPr/>
          <a:lstStyle>
            <a:lvl1pPr marL="0" indent="0">
              <a:spcAft>
                <a:spcPts val="600"/>
              </a:spcAft>
              <a:buClr>
                <a:schemeClr val="accent2"/>
              </a:buClr>
              <a:buSzPct val="85000"/>
              <a:buFont typeface="Wingdings" pitchFamily="2" charset="2"/>
              <a:buNone/>
              <a:defRPr/>
            </a:lvl1pPr>
            <a:lvl2pPr marL="276225" indent="-276225">
              <a:spcAft>
                <a:spcPts val="600"/>
              </a:spcAft>
              <a:buClr>
                <a:schemeClr val="accent2"/>
              </a:buClr>
              <a:buSzPct val="85000"/>
              <a:buFont typeface="Wingdings" pitchFamily="2" charset="2"/>
              <a:buChar char="n"/>
              <a:defRPr sz="2000"/>
            </a:lvl2pPr>
            <a:lvl3pPr marL="447675" indent="-171450">
              <a:spcAft>
                <a:spcPts val="600"/>
              </a:spcAft>
              <a:buClr>
                <a:schemeClr val="tx1"/>
              </a:buClr>
              <a:buFont typeface="Wingdings" pitchFamily="2" charset="2"/>
              <a:buChar char=""/>
              <a:defRPr sz="2000"/>
            </a:lvl3pPr>
            <a:lvl4pPr marL="635000" indent="-180975">
              <a:spcBef>
                <a:spcPts val="0"/>
              </a:spcBef>
              <a:spcAft>
                <a:spcPts val="600"/>
              </a:spcAft>
              <a:buClr>
                <a:schemeClr val="tx1"/>
              </a:buClr>
              <a:buFont typeface="Wingdings" pitchFamily="2" charset="2"/>
              <a:buChar char=""/>
              <a:defRPr sz="1600"/>
            </a:lvl4pPr>
            <a:lvl5pPr marL="811213" indent="-169863">
              <a:spcBef>
                <a:spcPts val="0"/>
              </a:spcBef>
              <a:spcAft>
                <a:spcPts val="600"/>
              </a:spcAft>
              <a:buClr>
                <a:schemeClr val="tx1"/>
              </a:buClr>
              <a:buFont typeface="Wingdings" pitchFamily="2" charset="2"/>
              <a:buChar char=""/>
              <a:defRPr sz="1400"/>
            </a:lvl5pPr>
            <a:lvl6pPr marL="992188" indent="-180975">
              <a:spcBef>
                <a:spcPts val="0"/>
              </a:spcBef>
              <a:spcAft>
                <a:spcPts val="600"/>
              </a:spcAft>
              <a:buClr>
                <a:schemeClr val="tx1"/>
              </a:buClr>
              <a:buFont typeface="Wingdings" pitchFamily="2" charset="2"/>
              <a:buChar char=""/>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p:txBody>
      </p:sp>
      <p:sp>
        <p:nvSpPr>
          <p:cNvPr id="11"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pitchFamily="18" charset="0"/>
            </a:endParaRPr>
          </a:p>
        </p:txBody>
      </p:sp>
      <p:sp>
        <p:nvSpPr>
          <p:cNvPr id="13" name="Rectangle 2"/>
          <p:cNvSpPr>
            <a:spLocks noGrp="1" noChangeArrowheads="1"/>
          </p:cNvSpPr>
          <p:nvPr>
            <p:ph type="title" hasCustomPrompt="1"/>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b="1">
                <a:solidFill>
                  <a:schemeClr val="accent2"/>
                </a:solidFill>
              </a:defRPr>
            </a:lvl1pPr>
          </a:lstStyle>
          <a:p>
            <a:pPr lvl="0"/>
            <a:r>
              <a:rPr lang="en-US" dirty="0" smtClean="0"/>
              <a:t>CLICK TO EDIT MASTER TITLE STYLE</a:t>
            </a:r>
          </a:p>
        </p:txBody>
      </p:sp>
      <p:sp>
        <p:nvSpPr>
          <p:cNvPr id="14" name="Rectangle 6" descr="Rectangle 6"/>
          <p:cNvSpPr txBox="1">
            <a:spLocks noChangeArrowheads="1"/>
          </p:cNvSpPr>
          <p:nvPr userDrawn="1"/>
        </p:nvSpPr>
        <p:spPr bwMode="auto">
          <a:xfrm>
            <a:off x="8377293" y="6469746"/>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092D77-BF14-44D1-8E50-4F1EFB4AC40D}" type="slidenum">
              <a:rPr kumimoji="0" lang="en-GB" sz="800" b="0"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8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15" name="Text Box 11"/>
          <p:cNvSpPr txBox="1">
            <a:spLocks noChangeArrowheads="1"/>
          </p:cNvSpPr>
          <p:nvPr userDrawn="1"/>
        </p:nvSpPr>
        <p:spPr bwMode="auto">
          <a:xfrm>
            <a:off x="891933" y="6469746"/>
            <a:ext cx="1454150" cy="168275"/>
          </a:xfrm>
          <a:prstGeom prst="rect">
            <a:avLst/>
          </a:prstGeom>
          <a:noFill/>
          <a:ln w="9525" algn="ctr">
            <a:noFill/>
            <a:miter lim="800000"/>
            <a:headEnd/>
            <a:tailEnd/>
          </a:ln>
          <a:effectLst/>
        </p:spPr>
        <p:txBody>
          <a:bodyPr wrap="none" lIns="0" tIns="0" rIns="0" anchor="b">
            <a:spAutoFit/>
          </a:bodyPr>
          <a:lstStyle/>
          <a:p>
            <a:pPr fontAlgn="auto">
              <a:spcBef>
                <a:spcPts val="0"/>
              </a:spcBef>
              <a:spcAft>
                <a:spcPts val="0"/>
              </a:spcAft>
              <a:defRPr/>
            </a:pPr>
            <a:r>
              <a:rPr lang="en-GB" sz="800" dirty="0">
                <a:latin typeface="+mn-lt"/>
                <a:cs typeface="Arial" pitchFamily="34" charset="0"/>
              </a:rPr>
              <a:t>Copyright of Royal Dutch Shell plc</a:t>
            </a:r>
          </a:p>
        </p:txBody>
      </p:sp>
      <p:sp>
        <p:nvSpPr>
          <p:cNvPr id="16" name="Rectangle 4"/>
          <p:cNvSpPr txBox="1">
            <a:spLocks noChangeArrowheads="1"/>
          </p:cNvSpPr>
          <p:nvPr userDrawn="1"/>
        </p:nvSpPr>
        <p:spPr bwMode="auto">
          <a:xfrm>
            <a:off x="2490545" y="6469746"/>
            <a:ext cx="822325" cy="168275"/>
          </a:xfrm>
          <a:prstGeom prst="rect">
            <a:avLst/>
          </a:prstGeom>
          <a:noFill/>
          <a:ln w="9525">
            <a:noFill/>
            <a:miter lim="800000"/>
            <a:headEnd/>
            <a:tailEnd/>
          </a:ln>
          <a:effectLst/>
        </p:spPr>
        <p:txBody>
          <a:bodyPr vert="horz" wrap="none" lIns="0" tIns="0" rIns="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Arial" charset="0"/>
              </a:rPr>
              <a:t>Date </a:t>
            </a:r>
            <a:fld id="{8DDB6C74-FDB1-46CF-84BD-EFFA9A30B88A}" type="datetime1">
              <a:rPr kumimoji="0" lang="en-GB" sz="800" b="0" i="0" u="none" strike="noStrike" kern="1200" cap="none" spc="0" normalizeH="0" baseline="0" noProof="0" smtClean="0">
                <a:ln>
                  <a:noFill/>
                </a:ln>
                <a:solidFill>
                  <a:schemeClr val="tx1"/>
                </a:solidFill>
                <a:effectLst/>
                <a:uLnTx/>
                <a:uFillTx/>
                <a:latin typeface="+mn-lt"/>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18/12/2012</a:t>
            </a:fld>
            <a:endParaRPr kumimoji="0" lang="en-US" sz="800" b="0" i="0" u="none" strike="noStrike" kern="1200" cap="none" spc="0" normalizeH="0" baseline="0" noProof="0" dirty="0">
              <a:ln>
                <a:noFill/>
              </a:ln>
              <a:solidFill>
                <a:schemeClr val="tx1"/>
              </a:solidFill>
              <a:effectLst/>
              <a:uLnTx/>
              <a:uFillTx/>
              <a:latin typeface="+mn-lt"/>
              <a:ea typeface="+mn-ea"/>
              <a:cs typeface="Arial" charset="0"/>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Bar - 2 Lin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b="1">
                <a:solidFill>
                  <a:schemeClr val="accent2"/>
                </a:solidFill>
              </a:defRPr>
            </a:lvl1pPr>
          </a:lstStyle>
          <a:p>
            <a:pPr lvl="0"/>
            <a:r>
              <a:rPr lang="en-US" dirty="0" smtClean="0"/>
              <a:t>Click to edit Master title style</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US" dirty="0" smtClean="0"/>
              <a:t>Click to edit Master title style</a:t>
            </a:r>
          </a:p>
        </p:txBody>
      </p:sp>
      <p:sp>
        <p:nvSpPr>
          <p:cNvPr id="10" name="Rectangle 6" descr="Rectangle 6"/>
          <p:cNvSpPr txBox="1">
            <a:spLocks noChangeArrowheads="1"/>
          </p:cNvSpPr>
          <p:nvPr userDrawn="1"/>
        </p:nvSpPr>
        <p:spPr bwMode="auto">
          <a:xfrm>
            <a:off x="8377293" y="6469746"/>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092D77-BF14-44D1-8E50-4F1EFB4AC40D}" type="slidenum">
              <a:rPr kumimoji="0" lang="en-GB" sz="800" b="0"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8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11" name="Text Box 11"/>
          <p:cNvSpPr txBox="1">
            <a:spLocks noChangeArrowheads="1"/>
          </p:cNvSpPr>
          <p:nvPr userDrawn="1"/>
        </p:nvSpPr>
        <p:spPr bwMode="auto">
          <a:xfrm>
            <a:off x="891933" y="6469746"/>
            <a:ext cx="1454150" cy="168275"/>
          </a:xfrm>
          <a:prstGeom prst="rect">
            <a:avLst/>
          </a:prstGeom>
          <a:noFill/>
          <a:ln w="9525" algn="ctr">
            <a:noFill/>
            <a:miter lim="800000"/>
            <a:headEnd/>
            <a:tailEnd/>
          </a:ln>
          <a:effectLst/>
        </p:spPr>
        <p:txBody>
          <a:bodyPr wrap="none" lIns="0" tIns="0" rIns="0" anchor="b">
            <a:spAutoFit/>
          </a:bodyPr>
          <a:lstStyle/>
          <a:p>
            <a:pPr fontAlgn="auto">
              <a:spcBef>
                <a:spcPts val="0"/>
              </a:spcBef>
              <a:spcAft>
                <a:spcPts val="0"/>
              </a:spcAft>
              <a:defRPr/>
            </a:pPr>
            <a:r>
              <a:rPr lang="en-GB" sz="800" dirty="0">
                <a:latin typeface="+mn-lt"/>
                <a:cs typeface="Arial" pitchFamily="34" charset="0"/>
              </a:rPr>
              <a:t>Copyright of Royal Dutch Shell plc</a:t>
            </a:r>
          </a:p>
        </p:txBody>
      </p:sp>
      <p:sp>
        <p:nvSpPr>
          <p:cNvPr id="13" name="Rectangle 4"/>
          <p:cNvSpPr txBox="1">
            <a:spLocks noChangeArrowheads="1"/>
          </p:cNvSpPr>
          <p:nvPr userDrawn="1"/>
        </p:nvSpPr>
        <p:spPr bwMode="auto">
          <a:xfrm>
            <a:off x="2490545" y="6469746"/>
            <a:ext cx="822325" cy="168275"/>
          </a:xfrm>
          <a:prstGeom prst="rect">
            <a:avLst/>
          </a:prstGeom>
          <a:noFill/>
          <a:ln w="9525">
            <a:noFill/>
            <a:miter lim="800000"/>
            <a:headEnd/>
            <a:tailEnd/>
          </a:ln>
          <a:effectLst/>
        </p:spPr>
        <p:txBody>
          <a:bodyPr vert="horz" wrap="none" lIns="0" tIns="0" rIns="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Arial" charset="0"/>
              </a:rPr>
              <a:t>Date </a:t>
            </a:r>
            <a:fld id="{8DDB6C74-FDB1-46CF-84BD-EFFA9A30B88A}" type="datetime1">
              <a:rPr kumimoji="0" lang="en-GB" sz="800" b="0" i="0" u="none" strike="noStrike" kern="1200" cap="none" spc="0" normalizeH="0" baseline="0" noProof="0" smtClean="0">
                <a:ln>
                  <a:noFill/>
                </a:ln>
                <a:solidFill>
                  <a:schemeClr val="tx1"/>
                </a:solidFill>
                <a:effectLst/>
                <a:uLnTx/>
                <a:uFillTx/>
                <a:latin typeface="+mn-lt"/>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18/12/2012</a:t>
            </a:fld>
            <a:endParaRPr kumimoji="0" lang="en-US" sz="800" b="0" i="0" u="none" strike="noStrike" kern="1200" cap="none" spc="0" normalizeH="0" baseline="0" noProof="0" dirty="0">
              <a:ln>
                <a:noFill/>
              </a:ln>
              <a:solidFill>
                <a:schemeClr val="tx1"/>
              </a:solidFill>
              <a:effectLst/>
              <a:uLnTx/>
              <a:uFillTx/>
              <a:latin typeface="+mn-lt"/>
              <a:ea typeface="+mn-ea"/>
              <a:cs typeface="Arial" charset="0"/>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End Slide (Mandatory)">
    <p:spTree>
      <p:nvGrpSpPr>
        <p:cNvPr id="1" name=""/>
        <p:cNvGrpSpPr/>
        <p:nvPr/>
      </p:nvGrpSpPr>
      <p:grpSpPr>
        <a:xfrm>
          <a:off x="0" y="0"/>
          <a:ext cx="0" cy="0"/>
          <a:chOff x="0" y="0"/>
          <a:chExt cx="0" cy="0"/>
        </a:xfrm>
      </p:grpSpPr>
      <p:pic>
        <p:nvPicPr>
          <p:cNvPr id="5" name="Picture 4" descr="Shell-2010-Pecten-RGBpc.wmf"/>
          <p:cNvPicPr>
            <a:picLocks noChangeAspect="1"/>
          </p:cNvPicPr>
          <p:nvPr userDrawn="1"/>
        </p:nvPicPr>
        <p:blipFill>
          <a:blip r:embed="rId2" cstate="print"/>
          <a:stretch>
            <a:fillRect/>
          </a:stretch>
        </p:blipFill>
        <p:spPr>
          <a:xfrm>
            <a:off x="3402000" y="2343715"/>
            <a:ext cx="2340000" cy="2170570"/>
          </a:xfrm>
          <a:prstGeom prst="rect">
            <a:avLst/>
          </a:prstGeom>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 2 Line Heading">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noProof="0" dirty="0" smtClean="0"/>
              <a:t>Click to edit Master title style</a:t>
            </a:r>
          </a:p>
        </p:txBody>
      </p:sp>
      <p:sp>
        <p:nvSpPr>
          <p:cNvPr id="11" name="Content Placeholder 9"/>
          <p:cNvSpPr>
            <a:spLocks noGrp="1"/>
          </p:cNvSpPr>
          <p:nvPr>
            <p:ph sz="quarter" idx="11"/>
          </p:nvPr>
        </p:nvSpPr>
        <p:spPr>
          <a:xfrm>
            <a:off x="906512" y="1312202"/>
            <a:ext cx="7766050" cy="5071136"/>
          </a:xfrm>
          <a:prstGeom prst="rect">
            <a:avLst/>
          </a:prstGeom>
        </p:spPr>
        <p:txBody>
          <a:bodyPr/>
          <a:lstStyle>
            <a:lvl1pPr marL="0" indent="0" defTabSz="268288">
              <a:lnSpc>
                <a:spcPct val="120000"/>
              </a:lnSpc>
              <a:spcBef>
                <a:spcPts val="0"/>
              </a:spcBef>
              <a:defRPr/>
            </a:lvl1pPr>
            <a:lvl2pPr marL="271463" indent="-271463" defTabSz="268288">
              <a:lnSpc>
                <a:spcPct val="120000"/>
              </a:lnSpc>
              <a:spcBef>
                <a:spcPts val="0"/>
              </a:spcBef>
              <a:defRPr/>
            </a:lvl2pPr>
            <a:lvl3pPr marL="450850" indent="-180975" defTabSz="268288">
              <a:lnSpc>
                <a:spcPct val="120000"/>
              </a:lnSpc>
              <a:spcBef>
                <a:spcPts val="0"/>
              </a:spcBef>
              <a:buClr>
                <a:schemeClr val="tx1"/>
              </a:buClr>
              <a:buSzPct val="75000"/>
              <a:buFont typeface="Wingdings" pitchFamily="2" charset="2"/>
              <a:buChar char=""/>
              <a:defRPr sz="2000"/>
            </a:lvl3pPr>
            <a:lvl4pPr defTabSz="268288">
              <a:lnSpc>
                <a:spcPct val="120000"/>
              </a:lnSpc>
              <a:spcBef>
                <a:spcPts val="0"/>
              </a:spcBef>
              <a:buClr>
                <a:schemeClr val="tx1"/>
              </a:buClr>
              <a:buSzPct val="75000"/>
              <a:buFont typeface="Wingdings" pitchFamily="2" charset="2"/>
              <a:buChar char=""/>
              <a:defRPr sz="1600"/>
            </a:lvl4pPr>
            <a:lvl5pPr defTabSz="268288">
              <a:lnSpc>
                <a:spcPct val="120000"/>
              </a:lnSpc>
              <a:spcBef>
                <a:spcPts val="0"/>
              </a:spcBef>
              <a:buClr>
                <a:schemeClr val="tx1"/>
              </a:buClr>
              <a:buSzPct val="75000"/>
              <a:buFont typeface="Wingdings" pitchFamily="2" charset="2"/>
              <a:buChar char=""/>
              <a:defRPr sz="1400"/>
            </a:lvl5pPr>
            <a:lvl6pPr defTabSz="268288">
              <a:lnSpc>
                <a:spcPct val="120000"/>
              </a:lnSpc>
              <a:buClr>
                <a:schemeClr val="tx1"/>
              </a:buClr>
              <a:buSzPct val="75000"/>
              <a:buFont typeface="Wingdings" pitchFamily="2" charset="2"/>
              <a:buChar char=""/>
              <a:defRPr/>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a:p>
            <a:pPr lvl="0"/>
            <a:endParaRPr lang="en-GB" dirty="0" smtClean="0"/>
          </a:p>
        </p:txBody>
      </p:sp>
      <p:sp>
        <p:nvSpPr>
          <p:cNvPr id="8" name="Rectangle 6" descr="Rectangle 6"/>
          <p:cNvSpPr txBox="1">
            <a:spLocks noChangeArrowheads="1"/>
          </p:cNvSpPr>
          <p:nvPr userDrawn="1"/>
        </p:nvSpPr>
        <p:spPr bwMode="auto">
          <a:xfrm>
            <a:off x="8377293" y="6469746"/>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092D77-BF14-44D1-8E50-4F1EFB4AC40D}" type="slidenum">
              <a:rPr kumimoji="0" lang="en-GB" sz="800" b="0"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8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12" name="Text Box 11"/>
          <p:cNvSpPr txBox="1">
            <a:spLocks noChangeArrowheads="1"/>
          </p:cNvSpPr>
          <p:nvPr userDrawn="1"/>
        </p:nvSpPr>
        <p:spPr bwMode="auto">
          <a:xfrm>
            <a:off x="891933" y="6469746"/>
            <a:ext cx="1454150" cy="168275"/>
          </a:xfrm>
          <a:prstGeom prst="rect">
            <a:avLst/>
          </a:prstGeom>
          <a:noFill/>
          <a:ln w="9525" algn="ctr">
            <a:noFill/>
            <a:miter lim="800000"/>
            <a:headEnd/>
            <a:tailEnd/>
          </a:ln>
          <a:effectLst/>
        </p:spPr>
        <p:txBody>
          <a:bodyPr wrap="none" lIns="0" tIns="0" rIns="0" anchor="b">
            <a:spAutoFit/>
          </a:bodyPr>
          <a:lstStyle/>
          <a:p>
            <a:pPr fontAlgn="auto">
              <a:spcBef>
                <a:spcPts val="0"/>
              </a:spcBef>
              <a:spcAft>
                <a:spcPts val="0"/>
              </a:spcAft>
              <a:defRPr/>
            </a:pPr>
            <a:r>
              <a:rPr lang="en-GB" sz="800" dirty="0">
                <a:latin typeface="+mn-lt"/>
                <a:cs typeface="Arial" pitchFamily="34" charset="0"/>
              </a:rPr>
              <a:t>Copyright of Royal Dutch Shell plc</a:t>
            </a:r>
          </a:p>
        </p:txBody>
      </p:sp>
      <p:sp>
        <p:nvSpPr>
          <p:cNvPr id="13" name="Rectangle 4"/>
          <p:cNvSpPr txBox="1">
            <a:spLocks noChangeArrowheads="1"/>
          </p:cNvSpPr>
          <p:nvPr userDrawn="1"/>
        </p:nvSpPr>
        <p:spPr bwMode="auto">
          <a:xfrm>
            <a:off x="2490545" y="6469746"/>
            <a:ext cx="822325" cy="168275"/>
          </a:xfrm>
          <a:prstGeom prst="rect">
            <a:avLst/>
          </a:prstGeom>
          <a:noFill/>
          <a:ln w="9525">
            <a:noFill/>
            <a:miter lim="800000"/>
            <a:headEnd/>
            <a:tailEnd/>
          </a:ln>
          <a:effectLst/>
        </p:spPr>
        <p:txBody>
          <a:bodyPr vert="horz" wrap="none" lIns="0" tIns="0" rIns="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Arial" charset="0"/>
              </a:rPr>
              <a:t>Date </a:t>
            </a:r>
            <a:fld id="{8DDB6C74-FDB1-46CF-84BD-EFFA9A30B88A}" type="datetime1">
              <a:rPr kumimoji="0" lang="en-GB" sz="800" b="0" i="0" u="none" strike="noStrike" kern="1200" cap="none" spc="0" normalizeH="0" baseline="0" noProof="0" smtClean="0">
                <a:ln>
                  <a:noFill/>
                </a:ln>
                <a:solidFill>
                  <a:schemeClr val="tx1"/>
                </a:solidFill>
                <a:effectLst/>
                <a:uLnTx/>
                <a:uFillTx/>
                <a:latin typeface="+mn-lt"/>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18/12/2012</a:t>
            </a:fld>
            <a:endParaRPr kumimoji="0" lang="en-US" sz="800" b="0" i="0" u="none" strike="noStrike" kern="1200" cap="none" spc="0" normalizeH="0" baseline="0" noProof="0" dirty="0">
              <a:ln>
                <a:noFill/>
              </a:ln>
              <a:solidFill>
                <a:schemeClr val="tx1"/>
              </a:solidFill>
              <a:effectLst/>
              <a:uLnTx/>
              <a:uFillTx/>
              <a:latin typeface="+mn-lt"/>
              <a:ea typeface="+mn-ea"/>
              <a:cs typeface="Arial" charset="0"/>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Text and Graph">
    <p:spTree>
      <p:nvGrpSpPr>
        <p:cNvPr id="1" name=""/>
        <p:cNvGrpSpPr/>
        <p:nvPr/>
      </p:nvGrpSpPr>
      <p:grpSpPr>
        <a:xfrm>
          <a:off x="0" y="0"/>
          <a:ext cx="0" cy="0"/>
          <a:chOff x="0" y="0"/>
          <a:chExt cx="0" cy="0"/>
        </a:xfrm>
      </p:grpSpPr>
      <p:cxnSp>
        <p:nvCxnSpPr>
          <p:cNvPr id="10" name="Straight Connector 9"/>
          <p:cNvCxnSpPr/>
          <p:nvPr userDrawn="1"/>
        </p:nvCxnSpPr>
        <p:spPr>
          <a:xfrm>
            <a:off x="341313" y="1314450"/>
            <a:ext cx="4125912"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75188" y="1314450"/>
            <a:ext cx="4125912"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1313" y="6218238"/>
            <a:ext cx="4125912"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675188" y="6218238"/>
            <a:ext cx="4125912"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55" name="Content Placeholder 51"/>
          <p:cNvSpPr>
            <a:spLocks noGrp="1"/>
          </p:cNvSpPr>
          <p:nvPr>
            <p:ph sz="quarter" idx="23"/>
          </p:nvPr>
        </p:nvSpPr>
        <p:spPr>
          <a:xfrm>
            <a:off x="4675189" y="1373188"/>
            <a:ext cx="4125911" cy="183127"/>
          </a:xfrm>
        </p:spPr>
        <p:txBody>
          <a:bodyPr>
            <a:spAutoFit/>
          </a:bodyPr>
          <a:lstStyle>
            <a:lvl1pPr>
              <a:defRPr sz="1000">
                <a:latin typeface="+mn-lt"/>
              </a:defRPr>
            </a:lvl1pPr>
          </a:lstStyle>
          <a:p>
            <a:pPr lvl="0"/>
            <a:r>
              <a:rPr lang="en-US" smtClean="0"/>
              <a:t>Click to edit Master text styles</a:t>
            </a:r>
          </a:p>
        </p:txBody>
      </p:sp>
      <p:sp>
        <p:nvSpPr>
          <p:cNvPr id="56" name="Content Placeholder 51"/>
          <p:cNvSpPr>
            <a:spLocks noGrp="1"/>
          </p:cNvSpPr>
          <p:nvPr>
            <p:ph sz="quarter" idx="24"/>
          </p:nvPr>
        </p:nvSpPr>
        <p:spPr>
          <a:xfrm>
            <a:off x="341313" y="1038225"/>
            <a:ext cx="4125911" cy="219740"/>
          </a:xfrm>
        </p:spPr>
        <p:txBody>
          <a:bodyPr>
            <a:spAutoFit/>
          </a:bodyPr>
          <a:lstStyle>
            <a:lvl1pPr>
              <a:defRPr sz="1200">
                <a:latin typeface="+mj-lt"/>
              </a:defRPr>
            </a:lvl1pPr>
          </a:lstStyle>
          <a:p>
            <a:pPr lvl="0"/>
            <a:r>
              <a:rPr lang="en-US" smtClean="0"/>
              <a:t>Click to edit Master text styles</a:t>
            </a:r>
          </a:p>
        </p:txBody>
      </p:sp>
      <p:sp>
        <p:nvSpPr>
          <p:cNvPr id="67" name="Content Placeholder 51"/>
          <p:cNvSpPr>
            <a:spLocks noGrp="1"/>
          </p:cNvSpPr>
          <p:nvPr>
            <p:ph sz="quarter" idx="29"/>
          </p:nvPr>
        </p:nvSpPr>
        <p:spPr>
          <a:xfrm>
            <a:off x="341313" y="6283275"/>
            <a:ext cx="4125911" cy="128177"/>
          </a:xfrm>
        </p:spPr>
        <p:txBody>
          <a:bodyPr>
            <a:spAutoFit/>
          </a:bodyPr>
          <a:lstStyle>
            <a:lvl1pPr>
              <a:defRPr sz="700">
                <a:latin typeface="+mn-lt"/>
              </a:defRPr>
            </a:lvl1pPr>
          </a:lstStyle>
          <a:p>
            <a:pPr lvl="0"/>
            <a:r>
              <a:rPr lang="en-US" smtClean="0"/>
              <a:t>Click to edit Master text styles</a:t>
            </a:r>
          </a:p>
        </p:txBody>
      </p:sp>
      <p:sp>
        <p:nvSpPr>
          <p:cNvPr id="69" name="Title 68"/>
          <p:cNvSpPr>
            <a:spLocks noGrp="1"/>
          </p:cNvSpPr>
          <p:nvPr>
            <p:ph type="title"/>
          </p:nvPr>
        </p:nvSpPr>
        <p:spPr/>
        <p:txBody>
          <a:bodyPr/>
          <a:lstStyle>
            <a:lvl1pPr>
              <a:defRPr/>
            </a:lvl1pPr>
          </a:lstStyle>
          <a:p>
            <a:r>
              <a:rPr lang="en-US" smtClean="0"/>
              <a:t>Click to edit Master title style</a:t>
            </a:r>
            <a:endParaRPr lang="nl-NL" dirty="0"/>
          </a:p>
        </p:txBody>
      </p:sp>
      <p:sp>
        <p:nvSpPr>
          <p:cNvPr id="17" name="Chart Placeholder 16"/>
          <p:cNvSpPr>
            <a:spLocks noGrp="1"/>
          </p:cNvSpPr>
          <p:nvPr>
            <p:ph type="chart" sz="quarter" idx="31"/>
          </p:nvPr>
        </p:nvSpPr>
        <p:spPr>
          <a:xfrm>
            <a:off x="4675189" y="1567088"/>
            <a:ext cx="4125600" cy="3955826"/>
          </a:xfrm>
        </p:spPr>
        <p:txBody>
          <a:bodyPr rtlCol="0">
            <a:normAutofit/>
          </a:bodyPr>
          <a:lstStyle>
            <a:lvl1pPr>
              <a:defRPr sz="1200">
                <a:latin typeface="+mn-lt"/>
              </a:defRPr>
            </a:lvl1pPr>
          </a:lstStyle>
          <a:p>
            <a:pPr lvl="0"/>
            <a:r>
              <a:rPr lang="en-US" noProof="0" smtClean="0"/>
              <a:t>Click icon to add chart</a:t>
            </a:r>
            <a:endParaRPr lang="nl-NL" noProof="0" dirty="0"/>
          </a:p>
        </p:txBody>
      </p:sp>
      <p:sp>
        <p:nvSpPr>
          <p:cNvPr id="16" name="Content Placeholder 49"/>
          <p:cNvSpPr>
            <a:spLocks noGrp="1"/>
          </p:cNvSpPr>
          <p:nvPr>
            <p:ph sz="quarter" idx="26"/>
          </p:nvPr>
        </p:nvSpPr>
        <p:spPr>
          <a:xfrm>
            <a:off x="341313" y="1373189"/>
            <a:ext cx="4125912" cy="4791074"/>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3" name="Content Placeholder 51"/>
          <p:cNvSpPr>
            <a:spLocks noGrp="1"/>
          </p:cNvSpPr>
          <p:nvPr>
            <p:ph sz="quarter" idx="32"/>
          </p:nvPr>
        </p:nvSpPr>
        <p:spPr>
          <a:xfrm>
            <a:off x="4675189" y="1038225"/>
            <a:ext cx="4125911" cy="219740"/>
          </a:xfrm>
        </p:spPr>
        <p:txBody>
          <a:bodyPr>
            <a:spAutoFit/>
          </a:bodyPr>
          <a:lstStyle>
            <a:lvl1pPr>
              <a:defRPr sz="1200">
                <a:latin typeface="+mj-lt"/>
              </a:defRPr>
            </a:lvl1pPr>
          </a:lstStyle>
          <a:p>
            <a:pPr lvl="0"/>
            <a:r>
              <a:rPr lang="en-US" smtClean="0"/>
              <a:t>Click to edit Master text styles</a:t>
            </a:r>
          </a:p>
        </p:txBody>
      </p:sp>
      <p:sp>
        <p:nvSpPr>
          <p:cNvPr id="14" name="Content Placeholder 51"/>
          <p:cNvSpPr>
            <a:spLocks noGrp="1"/>
          </p:cNvSpPr>
          <p:nvPr>
            <p:ph sz="quarter" idx="33"/>
          </p:nvPr>
        </p:nvSpPr>
        <p:spPr>
          <a:xfrm>
            <a:off x="4675189" y="6283275"/>
            <a:ext cx="4125911" cy="128177"/>
          </a:xfrm>
        </p:spPr>
        <p:txBody>
          <a:bodyPr>
            <a:spAutoFit/>
          </a:bodyPr>
          <a:lstStyle>
            <a:lvl1pPr>
              <a:defRPr sz="700">
                <a:latin typeface="+mn-lt"/>
              </a:defRPr>
            </a:lvl1pPr>
          </a:lstStyle>
          <a:p>
            <a:pPr lvl="0"/>
            <a:r>
              <a:rPr lang="en-US" smtClean="0"/>
              <a:t>Click to edit Master text styles</a:t>
            </a:r>
          </a:p>
        </p:txBody>
      </p:sp>
      <p:sp>
        <p:nvSpPr>
          <p:cNvPr id="18" name="Slide Number Placeholder 14"/>
          <p:cNvSpPr>
            <a:spLocks noGrp="1"/>
          </p:cNvSpPr>
          <p:nvPr>
            <p:ph type="sldNum" sz="quarter" idx="34"/>
          </p:nvPr>
        </p:nvSpPr>
        <p:spPr>
          <a:xfrm>
            <a:off x="341313" y="6527651"/>
            <a:ext cx="158750" cy="152400"/>
          </a:xfrm>
          <a:prstGeom prst="rect">
            <a:avLst/>
          </a:prstGeom>
        </p:spPr>
        <p:txBody>
          <a:bodyPr/>
          <a:lstStyle>
            <a:lvl1pPr>
              <a:defRPr smtClean="0"/>
            </a:lvl1pPr>
          </a:lstStyle>
          <a:p>
            <a:pPr>
              <a:defRPr/>
            </a:pPr>
            <a:fld id="{1E1FDFC5-0FF4-4531-9C21-0608F1A3599C}" type="slidenum">
              <a:rPr lang="en-US"/>
              <a:pPr>
                <a:defRPr/>
              </a:pPr>
              <a:t>‹Nº›</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Bar - 1 Line">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dirty="0" smtClean="0"/>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Bar - 2 Line">
    <p:spTree>
      <p:nvGrpSpPr>
        <p:cNvPr id="1" name=""/>
        <p:cNvGrpSpPr/>
        <p:nvPr/>
      </p:nvGrpSpPr>
      <p:grpSpPr>
        <a:xfrm>
          <a:off x="0" y="0"/>
          <a:ext cx="0" cy="0"/>
          <a:chOff x="0" y="0"/>
          <a:chExt cx="0" cy="0"/>
        </a:xfrm>
      </p:grpSpPr>
      <p:sp>
        <p:nvSpPr>
          <p:cNvPr id="9"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dirty="0" smtClean="0"/>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17" name="Group 16"/>
          <p:cNvGrpSpPr/>
          <p:nvPr userDrawn="1"/>
        </p:nvGrpSpPr>
        <p:grpSpPr>
          <a:xfrm>
            <a:off x="900000" y="648000"/>
            <a:ext cx="7380000" cy="5633999"/>
            <a:chOff x="900000" y="648000"/>
            <a:chExt cx="7380000" cy="5633999"/>
          </a:xfrm>
        </p:grpSpPr>
        <p:sp>
          <p:nvSpPr>
            <p:cNvPr id="13" name="Rectangle 4"/>
            <p:cNvSpPr>
              <a:spLocks noChangeArrowheads="1"/>
            </p:cNvSpPr>
            <p:nvPr userDrawn="1"/>
          </p:nvSpPr>
          <p:spPr bwMode="auto">
            <a:xfrm flipH="1">
              <a:off x="900000" y="1367999"/>
              <a:ext cx="6661152" cy="4914000"/>
            </a:xfrm>
            <a:prstGeom prst="rect">
              <a:avLst/>
            </a:prstGeom>
            <a:solidFill>
              <a:schemeClr val="accent1">
                <a:lumMod val="40000"/>
                <a:lumOff val="60000"/>
              </a:schemeClr>
            </a:solidFill>
            <a:ln w="9525">
              <a:noFill/>
              <a:miter lim="800000"/>
              <a:headEnd/>
              <a:tailEnd/>
            </a:ln>
            <a:effectLst/>
          </p:spPr>
          <p:txBody>
            <a:bodyPr wrap="none" anchor="ctr"/>
            <a:lstStyle/>
            <a:p>
              <a:endParaRPr lang="en-MY"/>
            </a:p>
          </p:txBody>
        </p:sp>
        <p:sp>
          <p:nvSpPr>
            <p:cNvPr id="19" name="Rectangle 4"/>
            <p:cNvSpPr>
              <a:spLocks noChangeArrowheads="1"/>
            </p:cNvSpPr>
            <p:nvPr userDrawn="1"/>
          </p:nvSpPr>
          <p:spPr bwMode="auto">
            <a:xfrm flipH="1">
              <a:off x="1620000" y="648000"/>
              <a:ext cx="6660000" cy="4914000"/>
            </a:xfrm>
            <a:prstGeom prst="rect">
              <a:avLst/>
            </a:prstGeom>
            <a:solidFill>
              <a:schemeClr val="accent1">
                <a:lumMod val="60000"/>
                <a:lumOff val="40000"/>
              </a:schemeClr>
            </a:solidFill>
            <a:ln w="9525">
              <a:noFill/>
              <a:miter lim="800000"/>
              <a:headEnd/>
              <a:tailEnd/>
            </a:ln>
            <a:effectLst/>
          </p:spPr>
          <p:txBody>
            <a:bodyPr wrap="none" anchor="ctr"/>
            <a:lstStyle/>
            <a:p>
              <a:endParaRPr lang="en-MY"/>
            </a:p>
          </p:txBody>
        </p:sp>
        <p:sp>
          <p:nvSpPr>
            <p:cNvPr id="23" name="Rectangle 4"/>
            <p:cNvSpPr>
              <a:spLocks noChangeArrowheads="1"/>
            </p:cNvSpPr>
            <p:nvPr userDrawn="1"/>
          </p:nvSpPr>
          <p:spPr bwMode="auto">
            <a:xfrm flipH="1">
              <a:off x="1620000" y="1367999"/>
              <a:ext cx="5940000" cy="4194000"/>
            </a:xfrm>
            <a:prstGeom prst="rect">
              <a:avLst/>
            </a:prstGeom>
            <a:solidFill>
              <a:schemeClr val="accent1"/>
            </a:solidFill>
            <a:ln w="9525">
              <a:noFill/>
              <a:miter lim="800000"/>
              <a:headEnd/>
              <a:tailEnd/>
            </a:ln>
            <a:effectLst/>
          </p:spPr>
          <p:txBody>
            <a:bodyPr wrap="none" anchor="ctr"/>
            <a:lstStyle/>
            <a:p>
              <a:endParaRPr lang="en-MY"/>
            </a:p>
          </p:txBody>
        </p:sp>
      </p:grpSp>
      <p:sp>
        <p:nvSpPr>
          <p:cNvPr id="18" name="Title 1"/>
          <p:cNvSpPr>
            <a:spLocks noGrp="1"/>
          </p:cNvSpPr>
          <p:nvPr>
            <p:ph type="title"/>
          </p:nvPr>
        </p:nvSpPr>
        <p:spPr>
          <a:xfrm>
            <a:off x="1782070" y="3198783"/>
            <a:ext cx="5603468" cy="1362075"/>
          </a:xfrm>
          <a:prstGeom prst="rect">
            <a:avLst/>
          </a:prstGeom>
        </p:spPr>
        <p:txBody>
          <a:bodyPr lIns="0" tIns="0" rIns="0" bIns="0"/>
          <a:lstStyle>
            <a:lvl1pPr algn="l">
              <a:lnSpc>
                <a:spcPct val="120000"/>
              </a:lnSpc>
              <a:defRPr sz="1600" b="0" cap="none" baseline="0">
                <a:solidFill>
                  <a:schemeClr val="tx1"/>
                </a:solidFill>
                <a:latin typeface="+mn-lt"/>
              </a:defRPr>
            </a:lvl1pPr>
          </a:lstStyle>
          <a:p>
            <a:r>
              <a:rPr lang="en-US" dirty="0" smtClean="0"/>
              <a:t>Click to edit Master title style</a:t>
            </a:r>
            <a:endParaRPr lang="en-MY" dirty="0"/>
          </a:p>
        </p:txBody>
      </p:sp>
      <p:sp>
        <p:nvSpPr>
          <p:cNvPr id="25" name="Text Placeholder 2"/>
          <p:cNvSpPr>
            <a:spLocks noGrp="1"/>
          </p:cNvSpPr>
          <p:nvPr>
            <p:ph type="body" idx="1" hasCustomPrompt="1"/>
          </p:nvPr>
        </p:nvSpPr>
        <p:spPr>
          <a:xfrm>
            <a:off x="1782070" y="2379407"/>
            <a:ext cx="5603468" cy="741600"/>
          </a:xfrm>
          <a:prstGeom prst="rect">
            <a:avLst/>
          </a:prstGeom>
        </p:spPr>
        <p:txBody>
          <a:bodyPr lIns="0" tIns="0" rIns="0" bIns="0" anchor="t" anchorCtr="0"/>
          <a:lstStyle>
            <a:lvl1pPr marL="0" indent="0">
              <a:lnSpc>
                <a:spcPct val="120000"/>
              </a:lnSpc>
              <a:buNone/>
              <a:defRPr sz="2400" b="1" cap="none" baseline="0">
                <a:solidFill>
                  <a:schemeClr val="accent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 </a:t>
            </a:r>
          </a:p>
        </p:txBody>
      </p:sp>
      <p:sp>
        <p:nvSpPr>
          <p:cNvPr id="34" name="Text Placeholder 13"/>
          <p:cNvSpPr>
            <a:spLocks noGrp="1"/>
          </p:cNvSpPr>
          <p:nvPr>
            <p:ph type="body" sz="quarter" idx="13" hasCustomPrompt="1"/>
          </p:nvPr>
        </p:nvSpPr>
        <p:spPr>
          <a:xfrm>
            <a:off x="1782070" y="1415008"/>
            <a:ext cx="2243127" cy="964626"/>
          </a:xfrm>
          <a:prstGeom prst="rect">
            <a:avLst/>
          </a:prstGeom>
        </p:spPr>
        <p:txBody>
          <a:bodyPr lIns="0" tIns="0" rIns="0" bIns="0"/>
          <a:lstStyle>
            <a:lvl1pPr>
              <a:buNone/>
              <a:defRPr sz="6000">
                <a:solidFill>
                  <a:schemeClr val="accent2"/>
                </a:solidFill>
                <a:latin typeface="Futura Light" pitchFamily="2" charset="0"/>
              </a:defRPr>
            </a:lvl1pPr>
          </a:lstStyle>
          <a:p>
            <a:pPr lvl="0"/>
            <a:r>
              <a:rPr lang="en-GB" dirty="0" smtClean="0"/>
              <a:t>0.0</a:t>
            </a:r>
            <a:endParaRPr lang="en-GB"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8" name="Group 7"/>
          <p:cNvGrpSpPr/>
          <p:nvPr userDrawn="1"/>
        </p:nvGrpSpPr>
        <p:grpSpPr>
          <a:xfrm>
            <a:off x="900000" y="648000"/>
            <a:ext cx="7380000" cy="5633999"/>
            <a:chOff x="900000" y="648000"/>
            <a:chExt cx="7380000" cy="5633999"/>
          </a:xfrm>
        </p:grpSpPr>
        <p:sp>
          <p:nvSpPr>
            <p:cNvPr id="10" name="Rectangle 4"/>
            <p:cNvSpPr>
              <a:spLocks noChangeArrowheads="1"/>
            </p:cNvSpPr>
            <p:nvPr userDrawn="1"/>
          </p:nvSpPr>
          <p:spPr bwMode="auto">
            <a:xfrm flipH="1">
              <a:off x="900000" y="1367999"/>
              <a:ext cx="6661152" cy="4914000"/>
            </a:xfrm>
            <a:prstGeom prst="rect">
              <a:avLst/>
            </a:prstGeom>
            <a:solidFill>
              <a:srgbClr val="FCEC8B"/>
            </a:solidFill>
            <a:ln w="9525">
              <a:noFill/>
              <a:miter lim="800000"/>
              <a:headEnd/>
              <a:tailEnd/>
            </a:ln>
            <a:effectLst/>
          </p:spPr>
          <p:txBody>
            <a:bodyPr wrap="none" anchor="ctr"/>
            <a:lstStyle/>
            <a:p>
              <a:endParaRPr lang="en-MY"/>
            </a:p>
          </p:txBody>
        </p:sp>
        <p:sp>
          <p:nvSpPr>
            <p:cNvPr id="11" name="Rectangle 4"/>
            <p:cNvSpPr>
              <a:spLocks noChangeArrowheads="1"/>
            </p:cNvSpPr>
            <p:nvPr userDrawn="1"/>
          </p:nvSpPr>
          <p:spPr bwMode="auto">
            <a:xfrm flipH="1">
              <a:off x="1620000" y="648000"/>
              <a:ext cx="6660000" cy="4914000"/>
            </a:xfrm>
            <a:prstGeom prst="rect">
              <a:avLst/>
            </a:prstGeom>
            <a:solidFill>
              <a:srgbClr val="FAE374"/>
            </a:solidFill>
            <a:ln w="9525">
              <a:noFill/>
              <a:miter lim="800000"/>
              <a:headEnd/>
              <a:tailEnd/>
            </a:ln>
            <a:effectLst/>
          </p:spPr>
          <p:txBody>
            <a:bodyPr wrap="none" anchor="ctr"/>
            <a:lstStyle/>
            <a:p>
              <a:endParaRPr lang="en-MY"/>
            </a:p>
          </p:txBody>
        </p:sp>
        <p:sp>
          <p:nvSpPr>
            <p:cNvPr id="12" name="Rectangle 4"/>
            <p:cNvSpPr>
              <a:spLocks noChangeArrowheads="1"/>
            </p:cNvSpPr>
            <p:nvPr userDrawn="1"/>
          </p:nvSpPr>
          <p:spPr bwMode="auto">
            <a:xfrm flipH="1">
              <a:off x="1620000" y="1367999"/>
              <a:ext cx="5940000" cy="4194000"/>
            </a:xfrm>
            <a:prstGeom prst="rect">
              <a:avLst/>
            </a:prstGeom>
            <a:solidFill>
              <a:schemeClr val="accent1"/>
            </a:solidFill>
            <a:ln w="9525">
              <a:noFill/>
              <a:miter lim="800000"/>
              <a:headEnd/>
              <a:tailEnd/>
            </a:ln>
            <a:effectLst/>
          </p:spPr>
          <p:txBody>
            <a:bodyPr wrap="none" anchor="ctr"/>
            <a:lstStyle/>
            <a:p>
              <a:endParaRPr lang="en-MY"/>
            </a:p>
          </p:txBody>
        </p:sp>
      </p:grpSp>
      <p:sp>
        <p:nvSpPr>
          <p:cNvPr id="34" name="Text Placeholder 13"/>
          <p:cNvSpPr>
            <a:spLocks noGrp="1"/>
          </p:cNvSpPr>
          <p:nvPr>
            <p:ph type="body" sz="quarter" idx="13" hasCustomPrompt="1"/>
          </p:nvPr>
        </p:nvSpPr>
        <p:spPr>
          <a:xfrm>
            <a:off x="1782069" y="1440000"/>
            <a:ext cx="2520000" cy="900000"/>
          </a:xfrm>
          <a:prstGeom prst="rect">
            <a:avLst/>
          </a:prstGeom>
        </p:spPr>
        <p:txBody>
          <a:bodyPr lIns="0" tIns="0" rIns="0" bIns="0"/>
          <a:lstStyle>
            <a:lvl1pPr>
              <a:buNone/>
              <a:defRPr sz="6000">
                <a:solidFill>
                  <a:schemeClr val="accent2"/>
                </a:solidFill>
                <a:latin typeface="Futura Light" pitchFamily="2" charset="0"/>
              </a:defRPr>
            </a:lvl1pPr>
          </a:lstStyle>
          <a:p>
            <a:pPr lvl="0"/>
            <a:r>
              <a:rPr lang="en-GB" dirty="0" smtClean="0"/>
              <a:t>Q &amp; A</a:t>
            </a:r>
            <a:endParaRPr lang="en-GB"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2 Line Heading and Bullets">
    <p:spTree>
      <p:nvGrpSpPr>
        <p:cNvPr id="1" name=""/>
        <p:cNvGrpSpPr/>
        <p:nvPr/>
      </p:nvGrpSpPr>
      <p:grpSpPr>
        <a:xfrm>
          <a:off x="0" y="0"/>
          <a:ext cx="0" cy="0"/>
          <a:chOff x="0" y="0"/>
          <a:chExt cx="0" cy="0"/>
        </a:xfrm>
      </p:grpSpPr>
      <p:sp>
        <p:nvSpPr>
          <p:cNvPr id="9"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Rectangle 6"/>
          <p:cNvSpPr>
            <a:spLocks noGrp="1" noChangeArrowheads="1"/>
          </p:cNvSpPr>
          <p:nvPr>
            <p:ph type="sldNum" sz="quarter" idx="4"/>
          </p:nvPr>
        </p:nvSpPr>
        <p:spPr bwMode="auto">
          <a:xfrm>
            <a:off x="8429651" y="6550025"/>
            <a:ext cx="266673" cy="169277"/>
          </a:xfrm>
          <a:prstGeom prst="rect">
            <a:avLst/>
          </a:prstGeom>
          <a:noFill/>
          <a:ln w="9525">
            <a:noFill/>
            <a:miter lim="800000"/>
            <a:headEnd/>
            <a:tailEnd/>
          </a:ln>
          <a:effectLst/>
        </p:spPr>
        <p:txBody>
          <a:bodyPr vert="horz" wrap="none" lIns="0" tIns="0" rIns="0" bIns="45720" numCol="1" anchor="b" anchorCtr="0" compatLnSpc="1">
            <a:prstTxWarp prst="textNoShape">
              <a:avLst/>
            </a:prstTxWarp>
          </a:bodyPr>
          <a:lstStyle>
            <a:lvl1pPr algn="r">
              <a:defRPr sz="800">
                <a:solidFill>
                  <a:schemeClr val="bg2"/>
                </a:solidFill>
                <a:latin typeface="+mn-lt"/>
                <a:cs typeface="Arial" pitchFamily="34" charset="0"/>
              </a:defRPr>
            </a:lvl1pPr>
          </a:lstStyle>
          <a:p>
            <a:fld id="{D32BAE6A-B452-4007-8177-56DD051636F9}" type="slidenum">
              <a:rPr lang="en-US" smtClean="0"/>
              <a:pPr/>
              <a:t>‹Nº›</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Mandator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Picture 4" descr="Shell-2010-Pecten-RGBpc.wmf"/>
          <p:cNvPicPr>
            <a:picLocks noChangeAspect="1"/>
          </p:cNvPicPr>
          <p:nvPr userDrawn="1"/>
        </p:nvPicPr>
        <p:blipFill>
          <a:blip r:embed="rId3" cstate="print"/>
          <a:stretch>
            <a:fillRect/>
          </a:stretch>
        </p:blipFill>
        <p:spPr>
          <a:xfrm>
            <a:off x="3402000" y="1052736"/>
            <a:ext cx="2340000" cy="217057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flipH="1">
            <a:off x="466725" y="1304925"/>
            <a:ext cx="7018338" cy="5084763"/>
          </a:xfrm>
          <a:prstGeom prst="rect">
            <a:avLst/>
          </a:prstGeom>
          <a:solidFill>
            <a:srgbClr val="FCEC8B"/>
          </a:solidFill>
          <a:ln w="9525">
            <a:noFill/>
            <a:miter lim="800000"/>
            <a:headEnd/>
            <a:tailEnd/>
          </a:ln>
          <a:effectLst/>
        </p:spPr>
        <p:txBody>
          <a:bodyPr wrap="none" anchor="ctr"/>
          <a:lstStyle/>
          <a:p>
            <a:pPr fontAlgn="base">
              <a:spcBef>
                <a:spcPct val="0"/>
              </a:spcBef>
              <a:spcAft>
                <a:spcPct val="0"/>
              </a:spcAft>
              <a:defRPr/>
            </a:pPr>
            <a:r>
              <a:rPr lang="en-MY" sz="3600" dirty="0">
                <a:solidFill>
                  <a:srgbClr val="595959"/>
                </a:solidFill>
                <a:cs typeface="Times New Roman" pitchFamily="18" charset="0"/>
              </a:rPr>
              <a:t> </a:t>
            </a:r>
          </a:p>
        </p:txBody>
      </p:sp>
      <p:sp>
        <p:nvSpPr>
          <p:cNvPr id="5" name="Rectangle 4"/>
          <p:cNvSpPr>
            <a:spLocks noChangeArrowheads="1"/>
          </p:cNvSpPr>
          <p:nvPr/>
        </p:nvSpPr>
        <p:spPr bwMode="auto">
          <a:xfrm flipH="1">
            <a:off x="1546225" y="225425"/>
            <a:ext cx="7061200" cy="5038725"/>
          </a:xfrm>
          <a:prstGeom prst="rect">
            <a:avLst/>
          </a:prstGeom>
          <a:solidFill>
            <a:srgbClr val="FAE374"/>
          </a:solidFill>
          <a:ln w="9525">
            <a:noFill/>
            <a:miter lim="800000"/>
            <a:headEnd/>
            <a:tailEnd/>
          </a:ln>
          <a:effectLst/>
        </p:spPr>
        <p:txBody>
          <a:bodyPr wrap="none" anchor="ctr"/>
          <a:lstStyle/>
          <a:p>
            <a:pPr fontAlgn="base">
              <a:spcBef>
                <a:spcPct val="0"/>
              </a:spcBef>
              <a:spcAft>
                <a:spcPct val="0"/>
              </a:spcAft>
              <a:defRPr/>
            </a:pPr>
            <a:endParaRPr lang="en-MY" sz="3600" dirty="0">
              <a:solidFill>
                <a:srgbClr val="595959"/>
              </a:solidFill>
              <a:cs typeface="Times New Roman" pitchFamily="18" charset="0"/>
            </a:endParaRPr>
          </a:p>
        </p:txBody>
      </p:sp>
      <p:sp>
        <p:nvSpPr>
          <p:cNvPr id="6" name="Rectangle 4"/>
          <p:cNvSpPr>
            <a:spLocks noChangeArrowheads="1"/>
          </p:cNvSpPr>
          <p:nvPr/>
        </p:nvSpPr>
        <p:spPr bwMode="auto">
          <a:xfrm flipH="1">
            <a:off x="1546225" y="1304925"/>
            <a:ext cx="5942013" cy="3959225"/>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MY" sz="3600" dirty="0">
              <a:solidFill>
                <a:srgbClr val="595959"/>
              </a:solidFill>
              <a:cs typeface="Times New Roman" pitchFamily="18" charset="0"/>
            </a:endParaRPr>
          </a:p>
        </p:txBody>
      </p:sp>
      <p:pic>
        <p:nvPicPr>
          <p:cNvPr id="7" name="Picture 1053" descr="X:\Live Client Projects\Shell_template_boilerplates_161109\client\Amends\Shell-2010-Pecten-RGBpc.gif"/>
          <p:cNvPicPr>
            <a:picLocks noChangeAspect="1" noChangeArrowheads="1"/>
          </p:cNvPicPr>
          <p:nvPr/>
        </p:nvPicPr>
        <p:blipFill>
          <a:blip r:embed="rId2" cstate="print"/>
          <a:srcRect/>
          <a:stretch>
            <a:fillRect/>
          </a:stretch>
        </p:blipFill>
        <p:spPr bwMode="auto">
          <a:xfrm>
            <a:off x="473075" y="287338"/>
            <a:ext cx="717550" cy="666750"/>
          </a:xfrm>
          <a:prstGeom prst="rect">
            <a:avLst/>
          </a:prstGeom>
          <a:noFill/>
          <a:ln w="9525">
            <a:noFill/>
            <a:miter lim="800000"/>
            <a:headEnd/>
            <a:tailEnd/>
          </a:ln>
        </p:spPr>
      </p:pic>
      <p:sp>
        <p:nvSpPr>
          <p:cNvPr id="164875" name="Rectangle 1035"/>
          <p:cNvSpPr>
            <a:spLocks noGrp="1" noChangeArrowheads="1"/>
          </p:cNvSpPr>
          <p:nvPr>
            <p:ph type="ctrTitle" sz="quarter"/>
          </p:nvPr>
        </p:nvSpPr>
        <p:spPr>
          <a:xfrm>
            <a:off x="1697038" y="1400175"/>
            <a:ext cx="5668962" cy="1204913"/>
          </a:xfrm>
          <a:noFill/>
          <a:ln w="9525">
            <a:noFill/>
          </a:ln>
        </p:spPr>
        <p:txBody>
          <a:bodyPr lIns="0" tIns="0"/>
          <a:lstStyle>
            <a:lvl1pPr>
              <a:defRPr b="1"/>
            </a:lvl1pPr>
          </a:lstStyle>
          <a:p>
            <a:r>
              <a:rPr lang="en-US" smtClean="0"/>
              <a:t>Click to edit Master title style</a:t>
            </a:r>
            <a:endParaRPr lang="en-GB"/>
          </a:p>
        </p:txBody>
      </p:sp>
      <p:sp>
        <p:nvSpPr>
          <p:cNvPr id="164876" name="Rectangle 1036"/>
          <p:cNvSpPr>
            <a:spLocks noGrp="1" noChangeArrowheads="1"/>
          </p:cNvSpPr>
          <p:nvPr>
            <p:ph type="subTitle" sz="quarter" idx="1"/>
          </p:nvPr>
        </p:nvSpPr>
        <p:spPr>
          <a:xfrm>
            <a:off x="1698625" y="2849563"/>
            <a:ext cx="2698750" cy="1619250"/>
          </a:xfrm>
          <a:ln/>
        </p:spPr>
        <p:txBody>
          <a:bodyPr/>
          <a:lstStyle>
            <a:lvl1pPr marL="0" indent="0">
              <a:buFont typeface="Wingdings" pitchFamily="2" charset="2"/>
              <a:buNone/>
              <a:defRPr sz="1800"/>
            </a:lvl1pPr>
          </a:lstStyle>
          <a:p>
            <a:r>
              <a:rPr lang="en-US" smtClean="0"/>
              <a:t>Click to edit Master subtitle style</a:t>
            </a:r>
            <a:endParaRPr lang="en-GB"/>
          </a:p>
        </p:txBody>
      </p:sp>
      <p:sp>
        <p:nvSpPr>
          <p:cNvPr id="8" name="Rectangle 4"/>
          <p:cNvSpPr>
            <a:spLocks noGrp="1" noChangeArrowheads="1"/>
          </p:cNvSpPr>
          <p:nvPr>
            <p:ph type="dt" sz="half" idx="10"/>
          </p:nvPr>
        </p:nvSpPr>
        <p:spPr/>
        <p:txBody>
          <a:bodyPr/>
          <a:lstStyle>
            <a:lvl1pPr>
              <a:defRPr/>
            </a:lvl1pPr>
          </a:lstStyle>
          <a:p>
            <a:pPr>
              <a:defRPr/>
            </a:pPr>
            <a:fld id="{B2F1839E-059C-4723-B2AC-3CC2DF47BF7F}" type="datetime1">
              <a:rPr lang="en-US">
                <a:solidFill>
                  <a:srgbClr val="595959"/>
                </a:solidFill>
              </a:rPr>
              <a:pPr>
                <a:defRPr/>
              </a:pPr>
              <a:t>12/18/2012</a:t>
            </a:fld>
            <a:endParaRPr lang="en-US">
              <a:solidFill>
                <a:srgbClr val="595959"/>
              </a:solidFill>
            </a:endParaRPr>
          </a:p>
        </p:txBody>
      </p:sp>
      <p:sp>
        <p:nvSpPr>
          <p:cNvPr id="9" name="Rectangle 6"/>
          <p:cNvSpPr>
            <a:spLocks noGrp="1" noChangeArrowheads="1"/>
          </p:cNvSpPr>
          <p:nvPr>
            <p:ph type="sldNum" sz="quarter" idx="11"/>
          </p:nvPr>
        </p:nvSpPr>
        <p:spPr/>
        <p:txBody>
          <a:bodyPr/>
          <a:lstStyle>
            <a:lvl1pPr>
              <a:defRPr/>
            </a:lvl1pPr>
          </a:lstStyle>
          <a:p>
            <a:pPr>
              <a:defRPr/>
            </a:pPr>
            <a:fld id="{85B42391-A70D-4569-9B8F-D7B30C00A4ED}" type="slidenum">
              <a:rPr lang="en-GB">
                <a:solidFill>
                  <a:srgbClr val="595959"/>
                </a:solidFill>
              </a:rPr>
              <a:pPr>
                <a:defRPr/>
              </a:pPr>
              <a:t>‹Nº›</a:t>
            </a:fld>
            <a:endParaRPr lang="en-GB" dirty="0">
              <a:solidFill>
                <a:srgbClr val="595959"/>
              </a:solidFill>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BDDF304-7F16-4F22-A396-C04EDAFCE505}" type="datetime4">
              <a:rPr lang="en-GB">
                <a:solidFill>
                  <a:srgbClr val="595959"/>
                </a:solidFill>
              </a:rPr>
              <a:pPr>
                <a:defRPr/>
              </a:pPr>
              <a:t>18 December 2012</a:t>
            </a:fld>
            <a:endParaRPr lang="en-GB" dirty="0">
              <a:solidFill>
                <a:srgbClr val="595959"/>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0A008D1-DC6B-47AA-AB2E-50934DBE101A}" type="slidenum">
              <a:rPr lang="en-GB">
                <a:solidFill>
                  <a:srgbClr val="595959"/>
                </a:solidFill>
              </a:rPr>
              <a:pPr>
                <a:defRPr/>
              </a:pPr>
              <a:t>‹Nº›</a:t>
            </a:fld>
            <a:endParaRPr lang="en-GB" dirty="0">
              <a:solidFill>
                <a:srgbClr val="595959"/>
              </a:solidFill>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5678D59-4D48-4BA0-8410-06C460023FC4}" type="datetime4">
              <a:rPr lang="en-GB">
                <a:solidFill>
                  <a:srgbClr val="595959"/>
                </a:solidFill>
              </a:rPr>
              <a:pPr>
                <a:defRPr/>
              </a:pPr>
              <a:t>18 December 2012</a:t>
            </a:fld>
            <a:endParaRPr lang="en-GB" dirty="0">
              <a:solidFill>
                <a:srgbClr val="595959"/>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AB85110-E9AF-4880-AA33-50804B281BF9}" type="slidenum">
              <a:rPr lang="en-GB">
                <a:solidFill>
                  <a:srgbClr val="595959"/>
                </a:solidFill>
              </a:rPr>
              <a:pPr>
                <a:defRPr/>
              </a:pPr>
              <a:t>‹Nº›</a:t>
            </a:fld>
            <a:endParaRPr lang="en-GB" dirty="0">
              <a:solidFill>
                <a:srgbClr val="595959"/>
              </a:solidFill>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309688"/>
            <a:ext cx="3795712"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8225" y="1309688"/>
            <a:ext cx="3797300"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60F22E3-5483-4D1A-A39E-DDE4F502ECAB}" type="datetime4">
              <a:rPr lang="en-GB">
                <a:solidFill>
                  <a:srgbClr val="595959"/>
                </a:solidFill>
              </a:rPr>
              <a:pPr>
                <a:defRPr/>
              </a:pPr>
              <a:t>18 December 2012</a:t>
            </a:fld>
            <a:endParaRPr lang="en-GB" dirty="0">
              <a:solidFill>
                <a:srgbClr val="595959"/>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6FA5CE4-A955-420C-B46C-4A1EE33F34CE}" type="slidenum">
              <a:rPr lang="en-GB">
                <a:solidFill>
                  <a:srgbClr val="595959"/>
                </a:solidFill>
              </a:rPr>
              <a:pPr>
                <a:defRPr/>
              </a:pPr>
              <a:t>‹Nº›</a:t>
            </a:fld>
            <a:endParaRPr lang="en-GB" dirty="0">
              <a:solidFill>
                <a:srgbClr val="595959"/>
              </a:solidFill>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C450CAA-F0E5-4717-909C-5D0435AD1D83}" type="datetime4">
              <a:rPr lang="en-GB">
                <a:solidFill>
                  <a:srgbClr val="595959"/>
                </a:solidFill>
              </a:rPr>
              <a:pPr>
                <a:defRPr/>
              </a:pPr>
              <a:t>18 December 2012</a:t>
            </a:fld>
            <a:endParaRPr lang="en-GB" dirty="0">
              <a:solidFill>
                <a:srgbClr val="595959"/>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9A6834FF-D223-43EB-90EA-FB29CA6FE7EB}" type="slidenum">
              <a:rPr lang="en-GB">
                <a:solidFill>
                  <a:srgbClr val="595959"/>
                </a:solidFill>
              </a:rPr>
              <a:pPr>
                <a:defRPr/>
              </a:pPr>
              <a:t>‹Nº›</a:t>
            </a:fld>
            <a:endParaRPr lang="en-GB" dirty="0">
              <a:solidFill>
                <a:srgbClr val="595959"/>
              </a:solidFill>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C44FE93-4AC8-49E3-8090-1188719C670F}" type="datetime4">
              <a:rPr lang="en-GB">
                <a:solidFill>
                  <a:srgbClr val="595959"/>
                </a:solidFill>
              </a:rPr>
              <a:pPr>
                <a:defRPr/>
              </a:pPr>
              <a:t>18 December 2012</a:t>
            </a:fld>
            <a:endParaRPr lang="en-GB" dirty="0">
              <a:solidFill>
                <a:srgbClr val="595959"/>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8F2A106-DEF3-424D-AA18-C2762AFA1561}" type="slidenum">
              <a:rPr lang="en-GB">
                <a:solidFill>
                  <a:srgbClr val="595959"/>
                </a:solidFill>
              </a:rPr>
              <a:pPr>
                <a:defRPr/>
              </a:pPr>
              <a:t>‹Nº›</a:t>
            </a:fld>
            <a:endParaRPr lang="en-GB" dirty="0">
              <a:solidFill>
                <a:srgbClr val="595959"/>
              </a:solidFill>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14555BE-7B23-4C08-9F37-1F239B4D7631}" type="datetime4">
              <a:rPr lang="en-GB">
                <a:solidFill>
                  <a:srgbClr val="595959"/>
                </a:solidFill>
              </a:rPr>
              <a:pPr>
                <a:defRPr/>
              </a:pPr>
              <a:t>18 December 2012</a:t>
            </a:fld>
            <a:endParaRPr lang="en-GB" dirty="0">
              <a:solidFill>
                <a:srgbClr val="595959"/>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AA02758-949B-48C2-A7EA-8A2BFF967934}" type="slidenum">
              <a:rPr lang="en-GB">
                <a:solidFill>
                  <a:srgbClr val="595959"/>
                </a:solidFill>
              </a:rPr>
              <a:pPr>
                <a:defRPr/>
              </a:pPr>
              <a:t>‹Nº›</a:t>
            </a:fld>
            <a:endParaRPr lang="en-GB" dirty="0">
              <a:solidFill>
                <a:srgbClr val="595959"/>
              </a:solidFill>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AEC08D1-EDA8-4700-A201-8C9AA1B0A7DC}" type="datetime4">
              <a:rPr lang="en-GB">
                <a:solidFill>
                  <a:srgbClr val="595959"/>
                </a:solidFill>
              </a:rPr>
              <a:pPr>
                <a:defRPr/>
              </a:pPr>
              <a:t>18 December 2012</a:t>
            </a:fld>
            <a:endParaRPr lang="en-GB" dirty="0">
              <a:solidFill>
                <a:srgbClr val="595959"/>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4002CB6-23C3-4C7D-8C70-06961F43DA2A}" type="slidenum">
              <a:rPr lang="en-GB">
                <a:solidFill>
                  <a:srgbClr val="595959"/>
                </a:solidFill>
              </a:rPr>
              <a:pPr>
                <a:defRPr/>
              </a:pPr>
              <a:t>‹Nº›</a:t>
            </a:fld>
            <a:endParaRPr lang="en-GB" dirty="0">
              <a:solidFill>
                <a:srgbClr val="595959"/>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Line Heading and 2 Column Bullets">
    <p:spTree>
      <p:nvGrpSpPr>
        <p:cNvPr id="1" name=""/>
        <p:cNvGrpSpPr/>
        <p:nvPr/>
      </p:nvGrpSpPr>
      <p:grpSpPr>
        <a:xfrm>
          <a:off x="0" y="0"/>
          <a:ext cx="0" cy="0"/>
          <a:chOff x="0" y="0"/>
          <a:chExt cx="0" cy="0"/>
        </a:xfrm>
      </p:grpSpPr>
      <p:sp>
        <p:nvSpPr>
          <p:cNvPr id="11"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10" name="Content Placeholder 14"/>
          <p:cNvSpPr>
            <a:spLocks noGrp="1"/>
          </p:cNvSpPr>
          <p:nvPr>
            <p:ph sz="quarter" idx="13"/>
          </p:nvPr>
        </p:nvSpPr>
        <p:spPr>
          <a:xfrm>
            <a:off x="4945062" y="1310400"/>
            <a:ext cx="3732213" cy="5072400"/>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43"/>
          <p:cNvSpPr>
            <a:spLocks noGrp="1"/>
          </p:cNvSpPr>
          <p:nvPr>
            <p:ph type="body" sz="quarter" idx="11"/>
          </p:nvPr>
        </p:nvSpPr>
        <p:spPr>
          <a:xfrm>
            <a:off x="900592" y="1310400"/>
            <a:ext cx="3738563"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39E04A-9D76-40E0-AAEA-C21929D71B51}" type="datetime4">
              <a:rPr lang="en-GB">
                <a:solidFill>
                  <a:srgbClr val="595959"/>
                </a:solidFill>
              </a:rPr>
              <a:pPr>
                <a:defRPr/>
              </a:pPr>
              <a:t>18 December 2012</a:t>
            </a:fld>
            <a:endParaRPr lang="en-GB" dirty="0">
              <a:solidFill>
                <a:srgbClr val="595959"/>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88A6C56-E765-4366-AD6C-1FDDA982D799}" type="slidenum">
              <a:rPr lang="en-GB">
                <a:solidFill>
                  <a:srgbClr val="595959"/>
                </a:solidFill>
              </a:rPr>
              <a:pPr>
                <a:defRPr/>
              </a:pPr>
              <a:t>‹Nº›</a:t>
            </a:fld>
            <a:endParaRPr lang="en-GB" dirty="0">
              <a:solidFill>
                <a:srgbClr val="595959"/>
              </a:solidFill>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3E37F2B-7099-43F5-89BF-572A028D2CEA}" type="datetime4">
              <a:rPr lang="en-GB">
                <a:solidFill>
                  <a:srgbClr val="595959"/>
                </a:solidFill>
              </a:rPr>
              <a:pPr>
                <a:defRPr/>
              </a:pPr>
              <a:t>18 December 2012</a:t>
            </a:fld>
            <a:endParaRPr lang="en-GB" dirty="0">
              <a:solidFill>
                <a:srgbClr val="595959"/>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221DF56-A872-434A-8DC2-5BF50EF12F00}" type="slidenum">
              <a:rPr lang="en-GB">
                <a:solidFill>
                  <a:srgbClr val="595959"/>
                </a:solidFill>
              </a:rPr>
              <a:pPr>
                <a:defRPr/>
              </a:pPr>
              <a:t>‹Nº›</a:t>
            </a:fld>
            <a:endParaRPr lang="en-GB" dirty="0">
              <a:solidFill>
                <a:srgbClr val="595959"/>
              </a:solidFill>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255588"/>
            <a:ext cx="2157412"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63" y="255588"/>
            <a:ext cx="63246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0A5D303-182A-4699-A39A-BE1D579A1B64}" type="datetime4">
              <a:rPr lang="en-GB">
                <a:solidFill>
                  <a:srgbClr val="595959"/>
                </a:solidFill>
              </a:rPr>
              <a:pPr>
                <a:defRPr/>
              </a:pPr>
              <a:t>18 December 2012</a:t>
            </a:fld>
            <a:endParaRPr lang="en-GB" dirty="0">
              <a:solidFill>
                <a:srgbClr val="595959"/>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D04F6E0-5F4F-4B12-B829-F4362E77AA13}" type="slidenum">
              <a:rPr lang="en-GB">
                <a:solidFill>
                  <a:srgbClr val="595959"/>
                </a:solidFill>
              </a:rPr>
              <a:pPr>
                <a:defRPr/>
              </a:pPr>
              <a:t>‹Nº›</a:t>
            </a:fld>
            <a:endParaRPr lang="en-GB" dirty="0">
              <a:solidFill>
                <a:srgbClr val="595959"/>
              </a:solidFill>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3 Blocks B">
    <p:spTree>
      <p:nvGrpSpPr>
        <p:cNvPr id="1" name=""/>
        <p:cNvGrpSpPr/>
        <p:nvPr/>
      </p:nvGrpSpPr>
      <p:grpSpPr>
        <a:xfrm>
          <a:off x="0" y="0"/>
          <a:ext cx="0" cy="0"/>
          <a:chOff x="0" y="0"/>
          <a:chExt cx="0" cy="0"/>
        </a:xfrm>
      </p:grpSpPr>
      <p:cxnSp>
        <p:nvCxnSpPr>
          <p:cNvPr id="8" name="Straight Connector 7"/>
          <p:cNvCxnSpPr/>
          <p:nvPr/>
        </p:nvCxnSpPr>
        <p:spPr>
          <a:xfrm>
            <a:off x="4675188" y="1314450"/>
            <a:ext cx="4125912"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84713" y="3978275"/>
            <a:ext cx="4125912" cy="1588"/>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1313" y="1314450"/>
            <a:ext cx="4125912"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1313" y="6218238"/>
            <a:ext cx="4125912"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75188" y="6218238"/>
            <a:ext cx="4125912"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lvl1pPr>
              <a:defRPr/>
            </a:lvl1pPr>
          </a:lstStyle>
          <a:p>
            <a:r>
              <a:rPr lang="en-US" smtClean="0"/>
              <a:t>Click to edit Master title style</a:t>
            </a:r>
            <a:endParaRPr lang="nl-NL" dirty="0"/>
          </a:p>
        </p:txBody>
      </p:sp>
      <p:sp>
        <p:nvSpPr>
          <p:cNvPr id="7" name="Content Placeholder 49"/>
          <p:cNvSpPr>
            <a:spLocks noGrp="1"/>
          </p:cNvSpPr>
          <p:nvPr>
            <p:ph sz="quarter" idx="22"/>
          </p:nvPr>
        </p:nvSpPr>
        <p:spPr>
          <a:xfrm>
            <a:off x="4675500" y="3828232"/>
            <a:ext cx="4125912" cy="2336031"/>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0" name="Content Placeholder 51"/>
          <p:cNvSpPr>
            <a:spLocks noGrp="1"/>
          </p:cNvSpPr>
          <p:nvPr>
            <p:ph sz="quarter" idx="29"/>
          </p:nvPr>
        </p:nvSpPr>
        <p:spPr>
          <a:xfrm>
            <a:off x="341313" y="1038225"/>
            <a:ext cx="4125911" cy="219740"/>
          </a:xfrm>
        </p:spPr>
        <p:txBody>
          <a:bodyPr>
            <a:spAutoFit/>
          </a:bodyPr>
          <a:lstStyle>
            <a:lvl1pPr>
              <a:defRPr sz="1200">
                <a:latin typeface="+mj-lt"/>
              </a:defRPr>
            </a:lvl1pPr>
          </a:lstStyle>
          <a:p>
            <a:pPr lvl="0"/>
            <a:r>
              <a:rPr lang="en-US" smtClean="0"/>
              <a:t>Click to edit Master text styles</a:t>
            </a:r>
          </a:p>
        </p:txBody>
      </p:sp>
      <p:sp>
        <p:nvSpPr>
          <p:cNvPr id="13" name="Content Placeholder 51"/>
          <p:cNvSpPr>
            <a:spLocks noGrp="1"/>
          </p:cNvSpPr>
          <p:nvPr>
            <p:ph sz="quarter" idx="30"/>
          </p:nvPr>
        </p:nvSpPr>
        <p:spPr>
          <a:xfrm>
            <a:off x="341313" y="6283275"/>
            <a:ext cx="4125911" cy="128177"/>
          </a:xfrm>
        </p:spPr>
        <p:txBody>
          <a:bodyPr>
            <a:spAutoFit/>
          </a:bodyPr>
          <a:lstStyle>
            <a:lvl1pPr>
              <a:defRPr sz="700">
                <a:latin typeface="+mn-lt"/>
              </a:defRPr>
            </a:lvl1pPr>
          </a:lstStyle>
          <a:p>
            <a:pPr lvl="0"/>
            <a:r>
              <a:rPr lang="en-US" smtClean="0"/>
              <a:t>Click to edit Master text styles</a:t>
            </a:r>
          </a:p>
        </p:txBody>
      </p:sp>
      <p:sp>
        <p:nvSpPr>
          <p:cNvPr id="32" name="Content Placeholder 49"/>
          <p:cNvSpPr>
            <a:spLocks noGrp="1"/>
          </p:cNvSpPr>
          <p:nvPr>
            <p:ph sz="quarter" idx="31"/>
          </p:nvPr>
        </p:nvSpPr>
        <p:spPr>
          <a:xfrm>
            <a:off x="4675500" y="1373189"/>
            <a:ext cx="4125912" cy="2336031"/>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5" name="Content Placeholder 49"/>
          <p:cNvSpPr>
            <a:spLocks noGrp="1"/>
          </p:cNvSpPr>
          <p:nvPr>
            <p:ph sz="quarter" idx="26"/>
          </p:nvPr>
        </p:nvSpPr>
        <p:spPr>
          <a:xfrm>
            <a:off x="341001" y="1373189"/>
            <a:ext cx="4125912" cy="4791074"/>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6" name="Slide Number Placeholder 18"/>
          <p:cNvSpPr>
            <a:spLocks noGrp="1"/>
          </p:cNvSpPr>
          <p:nvPr>
            <p:ph type="sldNum" sz="quarter" idx="32"/>
          </p:nvPr>
        </p:nvSpPr>
        <p:spPr/>
        <p:txBody>
          <a:bodyPr/>
          <a:lstStyle>
            <a:lvl1pPr>
              <a:defRPr/>
            </a:lvl1pPr>
          </a:lstStyle>
          <a:p>
            <a:pPr>
              <a:defRPr/>
            </a:pPr>
            <a:fld id="{02A77D39-B317-4BA1-AC9D-3EAA45C600AA}" type="slidenum">
              <a:rPr lang="en-US">
                <a:solidFill>
                  <a:srgbClr val="595959"/>
                </a:solidFill>
              </a:rPr>
              <a:pPr>
                <a:defRPr/>
              </a:pPr>
              <a:t>‹Nº›</a:t>
            </a:fld>
            <a:endParaRPr lang="en-US" dirty="0">
              <a:solidFill>
                <a:srgbClr val="595959"/>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6_Text and Graph">
    <p:spTree>
      <p:nvGrpSpPr>
        <p:cNvPr id="1" name=""/>
        <p:cNvGrpSpPr/>
        <p:nvPr/>
      </p:nvGrpSpPr>
      <p:grpSpPr>
        <a:xfrm>
          <a:off x="0" y="0"/>
          <a:ext cx="0" cy="0"/>
          <a:chOff x="0" y="0"/>
          <a:chExt cx="0" cy="0"/>
        </a:xfrm>
      </p:grpSpPr>
      <p:cxnSp>
        <p:nvCxnSpPr>
          <p:cNvPr id="10" name="Straight Connector 9"/>
          <p:cNvCxnSpPr/>
          <p:nvPr/>
        </p:nvCxnSpPr>
        <p:spPr>
          <a:xfrm>
            <a:off x="341313" y="1314450"/>
            <a:ext cx="4125912"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75188" y="1314450"/>
            <a:ext cx="4125912"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1313" y="6218238"/>
            <a:ext cx="4125912"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188" y="6218238"/>
            <a:ext cx="4125912"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55" name="Content Placeholder 51"/>
          <p:cNvSpPr>
            <a:spLocks noGrp="1"/>
          </p:cNvSpPr>
          <p:nvPr>
            <p:ph sz="quarter" idx="23"/>
          </p:nvPr>
        </p:nvSpPr>
        <p:spPr>
          <a:xfrm>
            <a:off x="4675189" y="1373188"/>
            <a:ext cx="4125911" cy="183127"/>
          </a:xfrm>
        </p:spPr>
        <p:txBody>
          <a:bodyPr>
            <a:spAutoFit/>
          </a:bodyPr>
          <a:lstStyle>
            <a:lvl1pPr>
              <a:defRPr sz="1000">
                <a:latin typeface="+mn-lt"/>
              </a:defRPr>
            </a:lvl1pPr>
          </a:lstStyle>
          <a:p>
            <a:pPr lvl="0"/>
            <a:r>
              <a:rPr lang="en-US" smtClean="0"/>
              <a:t>Click to edit Master text styles</a:t>
            </a:r>
          </a:p>
        </p:txBody>
      </p:sp>
      <p:sp>
        <p:nvSpPr>
          <p:cNvPr id="56" name="Content Placeholder 51"/>
          <p:cNvSpPr>
            <a:spLocks noGrp="1"/>
          </p:cNvSpPr>
          <p:nvPr>
            <p:ph sz="quarter" idx="24"/>
          </p:nvPr>
        </p:nvSpPr>
        <p:spPr>
          <a:xfrm>
            <a:off x="341313" y="1038225"/>
            <a:ext cx="4125911" cy="219740"/>
          </a:xfrm>
        </p:spPr>
        <p:txBody>
          <a:bodyPr>
            <a:spAutoFit/>
          </a:bodyPr>
          <a:lstStyle>
            <a:lvl1pPr>
              <a:defRPr sz="1200">
                <a:latin typeface="+mj-lt"/>
              </a:defRPr>
            </a:lvl1pPr>
          </a:lstStyle>
          <a:p>
            <a:pPr lvl="0"/>
            <a:r>
              <a:rPr lang="en-US" smtClean="0"/>
              <a:t>Click to edit Master text styles</a:t>
            </a:r>
          </a:p>
        </p:txBody>
      </p:sp>
      <p:sp>
        <p:nvSpPr>
          <p:cNvPr id="67" name="Content Placeholder 51"/>
          <p:cNvSpPr>
            <a:spLocks noGrp="1"/>
          </p:cNvSpPr>
          <p:nvPr>
            <p:ph sz="quarter" idx="29"/>
          </p:nvPr>
        </p:nvSpPr>
        <p:spPr>
          <a:xfrm>
            <a:off x="341313" y="6283275"/>
            <a:ext cx="4125911" cy="128177"/>
          </a:xfrm>
        </p:spPr>
        <p:txBody>
          <a:bodyPr>
            <a:spAutoFit/>
          </a:bodyPr>
          <a:lstStyle>
            <a:lvl1pPr>
              <a:defRPr sz="700">
                <a:latin typeface="+mn-lt"/>
              </a:defRPr>
            </a:lvl1pPr>
          </a:lstStyle>
          <a:p>
            <a:pPr lvl="0"/>
            <a:r>
              <a:rPr lang="en-US" smtClean="0"/>
              <a:t>Click to edit Master text styles</a:t>
            </a:r>
          </a:p>
        </p:txBody>
      </p:sp>
      <p:sp>
        <p:nvSpPr>
          <p:cNvPr id="69" name="Title 68"/>
          <p:cNvSpPr>
            <a:spLocks noGrp="1"/>
          </p:cNvSpPr>
          <p:nvPr>
            <p:ph type="title"/>
          </p:nvPr>
        </p:nvSpPr>
        <p:spPr/>
        <p:txBody>
          <a:bodyPr/>
          <a:lstStyle>
            <a:lvl1pPr>
              <a:defRPr/>
            </a:lvl1pPr>
          </a:lstStyle>
          <a:p>
            <a:r>
              <a:rPr lang="en-US" smtClean="0"/>
              <a:t>Click to edit Master title style</a:t>
            </a:r>
            <a:endParaRPr lang="nl-NL" dirty="0"/>
          </a:p>
        </p:txBody>
      </p:sp>
      <p:sp>
        <p:nvSpPr>
          <p:cNvPr id="17" name="Chart Placeholder 16"/>
          <p:cNvSpPr>
            <a:spLocks noGrp="1"/>
          </p:cNvSpPr>
          <p:nvPr>
            <p:ph type="chart" sz="quarter" idx="31"/>
          </p:nvPr>
        </p:nvSpPr>
        <p:spPr>
          <a:xfrm>
            <a:off x="4675189" y="1567088"/>
            <a:ext cx="4125600" cy="3955826"/>
          </a:xfrm>
        </p:spPr>
        <p:txBody>
          <a:bodyPr>
            <a:normAutofit/>
          </a:bodyPr>
          <a:lstStyle>
            <a:lvl1pPr>
              <a:defRPr sz="1200">
                <a:latin typeface="+mn-lt"/>
              </a:defRPr>
            </a:lvl1pPr>
          </a:lstStyle>
          <a:p>
            <a:pPr lvl="0"/>
            <a:r>
              <a:rPr lang="en-US" noProof="0" smtClean="0"/>
              <a:t>Click icon to add chart</a:t>
            </a:r>
            <a:endParaRPr lang="nl-NL" noProof="0" dirty="0"/>
          </a:p>
        </p:txBody>
      </p:sp>
      <p:sp>
        <p:nvSpPr>
          <p:cNvPr id="16" name="Content Placeholder 49"/>
          <p:cNvSpPr>
            <a:spLocks noGrp="1"/>
          </p:cNvSpPr>
          <p:nvPr>
            <p:ph sz="quarter" idx="26"/>
          </p:nvPr>
        </p:nvSpPr>
        <p:spPr>
          <a:xfrm>
            <a:off x="341313" y="1373189"/>
            <a:ext cx="4125912" cy="4791074"/>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3" name="Content Placeholder 51"/>
          <p:cNvSpPr>
            <a:spLocks noGrp="1"/>
          </p:cNvSpPr>
          <p:nvPr>
            <p:ph sz="quarter" idx="32"/>
          </p:nvPr>
        </p:nvSpPr>
        <p:spPr>
          <a:xfrm>
            <a:off x="4675189" y="1038225"/>
            <a:ext cx="4125911" cy="219740"/>
          </a:xfrm>
        </p:spPr>
        <p:txBody>
          <a:bodyPr>
            <a:spAutoFit/>
          </a:bodyPr>
          <a:lstStyle>
            <a:lvl1pPr>
              <a:defRPr sz="1200">
                <a:latin typeface="+mj-lt"/>
              </a:defRPr>
            </a:lvl1pPr>
          </a:lstStyle>
          <a:p>
            <a:pPr lvl="0"/>
            <a:r>
              <a:rPr lang="en-US" smtClean="0"/>
              <a:t>Click to edit Master text styles</a:t>
            </a:r>
          </a:p>
        </p:txBody>
      </p:sp>
      <p:sp>
        <p:nvSpPr>
          <p:cNvPr id="14" name="Content Placeholder 51"/>
          <p:cNvSpPr>
            <a:spLocks noGrp="1"/>
          </p:cNvSpPr>
          <p:nvPr>
            <p:ph sz="quarter" idx="33"/>
          </p:nvPr>
        </p:nvSpPr>
        <p:spPr>
          <a:xfrm>
            <a:off x="4675189" y="6283275"/>
            <a:ext cx="4125911" cy="128177"/>
          </a:xfrm>
        </p:spPr>
        <p:txBody>
          <a:bodyPr>
            <a:spAutoFit/>
          </a:bodyPr>
          <a:lstStyle>
            <a:lvl1pPr>
              <a:defRPr sz="700">
                <a:latin typeface="+mn-lt"/>
              </a:defRPr>
            </a:lvl1pPr>
          </a:lstStyle>
          <a:p>
            <a:pPr lvl="0"/>
            <a:r>
              <a:rPr lang="en-US" smtClean="0"/>
              <a:t>Click to edit Master text styles</a:t>
            </a:r>
          </a:p>
        </p:txBody>
      </p:sp>
      <p:sp>
        <p:nvSpPr>
          <p:cNvPr id="18" name="Slide Number Placeholder 14"/>
          <p:cNvSpPr>
            <a:spLocks noGrp="1"/>
          </p:cNvSpPr>
          <p:nvPr>
            <p:ph type="sldNum" sz="quarter" idx="34"/>
          </p:nvPr>
        </p:nvSpPr>
        <p:spPr/>
        <p:txBody>
          <a:bodyPr/>
          <a:lstStyle>
            <a:lvl1pPr>
              <a:defRPr/>
            </a:lvl1pPr>
          </a:lstStyle>
          <a:p>
            <a:pPr>
              <a:defRPr/>
            </a:pPr>
            <a:fld id="{F5D4C652-9E8C-4383-A8C4-4FBBDEDF189D}" type="slidenum">
              <a:rPr lang="en-US">
                <a:solidFill>
                  <a:srgbClr val="595959"/>
                </a:solidFill>
              </a:rPr>
              <a:pPr>
                <a:defRPr/>
              </a:pPr>
              <a:t>‹Nº›</a:t>
            </a:fld>
            <a:endParaRPr lang="en-US" dirty="0">
              <a:solidFill>
                <a:srgbClr val="595959"/>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Full width A">
    <p:spTree>
      <p:nvGrpSpPr>
        <p:cNvPr id="1" name=""/>
        <p:cNvGrpSpPr/>
        <p:nvPr/>
      </p:nvGrpSpPr>
      <p:grpSpPr>
        <a:xfrm>
          <a:off x="0" y="0"/>
          <a:ext cx="0" cy="0"/>
          <a:chOff x="0" y="0"/>
          <a:chExt cx="0" cy="0"/>
        </a:xfrm>
      </p:grpSpPr>
      <p:sp>
        <p:nvSpPr>
          <p:cNvPr id="54" name="Content Placeholder 49"/>
          <p:cNvSpPr>
            <a:spLocks noGrp="1"/>
          </p:cNvSpPr>
          <p:nvPr>
            <p:ph sz="quarter" idx="22"/>
          </p:nvPr>
        </p:nvSpPr>
        <p:spPr>
          <a:xfrm>
            <a:off x="341312" y="1666487"/>
            <a:ext cx="8459787" cy="4497775"/>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5" name="Content Placeholder 51"/>
          <p:cNvSpPr>
            <a:spLocks noGrp="1"/>
          </p:cNvSpPr>
          <p:nvPr>
            <p:ph sz="quarter" idx="23"/>
          </p:nvPr>
        </p:nvSpPr>
        <p:spPr>
          <a:xfrm>
            <a:off x="341313" y="1373188"/>
            <a:ext cx="8459785" cy="219740"/>
          </a:xfrm>
        </p:spPr>
        <p:txBody>
          <a:bodyPr>
            <a:spAutoFit/>
          </a:bodyPr>
          <a:lstStyle>
            <a:lvl1pPr>
              <a:defRPr sz="1200"/>
            </a:lvl1pPr>
          </a:lstStyle>
          <a:p>
            <a:pPr lvl="0"/>
            <a:r>
              <a:rPr lang="en-US" smtClean="0"/>
              <a:t>Click to edit Master text styles</a:t>
            </a:r>
          </a:p>
        </p:txBody>
      </p:sp>
      <p:sp>
        <p:nvSpPr>
          <p:cNvPr id="56" name="Content Placeholder 51"/>
          <p:cNvSpPr>
            <a:spLocks noGrp="1"/>
          </p:cNvSpPr>
          <p:nvPr>
            <p:ph sz="quarter" idx="24"/>
          </p:nvPr>
        </p:nvSpPr>
        <p:spPr>
          <a:xfrm>
            <a:off x="341313" y="1038225"/>
            <a:ext cx="8459785" cy="219740"/>
          </a:xfrm>
        </p:spPr>
        <p:txBody>
          <a:bodyPr>
            <a:spAutoFit/>
          </a:bodyPr>
          <a:lstStyle>
            <a:lvl1pPr>
              <a:defRPr sz="1200">
                <a:latin typeface="+mn-lt"/>
              </a:defRPr>
            </a:lvl1pPr>
          </a:lstStyle>
          <a:p>
            <a:pPr lvl="0"/>
            <a:r>
              <a:rPr lang="en-US" smtClean="0"/>
              <a:t>Click to edit Master text styles</a:t>
            </a:r>
          </a:p>
        </p:txBody>
      </p:sp>
      <p:sp>
        <p:nvSpPr>
          <p:cNvPr id="67" name="Content Placeholder 51"/>
          <p:cNvSpPr>
            <a:spLocks noGrp="1"/>
          </p:cNvSpPr>
          <p:nvPr>
            <p:ph sz="quarter" idx="29"/>
          </p:nvPr>
        </p:nvSpPr>
        <p:spPr>
          <a:xfrm>
            <a:off x="341313" y="6283275"/>
            <a:ext cx="8459785" cy="128177"/>
          </a:xfrm>
        </p:spPr>
        <p:txBody>
          <a:bodyPr>
            <a:spAutoFit/>
          </a:bodyPr>
          <a:lstStyle>
            <a:lvl1pPr>
              <a:defRPr sz="700">
                <a:latin typeface="+mn-lt"/>
              </a:defRPr>
            </a:lvl1pPr>
          </a:lstStyle>
          <a:p>
            <a:pPr lvl="0"/>
            <a:r>
              <a:rPr lang="en-US" smtClean="0"/>
              <a:t>Click to edit Master text styles</a:t>
            </a:r>
          </a:p>
        </p:txBody>
      </p:sp>
      <p:sp>
        <p:nvSpPr>
          <p:cNvPr id="69" name="Title 68"/>
          <p:cNvSpPr>
            <a:spLocks noGrp="1"/>
          </p:cNvSpPr>
          <p:nvPr>
            <p:ph type="title"/>
          </p:nvPr>
        </p:nvSpPr>
        <p:spPr/>
        <p:txBody>
          <a:bodyPr/>
          <a:lstStyle>
            <a:lvl1pPr>
              <a:defRPr/>
            </a:lvl1pPr>
          </a:lstStyle>
          <a:p>
            <a:r>
              <a:rPr lang="en-US" smtClean="0"/>
              <a:t>Click to edit Master title style</a:t>
            </a:r>
            <a:endParaRPr lang="nl-NL" dirty="0"/>
          </a:p>
        </p:txBody>
      </p:sp>
      <p:sp>
        <p:nvSpPr>
          <p:cNvPr id="8" name="Slide Number Placeholder 17"/>
          <p:cNvSpPr>
            <a:spLocks noGrp="1"/>
          </p:cNvSpPr>
          <p:nvPr>
            <p:ph type="sldNum" sz="quarter" idx="30"/>
          </p:nvPr>
        </p:nvSpPr>
        <p:spPr/>
        <p:txBody>
          <a:bodyPr/>
          <a:lstStyle>
            <a:lvl1pPr>
              <a:defRPr/>
            </a:lvl1pPr>
          </a:lstStyle>
          <a:p>
            <a:pPr>
              <a:defRPr/>
            </a:pPr>
            <a:fld id="{B816B5FD-EA3A-4031-961E-E158486C0E4B}" type="slidenum">
              <a:rPr lang="en-US">
                <a:solidFill>
                  <a:srgbClr val="595959"/>
                </a:solidFill>
              </a:rPr>
              <a:pPr>
                <a:defRPr/>
              </a:pPr>
              <a:t>‹Nº›</a:t>
            </a:fld>
            <a:endParaRPr lang="en-US" dirty="0">
              <a:solidFill>
                <a:srgbClr val="595959"/>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 Graphs">
    <p:spTree>
      <p:nvGrpSpPr>
        <p:cNvPr id="1" name=""/>
        <p:cNvGrpSpPr/>
        <p:nvPr/>
      </p:nvGrpSpPr>
      <p:grpSpPr>
        <a:xfrm>
          <a:off x="0" y="0"/>
          <a:ext cx="0" cy="0"/>
          <a:chOff x="0" y="0"/>
          <a:chExt cx="0" cy="0"/>
        </a:xfrm>
      </p:grpSpPr>
      <p:cxnSp>
        <p:nvCxnSpPr>
          <p:cNvPr id="11" name="Straight Connector 10"/>
          <p:cNvCxnSpPr/>
          <p:nvPr/>
        </p:nvCxnSpPr>
        <p:spPr>
          <a:xfrm>
            <a:off x="341313" y="1314450"/>
            <a:ext cx="4125912"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75188" y="1314450"/>
            <a:ext cx="4125912"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1313" y="6218238"/>
            <a:ext cx="4125912"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75188" y="6218238"/>
            <a:ext cx="4125912"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55" name="Content Placeholder 51"/>
          <p:cNvSpPr>
            <a:spLocks noGrp="1"/>
          </p:cNvSpPr>
          <p:nvPr>
            <p:ph sz="quarter" idx="23"/>
          </p:nvPr>
        </p:nvSpPr>
        <p:spPr>
          <a:xfrm>
            <a:off x="341313" y="1373188"/>
            <a:ext cx="4125911" cy="183127"/>
          </a:xfrm>
        </p:spPr>
        <p:txBody>
          <a:bodyPr>
            <a:spAutoFit/>
          </a:bodyPr>
          <a:lstStyle>
            <a:lvl1pPr>
              <a:defRPr sz="1000">
                <a:latin typeface="+mn-lt"/>
              </a:defRPr>
            </a:lvl1pPr>
          </a:lstStyle>
          <a:p>
            <a:pPr lvl="0"/>
            <a:r>
              <a:rPr lang="en-US" smtClean="0"/>
              <a:t>Click to edit Master text styles</a:t>
            </a:r>
          </a:p>
        </p:txBody>
      </p:sp>
      <p:sp>
        <p:nvSpPr>
          <p:cNvPr id="56" name="Content Placeholder 51"/>
          <p:cNvSpPr>
            <a:spLocks noGrp="1"/>
          </p:cNvSpPr>
          <p:nvPr>
            <p:ph sz="quarter" idx="24"/>
          </p:nvPr>
        </p:nvSpPr>
        <p:spPr>
          <a:xfrm>
            <a:off x="341313" y="1038225"/>
            <a:ext cx="4125911" cy="219740"/>
          </a:xfrm>
        </p:spPr>
        <p:txBody>
          <a:bodyPr>
            <a:spAutoFit/>
          </a:bodyPr>
          <a:lstStyle>
            <a:lvl1pPr>
              <a:defRPr sz="1200">
                <a:latin typeface="+mj-lt"/>
              </a:defRPr>
            </a:lvl1pPr>
          </a:lstStyle>
          <a:p>
            <a:pPr lvl="0"/>
            <a:r>
              <a:rPr lang="en-US" smtClean="0"/>
              <a:t>Click to edit Master text styles</a:t>
            </a:r>
          </a:p>
        </p:txBody>
      </p:sp>
      <p:sp>
        <p:nvSpPr>
          <p:cNvPr id="61" name="Content Placeholder 51"/>
          <p:cNvSpPr>
            <a:spLocks noGrp="1"/>
          </p:cNvSpPr>
          <p:nvPr>
            <p:ph sz="quarter" idx="28"/>
          </p:nvPr>
        </p:nvSpPr>
        <p:spPr>
          <a:xfrm>
            <a:off x="4675188" y="1038225"/>
            <a:ext cx="4125911" cy="219740"/>
          </a:xfrm>
        </p:spPr>
        <p:txBody>
          <a:bodyPr>
            <a:spAutoFit/>
          </a:bodyPr>
          <a:lstStyle>
            <a:lvl1pPr>
              <a:defRPr sz="1200">
                <a:latin typeface="+mj-lt"/>
              </a:defRPr>
            </a:lvl1pPr>
          </a:lstStyle>
          <a:p>
            <a:pPr lvl="0"/>
            <a:r>
              <a:rPr lang="en-US" smtClean="0"/>
              <a:t>Click to edit Master text styles</a:t>
            </a:r>
          </a:p>
        </p:txBody>
      </p:sp>
      <p:sp>
        <p:nvSpPr>
          <p:cNvPr id="67" name="Content Placeholder 51"/>
          <p:cNvSpPr>
            <a:spLocks noGrp="1"/>
          </p:cNvSpPr>
          <p:nvPr>
            <p:ph sz="quarter" idx="29"/>
          </p:nvPr>
        </p:nvSpPr>
        <p:spPr>
          <a:xfrm>
            <a:off x="341313" y="6283275"/>
            <a:ext cx="4125911" cy="128177"/>
          </a:xfrm>
        </p:spPr>
        <p:txBody>
          <a:bodyPr>
            <a:spAutoFit/>
          </a:bodyPr>
          <a:lstStyle>
            <a:lvl1pPr>
              <a:defRPr sz="700">
                <a:latin typeface="+mn-lt"/>
              </a:defRPr>
            </a:lvl1pPr>
          </a:lstStyle>
          <a:p>
            <a:pPr lvl="0"/>
            <a:r>
              <a:rPr lang="en-US" smtClean="0"/>
              <a:t>Click to edit Master text styles</a:t>
            </a:r>
          </a:p>
        </p:txBody>
      </p:sp>
      <p:sp>
        <p:nvSpPr>
          <p:cNvPr id="68" name="Content Placeholder 51"/>
          <p:cNvSpPr>
            <a:spLocks noGrp="1"/>
          </p:cNvSpPr>
          <p:nvPr>
            <p:ph sz="quarter" idx="30"/>
          </p:nvPr>
        </p:nvSpPr>
        <p:spPr>
          <a:xfrm>
            <a:off x="4675188" y="6283275"/>
            <a:ext cx="4125911" cy="128177"/>
          </a:xfrm>
        </p:spPr>
        <p:txBody>
          <a:bodyPr>
            <a:spAutoFit/>
          </a:bodyPr>
          <a:lstStyle>
            <a:lvl1pPr>
              <a:defRPr sz="700">
                <a:latin typeface="+mn-lt"/>
              </a:defRPr>
            </a:lvl1pPr>
          </a:lstStyle>
          <a:p>
            <a:pPr lvl="0"/>
            <a:r>
              <a:rPr lang="en-US" smtClean="0"/>
              <a:t>Click to edit Master text styles</a:t>
            </a:r>
          </a:p>
        </p:txBody>
      </p:sp>
      <p:sp>
        <p:nvSpPr>
          <p:cNvPr id="69" name="Title 68"/>
          <p:cNvSpPr>
            <a:spLocks noGrp="1"/>
          </p:cNvSpPr>
          <p:nvPr>
            <p:ph type="title"/>
          </p:nvPr>
        </p:nvSpPr>
        <p:spPr/>
        <p:txBody>
          <a:bodyPr/>
          <a:lstStyle>
            <a:lvl1pPr>
              <a:defRPr/>
            </a:lvl1pPr>
          </a:lstStyle>
          <a:p>
            <a:r>
              <a:rPr lang="en-US" smtClean="0"/>
              <a:t>Click to edit Master title style</a:t>
            </a:r>
            <a:endParaRPr lang="nl-NL" dirty="0"/>
          </a:p>
        </p:txBody>
      </p:sp>
      <p:sp>
        <p:nvSpPr>
          <p:cNvPr id="17" name="Chart Placeholder 16"/>
          <p:cNvSpPr>
            <a:spLocks noGrp="1"/>
          </p:cNvSpPr>
          <p:nvPr>
            <p:ph type="chart" sz="quarter" idx="31"/>
          </p:nvPr>
        </p:nvSpPr>
        <p:spPr>
          <a:xfrm>
            <a:off x="341313" y="1567088"/>
            <a:ext cx="4125600" cy="3955826"/>
          </a:xfrm>
        </p:spPr>
        <p:txBody>
          <a:bodyPr>
            <a:normAutofit/>
          </a:bodyPr>
          <a:lstStyle>
            <a:lvl1pPr>
              <a:defRPr sz="1200">
                <a:latin typeface="+mn-lt"/>
              </a:defRPr>
            </a:lvl1pPr>
          </a:lstStyle>
          <a:p>
            <a:pPr lvl="0"/>
            <a:r>
              <a:rPr lang="en-US" noProof="0" smtClean="0"/>
              <a:t>Click icon to add chart</a:t>
            </a:r>
            <a:endParaRPr lang="nl-NL" noProof="0" dirty="0"/>
          </a:p>
        </p:txBody>
      </p:sp>
      <p:sp>
        <p:nvSpPr>
          <p:cNvPr id="20" name="Content Placeholder 51"/>
          <p:cNvSpPr>
            <a:spLocks noGrp="1"/>
          </p:cNvSpPr>
          <p:nvPr>
            <p:ph sz="quarter" idx="32"/>
          </p:nvPr>
        </p:nvSpPr>
        <p:spPr>
          <a:xfrm>
            <a:off x="4675188" y="1373188"/>
            <a:ext cx="4125911" cy="183127"/>
          </a:xfrm>
        </p:spPr>
        <p:txBody>
          <a:bodyPr>
            <a:spAutoFit/>
          </a:bodyPr>
          <a:lstStyle>
            <a:lvl1pPr>
              <a:defRPr sz="1000">
                <a:latin typeface="+mn-lt"/>
              </a:defRPr>
            </a:lvl1pPr>
          </a:lstStyle>
          <a:p>
            <a:pPr lvl="0"/>
            <a:r>
              <a:rPr lang="en-US" smtClean="0"/>
              <a:t>Click to edit Master text styles</a:t>
            </a:r>
          </a:p>
        </p:txBody>
      </p:sp>
      <p:sp>
        <p:nvSpPr>
          <p:cNvPr id="21" name="Chart Placeholder 16"/>
          <p:cNvSpPr>
            <a:spLocks noGrp="1"/>
          </p:cNvSpPr>
          <p:nvPr>
            <p:ph type="chart" sz="quarter" idx="33"/>
          </p:nvPr>
        </p:nvSpPr>
        <p:spPr>
          <a:xfrm>
            <a:off x="4675188" y="1567088"/>
            <a:ext cx="4125600" cy="3955826"/>
          </a:xfrm>
        </p:spPr>
        <p:txBody>
          <a:bodyPr>
            <a:normAutofit/>
          </a:bodyPr>
          <a:lstStyle>
            <a:lvl1pPr>
              <a:defRPr sz="1200">
                <a:latin typeface="+mn-lt"/>
              </a:defRPr>
            </a:lvl1pPr>
          </a:lstStyle>
          <a:p>
            <a:pPr lvl="0"/>
            <a:r>
              <a:rPr lang="en-US" noProof="0" smtClean="0"/>
              <a:t>Click icon to add chart</a:t>
            </a:r>
            <a:endParaRPr lang="nl-NL" noProof="0" dirty="0"/>
          </a:p>
        </p:txBody>
      </p:sp>
      <p:sp>
        <p:nvSpPr>
          <p:cNvPr id="15" name="Slide Number Placeholder 84"/>
          <p:cNvSpPr>
            <a:spLocks noGrp="1"/>
          </p:cNvSpPr>
          <p:nvPr>
            <p:ph type="sldNum" sz="quarter" idx="34"/>
          </p:nvPr>
        </p:nvSpPr>
        <p:spPr/>
        <p:txBody>
          <a:bodyPr/>
          <a:lstStyle>
            <a:lvl1pPr>
              <a:defRPr/>
            </a:lvl1pPr>
          </a:lstStyle>
          <a:p>
            <a:pPr>
              <a:defRPr/>
            </a:pPr>
            <a:fld id="{3123389D-8915-4AB2-B68F-D44AF8B349DE}" type="slidenum">
              <a:rPr lang="en-US">
                <a:solidFill>
                  <a:srgbClr val="595959"/>
                </a:solidFill>
              </a:rPr>
              <a:pPr>
                <a:defRPr/>
              </a:pPr>
              <a:t>‹Nº›</a:t>
            </a:fld>
            <a:endParaRPr lang="en-US" dirty="0">
              <a:solidFill>
                <a:srgbClr val="595959"/>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5_Text and Graph">
    <p:spTree>
      <p:nvGrpSpPr>
        <p:cNvPr id="1" name=""/>
        <p:cNvGrpSpPr/>
        <p:nvPr/>
      </p:nvGrpSpPr>
      <p:grpSpPr>
        <a:xfrm>
          <a:off x="0" y="0"/>
          <a:ext cx="0" cy="0"/>
          <a:chOff x="0" y="0"/>
          <a:chExt cx="0" cy="0"/>
        </a:xfrm>
      </p:grpSpPr>
      <p:cxnSp>
        <p:nvCxnSpPr>
          <p:cNvPr id="10" name="Straight Connector 9"/>
          <p:cNvCxnSpPr/>
          <p:nvPr/>
        </p:nvCxnSpPr>
        <p:spPr>
          <a:xfrm>
            <a:off x="341313" y="1314450"/>
            <a:ext cx="4125912"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75188" y="1314450"/>
            <a:ext cx="4125912"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1313" y="6218238"/>
            <a:ext cx="4125912"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188" y="6218238"/>
            <a:ext cx="4125912"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55" name="Content Placeholder 51"/>
          <p:cNvSpPr>
            <a:spLocks noGrp="1"/>
          </p:cNvSpPr>
          <p:nvPr>
            <p:ph sz="quarter" idx="23"/>
          </p:nvPr>
        </p:nvSpPr>
        <p:spPr>
          <a:xfrm>
            <a:off x="4675189" y="1373188"/>
            <a:ext cx="4125911" cy="183127"/>
          </a:xfrm>
        </p:spPr>
        <p:txBody>
          <a:bodyPr>
            <a:spAutoFit/>
          </a:bodyPr>
          <a:lstStyle>
            <a:lvl1pPr>
              <a:defRPr sz="1000">
                <a:latin typeface="+mn-lt"/>
              </a:defRPr>
            </a:lvl1pPr>
          </a:lstStyle>
          <a:p>
            <a:pPr lvl="0"/>
            <a:r>
              <a:rPr lang="en-US" smtClean="0"/>
              <a:t>Click to edit Master text styles</a:t>
            </a:r>
          </a:p>
        </p:txBody>
      </p:sp>
      <p:sp>
        <p:nvSpPr>
          <p:cNvPr id="56" name="Content Placeholder 51"/>
          <p:cNvSpPr>
            <a:spLocks noGrp="1"/>
          </p:cNvSpPr>
          <p:nvPr>
            <p:ph sz="quarter" idx="24"/>
          </p:nvPr>
        </p:nvSpPr>
        <p:spPr>
          <a:xfrm>
            <a:off x="341313" y="1038225"/>
            <a:ext cx="4125911" cy="219740"/>
          </a:xfrm>
        </p:spPr>
        <p:txBody>
          <a:bodyPr>
            <a:spAutoFit/>
          </a:bodyPr>
          <a:lstStyle>
            <a:lvl1pPr>
              <a:defRPr sz="1200">
                <a:latin typeface="+mj-lt"/>
              </a:defRPr>
            </a:lvl1pPr>
          </a:lstStyle>
          <a:p>
            <a:pPr lvl="0"/>
            <a:r>
              <a:rPr lang="en-US" smtClean="0"/>
              <a:t>Click to edit Master text styles</a:t>
            </a:r>
          </a:p>
        </p:txBody>
      </p:sp>
      <p:sp>
        <p:nvSpPr>
          <p:cNvPr id="67" name="Content Placeholder 51"/>
          <p:cNvSpPr>
            <a:spLocks noGrp="1"/>
          </p:cNvSpPr>
          <p:nvPr>
            <p:ph sz="quarter" idx="29"/>
          </p:nvPr>
        </p:nvSpPr>
        <p:spPr>
          <a:xfrm>
            <a:off x="341313" y="6283275"/>
            <a:ext cx="4125911" cy="128177"/>
          </a:xfrm>
        </p:spPr>
        <p:txBody>
          <a:bodyPr>
            <a:spAutoFit/>
          </a:bodyPr>
          <a:lstStyle>
            <a:lvl1pPr>
              <a:defRPr sz="700">
                <a:latin typeface="+mn-lt"/>
              </a:defRPr>
            </a:lvl1pPr>
          </a:lstStyle>
          <a:p>
            <a:pPr lvl="0"/>
            <a:r>
              <a:rPr lang="en-US" smtClean="0"/>
              <a:t>Click to edit Master text styles</a:t>
            </a:r>
          </a:p>
        </p:txBody>
      </p:sp>
      <p:sp>
        <p:nvSpPr>
          <p:cNvPr id="69" name="Title 68"/>
          <p:cNvSpPr>
            <a:spLocks noGrp="1"/>
          </p:cNvSpPr>
          <p:nvPr>
            <p:ph type="title"/>
          </p:nvPr>
        </p:nvSpPr>
        <p:spPr/>
        <p:txBody>
          <a:bodyPr/>
          <a:lstStyle>
            <a:lvl1pPr>
              <a:defRPr/>
            </a:lvl1pPr>
          </a:lstStyle>
          <a:p>
            <a:r>
              <a:rPr lang="en-US" smtClean="0"/>
              <a:t>Click to edit Master title style</a:t>
            </a:r>
            <a:endParaRPr lang="nl-NL" dirty="0"/>
          </a:p>
        </p:txBody>
      </p:sp>
      <p:sp>
        <p:nvSpPr>
          <p:cNvPr id="17" name="Chart Placeholder 16"/>
          <p:cNvSpPr>
            <a:spLocks noGrp="1"/>
          </p:cNvSpPr>
          <p:nvPr>
            <p:ph type="chart" sz="quarter" idx="31"/>
          </p:nvPr>
        </p:nvSpPr>
        <p:spPr>
          <a:xfrm>
            <a:off x="4675189" y="1567088"/>
            <a:ext cx="4125600" cy="3955826"/>
          </a:xfrm>
        </p:spPr>
        <p:txBody>
          <a:bodyPr>
            <a:normAutofit/>
          </a:bodyPr>
          <a:lstStyle>
            <a:lvl1pPr>
              <a:defRPr sz="1200">
                <a:latin typeface="+mn-lt"/>
              </a:defRPr>
            </a:lvl1pPr>
          </a:lstStyle>
          <a:p>
            <a:pPr lvl="0"/>
            <a:r>
              <a:rPr lang="en-US" noProof="0" smtClean="0"/>
              <a:t>Click icon to add chart</a:t>
            </a:r>
            <a:endParaRPr lang="nl-NL" noProof="0" dirty="0"/>
          </a:p>
        </p:txBody>
      </p:sp>
      <p:sp>
        <p:nvSpPr>
          <p:cNvPr id="16" name="Content Placeholder 49"/>
          <p:cNvSpPr>
            <a:spLocks noGrp="1"/>
          </p:cNvSpPr>
          <p:nvPr>
            <p:ph sz="quarter" idx="26"/>
          </p:nvPr>
        </p:nvSpPr>
        <p:spPr>
          <a:xfrm>
            <a:off x="341313" y="1373189"/>
            <a:ext cx="4125912" cy="4791074"/>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3" name="Content Placeholder 51"/>
          <p:cNvSpPr>
            <a:spLocks noGrp="1"/>
          </p:cNvSpPr>
          <p:nvPr>
            <p:ph sz="quarter" idx="32"/>
          </p:nvPr>
        </p:nvSpPr>
        <p:spPr>
          <a:xfrm>
            <a:off x="4675189" y="1038225"/>
            <a:ext cx="4125911" cy="219740"/>
          </a:xfrm>
        </p:spPr>
        <p:txBody>
          <a:bodyPr>
            <a:spAutoFit/>
          </a:bodyPr>
          <a:lstStyle>
            <a:lvl1pPr>
              <a:defRPr sz="1200">
                <a:latin typeface="+mj-lt"/>
              </a:defRPr>
            </a:lvl1pPr>
          </a:lstStyle>
          <a:p>
            <a:pPr lvl="0"/>
            <a:r>
              <a:rPr lang="en-US" smtClean="0"/>
              <a:t>Click to edit Master text styles</a:t>
            </a:r>
          </a:p>
        </p:txBody>
      </p:sp>
      <p:sp>
        <p:nvSpPr>
          <p:cNvPr id="14" name="Content Placeholder 51"/>
          <p:cNvSpPr>
            <a:spLocks noGrp="1"/>
          </p:cNvSpPr>
          <p:nvPr>
            <p:ph sz="quarter" idx="33"/>
          </p:nvPr>
        </p:nvSpPr>
        <p:spPr>
          <a:xfrm>
            <a:off x="4675189" y="6283275"/>
            <a:ext cx="4125911" cy="128177"/>
          </a:xfrm>
        </p:spPr>
        <p:txBody>
          <a:bodyPr>
            <a:spAutoFit/>
          </a:bodyPr>
          <a:lstStyle>
            <a:lvl1pPr>
              <a:defRPr sz="700">
                <a:latin typeface="+mn-lt"/>
              </a:defRPr>
            </a:lvl1pPr>
          </a:lstStyle>
          <a:p>
            <a:pPr lvl="0"/>
            <a:r>
              <a:rPr lang="en-US" smtClean="0"/>
              <a:t>Click to edit Master text styles</a:t>
            </a:r>
          </a:p>
        </p:txBody>
      </p:sp>
      <p:sp>
        <p:nvSpPr>
          <p:cNvPr id="18" name="Slide Number Placeholder 14"/>
          <p:cNvSpPr>
            <a:spLocks noGrp="1"/>
          </p:cNvSpPr>
          <p:nvPr>
            <p:ph type="sldNum" sz="quarter" idx="34"/>
          </p:nvPr>
        </p:nvSpPr>
        <p:spPr/>
        <p:txBody>
          <a:bodyPr/>
          <a:lstStyle>
            <a:lvl1pPr>
              <a:defRPr/>
            </a:lvl1pPr>
          </a:lstStyle>
          <a:p>
            <a:pPr>
              <a:defRPr/>
            </a:pPr>
            <a:fld id="{5E92B850-82CF-499D-B16A-A27D7534AD81}" type="slidenum">
              <a:rPr lang="en-US">
                <a:solidFill>
                  <a:srgbClr val="595959"/>
                </a:solidFill>
              </a:rPr>
              <a:pPr>
                <a:defRPr/>
              </a:pPr>
              <a:t>‹Nº›</a:t>
            </a:fld>
            <a:endParaRPr lang="en-US" dirty="0">
              <a:solidFill>
                <a:srgbClr val="595959"/>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Wide Column A">
    <p:spTree>
      <p:nvGrpSpPr>
        <p:cNvPr id="1" name=""/>
        <p:cNvGrpSpPr/>
        <p:nvPr/>
      </p:nvGrpSpPr>
      <p:grpSpPr>
        <a:xfrm>
          <a:off x="0" y="0"/>
          <a:ext cx="0" cy="0"/>
          <a:chOff x="0" y="0"/>
          <a:chExt cx="0" cy="0"/>
        </a:xfrm>
      </p:grpSpPr>
      <p:cxnSp>
        <p:nvCxnSpPr>
          <p:cNvPr id="11" name="Straight Connector 10"/>
          <p:cNvCxnSpPr/>
          <p:nvPr/>
        </p:nvCxnSpPr>
        <p:spPr>
          <a:xfrm>
            <a:off x="341313" y="1314450"/>
            <a:ext cx="4578350"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29213" y="1314450"/>
            <a:ext cx="3671887"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1313" y="6218238"/>
            <a:ext cx="4578350"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29213" y="6218238"/>
            <a:ext cx="3671887"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4488" y="1666875"/>
            <a:ext cx="2163762" cy="1588"/>
          </a:xfrm>
          <a:prstGeom prst="line">
            <a:avLst/>
          </a:prstGeom>
          <a:ln w="15875">
            <a:solidFill>
              <a:srgbClr val="8B8C8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4788" y="1666875"/>
            <a:ext cx="2163762" cy="1588"/>
          </a:xfrm>
          <a:prstGeom prst="line">
            <a:avLst/>
          </a:prstGeom>
          <a:ln w="15875">
            <a:solidFill>
              <a:srgbClr val="8B8C8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nl-NL" dirty="0"/>
          </a:p>
        </p:txBody>
      </p:sp>
      <p:sp>
        <p:nvSpPr>
          <p:cNvPr id="8" name="Content Placeholder 51"/>
          <p:cNvSpPr>
            <a:spLocks noGrp="1"/>
          </p:cNvSpPr>
          <p:nvPr>
            <p:ph sz="quarter" idx="24"/>
          </p:nvPr>
        </p:nvSpPr>
        <p:spPr>
          <a:xfrm>
            <a:off x="341313" y="1038225"/>
            <a:ext cx="4578944" cy="219740"/>
          </a:xfrm>
        </p:spPr>
        <p:txBody>
          <a:bodyPr>
            <a:spAutoFit/>
          </a:bodyPr>
          <a:lstStyle>
            <a:lvl1pPr>
              <a:defRPr sz="1200">
                <a:latin typeface="+mj-lt"/>
              </a:defRPr>
            </a:lvl1pPr>
          </a:lstStyle>
          <a:p>
            <a:pPr lvl="0"/>
            <a:r>
              <a:rPr lang="en-US" smtClean="0"/>
              <a:t>Click to edit Master text styles</a:t>
            </a:r>
          </a:p>
        </p:txBody>
      </p:sp>
      <p:sp>
        <p:nvSpPr>
          <p:cNvPr id="9" name="Content Placeholder 51"/>
          <p:cNvSpPr>
            <a:spLocks noGrp="1"/>
          </p:cNvSpPr>
          <p:nvPr>
            <p:ph sz="quarter" idx="29"/>
          </p:nvPr>
        </p:nvSpPr>
        <p:spPr>
          <a:xfrm>
            <a:off x="341313" y="6283275"/>
            <a:ext cx="4578944" cy="128177"/>
          </a:xfrm>
        </p:spPr>
        <p:txBody>
          <a:bodyPr>
            <a:spAutoFit/>
          </a:bodyPr>
          <a:lstStyle>
            <a:lvl1pPr>
              <a:defRPr sz="700">
                <a:latin typeface="+mn-lt"/>
              </a:defRPr>
            </a:lvl1pPr>
          </a:lstStyle>
          <a:p>
            <a:pPr lvl="0"/>
            <a:r>
              <a:rPr lang="en-US" smtClean="0"/>
              <a:t>Click to edit Master text styles</a:t>
            </a:r>
          </a:p>
        </p:txBody>
      </p:sp>
      <p:sp>
        <p:nvSpPr>
          <p:cNvPr id="10" name="Content Placeholder 49"/>
          <p:cNvSpPr>
            <a:spLocks noGrp="1"/>
          </p:cNvSpPr>
          <p:nvPr>
            <p:ph sz="quarter" idx="26"/>
          </p:nvPr>
        </p:nvSpPr>
        <p:spPr>
          <a:xfrm>
            <a:off x="5128534" y="1373189"/>
            <a:ext cx="3672566" cy="4791074"/>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3" name="Content Placeholder 51"/>
          <p:cNvSpPr>
            <a:spLocks noGrp="1"/>
          </p:cNvSpPr>
          <p:nvPr>
            <p:ph sz="quarter" idx="23"/>
          </p:nvPr>
        </p:nvSpPr>
        <p:spPr>
          <a:xfrm>
            <a:off x="341314" y="1373188"/>
            <a:ext cx="2182650" cy="219740"/>
          </a:xfrm>
        </p:spPr>
        <p:txBody>
          <a:bodyPr>
            <a:spAutoFit/>
          </a:bodyPr>
          <a:lstStyle>
            <a:lvl1pPr>
              <a:defRPr sz="1200">
                <a:latin typeface="+mn-lt"/>
              </a:defRPr>
            </a:lvl1pPr>
          </a:lstStyle>
          <a:p>
            <a:pPr lvl="0"/>
            <a:r>
              <a:rPr lang="en-US" smtClean="0"/>
              <a:t>Click to edit Master text styles</a:t>
            </a:r>
          </a:p>
        </p:txBody>
      </p:sp>
      <p:sp>
        <p:nvSpPr>
          <p:cNvPr id="14" name="Content Placeholder 51"/>
          <p:cNvSpPr>
            <a:spLocks noGrp="1"/>
          </p:cNvSpPr>
          <p:nvPr>
            <p:ph sz="quarter" idx="30"/>
          </p:nvPr>
        </p:nvSpPr>
        <p:spPr>
          <a:xfrm>
            <a:off x="2744788" y="1373188"/>
            <a:ext cx="2182650" cy="219740"/>
          </a:xfrm>
        </p:spPr>
        <p:txBody>
          <a:bodyPr>
            <a:spAutoFit/>
          </a:bodyPr>
          <a:lstStyle>
            <a:lvl1pPr>
              <a:defRPr sz="1200">
                <a:latin typeface="+mn-lt"/>
              </a:defRPr>
            </a:lvl1pPr>
          </a:lstStyle>
          <a:p>
            <a:pPr lvl="0"/>
            <a:r>
              <a:rPr lang="en-US" smtClean="0"/>
              <a:t>Click to edit Master text styles</a:t>
            </a:r>
          </a:p>
        </p:txBody>
      </p:sp>
      <p:sp>
        <p:nvSpPr>
          <p:cNvPr id="21" name="Content Placeholder 20"/>
          <p:cNvSpPr>
            <a:spLocks noGrp="1"/>
          </p:cNvSpPr>
          <p:nvPr>
            <p:ph sz="quarter" idx="32"/>
          </p:nvPr>
        </p:nvSpPr>
        <p:spPr>
          <a:xfrm>
            <a:off x="341312" y="1819780"/>
            <a:ext cx="2182650" cy="3703135"/>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22" name="Content Placeholder 20"/>
          <p:cNvSpPr>
            <a:spLocks noGrp="1"/>
          </p:cNvSpPr>
          <p:nvPr>
            <p:ph sz="quarter" idx="33"/>
          </p:nvPr>
        </p:nvSpPr>
        <p:spPr>
          <a:xfrm>
            <a:off x="2714612" y="1819780"/>
            <a:ext cx="2182650" cy="3703135"/>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23" name="Content Placeholder 51"/>
          <p:cNvSpPr>
            <a:spLocks noGrp="1"/>
          </p:cNvSpPr>
          <p:nvPr>
            <p:ph sz="quarter" idx="34"/>
          </p:nvPr>
        </p:nvSpPr>
        <p:spPr>
          <a:xfrm>
            <a:off x="5128534" y="1038225"/>
            <a:ext cx="3672566" cy="219740"/>
          </a:xfrm>
        </p:spPr>
        <p:txBody>
          <a:bodyPr>
            <a:spAutoFit/>
          </a:bodyPr>
          <a:lstStyle>
            <a:lvl1pPr>
              <a:defRPr sz="1200">
                <a:latin typeface="+mj-lt"/>
              </a:defRPr>
            </a:lvl1pPr>
          </a:lstStyle>
          <a:p>
            <a:pPr lvl="0"/>
            <a:r>
              <a:rPr lang="en-US" smtClean="0"/>
              <a:t>Click to edit Master text styles</a:t>
            </a:r>
          </a:p>
        </p:txBody>
      </p:sp>
      <p:sp>
        <p:nvSpPr>
          <p:cNvPr id="19" name="Slide Number Placeholder 2"/>
          <p:cNvSpPr>
            <a:spLocks noGrp="1"/>
          </p:cNvSpPr>
          <p:nvPr>
            <p:ph type="sldNum" sz="quarter" idx="35"/>
          </p:nvPr>
        </p:nvSpPr>
        <p:spPr/>
        <p:txBody>
          <a:bodyPr/>
          <a:lstStyle>
            <a:lvl1pPr>
              <a:defRPr/>
            </a:lvl1pPr>
          </a:lstStyle>
          <a:p>
            <a:pPr>
              <a:defRPr/>
            </a:pPr>
            <a:fld id="{1F4095FC-936B-434D-8C8D-6C8FA9819691}" type="slidenum">
              <a:rPr lang="en-US">
                <a:solidFill>
                  <a:srgbClr val="595959"/>
                </a:solidFill>
              </a:rPr>
              <a:pPr>
                <a:defRPr/>
              </a:pPr>
              <a:t>‹Nº›</a:t>
            </a:fld>
            <a:endParaRPr lang="en-US" dirty="0">
              <a:solidFill>
                <a:srgbClr val="595959"/>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3 Graphs">
    <p:spTree>
      <p:nvGrpSpPr>
        <p:cNvPr id="1" name=""/>
        <p:cNvGrpSpPr/>
        <p:nvPr/>
      </p:nvGrpSpPr>
      <p:grpSpPr>
        <a:xfrm>
          <a:off x="0" y="0"/>
          <a:ext cx="0" cy="0"/>
          <a:chOff x="0" y="0"/>
          <a:chExt cx="0" cy="0"/>
        </a:xfrm>
      </p:grpSpPr>
      <p:cxnSp>
        <p:nvCxnSpPr>
          <p:cNvPr id="15" name="Straight Connector 14"/>
          <p:cNvCxnSpPr/>
          <p:nvPr/>
        </p:nvCxnSpPr>
        <p:spPr>
          <a:xfrm>
            <a:off x="341313" y="1314450"/>
            <a:ext cx="2687637"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1313" y="6218238"/>
            <a:ext cx="2687637"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32150" y="1314450"/>
            <a:ext cx="2687638"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32150" y="6218238"/>
            <a:ext cx="2687638"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13463" y="1314450"/>
            <a:ext cx="2687637" cy="1588"/>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13463" y="6218238"/>
            <a:ext cx="2687637" cy="1587"/>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55" name="Content Placeholder 51"/>
          <p:cNvSpPr>
            <a:spLocks noGrp="1"/>
          </p:cNvSpPr>
          <p:nvPr>
            <p:ph sz="quarter" idx="23"/>
          </p:nvPr>
        </p:nvSpPr>
        <p:spPr>
          <a:xfrm>
            <a:off x="341313" y="1373188"/>
            <a:ext cx="2687351" cy="183127"/>
          </a:xfrm>
        </p:spPr>
        <p:txBody>
          <a:bodyPr>
            <a:spAutoFit/>
          </a:bodyPr>
          <a:lstStyle>
            <a:lvl1pPr>
              <a:defRPr sz="1000">
                <a:latin typeface="+mn-lt"/>
              </a:defRPr>
            </a:lvl1pPr>
          </a:lstStyle>
          <a:p>
            <a:pPr lvl="0"/>
            <a:r>
              <a:rPr lang="en-US" smtClean="0"/>
              <a:t>Click to edit Master text styles</a:t>
            </a:r>
          </a:p>
        </p:txBody>
      </p:sp>
      <p:sp>
        <p:nvSpPr>
          <p:cNvPr id="56" name="Content Placeholder 51"/>
          <p:cNvSpPr>
            <a:spLocks noGrp="1"/>
          </p:cNvSpPr>
          <p:nvPr>
            <p:ph sz="quarter" idx="24"/>
          </p:nvPr>
        </p:nvSpPr>
        <p:spPr>
          <a:xfrm>
            <a:off x="341313" y="1038225"/>
            <a:ext cx="2687351" cy="219740"/>
          </a:xfrm>
        </p:spPr>
        <p:txBody>
          <a:bodyPr>
            <a:spAutoFit/>
          </a:bodyPr>
          <a:lstStyle>
            <a:lvl1pPr>
              <a:defRPr sz="1200">
                <a:latin typeface="+mj-lt"/>
              </a:defRPr>
            </a:lvl1pPr>
          </a:lstStyle>
          <a:p>
            <a:pPr lvl="0"/>
            <a:r>
              <a:rPr lang="en-US" smtClean="0"/>
              <a:t>Click to edit Master text styles</a:t>
            </a:r>
          </a:p>
        </p:txBody>
      </p:sp>
      <p:sp>
        <p:nvSpPr>
          <p:cNvPr id="61" name="Content Placeholder 51"/>
          <p:cNvSpPr>
            <a:spLocks noGrp="1"/>
          </p:cNvSpPr>
          <p:nvPr>
            <p:ph sz="quarter" idx="28"/>
          </p:nvPr>
        </p:nvSpPr>
        <p:spPr>
          <a:xfrm>
            <a:off x="3232408" y="1038225"/>
            <a:ext cx="2687352" cy="219740"/>
          </a:xfrm>
        </p:spPr>
        <p:txBody>
          <a:bodyPr>
            <a:spAutoFit/>
          </a:bodyPr>
          <a:lstStyle>
            <a:lvl1pPr>
              <a:defRPr sz="1200">
                <a:latin typeface="+mj-lt"/>
              </a:defRPr>
            </a:lvl1pPr>
          </a:lstStyle>
          <a:p>
            <a:pPr lvl="0"/>
            <a:r>
              <a:rPr lang="en-US" smtClean="0"/>
              <a:t>Click to edit Master text styles</a:t>
            </a:r>
          </a:p>
        </p:txBody>
      </p:sp>
      <p:sp>
        <p:nvSpPr>
          <p:cNvPr id="67" name="Content Placeholder 51"/>
          <p:cNvSpPr>
            <a:spLocks noGrp="1"/>
          </p:cNvSpPr>
          <p:nvPr>
            <p:ph sz="quarter" idx="29"/>
          </p:nvPr>
        </p:nvSpPr>
        <p:spPr>
          <a:xfrm>
            <a:off x="341313" y="6283275"/>
            <a:ext cx="2687351" cy="128177"/>
          </a:xfrm>
        </p:spPr>
        <p:txBody>
          <a:bodyPr>
            <a:spAutoFit/>
          </a:bodyPr>
          <a:lstStyle>
            <a:lvl1pPr>
              <a:defRPr sz="700">
                <a:latin typeface="+mn-lt"/>
              </a:defRPr>
            </a:lvl1pPr>
          </a:lstStyle>
          <a:p>
            <a:pPr lvl="0"/>
            <a:r>
              <a:rPr lang="en-US" smtClean="0"/>
              <a:t>Click to edit Master text styles</a:t>
            </a:r>
          </a:p>
        </p:txBody>
      </p:sp>
      <p:sp>
        <p:nvSpPr>
          <p:cNvPr id="68" name="Content Placeholder 51"/>
          <p:cNvSpPr>
            <a:spLocks noGrp="1"/>
          </p:cNvSpPr>
          <p:nvPr>
            <p:ph sz="quarter" idx="30"/>
          </p:nvPr>
        </p:nvSpPr>
        <p:spPr>
          <a:xfrm>
            <a:off x="3232408" y="6283275"/>
            <a:ext cx="2687352" cy="128177"/>
          </a:xfrm>
        </p:spPr>
        <p:txBody>
          <a:bodyPr>
            <a:spAutoFit/>
          </a:bodyPr>
          <a:lstStyle>
            <a:lvl1pPr>
              <a:defRPr sz="700">
                <a:latin typeface="+mn-lt"/>
              </a:defRPr>
            </a:lvl1pPr>
          </a:lstStyle>
          <a:p>
            <a:pPr lvl="0"/>
            <a:r>
              <a:rPr lang="en-US" smtClean="0"/>
              <a:t>Click to edit Master text styles</a:t>
            </a:r>
          </a:p>
        </p:txBody>
      </p:sp>
      <p:sp>
        <p:nvSpPr>
          <p:cNvPr id="69" name="Title 68"/>
          <p:cNvSpPr>
            <a:spLocks noGrp="1"/>
          </p:cNvSpPr>
          <p:nvPr>
            <p:ph type="title"/>
          </p:nvPr>
        </p:nvSpPr>
        <p:spPr/>
        <p:txBody>
          <a:bodyPr/>
          <a:lstStyle>
            <a:lvl1pPr>
              <a:defRPr/>
            </a:lvl1pPr>
          </a:lstStyle>
          <a:p>
            <a:r>
              <a:rPr lang="en-US" smtClean="0"/>
              <a:t>Click to edit Master title style</a:t>
            </a:r>
            <a:endParaRPr lang="nl-NL" dirty="0"/>
          </a:p>
        </p:txBody>
      </p:sp>
      <p:sp>
        <p:nvSpPr>
          <p:cNvPr id="17" name="Chart Placeholder 16"/>
          <p:cNvSpPr>
            <a:spLocks noGrp="1"/>
          </p:cNvSpPr>
          <p:nvPr>
            <p:ph type="chart" sz="quarter" idx="31"/>
          </p:nvPr>
        </p:nvSpPr>
        <p:spPr>
          <a:xfrm>
            <a:off x="341313" y="1567088"/>
            <a:ext cx="2687148" cy="3955826"/>
          </a:xfrm>
        </p:spPr>
        <p:txBody>
          <a:bodyPr>
            <a:normAutofit/>
          </a:bodyPr>
          <a:lstStyle>
            <a:lvl1pPr>
              <a:defRPr sz="1200">
                <a:latin typeface="+mn-lt"/>
              </a:defRPr>
            </a:lvl1pPr>
          </a:lstStyle>
          <a:p>
            <a:pPr lvl="0"/>
            <a:r>
              <a:rPr lang="en-US" noProof="0" smtClean="0"/>
              <a:t>Click icon to add chart</a:t>
            </a:r>
            <a:endParaRPr lang="nl-NL" noProof="0" dirty="0"/>
          </a:p>
        </p:txBody>
      </p:sp>
      <p:sp>
        <p:nvSpPr>
          <p:cNvPr id="20" name="Content Placeholder 51"/>
          <p:cNvSpPr>
            <a:spLocks noGrp="1"/>
          </p:cNvSpPr>
          <p:nvPr>
            <p:ph sz="quarter" idx="32"/>
          </p:nvPr>
        </p:nvSpPr>
        <p:spPr>
          <a:xfrm>
            <a:off x="3232408" y="1373188"/>
            <a:ext cx="2687352" cy="183127"/>
          </a:xfrm>
        </p:spPr>
        <p:txBody>
          <a:bodyPr>
            <a:spAutoFit/>
          </a:bodyPr>
          <a:lstStyle>
            <a:lvl1pPr>
              <a:defRPr sz="1000">
                <a:latin typeface="+mn-lt"/>
              </a:defRPr>
            </a:lvl1pPr>
          </a:lstStyle>
          <a:p>
            <a:pPr lvl="0"/>
            <a:r>
              <a:rPr lang="en-US" smtClean="0"/>
              <a:t>Click to edit Master text styles</a:t>
            </a:r>
          </a:p>
        </p:txBody>
      </p:sp>
      <p:sp>
        <p:nvSpPr>
          <p:cNvPr id="21" name="Chart Placeholder 16"/>
          <p:cNvSpPr>
            <a:spLocks noGrp="1"/>
          </p:cNvSpPr>
          <p:nvPr>
            <p:ph type="chart" sz="quarter" idx="33"/>
          </p:nvPr>
        </p:nvSpPr>
        <p:spPr>
          <a:xfrm>
            <a:off x="3232407" y="1567088"/>
            <a:ext cx="2687149" cy="3955826"/>
          </a:xfrm>
        </p:spPr>
        <p:txBody>
          <a:bodyPr>
            <a:normAutofit/>
          </a:bodyPr>
          <a:lstStyle>
            <a:lvl1pPr>
              <a:defRPr sz="1200">
                <a:latin typeface="+mn-lt"/>
              </a:defRPr>
            </a:lvl1pPr>
          </a:lstStyle>
          <a:p>
            <a:pPr lvl="0"/>
            <a:r>
              <a:rPr lang="en-US" noProof="0" smtClean="0"/>
              <a:t>Click icon to add chart</a:t>
            </a:r>
            <a:endParaRPr lang="nl-NL" noProof="0" dirty="0"/>
          </a:p>
        </p:txBody>
      </p:sp>
      <p:sp>
        <p:nvSpPr>
          <p:cNvPr id="18" name="Content Placeholder 51"/>
          <p:cNvSpPr>
            <a:spLocks noGrp="1"/>
          </p:cNvSpPr>
          <p:nvPr>
            <p:ph sz="quarter" idx="34"/>
          </p:nvPr>
        </p:nvSpPr>
        <p:spPr>
          <a:xfrm>
            <a:off x="6113749" y="1038225"/>
            <a:ext cx="2687352" cy="219740"/>
          </a:xfrm>
        </p:spPr>
        <p:txBody>
          <a:bodyPr>
            <a:spAutoFit/>
          </a:bodyPr>
          <a:lstStyle>
            <a:lvl1pPr>
              <a:defRPr sz="1200">
                <a:latin typeface="+mj-lt"/>
              </a:defRPr>
            </a:lvl1pPr>
          </a:lstStyle>
          <a:p>
            <a:pPr lvl="0"/>
            <a:r>
              <a:rPr lang="en-US" smtClean="0"/>
              <a:t>Click to edit Master text styles</a:t>
            </a:r>
          </a:p>
        </p:txBody>
      </p:sp>
      <p:sp>
        <p:nvSpPr>
          <p:cNvPr id="23" name="Content Placeholder 51"/>
          <p:cNvSpPr>
            <a:spLocks noGrp="1"/>
          </p:cNvSpPr>
          <p:nvPr>
            <p:ph sz="quarter" idx="35"/>
          </p:nvPr>
        </p:nvSpPr>
        <p:spPr>
          <a:xfrm>
            <a:off x="6113749" y="6283275"/>
            <a:ext cx="2687352" cy="128177"/>
          </a:xfrm>
        </p:spPr>
        <p:txBody>
          <a:bodyPr>
            <a:spAutoFit/>
          </a:bodyPr>
          <a:lstStyle>
            <a:lvl1pPr>
              <a:defRPr sz="700">
                <a:latin typeface="+mn-lt"/>
              </a:defRPr>
            </a:lvl1pPr>
          </a:lstStyle>
          <a:p>
            <a:pPr lvl="0"/>
            <a:r>
              <a:rPr lang="en-US" smtClean="0"/>
              <a:t>Click to edit Master text styles</a:t>
            </a:r>
          </a:p>
        </p:txBody>
      </p:sp>
      <p:sp>
        <p:nvSpPr>
          <p:cNvPr id="24" name="Content Placeholder 51"/>
          <p:cNvSpPr>
            <a:spLocks noGrp="1"/>
          </p:cNvSpPr>
          <p:nvPr>
            <p:ph sz="quarter" idx="36"/>
          </p:nvPr>
        </p:nvSpPr>
        <p:spPr>
          <a:xfrm>
            <a:off x="6113749" y="1373188"/>
            <a:ext cx="2687352" cy="183127"/>
          </a:xfrm>
        </p:spPr>
        <p:txBody>
          <a:bodyPr>
            <a:spAutoFit/>
          </a:bodyPr>
          <a:lstStyle>
            <a:lvl1pPr>
              <a:defRPr sz="1000">
                <a:latin typeface="+mn-lt"/>
              </a:defRPr>
            </a:lvl1pPr>
          </a:lstStyle>
          <a:p>
            <a:pPr lvl="0"/>
            <a:r>
              <a:rPr lang="en-US" smtClean="0"/>
              <a:t>Click to edit Master text styles</a:t>
            </a:r>
          </a:p>
        </p:txBody>
      </p:sp>
      <p:sp>
        <p:nvSpPr>
          <p:cNvPr id="25" name="Chart Placeholder 16"/>
          <p:cNvSpPr>
            <a:spLocks noGrp="1"/>
          </p:cNvSpPr>
          <p:nvPr>
            <p:ph type="chart" sz="quarter" idx="37"/>
          </p:nvPr>
        </p:nvSpPr>
        <p:spPr>
          <a:xfrm>
            <a:off x="6113748" y="1567088"/>
            <a:ext cx="2687149" cy="3955826"/>
          </a:xfrm>
        </p:spPr>
        <p:txBody>
          <a:bodyPr>
            <a:normAutofit/>
          </a:bodyPr>
          <a:lstStyle>
            <a:lvl1pPr>
              <a:defRPr sz="1200">
                <a:latin typeface="+mn-lt"/>
              </a:defRPr>
            </a:lvl1pPr>
          </a:lstStyle>
          <a:p>
            <a:pPr lvl="0"/>
            <a:r>
              <a:rPr lang="en-US" noProof="0" smtClean="0"/>
              <a:t>Click icon to add chart</a:t>
            </a:r>
            <a:endParaRPr lang="nl-NL" noProof="0" dirty="0"/>
          </a:p>
        </p:txBody>
      </p:sp>
      <p:sp>
        <p:nvSpPr>
          <p:cNvPr id="28" name="Slide Number Placeholder 29"/>
          <p:cNvSpPr>
            <a:spLocks noGrp="1"/>
          </p:cNvSpPr>
          <p:nvPr>
            <p:ph type="sldNum" sz="quarter" idx="38"/>
          </p:nvPr>
        </p:nvSpPr>
        <p:spPr/>
        <p:txBody>
          <a:bodyPr/>
          <a:lstStyle>
            <a:lvl1pPr>
              <a:defRPr/>
            </a:lvl1pPr>
          </a:lstStyle>
          <a:p>
            <a:pPr>
              <a:defRPr/>
            </a:pPr>
            <a:fld id="{012A32C7-EC91-4911-A817-14E4E6B2CBC1}" type="slidenum">
              <a:rPr lang="en-US">
                <a:solidFill>
                  <a:srgbClr val="595959"/>
                </a:solidFill>
              </a:rPr>
              <a:pPr>
                <a:defRPr/>
              </a:pPr>
              <a:t>‹Nº›</a:t>
            </a:fld>
            <a:endParaRPr lang="en-US" dirty="0">
              <a:solidFill>
                <a:srgbClr val="59595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Line Heading and 2 Column Bullets">
    <p:spTree>
      <p:nvGrpSpPr>
        <p:cNvPr id="1" name=""/>
        <p:cNvGrpSpPr/>
        <p:nvPr/>
      </p:nvGrpSpPr>
      <p:grpSpPr>
        <a:xfrm>
          <a:off x="0" y="0"/>
          <a:ext cx="0" cy="0"/>
          <a:chOff x="0" y="0"/>
          <a:chExt cx="0" cy="0"/>
        </a:xfrm>
      </p:grpSpPr>
      <p:sp>
        <p:nvSpPr>
          <p:cNvPr id="11"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12" name="Content Placeholder 14"/>
          <p:cNvSpPr>
            <a:spLocks noGrp="1"/>
          </p:cNvSpPr>
          <p:nvPr>
            <p:ph sz="quarter" idx="13"/>
          </p:nvPr>
        </p:nvSpPr>
        <p:spPr>
          <a:xfrm>
            <a:off x="4945062" y="1310400"/>
            <a:ext cx="3732213" cy="5072400"/>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43"/>
          <p:cNvSpPr>
            <a:spLocks noGrp="1"/>
          </p:cNvSpPr>
          <p:nvPr>
            <p:ph type="body" sz="quarter" idx="11"/>
          </p:nvPr>
        </p:nvSpPr>
        <p:spPr>
          <a:xfrm>
            <a:off x="900592" y="1310400"/>
            <a:ext cx="3738563"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2_Text and Graph">
    <p:spTree>
      <p:nvGrpSpPr>
        <p:cNvPr id="1" name=""/>
        <p:cNvGrpSpPr/>
        <p:nvPr/>
      </p:nvGrpSpPr>
      <p:grpSpPr>
        <a:xfrm>
          <a:off x="0" y="0"/>
          <a:ext cx="0" cy="0"/>
          <a:chOff x="0" y="0"/>
          <a:chExt cx="0" cy="0"/>
        </a:xfrm>
      </p:grpSpPr>
      <p:cxnSp>
        <p:nvCxnSpPr>
          <p:cNvPr id="10" name="Straight Connector 9"/>
          <p:cNvCxnSpPr/>
          <p:nvPr/>
        </p:nvCxnSpPr>
        <p:spPr>
          <a:xfrm>
            <a:off x="341313" y="1314450"/>
            <a:ext cx="4125912" cy="1588"/>
          </a:xfrm>
          <a:prstGeom prst="line">
            <a:avLst/>
          </a:prstGeom>
          <a:ln w="508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75188" y="1314450"/>
            <a:ext cx="4125912" cy="1588"/>
          </a:xfrm>
          <a:prstGeom prst="line">
            <a:avLst/>
          </a:prstGeom>
          <a:ln w="5080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1313" y="6218238"/>
            <a:ext cx="4125912" cy="1587"/>
          </a:xfrm>
          <a:prstGeom prst="line">
            <a:avLst/>
          </a:prstGeom>
          <a:ln w="15875">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188" y="6218238"/>
            <a:ext cx="4125912" cy="1587"/>
          </a:xfrm>
          <a:prstGeom prst="line">
            <a:avLst/>
          </a:prstGeom>
          <a:ln w="15875">
            <a:solidFill>
              <a:srgbClr val="5F5F5F"/>
            </a:solidFill>
          </a:ln>
        </p:spPr>
        <p:style>
          <a:lnRef idx="1">
            <a:schemeClr val="accent1"/>
          </a:lnRef>
          <a:fillRef idx="0">
            <a:schemeClr val="accent1"/>
          </a:fillRef>
          <a:effectRef idx="0">
            <a:schemeClr val="accent1"/>
          </a:effectRef>
          <a:fontRef idx="minor">
            <a:schemeClr val="tx1"/>
          </a:fontRef>
        </p:style>
      </p:cxnSp>
      <p:sp>
        <p:nvSpPr>
          <p:cNvPr id="55" name="Content Placeholder 51"/>
          <p:cNvSpPr>
            <a:spLocks noGrp="1"/>
          </p:cNvSpPr>
          <p:nvPr>
            <p:ph sz="quarter" idx="23"/>
          </p:nvPr>
        </p:nvSpPr>
        <p:spPr>
          <a:xfrm>
            <a:off x="4675194" y="1373195"/>
            <a:ext cx="4125911" cy="183127"/>
          </a:xfrm>
        </p:spPr>
        <p:txBody>
          <a:bodyPr>
            <a:spAutoFit/>
          </a:bodyPr>
          <a:lstStyle>
            <a:lvl1pPr>
              <a:defRPr sz="1000">
                <a:latin typeface="+mn-lt"/>
              </a:defRPr>
            </a:lvl1pPr>
          </a:lstStyle>
          <a:p>
            <a:pPr lvl="0"/>
            <a:r>
              <a:rPr lang="en-US" smtClean="0"/>
              <a:t>Click to edit Master text styles</a:t>
            </a:r>
          </a:p>
        </p:txBody>
      </p:sp>
      <p:sp>
        <p:nvSpPr>
          <p:cNvPr id="56" name="Content Placeholder 51"/>
          <p:cNvSpPr>
            <a:spLocks noGrp="1"/>
          </p:cNvSpPr>
          <p:nvPr>
            <p:ph sz="quarter" idx="24"/>
          </p:nvPr>
        </p:nvSpPr>
        <p:spPr>
          <a:xfrm>
            <a:off x="341316" y="1038225"/>
            <a:ext cx="4125911" cy="219740"/>
          </a:xfrm>
        </p:spPr>
        <p:txBody>
          <a:bodyPr>
            <a:spAutoFit/>
          </a:bodyPr>
          <a:lstStyle>
            <a:lvl1pPr>
              <a:defRPr sz="1200">
                <a:latin typeface="+mj-lt"/>
              </a:defRPr>
            </a:lvl1pPr>
          </a:lstStyle>
          <a:p>
            <a:pPr lvl="0"/>
            <a:r>
              <a:rPr lang="en-US" smtClean="0"/>
              <a:t>Click to edit Master text styles</a:t>
            </a:r>
          </a:p>
        </p:txBody>
      </p:sp>
      <p:sp>
        <p:nvSpPr>
          <p:cNvPr id="67" name="Content Placeholder 51"/>
          <p:cNvSpPr>
            <a:spLocks noGrp="1"/>
          </p:cNvSpPr>
          <p:nvPr>
            <p:ph sz="quarter" idx="29"/>
          </p:nvPr>
        </p:nvSpPr>
        <p:spPr>
          <a:xfrm>
            <a:off x="341316" y="6283283"/>
            <a:ext cx="4125911" cy="128177"/>
          </a:xfrm>
        </p:spPr>
        <p:txBody>
          <a:bodyPr>
            <a:spAutoFit/>
          </a:bodyPr>
          <a:lstStyle>
            <a:lvl1pPr>
              <a:defRPr sz="700">
                <a:latin typeface="+mn-lt"/>
              </a:defRPr>
            </a:lvl1pPr>
          </a:lstStyle>
          <a:p>
            <a:pPr lvl="0"/>
            <a:r>
              <a:rPr lang="en-US" smtClean="0"/>
              <a:t>Click to edit Master text styles</a:t>
            </a:r>
          </a:p>
        </p:txBody>
      </p:sp>
      <p:sp>
        <p:nvSpPr>
          <p:cNvPr id="69" name="Title 68"/>
          <p:cNvSpPr>
            <a:spLocks noGrp="1"/>
          </p:cNvSpPr>
          <p:nvPr>
            <p:ph type="title"/>
          </p:nvPr>
        </p:nvSpPr>
        <p:spPr/>
        <p:txBody>
          <a:bodyPr/>
          <a:lstStyle>
            <a:lvl1pPr>
              <a:defRPr/>
            </a:lvl1pPr>
          </a:lstStyle>
          <a:p>
            <a:r>
              <a:rPr lang="en-US" smtClean="0"/>
              <a:t>Click to edit Master title style</a:t>
            </a:r>
            <a:endParaRPr lang="nl-NL" dirty="0"/>
          </a:p>
        </p:txBody>
      </p:sp>
      <p:sp>
        <p:nvSpPr>
          <p:cNvPr id="17" name="Chart Placeholder 16"/>
          <p:cNvSpPr>
            <a:spLocks noGrp="1"/>
          </p:cNvSpPr>
          <p:nvPr>
            <p:ph type="chart" sz="quarter" idx="31"/>
          </p:nvPr>
        </p:nvSpPr>
        <p:spPr>
          <a:xfrm>
            <a:off x="4675189" y="1567094"/>
            <a:ext cx="4125600" cy="3955827"/>
          </a:xfrm>
        </p:spPr>
        <p:txBody>
          <a:bodyPr rtlCol="0">
            <a:normAutofit/>
          </a:bodyPr>
          <a:lstStyle>
            <a:lvl1pPr>
              <a:defRPr sz="1200">
                <a:latin typeface="+mn-lt"/>
              </a:defRPr>
            </a:lvl1pPr>
          </a:lstStyle>
          <a:p>
            <a:pPr lvl="0"/>
            <a:r>
              <a:rPr lang="en-US" noProof="0" smtClean="0"/>
              <a:t>Click icon to add chart</a:t>
            </a:r>
            <a:endParaRPr lang="nl-NL" noProof="0" dirty="0"/>
          </a:p>
        </p:txBody>
      </p:sp>
      <p:sp>
        <p:nvSpPr>
          <p:cNvPr id="16" name="Content Placeholder 49"/>
          <p:cNvSpPr>
            <a:spLocks noGrp="1"/>
          </p:cNvSpPr>
          <p:nvPr>
            <p:ph sz="quarter" idx="26"/>
          </p:nvPr>
        </p:nvSpPr>
        <p:spPr>
          <a:xfrm>
            <a:off x="341313" y="1373190"/>
            <a:ext cx="4125912" cy="4791075"/>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3" name="Content Placeholder 51"/>
          <p:cNvSpPr>
            <a:spLocks noGrp="1"/>
          </p:cNvSpPr>
          <p:nvPr>
            <p:ph sz="quarter" idx="32"/>
          </p:nvPr>
        </p:nvSpPr>
        <p:spPr>
          <a:xfrm>
            <a:off x="4675194" y="1038225"/>
            <a:ext cx="4125911" cy="219740"/>
          </a:xfrm>
        </p:spPr>
        <p:txBody>
          <a:bodyPr>
            <a:spAutoFit/>
          </a:bodyPr>
          <a:lstStyle>
            <a:lvl1pPr>
              <a:defRPr sz="1200">
                <a:latin typeface="+mj-lt"/>
              </a:defRPr>
            </a:lvl1pPr>
          </a:lstStyle>
          <a:p>
            <a:pPr lvl="0"/>
            <a:r>
              <a:rPr lang="en-US" smtClean="0"/>
              <a:t>Click to edit Master text styles</a:t>
            </a:r>
          </a:p>
        </p:txBody>
      </p:sp>
      <p:sp>
        <p:nvSpPr>
          <p:cNvPr id="14" name="Content Placeholder 51"/>
          <p:cNvSpPr>
            <a:spLocks noGrp="1"/>
          </p:cNvSpPr>
          <p:nvPr>
            <p:ph sz="quarter" idx="33"/>
          </p:nvPr>
        </p:nvSpPr>
        <p:spPr>
          <a:xfrm>
            <a:off x="4675194" y="6283283"/>
            <a:ext cx="4125911" cy="128177"/>
          </a:xfrm>
        </p:spPr>
        <p:txBody>
          <a:bodyPr>
            <a:spAutoFit/>
          </a:bodyPr>
          <a:lstStyle>
            <a:lvl1pPr>
              <a:defRPr sz="700">
                <a:latin typeface="+mn-lt"/>
              </a:defRPr>
            </a:lvl1pPr>
          </a:lstStyle>
          <a:p>
            <a:pPr lvl="0"/>
            <a:r>
              <a:rPr lang="en-US" smtClean="0"/>
              <a:t>Click to edit Master text styles</a:t>
            </a:r>
          </a:p>
        </p:txBody>
      </p:sp>
      <p:sp>
        <p:nvSpPr>
          <p:cNvPr id="18" name="Slide Number Placeholder 14"/>
          <p:cNvSpPr>
            <a:spLocks noGrp="1"/>
          </p:cNvSpPr>
          <p:nvPr>
            <p:ph type="sldNum" sz="quarter" idx="34"/>
          </p:nvPr>
        </p:nvSpPr>
        <p:spPr/>
        <p:txBody>
          <a:bodyPr/>
          <a:lstStyle>
            <a:lvl1pPr>
              <a:defRPr/>
            </a:lvl1pPr>
          </a:lstStyle>
          <a:p>
            <a:pPr>
              <a:defRPr/>
            </a:pPr>
            <a:fld id="{5C07DDE7-2474-45BE-830E-834DF661626D}" type="slidenum">
              <a:rPr lang="en-US">
                <a:solidFill>
                  <a:srgbClr val="595959"/>
                </a:solidFill>
              </a:rPr>
              <a:pPr>
                <a:defRPr/>
              </a:pPr>
              <a:t>‹Nº›</a:t>
            </a:fld>
            <a:endParaRPr lang="en-US" dirty="0">
              <a:solidFill>
                <a:srgbClr val="595959"/>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End Slide (Mandatory)">
    <p:spTree>
      <p:nvGrpSpPr>
        <p:cNvPr id="1" name=""/>
        <p:cNvGrpSpPr/>
        <p:nvPr/>
      </p:nvGrpSpPr>
      <p:grpSpPr>
        <a:xfrm>
          <a:off x="0" y="0"/>
          <a:ext cx="0" cy="0"/>
          <a:chOff x="0" y="0"/>
          <a:chExt cx="0" cy="0"/>
        </a:xfrm>
      </p:grpSpPr>
      <p:pic>
        <p:nvPicPr>
          <p:cNvPr id="5" name="Picture 4" descr="Shell-2010-Pecten-RGBpc.wmf"/>
          <p:cNvPicPr>
            <a:picLocks noChangeAspect="1"/>
          </p:cNvPicPr>
          <p:nvPr userDrawn="1"/>
        </p:nvPicPr>
        <p:blipFill>
          <a:blip r:embed="rId2" cstate="print"/>
          <a:stretch>
            <a:fillRect/>
          </a:stretch>
        </p:blipFill>
        <p:spPr>
          <a:xfrm>
            <a:off x="3402000" y="2343715"/>
            <a:ext cx="2340000" cy="2170570"/>
          </a:xfrm>
          <a:prstGeom prst="rect">
            <a:avLst/>
          </a:prstGeom>
        </p:spPr>
      </p:pic>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Full Width B">
    <p:spTree>
      <p:nvGrpSpPr>
        <p:cNvPr id="1" name=""/>
        <p:cNvGrpSpPr/>
        <p:nvPr/>
      </p:nvGrpSpPr>
      <p:grpSpPr>
        <a:xfrm>
          <a:off x="0" y="0"/>
          <a:ext cx="0" cy="0"/>
          <a:chOff x="0" y="0"/>
          <a:chExt cx="0" cy="0"/>
        </a:xfrm>
      </p:grpSpPr>
      <p:cxnSp>
        <p:nvCxnSpPr>
          <p:cNvPr id="6" name="Straight Connector 5"/>
          <p:cNvCxnSpPr/>
          <p:nvPr/>
        </p:nvCxnSpPr>
        <p:spPr>
          <a:xfrm>
            <a:off x="341313" y="1314450"/>
            <a:ext cx="8459787" cy="3175"/>
          </a:xfrm>
          <a:prstGeom prst="line">
            <a:avLst/>
          </a:prstGeom>
          <a:ln w="508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1313" y="6218238"/>
            <a:ext cx="8459787" cy="3175"/>
          </a:xfrm>
          <a:prstGeom prst="line">
            <a:avLst/>
          </a:prstGeom>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54" name="Content Placeholder 49"/>
          <p:cNvSpPr>
            <a:spLocks noGrp="1"/>
          </p:cNvSpPr>
          <p:nvPr>
            <p:ph sz="quarter" idx="22"/>
          </p:nvPr>
        </p:nvSpPr>
        <p:spPr>
          <a:xfrm>
            <a:off x="341312" y="1373189"/>
            <a:ext cx="8459787" cy="4791074"/>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6" name="Content Placeholder 51"/>
          <p:cNvSpPr>
            <a:spLocks noGrp="1"/>
          </p:cNvSpPr>
          <p:nvPr>
            <p:ph sz="quarter" idx="24"/>
          </p:nvPr>
        </p:nvSpPr>
        <p:spPr>
          <a:xfrm>
            <a:off x="341313" y="1038225"/>
            <a:ext cx="8459785" cy="219740"/>
          </a:xfrm>
        </p:spPr>
        <p:txBody>
          <a:bodyPr>
            <a:spAutoFit/>
          </a:bodyPr>
          <a:lstStyle>
            <a:lvl1pPr>
              <a:defRPr sz="1200">
                <a:latin typeface="+mj-lt"/>
              </a:defRPr>
            </a:lvl1pPr>
          </a:lstStyle>
          <a:p>
            <a:pPr lvl="0"/>
            <a:r>
              <a:rPr lang="en-US" smtClean="0"/>
              <a:t>Click to edit Master text styles</a:t>
            </a:r>
          </a:p>
        </p:txBody>
      </p:sp>
      <p:sp>
        <p:nvSpPr>
          <p:cNvPr id="67" name="Content Placeholder 51"/>
          <p:cNvSpPr>
            <a:spLocks noGrp="1"/>
          </p:cNvSpPr>
          <p:nvPr>
            <p:ph sz="quarter" idx="29"/>
          </p:nvPr>
        </p:nvSpPr>
        <p:spPr>
          <a:xfrm>
            <a:off x="341313" y="6283275"/>
            <a:ext cx="8459785" cy="128177"/>
          </a:xfrm>
        </p:spPr>
        <p:txBody>
          <a:bodyPr>
            <a:spAutoFit/>
          </a:bodyPr>
          <a:lstStyle>
            <a:lvl1pPr>
              <a:defRPr sz="700">
                <a:latin typeface="+mn-lt"/>
              </a:defRPr>
            </a:lvl1pPr>
          </a:lstStyle>
          <a:p>
            <a:pPr lvl="0"/>
            <a:r>
              <a:rPr lang="en-US" smtClean="0"/>
              <a:t>Click to edit Master text styles</a:t>
            </a:r>
          </a:p>
        </p:txBody>
      </p:sp>
      <p:sp>
        <p:nvSpPr>
          <p:cNvPr id="69" name="Title 68"/>
          <p:cNvSpPr>
            <a:spLocks noGrp="1"/>
          </p:cNvSpPr>
          <p:nvPr>
            <p:ph type="title"/>
          </p:nvPr>
        </p:nvSpPr>
        <p:spPr/>
        <p:txBody>
          <a:bodyPr/>
          <a:lstStyle>
            <a:lvl1pPr>
              <a:defRPr/>
            </a:lvl1pPr>
          </a:lstStyle>
          <a:p>
            <a:r>
              <a:rPr lang="en-US" smtClean="0"/>
              <a:t>Click to edit Master title style</a:t>
            </a:r>
            <a:endParaRPr lang="nl-NL" dirty="0"/>
          </a:p>
        </p:txBody>
      </p:sp>
      <p:sp>
        <p:nvSpPr>
          <p:cNvPr id="8" name="Slide Number Placeholder 17"/>
          <p:cNvSpPr>
            <a:spLocks noGrp="1"/>
          </p:cNvSpPr>
          <p:nvPr>
            <p:ph type="sldNum" sz="quarter" idx="30"/>
          </p:nvPr>
        </p:nvSpPr>
        <p:spPr/>
        <p:txBody>
          <a:bodyPr/>
          <a:lstStyle>
            <a:lvl1pPr>
              <a:defRPr/>
            </a:lvl1pPr>
          </a:lstStyle>
          <a:p>
            <a:pPr>
              <a:defRPr/>
            </a:pPr>
            <a:fld id="{467F592F-E463-46EB-8BD7-861B8C326037}" type="slidenum">
              <a:rPr lang="en-US">
                <a:solidFill>
                  <a:srgbClr val="595959"/>
                </a:solidFill>
              </a:rPr>
              <a:pPr>
                <a:defRPr/>
              </a:pPr>
              <a:t>‹Nº›</a:t>
            </a:fld>
            <a:endParaRPr lang="en-US" dirty="0">
              <a:solidFill>
                <a:srgbClr val="59595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118350" y="6465888"/>
            <a:ext cx="1079500" cy="323850"/>
          </a:xfrm>
          <a:prstGeom prst="rect">
            <a:avLst/>
          </a:prstGeom>
        </p:spPr>
        <p:txBody>
          <a:bodyPr/>
          <a:lstStyle>
            <a:lvl1pPr>
              <a:defRPr/>
            </a:lvl1pPr>
          </a:lstStyle>
          <a:p>
            <a:fld id="{FC0F1530-258A-460C-B246-2920A4A94222}" type="datetime4">
              <a:rPr lang="en-US" smtClean="0"/>
              <a:pPr/>
              <a:t>December 18, 2012</a:t>
            </a:fld>
            <a:endParaRPr lang="en-US"/>
          </a:p>
        </p:txBody>
      </p:sp>
      <p:sp>
        <p:nvSpPr>
          <p:cNvPr id="5" name="Slide Number Placeholder 4"/>
          <p:cNvSpPr>
            <a:spLocks noGrp="1"/>
          </p:cNvSpPr>
          <p:nvPr>
            <p:ph type="sldNum" sz="quarter" idx="11"/>
          </p:nvPr>
        </p:nvSpPr>
        <p:spPr>
          <a:xfrm>
            <a:off x="8374063" y="6465888"/>
            <a:ext cx="266700" cy="169862"/>
          </a:xfrm>
          <a:prstGeom prst="rect">
            <a:avLst/>
          </a:prstGeom>
        </p:spPr>
        <p:txBody>
          <a:bodyPr/>
          <a:lstStyle>
            <a:lvl1pPr>
              <a:defRPr/>
            </a:lvl1pPr>
          </a:lstStyle>
          <a:p>
            <a:fld id="{4898C0BF-08D8-422B-A81D-463603EC3341}" type="slidenum">
              <a:rPr lang="en-US"/>
              <a:pPr/>
              <a:t>‹Nº›</a:t>
            </a:fld>
            <a:endParaRPr lang="en-US"/>
          </a:p>
        </p:txBody>
      </p:sp>
      <p:sp>
        <p:nvSpPr>
          <p:cNvPr id="6" name="Footer Placeholder 5"/>
          <p:cNvSpPr>
            <a:spLocks noGrp="1"/>
          </p:cNvSpPr>
          <p:nvPr>
            <p:ph type="ftr" sz="quarter" idx="12"/>
          </p:nvPr>
        </p:nvSpPr>
        <p:spPr>
          <a:xfrm>
            <a:off x="3162300" y="6465888"/>
            <a:ext cx="2519363" cy="323850"/>
          </a:xfrm>
          <a:prstGeom prst="rect">
            <a:avLst/>
          </a:prstGeom>
        </p:spPr>
        <p:txBody>
          <a:bodyPr/>
          <a:lstStyle>
            <a:lvl1pPr>
              <a:defRPr/>
            </a:lvl1pPr>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18350" y="6465888"/>
            <a:ext cx="1079500" cy="323850"/>
          </a:xfrm>
          <a:prstGeom prst="rect">
            <a:avLst/>
          </a:prstGeom>
        </p:spPr>
        <p:txBody>
          <a:bodyPr/>
          <a:lstStyle>
            <a:lvl1pPr>
              <a:defRPr/>
            </a:lvl1pPr>
          </a:lstStyle>
          <a:p>
            <a:fld id="{BC6B1150-9B5B-4760-A26B-147C1AF7C290}" type="datetime4">
              <a:rPr lang="en-US" smtClean="0"/>
              <a:pPr/>
              <a:t>December 18, 2012</a:t>
            </a:fld>
            <a:endParaRPr lang="en-US"/>
          </a:p>
        </p:txBody>
      </p:sp>
      <p:sp>
        <p:nvSpPr>
          <p:cNvPr id="3" name="Slide Number Placeholder 2"/>
          <p:cNvSpPr>
            <a:spLocks noGrp="1"/>
          </p:cNvSpPr>
          <p:nvPr>
            <p:ph type="sldNum" sz="quarter" idx="11"/>
          </p:nvPr>
        </p:nvSpPr>
        <p:spPr>
          <a:xfrm>
            <a:off x="8374063" y="6465888"/>
            <a:ext cx="266700" cy="169862"/>
          </a:xfrm>
          <a:prstGeom prst="rect">
            <a:avLst/>
          </a:prstGeom>
        </p:spPr>
        <p:txBody>
          <a:bodyPr/>
          <a:lstStyle>
            <a:lvl1pPr>
              <a:defRPr/>
            </a:lvl1pPr>
          </a:lstStyle>
          <a:p>
            <a:fld id="{02E2753D-D372-4452-AB22-32221FDCCF36}" type="slidenum">
              <a:rPr lang="en-US"/>
              <a:pPr/>
              <a:t>‹Nº›</a:t>
            </a:fld>
            <a:endParaRPr lang="en-US"/>
          </a:p>
        </p:txBody>
      </p:sp>
      <p:sp>
        <p:nvSpPr>
          <p:cNvPr id="4" name="Footer Placeholder 3"/>
          <p:cNvSpPr>
            <a:spLocks noGrp="1"/>
          </p:cNvSpPr>
          <p:nvPr>
            <p:ph type="ftr" sz="quarter" idx="12"/>
          </p:nvPr>
        </p:nvSpPr>
        <p:spPr>
          <a:xfrm>
            <a:off x="3162300" y="6465888"/>
            <a:ext cx="2519363" cy="323850"/>
          </a:xfrm>
          <a:prstGeom prst="rect">
            <a:avLst/>
          </a:prstGeom>
        </p:spPr>
        <p:txBody>
          <a:bodyPr/>
          <a:lstStyle>
            <a:lvl1pPr>
              <a:defRPr/>
            </a:lvl1pPr>
          </a:lstStyle>
          <a:p>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US" dirty="0" smtClean="0"/>
              <a:t>CLICK TO EDIT MASTER TITLE STYLE</a:t>
            </a:r>
            <a:endParaRPr lang="nl-NL" dirty="0"/>
          </a:p>
        </p:txBody>
      </p:sp>
      <p:sp>
        <p:nvSpPr>
          <p:cNvPr id="12" name="Slide Number Placeholder 11"/>
          <p:cNvSpPr>
            <a:spLocks noGrp="1"/>
          </p:cNvSpPr>
          <p:nvPr>
            <p:ph type="sldNum" sz="quarter" idx="10"/>
          </p:nvPr>
        </p:nvSpPr>
        <p:spPr>
          <a:xfrm>
            <a:off x="341313" y="6527651"/>
            <a:ext cx="158750" cy="152400"/>
          </a:xfrm>
          <a:prstGeom prst="rect">
            <a:avLst/>
          </a:prstGeom>
        </p:spPr>
        <p:txBody>
          <a:bodyPr/>
          <a:lstStyle>
            <a:lvl1pPr>
              <a:defRPr/>
            </a:lvl1pPr>
          </a:lstStyle>
          <a:p>
            <a:fld id="{EC795F1B-D731-42DC-A52B-FBB3DD89D5BF}"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1.gif"/><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8.xml"/><Relationship Id="rId7"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4"/>
          <p:cNvSpPr>
            <a:spLocks noChangeArrowheads="1"/>
          </p:cNvSpPr>
          <p:nvPr/>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pitchFamily="18" charset="0"/>
            </a:endParaRPr>
          </a:p>
        </p:txBody>
      </p:sp>
      <p:sp>
        <p:nvSpPr>
          <p:cNvPr id="15" name="Rectangle 3"/>
          <p:cNvSpPr>
            <a:spLocks noGrp="1" noChangeArrowheads="1"/>
          </p:cNvSpPr>
          <p:nvPr>
            <p:ph type="body" idx="1"/>
          </p:nvPr>
        </p:nvSpPr>
        <p:spPr bwMode="auto">
          <a:xfrm>
            <a:off x="900113" y="1310400"/>
            <a:ext cx="7747176" cy="50713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Rectangle 2"/>
          <p:cNvSpPr>
            <a:spLocks noGrp="1" noChangeArrowheads="1"/>
          </p:cNvSpPr>
          <p:nvPr>
            <p:ph type="title"/>
          </p:nvPr>
        </p:nvSpPr>
        <p:spPr bwMode="auto">
          <a:xfrm>
            <a:off x="900112" y="295253"/>
            <a:ext cx="7700963" cy="419103"/>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23" name="Text Box 11" descr="Text Box 11"/>
          <p:cNvSpPr txBox="1">
            <a:spLocks noChangeArrowheads="1"/>
          </p:cNvSpPr>
          <p:nvPr/>
        </p:nvSpPr>
        <p:spPr bwMode="auto">
          <a:xfrm>
            <a:off x="900000" y="6470359"/>
            <a:ext cx="2520000" cy="324000"/>
          </a:xfrm>
          <a:prstGeom prst="rect">
            <a:avLst/>
          </a:prstGeom>
          <a:solidFill>
            <a:schemeClr val="bg1"/>
          </a:solid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Copyright of Shell,</a:t>
            </a:r>
            <a:r>
              <a:rPr lang="en-GB" sz="800" baseline="0" dirty="0" smtClean="0">
                <a:solidFill>
                  <a:schemeClr val="tx1"/>
                </a:solidFill>
                <a:latin typeface="+mn-lt"/>
                <a:cs typeface="Arial" pitchFamily="34" charset="0"/>
              </a:rPr>
              <a:t> 2011</a:t>
            </a:r>
            <a:endParaRPr lang="en-GB" sz="800" dirty="0">
              <a:solidFill>
                <a:schemeClr val="tx1"/>
              </a:solidFill>
              <a:latin typeface="+mn-lt"/>
              <a:cs typeface="Arial" pitchFamily="34" charset="0"/>
            </a:endParaRPr>
          </a:p>
        </p:txBody>
      </p:sp>
      <p:sp>
        <p:nvSpPr>
          <p:cNvPr id="24" name="Rectangle 6" descr="Rectangle 6"/>
          <p:cNvSpPr txBox="1">
            <a:spLocks noChangeArrowheads="1"/>
          </p:cNvSpPr>
          <p:nvPr/>
        </p:nvSpPr>
        <p:spPr bwMode="auto">
          <a:xfrm>
            <a:off x="8377293"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092D77-BF14-44D1-8E50-4F1EFB4AC40D}" type="slidenum">
              <a:rPr kumimoji="0" lang="en-GB" sz="800" b="0"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8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26" name="Text Box 11" descr="CONFIDENTIAL_TAG_0xFFEE"/>
          <p:cNvSpPr txBox="1">
            <a:spLocks noChangeArrowheads="1"/>
          </p:cNvSpPr>
          <p:nvPr/>
        </p:nvSpPr>
        <p:spPr bwMode="auto">
          <a:xfrm>
            <a:off x="6078646" y="6470649"/>
            <a:ext cx="1080000" cy="169277"/>
          </a:xfrm>
          <a:prstGeom prst="rect">
            <a:avLst/>
          </a:prstGeom>
          <a:noFill/>
          <a:ln w="9525" algn="ctr">
            <a:noFill/>
            <a:miter lim="800000"/>
            <a:headEnd/>
            <a:tailEnd/>
          </a:ln>
          <a:effectLst/>
        </p:spPr>
        <p:txBody>
          <a:bodyPr lIns="0" tIns="0" rIns="0" anchor="t" anchorCtr="0">
            <a:spAutoFit/>
          </a:bodyPr>
          <a:lstStyle/>
          <a:p>
            <a:pPr algn="ctr">
              <a:defRPr/>
            </a:pPr>
            <a:r>
              <a:rPr lang="en-GB" sz="800" dirty="0" smtClean="0">
                <a:solidFill>
                  <a:schemeClr val="accent2"/>
                </a:solidFill>
                <a:latin typeface="+mn-lt"/>
              </a:rPr>
              <a:t>RESTRICTED</a:t>
            </a:r>
            <a:endParaRPr lang="en-GB" sz="800" dirty="0">
              <a:solidFill>
                <a:schemeClr val="accent2"/>
              </a:solidFill>
              <a:latin typeface="+mn-lt"/>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Lst>
  <p:transition>
    <p:fade/>
  </p:transition>
  <p:hf hdr="0" ftr="0" dt="0"/>
  <p:txStyles>
    <p:titleStyle>
      <a:lvl1pPr algn="l" defTabSz="914400" rtl="0" eaLnBrk="1" latinLnBrk="0" hangingPunct="1">
        <a:spcBef>
          <a:spcPct val="0"/>
        </a:spcBef>
        <a:buNone/>
        <a:defRPr sz="2400" b="1" kern="1200" cap="none" baseline="0">
          <a:solidFill>
            <a:schemeClr val="accent2"/>
          </a:solidFill>
          <a:latin typeface="+mj-lt"/>
          <a:ea typeface="+mj-ea"/>
          <a:cs typeface="+mj-cs"/>
        </a:defRPr>
      </a:lvl1pPr>
    </p:titleStyle>
    <p:bodyStyle>
      <a:lvl1pPr marL="265113" indent="-265113" algn="l" defTabSz="914400" rtl="0" eaLnBrk="1" latinLnBrk="0" hangingPunct="1">
        <a:lnSpc>
          <a:spcPct val="140000"/>
        </a:lnSpc>
        <a:spcBef>
          <a:spcPts val="0"/>
        </a:spcBef>
        <a:spcAft>
          <a:spcPts val="600"/>
        </a:spcAft>
        <a:buClr>
          <a:schemeClr val="accent2"/>
        </a:buClr>
        <a:buSzPct val="75000"/>
        <a:buFontTx/>
        <a:buBlip>
          <a:blip r:embed="rId22"/>
        </a:buBlip>
        <a:defRPr sz="2000" kern="1200" baseline="0">
          <a:solidFill>
            <a:schemeClr val="tx1"/>
          </a:solidFill>
          <a:latin typeface="+mn-lt"/>
          <a:ea typeface="+mn-ea"/>
          <a:cs typeface="+mn-cs"/>
        </a:defRPr>
      </a:lvl1pPr>
      <a:lvl2pPr marL="447675" indent="-180975" algn="l" defTabSz="914400" rtl="0" eaLnBrk="1" latinLnBrk="0" hangingPunct="1">
        <a:lnSpc>
          <a:spcPct val="140000"/>
        </a:lnSpc>
        <a:spcBef>
          <a:spcPts val="0"/>
        </a:spcBef>
        <a:spcAft>
          <a:spcPts val="600"/>
        </a:spcAft>
        <a:buClr>
          <a:schemeClr val="tx1"/>
        </a:buClr>
        <a:buSzPct val="75000"/>
        <a:buFont typeface="Wingdings" pitchFamily="2" charset="2"/>
        <a:buChar char="n"/>
        <a:defRPr sz="2000" b="0" kern="1200" baseline="0">
          <a:solidFill>
            <a:schemeClr val="tx1"/>
          </a:solidFill>
          <a:latin typeface="+mn-lt"/>
          <a:ea typeface="+mn-ea"/>
          <a:cs typeface="+mn-cs"/>
        </a:defRPr>
      </a:lvl2pPr>
      <a:lvl3pPr marL="895350" indent="-180975" algn="l" defTabSz="914400" rtl="0" eaLnBrk="1" latinLnBrk="0" hangingPunct="1">
        <a:lnSpc>
          <a:spcPct val="140000"/>
        </a:lnSpc>
        <a:spcBef>
          <a:spcPts val="0"/>
        </a:spcBef>
        <a:spcAft>
          <a:spcPts val="600"/>
        </a:spcAft>
        <a:buClr>
          <a:schemeClr val="tx1"/>
        </a:buClr>
        <a:buSzPct val="75000"/>
        <a:buFont typeface="Wingdings" pitchFamily="2" charset="2"/>
        <a:buChar char="n"/>
        <a:defRPr sz="1600" b="0" kern="1200" baseline="0">
          <a:solidFill>
            <a:schemeClr val="tx1"/>
          </a:solidFill>
          <a:latin typeface="+mn-lt"/>
          <a:ea typeface="+mn-ea"/>
          <a:cs typeface="+mn-cs"/>
        </a:defRPr>
      </a:lvl3pPr>
      <a:lvl4pPr marL="1257300" indent="-180975" algn="l" defTabSz="914400" rtl="0" eaLnBrk="1" latinLnBrk="0" hangingPunct="1">
        <a:lnSpc>
          <a:spcPct val="140000"/>
        </a:lnSpc>
        <a:spcBef>
          <a:spcPts val="0"/>
        </a:spcBef>
        <a:spcAft>
          <a:spcPts val="600"/>
        </a:spcAft>
        <a:buClr>
          <a:schemeClr val="tx1"/>
        </a:buClr>
        <a:buSzPct val="75000"/>
        <a:buFont typeface="Wingdings" pitchFamily="2" charset="2"/>
        <a:buChar char="n"/>
        <a:defRPr sz="1200" b="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4"/>
          <p:cNvSpPr>
            <a:spLocks noChangeArrowheads="1"/>
          </p:cNvSpPr>
          <p:nvPr/>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pitchFamily="18" charset="0"/>
            </a:endParaRPr>
          </a:p>
        </p:txBody>
      </p:sp>
      <p:sp>
        <p:nvSpPr>
          <p:cNvPr id="15" name="Rectangle 3"/>
          <p:cNvSpPr>
            <a:spLocks noGrp="1" noChangeArrowheads="1"/>
          </p:cNvSpPr>
          <p:nvPr>
            <p:ph type="body" idx="1"/>
          </p:nvPr>
        </p:nvSpPr>
        <p:spPr bwMode="auto">
          <a:xfrm>
            <a:off x="900113" y="1310400"/>
            <a:ext cx="7747176" cy="50713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Rectangle 2"/>
          <p:cNvSpPr>
            <a:spLocks noGrp="1" noChangeArrowheads="1"/>
          </p:cNvSpPr>
          <p:nvPr>
            <p:ph type="title"/>
          </p:nvPr>
        </p:nvSpPr>
        <p:spPr bwMode="auto">
          <a:xfrm>
            <a:off x="900112" y="295253"/>
            <a:ext cx="7700963" cy="419103"/>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24" name="Rectangle 6" descr="Rectangle 6"/>
          <p:cNvSpPr txBox="1">
            <a:spLocks noChangeArrowheads="1"/>
          </p:cNvSpPr>
          <p:nvPr/>
        </p:nvSpPr>
        <p:spPr bwMode="auto">
          <a:xfrm>
            <a:off x="8377293"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092D77-BF14-44D1-8E50-4F1EFB4AC40D}" type="slidenum">
              <a:rPr kumimoji="0" lang="en-GB" sz="800" b="0"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GB" sz="8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26" name="Text Box 11" descr="CONFIDENTIAL_TAG_0xFFEE"/>
          <p:cNvSpPr txBox="1">
            <a:spLocks noChangeArrowheads="1"/>
          </p:cNvSpPr>
          <p:nvPr/>
        </p:nvSpPr>
        <p:spPr bwMode="auto">
          <a:xfrm>
            <a:off x="6732240" y="6470649"/>
            <a:ext cx="1080000" cy="169277"/>
          </a:xfrm>
          <a:prstGeom prst="rect">
            <a:avLst/>
          </a:prstGeom>
          <a:noFill/>
          <a:ln w="9525" algn="ctr">
            <a:noFill/>
            <a:miter lim="800000"/>
            <a:headEnd/>
            <a:tailEnd/>
          </a:ln>
          <a:effectLst/>
        </p:spPr>
        <p:txBody>
          <a:bodyPr lIns="0" tIns="0" rIns="0" anchor="t" anchorCtr="0">
            <a:spAutoFit/>
          </a:bodyPr>
          <a:lstStyle/>
          <a:p>
            <a:pPr algn="ctr">
              <a:defRPr/>
            </a:pPr>
            <a:r>
              <a:rPr lang="en-GB" sz="800" dirty="0" smtClean="0">
                <a:solidFill>
                  <a:schemeClr val="accent2"/>
                </a:solidFill>
                <a:latin typeface="+mn-lt"/>
              </a:rPr>
              <a:t>Restricted</a:t>
            </a:r>
            <a:endParaRPr lang="en-GB" sz="800" dirty="0">
              <a:solidFill>
                <a:schemeClr val="accent2"/>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66" r:id="rId4"/>
    <p:sldLayoutId id="2147483667" r:id="rId5"/>
    <p:sldLayoutId id="2147483668" r:id="rId6"/>
    <p:sldLayoutId id="2147483685" r:id="rId7"/>
    <p:sldLayoutId id="2147483773" r:id="rId8"/>
    <p:sldLayoutId id="2147483774" r:id="rId9"/>
    <p:sldLayoutId id="2147483776" r:id="rId10"/>
    <p:sldLayoutId id="2147483777" r:id="rId11"/>
    <p:sldLayoutId id="2147483778" r:id="rId12"/>
    <p:sldLayoutId id="2147483780" r:id="rId13"/>
    <p:sldLayoutId id="2147483781" r:id="rId14"/>
    <p:sldLayoutId id="2147483787" r:id="rId15"/>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2400" b="1" kern="1200" cap="none" baseline="0">
          <a:solidFill>
            <a:schemeClr val="accent2"/>
          </a:solidFill>
          <a:latin typeface="+mj-lt"/>
          <a:ea typeface="+mj-ea"/>
          <a:cs typeface="+mj-cs"/>
        </a:defRPr>
      </a:lvl1pPr>
    </p:titleStyle>
    <p:bodyStyle>
      <a:lvl1pPr marL="265113" indent="-265113" algn="l" defTabSz="914400" rtl="0" eaLnBrk="1" latinLnBrk="0" hangingPunct="1">
        <a:lnSpc>
          <a:spcPct val="140000"/>
        </a:lnSpc>
        <a:spcBef>
          <a:spcPts val="0"/>
        </a:spcBef>
        <a:spcAft>
          <a:spcPts val="600"/>
        </a:spcAft>
        <a:buClr>
          <a:schemeClr val="accent2"/>
        </a:buClr>
        <a:buSzPct val="75000"/>
        <a:buFontTx/>
        <a:buBlip>
          <a:blip r:embed="rId17"/>
        </a:buBlip>
        <a:defRPr sz="2000" kern="1200" baseline="0">
          <a:solidFill>
            <a:schemeClr val="tx1"/>
          </a:solidFill>
          <a:latin typeface="+mn-lt"/>
          <a:ea typeface="+mn-ea"/>
          <a:cs typeface="+mn-cs"/>
        </a:defRPr>
      </a:lvl1pPr>
      <a:lvl2pPr marL="447675" indent="-180975" algn="l" defTabSz="914400" rtl="0" eaLnBrk="1" latinLnBrk="0" hangingPunct="1">
        <a:lnSpc>
          <a:spcPct val="140000"/>
        </a:lnSpc>
        <a:spcBef>
          <a:spcPts val="0"/>
        </a:spcBef>
        <a:spcAft>
          <a:spcPts val="600"/>
        </a:spcAft>
        <a:buClr>
          <a:schemeClr val="tx1"/>
        </a:buClr>
        <a:buSzPct val="75000"/>
        <a:buFont typeface="Wingdings" pitchFamily="2" charset="2"/>
        <a:buChar char="n"/>
        <a:defRPr sz="2000" b="0" kern="1200" baseline="0">
          <a:solidFill>
            <a:schemeClr val="tx1"/>
          </a:solidFill>
          <a:latin typeface="+mn-lt"/>
          <a:ea typeface="+mn-ea"/>
          <a:cs typeface="+mn-cs"/>
        </a:defRPr>
      </a:lvl2pPr>
      <a:lvl3pPr marL="895350" indent="-180975" algn="l" defTabSz="914400" rtl="0" eaLnBrk="1" latinLnBrk="0" hangingPunct="1">
        <a:lnSpc>
          <a:spcPct val="140000"/>
        </a:lnSpc>
        <a:spcBef>
          <a:spcPts val="0"/>
        </a:spcBef>
        <a:spcAft>
          <a:spcPts val="600"/>
        </a:spcAft>
        <a:buClr>
          <a:schemeClr val="tx1"/>
        </a:buClr>
        <a:buSzPct val="75000"/>
        <a:buFont typeface="Wingdings" pitchFamily="2" charset="2"/>
        <a:buChar char="n"/>
        <a:defRPr sz="1600" b="0" kern="1200" baseline="0">
          <a:solidFill>
            <a:schemeClr val="tx1"/>
          </a:solidFill>
          <a:latin typeface="+mn-lt"/>
          <a:ea typeface="+mn-ea"/>
          <a:cs typeface="+mn-cs"/>
        </a:defRPr>
      </a:lvl3pPr>
      <a:lvl4pPr marL="1257300" indent="-180975" algn="l" defTabSz="914400" rtl="0" eaLnBrk="1" latinLnBrk="0" hangingPunct="1">
        <a:lnSpc>
          <a:spcPct val="140000"/>
        </a:lnSpc>
        <a:spcBef>
          <a:spcPts val="0"/>
        </a:spcBef>
        <a:spcAft>
          <a:spcPts val="600"/>
        </a:spcAft>
        <a:buClr>
          <a:schemeClr val="tx1"/>
        </a:buClr>
        <a:buSzPct val="75000"/>
        <a:buFont typeface="Wingdings" pitchFamily="2" charset="2"/>
        <a:buChar char="n"/>
        <a:defRPr sz="1200" b="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2400" kern="1200" cap="none" baseline="0">
          <a:solidFill>
            <a:srgbClr val="D42E12"/>
          </a:solidFill>
          <a:latin typeface="+mj-lt"/>
          <a:ea typeface="+mj-ea"/>
          <a:cs typeface="+mj-cs"/>
        </a:defRPr>
      </a:lvl1pPr>
    </p:titleStyle>
    <p:bodyStyle>
      <a:lvl1pPr marL="265113" indent="-265113" algn="l" defTabSz="914400" rtl="0" eaLnBrk="1" latinLnBrk="0" hangingPunct="1">
        <a:spcBef>
          <a:spcPct val="20000"/>
        </a:spcBef>
        <a:buClr>
          <a:schemeClr val="accent2"/>
        </a:buClr>
        <a:buSzPct val="75000"/>
        <a:buFontTx/>
        <a:buBlip>
          <a:blip r:embed="rId8"/>
        </a:buBlip>
        <a:defRPr sz="1800" kern="1200">
          <a:solidFill>
            <a:schemeClr val="tx1"/>
          </a:solidFill>
          <a:latin typeface="+mn-lt"/>
          <a:ea typeface="+mn-ea"/>
          <a:cs typeface="+mn-cs"/>
        </a:defRPr>
      </a:lvl1pPr>
      <a:lvl2pPr marL="447675" indent="-180975" algn="l" defTabSz="914400" rtl="0" eaLnBrk="1" latinLnBrk="0" hangingPunct="1">
        <a:spcBef>
          <a:spcPct val="20000"/>
        </a:spcBef>
        <a:buFont typeface="Futura Medium" pitchFamily="2" charset="0"/>
        <a:buChar char="—"/>
        <a:defRPr sz="1600" b="0" kern="1200">
          <a:solidFill>
            <a:schemeClr val="tx1"/>
          </a:solidFill>
          <a:latin typeface="+mn-lt"/>
          <a:ea typeface="+mn-ea"/>
          <a:cs typeface="+mn-cs"/>
        </a:defRPr>
      </a:lvl2pPr>
      <a:lvl3pPr marL="895350" indent="-180975" algn="l" defTabSz="914400" rtl="0" eaLnBrk="1" latinLnBrk="0" hangingPunct="1">
        <a:spcBef>
          <a:spcPct val="20000"/>
        </a:spcBef>
        <a:buFont typeface="Futura Medium" pitchFamily="2" charset="0"/>
        <a:buChar char="—"/>
        <a:defRPr sz="1400" b="0" kern="1200">
          <a:solidFill>
            <a:schemeClr val="tx1"/>
          </a:solidFill>
          <a:latin typeface="+mn-lt"/>
          <a:ea typeface="+mn-ea"/>
          <a:cs typeface="+mn-cs"/>
        </a:defRPr>
      </a:lvl3pPr>
      <a:lvl4pPr marL="1257300" indent="-180975" algn="l" defTabSz="914400" rtl="0" eaLnBrk="1" latinLnBrk="0" hangingPunct="1">
        <a:spcBef>
          <a:spcPct val="20000"/>
        </a:spcBef>
        <a:buFont typeface="Futura Medium" pitchFamily="2" charset="0"/>
        <a:buChar char="—"/>
        <a:defRPr sz="1200" b="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900113" y="1309688"/>
            <a:ext cx="7745412" cy="50720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2051" name="Rectangle 2"/>
          <p:cNvSpPr>
            <a:spLocks noGrp="1" noChangeArrowheads="1"/>
          </p:cNvSpPr>
          <p:nvPr>
            <p:ph type="title"/>
          </p:nvPr>
        </p:nvSpPr>
        <p:spPr bwMode="auto">
          <a:xfrm>
            <a:off x="17463" y="255588"/>
            <a:ext cx="8634412" cy="454025"/>
          </a:xfrm>
          <a:prstGeom prst="rect">
            <a:avLst/>
          </a:prstGeom>
          <a:solidFill>
            <a:schemeClr val="bg2"/>
          </a:solidFill>
          <a:ln w="36830" algn="ctr">
            <a:solidFill>
              <a:schemeClr val="bg2"/>
            </a:solidFill>
            <a:miter lim="800000"/>
            <a:headEnd/>
            <a:tailEnd/>
          </a:ln>
        </p:spPr>
        <p:txBody>
          <a:bodyPr vert="horz" wrap="square" lIns="864000" tIns="54000" rIns="0" bIns="0" numCol="1" anchor="t" anchorCtr="0" compatLnSpc="1">
            <a:prstTxWarp prst="textNoShape">
              <a:avLst/>
            </a:prstTxWarp>
            <a:spAutoFit/>
          </a:bodyPr>
          <a:lstStyle/>
          <a:p>
            <a:pPr lvl="0"/>
            <a:r>
              <a:rPr lang="en-US" smtClean="0"/>
              <a:t>Click to edit Master title style</a:t>
            </a:r>
            <a:endParaRPr lang="en-GB" smtClean="0"/>
          </a:p>
        </p:txBody>
      </p:sp>
      <p:sp>
        <p:nvSpPr>
          <p:cNvPr id="25" name="Rectangle 4"/>
          <p:cNvSpPr>
            <a:spLocks noGrp="1" noChangeArrowheads="1"/>
          </p:cNvSpPr>
          <p:nvPr>
            <p:ph type="dt" sz="half" idx="2"/>
          </p:nvPr>
        </p:nvSpPr>
        <p:spPr bwMode="auto">
          <a:xfrm>
            <a:off x="7118350" y="6465888"/>
            <a:ext cx="1079500" cy="323850"/>
          </a:xfrm>
          <a:prstGeom prst="rect">
            <a:avLst/>
          </a:prstGeom>
          <a:noFill/>
          <a:ln w="9525">
            <a:noFill/>
            <a:miter lim="800000"/>
            <a:headEnd/>
            <a:tailEnd/>
          </a:ln>
        </p:spPr>
        <p:txBody>
          <a:bodyPr vert="horz" wrap="none" lIns="0" tIns="0" rIns="0" bIns="45720" numCol="1" anchor="t" anchorCtr="0" compatLnSpc="1">
            <a:prstTxWarp prst="textNoShape">
              <a:avLst/>
            </a:prstTxWarp>
          </a:bodyPr>
          <a:lstStyle>
            <a:lvl1pPr algn="ctr">
              <a:defRPr sz="800"/>
            </a:lvl1pPr>
          </a:lstStyle>
          <a:p>
            <a:pPr fontAlgn="base">
              <a:spcBef>
                <a:spcPct val="0"/>
              </a:spcBef>
              <a:spcAft>
                <a:spcPct val="0"/>
              </a:spcAft>
              <a:defRPr/>
            </a:pPr>
            <a:fld id="{6AEF03D3-05A3-4B13-A40F-F1AE66A2587F}" type="datetime4">
              <a:rPr lang="en-GB">
                <a:solidFill>
                  <a:srgbClr val="595959"/>
                </a:solidFill>
                <a:cs typeface="Times New Roman" pitchFamily="18" charset="0"/>
              </a:rPr>
              <a:pPr fontAlgn="base">
                <a:spcBef>
                  <a:spcPct val="0"/>
                </a:spcBef>
                <a:spcAft>
                  <a:spcPct val="0"/>
                </a:spcAft>
                <a:defRPr/>
              </a:pPr>
              <a:t>18 December 2012</a:t>
            </a:fld>
            <a:endParaRPr lang="en-GB" dirty="0">
              <a:solidFill>
                <a:srgbClr val="595959"/>
              </a:solidFill>
              <a:cs typeface="Times New Roman" pitchFamily="18" charset="0"/>
            </a:endParaRPr>
          </a:p>
        </p:txBody>
      </p:sp>
      <p:sp>
        <p:nvSpPr>
          <p:cNvPr id="24" name="Rectangle 6"/>
          <p:cNvSpPr>
            <a:spLocks noGrp="1" noChangeArrowheads="1"/>
          </p:cNvSpPr>
          <p:nvPr>
            <p:ph type="sldNum" sz="quarter" idx="4"/>
          </p:nvPr>
        </p:nvSpPr>
        <p:spPr bwMode="auto">
          <a:xfrm>
            <a:off x="8374063" y="6465888"/>
            <a:ext cx="266700" cy="169862"/>
          </a:xfrm>
          <a:prstGeom prst="rect">
            <a:avLst/>
          </a:prstGeom>
          <a:ln>
            <a:miter lim="800000"/>
            <a:headEnd/>
            <a:tailEnd/>
          </a:ln>
        </p:spPr>
        <p:txBody>
          <a:bodyPr vert="horz" wrap="none" lIns="0" tIns="0" rIns="0" bIns="45720" numCol="1" anchor="b" anchorCtr="0" compatLnSpc="1">
            <a:prstTxWarp prst="textNoShape">
              <a:avLst/>
            </a:prstTxWarp>
          </a:bodyPr>
          <a:lstStyle>
            <a:lvl1pPr algn="r">
              <a:defRPr sz="800"/>
            </a:lvl1pPr>
          </a:lstStyle>
          <a:p>
            <a:pPr fontAlgn="base">
              <a:spcBef>
                <a:spcPct val="0"/>
              </a:spcBef>
              <a:spcAft>
                <a:spcPct val="0"/>
              </a:spcAft>
              <a:defRPr/>
            </a:pPr>
            <a:fld id="{AE5776AE-0393-44A9-B3B2-826468D09797}" type="slidenum">
              <a:rPr lang="en-GB">
                <a:solidFill>
                  <a:srgbClr val="595959"/>
                </a:solidFill>
                <a:cs typeface="Times New Roman" pitchFamily="18" charset="0"/>
              </a:rPr>
              <a:pPr fontAlgn="base">
                <a:spcBef>
                  <a:spcPct val="0"/>
                </a:spcBef>
                <a:spcAft>
                  <a:spcPct val="0"/>
                </a:spcAft>
                <a:defRPr/>
              </a:pPr>
              <a:t>‹Nº›</a:t>
            </a:fld>
            <a:endParaRPr lang="en-GB" dirty="0">
              <a:solidFill>
                <a:srgbClr val="595959"/>
              </a:solidFill>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Lst>
  <p:transition>
    <p:fade/>
  </p:transition>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Futura Medium" pitchFamily="2" charset="0"/>
        </a:defRPr>
      </a:lvl2pPr>
      <a:lvl3pPr algn="l" rtl="0" eaLnBrk="0" fontAlgn="base" hangingPunct="0">
        <a:spcBef>
          <a:spcPct val="0"/>
        </a:spcBef>
        <a:spcAft>
          <a:spcPct val="0"/>
        </a:spcAft>
        <a:defRPr sz="2400">
          <a:solidFill>
            <a:schemeClr val="tx2"/>
          </a:solidFill>
          <a:latin typeface="Futura Medium" pitchFamily="2" charset="0"/>
        </a:defRPr>
      </a:lvl3pPr>
      <a:lvl4pPr algn="l" rtl="0" eaLnBrk="0" fontAlgn="base" hangingPunct="0">
        <a:spcBef>
          <a:spcPct val="0"/>
        </a:spcBef>
        <a:spcAft>
          <a:spcPct val="0"/>
        </a:spcAft>
        <a:defRPr sz="2400">
          <a:solidFill>
            <a:schemeClr val="tx2"/>
          </a:solidFill>
          <a:latin typeface="Futura Medium" pitchFamily="2" charset="0"/>
        </a:defRPr>
      </a:lvl4pPr>
      <a:lvl5pPr algn="l" rtl="0" eaLnBrk="0" fontAlgn="base" hangingPunct="0">
        <a:spcBef>
          <a:spcPct val="0"/>
        </a:spcBef>
        <a:spcAft>
          <a:spcPct val="0"/>
        </a:spcAft>
        <a:defRPr sz="2400">
          <a:solidFill>
            <a:schemeClr val="tx2"/>
          </a:solidFill>
          <a:latin typeface="Futura Medium" pitchFamily="2" charset="0"/>
        </a:defRPr>
      </a:lvl5pPr>
      <a:lvl6pPr marL="457200" algn="l" rtl="0" eaLnBrk="1" fontAlgn="base" hangingPunct="1">
        <a:spcBef>
          <a:spcPct val="0"/>
        </a:spcBef>
        <a:spcAft>
          <a:spcPct val="0"/>
        </a:spcAft>
        <a:defRPr sz="2400">
          <a:solidFill>
            <a:schemeClr val="tx2"/>
          </a:solidFill>
          <a:latin typeface="Futura Medium" pitchFamily="2" charset="0"/>
        </a:defRPr>
      </a:lvl6pPr>
      <a:lvl7pPr marL="914400" algn="l" rtl="0" eaLnBrk="1" fontAlgn="base" hangingPunct="1">
        <a:spcBef>
          <a:spcPct val="0"/>
        </a:spcBef>
        <a:spcAft>
          <a:spcPct val="0"/>
        </a:spcAft>
        <a:defRPr sz="2400">
          <a:solidFill>
            <a:schemeClr val="tx2"/>
          </a:solidFill>
          <a:latin typeface="Futura Medium" pitchFamily="2" charset="0"/>
        </a:defRPr>
      </a:lvl7pPr>
      <a:lvl8pPr marL="1371600" algn="l" rtl="0" eaLnBrk="1" fontAlgn="base" hangingPunct="1">
        <a:spcBef>
          <a:spcPct val="0"/>
        </a:spcBef>
        <a:spcAft>
          <a:spcPct val="0"/>
        </a:spcAft>
        <a:defRPr sz="2400">
          <a:solidFill>
            <a:schemeClr val="tx2"/>
          </a:solidFill>
          <a:latin typeface="Futura Medium" pitchFamily="2" charset="0"/>
        </a:defRPr>
      </a:lvl8pPr>
      <a:lvl9pPr marL="1828800" algn="l" rtl="0" eaLnBrk="1" fontAlgn="base" hangingPunct="1">
        <a:spcBef>
          <a:spcPct val="0"/>
        </a:spcBef>
        <a:spcAft>
          <a:spcPct val="0"/>
        </a:spcAft>
        <a:defRPr sz="2400">
          <a:solidFill>
            <a:schemeClr val="tx2"/>
          </a:solidFill>
          <a:latin typeface="Futura Medium" pitchFamily="2" charset="0"/>
        </a:defRPr>
      </a:lvl9pPr>
    </p:titleStyle>
    <p:bodyStyle>
      <a:lvl1pPr marL="284163" indent="-284163" algn="l" rtl="0" eaLnBrk="0" fontAlgn="base" hangingPunct="0">
        <a:lnSpc>
          <a:spcPct val="120000"/>
        </a:lnSpc>
        <a:spcBef>
          <a:spcPct val="0"/>
        </a:spcBef>
        <a:spcAft>
          <a:spcPts val="600"/>
        </a:spcAft>
        <a:buClr>
          <a:schemeClr val="tx2"/>
        </a:buClr>
        <a:buSzPct val="75000"/>
        <a:buFont typeface="Wingdings" pitchFamily="2" charset="2"/>
        <a:buChar char="n"/>
        <a:defRPr sz="2000">
          <a:solidFill>
            <a:schemeClr val="tx1"/>
          </a:solidFill>
          <a:latin typeface="+mn-lt"/>
          <a:ea typeface="+mn-ea"/>
          <a:cs typeface="+mn-cs"/>
        </a:defRPr>
      </a:lvl1pPr>
      <a:lvl2pPr marL="569913" indent="-193675" algn="l" rtl="0" eaLnBrk="0" fontAlgn="base" hangingPunct="0">
        <a:lnSpc>
          <a:spcPct val="120000"/>
        </a:lnSpc>
        <a:spcBef>
          <a:spcPct val="0"/>
        </a:spcBef>
        <a:spcAft>
          <a:spcPts val="600"/>
        </a:spcAft>
        <a:buSzPct val="75000"/>
        <a:buFont typeface="Wingdings" pitchFamily="2" charset="2"/>
        <a:buChar char="n"/>
        <a:defRPr sz="2000">
          <a:solidFill>
            <a:schemeClr val="tx1"/>
          </a:solidFill>
          <a:latin typeface="+mn-lt"/>
        </a:defRPr>
      </a:lvl2pPr>
      <a:lvl3pPr marL="952500" indent="-185738" algn="l" rtl="0" eaLnBrk="0" fontAlgn="base" hangingPunct="0">
        <a:lnSpc>
          <a:spcPct val="120000"/>
        </a:lnSpc>
        <a:spcBef>
          <a:spcPct val="0"/>
        </a:spcBef>
        <a:spcAft>
          <a:spcPts val="600"/>
        </a:spcAft>
        <a:buSzPct val="75000"/>
        <a:buFont typeface="Wingdings" pitchFamily="2" charset="2"/>
        <a:buChar char="n"/>
        <a:defRPr sz="1600">
          <a:solidFill>
            <a:schemeClr val="tx1"/>
          </a:solidFill>
          <a:latin typeface="+mn-lt"/>
        </a:defRPr>
      </a:lvl3pPr>
      <a:lvl4pPr marL="1323975" indent="-180975" algn="l" rtl="0" eaLnBrk="0" fontAlgn="base" hangingPunct="0">
        <a:lnSpc>
          <a:spcPct val="120000"/>
        </a:lnSpc>
        <a:spcBef>
          <a:spcPct val="0"/>
        </a:spcBef>
        <a:spcAft>
          <a:spcPts val="600"/>
        </a:spcAft>
        <a:buSzPct val="75000"/>
        <a:buFont typeface="Wingdings" pitchFamily="2" charset="2"/>
        <a:buChar char="n"/>
        <a:defRPr sz="12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image" Target="../media/image1.gif"/><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hyperlink" Target="http://www.shell.com/investor"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hyperlink" Target="http://www.sec.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comments" Target="../comments/comment1.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gif"/><Relationship Id="rId7"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3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1.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image" Target="../media/image7.emf"/><Relationship Id="rId1" Type="http://schemas.openxmlformats.org/officeDocument/2006/relationships/slideLayout" Target="../slideLayouts/slideLayout32.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5" Type="http://schemas.openxmlformats.org/officeDocument/2006/relationships/image" Target="../media/image2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ctrTitle"/>
          </p:nvPr>
        </p:nvSpPr>
        <p:spPr>
          <a:xfrm>
            <a:off x="1697782" y="1400847"/>
            <a:ext cx="5670000" cy="1206000"/>
          </a:xfrm>
          <a:noFill/>
        </p:spPr>
        <p:txBody>
          <a:bodyPr lIns="0" tIns="0" rIns="0"/>
          <a:lstStyle>
            <a:lvl1pPr>
              <a:defRPr kern="1200" cap="none" spc="0" baseline="0">
                <a:solidFill>
                  <a:schemeClr val="accent2"/>
                </a:solidFill>
                <a:latin typeface="+mj-lt"/>
                <a:cs typeface="Arial" pitchFamily="34" charset="0"/>
              </a:defRPr>
            </a:lvl1pPr>
          </a:lstStyle>
          <a:p>
            <a:r>
              <a:rPr lang="en-US" dirty="0" smtClean="0"/>
              <a:t>ANH Workshop – Social and Environmental Impact of E&amp;P Operations</a:t>
            </a:r>
            <a:endParaRPr lang="en-GB" dirty="0"/>
          </a:p>
        </p:txBody>
      </p:sp>
      <p:sp>
        <p:nvSpPr>
          <p:cNvPr id="15" name="Rectangle 3"/>
          <p:cNvSpPr>
            <a:spLocks noGrp="1" noChangeArrowheads="1"/>
          </p:cNvSpPr>
          <p:nvPr>
            <p:ph type="subTitle" idx="1"/>
          </p:nvPr>
        </p:nvSpPr>
        <p:spPr>
          <a:xfrm>
            <a:off x="1697782" y="2851342"/>
            <a:ext cx="2700000" cy="1620000"/>
          </a:xfrm>
        </p:spPr>
        <p:txBody>
          <a:bodyPr/>
          <a:lstStyle>
            <a:lvl1pPr marL="0" indent="0">
              <a:spcBef>
                <a:spcPct val="0"/>
              </a:spcBef>
              <a:buFont typeface="Wingdings" pitchFamily="2" charset="2"/>
              <a:buNone/>
              <a:defRPr sz="1600" baseline="0">
                <a:solidFill>
                  <a:schemeClr val="tx1"/>
                </a:solidFill>
                <a:latin typeface="+mn-lt"/>
                <a:cs typeface="Arial" pitchFamily="34" charset="0"/>
              </a:defRPr>
            </a:lvl1pPr>
          </a:lstStyle>
          <a:p>
            <a:r>
              <a:rPr lang="en-US" dirty="0" smtClean="0"/>
              <a:t>Drilling Presentation</a:t>
            </a:r>
          </a:p>
          <a:p>
            <a:r>
              <a:rPr lang="en-US" sz="1400" dirty="0" smtClean="0"/>
              <a:t>Bogota, Colombia Dec 3</a:t>
            </a:r>
            <a:r>
              <a:rPr lang="en-US" sz="1400" baseline="30000" dirty="0" smtClean="0"/>
              <a:t>rd</a:t>
            </a:r>
            <a:r>
              <a:rPr lang="en-US" sz="1400" dirty="0" smtClean="0"/>
              <a:t> 2012</a:t>
            </a:r>
            <a:endParaRPr lang="en-GB" sz="1400" dirty="0"/>
          </a:p>
        </p:txBody>
      </p:sp>
      <p:sp>
        <p:nvSpPr>
          <p:cNvPr id="16" name="Text Placeholder 31"/>
          <p:cNvSpPr>
            <a:spLocks noGrp="1"/>
          </p:cNvSpPr>
          <p:nvPr>
            <p:ph type="body" sz="quarter" idx="10"/>
          </p:nvPr>
        </p:nvSpPr>
        <p:spPr>
          <a:xfrm>
            <a:off x="1697782" y="5357825"/>
            <a:ext cx="5760000" cy="216000"/>
          </a:xfrm>
        </p:spPr>
        <p:txBody>
          <a:bodyPr anchor="ctr" anchorCtr="0"/>
          <a:lstStyle>
            <a:lvl1pPr>
              <a:buNone/>
              <a:defRPr sz="1200">
                <a:latin typeface="+mn-lt"/>
              </a:defRPr>
            </a:lvl1pPr>
          </a:lstStyle>
          <a:p>
            <a:pPr lvl="0"/>
            <a:r>
              <a:rPr lang="en-US" dirty="0" smtClean="0"/>
              <a:t>Jose F. Mota</a:t>
            </a:r>
            <a:endParaRPr lang="en-GB" dirty="0"/>
          </a:p>
        </p:txBody>
      </p:sp>
      <p:sp>
        <p:nvSpPr>
          <p:cNvPr id="17" name="Text Placeholder 31"/>
          <p:cNvSpPr>
            <a:spLocks noGrp="1"/>
          </p:cNvSpPr>
          <p:nvPr>
            <p:ph type="body" sz="quarter" idx="11"/>
          </p:nvPr>
        </p:nvSpPr>
        <p:spPr>
          <a:xfrm>
            <a:off x="1697782" y="5627539"/>
            <a:ext cx="5760000" cy="216000"/>
          </a:xfrm>
        </p:spPr>
        <p:txBody>
          <a:bodyPr anchor="ctr" anchorCtr="0"/>
          <a:lstStyle>
            <a:lvl1pPr>
              <a:buNone/>
              <a:defRPr sz="1200">
                <a:latin typeface="+mn-lt"/>
              </a:defRPr>
            </a:lvl1pPr>
          </a:lstStyle>
          <a:p>
            <a:pPr lvl="0"/>
            <a:r>
              <a:rPr lang="en-US" dirty="0" smtClean="0"/>
              <a:t>Well Engineering  Manager for Onshore Americas</a:t>
            </a:r>
            <a:endParaRPr lang="en-GB" dirty="0"/>
          </a:p>
        </p:txBody>
      </p:sp>
      <p:sp>
        <p:nvSpPr>
          <p:cNvPr id="18" name="Rectangle 17"/>
          <p:cNvSpPr/>
          <p:nvPr/>
        </p:nvSpPr>
        <p:spPr>
          <a:xfrm>
            <a:off x="4518890" y="2851342"/>
            <a:ext cx="2880000" cy="23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050" dirty="0" smtClean="0">
                <a:solidFill>
                  <a:schemeClr val="tx1"/>
                </a:solidFill>
              </a:rPr>
              <a:t>Use this area for cover image</a:t>
            </a:r>
            <a:br>
              <a:rPr lang="en-GB" sz="1050" dirty="0" smtClean="0">
                <a:solidFill>
                  <a:schemeClr val="tx1"/>
                </a:solidFill>
              </a:rPr>
            </a:br>
            <a:r>
              <a:rPr lang="en-GB" sz="1050" dirty="0" smtClean="0">
                <a:solidFill>
                  <a:schemeClr val="tx1"/>
                </a:solidFill>
              </a:rPr>
              <a:t>(height 6.5cm, width 8cm)</a:t>
            </a:r>
            <a:endParaRPr lang="en-GB" sz="1050" dirty="0">
              <a:solidFill>
                <a:schemeClr val="tx1"/>
              </a:solidFill>
            </a:endParaRPr>
          </a:p>
        </p:txBody>
      </p:sp>
      <p:pic>
        <p:nvPicPr>
          <p:cNvPr id="19" name="Picture 2" descr="C:\Users\casey.gregersen\AppData\Local\Microsoft\Windows\Temporary Internet Files\Content.Outlook\2DO1X1RK\20101024_shell-aerial-138.jpg"/>
          <p:cNvPicPr>
            <a:picLocks noChangeAspect="1" noChangeArrowheads="1"/>
          </p:cNvPicPr>
          <p:nvPr/>
        </p:nvPicPr>
        <p:blipFill>
          <a:blip r:embed="rId3" cstate="print"/>
          <a:srcRect/>
          <a:stretch>
            <a:fillRect/>
          </a:stretch>
        </p:blipFill>
        <p:spPr bwMode="auto">
          <a:xfrm>
            <a:off x="4455474" y="2850078"/>
            <a:ext cx="2942853" cy="2354282"/>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2070" y="2379406"/>
            <a:ext cx="5603468" cy="912433"/>
          </a:xfrm>
        </p:spPr>
        <p:txBody>
          <a:bodyPr/>
          <a:lstStyle/>
          <a:p>
            <a:r>
              <a:rPr lang="en-GB" dirty="0" smtClean="0"/>
              <a:t>E&amp;P PHASES</a:t>
            </a:r>
            <a:endParaRPr lang="en-GB" dirty="0"/>
          </a:p>
        </p:txBody>
      </p:sp>
      <p:sp>
        <p:nvSpPr>
          <p:cNvPr id="4" name="Text Placeholder 3"/>
          <p:cNvSpPr>
            <a:spLocks noGrp="1"/>
          </p:cNvSpPr>
          <p:nvPr>
            <p:ph type="body" sz="quarter" idx="13"/>
          </p:nvPr>
        </p:nvSpPr>
        <p:spPr/>
        <p:txBody>
          <a:bodyPr/>
          <a:lstStyle/>
          <a:p>
            <a:r>
              <a:rPr lang="en-GB" dirty="0" smtClean="0"/>
              <a:t>2.0</a:t>
            </a:r>
            <a:endParaRPr lang="en-GB"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utura Medium" pitchFamily="2" charset="0"/>
              </a:rPr>
              <a:t>Liquids-rich shale PROJECT: </a:t>
            </a:r>
            <a:br>
              <a:rPr lang="en-US" b="1" dirty="0" smtClean="0">
                <a:latin typeface="Futura Medium" pitchFamily="2" charset="0"/>
              </a:rPr>
            </a:br>
            <a:r>
              <a:rPr lang="en-US" b="0" dirty="0" smtClean="0">
                <a:latin typeface="Futura Medium" pitchFamily="2" charset="0"/>
              </a:rPr>
              <a:t>TYPICAL EVALUATION SCHEME</a:t>
            </a:r>
            <a:endParaRPr lang="en-US" b="0" dirty="0">
              <a:latin typeface="Futura Medium" pitchFamily="2" charset="0"/>
            </a:endParaRPr>
          </a:p>
        </p:txBody>
      </p:sp>
      <p:sp>
        <p:nvSpPr>
          <p:cNvPr id="15" name="TextBox 14"/>
          <p:cNvSpPr txBox="1"/>
          <p:nvPr/>
        </p:nvSpPr>
        <p:spPr>
          <a:xfrm>
            <a:off x="768711" y="5654858"/>
            <a:ext cx="301686" cy="346570"/>
          </a:xfrm>
          <a:prstGeom prst="rect">
            <a:avLst/>
          </a:prstGeom>
          <a:solidFill>
            <a:schemeClr val="bg1"/>
          </a:solidFill>
        </p:spPr>
        <p:txBody>
          <a:bodyPr wrap="none" rtlCol="0">
            <a:spAutoFit/>
          </a:bodyPr>
          <a:lstStyle/>
          <a:p>
            <a:pPr>
              <a:lnSpc>
                <a:spcPts val="2100"/>
              </a:lnSpc>
              <a:buClr>
                <a:schemeClr val="accent2"/>
              </a:buClr>
              <a:buSzPct val="125000"/>
              <a:buFont typeface="Wingdings" pitchFamily="2" charset="2"/>
              <a:buChar char="§"/>
            </a:pPr>
            <a:endParaRPr lang="en-US" sz="1600" dirty="0" smtClean="0">
              <a:solidFill>
                <a:srgbClr val="595959"/>
              </a:solidFill>
              <a:latin typeface="Futura Medium" pitchFamily="2" charset="0"/>
            </a:endParaRPr>
          </a:p>
        </p:txBody>
      </p:sp>
      <p:grpSp>
        <p:nvGrpSpPr>
          <p:cNvPr id="3" name="Group 35"/>
          <p:cNvGrpSpPr/>
          <p:nvPr/>
        </p:nvGrpSpPr>
        <p:grpSpPr>
          <a:xfrm>
            <a:off x="875173" y="1776964"/>
            <a:ext cx="4792446" cy="724274"/>
            <a:chOff x="131232" y="884227"/>
            <a:chExt cx="5561326" cy="724274"/>
          </a:xfrm>
        </p:grpSpPr>
        <p:sp>
          <p:nvSpPr>
            <p:cNvPr id="17" name="TextBox 16"/>
            <p:cNvSpPr txBox="1"/>
            <p:nvPr/>
          </p:nvSpPr>
          <p:spPr>
            <a:xfrm>
              <a:off x="131233" y="884227"/>
              <a:ext cx="5561325" cy="360850"/>
            </a:xfrm>
            <a:prstGeom prst="rect">
              <a:avLst/>
            </a:prstGeom>
            <a:solidFill>
              <a:srgbClr val="F7D117"/>
            </a:solidFill>
          </p:spPr>
          <p:txBody>
            <a:bodyPr wrap="square" lIns="144000" tIns="72000" rIns="144000" bIns="72000" rtlCol="0">
              <a:spAutoFit/>
            </a:bodyPr>
            <a:lstStyle/>
            <a:p>
              <a:pPr algn="ctr"/>
              <a:r>
                <a:rPr lang="en-GB" sz="1400" b="1" dirty="0" smtClean="0"/>
                <a:t>EXPLORATION</a:t>
              </a:r>
              <a:endParaRPr lang="en-GB" sz="1400" b="1" dirty="0"/>
            </a:p>
          </p:txBody>
        </p:sp>
        <p:sp>
          <p:nvSpPr>
            <p:cNvPr id="22" name="TextBox 21"/>
            <p:cNvSpPr txBox="1"/>
            <p:nvPr/>
          </p:nvSpPr>
          <p:spPr>
            <a:xfrm>
              <a:off x="131232" y="1278429"/>
              <a:ext cx="2728800" cy="330072"/>
            </a:xfrm>
            <a:prstGeom prst="rect">
              <a:avLst/>
            </a:prstGeom>
            <a:solidFill>
              <a:srgbClr val="DDDDDD"/>
            </a:solidFill>
          </p:spPr>
          <p:txBody>
            <a:bodyPr wrap="square" lIns="144000" tIns="72000" rIns="144000" bIns="72000" rtlCol="0">
              <a:spAutoFit/>
            </a:bodyPr>
            <a:lstStyle/>
            <a:p>
              <a:pPr algn="ctr"/>
              <a:r>
                <a:rPr lang="en-GB" sz="1200" dirty="0" smtClean="0"/>
                <a:t>Prove up LRS play</a:t>
              </a:r>
              <a:endParaRPr lang="en-GB" sz="1200" dirty="0"/>
            </a:p>
          </p:txBody>
        </p:sp>
        <p:sp>
          <p:nvSpPr>
            <p:cNvPr id="23" name="TextBox 22"/>
            <p:cNvSpPr txBox="1"/>
            <p:nvPr/>
          </p:nvSpPr>
          <p:spPr>
            <a:xfrm>
              <a:off x="2906608" y="1278429"/>
              <a:ext cx="2782992" cy="330072"/>
            </a:xfrm>
            <a:prstGeom prst="rect">
              <a:avLst/>
            </a:prstGeom>
            <a:solidFill>
              <a:srgbClr val="DDDDDD"/>
            </a:solidFill>
          </p:spPr>
          <p:txBody>
            <a:bodyPr wrap="square" lIns="144000" tIns="72000" rIns="144000" bIns="72000" rtlCol="0">
              <a:spAutoFit/>
            </a:bodyPr>
            <a:lstStyle/>
            <a:p>
              <a:pPr algn="ctr"/>
              <a:r>
                <a:rPr lang="en-GB" sz="1200" dirty="0" smtClean="0"/>
                <a:t>Assess LRS mobility</a:t>
              </a:r>
              <a:endParaRPr lang="en-GB" sz="1200" dirty="0"/>
            </a:p>
          </p:txBody>
        </p:sp>
      </p:grpSp>
      <p:sp>
        <p:nvSpPr>
          <p:cNvPr id="19" name="TextBox 18"/>
          <p:cNvSpPr txBox="1"/>
          <p:nvPr/>
        </p:nvSpPr>
        <p:spPr>
          <a:xfrm>
            <a:off x="875174" y="2755339"/>
            <a:ext cx="4792445" cy="360850"/>
          </a:xfrm>
          <a:prstGeom prst="rect">
            <a:avLst/>
          </a:prstGeom>
          <a:solidFill>
            <a:srgbClr val="F7D117"/>
          </a:solidFill>
        </p:spPr>
        <p:txBody>
          <a:bodyPr wrap="square" lIns="144000" tIns="72000" rIns="144000" bIns="72000" rtlCol="0">
            <a:spAutoFit/>
          </a:bodyPr>
          <a:lstStyle/>
          <a:p>
            <a:pPr algn="ctr"/>
            <a:r>
              <a:rPr lang="en-GB" sz="1400" b="1" dirty="0" smtClean="0"/>
              <a:t>APPRAISAL</a:t>
            </a:r>
            <a:endParaRPr lang="en-GB" sz="1400" b="1" dirty="0"/>
          </a:p>
        </p:txBody>
      </p:sp>
      <p:sp>
        <p:nvSpPr>
          <p:cNvPr id="24" name="TextBox 23"/>
          <p:cNvSpPr txBox="1"/>
          <p:nvPr/>
        </p:nvSpPr>
        <p:spPr>
          <a:xfrm>
            <a:off x="875174" y="3157829"/>
            <a:ext cx="1322387" cy="514800"/>
          </a:xfrm>
          <a:prstGeom prst="rect">
            <a:avLst/>
          </a:prstGeom>
          <a:solidFill>
            <a:srgbClr val="DDDDDD"/>
          </a:solidFill>
        </p:spPr>
        <p:txBody>
          <a:bodyPr wrap="square" lIns="144000" tIns="72000" rIns="144000" bIns="72000" rtlCol="0" anchor="ctr" anchorCtr="0">
            <a:noAutofit/>
          </a:bodyPr>
          <a:lstStyle/>
          <a:p>
            <a:pPr algn="ctr"/>
            <a:r>
              <a:rPr lang="en-GB" sz="1200" dirty="0" smtClean="0"/>
              <a:t>Assess</a:t>
            </a:r>
          </a:p>
          <a:p>
            <a:pPr algn="ctr"/>
            <a:r>
              <a:rPr lang="en-GB" sz="1200" dirty="0" smtClean="0"/>
              <a:t>produce-ability</a:t>
            </a:r>
            <a:endParaRPr lang="en-GB" sz="1200" dirty="0"/>
          </a:p>
        </p:txBody>
      </p:sp>
      <p:sp>
        <p:nvSpPr>
          <p:cNvPr id="26" name="TextBox 25"/>
          <p:cNvSpPr txBox="1"/>
          <p:nvPr/>
        </p:nvSpPr>
        <p:spPr>
          <a:xfrm>
            <a:off x="2273761" y="3157829"/>
            <a:ext cx="1263650" cy="514800"/>
          </a:xfrm>
          <a:prstGeom prst="rect">
            <a:avLst/>
          </a:prstGeom>
          <a:solidFill>
            <a:srgbClr val="DDDDDD"/>
          </a:solidFill>
        </p:spPr>
        <p:txBody>
          <a:bodyPr wrap="square" lIns="144000" tIns="72000" rIns="144000" bIns="72000" rtlCol="0" anchor="ctr" anchorCtr="0">
            <a:noAutofit/>
          </a:bodyPr>
          <a:lstStyle/>
          <a:p>
            <a:pPr algn="ctr"/>
            <a:r>
              <a:rPr lang="en-GB" sz="1200" dirty="0" smtClean="0"/>
              <a:t>Assess materiality</a:t>
            </a:r>
            <a:endParaRPr lang="en-GB" sz="1200" dirty="0"/>
          </a:p>
        </p:txBody>
      </p:sp>
      <p:sp>
        <p:nvSpPr>
          <p:cNvPr id="27" name="TextBox 26"/>
          <p:cNvSpPr txBox="1"/>
          <p:nvPr/>
        </p:nvSpPr>
        <p:spPr>
          <a:xfrm>
            <a:off x="3613611" y="3157830"/>
            <a:ext cx="2053649" cy="514738"/>
          </a:xfrm>
          <a:prstGeom prst="rect">
            <a:avLst/>
          </a:prstGeom>
          <a:solidFill>
            <a:srgbClr val="DDDDDD"/>
          </a:solidFill>
        </p:spPr>
        <p:txBody>
          <a:bodyPr wrap="square" lIns="144000" tIns="72000" rIns="144000" bIns="72000" rtlCol="0">
            <a:spAutoFit/>
          </a:bodyPr>
          <a:lstStyle/>
          <a:p>
            <a:pPr algn="ctr"/>
            <a:r>
              <a:rPr lang="en-GB" sz="1200" dirty="0" smtClean="0"/>
              <a:t>Assess lateral variability (</a:t>
            </a:r>
            <a:r>
              <a:rPr lang="en-GB" sz="1200" dirty="0" err="1" smtClean="0"/>
              <a:t>sweetspots</a:t>
            </a:r>
            <a:r>
              <a:rPr lang="en-GB" sz="1200" dirty="0" smtClean="0"/>
              <a:t>)</a:t>
            </a:r>
            <a:endParaRPr lang="en-GB" sz="1200" dirty="0"/>
          </a:p>
        </p:txBody>
      </p:sp>
      <p:grpSp>
        <p:nvGrpSpPr>
          <p:cNvPr id="4" name="Group 38"/>
          <p:cNvGrpSpPr/>
          <p:nvPr/>
        </p:nvGrpSpPr>
        <p:grpSpPr>
          <a:xfrm>
            <a:off x="875173" y="3908502"/>
            <a:ext cx="4792446" cy="731802"/>
            <a:chOff x="131233" y="3677962"/>
            <a:chExt cx="5561325" cy="731802"/>
          </a:xfrm>
        </p:grpSpPr>
        <p:sp>
          <p:nvSpPr>
            <p:cNvPr id="20" name="TextBox 19"/>
            <p:cNvSpPr txBox="1"/>
            <p:nvPr/>
          </p:nvSpPr>
          <p:spPr>
            <a:xfrm>
              <a:off x="131233" y="3677962"/>
              <a:ext cx="5561325" cy="360850"/>
            </a:xfrm>
            <a:prstGeom prst="rect">
              <a:avLst/>
            </a:prstGeom>
            <a:solidFill>
              <a:srgbClr val="F7D117"/>
            </a:solidFill>
          </p:spPr>
          <p:txBody>
            <a:bodyPr wrap="square" lIns="144000" tIns="72000" rIns="144000" bIns="72000" rtlCol="0">
              <a:spAutoFit/>
            </a:bodyPr>
            <a:lstStyle/>
            <a:p>
              <a:pPr algn="ctr"/>
              <a:r>
                <a:rPr lang="en-GB" sz="1400" b="1" dirty="0" smtClean="0"/>
                <a:t>PILOT</a:t>
              </a:r>
              <a:endParaRPr lang="en-GB" sz="1400" b="1" dirty="0"/>
            </a:p>
          </p:txBody>
        </p:sp>
        <p:sp>
          <p:nvSpPr>
            <p:cNvPr id="30" name="TextBox 29"/>
            <p:cNvSpPr txBox="1"/>
            <p:nvPr/>
          </p:nvSpPr>
          <p:spPr>
            <a:xfrm>
              <a:off x="131233" y="4079692"/>
              <a:ext cx="5561325" cy="330072"/>
            </a:xfrm>
            <a:prstGeom prst="rect">
              <a:avLst/>
            </a:prstGeom>
            <a:solidFill>
              <a:srgbClr val="DDDDDD"/>
            </a:solidFill>
          </p:spPr>
          <p:txBody>
            <a:bodyPr wrap="square" lIns="144000" tIns="72000" rIns="144000" bIns="72000" rtlCol="0">
              <a:spAutoFit/>
            </a:bodyPr>
            <a:lstStyle/>
            <a:p>
              <a:pPr algn="ctr"/>
              <a:r>
                <a:rPr lang="en-GB" sz="1200" dirty="0" smtClean="0"/>
                <a:t>Assess economic viability</a:t>
              </a:r>
              <a:endParaRPr lang="en-GB" sz="1200" dirty="0"/>
            </a:p>
          </p:txBody>
        </p:sp>
      </p:grpSp>
      <p:grpSp>
        <p:nvGrpSpPr>
          <p:cNvPr id="5" name="Group 39"/>
          <p:cNvGrpSpPr/>
          <p:nvPr/>
        </p:nvGrpSpPr>
        <p:grpSpPr>
          <a:xfrm>
            <a:off x="875173" y="4885049"/>
            <a:ext cx="4792446" cy="734481"/>
            <a:chOff x="131233" y="5007812"/>
            <a:chExt cx="5561325" cy="734481"/>
          </a:xfrm>
        </p:grpSpPr>
        <p:sp>
          <p:nvSpPr>
            <p:cNvPr id="31" name="TextBox 30"/>
            <p:cNvSpPr txBox="1"/>
            <p:nvPr/>
          </p:nvSpPr>
          <p:spPr>
            <a:xfrm>
              <a:off x="131233" y="5007812"/>
              <a:ext cx="5561325" cy="360850"/>
            </a:xfrm>
            <a:prstGeom prst="rect">
              <a:avLst/>
            </a:prstGeom>
            <a:solidFill>
              <a:srgbClr val="F7D117"/>
            </a:solidFill>
          </p:spPr>
          <p:txBody>
            <a:bodyPr wrap="square" lIns="144000" tIns="72000" rIns="144000" bIns="72000" rtlCol="0">
              <a:spAutoFit/>
            </a:bodyPr>
            <a:lstStyle/>
            <a:p>
              <a:pPr algn="ctr"/>
              <a:r>
                <a:rPr lang="en-GB" sz="1400" b="1" dirty="0" smtClean="0"/>
                <a:t>DEVELOPMENT</a:t>
              </a:r>
              <a:endParaRPr lang="en-GB" sz="1400" b="1" dirty="0"/>
            </a:p>
          </p:txBody>
        </p:sp>
        <p:sp>
          <p:nvSpPr>
            <p:cNvPr id="32" name="TextBox 31"/>
            <p:cNvSpPr txBox="1"/>
            <p:nvPr/>
          </p:nvSpPr>
          <p:spPr>
            <a:xfrm>
              <a:off x="131233" y="5412221"/>
              <a:ext cx="5561325" cy="330072"/>
            </a:xfrm>
            <a:prstGeom prst="rect">
              <a:avLst/>
            </a:prstGeom>
            <a:solidFill>
              <a:srgbClr val="DDDDDD"/>
            </a:solidFill>
          </p:spPr>
          <p:txBody>
            <a:bodyPr wrap="square" lIns="144000" tIns="72000" rIns="144000" bIns="72000" rtlCol="0">
              <a:spAutoFit/>
            </a:bodyPr>
            <a:lstStyle/>
            <a:p>
              <a:pPr algn="ctr"/>
              <a:r>
                <a:rPr lang="en-GB" sz="1200" dirty="0" smtClean="0"/>
                <a:t>Phased development, building out from initial development</a:t>
              </a:r>
              <a:endParaRPr lang="en-GB" sz="1200" dirty="0"/>
            </a:p>
          </p:txBody>
        </p:sp>
      </p:grpSp>
      <p:sp>
        <p:nvSpPr>
          <p:cNvPr id="33" name="Down Arrow 32"/>
          <p:cNvSpPr/>
          <p:nvPr/>
        </p:nvSpPr>
        <p:spPr>
          <a:xfrm>
            <a:off x="3097603" y="2574744"/>
            <a:ext cx="292100" cy="20911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own Arrow 33"/>
          <p:cNvSpPr/>
          <p:nvPr/>
        </p:nvSpPr>
        <p:spPr>
          <a:xfrm>
            <a:off x="3097603" y="3745103"/>
            <a:ext cx="292100" cy="20911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Down Arrow 34"/>
          <p:cNvSpPr/>
          <p:nvPr/>
        </p:nvSpPr>
        <p:spPr>
          <a:xfrm>
            <a:off x="3097603" y="4717136"/>
            <a:ext cx="292100" cy="20911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2"/>
          <p:cNvSpPr txBox="1">
            <a:spLocks noChangeArrowheads="1"/>
          </p:cNvSpPr>
          <p:nvPr/>
        </p:nvSpPr>
        <p:spPr bwMode="auto">
          <a:xfrm>
            <a:off x="5931399" y="1776964"/>
            <a:ext cx="2669113" cy="4524315"/>
          </a:xfrm>
          <a:prstGeom prst="rect">
            <a:avLst/>
          </a:prstGeom>
          <a:noFill/>
          <a:ln w="9525">
            <a:noFill/>
            <a:miter lim="800000"/>
            <a:headEnd/>
            <a:tailEnd/>
          </a:ln>
        </p:spPr>
        <p:txBody>
          <a:bodyPr wrap="square">
            <a:spAutoFit/>
          </a:bodyPr>
          <a:lstStyle/>
          <a:p>
            <a:pPr marL="180000" indent="-180000">
              <a:spcAft>
                <a:spcPts val="600"/>
              </a:spcAft>
              <a:buClr>
                <a:schemeClr val="accent2"/>
              </a:buClr>
              <a:buSzPct val="75000"/>
              <a:buFontTx/>
              <a:buBlip>
                <a:blip r:embed="rId3"/>
              </a:buBlip>
            </a:pPr>
            <a:r>
              <a:rPr lang="en-GB" sz="1400" dirty="0" smtClean="0">
                <a:solidFill>
                  <a:srgbClr val="595959"/>
                </a:solidFill>
                <a:latin typeface="Futura Medium" pitchFamily="2" charset="0"/>
              </a:rPr>
              <a:t>Few vertical wells; coring</a:t>
            </a:r>
          </a:p>
          <a:p>
            <a:pPr marL="180000" indent="-180000">
              <a:spcAft>
                <a:spcPts val="600"/>
              </a:spcAft>
              <a:buClr>
                <a:schemeClr val="accent2"/>
              </a:buClr>
              <a:buSzPct val="75000"/>
              <a:buFontTx/>
              <a:buBlip>
                <a:blip r:embed="rId3"/>
              </a:buBlip>
            </a:pPr>
            <a:r>
              <a:rPr lang="en-GB" sz="1400" dirty="0" smtClean="0">
                <a:solidFill>
                  <a:srgbClr val="595959"/>
                </a:solidFill>
                <a:latin typeface="Futura Medium" pitchFamily="2" charset="0"/>
              </a:rPr>
              <a:t>Possible sidetracks; </a:t>
            </a:r>
            <a:r>
              <a:rPr lang="en-GB" sz="1400" dirty="0" err="1" smtClean="0">
                <a:solidFill>
                  <a:srgbClr val="595959"/>
                </a:solidFill>
                <a:latin typeface="Futura Medium" pitchFamily="2" charset="0"/>
              </a:rPr>
              <a:t>frac</a:t>
            </a:r>
            <a:r>
              <a:rPr lang="en-GB" sz="1400" dirty="0" smtClean="0">
                <a:solidFill>
                  <a:srgbClr val="595959"/>
                </a:solidFill>
                <a:latin typeface="Futura Medium" pitchFamily="2" charset="0"/>
              </a:rPr>
              <a:t> and test</a:t>
            </a:r>
          </a:p>
          <a:p>
            <a:pPr marL="180000" indent="-180000">
              <a:spcAft>
                <a:spcPts val="600"/>
              </a:spcAft>
              <a:buClr>
                <a:schemeClr val="accent2"/>
              </a:buClr>
              <a:buSzPct val="75000"/>
              <a:buFontTx/>
              <a:buBlip>
                <a:blip r:embed="rId3"/>
              </a:buBlip>
            </a:pPr>
            <a:endParaRPr lang="en-GB" sz="1400" dirty="0" smtClean="0">
              <a:solidFill>
                <a:srgbClr val="595959"/>
              </a:solidFill>
              <a:latin typeface="Futura Medium" pitchFamily="2" charset="0"/>
            </a:endParaRPr>
          </a:p>
          <a:p>
            <a:pPr marL="180000" indent="-180000">
              <a:spcAft>
                <a:spcPts val="600"/>
              </a:spcAft>
              <a:buClr>
                <a:schemeClr val="accent2"/>
              </a:buClr>
              <a:buSzPct val="75000"/>
              <a:buFontTx/>
              <a:buBlip>
                <a:blip r:embed="rId3"/>
              </a:buBlip>
            </a:pPr>
            <a:r>
              <a:rPr lang="en-GB" sz="1400" dirty="0" smtClean="0">
                <a:solidFill>
                  <a:srgbClr val="595959"/>
                </a:solidFill>
                <a:latin typeface="Futura Medium" pitchFamily="2" charset="0"/>
              </a:rPr>
              <a:t>Multiple horizontal wells across play area</a:t>
            </a:r>
          </a:p>
          <a:p>
            <a:pPr marL="180000" indent="-180000">
              <a:spcAft>
                <a:spcPts val="600"/>
              </a:spcAft>
              <a:buClr>
                <a:schemeClr val="accent2"/>
              </a:buClr>
              <a:buSzPct val="75000"/>
              <a:buFontTx/>
              <a:buBlip>
                <a:blip r:embed="rId3"/>
              </a:buBlip>
            </a:pPr>
            <a:r>
              <a:rPr lang="en-GB" sz="1400" dirty="0" err="1" smtClean="0">
                <a:solidFill>
                  <a:srgbClr val="595959"/>
                </a:solidFill>
                <a:latin typeface="Futura Medium" pitchFamily="2" charset="0"/>
              </a:rPr>
              <a:t>Fracs</a:t>
            </a:r>
            <a:r>
              <a:rPr lang="en-GB" sz="1400" dirty="0" smtClean="0">
                <a:solidFill>
                  <a:srgbClr val="595959"/>
                </a:solidFill>
                <a:latin typeface="Futura Medium" pitchFamily="2" charset="0"/>
              </a:rPr>
              <a:t> and tests</a:t>
            </a:r>
          </a:p>
          <a:p>
            <a:pPr marL="180000" indent="-180000">
              <a:spcAft>
                <a:spcPts val="600"/>
              </a:spcAft>
              <a:buClr>
                <a:schemeClr val="accent2"/>
              </a:buClr>
              <a:buSzPct val="75000"/>
              <a:buFontTx/>
              <a:buBlip>
                <a:blip r:embed="rId3"/>
              </a:buBlip>
            </a:pPr>
            <a:endParaRPr lang="en-GB" sz="1400" dirty="0" smtClean="0">
              <a:solidFill>
                <a:srgbClr val="595959"/>
              </a:solidFill>
              <a:latin typeface="Futura Medium" pitchFamily="2" charset="0"/>
            </a:endParaRPr>
          </a:p>
          <a:p>
            <a:pPr marL="180000" indent="-180000">
              <a:spcAft>
                <a:spcPts val="600"/>
              </a:spcAft>
              <a:buClr>
                <a:schemeClr val="accent2"/>
              </a:buClr>
              <a:buSzPct val="75000"/>
              <a:buFontTx/>
              <a:buBlip>
                <a:blip r:embed="rId3"/>
              </a:buBlip>
            </a:pPr>
            <a:r>
              <a:rPr lang="en-GB" sz="1400" dirty="0" smtClean="0">
                <a:solidFill>
                  <a:srgbClr val="595959"/>
                </a:solidFill>
                <a:latin typeface="Futura Medium" pitchFamily="2" charset="0"/>
              </a:rPr>
              <a:t>Pilot development in </a:t>
            </a:r>
            <a:r>
              <a:rPr lang="en-GB" sz="1400" dirty="0" err="1" smtClean="0">
                <a:solidFill>
                  <a:srgbClr val="595959"/>
                </a:solidFill>
                <a:latin typeface="Futura Medium" pitchFamily="2" charset="0"/>
              </a:rPr>
              <a:t>sweetspot</a:t>
            </a:r>
            <a:r>
              <a:rPr lang="en-GB" sz="1400" dirty="0" smtClean="0">
                <a:solidFill>
                  <a:srgbClr val="595959"/>
                </a:solidFill>
                <a:latin typeface="Futura Medium" pitchFamily="2" charset="0"/>
              </a:rPr>
              <a:t> area (10’s of wells)</a:t>
            </a:r>
          </a:p>
          <a:p>
            <a:pPr marL="180000" indent="-180000">
              <a:spcAft>
                <a:spcPts val="600"/>
              </a:spcAft>
              <a:buClr>
                <a:schemeClr val="accent2"/>
              </a:buClr>
              <a:buSzPct val="75000"/>
              <a:buFontTx/>
              <a:buBlip>
                <a:blip r:embed="rId3"/>
              </a:buBlip>
            </a:pPr>
            <a:endParaRPr lang="en-GB" sz="1400" dirty="0" smtClean="0">
              <a:solidFill>
                <a:srgbClr val="595959"/>
              </a:solidFill>
              <a:latin typeface="Futura Medium" pitchFamily="2" charset="0"/>
            </a:endParaRPr>
          </a:p>
          <a:p>
            <a:pPr marL="180000" indent="-180000">
              <a:spcAft>
                <a:spcPts val="600"/>
              </a:spcAft>
              <a:buClr>
                <a:schemeClr val="accent2"/>
              </a:buClr>
              <a:buSzPct val="75000"/>
              <a:buFontTx/>
              <a:buBlip>
                <a:blip r:embed="rId3"/>
              </a:buBlip>
            </a:pPr>
            <a:r>
              <a:rPr lang="en-GB" sz="1400" dirty="0" smtClean="0">
                <a:solidFill>
                  <a:srgbClr val="595959"/>
                </a:solidFill>
                <a:latin typeface="Futura Medium" pitchFamily="2" charset="0"/>
              </a:rPr>
              <a:t>100-1000’s of wells</a:t>
            </a:r>
          </a:p>
          <a:p>
            <a:pPr marL="180000" indent="-180000">
              <a:spcAft>
                <a:spcPts val="600"/>
              </a:spcAft>
              <a:buClr>
                <a:schemeClr val="accent2"/>
              </a:buClr>
              <a:buSzPct val="75000"/>
              <a:buFontTx/>
              <a:buBlip>
                <a:blip r:embed="rId3"/>
              </a:buBlip>
            </a:pPr>
            <a:r>
              <a:rPr lang="en-GB" sz="1400" b="1" dirty="0" smtClean="0">
                <a:solidFill>
                  <a:srgbClr val="595959"/>
                </a:solidFill>
                <a:latin typeface="Futura Medium" pitchFamily="2" charset="0"/>
              </a:rPr>
              <a:t>Technology is key enabler to commercial viability</a:t>
            </a:r>
          </a:p>
          <a:p>
            <a:pPr marL="180000" indent="-180000">
              <a:spcAft>
                <a:spcPts val="600"/>
              </a:spcAft>
              <a:buClr>
                <a:schemeClr val="accent2"/>
              </a:buClr>
              <a:buSzPct val="75000"/>
              <a:buFontTx/>
              <a:buBlip>
                <a:blip r:embed="rId3"/>
              </a:buBlip>
            </a:pPr>
            <a:r>
              <a:rPr lang="en-GB" sz="1400" dirty="0" smtClean="0">
                <a:solidFill>
                  <a:srgbClr val="595959"/>
                </a:solidFill>
                <a:latin typeface="Futura Medium" pitchFamily="2" charset="0"/>
              </a:rPr>
              <a:t>Continuous explore and appraise to grow the initial development area</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E&amp;P PHASES ARE OFTEN COMPRESSED</a:t>
            </a:r>
            <a:endParaRPr lang="en-US" dirty="0"/>
          </a:p>
        </p:txBody>
      </p:sp>
      <p:sp>
        <p:nvSpPr>
          <p:cNvPr id="17" name="Content Placeholder 2"/>
          <p:cNvSpPr>
            <a:spLocks noGrp="1"/>
          </p:cNvSpPr>
          <p:nvPr>
            <p:ph idx="1"/>
          </p:nvPr>
        </p:nvSpPr>
        <p:spPr>
          <a:xfrm>
            <a:off x="5076056" y="1412776"/>
            <a:ext cx="3600400" cy="4248472"/>
          </a:xfrm>
        </p:spPr>
        <p:txBody>
          <a:bodyPr/>
          <a:lstStyle/>
          <a:p>
            <a:pPr>
              <a:lnSpc>
                <a:spcPct val="100000"/>
              </a:lnSpc>
              <a:spcAft>
                <a:spcPts val="900"/>
              </a:spcAft>
              <a:buSzPct val="100000"/>
              <a:buNone/>
            </a:pPr>
            <a:r>
              <a:rPr lang="en-CA" sz="1600" b="1" u="sng" dirty="0" smtClean="0"/>
              <a:t>Changing How We Do Business</a:t>
            </a:r>
          </a:p>
          <a:p>
            <a:pPr>
              <a:lnSpc>
                <a:spcPct val="100000"/>
              </a:lnSpc>
              <a:spcAft>
                <a:spcPts val="900"/>
              </a:spcAft>
              <a:buSzPct val="100000"/>
              <a:buFont typeface="Wingdings" pitchFamily="2" charset="2"/>
              <a:buChar char="§"/>
            </a:pPr>
            <a:r>
              <a:rPr lang="en-CA" sz="1600" dirty="0" smtClean="0"/>
              <a:t>Traditional Exploration, Appraisal, Development compressed into one</a:t>
            </a:r>
          </a:p>
          <a:p>
            <a:pPr>
              <a:lnSpc>
                <a:spcPct val="100000"/>
              </a:lnSpc>
              <a:spcAft>
                <a:spcPts val="900"/>
              </a:spcAft>
              <a:buSzPct val="100000"/>
              <a:buNone/>
            </a:pPr>
            <a:endParaRPr lang="en-CA" sz="900" dirty="0" smtClean="0"/>
          </a:p>
          <a:p>
            <a:pPr>
              <a:lnSpc>
                <a:spcPct val="100000"/>
              </a:lnSpc>
              <a:spcAft>
                <a:spcPts val="900"/>
              </a:spcAft>
              <a:buSzPct val="100000"/>
              <a:buNone/>
            </a:pPr>
            <a:r>
              <a:rPr lang="en-CA" sz="1600" b="1" u="sng" dirty="0" smtClean="0"/>
              <a:t>Building a Factory Model</a:t>
            </a:r>
          </a:p>
          <a:p>
            <a:pPr>
              <a:lnSpc>
                <a:spcPct val="100000"/>
              </a:lnSpc>
              <a:spcAft>
                <a:spcPts val="900"/>
              </a:spcAft>
              <a:buSzPct val="100000"/>
              <a:buFont typeface="Wingdings" pitchFamily="2" charset="2"/>
              <a:buChar char="§"/>
            </a:pPr>
            <a:r>
              <a:rPr lang="en-CA" sz="1600" dirty="0" smtClean="0"/>
              <a:t>Manufacturing mind-set</a:t>
            </a:r>
          </a:p>
          <a:p>
            <a:pPr>
              <a:lnSpc>
                <a:spcPct val="100000"/>
              </a:lnSpc>
              <a:spcAft>
                <a:spcPts val="900"/>
              </a:spcAft>
              <a:buSzPct val="100000"/>
              <a:buFont typeface="Wingdings" pitchFamily="2" charset="2"/>
              <a:buChar char="§"/>
            </a:pPr>
            <a:r>
              <a:rPr lang="en-CA" sz="1600" dirty="0" smtClean="0"/>
              <a:t>Pooling, integrating resources</a:t>
            </a:r>
          </a:p>
          <a:p>
            <a:pPr>
              <a:lnSpc>
                <a:spcPct val="100000"/>
              </a:lnSpc>
              <a:spcAft>
                <a:spcPts val="900"/>
              </a:spcAft>
              <a:buSzPct val="100000"/>
              <a:buFont typeface="Wingdings" pitchFamily="2" charset="2"/>
              <a:buChar char="§"/>
            </a:pPr>
            <a:r>
              <a:rPr lang="en-CA" sz="1600" dirty="0" smtClean="0"/>
              <a:t>Production</a:t>
            </a:r>
            <a:r>
              <a:rPr lang="en-CA" sz="1600" dirty="0" smtClean="0">
                <a:sym typeface="Wingdings"/>
              </a:rPr>
              <a:t>, Cost </a:t>
            </a:r>
            <a:endParaRPr lang="en-CA" sz="1600" dirty="0" smtClean="0"/>
          </a:p>
        </p:txBody>
      </p:sp>
      <p:pic>
        <p:nvPicPr>
          <p:cNvPr id="6" name="Picture 3"/>
          <p:cNvPicPr>
            <a:picLocks noChangeAspect="1" noChangeArrowheads="1"/>
          </p:cNvPicPr>
          <p:nvPr/>
        </p:nvPicPr>
        <p:blipFill>
          <a:blip r:embed="rId3" cstate="print"/>
          <a:srcRect t="3312"/>
          <a:stretch>
            <a:fillRect/>
          </a:stretch>
        </p:blipFill>
        <p:spPr bwMode="auto">
          <a:xfrm>
            <a:off x="755576" y="1769978"/>
            <a:ext cx="3075576" cy="3220306"/>
          </a:xfrm>
          <a:prstGeom prst="rect">
            <a:avLst/>
          </a:prstGeom>
          <a:noFill/>
          <a:ln w="9525">
            <a:noFill/>
            <a:miter lim="800000"/>
            <a:headEnd/>
            <a:tailEnd/>
          </a:ln>
          <a:effectLst/>
        </p:spPr>
      </p:pic>
      <p:sp>
        <p:nvSpPr>
          <p:cNvPr id="8" name="TextBox 7"/>
          <p:cNvSpPr txBox="1"/>
          <p:nvPr/>
        </p:nvSpPr>
        <p:spPr>
          <a:xfrm>
            <a:off x="395536" y="1124744"/>
            <a:ext cx="3816424" cy="430887"/>
          </a:xfrm>
          <a:prstGeom prst="rect">
            <a:avLst/>
          </a:prstGeom>
          <a:solidFill>
            <a:schemeClr val="bg1">
              <a:alpha val="60000"/>
            </a:schemeClr>
          </a:solidFill>
        </p:spPr>
        <p:txBody>
          <a:bodyPr wrap="square" lIns="0" tIns="0" rIns="0" bIns="0" rtlCol="0">
            <a:spAutoFit/>
          </a:bodyPr>
          <a:lstStyle/>
          <a:p>
            <a:pPr algn="ctr"/>
            <a:r>
              <a:rPr lang="en-US" sz="1400" b="1" u="sng" dirty="0" smtClean="0"/>
              <a:t>Groundbirch Development Example</a:t>
            </a:r>
          </a:p>
          <a:p>
            <a:pPr algn="ctr"/>
            <a:r>
              <a:rPr lang="en-US" sz="1400" b="1" u="sng" dirty="0" smtClean="0"/>
              <a:t>Multiple Regions, Multiple Phases</a:t>
            </a:r>
          </a:p>
        </p:txBody>
      </p:sp>
      <p:pic>
        <p:nvPicPr>
          <p:cNvPr id="8981" name="Picture 789"/>
          <p:cNvPicPr>
            <a:picLocks noChangeAspect="1" noChangeArrowheads="1"/>
          </p:cNvPicPr>
          <p:nvPr/>
        </p:nvPicPr>
        <p:blipFill>
          <a:blip r:embed="rId4" cstate="print"/>
          <a:srcRect/>
          <a:stretch>
            <a:fillRect/>
          </a:stretch>
        </p:blipFill>
        <p:spPr bwMode="auto">
          <a:xfrm>
            <a:off x="35496" y="5229200"/>
            <a:ext cx="4355975" cy="116967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2070" y="2379406"/>
            <a:ext cx="5603468" cy="912433"/>
          </a:xfrm>
        </p:spPr>
        <p:txBody>
          <a:bodyPr/>
          <a:lstStyle/>
          <a:p>
            <a:r>
              <a:rPr lang="en-GB" dirty="0" smtClean="0"/>
              <a:t>DRILLING TECHNOLOGY</a:t>
            </a:r>
          </a:p>
        </p:txBody>
      </p:sp>
      <p:sp>
        <p:nvSpPr>
          <p:cNvPr id="4" name="Text Placeholder 3"/>
          <p:cNvSpPr>
            <a:spLocks noGrp="1"/>
          </p:cNvSpPr>
          <p:nvPr>
            <p:ph type="body" sz="quarter" idx="13"/>
          </p:nvPr>
        </p:nvSpPr>
        <p:spPr/>
        <p:txBody>
          <a:bodyPr/>
          <a:lstStyle/>
          <a:p>
            <a:r>
              <a:rPr lang="en-GB" dirty="0" smtClean="0"/>
              <a:t>3.0</a:t>
            </a:r>
            <a:endParaRPr lang="en-GB"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SHELL UNCONVENTIONAL WELLS IN THE AMERICAS</a:t>
            </a:r>
            <a:endParaRPr lang="en-US" dirty="0"/>
          </a:p>
        </p:txBody>
      </p:sp>
      <p:grpSp>
        <p:nvGrpSpPr>
          <p:cNvPr id="3" name="Group 13"/>
          <p:cNvGrpSpPr/>
          <p:nvPr/>
        </p:nvGrpSpPr>
        <p:grpSpPr>
          <a:xfrm>
            <a:off x="1403648" y="3933056"/>
            <a:ext cx="6539706" cy="2406632"/>
            <a:chOff x="1475656" y="908720"/>
            <a:chExt cx="6539706" cy="2406632"/>
          </a:xfrm>
        </p:grpSpPr>
        <p:sp>
          <p:nvSpPr>
            <p:cNvPr id="6" name="Rounded Rectangle 5"/>
            <p:cNvSpPr/>
            <p:nvPr/>
          </p:nvSpPr>
          <p:spPr>
            <a:xfrm>
              <a:off x="1475656" y="908720"/>
              <a:ext cx="6336704" cy="230425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Content Placeholder 2"/>
            <p:cNvSpPr txBox="1">
              <a:spLocks/>
            </p:cNvSpPr>
            <p:nvPr/>
          </p:nvSpPr>
          <p:spPr>
            <a:xfrm>
              <a:off x="5148064" y="980728"/>
              <a:ext cx="2867298" cy="2304256"/>
            </a:xfrm>
            <a:prstGeom prst="rect">
              <a:avLst/>
            </a:prstGeom>
          </p:spPr>
          <p:txBody>
            <a:bodyPr/>
            <a:lstStyle/>
            <a:p>
              <a:pPr marL="265113" marR="0" lvl="0" indent="-265113" algn="ctr" defTabSz="914400" rtl="0" eaLnBrk="1" fontAlgn="auto" latinLnBrk="0" hangingPunct="1">
                <a:spcBef>
                  <a:spcPts val="0"/>
                </a:spcBef>
                <a:spcAft>
                  <a:spcPts val="900"/>
                </a:spcAft>
                <a:buClr>
                  <a:schemeClr val="accent2"/>
                </a:buClr>
                <a:buSzPct val="100000"/>
                <a:tabLst/>
                <a:defRPr/>
              </a:pPr>
              <a:r>
                <a:rPr kumimoji="0" lang="en-US" sz="1600" b="1" i="0" u="sng" strike="noStrike" kern="1200" cap="none" spc="0" normalizeH="0" baseline="0" noProof="0" dirty="0" smtClean="0">
                  <a:ln>
                    <a:noFill/>
                  </a:ln>
                  <a:solidFill>
                    <a:schemeClr val="tx1"/>
                  </a:solidFill>
                  <a:effectLst/>
                  <a:uLnTx/>
                  <a:uFillTx/>
                  <a:latin typeface="+mn-lt"/>
                  <a:ea typeface="+mn-ea"/>
                  <a:cs typeface="+mn-cs"/>
                </a:rPr>
                <a:t>Today</a:t>
              </a:r>
            </a:p>
            <a:p>
              <a:pPr marL="265113" marR="0" lvl="0" indent="-265113" algn="l" defTabSz="914400" rtl="0" eaLnBrk="1" fontAlgn="auto" latinLnBrk="0" hangingPunct="1">
                <a:spcBef>
                  <a:spcPts val="0"/>
                </a:spcBef>
                <a:spcAft>
                  <a:spcPts val="900"/>
                </a:spcAft>
                <a:buClr>
                  <a:schemeClr val="accent2"/>
                </a:buClr>
                <a:buSzPct val="100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Multi-well Pads</a:t>
              </a:r>
            </a:p>
            <a:p>
              <a:pPr marL="265113" marR="0" lvl="0" indent="-265113" algn="l" defTabSz="914400" rtl="0" eaLnBrk="1" fontAlgn="auto" latinLnBrk="0" hangingPunct="1">
                <a:spcBef>
                  <a:spcPts val="0"/>
                </a:spcBef>
                <a:spcAft>
                  <a:spcPts val="900"/>
                </a:spcAft>
                <a:buClr>
                  <a:schemeClr val="accent2"/>
                </a:buClr>
                <a:buSzPct val="100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Horizontal Wells</a:t>
              </a:r>
            </a:p>
            <a:p>
              <a:pPr marL="265113" marR="0" lvl="0" indent="-265113" algn="l" defTabSz="914400" rtl="0" eaLnBrk="1" fontAlgn="auto" latinLnBrk="0" hangingPunct="1">
                <a:spcBef>
                  <a:spcPts val="0"/>
                </a:spcBef>
                <a:spcAft>
                  <a:spcPts val="900"/>
                </a:spcAft>
                <a:buClr>
                  <a:schemeClr val="accent2"/>
                </a:buClr>
                <a:buSzPct val="100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4-6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fracs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 day</a:t>
              </a:r>
            </a:p>
            <a:p>
              <a:pPr marL="265113" marR="0" lvl="0" indent="-265113" algn="l" defTabSz="914400" rtl="0" eaLnBrk="1" fontAlgn="auto" latinLnBrk="0" hangingPunct="1">
                <a:spcBef>
                  <a:spcPts val="0"/>
                </a:spcBef>
                <a:spcAft>
                  <a:spcPts val="900"/>
                </a:spcAft>
                <a:buClr>
                  <a:schemeClr val="accent2"/>
                </a:buClr>
                <a:buSzPct val="100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15-25 Stages / well</a:t>
              </a:r>
            </a:p>
            <a:p>
              <a:pPr marL="265113" marR="0" lvl="0" indent="-265113" algn="l" defTabSz="914400" rtl="0" eaLnBrk="1" fontAlgn="auto" latinLnBrk="0" hangingPunct="1">
                <a:spcBef>
                  <a:spcPts val="0"/>
                </a:spcBef>
                <a:spcAft>
                  <a:spcPts val="900"/>
                </a:spcAft>
                <a:buClr>
                  <a:schemeClr val="accent2"/>
                </a:buClr>
                <a:buSzPct val="100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Batch / Parallel activities</a:t>
              </a:r>
            </a:p>
          </p:txBody>
        </p:sp>
        <p:sp>
          <p:nvSpPr>
            <p:cNvPr id="5" name="Text Placeholder 3"/>
            <p:cNvSpPr txBox="1">
              <a:spLocks/>
            </p:cNvSpPr>
            <p:nvPr/>
          </p:nvSpPr>
          <p:spPr>
            <a:xfrm>
              <a:off x="1763688" y="980728"/>
              <a:ext cx="2160240" cy="2334624"/>
            </a:xfrm>
            <a:prstGeom prst="rect">
              <a:avLst/>
            </a:prstGeom>
          </p:spPr>
          <p:txBody>
            <a:bodyPr/>
            <a:lstStyle/>
            <a:p>
              <a:pPr marL="265113" marR="0" lvl="0" indent="-265113" algn="ctr" defTabSz="914400" rtl="0" eaLnBrk="1" fontAlgn="auto" latinLnBrk="0" hangingPunct="1">
                <a:spcBef>
                  <a:spcPts val="0"/>
                </a:spcBef>
                <a:spcAft>
                  <a:spcPts val="900"/>
                </a:spcAft>
                <a:buClr>
                  <a:schemeClr val="accent2"/>
                </a:buClr>
                <a:buSzPct val="100000"/>
                <a:tabLst/>
                <a:defRPr/>
              </a:pPr>
              <a:r>
                <a:rPr kumimoji="0" lang="en-US" sz="1600" b="1" i="0" u="sng" strike="noStrike" kern="1200" cap="none" spc="0" normalizeH="0" baseline="0" noProof="0" dirty="0" smtClean="0">
                  <a:ln>
                    <a:noFill/>
                  </a:ln>
                  <a:solidFill>
                    <a:schemeClr val="tx1"/>
                  </a:solidFill>
                  <a:effectLst/>
                  <a:uLnTx/>
                  <a:uFillTx/>
                  <a:latin typeface="+mn-lt"/>
                  <a:ea typeface="+mn-ea"/>
                  <a:cs typeface="+mn-cs"/>
                </a:rPr>
                <a:t>Early Days</a:t>
              </a:r>
            </a:p>
            <a:p>
              <a:pPr marL="265113" marR="0" lvl="0" indent="-265113" algn="l" defTabSz="914400" rtl="0" eaLnBrk="1" fontAlgn="auto" latinLnBrk="0" hangingPunct="1">
                <a:spcBef>
                  <a:spcPts val="0"/>
                </a:spcBef>
                <a:spcAft>
                  <a:spcPts val="900"/>
                </a:spcAft>
                <a:buClr>
                  <a:schemeClr val="accent2"/>
                </a:buClr>
                <a:buSzPct val="100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Single Wells</a:t>
              </a:r>
            </a:p>
            <a:p>
              <a:pPr marL="265113" marR="0" lvl="0" indent="-265113" algn="l" defTabSz="914400" rtl="0" eaLnBrk="1" fontAlgn="auto" latinLnBrk="0" hangingPunct="1">
                <a:spcBef>
                  <a:spcPts val="0"/>
                </a:spcBef>
                <a:spcAft>
                  <a:spcPts val="900"/>
                </a:spcAft>
                <a:buClr>
                  <a:schemeClr val="accent2"/>
                </a:buClr>
                <a:buSzPct val="100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Vertical Wells</a:t>
              </a:r>
            </a:p>
            <a:p>
              <a:pPr marL="265113" marR="0" lvl="0" indent="-265113" algn="l" defTabSz="914400" rtl="0" eaLnBrk="1" fontAlgn="auto" latinLnBrk="0" hangingPunct="1">
                <a:spcBef>
                  <a:spcPts val="0"/>
                </a:spcBef>
                <a:spcAft>
                  <a:spcPts val="900"/>
                </a:spcAft>
                <a:buClr>
                  <a:schemeClr val="accent2"/>
                </a:buClr>
                <a:buSzPct val="100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1-2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fracs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 day</a:t>
              </a:r>
            </a:p>
            <a:p>
              <a:pPr marL="265113" marR="0" lvl="0" indent="-265113" algn="l" defTabSz="914400" rtl="0" eaLnBrk="1" fontAlgn="auto" latinLnBrk="0" hangingPunct="1">
                <a:spcBef>
                  <a:spcPts val="0"/>
                </a:spcBef>
                <a:spcAft>
                  <a:spcPts val="900"/>
                </a:spcAft>
                <a:buClr>
                  <a:schemeClr val="accent2"/>
                </a:buClr>
                <a:buSzPct val="100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4 Stages / well</a:t>
              </a:r>
            </a:p>
            <a:p>
              <a:pPr marL="265113" marR="0" lvl="0" indent="-265113" algn="l" defTabSz="914400" rtl="0" eaLnBrk="1" fontAlgn="auto" latinLnBrk="0" hangingPunct="1">
                <a:spcBef>
                  <a:spcPts val="0"/>
                </a:spcBef>
                <a:spcAft>
                  <a:spcPts val="900"/>
                </a:spcAft>
                <a:buClr>
                  <a:schemeClr val="accent2"/>
                </a:buClr>
                <a:buSzPct val="100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Sequential Activities</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ight Arrow 7"/>
            <p:cNvSpPr/>
            <p:nvPr/>
          </p:nvSpPr>
          <p:spPr>
            <a:xfrm>
              <a:off x="4211960" y="980728"/>
              <a:ext cx="576064" cy="2232248"/>
            </a:xfrm>
            <a:prstGeom prst="rightArrow">
              <a:avLst>
                <a:gd name="adj1" fmla="val 50000"/>
                <a:gd name="adj2" fmla="val 64110"/>
              </a:avLst>
            </a:prstGeom>
            <a:solidFill>
              <a:schemeClr val="bg1">
                <a:lumMod val="6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683568" y="6309320"/>
            <a:ext cx="6984776"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p:nvPr/>
        </p:nvGraphicFramePr>
        <p:xfrm>
          <a:off x="2609581" y="980728"/>
          <a:ext cx="3312368"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11560" y="6525344"/>
            <a:ext cx="5040560" cy="307777"/>
          </a:xfrm>
          <a:prstGeom prst="rect">
            <a:avLst/>
          </a:prstGeom>
          <a:noFill/>
        </p:spPr>
        <p:txBody>
          <a:bodyPr wrap="square" rtlCol="0">
            <a:spAutoFit/>
          </a:bodyPr>
          <a:lstStyle/>
          <a:p>
            <a:pPr marL="228600" indent="-228600">
              <a:buAutoNum type="arabicPeriod"/>
            </a:pPr>
            <a:r>
              <a:rPr lang="en-US" sz="700" dirty="0" smtClean="0"/>
              <a:t>2012-2017 figures are not yet finalized</a:t>
            </a:r>
          </a:p>
          <a:p>
            <a:pPr marL="228600" indent="-228600">
              <a:buAutoNum type="arabicPeriod"/>
            </a:pPr>
            <a:r>
              <a:rPr lang="en-US" sz="700" dirty="0" smtClean="0"/>
              <a:t>7 core assets consist of: Magnolia, Pinedale, Appalachia, Eagle Ford, Foothills, Groundbirch, Deep Basin.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What’s different for Wells in unconventional plays?</a:t>
            </a:r>
            <a:endParaRPr lang="en-US" dirty="0"/>
          </a:p>
        </p:txBody>
      </p:sp>
      <p:sp>
        <p:nvSpPr>
          <p:cNvPr id="24" name="Text Placeholder 3"/>
          <p:cNvSpPr txBox="1">
            <a:spLocks/>
          </p:cNvSpPr>
          <p:nvPr/>
        </p:nvSpPr>
        <p:spPr>
          <a:xfrm>
            <a:off x="4223169" y="1012039"/>
            <a:ext cx="4481443" cy="4392488"/>
          </a:xfrm>
          <a:prstGeom prst="rect">
            <a:avLst/>
          </a:prstGeom>
        </p:spPr>
        <p:txBody>
          <a:bodyPr/>
          <a:lstStyle/>
          <a:p>
            <a:pPr marL="265113" marR="0" lvl="0" indent="-265113" algn="l" defTabSz="914400" rtl="0" eaLnBrk="1" fontAlgn="auto" latinLnBrk="0" hangingPunct="1">
              <a:spcBef>
                <a:spcPts val="0"/>
              </a:spcBef>
              <a:spcAft>
                <a:spcPts val="1200"/>
              </a:spcAft>
              <a:buClr>
                <a:schemeClr val="accent2"/>
              </a:buClr>
              <a:buSzPct val="100000"/>
              <a:tabLst/>
              <a:defRPr/>
            </a:pPr>
            <a:r>
              <a:rPr lang="en-US" sz="2000" b="1" u="sng" dirty="0" smtClean="0"/>
              <a:t>Scale</a:t>
            </a:r>
            <a:endParaRPr lang="en-US" sz="2000" dirty="0" smtClean="0"/>
          </a:p>
          <a:p>
            <a:pPr marL="265113" indent="-265113">
              <a:spcAft>
                <a:spcPts val="1200"/>
              </a:spcAft>
              <a:buClr>
                <a:schemeClr val="accent2"/>
              </a:buClr>
              <a:buSzPct val="100000"/>
              <a:buFont typeface="Wingdings" pitchFamily="2" charset="2"/>
              <a:buChar char="§"/>
              <a:defRPr/>
            </a:pPr>
            <a:r>
              <a:rPr lang="en-US" altLang="zh-CN" dirty="0" smtClean="0"/>
              <a:t>Low recovery per well</a:t>
            </a:r>
          </a:p>
          <a:p>
            <a:pPr marL="265113" indent="-265113">
              <a:spcAft>
                <a:spcPts val="1200"/>
              </a:spcAft>
              <a:buClr>
                <a:schemeClr val="accent2"/>
              </a:buClr>
              <a:buSzPct val="100000"/>
              <a:buFont typeface="Wingdings" pitchFamily="2" charset="2"/>
              <a:buChar char="§"/>
              <a:defRPr/>
            </a:pPr>
            <a:r>
              <a:rPr lang="en-US" altLang="zh-CN" dirty="0" smtClean="0"/>
              <a:t>More wells (100’s-1000’s) required than conventional reservoirs</a:t>
            </a:r>
          </a:p>
          <a:p>
            <a:pPr marL="265113" indent="-265113">
              <a:spcAft>
                <a:spcPts val="1200"/>
              </a:spcAft>
              <a:buClr>
                <a:schemeClr val="accent2"/>
              </a:buClr>
              <a:buSzPct val="100000"/>
              <a:defRPr/>
            </a:pPr>
            <a:endParaRPr lang="en-US" altLang="zh-CN" dirty="0" smtClean="0"/>
          </a:p>
          <a:p>
            <a:pPr marL="265113" lvl="0" indent="-265113">
              <a:spcAft>
                <a:spcPts val="1200"/>
              </a:spcAft>
              <a:buClr>
                <a:schemeClr val="accent2"/>
              </a:buClr>
              <a:buSzPct val="100000"/>
              <a:defRPr/>
            </a:pPr>
            <a:r>
              <a:rPr lang="en-US" b="1" u="sng" dirty="0" smtClean="0"/>
              <a:t>Let’s discuss the implications on:</a:t>
            </a:r>
            <a:endParaRPr lang="en-US" dirty="0" smtClean="0"/>
          </a:p>
          <a:p>
            <a:pPr marL="265113" indent="-265113">
              <a:spcAft>
                <a:spcPts val="1200"/>
              </a:spcAft>
              <a:buClr>
                <a:schemeClr val="accent2"/>
              </a:buClr>
              <a:buSzPct val="100000"/>
              <a:buFont typeface="Wingdings" pitchFamily="2" charset="2"/>
              <a:buChar char="§"/>
              <a:defRPr/>
            </a:pPr>
            <a:r>
              <a:rPr lang="en-US" dirty="0" smtClean="0"/>
              <a:t>HSSE</a:t>
            </a:r>
          </a:p>
          <a:p>
            <a:pPr marL="265113" lvl="0" indent="-265113">
              <a:spcAft>
                <a:spcPts val="1200"/>
              </a:spcAft>
              <a:buClr>
                <a:schemeClr val="accent2"/>
              </a:buClr>
              <a:buSzPct val="100000"/>
              <a:buFont typeface="Wingdings" pitchFamily="2" charset="2"/>
              <a:buChar char="§"/>
              <a:defRPr/>
            </a:pPr>
            <a:r>
              <a:rPr lang="en-US" dirty="0" smtClean="0"/>
              <a:t>Non-Technical Risk</a:t>
            </a:r>
          </a:p>
          <a:p>
            <a:pPr marL="265113" indent="-265113">
              <a:spcAft>
                <a:spcPts val="1200"/>
              </a:spcAft>
              <a:buClr>
                <a:schemeClr val="accent2"/>
              </a:buClr>
              <a:buSzPct val="100000"/>
              <a:buFont typeface="Wingdings" pitchFamily="2" charset="2"/>
              <a:buChar char="§"/>
              <a:defRPr/>
            </a:pPr>
            <a:r>
              <a:rPr lang="en-US" altLang="zh-CN" dirty="0" smtClean="0"/>
              <a:t>Efficiency - “well manufacturing”</a:t>
            </a:r>
          </a:p>
          <a:p>
            <a:pPr marL="265113" lvl="0" indent="-265113">
              <a:spcAft>
                <a:spcPts val="1200"/>
              </a:spcAft>
              <a:buClr>
                <a:schemeClr val="accent2"/>
              </a:buClr>
              <a:buSzPct val="100000"/>
              <a:buFont typeface="Wingdings" pitchFamily="2" charset="2"/>
              <a:buChar char="§"/>
              <a:defRPr/>
            </a:pPr>
            <a:r>
              <a:rPr lang="en-US" dirty="0" smtClean="0"/>
              <a:t>Technology</a:t>
            </a:r>
          </a:p>
          <a:p>
            <a:pPr marL="265113" indent="-265113">
              <a:spcAft>
                <a:spcPts val="1200"/>
              </a:spcAft>
              <a:buClr>
                <a:schemeClr val="accent2"/>
              </a:buClr>
              <a:buSzPct val="100000"/>
              <a:buFont typeface="Wingdings" pitchFamily="2" charset="2"/>
              <a:buChar char="§"/>
              <a:defRPr/>
            </a:pPr>
            <a:r>
              <a:rPr lang="en-US" dirty="0" smtClean="0"/>
              <a:t>Performance (EUR and Cost)</a:t>
            </a:r>
          </a:p>
          <a:p>
            <a:pPr marL="265113" indent="-265113">
              <a:spcAft>
                <a:spcPts val="1200"/>
              </a:spcAft>
              <a:buClr>
                <a:schemeClr val="accent2"/>
              </a:buClr>
              <a:buSzPct val="100000"/>
              <a:buFont typeface="Wingdings" pitchFamily="2" charset="2"/>
              <a:buChar char="§"/>
              <a:defRPr/>
            </a:pPr>
            <a:endParaRPr lang="en-US" altLang="zh-CN" dirty="0" smtClean="0"/>
          </a:p>
          <a:p>
            <a:pPr marL="265113" marR="0" lvl="0" indent="-265113" algn="l" defTabSz="914400" rtl="0" eaLnBrk="1" fontAlgn="auto" latinLnBrk="0" hangingPunct="1">
              <a:spcBef>
                <a:spcPts val="0"/>
              </a:spcBef>
              <a:spcAft>
                <a:spcPts val="1200"/>
              </a:spcAft>
              <a:buClr>
                <a:schemeClr val="accent2"/>
              </a:buClr>
              <a:buSzPct val="100000"/>
              <a:buFont typeface="Wingdings" pitchFamily="2" charset="2"/>
              <a:buChar char="§"/>
              <a:tabLst/>
              <a:defRPr/>
            </a:pPr>
            <a:endParaRPr lang="en-US" b="1" dirty="0" smtClean="0"/>
          </a:p>
          <a:p>
            <a:pPr marL="265113" marR="0" lvl="0" indent="-265113" algn="l" defTabSz="914400" rtl="0" eaLnBrk="1" fontAlgn="auto" latinLnBrk="0" hangingPunct="1">
              <a:spcBef>
                <a:spcPts val="0"/>
              </a:spcBef>
              <a:spcAft>
                <a:spcPts val="1200"/>
              </a:spcAft>
              <a:buClr>
                <a:schemeClr val="accent2"/>
              </a:buClr>
              <a:buSzPct val="100000"/>
              <a:buFont typeface="Wingdings" pitchFamily="2" charset="2"/>
              <a:buChar char="§"/>
              <a:tabLst/>
              <a:defRPr/>
            </a:pPr>
            <a:endParaRPr lang="en-US" dirty="0" smtClean="0"/>
          </a:p>
        </p:txBody>
      </p:sp>
      <p:pic>
        <p:nvPicPr>
          <p:cNvPr id="309250" name="Picture 2"/>
          <p:cNvPicPr>
            <a:picLocks noChangeAspect="1" noChangeArrowheads="1"/>
          </p:cNvPicPr>
          <p:nvPr/>
        </p:nvPicPr>
        <p:blipFill>
          <a:blip r:embed="rId3" cstate="print"/>
          <a:srcRect/>
          <a:stretch>
            <a:fillRect/>
          </a:stretch>
        </p:blipFill>
        <p:spPr bwMode="auto">
          <a:xfrm>
            <a:off x="232054" y="843148"/>
            <a:ext cx="3292983" cy="6014852"/>
          </a:xfrm>
          <a:prstGeom prst="rect">
            <a:avLst/>
          </a:prstGeom>
          <a:noFill/>
          <a:ln w="9525">
            <a:noFill/>
            <a:miter lim="800000"/>
            <a:headEnd/>
            <a:tailEnd/>
          </a:ln>
        </p:spPr>
      </p:pic>
      <p:sp>
        <p:nvSpPr>
          <p:cNvPr id="26" name="Rectangle 25"/>
          <p:cNvSpPr/>
          <p:nvPr/>
        </p:nvSpPr>
        <p:spPr>
          <a:xfrm>
            <a:off x="3858407" y="6331917"/>
            <a:ext cx="3206327" cy="369332"/>
          </a:xfrm>
          <a:prstGeom prst="rect">
            <a:avLst/>
          </a:prstGeom>
        </p:spPr>
        <p:txBody>
          <a:bodyPr wrap="none">
            <a:spAutoFit/>
          </a:bodyPr>
          <a:lstStyle/>
          <a:p>
            <a:pPr marL="265113" indent="-265113">
              <a:spcAft>
                <a:spcPts val="1200"/>
              </a:spcAft>
              <a:buClr>
                <a:schemeClr val="accent2"/>
              </a:buClr>
              <a:buSzPct val="100000"/>
              <a:defRPr/>
            </a:pPr>
            <a:r>
              <a:rPr lang="en-US" dirty="0" smtClean="0"/>
              <a:t>“P-Ranch” Area of Operations </a:t>
            </a:r>
          </a:p>
        </p:txBody>
      </p:sp>
      <p:sp>
        <p:nvSpPr>
          <p:cNvPr id="29" name="Right Arrow 28"/>
          <p:cNvSpPr/>
          <p:nvPr/>
        </p:nvSpPr>
        <p:spPr>
          <a:xfrm rot="1475858" flipH="1">
            <a:off x="2815358" y="6154222"/>
            <a:ext cx="1072980" cy="2968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026222" y="1178027"/>
            <a:ext cx="870751" cy="369332"/>
          </a:xfrm>
          <a:prstGeom prst="rect">
            <a:avLst/>
          </a:prstGeom>
          <a:solidFill>
            <a:schemeClr val="bg1"/>
          </a:solidFill>
        </p:spPr>
        <p:txBody>
          <a:bodyPr wrap="none">
            <a:spAutoFit/>
          </a:bodyPr>
          <a:lstStyle/>
          <a:p>
            <a:pPr marL="265113" indent="-265113">
              <a:spcAft>
                <a:spcPts val="1200"/>
              </a:spcAft>
              <a:buClr>
                <a:schemeClr val="accent2"/>
              </a:buClr>
              <a:buSzPct val="100000"/>
              <a:defRPr/>
            </a:pPr>
            <a:r>
              <a:rPr lang="en-US" dirty="0" smtClean="0"/>
              <a:t>Bogota</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2069" y="2379406"/>
            <a:ext cx="5792438" cy="912433"/>
          </a:xfrm>
        </p:spPr>
        <p:txBody>
          <a:bodyPr/>
          <a:lstStyle/>
          <a:p>
            <a:r>
              <a:rPr lang="en-GB" dirty="0" smtClean="0"/>
              <a:t>DRILLING – HSSE &amp; OPERATING PRINCIPLES</a:t>
            </a:r>
          </a:p>
        </p:txBody>
      </p:sp>
      <p:sp>
        <p:nvSpPr>
          <p:cNvPr id="4" name="Text Placeholder 3"/>
          <p:cNvSpPr>
            <a:spLocks noGrp="1"/>
          </p:cNvSpPr>
          <p:nvPr>
            <p:ph type="body" sz="quarter" idx="13"/>
          </p:nvPr>
        </p:nvSpPr>
        <p:spPr/>
        <p:txBody>
          <a:bodyPr/>
          <a:lstStyle/>
          <a:p>
            <a:r>
              <a:rPr lang="en-GB" dirty="0" smtClean="0"/>
              <a:t>3.1</a:t>
            </a:r>
            <a:endParaRPr lang="en-GB"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9"/>
          <p:cNvPicPr>
            <a:picLocks noChangeAspect="1" noChangeArrowheads="1"/>
          </p:cNvPicPr>
          <p:nvPr/>
        </p:nvPicPr>
        <p:blipFill>
          <a:blip r:embed="rId3" cstate="print"/>
          <a:srcRect/>
          <a:stretch>
            <a:fillRect/>
          </a:stretch>
        </p:blipFill>
        <p:spPr bwMode="auto">
          <a:xfrm>
            <a:off x="684213" y="5661025"/>
            <a:ext cx="7858125" cy="704850"/>
          </a:xfrm>
          <a:prstGeom prst="rect">
            <a:avLst/>
          </a:prstGeom>
          <a:noFill/>
          <a:ln w="9525">
            <a:noFill/>
            <a:miter lim="800000"/>
            <a:headEnd/>
            <a:tailEnd/>
          </a:ln>
        </p:spPr>
      </p:pic>
      <p:pic>
        <p:nvPicPr>
          <p:cNvPr id="25606" name="Picture 5"/>
          <p:cNvPicPr>
            <a:picLocks noChangeAspect="1" noChangeArrowheads="1"/>
          </p:cNvPicPr>
          <p:nvPr/>
        </p:nvPicPr>
        <p:blipFill>
          <a:blip r:embed="rId4" cstate="print"/>
          <a:srcRect/>
          <a:stretch>
            <a:fillRect/>
          </a:stretch>
        </p:blipFill>
        <p:spPr bwMode="auto">
          <a:xfrm>
            <a:off x="3059113" y="5229225"/>
            <a:ext cx="3162300" cy="409575"/>
          </a:xfrm>
          <a:prstGeom prst="rect">
            <a:avLst/>
          </a:prstGeom>
          <a:noFill/>
          <a:ln w="9525">
            <a:noFill/>
            <a:miter lim="800000"/>
            <a:headEnd/>
            <a:tailEnd/>
          </a:ln>
        </p:spPr>
      </p:pic>
      <p:sp>
        <p:nvSpPr>
          <p:cNvPr id="17" name="Rectangle 16"/>
          <p:cNvSpPr/>
          <p:nvPr/>
        </p:nvSpPr>
        <p:spPr>
          <a:xfrm>
            <a:off x="1957938" y="4012146"/>
            <a:ext cx="268288" cy="114300"/>
          </a:xfrm>
          <a:prstGeom prst="rect">
            <a:avLst/>
          </a:prstGeom>
          <a:solidFill>
            <a:schemeClr val="bg2">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2"/>
              </a:solidFill>
            </a:endParaRPr>
          </a:p>
        </p:txBody>
      </p:sp>
      <p:sp>
        <p:nvSpPr>
          <p:cNvPr id="18" name="Content Placeholder 15"/>
          <p:cNvSpPr txBox="1">
            <a:spLocks/>
          </p:cNvSpPr>
          <p:nvPr/>
        </p:nvSpPr>
        <p:spPr>
          <a:xfrm>
            <a:off x="945113" y="1559462"/>
            <a:ext cx="4125913" cy="219075"/>
          </a:xfrm>
          <a:prstGeom prst="rect">
            <a:avLst/>
          </a:prstGeom>
        </p:spPr>
        <p:txBody>
          <a:bodyPr/>
          <a:lstStyle/>
          <a:p>
            <a:pPr marL="574675" lvl="2" indent="-174625" fontAlgn="auto">
              <a:lnSpc>
                <a:spcPct val="140000"/>
              </a:lnSpc>
              <a:spcBef>
                <a:spcPts val="0"/>
              </a:spcBef>
              <a:spcAft>
                <a:spcPts val="900"/>
              </a:spcAft>
              <a:buClr>
                <a:schemeClr val="tx1"/>
              </a:buClr>
              <a:buSzPct val="75000"/>
              <a:buFont typeface="Arial" pitchFamily="34" charset="0"/>
              <a:buChar char="•"/>
              <a:defRPr/>
            </a:pPr>
            <a:endParaRPr lang="en-GB" sz="1600" dirty="0">
              <a:latin typeface="+mn-lt"/>
              <a:cs typeface="+mn-cs"/>
            </a:endParaRPr>
          </a:p>
          <a:p>
            <a:pPr marL="174625" lvl="1" indent="-174625" fontAlgn="auto">
              <a:lnSpc>
                <a:spcPct val="140000"/>
              </a:lnSpc>
              <a:spcBef>
                <a:spcPts val="0"/>
              </a:spcBef>
              <a:spcAft>
                <a:spcPts val="900"/>
              </a:spcAft>
              <a:buClr>
                <a:schemeClr val="tx1"/>
              </a:buClr>
              <a:buSzPct val="75000"/>
              <a:buFont typeface="Arial" pitchFamily="34" charset="0"/>
              <a:buChar char="•"/>
              <a:defRPr/>
            </a:pPr>
            <a:endParaRPr lang="en-GB" sz="2000" dirty="0">
              <a:latin typeface="+mn-lt"/>
              <a:cs typeface="+mn-cs"/>
            </a:endParaRPr>
          </a:p>
          <a:p>
            <a:pPr marL="268288" lvl="1" indent="-93663" fontAlgn="auto">
              <a:lnSpc>
                <a:spcPct val="140000"/>
              </a:lnSpc>
              <a:spcBef>
                <a:spcPts val="0"/>
              </a:spcBef>
              <a:spcAft>
                <a:spcPts val="900"/>
              </a:spcAft>
              <a:buClr>
                <a:schemeClr val="tx1"/>
              </a:buClr>
              <a:buSzPct val="75000"/>
              <a:buFont typeface="Arial" pitchFamily="34" charset="0"/>
              <a:buChar char="•"/>
              <a:defRPr/>
            </a:pPr>
            <a:endParaRPr lang="en-GB" sz="2000" dirty="0">
              <a:latin typeface="+mn-lt"/>
              <a:cs typeface="+mn-cs"/>
            </a:endParaRPr>
          </a:p>
          <a:p>
            <a:pPr marL="265113" indent="-265113" fontAlgn="auto">
              <a:spcBef>
                <a:spcPts val="900"/>
              </a:spcBef>
              <a:spcAft>
                <a:spcPts val="900"/>
              </a:spcAft>
              <a:buClr>
                <a:schemeClr val="accent2"/>
              </a:buClr>
              <a:buSzPct val="75000"/>
              <a:buFont typeface="Arial" pitchFamily="34" charset="0"/>
              <a:buNone/>
              <a:defRPr/>
            </a:pPr>
            <a:endParaRPr lang="en-GB" sz="2000" dirty="0">
              <a:latin typeface="+mn-lt"/>
              <a:cs typeface="+mn-cs"/>
            </a:endParaRPr>
          </a:p>
          <a:p>
            <a:pPr marL="265113" indent="-265113" fontAlgn="auto">
              <a:lnSpc>
                <a:spcPct val="140000"/>
              </a:lnSpc>
              <a:spcBef>
                <a:spcPts val="0"/>
              </a:spcBef>
              <a:spcAft>
                <a:spcPts val="0"/>
              </a:spcAft>
              <a:buClr>
                <a:schemeClr val="accent2"/>
              </a:buClr>
              <a:buSzPct val="75000"/>
              <a:buFont typeface="Arial" pitchFamily="34" charset="0"/>
              <a:buNone/>
              <a:defRPr/>
            </a:pPr>
            <a:endParaRPr lang="en-GB" sz="2000" dirty="0">
              <a:latin typeface="+mn-lt"/>
              <a:cs typeface="+mn-cs"/>
            </a:endParaRPr>
          </a:p>
          <a:p>
            <a:pPr marL="265113" indent="-265113" fontAlgn="auto">
              <a:lnSpc>
                <a:spcPct val="140000"/>
              </a:lnSpc>
              <a:spcBef>
                <a:spcPts val="0"/>
              </a:spcBef>
              <a:spcAft>
                <a:spcPts val="0"/>
              </a:spcAft>
              <a:buClr>
                <a:schemeClr val="accent2"/>
              </a:buClr>
              <a:buSzPct val="75000"/>
              <a:buFont typeface="Arial" pitchFamily="34" charset="0"/>
              <a:buNone/>
              <a:defRPr/>
            </a:pPr>
            <a:endParaRPr lang="en-GB" sz="2000" dirty="0">
              <a:latin typeface="+mn-lt"/>
              <a:cs typeface="+mn-cs"/>
            </a:endParaRPr>
          </a:p>
          <a:p>
            <a:pPr marL="265113" indent="-265113" fontAlgn="auto">
              <a:lnSpc>
                <a:spcPct val="140000"/>
              </a:lnSpc>
              <a:spcBef>
                <a:spcPts val="0"/>
              </a:spcBef>
              <a:spcAft>
                <a:spcPts val="0"/>
              </a:spcAft>
              <a:buClr>
                <a:schemeClr val="accent2"/>
              </a:buClr>
              <a:buSzPct val="75000"/>
              <a:buFont typeface="Arial" pitchFamily="34" charset="0"/>
              <a:buNone/>
              <a:defRPr/>
            </a:pPr>
            <a:endParaRPr lang="en-GB" sz="1400" b="1" dirty="0">
              <a:latin typeface="+mn-lt"/>
              <a:cs typeface="+mn-cs"/>
            </a:endParaRPr>
          </a:p>
        </p:txBody>
      </p:sp>
      <p:sp>
        <p:nvSpPr>
          <p:cNvPr id="25609" name="Content Placeholder 17"/>
          <p:cNvSpPr txBox="1">
            <a:spLocks/>
          </p:cNvSpPr>
          <p:nvPr/>
        </p:nvSpPr>
        <p:spPr bwMode="auto">
          <a:xfrm>
            <a:off x="792713" y="1094324"/>
            <a:ext cx="4125913" cy="201613"/>
          </a:xfrm>
          <a:prstGeom prst="rect">
            <a:avLst/>
          </a:prstGeom>
          <a:noFill/>
          <a:ln w="9525">
            <a:noFill/>
            <a:miter lim="800000"/>
            <a:headEnd/>
            <a:tailEnd/>
          </a:ln>
        </p:spPr>
        <p:txBody>
          <a:bodyPr/>
          <a:lstStyle/>
          <a:p>
            <a:pPr marL="265113" indent="-265113">
              <a:lnSpc>
                <a:spcPct val="140000"/>
              </a:lnSpc>
              <a:spcAft>
                <a:spcPts val="600"/>
              </a:spcAft>
              <a:buClr>
                <a:schemeClr val="accent2"/>
              </a:buClr>
              <a:buSzPct val="75000"/>
            </a:pPr>
            <a:r>
              <a:rPr lang="en-US" sz="1400" b="1" dirty="0">
                <a:latin typeface="Futura Medium" pitchFamily="2" charset="0"/>
              </a:rPr>
              <a:t>SHELL SAFETY PERFORMANCE</a:t>
            </a:r>
          </a:p>
        </p:txBody>
      </p:sp>
      <p:pic>
        <p:nvPicPr>
          <p:cNvPr id="25610" name="Object 2"/>
          <p:cNvPicPr>
            <a:picLocks noChangeAspect="1" noChangeArrowheads="1"/>
          </p:cNvPicPr>
          <p:nvPr/>
        </p:nvPicPr>
        <p:blipFill>
          <a:blip r:embed="rId5" cstate="print"/>
          <a:srcRect/>
          <a:stretch>
            <a:fillRect/>
          </a:stretch>
        </p:blipFill>
        <p:spPr bwMode="auto">
          <a:xfrm>
            <a:off x="865738" y="1735674"/>
            <a:ext cx="4110038" cy="2198688"/>
          </a:xfrm>
          <a:prstGeom prst="rect">
            <a:avLst/>
          </a:prstGeom>
          <a:noFill/>
          <a:ln w="9525">
            <a:noFill/>
            <a:miter lim="800000"/>
            <a:headEnd/>
            <a:tailEnd/>
          </a:ln>
        </p:spPr>
      </p:pic>
      <p:sp>
        <p:nvSpPr>
          <p:cNvPr id="25611" name="Text Box 273"/>
          <p:cNvSpPr txBox="1">
            <a:spLocks noChangeArrowheads="1"/>
          </p:cNvSpPr>
          <p:nvPr/>
        </p:nvSpPr>
        <p:spPr bwMode="auto">
          <a:xfrm>
            <a:off x="1415013" y="3994684"/>
            <a:ext cx="255588" cy="153987"/>
          </a:xfrm>
          <a:prstGeom prst="rect">
            <a:avLst/>
          </a:prstGeom>
          <a:noFill/>
          <a:ln w="9525">
            <a:noFill/>
            <a:miter lim="800000"/>
            <a:headEnd/>
            <a:tailEnd/>
          </a:ln>
        </p:spPr>
        <p:txBody>
          <a:bodyPr wrap="none" lIns="0" tIns="0" rIns="0" bIns="0">
            <a:spAutoFit/>
          </a:bodyPr>
          <a:lstStyle/>
          <a:p>
            <a:pPr eaLnBrk="0" hangingPunct="0"/>
            <a:r>
              <a:rPr lang="en-GB" sz="1000" dirty="0">
                <a:solidFill>
                  <a:srgbClr val="595959"/>
                </a:solidFill>
                <a:latin typeface="Futura Medium" pitchFamily="2" charset="0"/>
                <a:cs typeface="Times New Roman" pitchFamily="18" charset="0"/>
              </a:rPr>
              <a:t>Shell</a:t>
            </a:r>
          </a:p>
        </p:txBody>
      </p:sp>
      <p:cxnSp>
        <p:nvCxnSpPr>
          <p:cNvPr id="31" name="Straight Connector 30"/>
          <p:cNvCxnSpPr/>
          <p:nvPr/>
        </p:nvCxnSpPr>
        <p:spPr>
          <a:xfrm>
            <a:off x="1022901" y="4072471"/>
            <a:ext cx="26035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5613" name="Text Box 273"/>
          <p:cNvSpPr txBox="1">
            <a:spLocks noChangeArrowheads="1"/>
          </p:cNvSpPr>
          <p:nvPr/>
        </p:nvSpPr>
        <p:spPr bwMode="auto">
          <a:xfrm>
            <a:off x="2356401" y="3994684"/>
            <a:ext cx="598487" cy="153987"/>
          </a:xfrm>
          <a:prstGeom prst="rect">
            <a:avLst/>
          </a:prstGeom>
          <a:noFill/>
          <a:ln w="9525">
            <a:noFill/>
            <a:miter lim="800000"/>
            <a:headEnd/>
            <a:tailEnd/>
          </a:ln>
        </p:spPr>
        <p:txBody>
          <a:bodyPr wrap="none" lIns="0" tIns="0" rIns="0" bIns="0">
            <a:spAutoFit/>
          </a:bodyPr>
          <a:lstStyle/>
          <a:p>
            <a:pPr eaLnBrk="0" hangingPunct="0"/>
            <a:r>
              <a:rPr lang="en-GB" sz="1000" dirty="0">
                <a:solidFill>
                  <a:srgbClr val="595959"/>
                </a:solidFill>
                <a:latin typeface="Futura Medium" pitchFamily="2" charset="0"/>
                <a:cs typeface="Times New Roman" pitchFamily="18" charset="0"/>
              </a:rPr>
              <a:t>IOC Range</a:t>
            </a:r>
          </a:p>
        </p:txBody>
      </p:sp>
      <p:sp>
        <p:nvSpPr>
          <p:cNvPr id="33" name="Rectangle 14"/>
          <p:cNvSpPr>
            <a:spLocks noChangeArrowheads="1"/>
          </p:cNvSpPr>
          <p:nvPr/>
        </p:nvSpPr>
        <p:spPr bwMode="auto">
          <a:xfrm>
            <a:off x="911776" y="1568987"/>
            <a:ext cx="4064000" cy="209550"/>
          </a:xfrm>
          <a:prstGeom prst="rect">
            <a:avLst/>
          </a:prstGeom>
          <a:solidFill>
            <a:srgbClr val="FFFFFF"/>
          </a:solidFill>
          <a:ln w="9525">
            <a:noFill/>
            <a:miter lim="800000"/>
            <a:headEnd/>
            <a:tailEnd/>
          </a:ln>
        </p:spPr>
        <p:txBody>
          <a:bodyPr lIns="0" tIns="0" rIns="0" bIns="0"/>
          <a:lstStyle/>
          <a:p>
            <a:pPr fontAlgn="auto">
              <a:spcBef>
                <a:spcPts val="0"/>
              </a:spcBef>
              <a:spcAft>
                <a:spcPts val="0"/>
              </a:spcAft>
              <a:defRPr/>
            </a:pPr>
            <a:r>
              <a:rPr lang="en-US" sz="1000" kern="0" dirty="0">
                <a:solidFill>
                  <a:srgbClr val="595959"/>
                </a:solidFill>
                <a:latin typeface="+mn-lt"/>
                <a:cs typeface="+mn-cs"/>
              </a:rPr>
              <a:t>Injuries – TRCF</a:t>
            </a:r>
            <a:endParaRPr lang="nl-NL" sz="1000" kern="0" dirty="0">
              <a:solidFill>
                <a:srgbClr val="595959"/>
              </a:solidFill>
              <a:latin typeface="+mn-lt"/>
              <a:cs typeface="+mn-cs"/>
            </a:endParaRPr>
          </a:p>
        </p:txBody>
      </p:sp>
      <p:sp>
        <p:nvSpPr>
          <p:cNvPr id="25615" name="Line 335"/>
          <p:cNvSpPr>
            <a:spLocks noChangeShapeType="1"/>
          </p:cNvSpPr>
          <p:nvPr/>
        </p:nvSpPr>
        <p:spPr bwMode="auto">
          <a:xfrm>
            <a:off x="891138" y="1454687"/>
            <a:ext cx="4032000" cy="1587"/>
          </a:xfrm>
          <a:prstGeom prst="line">
            <a:avLst/>
          </a:prstGeom>
          <a:noFill/>
          <a:ln w="38100">
            <a:solidFill>
              <a:srgbClr val="595959"/>
            </a:solidFill>
            <a:round/>
            <a:headEnd/>
            <a:tailEnd/>
          </a:ln>
        </p:spPr>
        <p:txBody>
          <a:bodyPr lIns="0" tIns="0" rIns="0" bIns="0" anchor="ctr">
            <a:spAutoFit/>
          </a:bodyPr>
          <a:lstStyle/>
          <a:p>
            <a:endParaRPr lang="en-US" dirty="0"/>
          </a:p>
        </p:txBody>
      </p:sp>
      <p:sp>
        <p:nvSpPr>
          <p:cNvPr id="16" name="Title 15"/>
          <p:cNvSpPr>
            <a:spLocks noGrp="1"/>
          </p:cNvSpPr>
          <p:nvPr>
            <p:ph type="title"/>
          </p:nvPr>
        </p:nvSpPr>
        <p:spPr/>
        <p:txBody>
          <a:bodyPr/>
          <a:lstStyle/>
          <a:p>
            <a:r>
              <a:rPr lang="en-GB" dirty="0" smtClean="0"/>
              <a:t>HSSE: SHELL’S PRIORITY</a:t>
            </a:r>
            <a:br>
              <a:rPr lang="en-GB" dirty="0" smtClean="0"/>
            </a:br>
            <a:endParaRPr lang="en-GB" dirty="0"/>
          </a:p>
        </p:txBody>
      </p:sp>
      <p:pic>
        <p:nvPicPr>
          <p:cNvPr id="20" name="Picture 3"/>
          <p:cNvPicPr>
            <a:picLocks noChangeAspect="1" noChangeArrowheads="1"/>
          </p:cNvPicPr>
          <p:nvPr/>
        </p:nvPicPr>
        <p:blipFill>
          <a:blip r:embed="rId6" cstate="print"/>
          <a:srcRect/>
          <a:stretch>
            <a:fillRect/>
          </a:stretch>
        </p:blipFill>
        <p:spPr bwMode="auto">
          <a:xfrm>
            <a:off x="5695950" y="1069975"/>
            <a:ext cx="1905000" cy="3810000"/>
          </a:xfrm>
          <a:prstGeom prst="rect">
            <a:avLst/>
          </a:prstGeom>
          <a:noFill/>
          <a:ln w="9525">
            <a:noFill/>
            <a:miter lim="800000"/>
            <a:headEnd/>
            <a:tailEnd/>
          </a:ln>
        </p:spPr>
      </p:pic>
      <p:sp>
        <p:nvSpPr>
          <p:cNvPr id="21" name="Rectangle 20"/>
          <p:cNvSpPr/>
          <p:nvPr/>
        </p:nvSpPr>
        <p:spPr>
          <a:xfrm>
            <a:off x="6240986" y="1773793"/>
            <a:ext cx="1018227" cy="276999"/>
          </a:xfrm>
          <a:prstGeom prst="rect">
            <a:avLst/>
          </a:prstGeom>
        </p:spPr>
        <p:txBody>
          <a:bodyPr wrap="none">
            <a:spAutoFit/>
          </a:bodyPr>
          <a:lstStyle/>
          <a:p>
            <a:r>
              <a:rPr lang="en-MY" sz="1200" dirty="0" smtClean="0">
                <a:latin typeface="Futura Medium" pitchFamily="2" charset="0"/>
              </a:rPr>
              <a:t>GOAL ZERO</a:t>
            </a:r>
            <a:endParaRPr lang="en-US" sz="1200" dirty="0"/>
          </a:p>
        </p:txBody>
      </p:sp>
      <p:sp>
        <p:nvSpPr>
          <p:cNvPr id="22" name="Rectangle 21"/>
          <p:cNvSpPr/>
          <p:nvPr/>
        </p:nvSpPr>
        <p:spPr>
          <a:xfrm>
            <a:off x="6658923" y="2999601"/>
            <a:ext cx="762003" cy="276999"/>
          </a:xfrm>
          <a:prstGeom prst="rect">
            <a:avLst/>
          </a:prstGeom>
        </p:spPr>
        <p:txBody>
          <a:bodyPr wrap="none">
            <a:spAutoFit/>
          </a:bodyPr>
          <a:lstStyle/>
          <a:p>
            <a:r>
              <a:rPr lang="en-MY" sz="1200" dirty="0" smtClean="0">
                <a:latin typeface="Futura Medium" pitchFamily="2" charset="0"/>
              </a:rPr>
              <a:t>COMPLY</a:t>
            </a:r>
            <a:endParaRPr lang="en-US" sz="1200" dirty="0"/>
          </a:p>
        </p:txBody>
      </p:sp>
      <p:sp>
        <p:nvSpPr>
          <p:cNvPr id="23" name="Rectangle 22"/>
          <p:cNvSpPr/>
          <p:nvPr/>
        </p:nvSpPr>
        <p:spPr>
          <a:xfrm>
            <a:off x="5782620" y="3579039"/>
            <a:ext cx="952505" cy="276999"/>
          </a:xfrm>
          <a:prstGeom prst="rect">
            <a:avLst/>
          </a:prstGeom>
        </p:spPr>
        <p:txBody>
          <a:bodyPr wrap="none">
            <a:spAutoFit/>
          </a:bodyPr>
          <a:lstStyle/>
          <a:p>
            <a:r>
              <a:rPr lang="en-MY" sz="1200" dirty="0" smtClean="0">
                <a:latin typeface="Futura Medium" pitchFamily="2" charset="0"/>
              </a:rPr>
              <a:t>INTERVENE</a:t>
            </a:r>
            <a:endParaRPr lang="en-US" sz="1200" dirty="0"/>
          </a:p>
        </p:txBody>
      </p:sp>
      <p:sp>
        <p:nvSpPr>
          <p:cNvPr id="24" name="Rectangle 23"/>
          <p:cNvSpPr/>
          <p:nvPr/>
        </p:nvSpPr>
        <p:spPr>
          <a:xfrm>
            <a:off x="6630348" y="4207986"/>
            <a:ext cx="760144" cy="276999"/>
          </a:xfrm>
          <a:prstGeom prst="rect">
            <a:avLst/>
          </a:prstGeom>
        </p:spPr>
        <p:txBody>
          <a:bodyPr wrap="none">
            <a:spAutoFit/>
          </a:bodyPr>
          <a:lstStyle/>
          <a:p>
            <a:r>
              <a:rPr lang="en-MY" sz="1200" dirty="0" smtClean="0">
                <a:latin typeface="Futura Medium" pitchFamily="2" charset="0"/>
              </a:rPr>
              <a:t>RESPECT</a:t>
            </a:r>
            <a:endParaRPr lang="en-US" sz="1200" dirty="0"/>
          </a:p>
        </p:txBody>
      </p:sp>
      <p:sp>
        <p:nvSpPr>
          <p:cNvPr id="25" name="TextBox 24"/>
          <p:cNvSpPr txBox="1"/>
          <p:nvPr/>
        </p:nvSpPr>
        <p:spPr>
          <a:xfrm>
            <a:off x="824191" y="4296745"/>
            <a:ext cx="3871912" cy="600164"/>
          </a:xfrm>
          <a:prstGeom prst="rect">
            <a:avLst/>
          </a:prstGeom>
          <a:noFill/>
        </p:spPr>
        <p:txBody>
          <a:bodyPr wrap="square" rtlCol="0">
            <a:spAutoFit/>
          </a:bodyPr>
          <a:lstStyle/>
          <a:p>
            <a:pPr marL="177800" indent="-177800">
              <a:spcAft>
                <a:spcPts val="600"/>
              </a:spcAft>
              <a:buClr>
                <a:srgbClr val="D42E12"/>
              </a:buClr>
              <a:buFont typeface="Wingdings" pitchFamily="2" charset="2"/>
              <a:buChar char="§"/>
            </a:pPr>
            <a:r>
              <a:rPr lang="en-US" sz="1400" dirty="0" smtClean="0"/>
              <a:t>Focus on personal and process safety</a:t>
            </a:r>
          </a:p>
          <a:p>
            <a:pPr marL="177800" indent="-177800">
              <a:spcAft>
                <a:spcPts val="600"/>
              </a:spcAft>
              <a:buClr>
                <a:srgbClr val="D42E12"/>
              </a:buClr>
              <a:buFont typeface="Wingdings" pitchFamily="2" charset="2"/>
              <a:buChar char="§"/>
            </a:pPr>
            <a:r>
              <a:rPr lang="en-US" sz="1400" dirty="0" smtClean="0"/>
              <a:t>Industry leader in Sustainable Development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0" y="501724"/>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pitchFamily="18" charset="0"/>
            </a:endParaRPr>
          </a:p>
        </p:txBody>
      </p:sp>
      <p:sp>
        <p:nvSpPr>
          <p:cNvPr id="2" name="Title 1"/>
          <p:cNvSpPr>
            <a:spLocks noGrp="1"/>
          </p:cNvSpPr>
          <p:nvPr>
            <p:ph type="title"/>
          </p:nvPr>
        </p:nvSpPr>
        <p:spPr/>
        <p:txBody>
          <a:bodyPr/>
          <a:lstStyle/>
          <a:p>
            <a:r>
              <a:rPr lang="en-US" dirty="0" smtClean="0"/>
              <a:t>SHELL ONSHORE TIGHT SAND/SHALE OIL &amp; GAS OPERATING </a:t>
            </a:r>
            <a:r>
              <a:rPr lang="en-US" b="1" cap="none" dirty="0" smtClean="0"/>
              <a:t>PRINCIPLES</a:t>
            </a:r>
            <a:endParaRPr lang="en-US" dirty="0"/>
          </a:p>
        </p:txBody>
      </p:sp>
      <p:pic>
        <p:nvPicPr>
          <p:cNvPr id="19" name="Picture 18"/>
          <p:cNvPicPr>
            <a:picLocks noChangeAspect="1"/>
          </p:cNvPicPr>
          <p:nvPr/>
        </p:nvPicPr>
        <p:blipFill>
          <a:blip r:embed="rId3" cstate="print">
            <a:extLst>
              <a:ext uri="{28A0092B-C50C-407E-A947-70E740481C1C}">
                <a14:useLocalDpi xmlns="" xmlns:a14="http://schemas.microsoft.com/office/drawing/2010/main" val="0"/>
              </a:ext>
            </a:extLst>
          </a:blip>
          <a:srcRect l="38784" t="45590" r="50910" b="40005"/>
          <a:stretch>
            <a:fillRect/>
          </a:stretch>
        </p:blipFill>
        <p:spPr>
          <a:xfrm>
            <a:off x="548150" y="1646311"/>
            <a:ext cx="943897" cy="990601"/>
          </a:xfrm>
          <a:prstGeom prst="rect">
            <a:avLst/>
          </a:prstGeom>
        </p:spPr>
      </p:pic>
      <p:pic>
        <p:nvPicPr>
          <p:cNvPr id="20" name="Picture 19"/>
          <p:cNvPicPr>
            <a:picLocks noChangeAspect="1"/>
          </p:cNvPicPr>
          <p:nvPr/>
        </p:nvPicPr>
        <p:blipFill>
          <a:blip r:embed="rId3" cstate="print">
            <a:extLst>
              <a:ext uri="{28A0092B-C50C-407E-A947-70E740481C1C}">
                <a14:useLocalDpi xmlns="" xmlns:a14="http://schemas.microsoft.com/office/drawing/2010/main" val="0"/>
              </a:ext>
            </a:extLst>
          </a:blip>
          <a:srcRect l="81003" t="45590" r="7644" b="40005"/>
          <a:stretch>
            <a:fillRect/>
          </a:stretch>
        </p:blipFill>
        <p:spPr>
          <a:xfrm>
            <a:off x="4860032" y="3158479"/>
            <a:ext cx="1039761" cy="990601"/>
          </a:xfrm>
          <a:prstGeom prst="rect">
            <a:avLst/>
          </a:prstGeom>
        </p:spPr>
      </p:pic>
      <p:pic>
        <p:nvPicPr>
          <p:cNvPr id="21" name="Picture 20"/>
          <p:cNvPicPr>
            <a:picLocks noChangeAspect="1"/>
          </p:cNvPicPr>
          <p:nvPr/>
        </p:nvPicPr>
        <p:blipFill>
          <a:blip r:embed="rId3" cstate="print">
            <a:extLst>
              <a:ext uri="{28A0092B-C50C-407E-A947-70E740481C1C}">
                <a14:useLocalDpi xmlns="" xmlns:a14="http://schemas.microsoft.com/office/drawing/2010/main" val="0"/>
              </a:ext>
            </a:extLst>
          </a:blip>
          <a:srcRect l="59746" t="45590" r="30108" b="40005"/>
          <a:stretch>
            <a:fillRect/>
          </a:stretch>
        </p:blipFill>
        <p:spPr>
          <a:xfrm>
            <a:off x="4860032" y="1618113"/>
            <a:ext cx="929148" cy="990601"/>
          </a:xfrm>
          <a:prstGeom prst="rect">
            <a:avLst/>
          </a:prstGeom>
        </p:spPr>
      </p:pic>
      <p:pic>
        <p:nvPicPr>
          <p:cNvPr id="22" name="Picture 21"/>
          <p:cNvPicPr>
            <a:picLocks noChangeAspect="1"/>
          </p:cNvPicPr>
          <p:nvPr/>
        </p:nvPicPr>
        <p:blipFill>
          <a:blip r:embed="rId3" cstate="print">
            <a:extLst>
              <a:ext uri="{28A0092B-C50C-407E-A947-70E740481C1C}">
                <a14:useLocalDpi xmlns="" xmlns:a14="http://schemas.microsoft.com/office/drawing/2010/main" val="0"/>
              </a:ext>
            </a:extLst>
          </a:blip>
          <a:srcRect l="49600" t="45590" r="40093" b="40005"/>
          <a:stretch>
            <a:fillRect/>
          </a:stretch>
        </p:blipFill>
        <p:spPr>
          <a:xfrm>
            <a:off x="548150" y="4653136"/>
            <a:ext cx="943897" cy="990601"/>
          </a:xfrm>
          <a:prstGeom prst="rect">
            <a:avLst/>
          </a:prstGeom>
        </p:spPr>
      </p:pic>
      <p:pic>
        <p:nvPicPr>
          <p:cNvPr id="23" name="Picture 22"/>
          <p:cNvPicPr>
            <a:picLocks noChangeAspect="1"/>
          </p:cNvPicPr>
          <p:nvPr/>
        </p:nvPicPr>
        <p:blipFill>
          <a:blip r:embed="rId3" cstate="print">
            <a:extLst>
              <a:ext uri="{28A0092B-C50C-407E-A947-70E740481C1C}">
                <a14:useLocalDpi xmlns="" xmlns:a14="http://schemas.microsoft.com/office/drawing/2010/main" val="0"/>
              </a:ext>
            </a:extLst>
          </a:blip>
          <a:srcRect l="70616" t="45590" r="19399" b="40005"/>
          <a:stretch>
            <a:fillRect/>
          </a:stretch>
        </p:blipFill>
        <p:spPr>
          <a:xfrm>
            <a:off x="545690" y="3158479"/>
            <a:ext cx="914400" cy="990601"/>
          </a:xfrm>
          <a:prstGeom prst="rect">
            <a:avLst/>
          </a:prstGeom>
        </p:spPr>
      </p:pic>
      <p:sp>
        <p:nvSpPr>
          <p:cNvPr id="24" name="TextBox 23"/>
          <p:cNvSpPr txBox="1"/>
          <p:nvPr/>
        </p:nvSpPr>
        <p:spPr>
          <a:xfrm>
            <a:off x="1691680" y="1556792"/>
            <a:ext cx="2887216" cy="1128322"/>
          </a:xfrm>
          <a:prstGeom prst="rect">
            <a:avLst/>
          </a:prstGeom>
          <a:no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mj-lt"/>
                <a:cs typeface="Verdana"/>
              </a:rPr>
              <a:t>Safety</a:t>
            </a:r>
            <a:r>
              <a:rPr kumimoji="0" lang="en-US" sz="2000" b="1" i="0" u="none" strike="noStrike" kern="0" cap="none" spc="0" normalizeH="0" noProof="0" dirty="0" smtClean="0">
                <a:ln>
                  <a:noFill/>
                </a:ln>
                <a:effectLst/>
                <a:uLnTx/>
                <a:uFillTx/>
                <a:latin typeface="+mj-lt"/>
                <a:cs typeface="Verdana"/>
              </a:rPr>
              <a:t> &amp; Well Integrity</a:t>
            </a:r>
          </a:p>
          <a:p>
            <a:pPr marL="0" marR="0" lvl="0" indent="0" defTabSz="914400" eaLnBrk="1" fontAlgn="auto" latinLnBrk="0" hangingPunct="1">
              <a:lnSpc>
                <a:spcPct val="110000"/>
              </a:lnSpc>
              <a:spcBef>
                <a:spcPts val="0"/>
              </a:spcBef>
              <a:spcAft>
                <a:spcPts val="0"/>
              </a:spcAft>
              <a:buClrTx/>
              <a:buSzTx/>
              <a:tabLst/>
              <a:defRPr/>
            </a:pPr>
            <a:r>
              <a:rPr kumimoji="0" lang="en-US" sz="1400" b="0" i="0" u="none" strike="noStrike" kern="0" cap="none" spc="0" normalizeH="0" baseline="0" noProof="0" dirty="0" smtClean="0">
                <a:ln>
                  <a:noFill/>
                </a:ln>
                <a:effectLst/>
                <a:uLnTx/>
                <a:uFillTx/>
                <a:latin typeface="+mj-lt"/>
                <a:cs typeface="Verdana"/>
              </a:rPr>
              <a:t>Shell </a:t>
            </a:r>
            <a:r>
              <a:rPr kumimoji="0" lang="en-US" sz="1400" b="0" i="0" u="none" strike="noStrike" kern="0" cap="none" spc="0" normalizeH="0" baseline="0" noProof="0" dirty="0">
                <a:ln>
                  <a:noFill/>
                </a:ln>
                <a:effectLst/>
                <a:uLnTx/>
                <a:uFillTx/>
                <a:latin typeface="+mj-lt"/>
                <a:cs typeface="Verdana"/>
              </a:rPr>
              <a:t>designs, constructs and </a:t>
            </a:r>
            <a:r>
              <a:rPr kumimoji="0" lang="en-US" sz="1400" b="0" i="0" u="none" strike="noStrike" kern="0" cap="none" spc="0" normalizeH="0" baseline="0" noProof="0" dirty="0" smtClean="0">
                <a:ln>
                  <a:noFill/>
                </a:ln>
                <a:effectLst/>
                <a:uLnTx/>
                <a:uFillTx/>
                <a:latin typeface="+mj-lt"/>
                <a:cs typeface="Verdana"/>
              </a:rPr>
              <a:t>operates </a:t>
            </a:r>
            <a:r>
              <a:rPr kumimoji="0" lang="en-US" sz="1400" b="0" i="0" u="none" strike="noStrike" kern="0" cap="none" spc="0" normalizeH="0" baseline="0" noProof="0" dirty="0">
                <a:ln>
                  <a:noFill/>
                </a:ln>
                <a:effectLst/>
                <a:uLnTx/>
                <a:uFillTx/>
                <a:latin typeface="+mj-lt"/>
                <a:cs typeface="Verdana"/>
              </a:rPr>
              <a:t>wells and facilities </a:t>
            </a:r>
            <a:r>
              <a:rPr kumimoji="0" lang="en-US" sz="1400" b="0" i="0" u="none" strike="noStrike" kern="0" cap="none" spc="0" normalizeH="0" baseline="0" noProof="0" dirty="0" smtClean="0">
                <a:ln>
                  <a:noFill/>
                </a:ln>
                <a:effectLst/>
                <a:uLnTx/>
                <a:uFillTx/>
                <a:latin typeface="+mj-lt"/>
                <a:cs typeface="Verdana"/>
              </a:rPr>
              <a:t>in </a:t>
            </a:r>
            <a:r>
              <a:rPr kumimoji="0" lang="en-US" sz="1400" b="0" i="0" u="none" strike="noStrike" kern="0" cap="none" spc="0" normalizeH="0" baseline="0" noProof="0" dirty="0">
                <a:ln>
                  <a:noFill/>
                </a:ln>
                <a:effectLst/>
                <a:uLnTx/>
                <a:uFillTx/>
                <a:latin typeface="+mj-lt"/>
                <a:cs typeface="Verdana"/>
              </a:rPr>
              <a:t>a safe and responsible way. </a:t>
            </a:r>
          </a:p>
        </p:txBody>
      </p:sp>
      <p:sp>
        <p:nvSpPr>
          <p:cNvPr id="25" name="TextBox 24"/>
          <p:cNvSpPr txBox="1"/>
          <p:nvPr/>
        </p:nvSpPr>
        <p:spPr>
          <a:xfrm>
            <a:off x="1691680" y="3068960"/>
            <a:ext cx="2986775" cy="1378839"/>
          </a:xfrm>
          <a:prstGeom prst="rect">
            <a:avLst/>
          </a:prstGeom>
          <a:no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mj-lt"/>
                <a:cs typeface="Verdana"/>
              </a:rPr>
              <a:t>Water</a:t>
            </a:r>
            <a:endParaRPr kumimoji="0" lang="en-US" sz="2000" b="1" i="0" u="none" strike="noStrike" kern="0" cap="none" spc="0" normalizeH="0" noProof="0" dirty="0" smtClean="0">
              <a:ln>
                <a:noFill/>
              </a:ln>
              <a:effectLst/>
              <a:uLnTx/>
              <a:uFillTx/>
              <a:latin typeface="+mj-lt"/>
              <a:cs typeface="Verdana"/>
            </a:endParaRPr>
          </a:p>
          <a:p>
            <a:pPr>
              <a:lnSpc>
                <a:spcPct val="110000"/>
              </a:lnSpc>
            </a:pPr>
            <a:r>
              <a:rPr lang="en-US" sz="1400" kern="0" dirty="0" smtClean="0">
                <a:latin typeface="+mj-lt"/>
                <a:cs typeface="Verdana"/>
              </a:rPr>
              <a:t>Shell conducts its operations in a manner that protects groundwater and reduces potable water use as reasonably practicable. </a:t>
            </a:r>
          </a:p>
        </p:txBody>
      </p:sp>
      <p:sp>
        <p:nvSpPr>
          <p:cNvPr id="26" name="TextBox 25"/>
          <p:cNvSpPr txBox="1"/>
          <p:nvPr/>
        </p:nvSpPr>
        <p:spPr>
          <a:xfrm>
            <a:off x="1691680" y="4604934"/>
            <a:ext cx="2936996" cy="1141851"/>
          </a:xfrm>
          <a:prstGeom prst="rect">
            <a:avLst/>
          </a:prstGeom>
          <a:no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mj-lt"/>
                <a:cs typeface="Verdana"/>
              </a:rPr>
              <a:t>Air</a:t>
            </a:r>
            <a:endParaRPr kumimoji="0" lang="en-US" sz="2000" b="1" i="0" u="none" strike="noStrike" kern="0" cap="none" spc="0" normalizeH="0" noProof="0" dirty="0" smtClean="0">
              <a:ln>
                <a:noFill/>
              </a:ln>
              <a:effectLst/>
              <a:uLnTx/>
              <a:uFillTx/>
              <a:latin typeface="+mj-lt"/>
              <a:cs typeface="Verdana"/>
            </a:endParaRPr>
          </a:p>
          <a:p>
            <a:pPr>
              <a:lnSpc>
                <a:spcPct val="110000"/>
              </a:lnSpc>
            </a:pPr>
            <a:r>
              <a:rPr lang="en-US" sz="1400" dirty="0" smtClean="0">
                <a:latin typeface="+mj-lt"/>
                <a:cs typeface="Verdana"/>
              </a:rPr>
              <a:t>Shell conducts its operations in a manner that protects air quality and controls fugitive emissions. </a:t>
            </a:r>
            <a:endParaRPr lang="en-US" sz="1400" dirty="0">
              <a:latin typeface="+mj-lt"/>
              <a:cs typeface="Verdana"/>
            </a:endParaRPr>
          </a:p>
        </p:txBody>
      </p:sp>
      <p:sp>
        <p:nvSpPr>
          <p:cNvPr id="27" name="TextBox 26"/>
          <p:cNvSpPr txBox="1"/>
          <p:nvPr/>
        </p:nvSpPr>
        <p:spPr>
          <a:xfrm>
            <a:off x="5940152" y="1556792"/>
            <a:ext cx="2936996" cy="904863"/>
          </a:xfrm>
          <a:prstGeom prst="rect">
            <a:avLst/>
          </a:prstGeom>
          <a:no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mj-lt"/>
                <a:cs typeface="Verdana"/>
              </a:rPr>
              <a:t>Footprint</a:t>
            </a:r>
            <a:endParaRPr kumimoji="0" lang="en-US" sz="2000" b="1" i="0" u="none" strike="noStrike" kern="0" cap="none" spc="0" normalizeH="0" noProof="0" dirty="0" smtClean="0">
              <a:ln>
                <a:noFill/>
              </a:ln>
              <a:effectLst/>
              <a:uLnTx/>
              <a:uFillTx/>
              <a:latin typeface="+mj-lt"/>
              <a:cs typeface="Verdana"/>
            </a:endParaRPr>
          </a:p>
          <a:p>
            <a:pPr lvl="0">
              <a:lnSpc>
                <a:spcPct val="110000"/>
              </a:lnSpc>
            </a:pPr>
            <a:r>
              <a:rPr kumimoji="0" lang="en-US" sz="1400" b="0" i="0" u="none" strike="noStrike" kern="0" cap="none" spc="0" normalizeH="0" baseline="0" noProof="0" dirty="0" smtClean="0">
                <a:ln>
                  <a:noFill/>
                </a:ln>
                <a:effectLst/>
                <a:uLnTx/>
                <a:uFillTx/>
                <a:latin typeface="+mj-lt"/>
                <a:cs typeface="Verdana"/>
              </a:rPr>
              <a:t>Shell works to reduce its operational footprint. </a:t>
            </a:r>
          </a:p>
        </p:txBody>
      </p:sp>
      <p:sp>
        <p:nvSpPr>
          <p:cNvPr id="28" name="TextBox 27"/>
          <p:cNvSpPr txBox="1"/>
          <p:nvPr/>
        </p:nvSpPr>
        <p:spPr>
          <a:xfrm>
            <a:off x="5940152" y="3092766"/>
            <a:ext cx="2986775" cy="1141851"/>
          </a:xfrm>
          <a:prstGeom prst="rect">
            <a:avLst/>
          </a:prstGeom>
          <a:no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mj-lt"/>
                <a:cs typeface="Verdana"/>
              </a:rPr>
              <a:t>Community</a:t>
            </a:r>
          </a:p>
          <a:p>
            <a:pPr lvl="0">
              <a:lnSpc>
                <a:spcPct val="110000"/>
              </a:lnSpc>
            </a:pPr>
            <a:r>
              <a:rPr kumimoji="0" lang="en-US" sz="1400" b="0" i="0" u="none" strike="noStrike" kern="0" cap="none" spc="0" normalizeH="0" baseline="0" noProof="0" dirty="0" smtClean="0">
                <a:ln>
                  <a:noFill/>
                </a:ln>
                <a:effectLst/>
                <a:uLnTx/>
                <a:uFillTx/>
                <a:latin typeface="+mj-lt"/>
                <a:cs typeface="Verdana"/>
              </a:rPr>
              <a:t>Shell engages with local communities regarding </a:t>
            </a:r>
            <a:r>
              <a:rPr kumimoji="0" lang="en-US" sz="1400" b="0" i="0" u="none" strike="noStrike" kern="0" cap="none" spc="0" normalizeH="0" noProof="0" dirty="0" smtClean="0">
                <a:ln>
                  <a:noFill/>
                </a:ln>
                <a:effectLst/>
                <a:uLnTx/>
                <a:uFillTx/>
                <a:latin typeface="+mj-lt"/>
                <a:cs typeface="Verdana"/>
              </a:rPr>
              <a:t> </a:t>
            </a:r>
            <a:r>
              <a:rPr kumimoji="0" lang="en-US" sz="1400" b="0" i="0" u="none" strike="noStrike" kern="0" cap="none" spc="0" normalizeH="0" baseline="0" noProof="0" dirty="0" smtClean="0">
                <a:ln>
                  <a:noFill/>
                </a:ln>
                <a:effectLst/>
                <a:uLnTx/>
                <a:uFillTx/>
                <a:latin typeface="+mj-lt"/>
                <a:cs typeface="Verdana"/>
              </a:rPr>
              <a:t>socio-economic impacts that may arise from its operations. </a:t>
            </a:r>
          </a:p>
        </p:txBody>
      </p:sp>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rcRect l="38784" t="45590" r="50910" b="40005"/>
          <a:stretch>
            <a:fillRect/>
          </a:stretch>
        </p:blipFill>
        <p:spPr>
          <a:xfrm>
            <a:off x="571901" y="1586934"/>
            <a:ext cx="943897" cy="990601"/>
          </a:xfrm>
          <a:prstGeom prst="rect">
            <a:avLst/>
          </a:prstGeom>
        </p:spPr>
      </p:pic>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rcRect l="81003" t="45590" r="7644" b="40005"/>
          <a:stretch>
            <a:fillRect/>
          </a:stretch>
        </p:blipFill>
        <p:spPr>
          <a:xfrm>
            <a:off x="4883783" y="3099102"/>
            <a:ext cx="1039761" cy="990601"/>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rcRect l="49600" t="45590" r="40093" b="40005"/>
          <a:stretch>
            <a:fillRect/>
          </a:stretch>
        </p:blipFill>
        <p:spPr>
          <a:xfrm>
            <a:off x="571901" y="4593759"/>
            <a:ext cx="943897" cy="990601"/>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rcRect l="70616" t="45590" r="19399" b="40005"/>
          <a:stretch>
            <a:fillRect/>
          </a:stretch>
        </p:blipFill>
        <p:spPr>
          <a:xfrm>
            <a:off x="569441" y="3099102"/>
            <a:ext cx="914400" cy="990601"/>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descr="Text Box 11"/>
          <p:cNvSpPr txBox="1">
            <a:spLocks noChangeArrowheads="1"/>
          </p:cNvSpPr>
          <p:nvPr/>
        </p:nvSpPr>
        <p:spPr bwMode="auto">
          <a:xfrm>
            <a:off x="468000"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Copyright of Shell South Africa Upstream B.V.</a:t>
            </a:r>
            <a:endParaRPr lang="en-GB" sz="800" dirty="0">
              <a:solidFill>
                <a:schemeClr val="tx1"/>
              </a:solidFill>
              <a:latin typeface="+mn-lt"/>
              <a:cs typeface="Arial" pitchFamily="34" charset="0"/>
            </a:endParaRPr>
          </a:p>
        </p:txBody>
      </p:sp>
      <p:sp>
        <p:nvSpPr>
          <p:cNvPr id="3" name="Title 2"/>
          <p:cNvSpPr>
            <a:spLocks noGrp="1"/>
          </p:cNvSpPr>
          <p:nvPr>
            <p:ph type="title"/>
          </p:nvPr>
        </p:nvSpPr>
        <p:spPr/>
        <p:txBody>
          <a:bodyPr/>
          <a:lstStyle/>
          <a:p>
            <a:r>
              <a:rPr lang="en-ZA" dirty="0" smtClean="0"/>
              <a:t>Site decommissioning</a:t>
            </a:r>
            <a:endParaRPr lang="en-ZA" dirty="0"/>
          </a:p>
        </p:txBody>
      </p:sp>
      <p:pic>
        <p:nvPicPr>
          <p:cNvPr id="1027" name="Picture 10" descr="IMG_6878 Riverside 11-25"/>
          <p:cNvPicPr>
            <a:picLocks noChangeAspect="1" noChangeArrowheads="1"/>
          </p:cNvPicPr>
          <p:nvPr/>
        </p:nvPicPr>
        <p:blipFill>
          <a:blip r:embed="rId3" cstate="print"/>
          <a:srcRect/>
          <a:stretch>
            <a:fillRect/>
          </a:stretch>
        </p:blipFill>
        <p:spPr bwMode="auto">
          <a:xfrm>
            <a:off x="320918" y="1062485"/>
            <a:ext cx="3603010" cy="2510531"/>
          </a:xfrm>
          <a:prstGeom prst="rect">
            <a:avLst/>
          </a:prstGeom>
          <a:noFill/>
          <a:ln w="9525">
            <a:solidFill>
              <a:srgbClr val="000000"/>
            </a:solidFill>
            <a:miter lim="800000"/>
            <a:headEnd/>
            <a:tailEnd/>
          </a:ln>
        </p:spPr>
      </p:pic>
      <p:pic>
        <p:nvPicPr>
          <p:cNvPr id="1028" name="Picture 2" descr="IMG_3792 Warbonnet 11-10"/>
          <p:cNvPicPr>
            <a:picLocks noChangeAspect="1" noChangeArrowheads="1"/>
          </p:cNvPicPr>
          <p:nvPr/>
        </p:nvPicPr>
        <p:blipFill>
          <a:blip r:embed="rId4" cstate="print"/>
          <a:srcRect/>
          <a:stretch>
            <a:fillRect/>
          </a:stretch>
        </p:blipFill>
        <p:spPr bwMode="auto">
          <a:xfrm>
            <a:off x="4556148" y="3717032"/>
            <a:ext cx="4240385" cy="2960404"/>
          </a:xfrm>
          <a:prstGeom prst="rect">
            <a:avLst/>
          </a:prstGeom>
          <a:noFill/>
          <a:ln w="9525">
            <a:solidFill>
              <a:srgbClr val="000000"/>
            </a:solidFill>
            <a:miter lim="800000"/>
            <a:headEnd/>
            <a:tailEnd/>
          </a:ln>
        </p:spPr>
      </p:pic>
      <p:pic>
        <p:nvPicPr>
          <p:cNvPr id="1029" name="Picture 12" descr="_MG_0249 Rainbow 32A padsig"/>
          <p:cNvPicPr>
            <a:picLocks noChangeAspect="1" noChangeArrowheads="1"/>
          </p:cNvPicPr>
          <p:nvPr/>
        </p:nvPicPr>
        <p:blipFill>
          <a:blip r:embed="rId5" cstate="print"/>
          <a:srcRect/>
          <a:stretch>
            <a:fillRect/>
          </a:stretch>
        </p:blipFill>
        <p:spPr bwMode="auto">
          <a:xfrm>
            <a:off x="244948" y="3663666"/>
            <a:ext cx="4064737" cy="2996441"/>
          </a:xfrm>
          <a:prstGeom prst="rect">
            <a:avLst/>
          </a:prstGeom>
          <a:noFill/>
          <a:ln w="9525">
            <a:solidFill>
              <a:srgbClr val="000000"/>
            </a:solidFill>
            <a:miter lim="800000"/>
            <a:headEnd/>
            <a:tailEnd/>
          </a:ln>
        </p:spPr>
      </p:pic>
      <p:sp>
        <p:nvSpPr>
          <p:cNvPr id="8" name="Content Placeholder 2"/>
          <p:cNvSpPr txBox="1">
            <a:spLocks/>
          </p:cNvSpPr>
          <p:nvPr/>
        </p:nvSpPr>
        <p:spPr>
          <a:xfrm>
            <a:off x="4132613" y="1124744"/>
            <a:ext cx="4183803" cy="2160240"/>
          </a:xfrm>
          <a:prstGeom prst="rect">
            <a:avLst/>
          </a:prstGeom>
        </p:spPr>
        <p:txBody>
          <a:bodyPr/>
          <a:lstStyle/>
          <a:p>
            <a:pPr marL="265113" marR="0" lvl="0" indent="-265113" algn="l" defTabSz="914400" rtl="0" eaLnBrk="1" fontAlgn="auto" latinLnBrk="0" hangingPunct="1">
              <a:lnSpc>
                <a:spcPct val="140000"/>
              </a:lnSpc>
              <a:spcBef>
                <a:spcPts val="0"/>
              </a:spcBef>
              <a:spcAft>
                <a:spcPts val="600"/>
              </a:spcAft>
              <a:buClr>
                <a:schemeClr val="accent2"/>
              </a:buClr>
              <a:buSzPct val="75000"/>
              <a:buFontTx/>
              <a:buBlip>
                <a:blip r:embed="rId6"/>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Objective is to restore area to its original condition</a:t>
            </a:r>
          </a:p>
          <a:p>
            <a:pPr marL="265113" marR="0" lvl="0" indent="-265113" algn="l" defTabSz="914400" rtl="0" eaLnBrk="1" fontAlgn="auto" latinLnBrk="0" hangingPunct="1">
              <a:lnSpc>
                <a:spcPct val="140000"/>
              </a:lnSpc>
              <a:spcBef>
                <a:spcPts val="0"/>
              </a:spcBef>
              <a:spcAft>
                <a:spcPts val="600"/>
              </a:spcAft>
              <a:buClr>
                <a:schemeClr val="accent2"/>
              </a:buClr>
              <a:buSzPct val="75000"/>
              <a:buFontTx/>
              <a:buBlip>
                <a:blip r:embed="rId6"/>
              </a:buBlip>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DEFINITIONS AND CAUTIONARY NOTE</a:t>
            </a:r>
            <a:endParaRPr lang="en-US" dirty="0"/>
          </a:p>
        </p:txBody>
      </p:sp>
      <p:sp>
        <p:nvSpPr>
          <p:cNvPr id="9" name="TextBox 8"/>
          <p:cNvSpPr txBox="1"/>
          <p:nvPr/>
        </p:nvSpPr>
        <p:spPr>
          <a:xfrm>
            <a:off x="800100" y="902104"/>
            <a:ext cx="8017933" cy="5493812"/>
          </a:xfrm>
          <a:prstGeom prst="rect">
            <a:avLst/>
          </a:prstGeom>
          <a:noFill/>
        </p:spPr>
        <p:txBody>
          <a:bodyPr wrap="square" rtlCol="0">
            <a:spAutoFit/>
          </a:bodyPr>
          <a:lstStyle/>
          <a:p>
            <a:pPr algn="just">
              <a:lnSpc>
                <a:spcPct val="100000"/>
              </a:lnSpc>
              <a:spcAft>
                <a:spcPts val="0"/>
              </a:spcAft>
            </a:pPr>
            <a:r>
              <a:rPr lang="en-GB" sz="900" dirty="0" smtClean="0"/>
              <a:t>Resources: Our use of the term “resources” in this presentation includes quantities of oil and gas not yet classified as SEC proved oil and gas reserves or SEC proven mining reserves. Resources are consistent with the Society of Petroleum engineers 2P and 2C definitions.</a:t>
            </a:r>
          </a:p>
          <a:p>
            <a:pPr algn="just">
              <a:lnSpc>
                <a:spcPct val="100000"/>
              </a:lnSpc>
              <a:spcAft>
                <a:spcPts val="0"/>
              </a:spcAft>
            </a:pPr>
            <a:endParaRPr lang="en-GB" sz="900" dirty="0" smtClean="0"/>
          </a:p>
          <a:p>
            <a:pPr algn="just">
              <a:lnSpc>
                <a:spcPct val="100000"/>
              </a:lnSpc>
              <a:spcAft>
                <a:spcPts val="0"/>
              </a:spcAft>
            </a:pPr>
            <a:r>
              <a:rPr lang="en-GB" sz="900" dirty="0" smtClean="0"/>
              <a:t>The companies in which Royal Dutch Shell plc directly and indirectly owns investments are separate entities. In this presentation “Shell”, “Shell group” and “Royal Dutch Shell” are sometimes used for convenience where references are made to Royal Dutch Shell plc and its subsidiaries in general. Likewise, the words “we”, “us” and “our” are also used to refer to subsidiaries in general or to those who work for them. These expressions are also used where no useful purpose is served by identifying the particular company or companies. ‘‘Subsidiaries’’, “Shell subsidiaries” and “Shell companies” as used in this presentation refer to companies in which Royal Dutch Shell either directly or indirectly has control, by having either a majority of the voting rights or the right to exercise a controlling influence. The companies in which Shell has significant influence but not control are referred to as “associated companies” or “associates” and companies in which Shell has joint control are referred to as “jointly controlled entities”. In this presentation, associates and jointly controlled entities are also referred to as “equity-accounted investments”. The term “Shell interest” is used for convenience to indicate the direct and/or indirect (for example, through our 23% shareholding in Woodside Petroleum Ltd.) ownership interest held by Shell in a venture, partnership or company, after exclusion of all third-party interest.</a:t>
            </a:r>
            <a:r>
              <a:rPr lang="en-US" sz="900" dirty="0" smtClean="0"/>
              <a:t> </a:t>
            </a:r>
          </a:p>
          <a:p>
            <a:pPr algn="just">
              <a:lnSpc>
                <a:spcPct val="100000"/>
              </a:lnSpc>
              <a:spcAft>
                <a:spcPts val="0"/>
              </a:spcAft>
            </a:pPr>
            <a:r>
              <a:rPr lang="en-GB" sz="900" dirty="0" smtClean="0"/>
              <a:t> </a:t>
            </a:r>
            <a:endParaRPr lang="en-US" sz="900" dirty="0" smtClean="0"/>
          </a:p>
          <a:p>
            <a:pPr algn="just">
              <a:lnSpc>
                <a:spcPct val="100000"/>
              </a:lnSpc>
              <a:spcAft>
                <a:spcPts val="0"/>
              </a:spcAft>
            </a:pPr>
            <a:r>
              <a:rPr lang="en-GB" sz="900" dirty="0" smtClean="0"/>
              <a:t>This presentation contains forward-looking statements concerning the financial condition, results of operations and businesses of Royal Dutch Shell. All statements other than statements of historical fact are, or may be deemed to be, forward-looking statements. Forward-looking statements are statements of future expectations that are based on management’s current expectations and assumptions and involve known and unknown risks and uncertainties that could cause actual results, performance or events to differ materially from those expressed or implied in these statements. Forward-looking statements include, among other things, statements concerning the potential exposure of Royal Dutch Shell to market risks and statements expressing management’s expectations, beliefs, estimates, forecasts, projections and assumptions. These forward-looking statements are identified by their use of terms and phrases such as ‘‘anticipate’’, ‘‘believe’’, ‘‘could’’, ‘‘estimate’’, ‘‘expect’’, ‘‘intend’’, ‘‘may’’, ‘‘plan’’, ‘‘objectives’’, ‘‘outlook’’, ‘‘probably’’, ‘‘project’’, ‘‘will’’, ‘‘seek’’, ‘‘target’’, ‘‘risks’’, ‘‘goals’’, ‘‘should’’ and similar terms and phrases. There are a number of factors that could affect the future operations of Royal Dutch Shell and could cause those results to differ materially from those expressed in the forward-looking statements included in this presentation, including (without limitation): (a) price fluctuations in crude oil and natural gas; (b) changes in demand for Shell’s products; (c) currency fluctuations; (d) drilling and production results; (e) reserves estimates; (f) loss of market share and industry competition; (g) environmental and physical risks; (h) risks associated with the identification of suitable potential acquisition properties and targets, and successful negotiation and completion of such transactions; (</a:t>
            </a:r>
            <a:r>
              <a:rPr lang="en-GB" sz="900" dirty="0" err="1" smtClean="0"/>
              <a:t>i</a:t>
            </a:r>
            <a:r>
              <a:rPr lang="en-GB" sz="900" dirty="0" smtClean="0"/>
              <a:t>) the risk of doing business in developing countries and countries subject to international sanctions; (j) legislative, fiscal and regulatory developments including potential litigation and regulatory measures as a result of climate changes; (k) economic and financial market conditions in various countries and regions; (l) political risks, including the risks of expropriation and renegotiation of the terms of contracts with governmental entities, delays or advancements in the approval of projects and delays in the reimbursement for shared costs; and (m) changes in trading conditions. All forward-looking statements contained in this presentation are expressly qualified in their entirety by the cautionary statements contained or referred to in this section. Readers should not place undue reliance on forward-looking statements. Additional factors that may affect future results are contained in Royal Dutch Shell’s 20-F for the year ended 31 December, 2011 (available at </a:t>
            </a:r>
            <a:r>
              <a:rPr lang="en-GB" sz="900" u="sng" dirty="0" smtClean="0">
                <a:hlinkClick r:id="rId3"/>
              </a:rPr>
              <a:t>www.shell.com/investor</a:t>
            </a:r>
            <a:r>
              <a:rPr lang="en-GB" sz="900" dirty="0" smtClean="0"/>
              <a:t> and </a:t>
            </a:r>
            <a:r>
              <a:rPr lang="en-GB" sz="900" u="sng" dirty="0" smtClean="0">
                <a:hlinkClick r:id="rId4"/>
              </a:rPr>
              <a:t>www.sec.gov</a:t>
            </a:r>
            <a:r>
              <a:rPr lang="en-GB" sz="900" dirty="0" smtClean="0"/>
              <a:t> ). These factors also should be considered by the reader.  Each forward-looking statement speaks only as of the date of this presentation</a:t>
            </a:r>
            <a:r>
              <a:rPr lang="en-GB" sz="900" dirty="0" smtClean="0">
                <a:solidFill>
                  <a:schemeClr val="bg2">
                    <a:lumMod val="10000"/>
                  </a:schemeClr>
                </a:solidFill>
              </a:rPr>
              <a:t>, 3  December, 2012. </a:t>
            </a:r>
            <a:r>
              <a:rPr lang="en-GB" sz="900" dirty="0" smtClean="0"/>
              <a:t>Neither Royal Dutch Shell nor any of its subsidiaries undertake any obligation to publicly update or revise any forward-looking statement as a result of new information, future events or other information. In light of these risks, results could differ materially from those stated, implied or inferred from the forward-looking statements contained in this presentation. </a:t>
            </a:r>
            <a:r>
              <a:rPr lang="en-US" sz="900" dirty="0" smtClean="0"/>
              <a:t>There can be no assurance that dividend payments will match or exceed those set out in this presentation in the future, or that they will be made at all.</a:t>
            </a:r>
            <a:endParaRPr lang="en-GB" sz="900" dirty="0" smtClean="0"/>
          </a:p>
          <a:p>
            <a:pPr algn="just">
              <a:lnSpc>
                <a:spcPct val="100000"/>
              </a:lnSpc>
              <a:spcAft>
                <a:spcPts val="0"/>
              </a:spcAft>
            </a:pPr>
            <a:endParaRPr lang="en-US" sz="900" dirty="0" smtClean="0"/>
          </a:p>
          <a:p>
            <a:pPr algn="just">
              <a:lnSpc>
                <a:spcPct val="100000"/>
              </a:lnSpc>
              <a:spcAft>
                <a:spcPts val="0"/>
              </a:spcAft>
            </a:pPr>
            <a:r>
              <a:rPr lang="en-GB" sz="900" dirty="0" smtClean="0"/>
              <a:t>We use certain terms in this presentation, such as resources, that the United States Securities and Exchange Commission (SEC) guidelines strictly prohibit us from including in filings with the SEC.  U.S. Investors are urged to consider closely the disclosure in our Form 20-F, File No 1-32575, available on the SEC website www.sec.gov. You can also obtain these forms from the SEC by calling 1-800-SEC-0330.</a:t>
            </a:r>
            <a:endParaRPr lang="en-US" sz="9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2070" y="2379406"/>
            <a:ext cx="5603468" cy="912433"/>
          </a:xfrm>
        </p:spPr>
        <p:txBody>
          <a:bodyPr/>
          <a:lstStyle/>
          <a:p>
            <a:r>
              <a:rPr lang="en-GB" dirty="0" smtClean="0"/>
              <a:t>DRILLING: PADS &amp; DIRECTIONAL DRILLING</a:t>
            </a:r>
          </a:p>
        </p:txBody>
      </p:sp>
      <p:sp>
        <p:nvSpPr>
          <p:cNvPr id="4" name="Text Placeholder 3"/>
          <p:cNvSpPr>
            <a:spLocks noGrp="1"/>
          </p:cNvSpPr>
          <p:nvPr>
            <p:ph type="body" sz="quarter" idx="13"/>
          </p:nvPr>
        </p:nvSpPr>
        <p:spPr/>
        <p:txBody>
          <a:bodyPr/>
          <a:lstStyle/>
          <a:p>
            <a:r>
              <a:rPr lang="en-GB" dirty="0" smtClean="0"/>
              <a:t>3.2</a:t>
            </a:r>
            <a:endParaRPr lang="en-GB"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C:\Users\I.Lewis\Desktop\Presentations\Pictures\Pinedale.jpg"/>
          <p:cNvPicPr>
            <a:picLocks noChangeAspect="1" noChangeArrowheads="1"/>
          </p:cNvPicPr>
          <p:nvPr/>
        </p:nvPicPr>
        <p:blipFill>
          <a:blip r:embed="rId3" cstate="print"/>
          <a:srcRect/>
          <a:stretch>
            <a:fillRect/>
          </a:stretch>
        </p:blipFill>
        <p:spPr bwMode="auto">
          <a:xfrm>
            <a:off x="355029" y="1345853"/>
            <a:ext cx="4144963" cy="4243387"/>
          </a:xfrm>
          <a:prstGeom prst="rect">
            <a:avLst/>
          </a:prstGeom>
          <a:noFill/>
        </p:spPr>
      </p:pic>
      <p:pic>
        <p:nvPicPr>
          <p:cNvPr id="60417" name="Picture 1" descr="C:\Users\I.Lewis\Desktop\Presentations\Pictures\Jonah.jpg"/>
          <p:cNvPicPr>
            <a:picLocks noChangeAspect="1" noChangeArrowheads="1"/>
          </p:cNvPicPr>
          <p:nvPr/>
        </p:nvPicPr>
        <p:blipFill>
          <a:blip r:embed="rId4" cstate="print"/>
          <a:srcRect/>
          <a:stretch>
            <a:fillRect/>
          </a:stretch>
        </p:blipFill>
        <p:spPr bwMode="auto">
          <a:xfrm>
            <a:off x="4681859" y="1340768"/>
            <a:ext cx="4138613" cy="4237037"/>
          </a:xfrm>
          <a:prstGeom prst="rect">
            <a:avLst/>
          </a:prstGeom>
          <a:noFill/>
        </p:spPr>
      </p:pic>
      <p:sp>
        <p:nvSpPr>
          <p:cNvPr id="12" name="Content Placeholder 11"/>
          <p:cNvSpPr>
            <a:spLocks noGrp="1"/>
          </p:cNvSpPr>
          <p:nvPr>
            <p:ph sz="quarter" idx="24"/>
          </p:nvPr>
        </p:nvSpPr>
        <p:spPr>
          <a:xfrm>
            <a:off x="341313" y="1038225"/>
            <a:ext cx="4125911" cy="202235"/>
          </a:xfrm>
        </p:spPr>
        <p:txBody>
          <a:bodyPr/>
          <a:lstStyle/>
          <a:p>
            <a:r>
              <a:rPr lang="en-US" dirty="0" smtClean="0"/>
              <a:t>PINEDALE: SHELL OPERATED</a:t>
            </a:r>
            <a:endParaRPr lang="en-US" dirty="0"/>
          </a:p>
        </p:txBody>
      </p:sp>
      <p:sp>
        <p:nvSpPr>
          <p:cNvPr id="16" name="Content Placeholder 15"/>
          <p:cNvSpPr>
            <a:spLocks noGrp="1"/>
          </p:cNvSpPr>
          <p:nvPr>
            <p:ph sz="quarter" idx="29"/>
          </p:nvPr>
        </p:nvSpPr>
        <p:spPr>
          <a:xfrm>
            <a:off x="4675189" y="1038225"/>
            <a:ext cx="4125911" cy="233077"/>
          </a:xfrm>
        </p:spPr>
        <p:txBody>
          <a:bodyPr/>
          <a:lstStyle/>
          <a:p>
            <a:r>
              <a:rPr lang="en-US" sz="1200" dirty="0" smtClean="0"/>
              <a:t>JONAH: NON-OPERATED</a:t>
            </a:r>
            <a:endParaRPr lang="en-US" sz="1200" dirty="0"/>
          </a:p>
        </p:txBody>
      </p:sp>
      <p:sp>
        <p:nvSpPr>
          <p:cNvPr id="23554" name="Rectangle 2050"/>
          <p:cNvSpPr>
            <a:spLocks noGrp="1" noChangeArrowheads="1"/>
          </p:cNvSpPr>
          <p:nvPr>
            <p:ph type="title"/>
          </p:nvPr>
        </p:nvSpPr>
        <p:spPr>
          <a:xfrm>
            <a:off x="905256" y="256032"/>
            <a:ext cx="7700963" cy="419103"/>
          </a:xfrm>
        </p:spPr>
        <p:txBody>
          <a:bodyPr/>
          <a:lstStyle/>
          <a:p>
            <a:pPr eaLnBrk="1" hangingPunct="1"/>
            <a:r>
              <a:rPr lang="en-US" dirty="0" smtClean="0"/>
              <a:t>Problem: How do you minimize surface footprint?</a:t>
            </a:r>
          </a:p>
        </p:txBody>
      </p:sp>
      <p:sp>
        <p:nvSpPr>
          <p:cNvPr id="23559" name="Rectangle 7"/>
          <p:cNvSpPr>
            <a:spLocks noChangeArrowheads="1"/>
          </p:cNvSpPr>
          <p:nvPr/>
        </p:nvSpPr>
        <p:spPr bwMode="auto">
          <a:xfrm>
            <a:off x="341313" y="5730503"/>
            <a:ext cx="8459787" cy="505779"/>
          </a:xfrm>
          <a:prstGeom prst="rect">
            <a:avLst/>
          </a:prstGeom>
          <a:solidFill>
            <a:schemeClr val="tx1"/>
          </a:solidFill>
          <a:ln w="9525">
            <a:noFill/>
            <a:miter lim="800000"/>
            <a:headEnd/>
            <a:tailEnd/>
          </a:ln>
          <a:effectLst/>
        </p:spPr>
        <p:txBody>
          <a:bodyPr wrap="square">
            <a:spAutoFit/>
          </a:bodyPr>
          <a:lstStyle/>
          <a:p>
            <a:pPr algn="ctr">
              <a:lnSpc>
                <a:spcPct val="90000"/>
              </a:lnSpc>
              <a:spcAft>
                <a:spcPts val="200"/>
              </a:spcAft>
            </a:pPr>
            <a:r>
              <a:rPr lang="en-US" sz="1400" dirty="0">
                <a:solidFill>
                  <a:schemeClr val="accent1">
                    <a:lumMod val="60000"/>
                    <a:lumOff val="40000"/>
                  </a:schemeClr>
                </a:solidFill>
                <a:latin typeface="+mj-lt"/>
              </a:rPr>
              <a:t>Adjacent gas fields, different development </a:t>
            </a:r>
            <a:r>
              <a:rPr lang="en-US" sz="1400" dirty="0" smtClean="0">
                <a:solidFill>
                  <a:schemeClr val="accent1">
                    <a:lumMod val="60000"/>
                    <a:lumOff val="40000"/>
                  </a:schemeClr>
                </a:solidFill>
                <a:latin typeface="+mj-lt"/>
              </a:rPr>
              <a:t>impacts</a:t>
            </a:r>
          </a:p>
          <a:p>
            <a:pPr algn="ctr">
              <a:lnSpc>
                <a:spcPct val="90000"/>
              </a:lnSpc>
              <a:spcAft>
                <a:spcPts val="200"/>
              </a:spcAft>
            </a:pPr>
            <a:r>
              <a:rPr lang="en-US" sz="1400" dirty="0" smtClean="0">
                <a:solidFill>
                  <a:schemeClr val="accent1">
                    <a:lumMod val="60000"/>
                    <a:lumOff val="40000"/>
                  </a:schemeClr>
                </a:solidFill>
                <a:latin typeface="+mj-lt"/>
              </a:rPr>
              <a:t>Shell setting new standards for surface footprint reduction</a:t>
            </a:r>
            <a:endParaRPr lang="en-US" sz="1400" dirty="0">
              <a:solidFill>
                <a:schemeClr val="accent1">
                  <a:lumMod val="60000"/>
                  <a:lumOff val="40000"/>
                </a:schemeClr>
              </a:solidFill>
              <a:latin typeface="+mj-lt"/>
            </a:endParaRPr>
          </a:p>
        </p:txBody>
      </p:sp>
      <p:sp>
        <p:nvSpPr>
          <p:cNvPr id="23560" name="Text Box 8"/>
          <p:cNvSpPr txBox="1">
            <a:spLocks noChangeArrowheads="1"/>
          </p:cNvSpPr>
          <p:nvPr/>
        </p:nvSpPr>
        <p:spPr bwMode="auto">
          <a:xfrm>
            <a:off x="1828800" y="5791200"/>
            <a:ext cx="1752600" cy="366713"/>
          </a:xfrm>
          <a:prstGeom prst="rect">
            <a:avLst/>
          </a:prstGeom>
          <a:noFill/>
          <a:ln w="9525">
            <a:noFill/>
            <a:miter lim="800000"/>
            <a:headEnd/>
            <a:tailEnd/>
          </a:ln>
          <a:effectLst/>
        </p:spPr>
        <p:txBody>
          <a:bodyPr>
            <a:spAutoFit/>
          </a:bodyPr>
          <a:lstStyle/>
          <a:p>
            <a:pPr>
              <a:spcBef>
                <a:spcPct val="50000"/>
              </a:spcBef>
            </a:pPr>
            <a:endParaRPr lang="en-US" sz="1800" dirty="0">
              <a:latin typeface="Futura Medium" pitchFamily="2" charset="0"/>
            </a:endParaRPr>
          </a:p>
        </p:txBody>
      </p:sp>
      <p:sp>
        <p:nvSpPr>
          <p:cNvPr id="58400" name="Rectangle 32"/>
          <p:cNvSpPr>
            <a:spLocks noChangeArrowheads="1"/>
          </p:cNvSpPr>
          <p:nvPr/>
        </p:nvSpPr>
        <p:spPr bwMode="auto">
          <a:xfrm>
            <a:off x="1573213" y="5776913"/>
            <a:ext cx="1722438" cy="32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402" name="Rectangle 34"/>
          <p:cNvSpPr>
            <a:spLocks noChangeArrowheads="1"/>
          </p:cNvSpPr>
          <p:nvPr/>
        </p:nvSpPr>
        <p:spPr bwMode="auto">
          <a:xfrm>
            <a:off x="6022975" y="5803901"/>
            <a:ext cx="1357313" cy="32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Content Placeholder 21"/>
          <p:cNvSpPr txBox="1">
            <a:spLocks/>
          </p:cNvSpPr>
          <p:nvPr/>
        </p:nvSpPr>
        <p:spPr>
          <a:xfrm>
            <a:off x="405319" y="5387650"/>
            <a:ext cx="2069308" cy="183127"/>
          </a:xfrm>
          <a:prstGeom prst="rect">
            <a:avLst/>
          </a:prstGeom>
          <a:noFill/>
        </p:spPr>
        <p:txBody>
          <a:bodyPr wrap="none" lIns="0" tIns="0" rIns="0" bIns="0" rtlCol="0">
            <a:normAutofit/>
          </a:bodyPr>
          <a:lstStyle/>
          <a:p>
            <a:pPr marL="0" marR="0" lvl="0" indent="0" algn="l" defTabSz="914400" rtl="0" eaLnBrk="1" fontAlgn="auto" latinLnBrk="0" hangingPunct="1">
              <a:lnSpc>
                <a:spcPct val="119000"/>
              </a:lnSpc>
              <a:spcBef>
                <a:spcPts val="0"/>
              </a:spcBef>
              <a:spcAft>
                <a:spcPts val="0"/>
              </a:spcAft>
              <a:buClrTx/>
              <a:buSzTx/>
              <a:buFont typeface="Arial" pitchFamily="34" charset="0"/>
              <a:buNone/>
              <a:tabLst/>
              <a:defRPr/>
            </a:pPr>
            <a:r>
              <a:rPr lang="en-US" sz="1000" b="1" noProof="0" dirty="0" smtClean="0">
                <a:solidFill>
                  <a:schemeClr val="accent1">
                    <a:lumMod val="60000"/>
                    <a:lumOff val="40000"/>
                  </a:schemeClr>
                </a:solidFill>
              </a:rPr>
              <a:t>SQUARE MILE OVERVIEW</a:t>
            </a:r>
            <a:endParaRPr kumimoji="0" lang="en-US" sz="1000" b="1" i="0" u="none" strike="noStrike" kern="1200" cap="none" spc="0" normalizeH="0" baseline="0" noProof="0" dirty="0" smtClean="0">
              <a:ln>
                <a:noFill/>
              </a:ln>
              <a:solidFill>
                <a:schemeClr val="accent1">
                  <a:lumMod val="60000"/>
                  <a:lumOff val="40000"/>
                </a:schemeClr>
              </a:solidFill>
              <a:effectLst/>
              <a:uLnTx/>
              <a:uFillTx/>
              <a:ea typeface="+mn-ea"/>
              <a:cs typeface="+mn-cs"/>
            </a:endParaRPr>
          </a:p>
        </p:txBody>
      </p:sp>
      <p:sp>
        <p:nvSpPr>
          <p:cNvPr id="87" name="Content Placeholder 21"/>
          <p:cNvSpPr txBox="1">
            <a:spLocks/>
          </p:cNvSpPr>
          <p:nvPr/>
        </p:nvSpPr>
        <p:spPr>
          <a:xfrm>
            <a:off x="4716599" y="5387650"/>
            <a:ext cx="2069308" cy="183127"/>
          </a:xfrm>
          <a:prstGeom prst="rect">
            <a:avLst/>
          </a:prstGeom>
          <a:noFill/>
        </p:spPr>
        <p:txBody>
          <a:bodyPr wrap="none" lIns="0" tIns="0" rIns="0" bIns="0" rtlCol="0">
            <a:normAutofit/>
          </a:bodyPr>
          <a:lstStyle/>
          <a:p>
            <a:pPr marL="0" marR="0" lvl="0" indent="0" algn="l" defTabSz="914400" rtl="0" eaLnBrk="1" fontAlgn="auto" latinLnBrk="0" hangingPunct="1">
              <a:lnSpc>
                <a:spcPct val="119000"/>
              </a:lnSpc>
              <a:spcBef>
                <a:spcPts val="0"/>
              </a:spcBef>
              <a:spcAft>
                <a:spcPts val="0"/>
              </a:spcAft>
              <a:buClrTx/>
              <a:buSzTx/>
              <a:buFont typeface="Arial" pitchFamily="34" charset="0"/>
              <a:buNone/>
              <a:tabLst/>
              <a:defRPr/>
            </a:pPr>
            <a:r>
              <a:rPr lang="en-US" sz="1000" b="1" noProof="0" dirty="0" smtClean="0">
                <a:solidFill>
                  <a:schemeClr val="accent1">
                    <a:lumMod val="60000"/>
                    <a:lumOff val="40000"/>
                  </a:schemeClr>
                </a:solidFill>
              </a:rPr>
              <a:t>SQUARE MILE OVERVIEW</a:t>
            </a:r>
            <a:endParaRPr kumimoji="0" lang="en-US" sz="1000" b="1" i="0" u="none" strike="noStrike" kern="1200" cap="none" spc="0" normalizeH="0" baseline="0" noProof="0" dirty="0" smtClean="0">
              <a:ln>
                <a:noFill/>
              </a:ln>
              <a:solidFill>
                <a:schemeClr val="accent1">
                  <a:lumMod val="60000"/>
                  <a:lumOff val="40000"/>
                </a:schemeClr>
              </a:solidFill>
              <a:effectLst/>
              <a:uLnTx/>
              <a:uFillTx/>
              <a:ea typeface="+mn-ea"/>
              <a:cs typeface="+mn-cs"/>
            </a:endParaRPr>
          </a:p>
        </p:txBody>
      </p:sp>
      <p:sp>
        <p:nvSpPr>
          <p:cNvPr id="18" name="Content Placeholder 21"/>
          <p:cNvSpPr txBox="1">
            <a:spLocks/>
          </p:cNvSpPr>
          <p:nvPr/>
        </p:nvSpPr>
        <p:spPr>
          <a:xfrm>
            <a:off x="333221" y="5156622"/>
            <a:ext cx="4132262" cy="183127"/>
          </a:xfrm>
          <a:prstGeom prst="rect">
            <a:avLst/>
          </a:prstGeom>
          <a:noFill/>
        </p:spPr>
        <p:txBody>
          <a:bodyPr wrap="square" lIns="0" tIns="0" rIns="0" bIns="0" rtlCol="0">
            <a:spAutoFit/>
          </a:bodyPr>
          <a:lstStyle/>
          <a:p>
            <a:pPr marL="0" marR="0" lvl="0" indent="0" algn="ctr" defTabSz="914400" rtl="0" eaLnBrk="1" fontAlgn="auto" latinLnBrk="0" hangingPunct="1">
              <a:lnSpc>
                <a:spcPct val="119000"/>
              </a:lnSpc>
              <a:spcBef>
                <a:spcPts val="0"/>
              </a:spcBef>
              <a:spcAft>
                <a:spcPts val="0"/>
              </a:spcAft>
              <a:buClrTx/>
              <a:buSzTx/>
              <a:buFont typeface="Arial" pitchFamily="34" charset="0"/>
              <a:buNone/>
              <a:tabLst/>
              <a:defRPr/>
            </a:pPr>
            <a:r>
              <a:rPr lang="en-US" sz="1000" b="1" i="1" noProof="0" dirty="0" smtClean="0">
                <a:solidFill>
                  <a:schemeClr val="accent1">
                    <a:lumMod val="60000"/>
                    <a:lumOff val="40000"/>
                  </a:schemeClr>
                </a:solidFill>
              </a:rPr>
              <a:t>Up to 4 pads each pad having up to 32 wells</a:t>
            </a:r>
            <a:endParaRPr kumimoji="0" lang="en-US" sz="1000" b="1" i="1" u="none" strike="noStrike" kern="1200" cap="none" spc="0" normalizeH="0" baseline="0" noProof="0" dirty="0" smtClean="0">
              <a:ln>
                <a:noFill/>
              </a:ln>
              <a:solidFill>
                <a:schemeClr val="accent1">
                  <a:lumMod val="60000"/>
                  <a:lumOff val="40000"/>
                </a:schemeClr>
              </a:solidFill>
              <a:effectLst/>
              <a:uLnTx/>
              <a:uFillTx/>
              <a:ea typeface="+mn-ea"/>
              <a:cs typeface="+mn-cs"/>
            </a:endParaRPr>
          </a:p>
        </p:txBody>
      </p:sp>
      <p:sp>
        <p:nvSpPr>
          <p:cNvPr id="19" name="Content Placeholder 21"/>
          <p:cNvSpPr txBox="1">
            <a:spLocks/>
          </p:cNvSpPr>
          <p:nvPr/>
        </p:nvSpPr>
        <p:spPr>
          <a:xfrm>
            <a:off x="4660746" y="5156621"/>
            <a:ext cx="4132262" cy="169405"/>
          </a:xfrm>
          <a:prstGeom prst="rect">
            <a:avLst/>
          </a:prstGeom>
          <a:noFill/>
        </p:spPr>
        <p:txBody>
          <a:bodyPr wrap="square" lIns="0" tIns="0" rIns="0" bIns="0" rtlCol="0">
            <a:spAutoFit/>
          </a:bodyPr>
          <a:lstStyle/>
          <a:p>
            <a:pPr marL="0" marR="0" lvl="0" indent="0" algn="ctr" defTabSz="914400" rtl="0" eaLnBrk="1" fontAlgn="auto" latinLnBrk="0" hangingPunct="1">
              <a:lnSpc>
                <a:spcPct val="119000"/>
              </a:lnSpc>
              <a:spcBef>
                <a:spcPts val="0"/>
              </a:spcBef>
              <a:spcAft>
                <a:spcPts val="0"/>
              </a:spcAft>
              <a:buClrTx/>
              <a:buSzTx/>
              <a:buFont typeface="Arial" pitchFamily="34" charset="0"/>
              <a:buNone/>
              <a:tabLst/>
              <a:defRPr/>
            </a:pPr>
            <a:r>
              <a:rPr lang="en-US" sz="1000" b="1" i="1" noProof="0" dirty="0" smtClean="0">
                <a:solidFill>
                  <a:schemeClr val="accent1">
                    <a:lumMod val="60000"/>
                    <a:lumOff val="40000"/>
                  </a:schemeClr>
                </a:solidFill>
              </a:rPr>
              <a:t>Up to 64 pads with each pad having a single well</a:t>
            </a:r>
            <a:endParaRPr kumimoji="0" lang="en-US" sz="1000" b="1" i="1" u="none" strike="noStrike" kern="1200" cap="none" spc="0" normalizeH="0" baseline="0" noProof="0" dirty="0" smtClean="0">
              <a:ln>
                <a:noFill/>
              </a:ln>
              <a:solidFill>
                <a:schemeClr val="accent1">
                  <a:lumMod val="60000"/>
                  <a:lumOff val="40000"/>
                </a:schemeClr>
              </a:solidFill>
              <a:effectLst/>
              <a:uLnTx/>
              <a:uFillTx/>
              <a:ea typeface="+mn-ea"/>
              <a:cs typeface="+mn-cs"/>
            </a:endParaRPr>
          </a:p>
        </p:txBody>
      </p:sp>
      <p:pic>
        <p:nvPicPr>
          <p:cNvPr id="60418" name="Picture 2" descr="C:\Users\I.Lewis\Desktop\Presentations\Pictures\jonah rig.jpg"/>
          <p:cNvPicPr>
            <a:picLocks noChangeAspect="1" noChangeArrowheads="1"/>
          </p:cNvPicPr>
          <p:nvPr/>
        </p:nvPicPr>
        <p:blipFill>
          <a:blip r:embed="rId5" cstate="print"/>
          <a:srcRect/>
          <a:stretch>
            <a:fillRect/>
          </a:stretch>
        </p:blipFill>
        <p:spPr bwMode="auto">
          <a:xfrm>
            <a:off x="6978972" y="1340768"/>
            <a:ext cx="1841500" cy="1584325"/>
          </a:xfrm>
          <a:prstGeom prst="rect">
            <a:avLst/>
          </a:prstGeom>
          <a:noFill/>
        </p:spPr>
      </p:pic>
      <p:pic>
        <p:nvPicPr>
          <p:cNvPr id="60420" name="Picture 4" descr="C:\Users\I.Lewis\Desktop\Presentations\Pictures\pinedale rig.jpg"/>
          <p:cNvPicPr>
            <a:picLocks noChangeAspect="1" noChangeArrowheads="1"/>
          </p:cNvPicPr>
          <p:nvPr/>
        </p:nvPicPr>
        <p:blipFill>
          <a:blip r:embed="rId6" cstate="print"/>
          <a:srcRect/>
          <a:stretch>
            <a:fillRect/>
          </a:stretch>
        </p:blipFill>
        <p:spPr bwMode="auto">
          <a:xfrm>
            <a:off x="2750567" y="1340768"/>
            <a:ext cx="1749425" cy="1579563"/>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 Layout</a:t>
            </a:r>
            <a:endParaRPr lang="en-US" dirty="0"/>
          </a:p>
        </p:txBody>
      </p:sp>
      <p:sp>
        <p:nvSpPr>
          <p:cNvPr id="3" name="Text Placeholder 2"/>
          <p:cNvSpPr>
            <a:spLocks noGrp="1"/>
          </p:cNvSpPr>
          <p:nvPr>
            <p:ph type="body" sz="quarter" idx="10"/>
          </p:nvPr>
        </p:nvSpPr>
        <p:spPr>
          <a:xfrm>
            <a:off x="7279564" y="1310400"/>
            <a:ext cx="1765836" cy="5071350"/>
          </a:xfrm>
        </p:spPr>
        <p:txBody>
          <a:bodyPr/>
          <a:lstStyle/>
          <a:p>
            <a:pPr>
              <a:buFont typeface="Arial" pitchFamily="34" charset="0"/>
              <a:buChar char="•"/>
            </a:pPr>
            <a:r>
              <a:rPr lang="en-US" dirty="0" smtClean="0"/>
              <a:t>Large Pad for Onshore:</a:t>
            </a:r>
          </a:p>
          <a:p>
            <a:pPr>
              <a:buFont typeface="Arial" pitchFamily="34" charset="0"/>
              <a:buChar char="•"/>
            </a:pPr>
            <a:endParaRPr lang="en-US" dirty="0" smtClean="0"/>
          </a:p>
          <a:p>
            <a:pPr>
              <a:buFont typeface="Arial" pitchFamily="34" charset="0"/>
              <a:buChar char="•"/>
            </a:pPr>
            <a:r>
              <a:rPr lang="en-US" dirty="0" smtClean="0"/>
              <a:t>Size of </a:t>
            </a:r>
            <a:r>
              <a:rPr lang="en-US" dirty="0" err="1" smtClean="0"/>
              <a:t>frac</a:t>
            </a:r>
            <a:r>
              <a:rPr lang="en-US" dirty="0" smtClean="0"/>
              <a:t> spread may dictate overall footprint</a:t>
            </a:r>
          </a:p>
          <a:p>
            <a:pPr>
              <a:buFont typeface="Arial" pitchFamily="34" charset="0"/>
              <a:buChar char="•"/>
            </a:pPr>
            <a:endParaRPr lang="en-US" dirty="0" smtClean="0"/>
          </a:p>
          <a:p>
            <a:pPr>
              <a:buFont typeface="Arial" pitchFamily="34" charset="0"/>
              <a:buChar char="•"/>
            </a:pPr>
            <a:r>
              <a:rPr lang="en-US" dirty="0" smtClean="0"/>
              <a:t># of cluster of wells dictate if SIMOPS is feasible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1425039"/>
            <a:ext cx="7426884" cy="4886696"/>
          </a:xfrm>
          <a:prstGeom prst="rect">
            <a:avLst/>
          </a:prstGeom>
          <a:noFill/>
          <a:ln w="9525">
            <a:noFill/>
            <a:miter lim="800000"/>
            <a:headEnd/>
            <a:tailEnd/>
          </a:ln>
        </p:spPr>
      </p:pic>
      <p:sp>
        <p:nvSpPr>
          <p:cNvPr id="10" name="Rectangle 9"/>
          <p:cNvSpPr/>
          <p:nvPr/>
        </p:nvSpPr>
        <p:spPr>
          <a:xfrm>
            <a:off x="3225382" y="893020"/>
            <a:ext cx="1604927" cy="369332"/>
          </a:xfrm>
          <a:prstGeom prst="rect">
            <a:avLst/>
          </a:prstGeom>
        </p:spPr>
        <p:txBody>
          <a:bodyPr wrap="none">
            <a:spAutoFit/>
          </a:bodyPr>
          <a:lstStyle/>
          <a:p>
            <a:r>
              <a:rPr lang="en-US" dirty="0" smtClean="0"/>
              <a:t>800 ft x 450 ft</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pPr>
              <a:buClr>
                <a:srgbClr val="D42E12"/>
              </a:buClr>
              <a:defRPr/>
            </a:pPr>
            <a:fld id="{9BD2CD55-1539-4DFD-98AD-E1926DE2B0E7}" type="slidenum">
              <a:rPr lang="en-US">
                <a:solidFill>
                  <a:srgbClr val="595959"/>
                </a:solidFill>
              </a:rPr>
              <a:pPr>
                <a:buClr>
                  <a:srgbClr val="D42E12"/>
                </a:buClr>
                <a:defRPr/>
              </a:pPr>
              <a:t>23</a:t>
            </a:fld>
            <a:endParaRPr lang="en-US">
              <a:solidFill>
                <a:srgbClr val="595959"/>
              </a:solidFill>
            </a:endParaRPr>
          </a:p>
        </p:txBody>
      </p:sp>
      <p:sp>
        <p:nvSpPr>
          <p:cNvPr id="34820" name="Rectangle 3"/>
          <p:cNvSpPr>
            <a:spLocks noChangeArrowheads="1"/>
          </p:cNvSpPr>
          <p:nvPr/>
        </p:nvSpPr>
        <p:spPr bwMode="auto">
          <a:xfrm>
            <a:off x="0" y="3395663"/>
            <a:ext cx="9144000" cy="898525"/>
          </a:xfrm>
          <a:prstGeom prst="rect">
            <a:avLst/>
          </a:prstGeom>
          <a:noFill/>
          <a:ln w="9525">
            <a:noFill/>
            <a:miter lim="800000"/>
            <a:headEnd/>
            <a:tailEnd/>
          </a:ln>
        </p:spPr>
        <p:txBody>
          <a:bodyPr lIns="0" tIns="0" rIns="0" bIns="0">
            <a:spAutoFit/>
          </a:bodyPr>
          <a:lstStyle/>
          <a:p>
            <a:endParaRPr lang="en-US" sz="2600" b="1">
              <a:solidFill>
                <a:srgbClr val="595959"/>
              </a:solidFill>
              <a:cs typeface="Times New Roman" pitchFamily="18" charset="0"/>
            </a:endParaRPr>
          </a:p>
          <a:p>
            <a:pPr eaLnBrk="0" hangingPunct="0"/>
            <a:r>
              <a:rPr lang="en-US" sz="900" b="1">
                <a:solidFill>
                  <a:srgbClr val="595959"/>
                </a:solidFill>
                <a:cs typeface="Times New Roman" pitchFamily="18" charset="0"/>
              </a:rPr>
              <a:t> </a:t>
            </a:r>
            <a:endParaRPr lang="en-US" sz="2600" b="1">
              <a:solidFill>
                <a:srgbClr val="595959"/>
              </a:solidFill>
              <a:cs typeface="Times New Roman" pitchFamily="18" charset="0"/>
            </a:endParaRPr>
          </a:p>
          <a:p>
            <a:pPr eaLnBrk="0" hangingPunct="0"/>
            <a:endParaRPr lang="en-US" sz="2400">
              <a:solidFill>
                <a:srgbClr val="595959"/>
              </a:solidFill>
              <a:cs typeface="Times New Roman" pitchFamily="18" charset="0"/>
            </a:endParaRPr>
          </a:p>
        </p:txBody>
      </p:sp>
      <p:sp>
        <p:nvSpPr>
          <p:cNvPr id="34821" name="Text Box 4"/>
          <p:cNvSpPr txBox="1">
            <a:spLocks noChangeArrowheads="1"/>
          </p:cNvSpPr>
          <p:nvPr/>
        </p:nvSpPr>
        <p:spPr bwMode="auto">
          <a:xfrm>
            <a:off x="465138" y="1003300"/>
            <a:ext cx="8272462" cy="549275"/>
          </a:xfrm>
          <a:prstGeom prst="rect">
            <a:avLst/>
          </a:prstGeom>
          <a:noFill/>
          <a:ln w="0">
            <a:noFill/>
            <a:miter lim="800000"/>
            <a:headEnd/>
            <a:tailEnd/>
          </a:ln>
        </p:spPr>
        <p:txBody>
          <a:bodyPr>
            <a:spAutoFit/>
          </a:bodyPr>
          <a:lstStyle/>
          <a:p>
            <a:pPr defTabSz="762000" eaLnBrk="0" hangingPunct="0">
              <a:spcBef>
                <a:spcPct val="50000"/>
              </a:spcBef>
            </a:pPr>
            <a:r>
              <a:rPr lang="en-US" sz="1200" b="1">
                <a:solidFill>
                  <a:srgbClr val="595959"/>
                </a:solidFill>
                <a:cs typeface="Times New Roman" pitchFamily="18" charset="0"/>
              </a:rPr>
              <a:t> </a:t>
            </a:r>
          </a:p>
          <a:p>
            <a:pPr defTabSz="762000" eaLnBrk="0" hangingPunct="0">
              <a:spcBef>
                <a:spcPct val="50000"/>
              </a:spcBef>
            </a:pPr>
            <a:endParaRPr lang="en-US" sz="1200" b="1">
              <a:solidFill>
                <a:srgbClr val="595959"/>
              </a:solidFill>
              <a:cs typeface="Times New Roman" pitchFamily="18" charset="0"/>
            </a:endParaRPr>
          </a:p>
        </p:txBody>
      </p:sp>
      <p:pic>
        <p:nvPicPr>
          <p:cNvPr id="34822" name="Picture 8" descr="Warbonnet 13-10 SIMOPs.jpg"/>
          <p:cNvPicPr>
            <a:picLocks noChangeAspect="1"/>
          </p:cNvPicPr>
          <p:nvPr/>
        </p:nvPicPr>
        <p:blipFill>
          <a:blip r:embed="rId3" cstate="print"/>
          <a:srcRect r="8984"/>
          <a:stretch>
            <a:fillRect/>
          </a:stretch>
        </p:blipFill>
        <p:spPr bwMode="auto">
          <a:xfrm>
            <a:off x="1527175" y="730250"/>
            <a:ext cx="6156325" cy="5276850"/>
          </a:xfrm>
          <a:prstGeom prst="rect">
            <a:avLst/>
          </a:prstGeom>
          <a:noFill/>
          <a:ln w="9525">
            <a:noFill/>
            <a:miter lim="800000"/>
            <a:headEnd/>
            <a:tailEnd/>
          </a:ln>
        </p:spPr>
      </p:pic>
      <p:sp>
        <p:nvSpPr>
          <p:cNvPr id="10" name="Subtitle 2"/>
          <p:cNvSpPr txBox="1">
            <a:spLocks/>
          </p:cNvSpPr>
          <p:nvPr/>
        </p:nvSpPr>
        <p:spPr>
          <a:xfrm>
            <a:off x="7772400" y="871538"/>
            <a:ext cx="1219200" cy="609600"/>
          </a:xfrm>
          <a:prstGeom prst="rect">
            <a:avLst/>
          </a:prstGeom>
        </p:spPr>
        <p:txBody>
          <a:bodyPr>
            <a:noAutofit/>
          </a:bodyPr>
          <a:lstStyle/>
          <a:p>
            <a:pPr algn="ctr">
              <a:spcBef>
                <a:spcPct val="20000"/>
              </a:spcBef>
              <a:buFont typeface="Arial" pitchFamily="34" charset="0"/>
              <a:buNone/>
              <a:defRPr/>
            </a:pPr>
            <a:r>
              <a:rPr lang="en-US" sz="1300" b="1" dirty="0">
                <a:solidFill>
                  <a:srgbClr val="595959"/>
                </a:solidFill>
              </a:rPr>
              <a:t>Active Hydraulic </a:t>
            </a:r>
            <a:r>
              <a:rPr lang="en-US" sz="1300" b="1" dirty="0" err="1">
                <a:solidFill>
                  <a:srgbClr val="595959"/>
                </a:solidFill>
              </a:rPr>
              <a:t>Frac</a:t>
            </a:r>
            <a:r>
              <a:rPr lang="en-US" sz="1300" b="1" dirty="0">
                <a:solidFill>
                  <a:srgbClr val="595959"/>
                </a:solidFill>
              </a:rPr>
              <a:t> Program</a:t>
            </a:r>
          </a:p>
        </p:txBody>
      </p:sp>
      <p:sp>
        <p:nvSpPr>
          <p:cNvPr id="11" name="Subtitle 2"/>
          <p:cNvSpPr txBox="1">
            <a:spLocks/>
          </p:cNvSpPr>
          <p:nvPr/>
        </p:nvSpPr>
        <p:spPr>
          <a:xfrm>
            <a:off x="7772400" y="2057400"/>
            <a:ext cx="1219200" cy="609600"/>
          </a:xfrm>
          <a:prstGeom prst="rect">
            <a:avLst/>
          </a:prstGeom>
        </p:spPr>
        <p:txBody>
          <a:bodyPr/>
          <a:lstStyle/>
          <a:p>
            <a:pPr algn="ctr">
              <a:spcBef>
                <a:spcPct val="20000"/>
              </a:spcBef>
              <a:defRPr/>
            </a:pPr>
            <a:r>
              <a:rPr lang="en-US" sz="1300" b="1" dirty="0">
                <a:solidFill>
                  <a:srgbClr val="595959"/>
                </a:solidFill>
              </a:rPr>
              <a:t>11 Active Producing Wells</a:t>
            </a:r>
          </a:p>
        </p:txBody>
      </p:sp>
      <p:sp>
        <p:nvSpPr>
          <p:cNvPr id="12" name="Subtitle 2"/>
          <p:cNvSpPr txBox="1">
            <a:spLocks/>
          </p:cNvSpPr>
          <p:nvPr/>
        </p:nvSpPr>
        <p:spPr>
          <a:xfrm>
            <a:off x="7924800" y="3581400"/>
            <a:ext cx="1219200" cy="609600"/>
          </a:xfrm>
          <a:prstGeom prst="rect">
            <a:avLst/>
          </a:prstGeom>
        </p:spPr>
        <p:txBody>
          <a:bodyPr/>
          <a:lstStyle/>
          <a:p>
            <a:pPr algn="ctr">
              <a:spcBef>
                <a:spcPct val="20000"/>
              </a:spcBef>
              <a:buFont typeface="Arial" pitchFamily="34" charset="0"/>
              <a:buNone/>
              <a:defRPr/>
            </a:pPr>
            <a:r>
              <a:rPr lang="en-US" sz="1300" b="1" dirty="0">
                <a:solidFill>
                  <a:srgbClr val="595959"/>
                </a:solidFill>
              </a:rPr>
              <a:t>8 Active Producing Wells</a:t>
            </a:r>
          </a:p>
        </p:txBody>
      </p:sp>
      <p:sp>
        <p:nvSpPr>
          <p:cNvPr id="13" name="Subtitle 2"/>
          <p:cNvSpPr txBox="1">
            <a:spLocks/>
          </p:cNvSpPr>
          <p:nvPr/>
        </p:nvSpPr>
        <p:spPr bwMode="auto">
          <a:xfrm>
            <a:off x="1776413" y="6076950"/>
            <a:ext cx="5562600" cy="347663"/>
          </a:xfrm>
          <a:prstGeom prst="rect">
            <a:avLst/>
          </a:prstGeom>
          <a:noFill/>
          <a:ln w="9525" algn="ctr">
            <a:noFill/>
            <a:miter lim="800000"/>
            <a:headEnd/>
            <a:tailEnd/>
          </a:ln>
        </p:spPr>
        <p:txBody>
          <a:bodyPr lIns="0" tIns="0" rIns="0" bIns="0">
            <a:normAutofit/>
          </a:bodyPr>
          <a:lstStyle/>
          <a:p>
            <a:pPr marL="284163" indent="-284163" algn="ctr" eaLnBrk="0" hangingPunct="0">
              <a:lnSpc>
                <a:spcPct val="120000"/>
              </a:lnSpc>
              <a:spcAft>
                <a:spcPts val="600"/>
              </a:spcAft>
              <a:buClr>
                <a:srgbClr val="999999"/>
              </a:buClr>
              <a:buSzPct val="75000"/>
              <a:defRPr/>
            </a:pPr>
            <a:r>
              <a:rPr lang="en-US" sz="1600" b="1" kern="0" dirty="0">
                <a:solidFill>
                  <a:srgbClr val="595959"/>
                </a:solidFill>
              </a:rPr>
              <a:t>SIMOPS at Shell’s Pinedale </a:t>
            </a:r>
            <a:r>
              <a:rPr lang="en-US" sz="1600" b="1" kern="0" dirty="0" err="1">
                <a:solidFill>
                  <a:srgbClr val="595959"/>
                </a:solidFill>
              </a:rPr>
              <a:t>Warbonnet</a:t>
            </a:r>
            <a:r>
              <a:rPr lang="en-US" sz="1600" b="1" kern="0" dirty="0">
                <a:solidFill>
                  <a:srgbClr val="595959"/>
                </a:solidFill>
              </a:rPr>
              <a:t> 13-10 PAD </a:t>
            </a:r>
          </a:p>
        </p:txBody>
      </p:sp>
      <p:sp>
        <p:nvSpPr>
          <p:cNvPr id="14" name="Subtitle 2"/>
          <p:cNvSpPr txBox="1">
            <a:spLocks/>
          </p:cNvSpPr>
          <p:nvPr/>
        </p:nvSpPr>
        <p:spPr>
          <a:xfrm>
            <a:off x="0" y="1905000"/>
            <a:ext cx="1219200" cy="609600"/>
          </a:xfrm>
          <a:prstGeom prst="rect">
            <a:avLst/>
          </a:prstGeom>
        </p:spPr>
        <p:txBody>
          <a:bodyPr/>
          <a:lstStyle/>
          <a:p>
            <a:pPr algn="ctr">
              <a:spcBef>
                <a:spcPct val="20000"/>
              </a:spcBef>
              <a:defRPr/>
            </a:pPr>
            <a:r>
              <a:rPr lang="en-US" sz="1300" b="1" dirty="0">
                <a:solidFill>
                  <a:srgbClr val="595959"/>
                </a:solidFill>
              </a:rPr>
              <a:t>4 Active Producing Wells</a:t>
            </a:r>
          </a:p>
        </p:txBody>
      </p:sp>
      <p:sp>
        <p:nvSpPr>
          <p:cNvPr id="15" name="Subtitle 2"/>
          <p:cNvSpPr txBox="1">
            <a:spLocks/>
          </p:cNvSpPr>
          <p:nvPr/>
        </p:nvSpPr>
        <p:spPr>
          <a:xfrm>
            <a:off x="0" y="4191000"/>
            <a:ext cx="1219200" cy="457200"/>
          </a:xfrm>
          <a:prstGeom prst="rect">
            <a:avLst/>
          </a:prstGeom>
        </p:spPr>
        <p:txBody>
          <a:bodyPr/>
          <a:lstStyle/>
          <a:p>
            <a:pPr algn="ctr">
              <a:spcBef>
                <a:spcPct val="20000"/>
              </a:spcBef>
              <a:buFont typeface="Arial" pitchFamily="34" charset="0"/>
              <a:buNone/>
              <a:defRPr/>
            </a:pPr>
            <a:r>
              <a:rPr lang="en-US" sz="1300" b="1" dirty="0">
                <a:solidFill>
                  <a:srgbClr val="595959"/>
                </a:solidFill>
              </a:rPr>
              <a:t>Rigging Up a Drill Rig</a:t>
            </a:r>
          </a:p>
        </p:txBody>
      </p:sp>
      <p:sp>
        <p:nvSpPr>
          <p:cNvPr id="16" name="Subtitle 2"/>
          <p:cNvSpPr txBox="1">
            <a:spLocks/>
          </p:cNvSpPr>
          <p:nvPr/>
        </p:nvSpPr>
        <p:spPr>
          <a:xfrm>
            <a:off x="0" y="5334000"/>
            <a:ext cx="1219200" cy="609600"/>
          </a:xfrm>
          <a:prstGeom prst="rect">
            <a:avLst/>
          </a:prstGeom>
        </p:spPr>
        <p:txBody>
          <a:bodyPr/>
          <a:lstStyle/>
          <a:p>
            <a:pPr algn="ctr">
              <a:lnSpc>
                <a:spcPct val="120000"/>
              </a:lnSpc>
              <a:spcBef>
                <a:spcPct val="20000"/>
              </a:spcBef>
              <a:defRPr/>
            </a:pPr>
            <a:r>
              <a:rPr lang="en-US" sz="1300" b="1" dirty="0">
                <a:solidFill>
                  <a:srgbClr val="595959"/>
                </a:solidFill>
              </a:rPr>
              <a:t>Active Production Facilities</a:t>
            </a:r>
          </a:p>
        </p:txBody>
      </p:sp>
      <p:cxnSp>
        <p:nvCxnSpPr>
          <p:cNvPr id="17" name="Straight Arrow Connector 16"/>
          <p:cNvCxnSpPr/>
          <p:nvPr/>
        </p:nvCxnSpPr>
        <p:spPr>
          <a:xfrm>
            <a:off x="1066800" y="2209800"/>
            <a:ext cx="2744788" cy="1068388"/>
          </a:xfrm>
          <a:prstGeom prst="straightConnector1">
            <a:avLst/>
          </a:prstGeom>
          <a:ln w="28575">
            <a:solidFill>
              <a:srgbClr val="FF0000"/>
            </a:solidFill>
            <a:tailEnd type="arrow"/>
          </a:ln>
        </p:spPr>
        <p:style>
          <a:lnRef idx="1">
            <a:schemeClr val="accent4"/>
          </a:lnRef>
          <a:fillRef idx="0">
            <a:schemeClr val="accent4"/>
          </a:fillRef>
          <a:effectRef idx="0">
            <a:schemeClr val="accent4"/>
          </a:effectRef>
          <a:fontRef idx="minor">
            <a:schemeClr val="tx1"/>
          </a:fontRef>
        </p:style>
      </p:cxnSp>
      <p:cxnSp>
        <p:nvCxnSpPr>
          <p:cNvPr id="18" name="Straight Arrow Connector 17"/>
          <p:cNvCxnSpPr/>
          <p:nvPr/>
        </p:nvCxnSpPr>
        <p:spPr>
          <a:xfrm flipV="1">
            <a:off x="1143000" y="3906838"/>
            <a:ext cx="2146300" cy="512762"/>
          </a:xfrm>
          <a:prstGeom prst="straightConnector1">
            <a:avLst/>
          </a:prstGeom>
          <a:ln w="28575">
            <a:solidFill>
              <a:srgbClr val="FF0000"/>
            </a:solidFill>
            <a:tailEnd type="arrow"/>
          </a:ln>
        </p:spPr>
        <p:style>
          <a:lnRef idx="1">
            <a:schemeClr val="accent4"/>
          </a:lnRef>
          <a:fillRef idx="0">
            <a:schemeClr val="accent4"/>
          </a:fillRef>
          <a:effectRef idx="0">
            <a:schemeClr val="accent4"/>
          </a:effectRef>
          <a:fontRef idx="minor">
            <a:schemeClr val="tx1"/>
          </a:fontRef>
        </p:style>
      </p:cxnSp>
      <p:cxnSp>
        <p:nvCxnSpPr>
          <p:cNvPr id="21" name="Straight Arrow Connector 20"/>
          <p:cNvCxnSpPr/>
          <p:nvPr/>
        </p:nvCxnSpPr>
        <p:spPr>
          <a:xfrm flipV="1">
            <a:off x="1066800" y="4702175"/>
            <a:ext cx="2328863" cy="936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4144963" y="3733800"/>
            <a:ext cx="38862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5213350" y="2398713"/>
            <a:ext cx="2711450" cy="396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1"/>
          </p:cNvCxnSpPr>
          <p:nvPr/>
        </p:nvCxnSpPr>
        <p:spPr>
          <a:xfrm rot="10800000" flipV="1">
            <a:off x="5002213" y="1176338"/>
            <a:ext cx="2770187" cy="1181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noChangeArrowheads="1"/>
          </p:cNvPicPr>
          <p:nvPr/>
        </p:nvPicPr>
        <p:blipFill>
          <a:blip r:embed="rId4" cstate="print"/>
          <a:srcRect l="51212" t="28355" r="13251" b="20625"/>
          <a:stretch>
            <a:fillRect/>
          </a:stretch>
        </p:blipFill>
        <p:spPr bwMode="auto">
          <a:xfrm>
            <a:off x="7020272" y="4509120"/>
            <a:ext cx="1539665" cy="1877096"/>
          </a:xfrm>
          <a:prstGeom prst="rect">
            <a:avLst/>
          </a:prstGeom>
          <a:noFill/>
          <a:ln w="9525">
            <a:noFill/>
            <a:miter lim="800000"/>
            <a:headEnd/>
            <a:tailEnd/>
          </a:ln>
        </p:spPr>
      </p:pic>
      <p:sp>
        <p:nvSpPr>
          <p:cNvPr id="25" name="TextBox 24"/>
          <p:cNvSpPr txBox="1"/>
          <p:nvPr/>
        </p:nvSpPr>
        <p:spPr>
          <a:xfrm>
            <a:off x="900113" y="236538"/>
            <a:ext cx="4886274" cy="461665"/>
          </a:xfrm>
          <a:prstGeom prst="rect">
            <a:avLst/>
          </a:prstGeom>
          <a:noFill/>
        </p:spPr>
        <p:txBody>
          <a:bodyPr wrap="none" rtlCol="0">
            <a:spAutoFit/>
          </a:bodyPr>
          <a:lstStyle/>
          <a:p>
            <a:r>
              <a:rPr lang="en-US" sz="2400" b="1" dirty="0" err="1" smtClean="0">
                <a:solidFill>
                  <a:srgbClr val="D42E12"/>
                </a:solidFill>
              </a:rPr>
              <a:t>Minimising</a:t>
            </a:r>
            <a:r>
              <a:rPr lang="en-US" sz="2400" b="1" dirty="0" smtClean="0">
                <a:solidFill>
                  <a:srgbClr val="D42E12"/>
                </a:solidFill>
              </a:rPr>
              <a:t> Environmental Footprint</a:t>
            </a:r>
            <a:endParaRPr lang="en-US" sz="2400" b="1" dirty="0">
              <a:solidFill>
                <a:srgbClr val="D42E12"/>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PADS ARE NOT ALL EQUAL</a:t>
            </a:r>
            <a:endParaRPr lang="en-US" dirty="0"/>
          </a:p>
        </p:txBody>
      </p:sp>
      <p:graphicFrame>
        <p:nvGraphicFramePr>
          <p:cNvPr id="5" name="Content Placeholder 4"/>
          <p:cNvGraphicFramePr>
            <a:graphicFrameLocks noGrp="1"/>
          </p:cNvGraphicFramePr>
          <p:nvPr>
            <p:ph sz="quarter" idx="13"/>
          </p:nvPr>
        </p:nvGraphicFramePr>
        <p:xfrm>
          <a:off x="463137" y="977179"/>
          <a:ext cx="8226015" cy="3058160"/>
        </p:xfrm>
        <a:graphic>
          <a:graphicData uri="http://schemas.openxmlformats.org/drawingml/2006/table">
            <a:tbl>
              <a:tblPr firstRow="1" bandRow="1">
                <a:tableStyleId>{5C22544A-7EE6-4342-B048-85BDC9FD1C3A}</a:tableStyleId>
              </a:tblPr>
              <a:tblGrid>
                <a:gridCol w="1645203"/>
                <a:gridCol w="1645203"/>
                <a:gridCol w="1645203"/>
                <a:gridCol w="1645203"/>
                <a:gridCol w="1645203"/>
              </a:tblGrid>
              <a:tr h="370840">
                <a:tc>
                  <a:txBody>
                    <a:bodyPr/>
                    <a:lstStyle/>
                    <a:p>
                      <a:endParaRPr lang="en-US" dirty="0"/>
                    </a:p>
                  </a:txBody>
                  <a:tcPr/>
                </a:tc>
                <a:tc>
                  <a:txBody>
                    <a:bodyPr/>
                    <a:lstStyle/>
                    <a:p>
                      <a:pPr algn="ctr"/>
                      <a:r>
                        <a:rPr lang="en-US" sz="1600" dirty="0" smtClean="0"/>
                        <a:t>CANADA</a:t>
                      </a:r>
                      <a:endParaRPr lang="en-US" sz="1600" dirty="0"/>
                    </a:p>
                  </a:txBody>
                  <a:tcPr/>
                </a:tc>
                <a:tc>
                  <a:txBody>
                    <a:bodyPr/>
                    <a:lstStyle/>
                    <a:p>
                      <a:pPr algn="ctr"/>
                      <a:r>
                        <a:rPr lang="en-US" sz="1600" dirty="0" smtClean="0"/>
                        <a:t>TEXAS</a:t>
                      </a:r>
                      <a:endParaRPr lang="en-US" sz="1600" dirty="0"/>
                    </a:p>
                  </a:txBody>
                  <a:tcPr/>
                </a:tc>
                <a:tc>
                  <a:txBody>
                    <a:bodyPr/>
                    <a:lstStyle/>
                    <a:p>
                      <a:pPr algn="ctr"/>
                      <a:r>
                        <a:rPr lang="en-US" sz="1600" dirty="0" smtClean="0"/>
                        <a:t>PENNSYLVANIA</a:t>
                      </a:r>
                      <a:endParaRPr lang="en-US" sz="1600" dirty="0"/>
                    </a:p>
                  </a:txBody>
                  <a:tcPr/>
                </a:tc>
                <a:tc>
                  <a:txBody>
                    <a:bodyPr/>
                    <a:lstStyle/>
                    <a:p>
                      <a:pPr algn="ctr"/>
                      <a:r>
                        <a:rPr lang="en-US" sz="1600" dirty="0" smtClean="0"/>
                        <a:t>WYOMING*</a:t>
                      </a:r>
                      <a:endParaRPr lang="en-US" sz="1600" dirty="0"/>
                    </a:p>
                  </a:txBody>
                  <a:tcPr/>
                </a:tc>
              </a:tr>
              <a:tr h="370840">
                <a:tc>
                  <a:txBody>
                    <a:bodyPr/>
                    <a:lstStyle/>
                    <a:p>
                      <a:r>
                        <a:rPr lang="en-US" sz="1600" dirty="0" smtClean="0"/>
                        <a:t>Typical Pad Size</a:t>
                      </a:r>
                      <a:endParaRPr lang="en-US" sz="1600" dirty="0"/>
                    </a:p>
                  </a:txBody>
                  <a:tcPr/>
                </a:tc>
                <a:tc>
                  <a:txBody>
                    <a:bodyPr/>
                    <a:lstStyle/>
                    <a:p>
                      <a:pPr algn="ctr"/>
                      <a:r>
                        <a:rPr lang="en-US" sz="1600" dirty="0" smtClean="0"/>
                        <a:t>520’ x 575’ to</a:t>
                      </a:r>
                    </a:p>
                    <a:p>
                      <a:pPr algn="ctr"/>
                      <a:r>
                        <a:rPr lang="en-US" sz="1600" dirty="0" smtClean="0"/>
                        <a:t>730’</a:t>
                      </a:r>
                      <a:r>
                        <a:rPr lang="en-US" sz="1600" baseline="0" dirty="0" smtClean="0"/>
                        <a:t> x 670’</a:t>
                      </a:r>
                      <a:endParaRPr lang="en-US" sz="1600" dirty="0"/>
                    </a:p>
                  </a:txBody>
                  <a:tcPr/>
                </a:tc>
                <a:tc>
                  <a:txBody>
                    <a:bodyPr/>
                    <a:lstStyle/>
                    <a:p>
                      <a:pPr algn="ctr"/>
                      <a:r>
                        <a:rPr lang="en-US" sz="1600" dirty="0" smtClean="0"/>
                        <a:t>450’ x 800’</a:t>
                      </a:r>
                      <a:endParaRPr lang="en-US" sz="1600" dirty="0"/>
                    </a:p>
                  </a:txBody>
                  <a:tcPr/>
                </a:tc>
                <a:tc>
                  <a:txBody>
                    <a:bodyPr/>
                    <a:lstStyle/>
                    <a:p>
                      <a:pPr algn="ctr"/>
                      <a:r>
                        <a:rPr lang="en-US" sz="1600" dirty="0" smtClean="0"/>
                        <a:t>350’ x 500’</a:t>
                      </a:r>
                      <a:endParaRPr lang="en-US" sz="1600" dirty="0"/>
                    </a:p>
                  </a:txBody>
                  <a:tcPr/>
                </a:tc>
                <a:tc>
                  <a:txBody>
                    <a:bodyPr/>
                    <a:lstStyle/>
                    <a:p>
                      <a:pPr algn="ctr"/>
                      <a:r>
                        <a:rPr lang="en-US" sz="1600" dirty="0" smtClean="0"/>
                        <a:t>400’ x 800’ and larger</a:t>
                      </a:r>
                      <a:endParaRPr lang="en-US" sz="1600" dirty="0"/>
                    </a:p>
                  </a:txBody>
                  <a:tcPr/>
                </a:tc>
              </a:tr>
              <a:tr h="370840">
                <a:tc>
                  <a:txBody>
                    <a:bodyPr/>
                    <a:lstStyle/>
                    <a:p>
                      <a:r>
                        <a:rPr lang="en-US" sz="1600" dirty="0" smtClean="0"/>
                        <a:t>No. of Clusters</a:t>
                      </a:r>
                      <a:endParaRPr lang="en-US" sz="1600" dirty="0"/>
                    </a:p>
                  </a:txBody>
                  <a:tcPr/>
                </a:tc>
                <a:tc>
                  <a:txBody>
                    <a:bodyPr/>
                    <a:lstStyle/>
                    <a:p>
                      <a:pPr algn="ctr"/>
                      <a:r>
                        <a:rPr lang="en-US" sz="1600" dirty="0" smtClean="0"/>
                        <a:t>1, 2 or 4</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2 – 6</a:t>
                      </a:r>
                      <a:endParaRPr lang="en-US" sz="1600" dirty="0"/>
                    </a:p>
                  </a:txBody>
                  <a:tcPr/>
                </a:tc>
              </a:tr>
              <a:tr h="370840">
                <a:tc>
                  <a:txBody>
                    <a:bodyPr/>
                    <a:lstStyle/>
                    <a:p>
                      <a:r>
                        <a:rPr lang="en-US" sz="1600" dirty="0" smtClean="0"/>
                        <a:t>No. of Wells/Cluster</a:t>
                      </a:r>
                      <a:endParaRPr lang="en-US" sz="1600" dirty="0"/>
                    </a:p>
                  </a:txBody>
                  <a:tcPr/>
                </a:tc>
                <a:tc>
                  <a:txBody>
                    <a:bodyPr/>
                    <a:lstStyle/>
                    <a:p>
                      <a:pPr algn="ctr"/>
                      <a:r>
                        <a:rPr lang="en-US" sz="1600" dirty="0" smtClean="0"/>
                        <a:t>3, 6, or 13</a:t>
                      </a:r>
                      <a:endParaRPr lang="en-US" sz="1600" dirty="0"/>
                    </a:p>
                  </a:txBody>
                  <a:tcPr/>
                </a:tc>
                <a:tc>
                  <a:txBody>
                    <a:bodyPr/>
                    <a:lstStyle/>
                    <a:p>
                      <a:pPr algn="ctr"/>
                      <a:r>
                        <a:rPr lang="en-US" sz="1600" dirty="0" smtClean="0"/>
                        <a:t>4</a:t>
                      </a:r>
                      <a:endParaRPr lang="en-US" sz="1600" dirty="0"/>
                    </a:p>
                  </a:txBody>
                  <a:tcPr/>
                </a:tc>
                <a:tc>
                  <a:txBody>
                    <a:bodyPr/>
                    <a:lstStyle/>
                    <a:p>
                      <a:pPr algn="ctr"/>
                      <a:r>
                        <a:rPr lang="en-US" sz="1600" dirty="0" smtClean="0"/>
                        <a:t>6 -</a:t>
                      </a:r>
                      <a:r>
                        <a:rPr lang="en-US" sz="1600" baseline="0" dirty="0" smtClean="0"/>
                        <a:t>12</a:t>
                      </a:r>
                      <a:endParaRPr lang="en-US" sz="1600" dirty="0"/>
                    </a:p>
                  </a:txBody>
                  <a:tcPr/>
                </a:tc>
                <a:tc>
                  <a:txBody>
                    <a:bodyPr/>
                    <a:lstStyle/>
                    <a:p>
                      <a:pPr algn="ctr"/>
                      <a:r>
                        <a:rPr lang="en-US" sz="1600" dirty="0" smtClean="0"/>
                        <a:t>6 - 8</a:t>
                      </a:r>
                      <a:endParaRPr lang="en-US" sz="1600" dirty="0"/>
                    </a:p>
                  </a:txBody>
                  <a:tcPr/>
                </a:tc>
              </a:tr>
              <a:tr h="370840">
                <a:tc>
                  <a:txBody>
                    <a:bodyPr/>
                    <a:lstStyle/>
                    <a:p>
                      <a:r>
                        <a:rPr lang="en-US" sz="1600" dirty="0" smtClean="0"/>
                        <a:t>Well Spacing at</a:t>
                      </a:r>
                      <a:r>
                        <a:rPr lang="en-US" sz="1600" baseline="0" dirty="0" smtClean="0"/>
                        <a:t> surface (ft)</a:t>
                      </a:r>
                      <a:endParaRPr lang="en-US" sz="1600" dirty="0"/>
                    </a:p>
                  </a:txBody>
                  <a:tcPr/>
                </a:tc>
                <a:tc>
                  <a:txBody>
                    <a:bodyPr/>
                    <a:lstStyle/>
                    <a:p>
                      <a:pPr algn="ctr"/>
                      <a:r>
                        <a:rPr lang="en-US" sz="1600" dirty="0" smtClean="0"/>
                        <a:t>12</a:t>
                      </a:r>
                      <a:endParaRPr lang="en-US" sz="1600" dirty="0"/>
                    </a:p>
                  </a:txBody>
                  <a:tcPr/>
                </a:tc>
                <a:tc>
                  <a:txBody>
                    <a:bodyPr/>
                    <a:lstStyle/>
                    <a:p>
                      <a:pPr algn="ctr"/>
                      <a:r>
                        <a:rPr lang="en-US" sz="1600" dirty="0" smtClean="0"/>
                        <a:t>15</a:t>
                      </a:r>
                      <a:endParaRPr lang="en-US" sz="1600" dirty="0"/>
                    </a:p>
                  </a:txBody>
                  <a:tcPr/>
                </a:tc>
                <a:tc>
                  <a:txBody>
                    <a:bodyPr/>
                    <a:lstStyle/>
                    <a:p>
                      <a:pPr algn="ctr"/>
                      <a:r>
                        <a:rPr lang="en-US" sz="1600" dirty="0" smtClean="0"/>
                        <a:t>15</a:t>
                      </a:r>
                      <a:endParaRPr lang="en-US" sz="1600" dirty="0"/>
                    </a:p>
                  </a:txBody>
                  <a:tcPr/>
                </a:tc>
                <a:tc>
                  <a:txBody>
                    <a:bodyPr/>
                    <a:lstStyle/>
                    <a:p>
                      <a:pPr algn="ctr"/>
                      <a:r>
                        <a:rPr lang="en-US" sz="1600" dirty="0" smtClean="0"/>
                        <a:t>6</a:t>
                      </a:r>
                      <a:endParaRPr lang="en-US" sz="1600" dirty="0"/>
                    </a:p>
                  </a:txBody>
                  <a:tcPr/>
                </a:tc>
              </a:tr>
              <a:tr h="370840">
                <a:tc>
                  <a:txBody>
                    <a:bodyPr/>
                    <a:lstStyle/>
                    <a:p>
                      <a:r>
                        <a:rPr lang="en-US" sz="1600" dirty="0" smtClean="0"/>
                        <a:t>Sub-surface Spacing (ft)</a:t>
                      </a:r>
                      <a:endParaRPr lang="en-US" sz="1600" dirty="0"/>
                    </a:p>
                  </a:txBody>
                  <a:tcPr/>
                </a:tc>
                <a:tc>
                  <a:txBody>
                    <a:bodyPr/>
                    <a:lstStyle/>
                    <a:p>
                      <a:pPr algn="ctr"/>
                      <a:r>
                        <a:rPr lang="en-US" sz="1600" dirty="0" smtClean="0"/>
                        <a:t>300 – 500 </a:t>
                      </a:r>
                      <a:endParaRPr lang="en-US" sz="1600" dirty="0"/>
                    </a:p>
                  </a:txBody>
                  <a:tcPr/>
                </a:tc>
                <a:tc>
                  <a:txBody>
                    <a:bodyPr/>
                    <a:lstStyle/>
                    <a:p>
                      <a:pPr algn="ctr"/>
                      <a:r>
                        <a:rPr lang="en-US" sz="1600" dirty="0" smtClean="0"/>
                        <a:t>800</a:t>
                      </a:r>
                      <a:endParaRPr lang="en-US" sz="1600" dirty="0"/>
                    </a:p>
                  </a:txBody>
                  <a:tcPr/>
                </a:tc>
                <a:tc>
                  <a:txBody>
                    <a:bodyPr/>
                    <a:lstStyle/>
                    <a:p>
                      <a:pPr algn="ctr"/>
                      <a:r>
                        <a:rPr lang="en-US" sz="1600" dirty="0" smtClean="0"/>
                        <a:t>1,000</a:t>
                      </a:r>
                      <a:endParaRPr lang="en-US" sz="1600" dirty="0"/>
                    </a:p>
                  </a:txBody>
                  <a:tcPr/>
                </a:tc>
                <a:tc>
                  <a:txBody>
                    <a:bodyPr/>
                    <a:lstStyle/>
                    <a:p>
                      <a:pPr algn="ctr"/>
                      <a:r>
                        <a:rPr lang="en-US" sz="1600" dirty="0" smtClean="0"/>
                        <a:t>Not Hz wells</a:t>
                      </a:r>
                      <a:endParaRPr lang="en-US" sz="1600" dirty="0"/>
                    </a:p>
                  </a:txBody>
                  <a:tcPr/>
                </a:tc>
              </a:tr>
            </a:tbl>
          </a:graphicData>
        </a:graphic>
      </p:graphicFrame>
      <p:pic>
        <p:nvPicPr>
          <p:cNvPr id="8" name="Picture 1" descr="C:\Users\I.Lewis\Desktop\Presentations\Pictures\Lateral Pad.jpg"/>
          <p:cNvPicPr>
            <a:picLocks noChangeAspect="1" noChangeArrowheads="1"/>
          </p:cNvPicPr>
          <p:nvPr/>
        </p:nvPicPr>
        <p:blipFill>
          <a:blip r:embed="rId2" cstate="print"/>
          <a:srcRect/>
          <a:stretch>
            <a:fillRect/>
          </a:stretch>
        </p:blipFill>
        <p:spPr bwMode="auto">
          <a:xfrm>
            <a:off x="523023" y="4216581"/>
            <a:ext cx="3298552" cy="2231720"/>
          </a:xfrm>
          <a:prstGeom prst="rect">
            <a:avLst/>
          </a:prstGeom>
          <a:noFill/>
        </p:spPr>
      </p:pic>
      <p:sp>
        <p:nvSpPr>
          <p:cNvPr id="10" name="Text Placeholder 2"/>
          <p:cNvSpPr>
            <a:spLocks noGrp="1"/>
          </p:cNvSpPr>
          <p:nvPr>
            <p:ph type="body" sz="quarter" idx="4294967295"/>
          </p:nvPr>
        </p:nvSpPr>
        <p:spPr>
          <a:xfrm>
            <a:off x="4476997" y="3954483"/>
            <a:ext cx="4168239" cy="2700399"/>
          </a:xfrm>
          <a:prstGeom prst="rect">
            <a:avLst/>
          </a:prstGeom>
        </p:spPr>
        <p:txBody>
          <a:bodyPr/>
          <a:lstStyle/>
          <a:p>
            <a:r>
              <a:rPr lang="en-US" dirty="0" smtClean="0"/>
              <a:t>Different Pad Options, well count and spacing to account for different size </a:t>
            </a:r>
            <a:r>
              <a:rPr lang="en-US" dirty="0" err="1" smtClean="0"/>
              <a:t>fracs</a:t>
            </a:r>
            <a:r>
              <a:rPr lang="en-US" dirty="0" smtClean="0"/>
              <a:t>, well spacing requirements and optimum Development Costs.</a:t>
            </a:r>
          </a:p>
        </p:txBody>
      </p:sp>
      <p:sp>
        <p:nvSpPr>
          <p:cNvPr id="11" name="Rectangle 10"/>
          <p:cNvSpPr/>
          <p:nvPr/>
        </p:nvSpPr>
        <p:spPr>
          <a:xfrm>
            <a:off x="4641899" y="6179909"/>
            <a:ext cx="3401637" cy="276999"/>
          </a:xfrm>
          <a:prstGeom prst="rect">
            <a:avLst/>
          </a:prstGeom>
        </p:spPr>
        <p:txBody>
          <a:bodyPr wrap="none">
            <a:spAutoFit/>
          </a:bodyPr>
          <a:lstStyle/>
          <a:p>
            <a:r>
              <a:rPr lang="en-US" sz="1200" dirty="0" smtClean="0"/>
              <a:t>* WY = Multiple stacked reservoirs in a tight sand</a:t>
            </a:r>
            <a:endParaRPr lang="en-US" sz="12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b="1" cap="all" dirty="0" smtClean="0"/>
              <a:t>overall footprint</a:t>
            </a:r>
            <a:endParaRPr lang="en-GB" b="1" cap="all" dirty="0"/>
          </a:p>
        </p:txBody>
      </p:sp>
      <p:sp>
        <p:nvSpPr>
          <p:cNvPr id="9" name="Text Placeholder 8"/>
          <p:cNvSpPr>
            <a:spLocks noGrp="1"/>
          </p:cNvSpPr>
          <p:nvPr>
            <p:ph type="body" sz="quarter" idx="10"/>
          </p:nvPr>
        </p:nvSpPr>
        <p:spPr>
          <a:xfrm>
            <a:off x="904875" y="1205713"/>
            <a:ext cx="4486521" cy="2190076"/>
          </a:xfrm>
        </p:spPr>
        <p:txBody>
          <a:bodyPr/>
          <a:lstStyle/>
          <a:p>
            <a:r>
              <a:rPr lang="en-GB" dirty="0" err="1" smtClean="0"/>
              <a:t>Groundbirch</a:t>
            </a:r>
            <a:r>
              <a:rPr lang="en-GB" dirty="0" smtClean="0"/>
              <a:t> Example</a:t>
            </a:r>
          </a:p>
          <a:p>
            <a:r>
              <a:rPr lang="en-GB" dirty="0" smtClean="0"/>
              <a:t>As many as 32 wells can originate from the same surface location</a:t>
            </a:r>
          </a:p>
          <a:p>
            <a:r>
              <a:rPr lang="en-GB" dirty="0" smtClean="0"/>
              <a:t>Directional Drilling from pad enables footprint reduction</a:t>
            </a:r>
          </a:p>
          <a:p>
            <a:endParaRPr lang="en-GB" dirty="0"/>
          </a:p>
        </p:txBody>
      </p:sp>
      <p:sp>
        <p:nvSpPr>
          <p:cNvPr id="16" name="Footer Placeholder 15"/>
          <p:cNvSpPr>
            <a:spLocks noGrp="1"/>
          </p:cNvSpPr>
          <p:nvPr>
            <p:ph type="ftr" sz="quarter" idx="4294967295"/>
          </p:nvPr>
        </p:nvSpPr>
        <p:spPr>
          <a:xfrm>
            <a:off x="6983413" y="6470650"/>
            <a:ext cx="2160587" cy="307975"/>
          </a:xfrm>
          <a:prstGeom prst="rect">
            <a:avLst/>
          </a:prstGeom>
        </p:spPr>
        <p:txBody>
          <a:bodyPr/>
          <a:lstStyle/>
          <a:p>
            <a:pPr>
              <a:defRPr/>
            </a:pPr>
            <a:r>
              <a:rPr lang="en-GB" dirty="0" smtClean="0"/>
              <a:t> </a:t>
            </a:r>
            <a:endParaRPr lang="en-GB" dirty="0"/>
          </a:p>
        </p:txBody>
      </p:sp>
      <p:pic>
        <p:nvPicPr>
          <p:cNvPr id="13" name="Picture 2"/>
          <p:cNvPicPr>
            <a:picLocks noChangeAspect="1" noChangeArrowheads="1"/>
          </p:cNvPicPr>
          <p:nvPr/>
        </p:nvPicPr>
        <p:blipFill>
          <a:blip r:embed="rId3" cstate="print"/>
          <a:srcRect/>
          <a:stretch>
            <a:fillRect/>
          </a:stretch>
        </p:blipFill>
        <p:spPr bwMode="auto">
          <a:xfrm>
            <a:off x="3618749" y="3697090"/>
            <a:ext cx="4454617" cy="2545496"/>
          </a:xfrm>
          <a:prstGeom prst="rect">
            <a:avLst/>
          </a:prstGeom>
          <a:noFill/>
          <a:ln w="9525">
            <a:noFill/>
            <a:miter lim="800000"/>
            <a:headEnd/>
            <a:tailEnd/>
          </a:ln>
        </p:spPr>
      </p:pic>
      <p:grpSp>
        <p:nvGrpSpPr>
          <p:cNvPr id="2" name="Group 48"/>
          <p:cNvGrpSpPr/>
          <p:nvPr/>
        </p:nvGrpSpPr>
        <p:grpSpPr>
          <a:xfrm>
            <a:off x="921059" y="3697090"/>
            <a:ext cx="2140022" cy="2535845"/>
            <a:chOff x="6990330" y="2347571"/>
            <a:chExt cx="1691178" cy="2038162"/>
          </a:xfrm>
        </p:grpSpPr>
        <p:sp>
          <p:nvSpPr>
            <p:cNvPr id="11" name="Rectangle 10"/>
            <p:cNvSpPr/>
            <p:nvPr/>
          </p:nvSpPr>
          <p:spPr>
            <a:xfrm>
              <a:off x="7001933" y="2654300"/>
              <a:ext cx="1679575" cy="1731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90330" y="2347571"/>
              <a:ext cx="1691177" cy="2008532"/>
            </a:xfrm>
            <a:prstGeom prst="rect">
              <a:avLst/>
            </a:prstGeom>
            <a:noFill/>
            <a:ln w="9525">
              <a:noFill/>
              <a:miter lim="800000"/>
              <a:headEnd/>
              <a:tailEnd/>
            </a:ln>
          </p:spPr>
        </p:pic>
      </p:grpSp>
      <p:cxnSp>
        <p:nvCxnSpPr>
          <p:cNvPr id="10" name="Straight Connector 9"/>
          <p:cNvCxnSpPr/>
          <p:nvPr/>
        </p:nvCxnSpPr>
        <p:spPr>
          <a:xfrm>
            <a:off x="904875" y="3600850"/>
            <a:ext cx="21562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18749" y="3600850"/>
            <a:ext cx="44546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621111" y="6296292"/>
            <a:ext cx="3845733" cy="369332"/>
          </a:xfrm>
          <a:prstGeom prst="rect">
            <a:avLst/>
          </a:prstGeom>
          <a:solidFill>
            <a:schemeClr val="bg1"/>
          </a:solidFill>
        </p:spPr>
        <p:txBody>
          <a:bodyPr wrap="none">
            <a:spAutoFit/>
          </a:bodyPr>
          <a:lstStyle/>
          <a:p>
            <a:r>
              <a:rPr lang="en-GB" dirty="0" smtClean="0"/>
              <a:t>Red Arrows indicate surface locations</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GEOSTEERING</a:t>
            </a:r>
            <a:endParaRPr lang="en-US" dirty="0"/>
          </a:p>
        </p:txBody>
      </p:sp>
      <p:sp>
        <p:nvSpPr>
          <p:cNvPr id="3" name="Text Placeholder 2"/>
          <p:cNvSpPr>
            <a:spLocks noGrp="1"/>
          </p:cNvSpPr>
          <p:nvPr>
            <p:ph type="body" sz="quarter" idx="10"/>
          </p:nvPr>
        </p:nvSpPr>
        <p:spPr>
          <a:xfrm>
            <a:off x="498765" y="1009401"/>
            <a:ext cx="7327074" cy="1299111"/>
          </a:xfrm>
        </p:spPr>
        <p:txBody>
          <a:bodyPr/>
          <a:lstStyle/>
          <a:p>
            <a:r>
              <a:rPr lang="en-US" dirty="0" smtClean="0"/>
              <a:t>Pilot Holes provide the key Gamma Ray signature for </a:t>
            </a:r>
            <a:r>
              <a:rPr lang="en-US" dirty="0" err="1" smtClean="0"/>
              <a:t>geosteering</a:t>
            </a:r>
            <a:r>
              <a:rPr lang="en-US" dirty="0" smtClean="0"/>
              <a:t>.</a:t>
            </a:r>
          </a:p>
          <a:p>
            <a:r>
              <a:rPr lang="en-US" dirty="0" smtClean="0"/>
              <a:t>Heterogeneity in the field can lead to drilling horizontals outside of pay</a:t>
            </a:r>
          </a:p>
          <a:p>
            <a:r>
              <a:rPr lang="en-US" dirty="0" smtClean="0"/>
              <a:t>Real Time Operating Centers can be used to centralize know-how</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77598" y="2732941"/>
            <a:ext cx="7745412" cy="39355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2070" y="2379406"/>
            <a:ext cx="5603468" cy="912433"/>
          </a:xfrm>
        </p:spPr>
        <p:txBody>
          <a:bodyPr/>
          <a:lstStyle/>
          <a:p>
            <a:r>
              <a:rPr lang="en-GB" dirty="0" smtClean="0"/>
              <a:t>DRILLING: WELL INTEGRITY</a:t>
            </a:r>
          </a:p>
        </p:txBody>
      </p:sp>
      <p:sp>
        <p:nvSpPr>
          <p:cNvPr id="4" name="Text Placeholder 3"/>
          <p:cNvSpPr>
            <a:spLocks noGrp="1"/>
          </p:cNvSpPr>
          <p:nvPr>
            <p:ph type="body" sz="quarter" idx="13"/>
          </p:nvPr>
        </p:nvSpPr>
        <p:spPr/>
        <p:txBody>
          <a:bodyPr/>
          <a:lstStyle/>
          <a:p>
            <a:r>
              <a:rPr lang="en-GB" dirty="0" smtClean="0"/>
              <a:t>3.3</a:t>
            </a:r>
            <a:endParaRPr lang="en-GB"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b="1" dirty="0" smtClean="0"/>
              <a:t>WELL INTEGRITY &amp; ISOLATION </a:t>
            </a:r>
          </a:p>
        </p:txBody>
      </p:sp>
      <p:sp>
        <p:nvSpPr>
          <p:cNvPr id="47" name="Text Placeholder 6"/>
          <p:cNvSpPr>
            <a:spLocks noGrp="1"/>
          </p:cNvSpPr>
          <p:nvPr>
            <p:ph type="body" sz="quarter" idx="10"/>
          </p:nvPr>
        </p:nvSpPr>
        <p:spPr>
          <a:xfrm>
            <a:off x="4659230" y="942274"/>
            <a:ext cx="4330391" cy="5915725"/>
          </a:xfrm>
          <a:solidFill>
            <a:schemeClr val="bg1"/>
          </a:solidFill>
        </p:spPr>
        <p:txBody>
          <a:bodyPr/>
          <a:lstStyle/>
          <a:p>
            <a:pPr marL="216000" indent="-216000" eaLnBrk="1" hangingPunct="1">
              <a:lnSpc>
                <a:spcPct val="100000"/>
              </a:lnSpc>
              <a:spcBef>
                <a:spcPts val="0"/>
              </a:spcBef>
              <a:spcAft>
                <a:spcPts val="600"/>
              </a:spcAft>
              <a:buFont typeface="Wingdings" pitchFamily="2" charset="2"/>
              <a:buChar char="n"/>
            </a:pPr>
            <a:r>
              <a:rPr lang="en-US" sz="1600" dirty="0" smtClean="0"/>
              <a:t>Surface casing is set below the groundwater level and is cemented to surface.</a:t>
            </a:r>
          </a:p>
          <a:p>
            <a:pPr marL="393800" lvl="1" indent="-216000">
              <a:lnSpc>
                <a:spcPct val="100000"/>
              </a:lnSpc>
            </a:pPr>
            <a:r>
              <a:rPr lang="en-US" sz="1600" dirty="0" smtClean="0"/>
              <a:t>Surface Casing is designed to:</a:t>
            </a:r>
          </a:p>
          <a:p>
            <a:pPr marL="841475" lvl="2" indent="-216000">
              <a:lnSpc>
                <a:spcPct val="100000"/>
              </a:lnSpc>
            </a:pPr>
            <a:r>
              <a:rPr lang="en-US" sz="1200" dirty="0" smtClean="0"/>
              <a:t>Protect groundwater</a:t>
            </a:r>
          </a:p>
          <a:p>
            <a:pPr marL="841475" lvl="2" indent="-216000">
              <a:lnSpc>
                <a:spcPct val="100000"/>
              </a:lnSpc>
            </a:pPr>
            <a:r>
              <a:rPr lang="en-US" sz="1200" dirty="0" smtClean="0"/>
              <a:t>Maintain well integrity in the event of a “kick”</a:t>
            </a:r>
          </a:p>
          <a:p>
            <a:pPr marL="393800" lvl="1" indent="-216000">
              <a:lnSpc>
                <a:spcPct val="100000"/>
              </a:lnSpc>
            </a:pPr>
            <a:r>
              <a:rPr lang="en-US" sz="1600" dirty="0" smtClean="0"/>
              <a:t>Cement is designed to:</a:t>
            </a:r>
          </a:p>
          <a:p>
            <a:pPr marL="841475" lvl="2" indent="-216000">
              <a:lnSpc>
                <a:spcPct val="100000"/>
              </a:lnSpc>
            </a:pPr>
            <a:r>
              <a:rPr lang="en-US" sz="1200" dirty="0" smtClean="0"/>
              <a:t>Prevent gas migration and stray gas.   </a:t>
            </a:r>
          </a:p>
          <a:p>
            <a:pPr marL="841475" lvl="2" indent="-216000">
              <a:lnSpc>
                <a:spcPct val="100000"/>
              </a:lnSpc>
            </a:pPr>
            <a:r>
              <a:rPr lang="en-US" sz="1200" dirty="0" smtClean="0"/>
              <a:t>Provide structural support to the pipe</a:t>
            </a:r>
          </a:p>
          <a:p>
            <a:pPr marL="393800" lvl="1" indent="-216000">
              <a:lnSpc>
                <a:spcPct val="100000"/>
              </a:lnSpc>
            </a:pPr>
            <a:r>
              <a:rPr lang="en-US" sz="1600" dirty="0" smtClean="0"/>
              <a:t>Prior to drilling out the surface casing, a pressure test is conducted.</a:t>
            </a:r>
          </a:p>
          <a:p>
            <a:pPr marL="216000" indent="-216000" eaLnBrk="1" hangingPunct="1">
              <a:lnSpc>
                <a:spcPct val="100000"/>
              </a:lnSpc>
              <a:spcBef>
                <a:spcPts val="0"/>
              </a:spcBef>
              <a:spcAft>
                <a:spcPts val="600"/>
              </a:spcAft>
              <a:buFont typeface="Wingdings" pitchFamily="2" charset="2"/>
              <a:buChar char="n"/>
            </a:pPr>
            <a:r>
              <a:rPr lang="en-US" sz="1600" dirty="0" smtClean="0"/>
              <a:t>If Intermediate Casing is Required:</a:t>
            </a:r>
          </a:p>
          <a:p>
            <a:pPr marL="393800" lvl="1" indent="-216000">
              <a:lnSpc>
                <a:spcPct val="100000"/>
              </a:lnSpc>
            </a:pPr>
            <a:r>
              <a:rPr lang="en-US" sz="1600" dirty="0" smtClean="0"/>
              <a:t>May be needed for hole stability, well integrity (kick tolerance) or back up for </a:t>
            </a:r>
            <a:r>
              <a:rPr lang="en-US" sz="1600" dirty="0" err="1" smtClean="0"/>
              <a:t>frac</a:t>
            </a:r>
            <a:r>
              <a:rPr lang="en-US" sz="1600" dirty="0" smtClean="0"/>
              <a:t> </a:t>
            </a:r>
          </a:p>
          <a:p>
            <a:pPr marL="393800" lvl="1" indent="-216000">
              <a:lnSpc>
                <a:spcPct val="100000"/>
              </a:lnSpc>
            </a:pPr>
            <a:r>
              <a:rPr lang="en-US" sz="1600" dirty="0" smtClean="0"/>
              <a:t>Prior to drilling out, casing is pressure tested.</a:t>
            </a:r>
          </a:p>
          <a:p>
            <a:pPr marL="216000" indent="-216000" eaLnBrk="1" hangingPunct="1">
              <a:lnSpc>
                <a:spcPct val="100000"/>
              </a:lnSpc>
              <a:spcBef>
                <a:spcPts val="0"/>
              </a:spcBef>
              <a:spcAft>
                <a:spcPts val="600"/>
              </a:spcAft>
              <a:buFont typeface="Wingdings" pitchFamily="2" charset="2"/>
              <a:buChar char="n"/>
            </a:pPr>
            <a:r>
              <a:rPr lang="en-US" sz="1600" dirty="0" smtClean="0"/>
              <a:t>Production Casing</a:t>
            </a:r>
          </a:p>
          <a:p>
            <a:pPr marL="393800" lvl="1" indent="-216000">
              <a:lnSpc>
                <a:spcPct val="100000"/>
              </a:lnSpc>
            </a:pPr>
            <a:r>
              <a:rPr lang="en-US" sz="1600" dirty="0" smtClean="0"/>
              <a:t>Designed to withstand multiple </a:t>
            </a:r>
            <a:r>
              <a:rPr lang="en-US" sz="1600" dirty="0" err="1" smtClean="0"/>
              <a:t>frac</a:t>
            </a:r>
            <a:r>
              <a:rPr lang="en-US" sz="1600" dirty="0" smtClean="0"/>
              <a:t> load cycles</a:t>
            </a:r>
          </a:p>
          <a:p>
            <a:pPr marL="393800" lvl="1" indent="-216000">
              <a:lnSpc>
                <a:spcPct val="100000"/>
              </a:lnSpc>
            </a:pPr>
            <a:r>
              <a:rPr lang="en-US" sz="1600" dirty="0" smtClean="0"/>
              <a:t>It typically serves as primary production conduit</a:t>
            </a:r>
          </a:p>
          <a:p>
            <a:pPr marL="216000" indent="-216000">
              <a:lnSpc>
                <a:spcPct val="100000"/>
              </a:lnSpc>
              <a:spcBef>
                <a:spcPts val="0"/>
              </a:spcBef>
              <a:spcAft>
                <a:spcPts val="600"/>
              </a:spcAft>
              <a:buFont typeface="Wingdings" pitchFamily="2" charset="2"/>
              <a:buChar char="n"/>
            </a:pPr>
            <a:r>
              <a:rPr lang="en-US" sz="1600" dirty="0" smtClean="0"/>
              <a:t>Wells are monitored with pressure sensors throughout the life of the well</a:t>
            </a:r>
            <a:endParaRPr lang="en-GB" sz="1600" dirty="0" smtClean="0"/>
          </a:p>
        </p:txBody>
      </p:sp>
      <p:grpSp>
        <p:nvGrpSpPr>
          <p:cNvPr id="2" name="Group 24"/>
          <p:cNvGrpSpPr/>
          <p:nvPr/>
        </p:nvGrpSpPr>
        <p:grpSpPr>
          <a:xfrm>
            <a:off x="824294" y="1041075"/>
            <a:ext cx="3685699" cy="4552950"/>
            <a:chOff x="850325" y="1344831"/>
            <a:chExt cx="3685699" cy="4552950"/>
          </a:xfrm>
        </p:grpSpPr>
        <p:pic>
          <p:nvPicPr>
            <p:cNvPr id="28" name="Picture 1"/>
            <p:cNvPicPr>
              <a:picLocks noChangeAspect="1" noChangeArrowheads="1"/>
            </p:cNvPicPr>
            <p:nvPr/>
          </p:nvPicPr>
          <p:blipFill>
            <a:blip r:embed="rId3" cstate="print"/>
            <a:srcRect/>
            <a:stretch>
              <a:fillRect/>
            </a:stretch>
          </p:blipFill>
          <p:spPr bwMode="auto">
            <a:xfrm>
              <a:off x="954624" y="1344831"/>
              <a:ext cx="3581400" cy="4552950"/>
            </a:xfrm>
            <a:prstGeom prst="rect">
              <a:avLst/>
            </a:prstGeom>
            <a:noFill/>
            <a:ln w="9525">
              <a:noFill/>
              <a:miter lim="800000"/>
              <a:headEnd/>
              <a:tailEnd/>
            </a:ln>
          </p:spPr>
        </p:pic>
        <p:sp>
          <p:nvSpPr>
            <p:cNvPr id="29" name="TextBox 28"/>
            <p:cNvSpPr txBox="1"/>
            <p:nvPr/>
          </p:nvSpPr>
          <p:spPr>
            <a:xfrm>
              <a:off x="3565663" y="2335505"/>
              <a:ext cx="439544" cy="246221"/>
            </a:xfrm>
            <a:prstGeom prst="rect">
              <a:avLst/>
            </a:prstGeom>
            <a:solidFill>
              <a:srgbClr val="FAE374"/>
            </a:solidFill>
          </p:spPr>
          <p:txBody>
            <a:bodyPr wrap="none" rtlCol="0">
              <a:spAutoFit/>
            </a:bodyPr>
            <a:lstStyle/>
            <a:p>
              <a:r>
                <a:rPr lang="en-GB" sz="1000" dirty="0" smtClean="0"/>
                <a:t>SOIL</a:t>
              </a:r>
              <a:endParaRPr lang="en-GB" sz="1000" dirty="0"/>
            </a:p>
          </p:txBody>
        </p:sp>
        <p:sp>
          <p:nvSpPr>
            <p:cNvPr id="30" name="TextBox 29"/>
            <p:cNvSpPr txBox="1"/>
            <p:nvPr/>
          </p:nvSpPr>
          <p:spPr>
            <a:xfrm>
              <a:off x="3565663" y="2762701"/>
              <a:ext cx="694421" cy="246221"/>
            </a:xfrm>
            <a:prstGeom prst="rect">
              <a:avLst/>
            </a:prstGeom>
            <a:solidFill>
              <a:srgbClr val="FAE374"/>
            </a:solidFill>
          </p:spPr>
          <p:txBody>
            <a:bodyPr wrap="none" rtlCol="0">
              <a:spAutoFit/>
            </a:bodyPr>
            <a:lstStyle/>
            <a:p>
              <a:r>
                <a:rPr lang="en-GB" sz="1000" dirty="0" smtClean="0"/>
                <a:t>AQUIFER</a:t>
              </a:r>
              <a:endParaRPr lang="en-GB" sz="1000" dirty="0"/>
            </a:p>
          </p:txBody>
        </p:sp>
        <p:sp>
          <p:nvSpPr>
            <p:cNvPr id="31" name="TextBox 30"/>
            <p:cNvSpPr txBox="1"/>
            <p:nvPr/>
          </p:nvSpPr>
          <p:spPr>
            <a:xfrm>
              <a:off x="1203463" y="1677829"/>
              <a:ext cx="816930" cy="246221"/>
            </a:xfrm>
            <a:prstGeom prst="rect">
              <a:avLst/>
            </a:prstGeom>
            <a:solidFill>
              <a:srgbClr val="FAE374"/>
            </a:solidFill>
          </p:spPr>
          <p:txBody>
            <a:bodyPr wrap="square" rtlCol="0">
              <a:spAutoFit/>
            </a:bodyPr>
            <a:lstStyle/>
            <a:p>
              <a:r>
                <a:rPr lang="en-GB" sz="1000" dirty="0" smtClean="0"/>
                <a:t>WELLHEAD</a:t>
              </a:r>
              <a:endParaRPr lang="en-GB" sz="1000" dirty="0"/>
            </a:p>
          </p:txBody>
        </p:sp>
        <p:sp>
          <p:nvSpPr>
            <p:cNvPr id="32" name="TextBox 31"/>
            <p:cNvSpPr txBox="1"/>
            <p:nvPr/>
          </p:nvSpPr>
          <p:spPr>
            <a:xfrm>
              <a:off x="1430167" y="2227138"/>
              <a:ext cx="590226" cy="246221"/>
            </a:xfrm>
            <a:prstGeom prst="rect">
              <a:avLst/>
            </a:prstGeom>
            <a:solidFill>
              <a:srgbClr val="FDF6D1"/>
            </a:solidFill>
          </p:spPr>
          <p:txBody>
            <a:bodyPr wrap="none" rtlCol="0">
              <a:spAutoFit/>
            </a:bodyPr>
            <a:lstStyle/>
            <a:p>
              <a:r>
                <a:rPr lang="en-GB" sz="1000" dirty="0" smtClean="0"/>
                <a:t>Cement</a:t>
              </a:r>
            </a:p>
          </p:txBody>
        </p:sp>
        <p:cxnSp>
          <p:nvCxnSpPr>
            <p:cNvPr id="33" name="Straight Connector 32"/>
            <p:cNvCxnSpPr/>
            <p:nvPr/>
          </p:nvCxnSpPr>
          <p:spPr>
            <a:xfrm>
              <a:off x="2020393" y="2395868"/>
              <a:ext cx="23146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234610" y="2335505"/>
              <a:ext cx="120725" cy="120725"/>
            </a:xfrm>
            <a:prstGeom prst="rect">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p:cNvCxnSpPr/>
            <p:nvPr/>
          </p:nvCxnSpPr>
          <p:spPr>
            <a:xfrm>
              <a:off x="2020393" y="2642089"/>
              <a:ext cx="23146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234610" y="2581726"/>
              <a:ext cx="120725" cy="120725"/>
            </a:xfrm>
            <a:prstGeom prst="rect">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a:off x="2101736" y="3669687"/>
              <a:ext cx="23146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315953" y="3609325"/>
              <a:ext cx="120725" cy="120725"/>
            </a:xfrm>
            <a:prstGeom prst="rect">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1511510" y="3546577"/>
              <a:ext cx="590226" cy="246221"/>
            </a:xfrm>
            <a:prstGeom prst="rect">
              <a:avLst/>
            </a:prstGeom>
            <a:solidFill>
              <a:srgbClr val="FDF6D1"/>
            </a:solidFill>
          </p:spPr>
          <p:txBody>
            <a:bodyPr wrap="none" rtlCol="0">
              <a:spAutoFit/>
            </a:bodyPr>
            <a:lstStyle/>
            <a:p>
              <a:r>
                <a:rPr lang="en-GB" sz="1000" dirty="0" smtClean="0"/>
                <a:t>Cement</a:t>
              </a:r>
            </a:p>
          </p:txBody>
        </p:sp>
        <p:sp>
          <p:nvSpPr>
            <p:cNvPr id="41" name="TextBox 40"/>
            <p:cNvSpPr txBox="1"/>
            <p:nvPr/>
          </p:nvSpPr>
          <p:spPr>
            <a:xfrm>
              <a:off x="850325" y="3987939"/>
              <a:ext cx="1251411" cy="861774"/>
            </a:xfrm>
            <a:prstGeom prst="rect">
              <a:avLst/>
            </a:prstGeom>
            <a:solidFill>
              <a:srgbClr val="FDF6D1"/>
            </a:solidFill>
          </p:spPr>
          <p:txBody>
            <a:bodyPr wrap="square" rtlCol="0">
              <a:spAutoFit/>
            </a:bodyPr>
            <a:lstStyle/>
            <a:p>
              <a:r>
                <a:rPr lang="en-GB" sz="1000" b="1" dirty="0" smtClean="0"/>
                <a:t>Surface Casing</a:t>
              </a:r>
            </a:p>
            <a:p>
              <a:r>
                <a:rPr lang="en-GB" sz="1000" dirty="0" smtClean="0"/>
                <a:t>Cemented at appropriate depth to protect shallow fresh water aquifers</a:t>
              </a:r>
            </a:p>
          </p:txBody>
        </p:sp>
        <p:cxnSp>
          <p:nvCxnSpPr>
            <p:cNvPr id="42" name="Straight Connector 41"/>
            <p:cNvCxnSpPr>
              <a:endCxn id="43" idx="1"/>
            </p:cNvCxnSpPr>
            <p:nvPr/>
          </p:nvCxnSpPr>
          <p:spPr>
            <a:xfrm>
              <a:off x="2101736" y="4418826"/>
              <a:ext cx="313756"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415492" y="4358464"/>
              <a:ext cx="120725" cy="120725"/>
            </a:xfrm>
            <a:prstGeom prst="rect">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1037249" y="4980469"/>
              <a:ext cx="1251411" cy="707886"/>
            </a:xfrm>
            <a:prstGeom prst="rect">
              <a:avLst/>
            </a:prstGeom>
            <a:solidFill>
              <a:srgbClr val="FDF6D1"/>
            </a:solidFill>
          </p:spPr>
          <p:txBody>
            <a:bodyPr wrap="square" rtlCol="0">
              <a:spAutoFit/>
            </a:bodyPr>
            <a:lstStyle/>
            <a:p>
              <a:r>
                <a:rPr lang="en-GB" sz="1000" b="1" dirty="0" smtClean="0"/>
                <a:t>Production Casing</a:t>
              </a:r>
            </a:p>
            <a:p>
              <a:r>
                <a:rPr lang="en-GB" sz="1000" dirty="0" smtClean="0"/>
                <a:t>Designed to withstand multiple </a:t>
              </a:r>
              <a:r>
                <a:rPr lang="en-GB" sz="1000" dirty="0" err="1" smtClean="0"/>
                <a:t>frac</a:t>
              </a:r>
              <a:r>
                <a:rPr lang="en-GB" sz="1000" dirty="0" smtClean="0"/>
                <a:t> load cycles</a:t>
              </a:r>
            </a:p>
          </p:txBody>
        </p:sp>
        <p:cxnSp>
          <p:nvCxnSpPr>
            <p:cNvPr id="45" name="Straight Connector 44"/>
            <p:cNvCxnSpPr/>
            <p:nvPr/>
          </p:nvCxnSpPr>
          <p:spPr>
            <a:xfrm>
              <a:off x="2288660" y="5257468"/>
              <a:ext cx="40720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678616" y="5197106"/>
              <a:ext cx="120725" cy="120725"/>
            </a:xfrm>
            <a:prstGeom prst="rect">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873281" y="2550765"/>
              <a:ext cx="1151872" cy="707886"/>
            </a:xfrm>
            <a:prstGeom prst="rect">
              <a:avLst/>
            </a:prstGeom>
            <a:solidFill>
              <a:srgbClr val="FDF6D1"/>
            </a:solidFill>
          </p:spPr>
          <p:txBody>
            <a:bodyPr wrap="square" rtlCol="0">
              <a:spAutoFit/>
            </a:bodyPr>
            <a:lstStyle/>
            <a:p>
              <a:r>
                <a:rPr lang="en-GB" sz="1000" b="1" dirty="0" smtClean="0"/>
                <a:t>Conductor Pipe</a:t>
              </a:r>
            </a:p>
            <a:p>
              <a:r>
                <a:rPr lang="en-GB" sz="1000" dirty="0" smtClean="0"/>
                <a:t>Set across surface soils and shallow rocks</a:t>
              </a:r>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t>DRILLING AND COMPLETIONS OVERVIEW</a:t>
            </a:r>
            <a:endParaRPr lang="en-GB" b="1" dirty="0"/>
          </a:p>
        </p:txBody>
      </p:sp>
      <p:grpSp>
        <p:nvGrpSpPr>
          <p:cNvPr id="2" name="Group 19"/>
          <p:cNvGrpSpPr/>
          <p:nvPr/>
        </p:nvGrpSpPr>
        <p:grpSpPr>
          <a:xfrm>
            <a:off x="212779" y="1165888"/>
            <a:ext cx="8895725" cy="4849217"/>
            <a:chOff x="212779" y="1249015"/>
            <a:chExt cx="8895725" cy="4849217"/>
          </a:xfrm>
        </p:grpSpPr>
        <p:pic>
          <p:nvPicPr>
            <p:cNvPr id="5" name="Picture 4" descr="hydraulic-fracturing-diagram-678x474"/>
            <p:cNvPicPr/>
            <p:nvPr/>
          </p:nvPicPr>
          <p:blipFill>
            <a:blip r:embed="rId3" cstate="print"/>
            <a:srcRect/>
            <a:stretch>
              <a:fillRect/>
            </a:stretch>
          </p:blipFill>
          <p:spPr bwMode="auto">
            <a:xfrm>
              <a:off x="212779" y="1445920"/>
              <a:ext cx="8706117" cy="4340180"/>
            </a:xfrm>
            <a:prstGeom prst="rect">
              <a:avLst/>
            </a:prstGeom>
            <a:noFill/>
            <a:ln w="9525">
              <a:noFill/>
              <a:miter lim="800000"/>
              <a:headEnd/>
              <a:tailEnd/>
            </a:ln>
          </p:spPr>
        </p:pic>
        <p:sp>
          <p:nvSpPr>
            <p:cNvPr id="4" name="TextBox 3"/>
            <p:cNvSpPr txBox="1"/>
            <p:nvPr/>
          </p:nvSpPr>
          <p:spPr>
            <a:xfrm>
              <a:off x="6722144" y="5498068"/>
              <a:ext cx="2340768" cy="600164"/>
            </a:xfrm>
            <a:prstGeom prst="rect">
              <a:avLst/>
            </a:prstGeom>
            <a:solidFill>
              <a:schemeClr val="bg1"/>
            </a:solidFill>
          </p:spPr>
          <p:txBody>
            <a:bodyPr wrap="square" rtlCol="0">
              <a:spAutoFit/>
            </a:bodyPr>
            <a:lstStyle/>
            <a:p>
              <a:pPr>
                <a:spcAft>
                  <a:spcPts val="600"/>
                </a:spcAft>
              </a:pPr>
              <a:r>
                <a:rPr lang="en-US" sz="1400" b="1" dirty="0" err="1" smtClean="0">
                  <a:latin typeface="+mn-lt"/>
                </a:rPr>
                <a:t>Fracs</a:t>
              </a:r>
              <a:r>
                <a:rPr lang="en-US" sz="1400" b="1" dirty="0" smtClean="0">
                  <a:latin typeface="+mn-lt"/>
                </a:rPr>
                <a:t> occur thousand of feet </a:t>
              </a:r>
            </a:p>
            <a:p>
              <a:pPr>
                <a:spcAft>
                  <a:spcPts val="600"/>
                </a:spcAft>
              </a:pPr>
              <a:r>
                <a:rPr lang="en-US" sz="1400" b="1" dirty="0" smtClean="0"/>
                <a:t>below the groundwater</a:t>
              </a:r>
              <a:endParaRPr lang="en-US" sz="1400" b="1" dirty="0" smtClean="0">
                <a:latin typeface="+mn-lt"/>
              </a:endParaRPr>
            </a:p>
          </p:txBody>
        </p:sp>
        <p:sp>
          <p:nvSpPr>
            <p:cNvPr id="7" name="TextBox 6"/>
            <p:cNvSpPr txBox="1"/>
            <p:nvPr/>
          </p:nvSpPr>
          <p:spPr>
            <a:xfrm>
              <a:off x="316383" y="5439538"/>
              <a:ext cx="1452562" cy="523220"/>
            </a:xfrm>
            <a:prstGeom prst="rect">
              <a:avLst/>
            </a:prstGeom>
            <a:solidFill>
              <a:schemeClr val="bg1"/>
            </a:solidFill>
          </p:spPr>
          <p:txBody>
            <a:bodyPr wrap="square" rtlCol="0">
              <a:spAutoFit/>
            </a:bodyPr>
            <a:lstStyle/>
            <a:p>
              <a:pPr algn="ctr">
                <a:spcAft>
                  <a:spcPts val="1200"/>
                </a:spcAft>
              </a:pPr>
              <a:r>
                <a:rPr lang="en-US" sz="1400" b="1" dirty="0" smtClean="0">
                  <a:latin typeface="+mn-lt"/>
                </a:rPr>
                <a:t>Horizontal leg up to 9,000’</a:t>
              </a:r>
            </a:p>
          </p:txBody>
        </p:sp>
        <p:sp>
          <p:nvSpPr>
            <p:cNvPr id="8" name="TextBox 7"/>
            <p:cNvSpPr txBox="1"/>
            <p:nvPr/>
          </p:nvSpPr>
          <p:spPr>
            <a:xfrm>
              <a:off x="1006946" y="3786960"/>
              <a:ext cx="1452562" cy="215444"/>
            </a:xfrm>
            <a:prstGeom prst="rect">
              <a:avLst/>
            </a:prstGeom>
            <a:solidFill>
              <a:schemeClr val="bg1"/>
            </a:solidFill>
          </p:spPr>
          <p:txBody>
            <a:bodyPr wrap="square" rtlCol="0">
              <a:spAutoFit/>
            </a:bodyPr>
            <a:lstStyle/>
            <a:p>
              <a:pPr algn="ctr">
                <a:spcAft>
                  <a:spcPts val="1200"/>
                </a:spcAft>
              </a:pPr>
              <a:r>
                <a:rPr lang="en-US" sz="800" b="1" dirty="0" smtClean="0"/>
                <a:t>Shale Fractures</a:t>
              </a:r>
            </a:p>
          </p:txBody>
        </p:sp>
        <p:sp>
          <p:nvSpPr>
            <p:cNvPr id="10" name="TextBox 9"/>
            <p:cNvSpPr txBox="1"/>
            <p:nvPr/>
          </p:nvSpPr>
          <p:spPr>
            <a:xfrm>
              <a:off x="4238376" y="1249015"/>
              <a:ext cx="2376264" cy="307777"/>
            </a:xfrm>
            <a:prstGeom prst="rect">
              <a:avLst/>
            </a:prstGeom>
            <a:solidFill>
              <a:schemeClr val="bg1"/>
            </a:solidFill>
          </p:spPr>
          <p:txBody>
            <a:bodyPr wrap="square" rtlCol="0">
              <a:spAutoFit/>
            </a:bodyPr>
            <a:lstStyle/>
            <a:p>
              <a:pPr>
                <a:spcAft>
                  <a:spcPts val="1200"/>
                </a:spcAft>
              </a:pPr>
              <a:r>
                <a:rPr lang="en-US" sz="1400" b="1" dirty="0" smtClean="0">
                  <a:latin typeface="+mn-lt"/>
                </a:rPr>
                <a:t>Treatable Surface Aquifers</a:t>
              </a:r>
            </a:p>
          </p:txBody>
        </p:sp>
        <p:sp>
          <p:nvSpPr>
            <p:cNvPr id="11" name="TextBox 10"/>
            <p:cNvSpPr txBox="1"/>
            <p:nvPr/>
          </p:nvSpPr>
          <p:spPr>
            <a:xfrm>
              <a:off x="7422030" y="1710505"/>
              <a:ext cx="1686474" cy="307777"/>
            </a:xfrm>
            <a:prstGeom prst="rect">
              <a:avLst/>
            </a:prstGeom>
            <a:solidFill>
              <a:schemeClr val="bg1"/>
            </a:solidFill>
          </p:spPr>
          <p:txBody>
            <a:bodyPr wrap="square" rtlCol="0">
              <a:spAutoFit/>
            </a:bodyPr>
            <a:lstStyle/>
            <a:p>
              <a:pPr>
                <a:spcAft>
                  <a:spcPts val="1200"/>
                </a:spcAft>
              </a:pPr>
              <a:r>
                <a:rPr lang="en-US" sz="1400" b="1" dirty="0" smtClean="0">
                  <a:latin typeface="+mn-lt"/>
                </a:rPr>
                <a:t>Municipal Water</a:t>
              </a:r>
            </a:p>
          </p:txBody>
        </p:sp>
        <p:sp>
          <p:nvSpPr>
            <p:cNvPr id="12" name="TextBox 11"/>
            <p:cNvSpPr txBox="1"/>
            <p:nvPr/>
          </p:nvSpPr>
          <p:spPr>
            <a:xfrm>
              <a:off x="7406728" y="1321604"/>
              <a:ext cx="1686474" cy="307777"/>
            </a:xfrm>
            <a:prstGeom prst="rect">
              <a:avLst/>
            </a:prstGeom>
            <a:solidFill>
              <a:schemeClr val="bg1"/>
            </a:solidFill>
          </p:spPr>
          <p:txBody>
            <a:bodyPr wrap="square" rtlCol="0">
              <a:spAutoFit/>
            </a:bodyPr>
            <a:lstStyle/>
            <a:p>
              <a:pPr>
                <a:spcAft>
                  <a:spcPts val="1200"/>
                </a:spcAft>
              </a:pPr>
              <a:r>
                <a:rPr lang="en-US" sz="1400" b="1" dirty="0" smtClean="0">
                  <a:latin typeface="+mn-lt"/>
                </a:rPr>
                <a:t>Private</a:t>
              </a:r>
              <a:r>
                <a:rPr lang="en-US" sz="1200" b="1" dirty="0" smtClean="0">
                  <a:latin typeface="+mn-lt"/>
                </a:rPr>
                <a:t> Well</a:t>
              </a:r>
            </a:p>
          </p:txBody>
        </p:sp>
        <p:sp>
          <p:nvSpPr>
            <p:cNvPr id="13" name="TextBox 12"/>
            <p:cNvSpPr txBox="1"/>
            <p:nvPr/>
          </p:nvSpPr>
          <p:spPr>
            <a:xfrm>
              <a:off x="7398217" y="2257708"/>
              <a:ext cx="1686474" cy="954107"/>
            </a:xfrm>
            <a:prstGeom prst="rect">
              <a:avLst/>
            </a:prstGeom>
            <a:solidFill>
              <a:schemeClr val="bg1"/>
            </a:solidFill>
          </p:spPr>
          <p:txBody>
            <a:bodyPr wrap="square" rtlCol="0">
              <a:spAutoFit/>
            </a:bodyPr>
            <a:lstStyle/>
            <a:p>
              <a:pPr>
                <a:spcAft>
                  <a:spcPts val="1200"/>
                </a:spcAft>
              </a:pPr>
              <a:r>
                <a:rPr lang="en-US" sz="1400" b="1" dirty="0" smtClean="0">
                  <a:latin typeface="+mn-lt"/>
                </a:rPr>
                <a:t>Additional Steel Casing and Cement to protect groundwater</a:t>
              </a:r>
            </a:p>
          </p:txBody>
        </p:sp>
        <p:sp>
          <p:nvSpPr>
            <p:cNvPr id="14" name="TextBox 13"/>
            <p:cNvSpPr txBox="1"/>
            <p:nvPr/>
          </p:nvSpPr>
          <p:spPr>
            <a:xfrm>
              <a:off x="7412497" y="3286898"/>
              <a:ext cx="1686474" cy="523220"/>
            </a:xfrm>
            <a:prstGeom prst="rect">
              <a:avLst/>
            </a:prstGeom>
            <a:solidFill>
              <a:schemeClr val="bg1"/>
            </a:solidFill>
          </p:spPr>
          <p:txBody>
            <a:bodyPr wrap="square" rtlCol="0">
              <a:spAutoFit/>
            </a:bodyPr>
            <a:lstStyle/>
            <a:p>
              <a:pPr>
                <a:spcAft>
                  <a:spcPts val="1200"/>
                </a:spcAft>
              </a:pPr>
              <a:r>
                <a:rPr lang="en-US" sz="1400" b="1" dirty="0" smtClean="0">
                  <a:latin typeface="+mn-lt"/>
                </a:rPr>
                <a:t>Protective Steel Casing and Cement</a:t>
              </a:r>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904875" y="1310400"/>
            <a:ext cx="4937785" cy="5071350"/>
          </a:xfrm>
        </p:spPr>
        <p:txBody>
          <a:bodyPr/>
          <a:lstStyle/>
          <a:p>
            <a:r>
              <a:rPr lang="en-US" sz="2400" dirty="0" smtClean="0"/>
              <a:t>Liquids-Rich </a:t>
            </a:r>
            <a:r>
              <a:rPr lang="en-US" sz="2400" dirty="0" err="1" smtClean="0"/>
              <a:t>Shales</a:t>
            </a:r>
            <a:endParaRPr lang="en-US" sz="2400" dirty="0" smtClean="0"/>
          </a:p>
          <a:p>
            <a:r>
              <a:rPr lang="en-US" sz="2400" dirty="0" smtClean="0"/>
              <a:t>E&amp;P Phases</a:t>
            </a:r>
          </a:p>
          <a:p>
            <a:r>
              <a:rPr lang="en-US" sz="2400" dirty="0" smtClean="0"/>
              <a:t>Drilling Technology</a:t>
            </a:r>
          </a:p>
          <a:p>
            <a:pPr lvl="1"/>
            <a:r>
              <a:rPr lang="en-GB" sz="2400" dirty="0" smtClean="0"/>
              <a:t> HSSE &amp; Operating Principles</a:t>
            </a:r>
          </a:p>
          <a:p>
            <a:pPr lvl="1"/>
            <a:r>
              <a:rPr lang="en-GB" sz="2400" dirty="0" smtClean="0"/>
              <a:t> Pads &amp; Directional Drilling</a:t>
            </a:r>
          </a:p>
          <a:p>
            <a:pPr lvl="1"/>
            <a:r>
              <a:rPr lang="en-GB" sz="2400" dirty="0" smtClean="0"/>
              <a:t> Well Integrity</a:t>
            </a:r>
          </a:p>
          <a:p>
            <a:r>
              <a:rPr lang="en-GB" sz="2400" dirty="0" smtClean="0"/>
              <a:t>Closing</a:t>
            </a:r>
          </a:p>
          <a:p>
            <a:pPr lvl="1"/>
            <a:endParaRPr lang="en-GB" sz="2400" dirty="0" smtClean="0"/>
          </a:p>
          <a:p>
            <a:pPr lvl="1"/>
            <a:endParaRPr lang="en-GB" sz="2400" dirty="0" smtClean="0"/>
          </a:p>
          <a:p>
            <a:endParaRPr lang="en-US" sz="2400" dirty="0" smtClean="0"/>
          </a:p>
          <a:p>
            <a:pPr lvl="1"/>
            <a:endParaRPr lang="en-US" sz="2400" dirty="0" smtClean="0"/>
          </a:p>
          <a:p>
            <a:endParaRPr lang="en-US" sz="2400" dirty="0" smtClean="0"/>
          </a:p>
          <a:p>
            <a:endParaRPr lang="en-US" sz="2400" dirty="0" smtClean="0"/>
          </a:p>
          <a:p>
            <a:endParaRPr lang="en-US" sz="24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2070" y="2379406"/>
            <a:ext cx="5603468" cy="912433"/>
          </a:xfrm>
        </p:spPr>
        <p:txBody>
          <a:bodyPr/>
          <a:lstStyle/>
          <a:p>
            <a:r>
              <a:rPr lang="en-GB" dirty="0" smtClean="0"/>
              <a:t>TECHNOLOGY</a:t>
            </a:r>
            <a:endParaRPr lang="en-GB" dirty="0"/>
          </a:p>
        </p:txBody>
      </p:sp>
      <p:sp>
        <p:nvSpPr>
          <p:cNvPr id="4" name="Text Placeholder 3"/>
          <p:cNvSpPr>
            <a:spLocks noGrp="1"/>
          </p:cNvSpPr>
          <p:nvPr>
            <p:ph type="body" sz="quarter" idx="13"/>
          </p:nvPr>
        </p:nvSpPr>
        <p:spPr/>
        <p:txBody>
          <a:bodyPr/>
          <a:lstStyle/>
          <a:p>
            <a:r>
              <a:rPr lang="en-GB" dirty="0" smtClean="0"/>
              <a:t>4.0</a:t>
            </a:r>
            <a:endParaRPr lang="en-GB"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06177"/>
            <a:ext cx="7700963" cy="419103"/>
          </a:xfrm>
        </p:spPr>
        <p:txBody>
          <a:bodyPr/>
          <a:lstStyle/>
          <a:p>
            <a:r>
              <a:rPr lang="en-GB" b="1" dirty="0" smtClean="0">
                <a:latin typeface="Futura Medium" pitchFamily="2" charset="0"/>
              </a:rPr>
              <a:t>Technology &amp; Integration</a:t>
            </a:r>
            <a:endParaRPr lang="en-US" b="1" dirty="0"/>
          </a:p>
        </p:txBody>
      </p:sp>
      <p:sp>
        <p:nvSpPr>
          <p:cNvPr id="13" name="Text Placeholder 14"/>
          <p:cNvSpPr txBox="1">
            <a:spLocks/>
          </p:cNvSpPr>
          <p:nvPr/>
        </p:nvSpPr>
        <p:spPr>
          <a:xfrm>
            <a:off x="813867" y="1477601"/>
            <a:ext cx="1791331" cy="2741794"/>
          </a:xfrm>
          <a:prstGeom prst="rect">
            <a:avLst/>
          </a:prstGeom>
        </p:spPr>
        <p:txBody>
          <a:bodyPr/>
          <a:lstStyle/>
          <a:p>
            <a:pPr marL="265113" indent="-265113">
              <a:spcAft>
                <a:spcPts val="600"/>
              </a:spcAft>
              <a:buClr>
                <a:srgbClr val="D42E12"/>
              </a:buClr>
              <a:buSzPct val="75000"/>
              <a:defRPr/>
            </a:pPr>
            <a:r>
              <a:rPr lang="en-GB" sz="1400" b="1" dirty="0" smtClean="0">
                <a:solidFill>
                  <a:srgbClr val="D42E12"/>
                </a:solidFill>
              </a:rPr>
              <a:t>Decrease Well Costs</a:t>
            </a:r>
          </a:p>
          <a:p>
            <a:pPr marL="144000" indent="-144000">
              <a:spcAft>
                <a:spcPts val="600"/>
              </a:spcAft>
              <a:buClr>
                <a:srgbClr val="D42E12"/>
              </a:buClr>
              <a:buSzPct val="75000"/>
              <a:buFontTx/>
              <a:buBlip>
                <a:blip r:embed="rId3"/>
              </a:buBlip>
              <a:defRPr/>
            </a:pPr>
            <a:r>
              <a:rPr lang="en-GB" sz="1200" dirty="0" smtClean="0">
                <a:solidFill>
                  <a:srgbClr val="595959"/>
                </a:solidFill>
              </a:rPr>
              <a:t>Best in class drilling technologies</a:t>
            </a:r>
          </a:p>
          <a:p>
            <a:pPr marL="144000" indent="-144000">
              <a:spcAft>
                <a:spcPts val="600"/>
              </a:spcAft>
              <a:buClr>
                <a:srgbClr val="D42E12"/>
              </a:buClr>
              <a:buSzPct val="75000"/>
              <a:buFontTx/>
              <a:buBlip>
                <a:blip r:embed="rId3"/>
              </a:buBlip>
              <a:defRPr/>
            </a:pPr>
            <a:r>
              <a:rPr lang="en-GB" sz="1200" dirty="0" smtClean="0">
                <a:solidFill>
                  <a:srgbClr val="595959"/>
                </a:solidFill>
              </a:rPr>
              <a:t>Drilling Automation &amp; Well Manufacturing</a:t>
            </a:r>
          </a:p>
          <a:p>
            <a:pPr marL="144000" indent="-144000">
              <a:spcAft>
                <a:spcPts val="600"/>
              </a:spcAft>
              <a:buClr>
                <a:srgbClr val="D42E12"/>
              </a:buClr>
              <a:buSzPct val="75000"/>
              <a:buFontTx/>
              <a:buBlip>
                <a:blip r:embed="rId3"/>
              </a:buBlip>
              <a:defRPr/>
            </a:pPr>
            <a:r>
              <a:rPr lang="en-GB" sz="1200" dirty="0" smtClean="0">
                <a:solidFill>
                  <a:srgbClr val="595959"/>
                </a:solidFill>
              </a:rPr>
              <a:t>Rigs on skids</a:t>
            </a:r>
          </a:p>
          <a:p>
            <a:pPr marL="144000" indent="-144000">
              <a:spcAft>
                <a:spcPts val="600"/>
              </a:spcAft>
              <a:buClr>
                <a:srgbClr val="D42E12"/>
              </a:buClr>
              <a:buSzPct val="75000"/>
              <a:buFontTx/>
              <a:buBlip>
                <a:blip r:embed="rId3"/>
              </a:buBlip>
              <a:defRPr/>
            </a:pPr>
            <a:r>
              <a:rPr lang="en-GB" sz="1200" dirty="0" smtClean="0">
                <a:solidFill>
                  <a:srgbClr val="595959"/>
                </a:solidFill>
              </a:rPr>
              <a:t>Mud composition</a:t>
            </a:r>
          </a:p>
          <a:p>
            <a:pPr marL="144000" indent="-144000">
              <a:spcAft>
                <a:spcPts val="600"/>
              </a:spcAft>
              <a:buClr>
                <a:srgbClr val="D42E12"/>
              </a:buClr>
              <a:buSzPct val="75000"/>
              <a:buFontTx/>
              <a:buBlip>
                <a:blip r:embed="rId3"/>
              </a:buBlip>
              <a:defRPr/>
            </a:pPr>
            <a:r>
              <a:rPr lang="en-GB" sz="1200" dirty="0" smtClean="0">
                <a:solidFill>
                  <a:srgbClr val="595959"/>
                </a:solidFill>
              </a:rPr>
              <a:t>Fracturing techniques</a:t>
            </a:r>
          </a:p>
          <a:p>
            <a:pPr marL="144000" indent="-144000">
              <a:spcAft>
                <a:spcPts val="600"/>
              </a:spcAft>
              <a:buClr>
                <a:srgbClr val="D42E12"/>
              </a:buClr>
              <a:buSzPct val="75000"/>
              <a:buFontTx/>
              <a:buBlip>
                <a:blip r:embed="rId3"/>
              </a:buBlip>
              <a:defRPr/>
            </a:pPr>
            <a:r>
              <a:rPr lang="en-GB" sz="1200" dirty="0" smtClean="0">
                <a:solidFill>
                  <a:srgbClr val="595959"/>
                </a:solidFill>
              </a:rPr>
              <a:t>Multi-stage completions</a:t>
            </a:r>
          </a:p>
          <a:p>
            <a:pPr marL="144000" indent="-144000">
              <a:spcAft>
                <a:spcPts val="600"/>
              </a:spcAft>
              <a:buClr>
                <a:srgbClr val="D42E12"/>
              </a:buClr>
              <a:buSzPct val="75000"/>
              <a:buFontTx/>
              <a:buBlip>
                <a:blip r:embed="rId3"/>
              </a:buBlip>
              <a:defRPr/>
            </a:pPr>
            <a:r>
              <a:rPr lang="en-GB" sz="1200" dirty="0" smtClean="0">
                <a:solidFill>
                  <a:srgbClr val="595959"/>
                </a:solidFill>
              </a:rPr>
              <a:t>Micro seismic</a:t>
            </a:r>
            <a:endParaRPr lang="en-GB" sz="1200" dirty="0">
              <a:solidFill>
                <a:srgbClr val="595959"/>
              </a:solidFill>
            </a:endParaRPr>
          </a:p>
        </p:txBody>
      </p:sp>
      <p:cxnSp>
        <p:nvCxnSpPr>
          <p:cNvPr id="15" name="Straight Connector 14"/>
          <p:cNvCxnSpPr/>
          <p:nvPr/>
        </p:nvCxnSpPr>
        <p:spPr>
          <a:xfrm>
            <a:off x="899592" y="1296057"/>
            <a:ext cx="7787208" cy="88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4"/>
          <p:cNvSpPr txBox="1">
            <a:spLocks/>
          </p:cNvSpPr>
          <p:nvPr/>
        </p:nvSpPr>
        <p:spPr>
          <a:xfrm>
            <a:off x="2597539" y="1477601"/>
            <a:ext cx="1942965" cy="2068049"/>
          </a:xfrm>
          <a:prstGeom prst="rect">
            <a:avLst/>
          </a:prstGeom>
        </p:spPr>
        <p:txBody>
          <a:bodyPr/>
          <a:lstStyle/>
          <a:p>
            <a:pPr marL="269875" indent="-269875">
              <a:spcAft>
                <a:spcPts val="600"/>
              </a:spcAft>
              <a:buClr>
                <a:srgbClr val="D42E12"/>
              </a:buClr>
              <a:buSzPct val="75000"/>
              <a:defRPr/>
            </a:pPr>
            <a:r>
              <a:rPr lang="en-GB" sz="1400" b="1" dirty="0" smtClean="0">
                <a:solidFill>
                  <a:srgbClr val="D42E12"/>
                </a:solidFill>
              </a:rPr>
              <a:t>Increase Production</a:t>
            </a:r>
          </a:p>
          <a:p>
            <a:pPr marL="144000" indent="-144000">
              <a:spcAft>
                <a:spcPts val="600"/>
              </a:spcAft>
              <a:buClr>
                <a:srgbClr val="D42E12"/>
              </a:buClr>
              <a:buSzPct val="75000"/>
              <a:buFontTx/>
              <a:buBlip>
                <a:blip r:embed="rId3"/>
              </a:buBlip>
              <a:defRPr/>
            </a:pPr>
            <a:r>
              <a:rPr lang="en-GB" sz="1200" dirty="0" smtClean="0">
                <a:solidFill>
                  <a:srgbClr val="595959"/>
                </a:solidFill>
              </a:rPr>
              <a:t>Integration of techniques</a:t>
            </a:r>
          </a:p>
          <a:p>
            <a:pPr marL="144000" indent="-144000">
              <a:spcAft>
                <a:spcPts val="600"/>
              </a:spcAft>
              <a:buClr>
                <a:srgbClr val="D42E12"/>
              </a:buClr>
              <a:buSzPct val="75000"/>
              <a:buFontTx/>
              <a:buBlip>
                <a:blip r:embed="rId3"/>
              </a:buBlip>
              <a:defRPr/>
            </a:pPr>
            <a:r>
              <a:rPr lang="en-GB" sz="1200" dirty="0" smtClean="0">
                <a:solidFill>
                  <a:srgbClr val="595959"/>
                </a:solidFill>
              </a:rPr>
              <a:t>Selecting the best areas</a:t>
            </a:r>
          </a:p>
          <a:p>
            <a:pPr marL="144000" indent="-144000">
              <a:spcAft>
                <a:spcPts val="600"/>
              </a:spcAft>
              <a:buClr>
                <a:srgbClr val="D42E12"/>
              </a:buClr>
              <a:buSzPct val="75000"/>
              <a:buFontTx/>
              <a:buBlip>
                <a:blip r:embed="rId3"/>
              </a:buBlip>
              <a:defRPr/>
            </a:pPr>
            <a:r>
              <a:rPr lang="en-GB" sz="1200" dirty="0" smtClean="0">
                <a:solidFill>
                  <a:srgbClr val="595959"/>
                </a:solidFill>
              </a:rPr>
              <a:t>Fracture prediction</a:t>
            </a:r>
          </a:p>
          <a:p>
            <a:pPr marL="144000" indent="-144000">
              <a:spcAft>
                <a:spcPts val="600"/>
              </a:spcAft>
              <a:buClr>
                <a:srgbClr val="D42E12"/>
              </a:buClr>
              <a:buSzPct val="75000"/>
              <a:buFontTx/>
              <a:buBlip>
                <a:blip r:embed="rId3"/>
              </a:buBlip>
              <a:defRPr/>
            </a:pPr>
            <a:r>
              <a:rPr lang="en-GB" sz="1200" dirty="0" smtClean="0">
                <a:solidFill>
                  <a:srgbClr val="595959"/>
                </a:solidFill>
              </a:rPr>
              <a:t>Rock property analysis</a:t>
            </a:r>
          </a:p>
          <a:p>
            <a:pPr marL="144000" indent="-144000">
              <a:spcAft>
                <a:spcPts val="600"/>
              </a:spcAft>
              <a:buClr>
                <a:srgbClr val="D42E12"/>
              </a:buClr>
              <a:buSzPct val="75000"/>
              <a:buFontTx/>
              <a:buBlip>
                <a:blip r:embed="rId3"/>
              </a:buBlip>
              <a:defRPr/>
            </a:pPr>
            <a:r>
              <a:rPr lang="en-GB" sz="1200" dirty="0" smtClean="0">
                <a:solidFill>
                  <a:srgbClr val="595959"/>
                </a:solidFill>
              </a:rPr>
              <a:t>Seismic evaluation</a:t>
            </a:r>
          </a:p>
          <a:p>
            <a:pPr marL="144000" indent="-144000">
              <a:spcAft>
                <a:spcPts val="600"/>
              </a:spcAft>
              <a:buClr>
                <a:srgbClr val="D42E12"/>
              </a:buClr>
              <a:buSzPct val="75000"/>
              <a:buFontTx/>
              <a:buBlip>
                <a:blip r:embed="rId3"/>
              </a:buBlip>
              <a:defRPr/>
            </a:pPr>
            <a:r>
              <a:rPr lang="en-GB" sz="1200" dirty="0" smtClean="0">
                <a:solidFill>
                  <a:srgbClr val="595959"/>
                </a:solidFill>
              </a:rPr>
              <a:t>Geomechanical analysis</a:t>
            </a:r>
          </a:p>
          <a:p>
            <a:pPr marL="144000" indent="-144000">
              <a:spcAft>
                <a:spcPts val="600"/>
              </a:spcAft>
              <a:buClr>
                <a:srgbClr val="D42E12"/>
              </a:buClr>
              <a:buSzPct val="75000"/>
              <a:buFontTx/>
              <a:buBlip>
                <a:blip r:embed="rId3"/>
              </a:buBlip>
              <a:defRPr/>
            </a:pPr>
            <a:r>
              <a:rPr lang="en-GB" sz="1200" dirty="0" smtClean="0">
                <a:solidFill>
                  <a:srgbClr val="595959"/>
                </a:solidFill>
              </a:rPr>
              <a:t>Geochemical analysis</a:t>
            </a:r>
          </a:p>
        </p:txBody>
      </p:sp>
      <p:sp>
        <p:nvSpPr>
          <p:cNvPr id="17" name="Text Box 3"/>
          <p:cNvSpPr txBox="1">
            <a:spLocks noChangeArrowheads="1"/>
          </p:cNvSpPr>
          <p:nvPr/>
        </p:nvSpPr>
        <p:spPr bwMode="auto">
          <a:xfrm>
            <a:off x="900640" y="1042176"/>
            <a:ext cx="2538413" cy="215444"/>
          </a:xfrm>
          <a:prstGeom prst="rect">
            <a:avLst/>
          </a:prstGeom>
          <a:noFill/>
          <a:ln w="9525">
            <a:noFill/>
            <a:miter lim="800000"/>
            <a:headEnd/>
            <a:tailEnd/>
          </a:ln>
        </p:spPr>
        <p:txBody>
          <a:bodyPr wrap="square" lIns="0" tIns="0" rIns="0" bIns="0">
            <a:spAutoFit/>
          </a:bodyPr>
          <a:lstStyle/>
          <a:p>
            <a:pPr eaLnBrk="0" hangingPunct="0">
              <a:spcBef>
                <a:spcPct val="50000"/>
              </a:spcBef>
            </a:pPr>
            <a:r>
              <a:rPr lang="en-US" sz="1400" b="1" cap="all" dirty="0" smtClean="0">
                <a:solidFill>
                  <a:srgbClr val="595959"/>
                </a:solidFill>
              </a:rPr>
              <a:t>Technology Enablers</a:t>
            </a:r>
            <a:endParaRPr lang="en-US" sz="1400" b="1" cap="all" dirty="0">
              <a:solidFill>
                <a:srgbClr val="595959"/>
              </a:solidFill>
            </a:endParaRPr>
          </a:p>
        </p:txBody>
      </p:sp>
      <p:sp>
        <p:nvSpPr>
          <p:cNvPr id="18" name="Oval 17"/>
          <p:cNvSpPr/>
          <p:nvPr/>
        </p:nvSpPr>
        <p:spPr>
          <a:xfrm>
            <a:off x="7121151" y="2002297"/>
            <a:ext cx="1457597" cy="1457597"/>
          </a:xfrm>
          <a:prstGeom prst="ellipse">
            <a:avLst/>
          </a:prstGeom>
          <a:solidFill>
            <a:srgbClr val="FAE374"/>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Text Box 3"/>
          <p:cNvSpPr txBox="1">
            <a:spLocks noChangeArrowheads="1"/>
          </p:cNvSpPr>
          <p:nvPr/>
        </p:nvSpPr>
        <p:spPr bwMode="auto">
          <a:xfrm>
            <a:off x="7189693" y="2659521"/>
            <a:ext cx="1166020" cy="215444"/>
          </a:xfrm>
          <a:prstGeom prst="rect">
            <a:avLst/>
          </a:prstGeom>
          <a:noFill/>
          <a:ln w="9525">
            <a:noFill/>
            <a:miter lim="800000"/>
            <a:headEnd/>
            <a:tailEnd/>
          </a:ln>
        </p:spPr>
        <p:txBody>
          <a:bodyPr wrap="square" lIns="0" tIns="0" rIns="0" bIns="0">
            <a:spAutoFit/>
          </a:bodyPr>
          <a:lstStyle/>
          <a:p>
            <a:pPr algn="ctr" eaLnBrk="0" hangingPunct="0">
              <a:spcBef>
                <a:spcPct val="50000"/>
              </a:spcBef>
            </a:pPr>
            <a:r>
              <a:rPr lang="en-US" sz="1400" b="1" cap="all" dirty="0" smtClean="0">
                <a:solidFill>
                  <a:srgbClr val="D42E12"/>
                </a:solidFill>
              </a:rPr>
              <a:t>Integration</a:t>
            </a:r>
            <a:endParaRPr lang="en-US" sz="1400" b="1" cap="all" dirty="0">
              <a:solidFill>
                <a:srgbClr val="D42E12"/>
              </a:solidFill>
            </a:endParaRPr>
          </a:p>
        </p:txBody>
      </p:sp>
      <p:cxnSp>
        <p:nvCxnSpPr>
          <p:cNvPr id="20" name="Straight Arrow Connector 19"/>
          <p:cNvCxnSpPr/>
          <p:nvPr/>
        </p:nvCxnSpPr>
        <p:spPr>
          <a:xfrm flipH="1">
            <a:off x="7686303" y="3469147"/>
            <a:ext cx="738185" cy="0"/>
          </a:xfrm>
          <a:prstGeom prst="straightConnector1">
            <a:avLst/>
          </a:prstGeom>
          <a:ln w="127000">
            <a:solidFill>
              <a:schemeClr val="accent2"/>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062538" y="1859422"/>
            <a:ext cx="506415" cy="600075"/>
          </a:xfrm>
          <a:prstGeom prst="straightConnector1">
            <a:avLst/>
          </a:prstGeom>
          <a:ln w="127000">
            <a:solidFill>
              <a:schemeClr val="accent2"/>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913990" y="2235660"/>
            <a:ext cx="477036" cy="452436"/>
          </a:xfrm>
          <a:prstGeom prst="straightConnector1">
            <a:avLst/>
          </a:prstGeom>
          <a:ln w="127000">
            <a:solidFill>
              <a:schemeClr val="accent2"/>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23" name="Text Box 3"/>
          <p:cNvSpPr txBox="1">
            <a:spLocks noChangeArrowheads="1"/>
          </p:cNvSpPr>
          <p:nvPr/>
        </p:nvSpPr>
        <p:spPr bwMode="auto">
          <a:xfrm>
            <a:off x="7343401" y="1449026"/>
            <a:ext cx="1478654" cy="369332"/>
          </a:xfrm>
          <a:prstGeom prst="rect">
            <a:avLst/>
          </a:prstGeom>
          <a:noFill/>
          <a:ln w="9525">
            <a:noFill/>
            <a:miter lim="800000"/>
            <a:headEnd/>
            <a:tailEnd/>
          </a:ln>
        </p:spPr>
        <p:txBody>
          <a:bodyPr wrap="square" lIns="0" tIns="0" rIns="0" bIns="0">
            <a:spAutoFit/>
          </a:bodyPr>
          <a:lstStyle/>
          <a:p>
            <a:pPr eaLnBrk="0" hangingPunct="0"/>
            <a:r>
              <a:rPr lang="en-US" sz="1200" dirty="0" smtClean="0">
                <a:solidFill>
                  <a:srgbClr val="D42E12"/>
                </a:solidFill>
              </a:rPr>
              <a:t>Proprietary </a:t>
            </a:r>
          </a:p>
          <a:p>
            <a:pPr eaLnBrk="0" hangingPunct="0"/>
            <a:r>
              <a:rPr lang="en-US" sz="1200" dirty="0" smtClean="0">
                <a:solidFill>
                  <a:srgbClr val="D42E12"/>
                </a:solidFill>
              </a:rPr>
              <a:t>Technology</a:t>
            </a:r>
            <a:endParaRPr lang="en-US" sz="1200" dirty="0">
              <a:solidFill>
                <a:srgbClr val="D42E12"/>
              </a:solidFill>
            </a:endParaRPr>
          </a:p>
        </p:txBody>
      </p:sp>
      <p:sp>
        <p:nvSpPr>
          <p:cNvPr id="24" name="Text Box 3"/>
          <p:cNvSpPr txBox="1">
            <a:spLocks noChangeArrowheads="1"/>
          </p:cNvSpPr>
          <p:nvPr/>
        </p:nvSpPr>
        <p:spPr bwMode="auto">
          <a:xfrm>
            <a:off x="7879658" y="3629025"/>
            <a:ext cx="1932801" cy="369332"/>
          </a:xfrm>
          <a:prstGeom prst="rect">
            <a:avLst/>
          </a:prstGeom>
          <a:noFill/>
          <a:ln w="9525">
            <a:noFill/>
            <a:miter lim="800000"/>
            <a:headEnd/>
            <a:tailEnd/>
          </a:ln>
        </p:spPr>
        <p:txBody>
          <a:bodyPr wrap="square" lIns="0" tIns="0" rIns="0" bIns="0">
            <a:spAutoFit/>
          </a:bodyPr>
          <a:lstStyle/>
          <a:p>
            <a:pPr eaLnBrk="0" hangingPunct="0"/>
            <a:r>
              <a:rPr lang="en-US" sz="1200" dirty="0" smtClean="0">
                <a:solidFill>
                  <a:srgbClr val="D42E12"/>
                </a:solidFill>
              </a:rPr>
              <a:t>Shell </a:t>
            </a:r>
          </a:p>
          <a:p>
            <a:pPr eaLnBrk="0" hangingPunct="0"/>
            <a:r>
              <a:rPr lang="en-US" sz="1200" dirty="0" smtClean="0">
                <a:solidFill>
                  <a:srgbClr val="D42E12"/>
                </a:solidFill>
              </a:rPr>
              <a:t>Capabilities</a:t>
            </a:r>
            <a:endParaRPr lang="en-US" sz="1200" dirty="0">
              <a:solidFill>
                <a:srgbClr val="D42E12"/>
              </a:solidFill>
            </a:endParaRPr>
          </a:p>
        </p:txBody>
      </p:sp>
      <p:sp>
        <p:nvSpPr>
          <p:cNvPr id="25" name="Text Box 3"/>
          <p:cNvSpPr txBox="1">
            <a:spLocks noChangeArrowheads="1"/>
          </p:cNvSpPr>
          <p:nvPr/>
        </p:nvSpPr>
        <p:spPr bwMode="auto">
          <a:xfrm>
            <a:off x="6416810" y="2748600"/>
            <a:ext cx="704341" cy="369332"/>
          </a:xfrm>
          <a:prstGeom prst="rect">
            <a:avLst/>
          </a:prstGeom>
          <a:noFill/>
          <a:ln w="9525">
            <a:noFill/>
            <a:miter lim="800000"/>
            <a:headEnd/>
            <a:tailEnd/>
          </a:ln>
        </p:spPr>
        <p:txBody>
          <a:bodyPr wrap="square" lIns="0" tIns="0" rIns="0" bIns="0">
            <a:spAutoFit/>
          </a:bodyPr>
          <a:lstStyle/>
          <a:p>
            <a:pPr eaLnBrk="0" hangingPunct="0"/>
            <a:r>
              <a:rPr lang="en-US" sz="1200" dirty="0" smtClean="0">
                <a:solidFill>
                  <a:srgbClr val="D42E12"/>
                </a:solidFill>
              </a:rPr>
              <a:t>3</a:t>
            </a:r>
            <a:r>
              <a:rPr lang="en-US" sz="1200" baseline="30000" dirty="0" smtClean="0">
                <a:solidFill>
                  <a:srgbClr val="D42E12"/>
                </a:solidFill>
              </a:rPr>
              <a:t>rd</a:t>
            </a:r>
            <a:r>
              <a:rPr lang="en-US" sz="1200" dirty="0" smtClean="0">
                <a:solidFill>
                  <a:srgbClr val="D42E12"/>
                </a:solidFill>
              </a:rPr>
              <a:t> Party </a:t>
            </a:r>
          </a:p>
          <a:p>
            <a:pPr eaLnBrk="0" hangingPunct="0"/>
            <a:r>
              <a:rPr lang="en-US" sz="1200" dirty="0" smtClean="0">
                <a:solidFill>
                  <a:srgbClr val="D42E12"/>
                </a:solidFill>
              </a:rPr>
              <a:t>Products</a:t>
            </a:r>
            <a:endParaRPr lang="en-US" sz="1200" dirty="0">
              <a:solidFill>
                <a:srgbClr val="D42E12"/>
              </a:solidFill>
            </a:endParaRPr>
          </a:p>
        </p:txBody>
      </p:sp>
      <p:sp>
        <p:nvSpPr>
          <p:cNvPr id="26" name="Text Placeholder 14"/>
          <p:cNvSpPr txBox="1">
            <a:spLocks/>
          </p:cNvSpPr>
          <p:nvPr/>
        </p:nvSpPr>
        <p:spPr>
          <a:xfrm>
            <a:off x="4530980" y="1477601"/>
            <a:ext cx="1884996" cy="2197949"/>
          </a:xfrm>
          <a:prstGeom prst="rect">
            <a:avLst/>
          </a:prstGeom>
        </p:spPr>
        <p:txBody>
          <a:bodyPr/>
          <a:lstStyle/>
          <a:p>
            <a:pPr marL="269875" indent="-269875">
              <a:spcAft>
                <a:spcPts val="600"/>
              </a:spcAft>
              <a:buClr>
                <a:srgbClr val="D42E12"/>
              </a:buClr>
              <a:buSzPct val="75000"/>
              <a:defRPr/>
            </a:pPr>
            <a:r>
              <a:rPr lang="en-GB" sz="1400" b="1" dirty="0" smtClean="0">
                <a:solidFill>
                  <a:srgbClr val="D42E12"/>
                </a:solidFill>
              </a:rPr>
              <a:t>Reduce Footprint</a:t>
            </a:r>
          </a:p>
          <a:p>
            <a:pPr marL="144000" indent="-144000">
              <a:spcAft>
                <a:spcPts val="600"/>
              </a:spcAft>
              <a:buClr>
                <a:srgbClr val="D42E12"/>
              </a:buClr>
              <a:buSzPct val="75000"/>
              <a:buFontTx/>
              <a:buBlip>
                <a:blip r:embed="rId3"/>
              </a:buBlip>
              <a:defRPr/>
            </a:pPr>
            <a:r>
              <a:rPr lang="en-GB" sz="1200" dirty="0" smtClean="0">
                <a:solidFill>
                  <a:srgbClr val="595959"/>
                </a:solidFill>
              </a:rPr>
              <a:t>Green Completions</a:t>
            </a:r>
          </a:p>
          <a:p>
            <a:pPr marL="144000" indent="-144000">
              <a:spcAft>
                <a:spcPts val="600"/>
              </a:spcAft>
              <a:buClr>
                <a:srgbClr val="D42E12"/>
              </a:buClr>
              <a:buSzPct val="75000"/>
              <a:buFontTx/>
              <a:buBlip>
                <a:blip r:embed="rId3"/>
              </a:buBlip>
              <a:defRPr/>
            </a:pPr>
            <a:r>
              <a:rPr lang="en-GB" sz="1200" dirty="0" smtClean="0">
                <a:solidFill>
                  <a:srgbClr val="595959"/>
                </a:solidFill>
              </a:rPr>
              <a:t>Multi well pads</a:t>
            </a:r>
          </a:p>
          <a:p>
            <a:pPr marL="144000" indent="-144000">
              <a:spcAft>
                <a:spcPts val="600"/>
              </a:spcAft>
              <a:buClr>
                <a:srgbClr val="D42E12"/>
              </a:buClr>
              <a:buSzPct val="75000"/>
              <a:buFontTx/>
              <a:buBlip>
                <a:blip r:embed="rId3"/>
              </a:buBlip>
              <a:defRPr/>
            </a:pPr>
            <a:r>
              <a:rPr lang="en-GB" sz="1200" dirty="0" smtClean="0">
                <a:solidFill>
                  <a:srgbClr val="595959"/>
                </a:solidFill>
              </a:rPr>
              <a:t>Light, noise inhibitors</a:t>
            </a:r>
          </a:p>
          <a:p>
            <a:pPr marL="144000" indent="-144000">
              <a:spcAft>
                <a:spcPts val="600"/>
              </a:spcAft>
              <a:buClr>
                <a:srgbClr val="D42E12"/>
              </a:buClr>
              <a:buSzPct val="75000"/>
              <a:buBlip>
                <a:blip r:embed="rId3"/>
              </a:buBlip>
              <a:defRPr/>
            </a:pPr>
            <a:r>
              <a:rPr lang="en-GB" sz="1200" dirty="0" smtClean="0">
                <a:solidFill>
                  <a:srgbClr val="595959"/>
                </a:solidFill>
              </a:rPr>
              <a:t>Fluids recycle as reasonably practicable</a:t>
            </a:r>
          </a:p>
          <a:p>
            <a:pPr marL="144000" indent="-144000">
              <a:spcAft>
                <a:spcPts val="600"/>
              </a:spcAft>
              <a:buClr>
                <a:srgbClr val="D42E12"/>
              </a:buClr>
              <a:buSzPct val="75000"/>
              <a:buFontTx/>
              <a:buBlip>
                <a:blip r:embed="rId3"/>
              </a:buBlip>
              <a:defRPr/>
            </a:pPr>
            <a:r>
              <a:rPr lang="en-GB" sz="1200" dirty="0" smtClean="0">
                <a:solidFill>
                  <a:srgbClr val="595959"/>
                </a:solidFill>
              </a:rPr>
              <a:t>Pipeline water as reasonably practicable</a:t>
            </a:r>
          </a:p>
          <a:p>
            <a:pPr marL="144000" indent="-144000">
              <a:spcAft>
                <a:spcPts val="600"/>
              </a:spcAft>
              <a:buClr>
                <a:srgbClr val="D42E12"/>
              </a:buClr>
              <a:buSzPct val="75000"/>
              <a:buFontTx/>
              <a:buBlip>
                <a:blip r:embed="rId3"/>
              </a:buBlip>
              <a:defRPr/>
            </a:pPr>
            <a:r>
              <a:rPr lang="en-GB" sz="1200" dirty="0" smtClean="0">
                <a:solidFill>
                  <a:srgbClr val="595959"/>
                </a:solidFill>
              </a:rPr>
              <a:t>Novel stimulation technologies</a:t>
            </a:r>
          </a:p>
        </p:txBody>
      </p:sp>
      <p:pic>
        <p:nvPicPr>
          <p:cNvPr id="33" name="Picture 32" descr="technologies_integration_1.jpg"/>
          <p:cNvPicPr>
            <a:picLocks noChangeAspect="1"/>
          </p:cNvPicPr>
          <p:nvPr/>
        </p:nvPicPr>
        <p:blipFill>
          <a:blip r:embed="rId4" cstate="print"/>
          <a:stretch>
            <a:fillRect/>
          </a:stretch>
        </p:blipFill>
        <p:spPr>
          <a:xfrm>
            <a:off x="891115" y="4723620"/>
            <a:ext cx="1485900" cy="1524000"/>
          </a:xfrm>
          <a:prstGeom prst="rect">
            <a:avLst/>
          </a:prstGeom>
        </p:spPr>
      </p:pic>
      <p:pic>
        <p:nvPicPr>
          <p:cNvPr id="34" name="Picture 33" descr="technologies_integration_2.jpg"/>
          <p:cNvPicPr>
            <a:picLocks noChangeAspect="1"/>
          </p:cNvPicPr>
          <p:nvPr/>
        </p:nvPicPr>
        <p:blipFill>
          <a:blip r:embed="rId5" cstate="print"/>
          <a:stretch>
            <a:fillRect/>
          </a:stretch>
        </p:blipFill>
        <p:spPr>
          <a:xfrm>
            <a:off x="2465610" y="4723620"/>
            <a:ext cx="1485900" cy="1524000"/>
          </a:xfrm>
          <a:prstGeom prst="rect">
            <a:avLst/>
          </a:prstGeom>
        </p:spPr>
      </p:pic>
      <p:pic>
        <p:nvPicPr>
          <p:cNvPr id="35" name="Picture 34" descr="technologies_integration_3.jpg"/>
          <p:cNvPicPr>
            <a:picLocks noChangeAspect="1"/>
          </p:cNvPicPr>
          <p:nvPr/>
        </p:nvPicPr>
        <p:blipFill>
          <a:blip r:embed="rId6" cstate="print"/>
          <a:stretch>
            <a:fillRect/>
          </a:stretch>
        </p:blipFill>
        <p:spPr>
          <a:xfrm>
            <a:off x="4040105" y="4723620"/>
            <a:ext cx="1485900" cy="1524000"/>
          </a:xfrm>
          <a:prstGeom prst="rect">
            <a:avLst/>
          </a:prstGeom>
        </p:spPr>
      </p:pic>
      <p:pic>
        <p:nvPicPr>
          <p:cNvPr id="36" name="Picture 35" descr="technologies_integration_4.jpg"/>
          <p:cNvPicPr>
            <a:picLocks noChangeAspect="1"/>
          </p:cNvPicPr>
          <p:nvPr/>
        </p:nvPicPr>
        <p:blipFill>
          <a:blip r:embed="rId7" cstate="print"/>
          <a:stretch>
            <a:fillRect/>
          </a:stretch>
        </p:blipFill>
        <p:spPr>
          <a:xfrm>
            <a:off x="5614600" y="4723620"/>
            <a:ext cx="1485900" cy="1524000"/>
          </a:xfrm>
          <a:prstGeom prst="rect">
            <a:avLst/>
          </a:prstGeom>
        </p:spPr>
      </p:pic>
      <p:pic>
        <p:nvPicPr>
          <p:cNvPr id="37" name="Picture 36" descr="technologies_integration_5.jpg"/>
          <p:cNvPicPr>
            <a:picLocks noChangeAspect="1"/>
          </p:cNvPicPr>
          <p:nvPr/>
        </p:nvPicPr>
        <p:blipFill>
          <a:blip r:embed="rId8" cstate="print"/>
          <a:stretch>
            <a:fillRect/>
          </a:stretch>
        </p:blipFill>
        <p:spPr>
          <a:xfrm>
            <a:off x="7189096" y="4723620"/>
            <a:ext cx="1485900" cy="1524000"/>
          </a:xfrm>
          <a:prstGeom prst="rect">
            <a:avLst/>
          </a:prstGeom>
        </p:spPr>
      </p:pic>
      <p:sp>
        <p:nvSpPr>
          <p:cNvPr id="40" name="TextBox 39"/>
          <p:cNvSpPr txBox="1"/>
          <p:nvPr/>
        </p:nvSpPr>
        <p:spPr>
          <a:xfrm>
            <a:off x="891115" y="4219396"/>
            <a:ext cx="1485900" cy="504000"/>
          </a:xfrm>
          <a:prstGeom prst="rect">
            <a:avLst/>
          </a:prstGeom>
          <a:solidFill>
            <a:schemeClr val="accent1"/>
          </a:solidFill>
        </p:spPr>
        <p:txBody>
          <a:bodyPr wrap="square" tIns="36000" rtlCol="0" anchor="ctr" anchorCtr="0">
            <a:spAutoFit/>
          </a:bodyPr>
          <a:lstStyle/>
          <a:p>
            <a:pPr>
              <a:lnSpc>
                <a:spcPts val="2100"/>
              </a:lnSpc>
              <a:spcAft>
                <a:spcPts val="1200"/>
              </a:spcAft>
            </a:pPr>
            <a:r>
              <a:rPr lang="en-US" sz="1200" b="1" dirty="0" smtClean="0"/>
              <a:t>WELL DESIGN</a:t>
            </a:r>
          </a:p>
        </p:txBody>
      </p:sp>
      <p:sp>
        <p:nvSpPr>
          <p:cNvPr id="41" name="TextBox 40"/>
          <p:cNvSpPr txBox="1"/>
          <p:nvPr/>
        </p:nvSpPr>
        <p:spPr>
          <a:xfrm>
            <a:off x="2465610" y="4219395"/>
            <a:ext cx="1485900" cy="504000"/>
          </a:xfrm>
          <a:prstGeom prst="rect">
            <a:avLst/>
          </a:prstGeom>
          <a:solidFill>
            <a:schemeClr val="accent1"/>
          </a:solidFill>
        </p:spPr>
        <p:txBody>
          <a:bodyPr wrap="square" tIns="36000" rtlCol="0" anchor="ctr" anchorCtr="0">
            <a:spAutoFit/>
          </a:bodyPr>
          <a:lstStyle/>
          <a:p>
            <a:pPr>
              <a:lnSpc>
                <a:spcPts val="2100"/>
              </a:lnSpc>
              <a:spcAft>
                <a:spcPts val="1200"/>
              </a:spcAft>
            </a:pPr>
            <a:r>
              <a:rPr lang="en-US" sz="1200" b="1" dirty="0" smtClean="0"/>
              <a:t>PAD DRILLING</a:t>
            </a:r>
          </a:p>
        </p:txBody>
      </p:sp>
      <p:sp>
        <p:nvSpPr>
          <p:cNvPr id="42" name="TextBox 41"/>
          <p:cNvSpPr txBox="1"/>
          <p:nvPr/>
        </p:nvSpPr>
        <p:spPr>
          <a:xfrm>
            <a:off x="4040105" y="4219397"/>
            <a:ext cx="1485900" cy="504000"/>
          </a:xfrm>
          <a:prstGeom prst="rect">
            <a:avLst/>
          </a:prstGeom>
          <a:solidFill>
            <a:schemeClr val="accent1"/>
          </a:solidFill>
        </p:spPr>
        <p:txBody>
          <a:bodyPr wrap="square" tIns="36000" rtlCol="0" anchor="ctr" anchorCtr="0">
            <a:spAutoFit/>
          </a:bodyPr>
          <a:lstStyle/>
          <a:p>
            <a:r>
              <a:rPr lang="en-US" sz="1200" b="1" dirty="0" smtClean="0"/>
              <a:t>FRACTURE PREDICTION</a:t>
            </a:r>
          </a:p>
        </p:txBody>
      </p:sp>
      <p:sp>
        <p:nvSpPr>
          <p:cNvPr id="43" name="TextBox 42"/>
          <p:cNvSpPr txBox="1"/>
          <p:nvPr/>
        </p:nvSpPr>
        <p:spPr>
          <a:xfrm>
            <a:off x="5614600" y="4219397"/>
            <a:ext cx="1485900" cy="504000"/>
          </a:xfrm>
          <a:prstGeom prst="rect">
            <a:avLst/>
          </a:prstGeom>
          <a:solidFill>
            <a:schemeClr val="accent1"/>
          </a:solidFill>
        </p:spPr>
        <p:txBody>
          <a:bodyPr wrap="square" tIns="36000" rtlCol="0" anchor="ctr" anchorCtr="0">
            <a:spAutoFit/>
          </a:bodyPr>
          <a:lstStyle/>
          <a:p>
            <a:r>
              <a:rPr lang="en-US" sz="1200" b="1" dirty="0" smtClean="0"/>
              <a:t>SEISMIC EVALUATION</a:t>
            </a:r>
          </a:p>
        </p:txBody>
      </p:sp>
      <p:sp>
        <p:nvSpPr>
          <p:cNvPr id="44" name="TextBox 43"/>
          <p:cNvSpPr txBox="1"/>
          <p:nvPr/>
        </p:nvSpPr>
        <p:spPr>
          <a:xfrm>
            <a:off x="7189096" y="4219397"/>
            <a:ext cx="1485900" cy="504000"/>
          </a:xfrm>
          <a:prstGeom prst="rect">
            <a:avLst/>
          </a:prstGeom>
          <a:solidFill>
            <a:schemeClr val="accent1"/>
          </a:solidFill>
        </p:spPr>
        <p:txBody>
          <a:bodyPr wrap="square" tIns="36000" rtlCol="0" anchor="ctr" anchorCtr="0">
            <a:spAutoFit/>
          </a:bodyPr>
          <a:lstStyle/>
          <a:p>
            <a:r>
              <a:rPr lang="en-US" sz="1200" b="1" dirty="0" smtClean="0"/>
              <a:t>NOVEL TECHNOLOGIES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1024"/>
          <p:cNvGraphicFramePr>
            <a:graphicFrameLocks noChangeAspect="1"/>
          </p:cNvGraphicFramePr>
          <p:nvPr/>
        </p:nvGraphicFramePr>
        <p:xfrm>
          <a:off x="900112" y="1358488"/>
          <a:ext cx="7429947" cy="3181631"/>
        </p:xfrm>
        <a:graphic>
          <a:graphicData uri="http://schemas.openxmlformats.org/presentationml/2006/ole">
            <p:oleObj spid="_x0000_s262146" name="Bitmap Image" r:id="rId4" imgW="8123810" imgH="3476190" progId="PBrush">
              <p:embed/>
            </p:oleObj>
          </a:graphicData>
        </a:graphic>
      </p:graphicFrame>
      <p:sp>
        <p:nvSpPr>
          <p:cNvPr id="4" name="Title 3"/>
          <p:cNvSpPr>
            <a:spLocks noGrp="1"/>
          </p:cNvSpPr>
          <p:nvPr>
            <p:ph type="title"/>
          </p:nvPr>
        </p:nvSpPr>
        <p:spPr/>
        <p:txBody>
          <a:bodyPr/>
          <a:lstStyle/>
          <a:p>
            <a:r>
              <a:rPr lang="en-GB" dirty="0" smtClean="0">
                <a:latin typeface="Futura Medium" pitchFamily="2" charset="0"/>
              </a:rPr>
              <a:t>UNDERBALANCED DRILLING</a:t>
            </a:r>
            <a:endParaRPr lang="en-GB" dirty="0"/>
          </a:p>
        </p:txBody>
      </p:sp>
      <p:cxnSp>
        <p:nvCxnSpPr>
          <p:cNvPr id="6" name="Straight Connector 5"/>
          <p:cNvCxnSpPr/>
          <p:nvPr/>
        </p:nvCxnSpPr>
        <p:spPr>
          <a:xfrm>
            <a:off x="908203" y="1279819"/>
            <a:ext cx="363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52920" y="1279819"/>
            <a:ext cx="363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0"/>
          </p:nvPr>
        </p:nvSpPr>
        <p:spPr>
          <a:xfrm>
            <a:off x="486889" y="4702628"/>
            <a:ext cx="8063346" cy="1679121"/>
          </a:xfrm>
        </p:spPr>
        <p:txBody>
          <a:bodyPr/>
          <a:lstStyle/>
          <a:p>
            <a:r>
              <a:rPr lang="en-US" dirty="0" smtClean="0"/>
              <a:t>Tight Rock may provide opportunities to drill wells differently</a:t>
            </a:r>
          </a:p>
          <a:p>
            <a:pPr lvl="1"/>
            <a:r>
              <a:rPr lang="en-US" dirty="0" smtClean="0"/>
              <a:t>E.g. Underbalanced Drilling in Haynesville</a:t>
            </a:r>
          </a:p>
          <a:p>
            <a:pPr lvl="1"/>
            <a:r>
              <a:rPr lang="en-US" dirty="0" smtClean="0"/>
              <a:t>E.g. Underbalanced Tripping Operations in Eagle Ford</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control example 1/2</a:t>
            </a:r>
            <a:endParaRPr lang="en-US" dirty="0"/>
          </a:p>
        </p:txBody>
      </p:sp>
      <p:pic>
        <p:nvPicPr>
          <p:cNvPr id="9" name="Picture 24"/>
          <p:cNvPicPr>
            <a:picLocks noChangeAspect="1" noChangeArrowheads="1"/>
          </p:cNvPicPr>
          <p:nvPr/>
        </p:nvPicPr>
        <p:blipFill>
          <a:blip r:embed="rId2" cstate="print"/>
          <a:srcRect/>
          <a:stretch>
            <a:fillRect/>
          </a:stretch>
        </p:blipFill>
        <p:spPr bwMode="auto">
          <a:xfrm>
            <a:off x="1620363" y="1204111"/>
            <a:ext cx="4805681" cy="4881578"/>
          </a:xfrm>
          <a:prstGeom prst="rect">
            <a:avLst/>
          </a:prstGeom>
          <a:noFill/>
          <a:ln w="9525">
            <a:noFill/>
            <a:miter lim="800000"/>
            <a:headEnd/>
            <a:tailEnd/>
          </a:ln>
        </p:spPr>
      </p:pic>
      <p:pic>
        <p:nvPicPr>
          <p:cNvPr id="10" name="Picture 13"/>
          <p:cNvPicPr>
            <a:picLocks noChangeAspect="1" noChangeArrowheads="1"/>
          </p:cNvPicPr>
          <p:nvPr/>
        </p:nvPicPr>
        <p:blipFill>
          <a:blip r:embed="rId3" cstate="print"/>
          <a:srcRect/>
          <a:stretch>
            <a:fillRect/>
          </a:stretch>
        </p:blipFill>
        <p:spPr bwMode="auto">
          <a:xfrm>
            <a:off x="0" y="1387411"/>
            <a:ext cx="1620363" cy="4447446"/>
          </a:xfrm>
          <a:prstGeom prst="rect">
            <a:avLst/>
          </a:prstGeom>
          <a:noFill/>
          <a:ln w="9525">
            <a:noFill/>
            <a:miter lim="800000"/>
            <a:headEnd/>
            <a:tailEnd/>
          </a:ln>
        </p:spPr>
      </p:pic>
      <p:sp>
        <p:nvSpPr>
          <p:cNvPr id="11" name="Rectangle 10"/>
          <p:cNvSpPr/>
          <p:nvPr/>
        </p:nvSpPr>
        <p:spPr>
          <a:xfrm>
            <a:off x="6945119" y="4905295"/>
            <a:ext cx="1406419" cy="823865"/>
          </a:xfrm>
          <a:prstGeom prst="rect">
            <a:avLst/>
          </a:prstGeom>
        </p:spPr>
        <p:txBody>
          <a:bodyPr wrap="square">
            <a:noAutofit/>
          </a:bodyPr>
          <a:lstStyle/>
          <a:p>
            <a:r>
              <a:rPr lang="en-US" dirty="0" smtClean="0"/>
              <a:t>Kicks- MW @ 16.5 </a:t>
            </a:r>
            <a:r>
              <a:rPr lang="en-US" dirty="0" err="1" smtClean="0"/>
              <a:t>ppg</a:t>
            </a:r>
            <a:endParaRPr lang="en-US" dirty="0"/>
          </a:p>
        </p:txBody>
      </p:sp>
      <p:sp>
        <p:nvSpPr>
          <p:cNvPr id="12" name="Right Arrow 11"/>
          <p:cNvSpPr/>
          <p:nvPr/>
        </p:nvSpPr>
        <p:spPr>
          <a:xfrm rot="11054326" flipV="1">
            <a:off x="4896008" y="5069489"/>
            <a:ext cx="1798489" cy="1815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572816" y="1204111"/>
            <a:ext cx="2308634" cy="2585323"/>
          </a:xfrm>
          <a:prstGeom prst="rect">
            <a:avLst/>
          </a:prstGeom>
        </p:spPr>
        <p:txBody>
          <a:bodyPr wrap="square">
            <a:spAutoFit/>
          </a:bodyPr>
          <a:lstStyle/>
          <a:p>
            <a:r>
              <a:rPr lang="en-US" dirty="0" smtClean="0"/>
              <a:t>Early on:</a:t>
            </a:r>
          </a:p>
          <a:p>
            <a:pPr>
              <a:buFont typeface="Arial" pitchFamily="34" charset="0"/>
              <a:buChar char="•"/>
            </a:pPr>
            <a:endParaRPr lang="en-US" dirty="0" smtClean="0"/>
          </a:p>
          <a:p>
            <a:pPr>
              <a:buFont typeface="Arial" pitchFamily="34" charset="0"/>
              <a:buChar char="•"/>
            </a:pPr>
            <a:r>
              <a:rPr lang="en-US" dirty="0" smtClean="0"/>
              <a:t> Tried to address with high MW.</a:t>
            </a:r>
          </a:p>
          <a:p>
            <a:pPr>
              <a:buFont typeface="Arial" pitchFamily="34" charset="0"/>
              <a:buChar char="•"/>
            </a:pPr>
            <a:r>
              <a:rPr lang="en-US" dirty="0" smtClean="0"/>
              <a:t> Common to have losses</a:t>
            </a:r>
          </a:p>
          <a:p>
            <a:pPr>
              <a:buFont typeface="Arial" pitchFamily="34" charset="0"/>
              <a:buChar char="•"/>
            </a:pPr>
            <a:r>
              <a:rPr lang="en-US" dirty="0" smtClean="0"/>
              <a:t> Multiple days to recover from a kick</a:t>
            </a:r>
          </a:p>
          <a:p>
            <a:pPr>
              <a:buFont typeface="Arial" pitchFamily="34" charset="0"/>
              <a:buChar char="•"/>
            </a:pPr>
            <a:endParaRPr lang="en-US" dirty="0"/>
          </a:p>
        </p:txBody>
      </p:sp>
      <p:sp>
        <p:nvSpPr>
          <p:cNvPr id="14" name="Rectangle 13"/>
          <p:cNvSpPr/>
          <p:nvPr/>
        </p:nvSpPr>
        <p:spPr>
          <a:xfrm>
            <a:off x="3011557" y="1620078"/>
            <a:ext cx="1182756" cy="2463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6653" y="1649895"/>
            <a:ext cx="496956" cy="2463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716168" y="3379304"/>
            <a:ext cx="393192" cy="384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20333" y="3951303"/>
            <a:ext cx="384048" cy="392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 y="5605998"/>
            <a:ext cx="1620363" cy="479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control example 2/2</a:t>
            </a:r>
            <a:endParaRPr lang="en-US" dirty="0"/>
          </a:p>
        </p:txBody>
      </p:sp>
      <p:sp>
        <p:nvSpPr>
          <p:cNvPr id="3" name="Content Placeholder 2"/>
          <p:cNvSpPr txBox="1">
            <a:spLocks/>
          </p:cNvSpPr>
          <p:nvPr/>
        </p:nvSpPr>
        <p:spPr>
          <a:xfrm>
            <a:off x="457200" y="992143"/>
            <a:ext cx="8229600" cy="3235474"/>
          </a:xfrm>
          <a:prstGeom prst="rect">
            <a:avLst/>
          </a:prstGeom>
        </p:spPr>
        <p:txBody>
          <a:bodyPr/>
          <a:lstStyle/>
          <a:p>
            <a:pPr marL="265113" marR="0" lvl="0" indent="-265113" algn="l" defTabSz="914400" rtl="0" eaLnBrk="1" fontAlgn="auto" latinLnBrk="0" hangingPunct="1">
              <a:spcBef>
                <a:spcPts val="0"/>
              </a:spcBef>
              <a:spcAft>
                <a:spcPts val="600"/>
              </a:spcAft>
              <a:buClr>
                <a:schemeClr val="accent2"/>
              </a:buClr>
              <a:buSzPct val="75000"/>
              <a:buFontTx/>
              <a:buBlip>
                <a:blip r:embed="rId3"/>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Tested to address Well Control Challenges more efficiently and effectively</a:t>
            </a:r>
          </a:p>
          <a:p>
            <a:pPr marL="265113" marR="0" lvl="0" indent="-265113" algn="l" defTabSz="914400" rtl="0" eaLnBrk="1" fontAlgn="auto" latinLnBrk="0" hangingPunct="1">
              <a:spcBef>
                <a:spcPts val="0"/>
              </a:spcBef>
              <a:spcAft>
                <a:spcPts val="600"/>
              </a:spcAft>
              <a:buClr>
                <a:schemeClr val="accent2"/>
              </a:buClr>
              <a:buSzPct val="75000"/>
              <a:buFontTx/>
              <a:buBlip>
                <a:blip r:embed="rId3"/>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From Complex to Simple</a:t>
            </a:r>
          </a:p>
          <a:p>
            <a:pPr marL="447675" marR="0" lvl="1" indent="-180975" algn="l" defTabSz="914400" rtl="0" eaLnBrk="1" fontAlgn="auto" latinLnBrk="0" hangingPunct="1">
              <a:spcBef>
                <a:spcPts val="0"/>
              </a:spcBef>
              <a:spcAft>
                <a:spcPts val="600"/>
              </a:spcAft>
              <a:buClr>
                <a:schemeClr val="tx1"/>
              </a:buClr>
              <a:buSzPct val="75000"/>
              <a:buFont typeface="Wingdings" pitchFamily="2" charset="2"/>
              <a:buChar char="n"/>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Tested proven technology from South Texas and GOM</a:t>
            </a:r>
          </a:p>
          <a:p>
            <a:pPr marL="447675" marR="0" lvl="1" indent="-180975" algn="l" defTabSz="914400" rtl="0" eaLnBrk="1" fontAlgn="auto" latinLnBrk="0" hangingPunct="1">
              <a:spcBef>
                <a:spcPts val="0"/>
              </a:spcBef>
              <a:spcAft>
                <a:spcPts val="600"/>
              </a:spcAft>
              <a:buClr>
                <a:schemeClr val="tx1"/>
              </a:buClr>
              <a:buSzPct val="75000"/>
              <a:buFont typeface="Wingdings" pitchFamily="2" charset="2"/>
              <a:buChar char="n"/>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Brought in know how from Pinedale</a:t>
            </a:r>
          </a:p>
          <a:p>
            <a:pPr marL="447675" marR="0" lvl="1" indent="-180975" algn="l" defTabSz="914400" rtl="0" eaLnBrk="1" fontAlgn="auto" latinLnBrk="0" hangingPunct="1">
              <a:spcBef>
                <a:spcPts val="0"/>
              </a:spcBef>
              <a:spcAft>
                <a:spcPts val="600"/>
              </a:spcAft>
              <a:buClr>
                <a:schemeClr val="tx1"/>
              </a:buClr>
              <a:buSzPct val="75000"/>
              <a:buFont typeface="Wingdings" pitchFamily="2" charset="2"/>
              <a:buChar char="n"/>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Develop own procedures and capabilities</a:t>
            </a:r>
          </a:p>
          <a:p>
            <a:pPr marL="265113" marR="0" lvl="0" indent="-265113" algn="l" defTabSz="914400" rtl="0" eaLnBrk="1" fontAlgn="auto" latinLnBrk="0" hangingPunct="1">
              <a:spcBef>
                <a:spcPts val="0"/>
              </a:spcBef>
              <a:spcAft>
                <a:spcPts val="600"/>
              </a:spcAft>
              <a:buClr>
                <a:schemeClr val="accent2"/>
              </a:buClr>
              <a:buSzPct val="75000"/>
              <a:buFontTx/>
              <a:buBlip>
                <a:blip r:embed="rId3"/>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Use casing pressure to detect influx &lt; 1 min. Follow shut-in procedure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11"/>
          <p:cNvSpPr>
            <a:spLocks noChangeArrowheads="1"/>
          </p:cNvSpPr>
          <p:nvPr/>
        </p:nvSpPr>
        <p:spPr bwMode="auto">
          <a:xfrm>
            <a:off x="7180509" y="5449888"/>
            <a:ext cx="631825" cy="396875"/>
          </a:xfrm>
          <a:prstGeom prst="rect">
            <a:avLst/>
          </a:prstGeom>
          <a:noFill/>
          <a:ln w="9525">
            <a:noFill/>
            <a:miter lim="800000"/>
            <a:headEnd/>
            <a:tailEnd/>
          </a:ln>
          <a:effectLst/>
        </p:spPr>
        <p:txBody>
          <a:bodyPr wrap="none">
            <a:spAutoFit/>
          </a:bodyPr>
          <a:lstStyle/>
          <a:p>
            <a:r>
              <a:rPr lang="en-US" sz="2000" dirty="0"/>
              <a:t>Kick</a:t>
            </a:r>
          </a:p>
        </p:txBody>
      </p:sp>
      <p:grpSp>
        <p:nvGrpSpPr>
          <p:cNvPr id="5" name="Group 4"/>
          <p:cNvGrpSpPr/>
          <p:nvPr/>
        </p:nvGrpSpPr>
        <p:grpSpPr>
          <a:xfrm>
            <a:off x="228600" y="3573926"/>
            <a:ext cx="6389483" cy="2844800"/>
            <a:chOff x="228600" y="3186823"/>
            <a:chExt cx="6389483" cy="2844800"/>
          </a:xfrm>
        </p:grpSpPr>
        <p:graphicFrame>
          <p:nvGraphicFramePr>
            <p:cNvPr id="6" name="Object 9"/>
            <p:cNvGraphicFramePr>
              <a:graphicFrameLocks noChangeAspect="1"/>
            </p:cNvGraphicFramePr>
            <p:nvPr/>
          </p:nvGraphicFramePr>
          <p:xfrm>
            <a:off x="228600" y="3186823"/>
            <a:ext cx="6389483" cy="2844800"/>
          </p:xfrm>
          <a:graphic>
            <a:graphicData uri="http://schemas.openxmlformats.org/presentationml/2006/ole">
              <p:oleObj spid="_x0000_s267266" name="Bitmap Image" r:id="rId4" imgW="10704762" imgH="3704762" progId="PBrush">
                <p:embed/>
              </p:oleObj>
            </a:graphicData>
          </a:graphic>
        </p:graphicFrame>
        <p:sp>
          <p:nvSpPr>
            <p:cNvPr id="7" name="Rectangle 6"/>
            <p:cNvSpPr/>
            <p:nvPr/>
          </p:nvSpPr>
          <p:spPr>
            <a:xfrm>
              <a:off x="228600" y="3385995"/>
              <a:ext cx="930244" cy="7061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ight Arrow 7"/>
          <p:cNvSpPr/>
          <p:nvPr/>
        </p:nvSpPr>
        <p:spPr>
          <a:xfrm rot="11054326" flipV="1">
            <a:off x="6500512" y="5474446"/>
            <a:ext cx="672708" cy="2221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2070" y="2379406"/>
            <a:ext cx="5603468" cy="912433"/>
          </a:xfrm>
        </p:spPr>
        <p:txBody>
          <a:bodyPr/>
          <a:lstStyle/>
          <a:p>
            <a:r>
              <a:rPr lang="en-GB" dirty="0" smtClean="0"/>
              <a:t>IN CLOSING</a:t>
            </a:r>
            <a:endParaRPr lang="en-GB" dirty="0"/>
          </a:p>
        </p:txBody>
      </p:sp>
      <p:sp>
        <p:nvSpPr>
          <p:cNvPr id="4" name="Text Placeholder 3"/>
          <p:cNvSpPr>
            <a:spLocks noGrp="1"/>
          </p:cNvSpPr>
          <p:nvPr>
            <p:ph type="body" sz="quarter" idx="13"/>
          </p:nvPr>
        </p:nvSpPr>
        <p:spPr/>
        <p:txBody>
          <a:bodyPr/>
          <a:lstStyle/>
          <a:p>
            <a:r>
              <a:rPr lang="en-GB" dirty="0" smtClean="0"/>
              <a:t>5.0</a:t>
            </a:r>
            <a:endParaRPr lang="en-GB"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4" name="Text Box 6"/>
          <p:cNvSpPr txBox="1">
            <a:spLocks noChangeArrowheads="1"/>
          </p:cNvSpPr>
          <p:nvPr/>
        </p:nvSpPr>
        <p:spPr bwMode="auto">
          <a:xfrm>
            <a:off x="923925" y="196850"/>
            <a:ext cx="4759636"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smtClean="0">
                <a:solidFill>
                  <a:srgbClr val="D42E12"/>
                </a:solidFill>
                <a:latin typeface="Arial" pitchFamily="34" charset="0"/>
                <a:cs typeface="Times New Roman" pitchFamily="18" charset="0"/>
              </a:rPr>
              <a:t>Liquid-Rich </a:t>
            </a:r>
            <a:r>
              <a:rPr lang="en-US" sz="2400" b="1" dirty="0" err="1" smtClean="0">
                <a:solidFill>
                  <a:srgbClr val="D42E12"/>
                </a:solidFill>
                <a:latin typeface="Arial" pitchFamily="34" charset="0"/>
                <a:cs typeface="Times New Roman" pitchFamily="18" charset="0"/>
              </a:rPr>
              <a:t>Shales</a:t>
            </a:r>
            <a:r>
              <a:rPr lang="en-US" sz="2400" b="1" dirty="0" smtClean="0">
                <a:solidFill>
                  <a:srgbClr val="D42E12"/>
                </a:solidFill>
                <a:latin typeface="Arial" pitchFamily="34" charset="0"/>
                <a:cs typeface="Times New Roman" pitchFamily="18" charset="0"/>
              </a:rPr>
              <a:t> – In Closing</a:t>
            </a:r>
            <a:endParaRPr lang="en-GB" sz="2400" b="1" dirty="0" smtClean="0">
              <a:solidFill>
                <a:srgbClr val="D42E12"/>
              </a:solidFill>
              <a:latin typeface="Arial" pitchFamily="34" charset="0"/>
              <a:cs typeface="Times New Roman" pitchFamily="18" charset="0"/>
            </a:endParaRPr>
          </a:p>
        </p:txBody>
      </p:sp>
      <p:sp>
        <p:nvSpPr>
          <p:cNvPr id="206856" name="Text Box 8"/>
          <p:cNvSpPr txBox="1">
            <a:spLocks noChangeArrowheads="1"/>
          </p:cNvSpPr>
          <p:nvPr/>
        </p:nvSpPr>
        <p:spPr bwMode="auto">
          <a:xfrm>
            <a:off x="3784209" y="2274970"/>
            <a:ext cx="5205412" cy="830997"/>
          </a:xfrm>
          <a:prstGeom prst="rect">
            <a:avLst/>
          </a:prstGeom>
          <a:noFill/>
          <a:ln w="9525">
            <a:noFill/>
            <a:miter lim="800000"/>
            <a:headEnd/>
            <a:tailEnd/>
          </a:ln>
          <a:effectLst/>
        </p:spPr>
        <p:txBody>
          <a:bodyPr>
            <a:spAutoFit/>
          </a:bodyPr>
          <a:lstStyle/>
          <a:p>
            <a:pPr lvl="1" fontAlgn="base">
              <a:spcBef>
                <a:spcPct val="0"/>
              </a:spcBef>
              <a:spcAft>
                <a:spcPct val="0"/>
              </a:spcAft>
            </a:pPr>
            <a:endParaRPr lang="en-US" sz="1600" b="1" dirty="0" smtClean="0">
              <a:solidFill>
                <a:srgbClr val="000000"/>
              </a:solidFill>
              <a:latin typeface="Arial" pitchFamily="34" charset="0"/>
              <a:cs typeface="Times New Roman" pitchFamily="18" charset="0"/>
            </a:endParaRPr>
          </a:p>
          <a:p>
            <a:pPr fontAlgn="base">
              <a:spcBef>
                <a:spcPct val="0"/>
              </a:spcBef>
              <a:spcAft>
                <a:spcPct val="0"/>
              </a:spcAft>
            </a:pPr>
            <a:endParaRPr lang="en-US" sz="1600" b="1" dirty="0" smtClean="0">
              <a:solidFill>
                <a:srgbClr val="000000"/>
              </a:solidFill>
              <a:latin typeface="Arial" pitchFamily="34" charset="0"/>
              <a:cs typeface="Times New Roman" pitchFamily="18" charset="0"/>
            </a:endParaRPr>
          </a:p>
          <a:p>
            <a:pPr fontAlgn="base">
              <a:spcBef>
                <a:spcPct val="0"/>
              </a:spcBef>
              <a:spcAft>
                <a:spcPct val="0"/>
              </a:spcAft>
            </a:pPr>
            <a:endParaRPr lang="en-US" sz="1600" b="1" dirty="0" smtClean="0">
              <a:solidFill>
                <a:srgbClr val="000000"/>
              </a:solidFill>
              <a:latin typeface="Arial" pitchFamily="34" charset="0"/>
              <a:cs typeface="Times New Roman" pitchFamily="18" charset="0"/>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rcRect l="38784" t="45590" r="50910" b="40005"/>
          <a:stretch>
            <a:fillRect/>
          </a:stretch>
        </p:blipFill>
        <p:spPr>
          <a:xfrm>
            <a:off x="132522" y="957542"/>
            <a:ext cx="943897" cy="990601"/>
          </a:xfrm>
          <a:prstGeom prst="rect">
            <a:avLst/>
          </a:prstGeom>
        </p:spPr>
      </p:pic>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rcRect l="81003" t="45590" r="7644" b="40005"/>
          <a:stretch>
            <a:fillRect/>
          </a:stretch>
        </p:blipFill>
        <p:spPr>
          <a:xfrm>
            <a:off x="181160" y="5296054"/>
            <a:ext cx="1039761" cy="990601"/>
          </a:xfrm>
          <a:prstGeom prst="rect">
            <a:avLst/>
          </a:prstGeom>
        </p:spPr>
      </p:pic>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rcRect l="59746" t="45590" r="30108" b="40005"/>
          <a:stretch>
            <a:fillRect/>
          </a:stretch>
        </p:blipFill>
        <p:spPr>
          <a:xfrm>
            <a:off x="193037" y="4206950"/>
            <a:ext cx="929148" cy="990601"/>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rcRect l="49600" t="45590" r="40093" b="40005"/>
          <a:stretch>
            <a:fillRect/>
          </a:stretch>
        </p:blipFill>
        <p:spPr>
          <a:xfrm>
            <a:off x="156272" y="3121242"/>
            <a:ext cx="943897" cy="990601"/>
          </a:xfrm>
          <a:prstGeom prst="rect">
            <a:avLst/>
          </a:prstGeom>
        </p:spPr>
      </p:pic>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rcRect l="70616" t="45590" r="19399" b="40005"/>
          <a:stretch>
            <a:fillRect/>
          </a:stretch>
        </p:blipFill>
        <p:spPr>
          <a:xfrm>
            <a:off x="153812" y="2042210"/>
            <a:ext cx="914400" cy="990601"/>
          </a:xfrm>
          <a:prstGeom prst="rect">
            <a:avLst/>
          </a:prstGeom>
        </p:spPr>
      </p:pic>
      <p:sp>
        <p:nvSpPr>
          <p:cNvPr id="17" name="TextBox 16"/>
          <p:cNvSpPr txBox="1"/>
          <p:nvPr/>
        </p:nvSpPr>
        <p:spPr>
          <a:xfrm>
            <a:off x="1276051" y="868023"/>
            <a:ext cx="7392935" cy="1000274"/>
          </a:xfrm>
          <a:prstGeom prst="rect">
            <a:avLst/>
          </a:prstGeom>
          <a:no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mj-lt"/>
                <a:cs typeface="Verdana"/>
              </a:rPr>
              <a:t>Safety</a:t>
            </a:r>
            <a:r>
              <a:rPr kumimoji="0" lang="en-US" sz="2000" b="1" i="0" u="none" strike="noStrike" kern="0" cap="none" spc="0" normalizeH="0" noProof="0" dirty="0" smtClean="0">
                <a:ln>
                  <a:noFill/>
                </a:ln>
                <a:effectLst/>
                <a:uLnTx/>
                <a:uFillTx/>
                <a:latin typeface="+mj-lt"/>
                <a:cs typeface="Verdana"/>
              </a:rPr>
              <a:t> &amp; Well Integrity</a:t>
            </a:r>
          </a:p>
          <a:p>
            <a:pPr marL="265113" lvl="0" indent="-265113">
              <a:spcAft>
                <a:spcPts val="600"/>
              </a:spcAft>
              <a:buClr>
                <a:schemeClr val="accent2"/>
              </a:buClr>
              <a:buSzPct val="75000"/>
              <a:buBlip>
                <a:blip r:embed="rId4"/>
              </a:buBlip>
              <a:defRPr/>
            </a:pPr>
            <a:r>
              <a:rPr lang="en-US" sz="1600" dirty="0" smtClean="0"/>
              <a:t>Wells can be designed and executed in a safe an responsible manner</a:t>
            </a:r>
          </a:p>
          <a:p>
            <a:pPr marL="265113" lvl="0" indent="-265113">
              <a:spcAft>
                <a:spcPts val="600"/>
              </a:spcAft>
              <a:buClr>
                <a:schemeClr val="accent2"/>
              </a:buClr>
              <a:buSzPct val="75000"/>
              <a:buBlip>
                <a:blip r:embed="rId4"/>
              </a:buBlip>
              <a:defRPr/>
            </a:pPr>
            <a:r>
              <a:rPr kumimoji="0" lang="en-US" sz="1600" b="0" i="0" u="none" strike="noStrike" kern="0" cap="none" spc="0" normalizeH="0" baseline="0" noProof="0" dirty="0" smtClean="0">
                <a:ln>
                  <a:noFill/>
                </a:ln>
                <a:effectLst/>
                <a:uLnTx/>
                <a:uFillTx/>
                <a:latin typeface="+mj-lt"/>
                <a:cs typeface="Verdana"/>
              </a:rPr>
              <a:t>Thousands of Wells in Unconventional</a:t>
            </a:r>
            <a:r>
              <a:rPr kumimoji="0" lang="en-US" sz="1600" b="0" i="0" u="none" strike="noStrike" kern="0" cap="none" spc="0" normalizeH="0" noProof="0" dirty="0" smtClean="0">
                <a:ln>
                  <a:noFill/>
                </a:ln>
                <a:effectLst/>
                <a:uLnTx/>
                <a:uFillTx/>
                <a:latin typeface="+mj-lt"/>
                <a:cs typeface="Verdana"/>
              </a:rPr>
              <a:t> plays </a:t>
            </a:r>
            <a:r>
              <a:rPr kumimoji="0" lang="en-US" sz="1600" b="0" i="0" u="none" strike="noStrike" kern="0" cap="none" spc="0" normalizeH="0" baseline="0" noProof="0" dirty="0" smtClean="0">
                <a:ln>
                  <a:noFill/>
                </a:ln>
                <a:effectLst/>
                <a:uLnTx/>
                <a:uFillTx/>
                <a:latin typeface="+mj-lt"/>
                <a:cs typeface="Verdana"/>
              </a:rPr>
              <a:t>have already</a:t>
            </a:r>
            <a:r>
              <a:rPr kumimoji="0" lang="en-US" sz="1600" b="0" i="0" u="none" strike="noStrike" kern="0" cap="none" spc="0" normalizeH="0" noProof="0" dirty="0" smtClean="0">
                <a:ln>
                  <a:noFill/>
                </a:ln>
                <a:effectLst/>
                <a:uLnTx/>
                <a:uFillTx/>
                <a:latin typeface="+mj-lt"/>
                <a:cs typeface="Verdana"/>
              </a:rPr>
              <a:t> been delivered safely</a:t>
            </a:r>
            <a:endParaRPr kumimoji="0" lang="en-US" sz="1100" b="0" i="0" u="none" strike="noStrike" kern="0" cap="none" spc="0" normalizeH="0" baseline="0" noProof="0" dirty="0">
              <a:ln>
                <a:noFill/>
              </a:ln>
              <a:effectLst/>
              <a:uLnTx/>
              <a:uFillTx/>
              <a:latin typeface="+mj-lt"/>
              <a:cs typeface="Verdana"/>
            </a:endParaRPr>
          </a:p>
        </p:txBody>
      </p:sp>
      <p:sp>
        <p:nvSpPr>
          <p:cNvPr id="18" name="TextBox 17"/>
          <p:cNvSpPr txBox="1"/>
          <p:nvPr/>
        </p:nvSpPr>
        <p:spPr>
          <a:xfrm>
            <a:off x="1299802" y="1964566"/>
            <a:ext cx="7416686" cy="1000274"/>
          </a:xfrm>
          <a:prstGeom prst="rect">
            <a:avLst/>
          </a:prstGeom>
          <a:no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mj-lt"/>
                <a:cs typeface="Verdana"/>
              </a:rPr>
              <a:t>Water</a:t>
            </a:r>
            <a:endParaRPr kumimoji="0" lang="en-US" sz="2000" b="1" i="0" u="none" strike="noStrike" kern="0" cap="none" spc="0" normalizeH="0" noProof="0" dirty="0" smtClean="0">
              <a:ln>
                <a:noFill/>
              </a:ln>
              <a:effectLst/>
              <a:uLnTx/>
              <a:uFillTx/>
              <a:latin typeface="+mj-lt"/>
              <a:cs typeface="Verdana"/>
            </a:endParaRPr>
          </a:p>
          <a:p>
            <a:pPr marL="265113" lvl="0" indent="-265113">
              <a:spcAft>
                <a:spcPts val="600"/>
              </a:spcAft>
              <a:buClr>
                <a:schemeClr val="accent2"/>
              </a:buClr>
              <a:buSzPct val="75000"/>
              <a:buBlip>
                <a:blip r:embed="rId4"/>
              </a:buBlip>
              <a:defRPr/>
            </a:pPr>
            <a:r>
              <a:rPr lang="en-US" sz="1600" dirty="0" smtClean="0"/>
              <a:t>Groundwater can be protected </a:t>
            </a:r>
          </a:p>
          <a:p>
            <a:pPr marL="265113" lvl="0" indent="-265113">
              <a:spcAft>
                <a:spcPts val="600"/>
              </a:spcAft>
              <a:buClr>
                <a:schemeClr val="accent2"/>
              </a:buClr>
              <a:buSzPct val="75000"/>
              <a:buBlip>
                <a:blip r:embed="rId4"/>
              </a:buBlip>
              <a:defRPr/>
            </a:pPr>
            <a:r>
              <a:rPr lang="en-US" sz="1600" kern="0" dirty="0" smtClean="0">
                <a:cs typeface="Verdana"/>
              </a:rPr>
              <a:t>Water Resources Management needs early consideration</a:t>
            </a:r>
            <a:endParaRPr lang="en-US" sz="1100" kern="0" dirty="0">
              <a:cs typeface="Verdana"/>
            </a:endParaRPr>
          </a:p>
        </p:txBody>
      </p:sp>
      <p:sp>
        <p:nvSpPr>
          <p:cNvPr id="19" name="TextBox 18"/>
          <p:cNvSpPr txBox="1"/>
          <p:nvPr/>
        </p:nvSpPr>
        <p:spPr>
          <a:xfrm>
            <a:off x="1299801" y="3108665"/>
            <a:ext cx="6977299" cy="677108"/>
          </a:xfrm>
          <a:prstGeom prst="rect">
            <a:avLst/>
          </a:prstGeom>
          <a:no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mj-lt"/>
                <a:cs typeface="Verdana"/>
              </a:rPr>
              <a:t>Air</a:t>
            </a:r>
            <a:endParaRPr kumimoji="0" lang="en-US" sz="2000" b="1" i="0" u="none" strike="noStrike" kern="0" cap="none" spc="0" normalizeH="0" noProof="0" dirty="0" smtClean="0">
              <a:ln>
                <a:noFill/>
              </a:ln>
              <a:effectLst/>
              <a:uLnTx/>
              <a:uFillTx/>
              <a:latin typeface="+mj-lt"/>
              <a:cs typeface="Verdana"/>
            </a:endParaRPr>
          </a:p>
          <a:p>
            <a:pPr marL="265113" lvl="0" indent="-265113">
              <a:spcAft>
                <a:spcPts val="600"/>
              </a:spcAft>
              <a:buClr>
                <a:schemeClr val="accent2"/>
              </a:buClr>
              <a:buSzPct val="75000"/>
              <a:buBlip>
                <a:blip r:embed="rId4"/>
              </a:buBlip>
              <a:defRPr/>
            </a:pPr>
            <a:r>
              <a:rPr lang="en-US" sz="1600" dirty="0" smtClean="0"/>
              <a:t>It is possible to mitigate impact to air quality</a:t>
            </a:r>
            <a:endParaRPr lang="en-US" sz="1600" dirty="0">
              <a:latin typeface="+mj-lt"/>
              <a:cs typeface="Verdana"/>
            </a:endParaRPr>
          </a:p>
        </p:txBody>
      </p:sp>
      <p:sp>
        <p:nvSpPr>
          <p:cNvPr id="20" name="TextBox 19"/>
          <p:cNvSpPr txBox="1"/>
          <p:nvPr/>
        </p:nvSpPr>
        <p:spPr>
          <a:xfrm>
            <a:off x="1261275" y="4145630"/>
            <a:ext cx="6813946" cy="677108"/>
          </a:xfrm>
          <a:prstGeom prst="rect">
            <a:avLst/>
          </a:prstGeom>
          <a:no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mj-lt"/>
                <a:cs typeface="Verdana"/>
              </a:rPr>
              <a:t>Footprint</a:t>
            </a:r>
            <a:endParaRPr kumimoji="0" lang="en-US" sz="2000" b="1" i="0" u="none" strike="noStrike" kern="0" cap="none" spc="0" normalizeH="0" noProof="0" dirty="0" smtClean="0">
              <a:ln>
                <a:noFill/>
              </a:ln>
              <a:effectLst/>
              <a:uLnTx/>
              <a:uFillTx/>
              <a:latin typeface="+mj-lt"/>
              <a:cs typeface="Verdana"/>
            </a:endParaRPr>
          </a:p>
          <a:p>
            <a:pPr marL="265113" indent="-265113">
              <a:spcAft>
                <a:spcPts val="600"/>
              </a:spcAft>
              <a:buClr>
                <a:schemeClr val="accent2"/>
              </a:buClr>
              <a:buSzPct val="75000"/>
              <a:buFontTx/>
              <a:buBlip>
                <a:blip r:embed="rId4"/>
              </a:buBlip>
            </a:pPr>
            <a:r>
              <a:rPr lang="en-US" sz="1600" dirty="0" smtClean="0"/>
              <a:t>Multi-well pad can minimize footprint impact</a:t>
            </a:r>
            <a:endParaRPr lang="en-US" sz="2000" dirty="0" smtClean="0"/>
          </a:p>
        </p:txBody>
      </p:sp>
      <p:sp>
        <p:nvSpPr>
          <p:cNvPr id="21" name="TextBox 20"/>
          <p:cNvSpPr txBox="1"/>
          <p:nvPr/>
        </p:nvSpPr>
        <p:spPr>
          <a:xfrm>
            <a:off x="1296900" y="5230328"/>
            <a:ext cx="7253334" cy="677108"/>
          </a:xfrm>
          <a:prstGeom prst="rect">
            <a:avLst/>
          </a:prstGeom>
          <a:no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mj-lt"/>
                <a:cs typeface="Verdana"/>
              </a:rPr>
              <a:t>Community</a:t>
            </a:r>
          </a:p>
          <a:p>
            <a:pPr marL="265113" indent="-265113">
              <a:spcAft>
                <a:spcPts val="600"/>
              </a:spcAft>
              <a:buClr>
                <a:schemeClr val="accent2"/>
              </a:buClr>
              <a:buSzPct val="75000"/>
              <a:buFontTx/>
              <a:buBlip>
                <a:blip r:embed="rId4"/>
              </a:buBlip>
            </a:pPr>
            <a:r>
              <a:rPr lang="en-US" sz="1600" noProof="0" dirty="0" smtClean="0"/>
              <a:t>Early engagement is key for the long term success of any project</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dirty="0" smtClean="0"/>
              <a:t>LIQUIDS-RICH SHALES</a:t>
            </a:r>
            <a:endParaRPr lang="en-GB" dirty="0"/>
          </a:p>
        </p:txBody>
      </p:sp>
      <p:sp>
        <p:nvSpPr>
          <p:cNvPr id="4" name="Text Placeholder 3"/>
          <p:cNvSpPr>
            <a:spLocks noGrp="1"/>
          </p:cNvSpPr>
          <p:nvPr>
            <p:ph type="body" sz="quarter" idx="13"/>
          </p:nvPr>
        </p:nvSpPr>
        <p:spPr/>
        <p:txBody>
          <a:bodyPr/>
          <a:lstStyle/>
          <a:p>
            <a:r>
              <a:rPr lang="en-GB" dirty="0" smtClean="0"/>
              <a:t>1.0</a:t>
            </a:r>
            <a:endParaRPr lang="en-GB"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Content Placeholder 34"/>
          <p:cNvGraphicFramePr>
            <a:graphicFrameLocks noGrp="1"/>
          </p:cNvGraphicFramePr>
          <p:nvPr/>
        </p:nvGraphicFramePr>
        <p:xfrm>
          <a:off x="909637" y="1909964"/>
          <a:ext cx="3692652" cy="321607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en-US" b="1" dirty="0" smtClean="0"/>
              <a:t>ENERGY CHALLENGE &amp; OUTLOOK</a:t>
            </a:r>
            <a:endParaRPr lang="en-US" b="1" dirty="0"/>
          </a:p>
        </p:txBody>
      </p:sp>
      <p:sp>
        <p:nvSpPr>
          <p:cNvPr id="7" name="Content Placeholder 6"/>
          <p:cNvSpPr>
            <a:spLocks noGrp="1"/>
          </p:cNvSpPr>
          <p:nvPr>
            <p:ph type="body" sz="quarter" idx="4294967295"/>
          </p:nvPr>
        </p:nvSpPr>
        <p:spPr>
          <a:xfrm>
            <a:off x="904710" y="1544638"/>
            <a:ext cx="636588" cy="227012"/>
          </a:xfrm>
          <a:prstGeom prst="rect">
            <a:avLst/>
          </a:prstGeom>
        </p:spPr>
        <p:txBody>
          <a:bodyPr/>
          <a:lstStyle/>
          <a:p>
            <a:pPr>
              <a:buNone/>
            </a:pPr>
            <a:r>
              <a:rPr lang="en-US" sz="1000" b="1" dirty="0" smtClean="0">
                <a:latin typeface="+mn-lt"/>
              </a:rPr>
              <a:t>Mln Boe/d</a:t>
            </a:r>
            <a:endParaRPr lang="en-US" sz="1000" b="1" dirty="0">
              <a:latin typeface="+mn-lt"/>
            </a:endParaRPr>
          </a:p>
        </p:txBody>
      </p:sp>
      <p:sp>
        <p:nvSpPr>
          <p:cNvPr id="8" name="Content Placeholder 7"/>
          <p:cNvSpPr>
            <a:spLocks noGrp="1"/>
          </p:cNvSpPr>
          <p:nvPr>
            <p:ph sz="quarter" idx="4294967295"/>
          </p:nvPr>
        </p:nvSpPr>
        <p:spPr>
          <a:xfrm>
            <a:off x="909637" y="985074"/>
            <a:ext cx="7769225" cy="341313"/>
          </a:xfrm>
          <a:prstGeom prst="rect">
            <a:avLst/>
          </a:prstGeom>
        </p:spPr>
        <p:txBody>
          <a:bodyPr/>
          <a:lstStyle/>
          <a:p>
            <a:pPr>
              <a:buNone/>
            </a:pPr>
            <a:r>
              <a:rPr lang="en-US" sz="1400" b="1" dirty="0" smtClean="0">
                <a:latin typeface="+mj-lt"/>
              </a:rPr>
              <a:t>GLOBAL ENERGY DEMAND OUTLOOK</a:t>
            </a:r>
            <a:endParaRPr lang="en-US" sz="1400" b="1" dirty="0">
              <a:latin typeface="+mj-lt"/>
            </a:endParaRPr>
          </a:p>
        </p:txBody>
      </p:sp>
      <p:sp>
        <p:nvSpPr>
          <p:cNvPr id="9" name="Content Placeholder 8"/>
          <p:cNvSpPr>
            <a:spLocks noGrp="1"/>
          </p:cNvSpPr>
          <p:nvPr>
            <p:ph sz="quarter" idx="4294967295"/>
          </p:nvPr>
        </p:nvSpPr>
        <p:spPr>
          <a:xfrm>
            <a:off x="4958916" y="1590054"/>
            <a:ext cx="3675635" cy="4379707"/>
          </a:xfrm>
          <a:prstGeom prst="rect">
            <a:avLst/>
          </a:prstGeom>
        </p:spPr>
        <p:txBody>
          <a:bodyPr>
            <a:noAutofit/>
          </a:bodyPr>
          <a:lstStyle/>
          <a:p>
            <a:pPr marL="216000" lvl="1" indent="-216000">
              <a:lnSpc>
                <a:spcPct val="100000"/>
              </a:lnSpc>
              <a:buClr>
                <a:schemeClr val="accent2"/>
              </a:buClr>
              <a:buFont typeface="Wingdings" pitchFamily="2" charset="2"/>
              <a:buChar char=""/>
              <a:defRPr/>
            </a:pPr>
            <a:r>
              <a:rPr lang="en-US" sz="1600" b="1" dirty="0" smtClean="0"/>
              <a:t>Energy Challenge </a:t>
            </a:r>
          </a:p>
          <a:p>
            <a:pPr marL="540000" lvl="1" indent="-180000">
              <a:lnSpc>
                <a:spcPct val="100000"/>
              </a:lnSpc>
              <a:spcAft>
                <a:spcPts val="400"/>
              </a:spcAft>
              <a:defRPr/>
            </a:pPr>
            <a:r>
              <a:rPr lang="nl-NL" sz="1600" dirty="0" smtClean="0">
                <a:solidFill>
                  <a:srgbClr val="5F5F5F"/>
                </a:solidFill>
              </a:rPr>
              <a:t>We live in a world of ‘</a:t>
            </a:r>
            <a:r>
              <a:rPr lang="nl-NL" sz="1600" b="1" dirty="0" smtClean="0">
                <a:solidFill>
                  <a:srgbClr val="5F5F5F"/>
                </a:solidFill>
              </a:rPr>
              <a:t>AND</a:t>
            </a:r>
            <a:r>
              <a:rPr lang="nl-NL" sz="1600" dirty="0" smtClean="0">
                <a:solidFill>
                  <a:srgbClr val="5F5F5F"/>
                </a:solidFill>
              </a:rPr>
              <a:t>’: We need coal, oil, gas, nuclear, hydro, wind, solar, biofuels</a:t>
            </a:r>
          </a:p>
          <a:p>
            <a:pPr marL="540000" lvl="1" indent="-180000">
              <a:lnSpc>
                <a:spcPct val="100000"/>
              </a:lnSpc>
              <a:spcAft>
                <a:spcPts val="400"/>
              </a:spcAft>
              <a:defRPr/>
            </a:pPr>
            <a:r>
              <a:rPr lang="nl-NL" sz="1600" dirty="0" smtClean="0">
                <a:solidFill>
                  <a:srgbClr val="5F5F5F"/>
                </a:solidFill>
              </a:rPr>
              <a:t>Access to easy oil is over</a:t>
            </a:r>
          </a:p>
          <a:p>
            <a:pPr marL="540000" lvl="1" indent="-180000">
              <a:lnSpc>
                <a:spcPct val="100000"/>
              </a:lnSpc>
              <a:spcAft>
                <a:spcPts val="1000"/>
              </a:spcAft>
              <a:defRPr/>
            </a:pPr>
            <a:r>
              <a:rPr lang="en-GB" sz="1600" b="1" dirty="0" smtClean="0"/>
              <a:t>Liquids-rich </a:t>
            </a:r>
            <a:r>
              <a:rPr lang="en-GB" sz="1600" b="1" dirty="0" err="1" smtClean="0"/>
              <a:t>shales</a:t>
            </a:r>
            <a:r>
              <a:rPr lang="en-GB" sz="1600" b="1" dirty="0" smtClean="0"/>
              <a:t> could play a key role</a:t>
            </a:r>
            <a:endParaRPr lang="en-US" sz="1600" b="1" dirty="0" smtClean="0"/>
          </a:p>
          <a:p>
            <a:pPr marL="216000" lvl="1" indent="-216000">
              <a:lnSpc>
                <a:spcPct val="100000"/>
              </a:lnSpc>
              <a:buClr>
                <a:schemeClr val="accent2"/>
              </a:buClr>
              <a:buFont typeface="Wingdings" pitchFamily="2" charset="2"/>
              <a:buChar char=""/>
              <a:defRPr/>
            </a:pPr>
            <a:r>
              <a:rPr lang="en-US" sz="1600" b="1" dirty="0" smtClean="0"/>
              <a:t>Industry outlook </a:t>
            </a:r>
          </a:p>
          <a:p>
            <a:pPr marL="540000" lvl="1" indent="-180000">
              <a:lnSpc>
                <a:spcPct val="100000"/>
              </a:lnSpc>
              <a:spcAft>
                <a:spcPts val="400"/>
              </a:spcAft>
              <a:defRPr/>
            </a:pPr>
            <a:r>
              <a:rPr lang="en-US" sz="1600" dirty="0" smtClean="0">
                <a:solidFill>
                  <a:srgbClr val="5F5F5F"/>
                </a:solidFill>
              </a:rPr>
              <a:t>Hydrocarbons dominate outlook</a:t>
            </a:r>
          </a:p>
          <a:p>
            <a:pPr marL="540000" lvl="1" indent="-180000">
              <a:lnSpc>
                <a:spcPct val="100000"/>
              </a:lnSpc>
              <a:spcAft>
                <a:spcPts val="400"/>
              </a:spcAft>
              <a:defRPr/>
            </a:pPr>
            <a:r>
              <a:rPr lang="en-US" sz="1600" dirty="0" smtClean="0">
                <a:solidFill>
                  <a:srgbClr val="5F5F5F"/>
                </a:solidFill>
              </a:rPr>
              <a:t>Growth required in all sectors of energy mix</a:t>
            </a:r>
          </a:p>
          <a:p>
            <a:pPr marL="540000" lvl="1" indent="-180000">
              <a:lnSpc>
                <a:spcPct val="100000"/>
              </a:lnSpc>
              <a:spcAft>
                <a:spcPts val="400"/>
              </a:spcAft>
              <a:defRPr/>
            </a:pPr>
            <a:r>
              <a:rPr lang="nl-NL" sz="1600" dirty="0" smtClean="0">
                <a:solidFill>
                  <a:srgbClr val="5F5F5F"/>
                </a:solidFill>
              </a:rPr>
              <a:t>Energy policy + sustained investment</a:t>
            </a:r>
            <a:endParaRPr lang="en-US" sz="1600" dirty="0" smtClean="0">
              <a:solidFill>
                <a:srgbClr val="5F5F5F"/>
              </a:solidFill>
            </a:endParaRPr>
          </a:p>
        </p:txBody>
      </p:sp>
      <p:cxnSp>
        <p:nvCxnSpPr>
          <p:cNvPr id="34" name="Straight Connector 33"/>
          <p:cNvCxnSpPr/>
          <p:nvPr/>
        </p:nvCxnSpPr>
        <p:spPr>
          <a:xfrm>
            <a:off x="904875" y="1311275"/>
            <a:ext cx="77597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1570" name="AutoShape 2"/>
          <p:cNvSpPr>
            <a:spLocks noChangeAspect="1" noChangeArrowheads="1" noTextEdit="1"/>
          </p:cNvSpPr>
          <p:nvPr/>
        </p:nvSpPr>
        <p:spPr bwMode="auto">
          <a:xfrm>
            <a:off x="960317" y="1611313"/>
            <a:ext cx="3724275" cy="351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Content Placeholder 28"/>
          <p:cNvSpPr txBox="1">
            <a:spLocks/>
          </p:cNvSpPr>
          <p:nvPr/>
        </p:nvSpPr>
        <p:spPr>
          <a:xfrm>
            <a:off x="841650" y="6231516"/>
            <a:ext cx="4125911" cy="128177"/>
          </a:xfrm>
          <a:prstGeom prst="rect">
            <a:avLst/>
          </a:prstGeom>
        </p:spPr>
        <p:txBody>
          <a:bodyPr/>
          <a:lstStyle/>
          <a:p>
            <a:pPr marL="265113" marR="0" lvl="0" indent="-265113" algn="l" defTabSz="914400" rtl="0" eaLnBrk="1" fontAlgn="auto" latinLnBrk="0" hangingPunct="1">
              <a:lnSpc>
                <a:spcPct val="140000"/>
              </a:lnSpc>
              <a:spcBef>
                <a:spcPts val="0"/>
              </a:spcBef>
              <a:spcAft>
                <a:spcPts val="600"/>
              </a:spcAft>
              <a:buClr>
                <a:schemeClr val="accent2"/>
              </a:buClr>
              <a:buSzPct val="75000"/>
              <a:tabLst/>
              <a:defRPr/>
            </a:pPr>
            <a:r>
              <a:rPr kumimoji="0" lang="en-GB" sz="700" b="0" i="0" u="none" strike="noStrike" kern="1200" cap="none" spc="0" normalizeH="0" baseline="0" noProof="0" dirty="0" smtClean="0">
                <a:ln>
                  <a:noFill/>
                </a:ln>
                <a:solidFill>
                  <a:schemeClr val="tx1"/>
                </a:solidFill>
                <a:effectLst/>
                <a:uLnTx/>
                <a:uFillTx/>
                <a:latin typeface="+mn-lt"/>
                <a:ea typeface="+mn-ea"/>
                <a:cs typeface="+mn-cs"/>
              </a:rPr>
              <a:t>SOURCE: SHELL ANALYSIS</a:t>
            </a:r>
            <a:endParaRPr kumimoji="0" lang="en-GB" sz="7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36"/>
          <p:cNvGrpSpPr/>
          <p:nvPr/>
        </p:nvGrpSpPr>
        <p:grpSpPr>
          <a:xfrm>
            <a:off x="1398464" y="5394827"/>
            <a:ext cx="3134350" cy="574934"/>
            <a:chOff x="781051" y="5205413"/>
            <a:chExt cx="3525117" cy="759569"/>
          </a:xfrm>
        </p:grpSpPr>
        <p:sp>
          <p:nvSpPr>
            <p:cNvPr id="53" name="Text Box 17"/>
            <p:cNvSpPr txBox="1">
              <a:spLocks noChangeArrowheads="1"/>
            </p:cNvSpPr>
            <p:nvPr/>
          </p:nvSpPr>
          <p:spPr bwMode="auto">
            <a:xfrm>
              <a:off x="971550" y="5227047"/>
              <a:ext cx="184150" cy="152400"/>
            </a:xfrm>
            <a:prstGeom prst="rect">
              <a:avLst/>
            </a:prstGeom>
            <a:noFill/>
            <a:ln w="9525">
              <a:noFill/>
              <a:miter lim="800000"/>
              <a:headEnd/>
              <a:tailEnd/>
            </a:ln>
            <a:effectLst/>
          </p:spPr>
          <p:txBody>
            <a:bodyPr wrap="none" lIns="0" tIns="0" rIns="0" bIns="0">
              <a:spAutoFit/>
            </a:bodyPr>
            <a:lstStyle/>
            <a:p>
              <a:r>
                <a:rPr lang="en-GB" sz="1000">
                  <a:solidFill>
                    <a:srgbClr val="5F5F5F"/>
                  </a:solidFill>
                </a:rPr>
                <a:t>OIL</a:t>
              </a:r>
            </a:p>
          </p:txBody>
        </p:sp>
        <p:sp>
          <p:nvSpPr>
            <p:cNvPr id="54" name="Rectangle 4"/>
            <p:cNvSpPr>
              <a:spLocks noChangeArrowheads="1"/>
            </p:cNvSpPr>
            <p:nvPr/>
          </p:nvSpPr>
          <p:spPr bwMode="auto">
            <a:xfrm>
              <a:off x="781051" y="5231247"/>
              <a:ext cx="144000" cy="144000"/>
            </a:xfrm>
            <a:prstGeom prst="rect">
              <a:avLst/>
            </a:prstGeom>
            <a:solidFill>
              <a:srgbClr val="003882"/>
            </a:solidFill>
            <a:ln w="38100" cmpd="dbl">
              <a:noFill/>
              <a:miter lim="800000"/>
              <a:headEnd/>
              <a:tailEnd/>
            </a:ln>
            <a:effectLst/>
          </p:spPr>
          <p:txBody>
            <a:bodyPr lIns="0" tIns="0" rIns="0" bIns="0" anchor="ctr">
              <a:spAutoFit/>
            </a:bodyPr>
            <a:lstStyle/>
            <a:p>
              <a:endParaRPr lang="en-US">
                <a:solidFill>
                  <a:srgbClr val="5F5F5F"/>
                </a:solidFill>
              </a:endParaRPr>
            </a:p>
          </p:txBody>
        </p:sp>
        <p:sp>
          <p:nvSpPr>
            <p:cNvPr id="55" name="Text Box 17"/>
            <p:cNvSpPr txBox="1">
              <a:spLocks noChangeArrowheads="1"/>
            </p:cNvSpPr>
            <p:nvPr/>
          </p:nvSpPr>
          <p:spPr bwMode="auto">
            <a:xfrm>
              <a:off x="971550" y="5414323"/>
              <a:ext cx="255588" cy="152400"/>
            </a:xfrm>
            <a:prstGeom prst="rect">
              <a:avLst/>
            </a:prstGeom>
            <a:noFill/>
            <a:ln w="9525">
              <a:noFill/>
              <a:miter lim="800000"/>
              <a:headEnd/>
              <a:tailEnd/>
            </a:ln>
            <a:effectLst/>
          </p:spPr>
          <p:txBody>
            <a:bodyPr wrap="none" lIns="0" tIns="0" rIns="0" bIns="0">
              <a:spAutoFit/>
            </a:bodyPr>
            <a:lstStyle/>
            <a:p>
              <a:r>
                <a:rPr lang="en-GB" sz="1000">
                  <a:solidFill>
                    <a:srgbClr val="5F5F5F"/>
                  </a:solidFill>
                </a:rPr>
                <a:t>GAS</a:t>
              </a:r>
            </a:p>
          </p:txBody>
        </p:sp>
        <p:sp>
          <p:nvSpPr>
            <p:cNvPr id="56" name="Rectangle 6"/>
            <p:cNvSpPr>
              <a:spLocks noChangeArrowheads="1"/>
            </p:cNvSpPr>
            <p:nvPr/>
          </p:nvSpPr>
          <p:spPr bwMode="auto">
            <a:xfrm>
              <a:off x="781051" y="5418523"/>
              <a:ext cx="144000" cy="144000"/>
            </a:xfrm>
            <a:prstGeom prst="rect">
              <a:avLst/>
            </a:prstGeom>
            <a:solidFill>
              <a:srgbClr val="C00000"/>
            </a:solidFill>
            <a:ln w="38100" cmpd="dbl">
              <a:noFill/>
              <a:miter lim="800000"/>
              <a:headEnd/>
              <a:tailEnd/>
            </a:ln>
            <a:effectLst/>
          </p:spPr>
          <p:txBody>
            <a:bodyPr lIns="0" tIns="0" rIns="0" bIns="0" anchor="ctr">
              <a:spAutoFit/>
            </a:bodyPr>
            <a:lstStyle/>
            <a:p>
              <a:endParaRPr lang="en-US">
                <a:solidFill>
                  <a:srgbClr val="5F5F5F"/>
                </a:solidFill>
              </a:endParaRPr>
            </a:p>
          </p:txBody>
        </p:sp>
        <p:sp>
          <p:nvSpPr>
            <p:cNvPr id="57" name="Text Box 17"/>
            <p:cNvSpPr txBox="1">
              <a:spLocks noChangeArrowheads="1"/>
            </p:cNvSpPr>
            <p:nvPr/>
          </p:nvSpPr>
          <p:spPr bwMode="auto">
            <a:xfrm>
              <a:off x="3090862" y="5205413"/>
              <a:ext cx="327025" cy="152400"/>
            </a:xfrm>
            <a:prstGeom prst="rect">
              <a:avLst/>
            </a:prstGeom>
            <a:noFill/>
            <a:ln w="9525">
              <a:noFill/>
              <a:miter lim="800000"/>
              <a:headEnd/>
              <a:tailEnd/>
            </a:ln>
            <a:effectLst/>
          </p:spPr>
          <p:txBody>
            <a:bodyPr wrap="none" lIns="0" tIns="0" rIns="0" bIns="0">
              <a:spAutoFit/>
            </a:bodyPr>
            <a:lstStyle/>
            <a:p>
              <a:r>
                <a:rPr lang="en-GB" sz="1000">
                  <a:solidFill>
                    <a:srgbClr val="5F5F5F"/>
                  </a:solidFill>
                </a:rPr>
                <a:t>COAL</a:t>
              </a:r>
            </a:p>
          </p:txBody>
        </p:sp>
        <p:sp>
          <p:nvSpPr>
            <p:cNvPr id="58" name="Text Box 17"/>
            <p:cNvSpPr txBox="1">
              <a:spLocks noChangeArrowheads="1"/>
            </p:cNvSpPr>
            <p:nvPr/>
          </p:nvSpPr>
          <p:spPr bwMode="auto">
            <a:xfrm>
              <a:off x="2138363" y="5227047"/>
              <a:ext cx="536575" cy="152400"/>
            </a:xfrm>
            <a:prstGeom prst="rect">
              <a:avLst/>
            </a:prstGeom>
            <a:noFill/>
            <a:ln w="9525">
              <a:noFill/>
              <a:miter lim="800000"/>
              <a:headEnd/>
              <a:tailEnd/>
            </a:ln>
            <a:effectLst/>
          </p:spPr>
          <p:txBody>
            <a:bodyPr wrap="none" lIns="0" tIns="0" rIns="0" bIns="0">
              <a:spAutoFit/>
            </a:bodyPr>
            <a:lstStyle/>
            <a:p>
              <a:r>
                <a:rPr lang="en-GB" sz="1000">
                  <a:solidFill>
                    <a:srgbClr val="5F5F5F"/>
                  </a:solidFill>
                </a:rPr>
                <a:t>BIOMASS</a:t>
              </a:r>
            </a:p>
          </p:txBody>
        </p:sp>
        <p:sp>
          <p:nvSpPr>
            <p:cNvPr id="59" name="Rectangle 9"/>
            <p:cNvSpPr>
              <a:spLocks noChangeArrowheads="1"/>
            </p:cNvSpPr>
            <p:nvPr/>
          </p:nvSpPr>
          <p:spPr bwMode="auto">
            <a:xfrm>
              <a:off x="1949451" y="5231247"/>
              <a:ext cx="144000" cy="144000"/>
            </a:xfrm>
            <a:prstGeom prst="rect">
              <a:avLst/>
            </a:prstGeom>
            <a:solidFill>
              <a:srgbClr val="BA91BA"/>
            </a:solidFill>
            <a:ln w="38100" cmpd="dbl">
              <a:noFill/>
              <a:miter lim="800000"/>
              <a:headEnd/>
              <a:tailEnd/>
            </a:ln>
            <a:effectLst/>
          </p:spPr>
          <p:txBody>
            <a:bodyPr lIns="0" tIns="0" rIns="0" bIns="0" anchor="ctr">
              <a:spAutoFit/>
            </a:bodyPr>
            <a:lstStyle/>
            <a:p>
              <a:endParaRPr lang="en-US">
                <a:solidFill>
                  <a:srgbClr val="5F5F5F"/>
                </a:solidFill>
              </a:endParaRPr>
            </a:p>
          </p:txBody>
        </p:sp>
        <p:sp>
          <p:nvSpPr>
            <p:cNvPr id="60" name="Text Box 17"/>
            <p:cNvSpPr txBox="1">
              <a:spLocks noChangeArrowheads="1"/>
            </p:cNvSpPr>
            <p:nvPr/>
          </p:nvSpPr>
          <p:spPr bwMode="auto">
            <a:xfrm>
              <a:off x="2138363" y="5413579"/>
              <a:ext cx="347852" cy="153888"/>
            </a:xfrm>
            <a:prstGeom prst="rect">
              <a:avLst/>
            </a:prstGeom>
            <a:noFill/>
            <a:ln w="9525">
              <a:noFill/>
              <a:miter lim="800000"/>
              <a:headEnd/>
              <a:tailEnd/>
            </a:ln>
            <a:effectLst/>
          </p:spPr>
          <p:txBody>
            <a:bodyPr wrap="none" lIns="0" tIns="0" rIns="0" bIns="0">
              <a:spAutoFit/>
            </a:bodyPr>
            <a:lstStyle/>
            <a:p>
              <a:r>
                <a:rPr lang="en-GB" sz="1000">
                  <a:solidFill>
                    <a:srgbClr val="5F5F5F"/>
                  </a:solidFill>
                </a:rPr>
                <a:t>WIND</a:t>
              </a:r>
            </a:p>
          </p:txBody>
        </p:sp>
        <p:sp>
          <p:nvSpPr>
            <p:cNvPr id="61" name="Rectangle 11"/>
            <p:cNvSpPr>
              <a:spLocks noChangeArrowheads="1"/>
            </p:cNvSpPr>
            <p:nvPr/>
          </p:nvSpPr>
          <p:spPr bwMode="auto">
            <a:xfrm>
              <a:off x="1949451" y="5418523"/>
              <a:ext cx="144000" cy="144000"/>
            </a:xfrm>
            <a:prstGeom prst="rect">
              <a:avLst/>
            </a:prstGeom>
            <a:solidFill>
              <a:srgbClr val="EE8118"/>
            </a:solidFill>
            <a:ln w="38100" cmpd="dbl">
              <a:noFill/>
              <a:miter lim="800000"/>
              <a:headEnd/>
              <a:tailEnd/>
            </a:ln>
            <a:effectLst/>
          </p:spPr>
          <p:txBody>
            <a:bodyPr lIns="0" tIns="0" rIns="0" bIns="0" anchor="ctr">
              <a:spAutoFit/>
            </a:bodyPr>
            <a:lstStyle/>
            <a:p>
              <a:endParaRPr lang="en-US">
                <a:solidFill>
                  <a:srgbClr val="5F5F5F"/>
                </a:solidFill>
              </a:endParaRPr>
            </a:p>
          </p:txBody>
        </p:sp>
        <p:sp>
          <p:nvSpPr>
            <p:cNvPr id="62" name="Text Box 17"/>
            <p:cNvSpPr txBox="1">
              <a:spLocks noChangeArrowheads="1"/>
            </p:cNvSpPr>
            <p:nvPr/>
          </p:nvSpPr>
          <p:spPr bwMode="auto">
            <a:xfrm>
              <a:off x="3101740" y="5587731"/>
              <a:ext cx="379413" cy="152400"/>
            </a:xfrm>
            <a:prstGeom prst="rect">
              <a:avLst/>
            </a:prstGeom>
            <a:noFill/>
            <a:ln w="9525">
              <a:noFill/>
              <a:miter lim="800000"/>
              <a:headEnd/>
              <a:tailEnd/>
            </a:ln>
            <a:effectLst/>
          </p:spPr>
          <p:txBody>
            <a:bodyPr wrap="none" lIns="0" tIns="0" rIns="0" bIns="0">
              <a:spAutoFit/>
            </a:bodyPr>
            <a:lstStyle/>
            <a:p>
              <a:r>
                <a:rPr lang="en-GB" sz="1000" dirty="0">
                  <a:solidFill>
                    <a:srgbClr val="5F5F5F"/>
                  </a:solidFill>
                </a:rPr>
                <a:t>SOLAR</a:t>
              </a:r>
            </a:p>
          </p:txBody>
        </p:sp>
        <p:sp>
          <p:nvSpPr>
            <p:cNvPr id="63" name="Rectangle 13"/>
            <p:cNvSpPr>
              <a:spLocks noChangeArrowheads="1"/>
            </p:cNvSpPr>
            <p:nvPr/>
          </p:nvSpPr>
          <p:spPr bwMode="auto">
            <a:xfrm>
              <a:off x="2921625" y="5591931"/>
              <a:ext cx="144000" cy="144000"/>
            </a:xfrm>
            <a:prstGeom prst="rect">
              <a:avLst/>
            </a:prstGeom>
            <a:solidFill>
              <a:srgbClr val="92D050"/>
            </a:solidFill>
            <a:ln w="38100" cmpd="dbl">
              <a:noFill/>
              <a:miter lim="800000"/>
              <a:headEnd/>
              <a:tailEnd/>
            </a:ln>
            <a:effectLst/>
          </p:spPr>
          <p:txBody>
            <a:bodyPr lIns="0" tIns="0" rIns="0" bIns="0" anchor="ctr">
              <a:spAutoFit/>
            </a:bodyPr>
            <a:lstStyle/>
            <a:p>
              <a:endParaRPr lang="en-US">
                <a:solidFill>
                  <a:srgbClr val="5F5F5F"/>
                </a:solidFill>
              </a:endParaRPr>
            </a:p>
          </p:txBody>
        </p:sp>
        <p:sp>
          <p:nvSpPr>
            <p:cNvPr id="64" name="Text Box 17"/>
            <p:cNvSpPr txBox="1">
              <a:spLocks noChangeArrowheads="1"/>
            </p:cNvSpPr>
            <p:nvPr/>
          </p:nvSpPr>
          <p:spPr bwMode="auto">
            <a:xfrm>
              <a:off x="3102312" y="5811094"/>
              <a:ext cx="1203856" cy="153888"/>
            </a:xfrm>
            <a:prstGeom prst="rect">
              <a:avLst/>
            </a:prstGeom>
            <a:noFill/>
            <a:ln w="9525">
              <a:noFill/>
              <a:miter lim="800000"/>
              <a:headEnd/>
              <a:tailEnd/>
            </a:ln>
            <a:effectLst/>
          </p:spPr>
          <p:txBody>
            <a:bodyPr wrap="none" lIns="0" tIns="0" rIns="0" bIns="0">
              <a:spAutoFit/>
            </a:bodyPr>
            <a:lstStyle/>
            <a:p>
              <a:r>
                <a:rPr lang="en-GB" sz="1000" dirty="0">
                  <a:solidFill>
                    <a:srgbClr val="5F5F5F"/>
                  </a:solidFill>
                </a:rPr>
                <a:t>OTHER RENEWABLES</a:t>
              </a:r>
            </a:p>
          </p:txBody>
        </p:sp>
        <p:sp>
          <p:nvSpPr>
            <p:cNvPr id="65" name="Rectangle 15"/>
            <p:cNvSpPr>
              <a:spLocks noChangeArrowheads="1"/>
            </p:cNvSpPr>
            <p:nvPr/>
          </p:nvSpPr>
          <p:spPr bwMode="auto">
            <a:xfrm>
              <a:off x="2913400" y="5792986"/>
              <a:ext cx="144000" cy="144000"/>
            </a:xfrm>
            <a:prstGeom prst="rect">
              <a:avLst/>
            </a:prstGeom>
            <a:solidFill>
              <a:srgbClr val="F7D117"/>
            </a:solidFill>
            <a:ln w="38100" cmpd="dbl">
              <a:noFill/>
              <a:miter lim="800000"/>
              <a:headEnd/>
              <a:tailEnd/>
            </a:ln>
            <a:effectLst/>
          </p:spPr>
          <p:txBody>
            <a:bodyPr lIns="0" tIns="0" rIns="0" bIns="0" anchor="ctr">
              <a:spAutoFit/>
            </a:bodyPr>
            <a:lstStyle/>
            <a:p>
              <a:endParaRPr lang="en-US">
                <a:solidFill>
                  <a:srgbClr val="5F5F5F"/>
                </a:solidFill>
              </a:endParaRPr>
            </a:p>
          </p:txBody>
        </p:sp>
        <p:sp>
          <p:nvSpPr>
            <p:cNvPr id="66" name="Text Box 17"/>
            <p:cNvSpPr txBox="1">
              <a:spLocks noChangeArrowheads="1"/>
            </p:cNvSpPr>
            <p:nvPr/>
          </p:nvSpPr>
          <p:spPr bwMode="auto">
            <a:xfrm>
              <a:off x="3090862" y="5392689"/>
              <a:ext cx="542925" cy="152400"/>
            </a:xfrm>
            <a:prstGeom prst="rect">
              <a:avLst/>
            </a:prstGeom>
            <a:noFill/>
            <a:ln w="9525">
              <a:noFill/>
              <a:miter lim="800000"/>
              <a:headEnd/>
              <a:tailEnd/>
            </a:ln>
            <a:effectLst/>
          </p:spPr>
          <p:txBody>
            <a:bodyPr wrap="none" lIns="0" tIns="0" rIns="0" bIns="0">
              <a:spAutoFit/>
            </a:bodyPr>
            <a:lstStyle/>
            <a:p>
              <a:r>
                <a:rPr lang="en-GB" sz="1000" dirty="0">
                  <a:solidFill>
                    <a:srgbClr val="5F5F5F"/>
                  </a:solidFill>
                </a:rPr>
                <a:t>NUCLEAR</a:t>
              </a:r>
            </a:p>
          </p:txBody>
        </p:sp>
        <p:sp>
          <p:nvSpPr>
            <p:cNvPr id="67" name="Rectangle 17"/>
            <p:cNvSpPr>
              <a:spLocks noChangeArrowheads="1"/>
            </p:cNvSpPr>
            <p:nvPr/>
          </p:nvSpPr>
          <p:spPr bwMode="auto">
            <a:xfrm>
              <a:off x="2919413" y="5396889"/>
              <a:ext cx="144000" cy="144000"/>
            </a:xfrm>
            <a:prstGeom prst="rect">
              <a:avLst/>
            </a:prstGeom>
            <a:solidFill>
              <a:srgbClr val="0099BA"/>
            </a:solidFill>
            <a:ln w="38100" cmpd="dbl">
              <a:noFill/>
              <a:miter lim="800000"/>
              <a:headEnd/>
              <a:tailEnd/>
            </a:ln>
            <a:effectLst/>
          </p:spPr>
          <p:txBody>
            <a:bodyPr lIns="0" tIns="0" rIns="0" bIns="0" anchor="ctr">
              <a:spAutoFit/>
            </a:bodyPr>
            <a:lstStyle/>
            <a:p>
              <a:endParaRPr lang="en-US">
                <a:solidFill>
                  <a:srgbClr val="5F5F5F"/>
                </a:solidFill>
              </a:endParaRPr>
            </a:p>
          </p:txBody>
        </p:sp>
        <p:sp>
          <p:nvSpPr>
            <p:cNvPr id="68" name="Rectangle 26"/>
            <p:cNvSpPr>
              <a:spLocks noChangeArrowheads="1"/>
            </p:cNvSpPr>
            <p:nvPr/>
          </p:nvSpPr>
          <p:spPr bwMode="auto">
            <a:xfrm>
              <a:off x="2919413" y="5209613"/>
              <a:ext cx="144000" cy="144000"/>
            </a:xfrm>
            <a:prstGeom prst="rect">
              <a:avLst/>
            </a:prstGeom>
            <a:solidFill>
              <a:srgbClr val="000000"/>
            </a:solidFill>
            <a:ln w="38100" cmpd="dbl">
              <a:noFill/>
              <a:miter lim="800000"/>
              <a:headEnd/>
              <a:tailEnd/>
            </a:ln>
            <a:effectLst/>
          </p:spPr>
          <p:txBody>
            <a:bodyPr lIns="0" tIns="0" rIns="0" bIns="0" anchor="ctr">
              <a:spAutoFit/>
            </a:bodyPr>
            <a:lstStyle/>
            <a:p>
              <a:endParaRPr lang="en-US">
                <a:solidFill>
                  <a:srgbClr val="5F5F5F"/>
                </a:solidFill>
              </a:endParaRPr>
            </a:p>
          </p:txBody>
        </p:sp>
        <p:sp>
          <p:nvSpPr>
            <p:cNvPr id="69" name="Text Box 17"/>
            <p:cNvSpPr txBox="1">
              <a:spLocks noChangeArrowheads="1"/>
            </p:cNvSpPr>
            <p:nvPr/>
          </p:nvSpPr>
          <p:spPr bwMode="auto">
            <a:xfrm>
              <a:off x="1304520" y="5726674"/>
              <a:ext cx="757237" cy="122237"/>
            </a:xfrm>
            <a:prstGeom prst="rect">
              <a:avLst/>
            </a:prstGeom>
            <a:noFill/>
            <a:ln w="9525">
              <a:noFill/>
              <a:miter lim="800000"/>
              <a:headEnd/>
              <a:tailEnd/>
            </a:ln>
            <a:effectLst/>
          </p:spPr>
          <p:txBody>
            <a:bodyPr wrap="none" lIns="0" tIns="0" rIns="0" bIns="0">
              <a:spAutoFit/>
            </a:bodyPr>
            <a:lstStyle/>
            <a:p>
              <a:r>
                <a:rPr lang="en-US" sz="800" dirty="0">
                  <a:solidFill>
                    <a:srgbClr val="5F5F5F"/>
                  </a:solidFill>
                </a:rPr>
                <a:t>SHELL ACTIVITIES</a:t>
              </a:r>
              <a:endParaRPr lang="en-GB" sz="800" dirty="0">
                <a:solidFill>
                  <a:srgbClr val="5F5F5F"/>
                </a:solidFill>
              </a:endParaRPr>
            </a:p>
          </p:txBody>
        </p:sp>
        <p:sp>
          <p:nvSpPr>
            <p:cNvPr id="70" name="AutoShape 29"/>
            <p:cNvSpPr>
              <a:spLocks/>
            </p:cNvSpPr>
            <p:nvPr/>
          </p:nvSpPr>
          <p:spPr bwMode="auto">
            <a:xfrm rot="5400000" flipV="1">
              <a:off x="1638553" y="4781094"/>
              <a:ext cx="88900" cy="1776860"/>
            </a:xfrm>
            <a:prstGeom prst="rightBrace">
              <a:avLst>
                <a:gd name="adj1" fmla="val 236458"/>
                <a:gd name="adj2" fmla="val 50000"/>
              </a:avLst>
            </a:prstGeom>
            <a:noFill/>
            <a:ln w="3175">
              <a:solidFill>
                <a:schemeClr val="tx1"/>
              </a:solidFill>
              <a:round/>
              <a:headEnd/>
              <a:tailEnd/>
            </a:ln>
            <a:effectLst/>
          </p:spPr>
          <p:txBody>
            <a:bodyPr wrap="none" lIns="0" tIns="0" rIns="0" bIns="0" anchor="ctr"/>
            <a:lstStyle/>
            <a:p>
              <a:endParaRPr lang="en-US">
                <a:solidFill>
                  <a:srgbClr val="5F5F5F"/>
                </a:solidFill>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itle 324"/>
          <p:cNvSpPr>
            <a:spLocks noGrp="1"/>
          </p:cNvSpPr>
          <p:nvPr>
            <p:ph type="title"/>
          </p:nvPr>
        </p:nvSpPr>
        <p:spPr/>
        <p:txBody>
          <a:bodyPr anchor="ctr"/>
          <a:lstStyle/>
          <a:p>
            <a:r>
              <a:rPr lang="en-US" b="1" dirty="0" smtClean="0"/>
              <a:t>SHELL’S WORLD-WIDE TIGHT GAS + LIQUIDS-RICH SHALES PORTFOLIO</a:t>
            </a:r>
            <a:endParaRPr lang="en-GB" b="1" dirty="0"/>
          </a:p>
        </p:txBody>
      </p:sp>
      <p:grpSp>
        <p:nvGrpSpPr>
          <p:cNvPr id="2" name="Group 356"/>
          <p:cNvGrpSpPr/>
          <p:nvPr/>
        </p:nvGrpSpPr>
        <p:grpSpPr>
          <a:xfrm>
            <a:off x="922337" y="1624356"/>
            <a:ext cx="6266007" cy="2996268"/>
            <a:chOff x="2284369" y="1458928"/>
            <a:chExt cx="4718091" cy="2909934"/>
          </a:xfrm>
          <a:solidFill>
            <a:srgbClr val="F7D117"/>
          </a:solidFill>
        </p:grpSpPr>
        <p:sp>
          <p:nvSpPr>
            <p:cNvPr id="7" name="Freeform 82"/>
            <p:cNvSpPr>
              <a:spLocks noChangeAspect="1"/>
            </p:cNvSpPr>
            <p:nvPr/>
          </p:nvSpPr>
          <p:spPr bwMode="auto">
            <a:xfrm>
              <a:off x="4826286" y="3568630"/>
              <a:ext cx="100579" cy="126953"/>
            </a:xfrm>
            <a:custGeom>
              <a:avLst/>
              <a:gdLst>
                <a:gd name="T0" fmla="*/ 52 w 77"/>
                <a:gd name="T1" fmla="*/ 7 h 89"/>
                <a:gd name="T2" fmla="*/ 62 w 77"/>
                <a:gd name="T3" fmla="*/ 10 h 89"/>
                <a:gd name="T4" fmla="*/ 68 w 77"/>
                <a:gd name="T5" fmla="*/ 14 h 89"/>
                <a:gd name="T6" fmla="*/ 74 w 77"/>
                <a:gd name="T7" fmla="*/ 17 h 89"/>
                <a:gd name="T8" fmla="*/ 76 w 77"/>
                <a:gd name="T9" fmla="*/ 22 h 89"/>
                <a:gd name="T10" fmla="*/ 74 w 77"/>
                <a:gd name="T11" fmla="*/ 25 h 89"/>
                <a:gd name="T12" fmla="*/ 74 w 77"/>
                <a:gd name="T13" fmla="*/ 31 h 89"/>
                <a:gd name="T14" fmla="*/ 77 w 77"/>
                <a:gd name="T15" fmla="*/ 40 h 89"/>
                <a:gd name="T16" fmla="*/ 75 w 77"/>
                <a:gd name="T17" fmla="*/ 43 h 89"/>
                <a:gd name="T18" fmla="*/ 74 w 77"/>
                <a:gd name="T19" fmla="*/ 48 h 89"/>
                <a:gd name="T20" fmla="*/ 75 w 77"/>
                <a:gd name="T21" fmla="*/ 51 h 89"/>
                <a:gd name="T22" fmla="*/ 74 w 77"/>
                <a:gd name="T23" fmla="*/ 55 h 89"/>
                <a:gd name="T24" fmla="*/ 74 w 77"/>
                <a:gd name="T25" fmla="*/ 59 h 89"/>
                <a:gd name="T26" fmla="*/ 74 w 77"/>
                <a:gd name="T27" fmla="*/ 63 h 89"/>
                <a:gd name="T28" fmla="*/ 75 w 77"/>
                <a:gd name="T29" fmla="*/ 66 h 89"/>
                <a:gd name="T30" fmla="*/ 74 w 77"/>
                <a:gd name="T31" fmla="*/ 71 h 89"/>
                <a:gd name="T32" fmla="*/ 75 w 77"/>
                <a:gd name="T33" fmla="*/ 72 h 89"/>
                <a:gd name="T34" fmla="*/ 76 w 77"/>
                <a:gd name="T35" fmla="*/ 73 h 89"/>
                <a:gd name="T36" fmla="*/ 64 w 77"/>
                <a:gd name="T37" fmla="*/ 89 h 89"/>
                <a:gd name="T38" fmla="*/ 58 w 77"/>
                <a:gd name="T39" fmla="*/ 88 h 89"/>
                <a:gd name="T40" fmla="*/ 54 w 77"/>
                <a:gd name="T41" fmla="*/ 85 h 89"/>
                <a:gd name="T42" fmla="*/ 49 w 77"/>
                <a:gd name="T43" fmla="*/ 87 h 89"/>
                <a:gd name="T44" fmla="*/ 43 w 77"/>
                <a:gd name="T45" fmla="*/ 85 h 89"/>
                <a:gd name="T46" fmla="*/ 38 w 77"/>
                <a:gd name="T47" fmla="*/ 83 h 89"/>
                <a:gd name="T48" fmla="*/ 37 w 77"/>
                <a:gd name="T49" fmla="*/ 82 h 89"/>
                <a:gd name="T50" fmla="*/ 35 w 77"/>
                <a:gd name="T51" fmla="*/ 81 h 89"/>
                <a:gd name="T52" fmla="*/ 32 w 77"/>
                <a:gd name="T53" fmla="*/ 80 h 89"/>
                <a:gd name="T54" fmla="*/ 30 w 77"/>
                <a:gd name="T55" fmla="*/ 74 h 89"/>
                <a:gd name="T56" fmla="*/ 32 w 77"/>
                <a:gd name="T57" fmla="*/ 71 h 89"/>
                <a:gd name="T58" fmla="*/ 28 w 77"/>
                <a:gd name="T59" fmla="*/ 68 h 89"/>
                <a:gd name="T60" fmla="*/ 27 w 77"/>
                <a:gd name="T61" fmla="*/ 66 h 89"/>
                <a:gd name="T62" fmla="*/ 25 w 77"/>
                <a:gd name="T63" fmla="*/ 64 h 89"/>
                <a:gd name="T64" fmla="*/ 24 w 77"/>
                <a:gd name="T65" fmla="*/ 59 h 89"/>
                <a:gd name="T66" fmla="*/ 18 w 77"/>
                <a:gd name="T67" fmla="*/ 55 h 89"/>
                <a:gd name="T68" fmla="*/ 17 w 77"/>
                <a:gd name="T69" fmla="*/ 53 h 89"/>
                <a:gd name="T70" fmla="*/ 15 w 77"/>
                <a:gd name="T71" fmla="*/ 55 h 89"/>
                <a:gd name="T72" fmla="*/ 12 w 77"/>
                <a:gd name="T73" fmla="*/ 52 h 89"/>
                <a:gd name="T74" fmla="*/ 10 w 77"/>
                <a:gd name="T75" fmla="*/ 50 h 89"/>
                <a:gd name="T76" fmla="*/ 5 w 77"/>
                <a:gd name="T77" fmla="*/ 43 h 89"/>
                <a:gd name="T78" fmla="*/ 3 w 77"/>
                <a:gd name="T79" fmla="*/ 39 h 89"/>
                <a:gd name="T80" fmla="*/ 1 w 77"/>
                <a:gd name="T81" fmla="*/ 35 h 89"/>
                <a:gd name="T82" fmla="*/ 2 w 77"/>
                <a:gd name="T83" fmla="*/ 32 h 89"/>
                <a:gd name="T84" fmla="*/ 8 w 77"/>
                <a:gd name="T85" fmla="*/ 32 h 89"/>
                <a:gd name="T86" fmla="*/ 10 w 77"/>
                <a:gd name="T87" fmla="*/ 32 h 89"/>
                <a:gd name="T88" fmla="*/ 17 w 77"/>
                <a:gd name="T89" fmla="*/ 32 h 89"/>
                <a:gd name="T90" fmla="*/ 24 w 77"/>
                <a:gd name="T91" fmla="*/ 30 h 89"/>
                <a:gd name="T92" fmla="*/ 29 w 77"/>
                <a:gd name="T93" fmla="*/ 28 h 89"/>
                <a:gd name="T94" fmla="*/ 30 w 77"/>
                <a:gd name="T95" fmla="*/ 25 h 89"/>
                <a:gd name="T96" fmla="*/ 33 w 77"/>
                <a:gd name="T97" fmla="*/ 17 h 89"/>
                <a:gd name="T98" fmla="*/ 34 w 77"/>
                <a:gd name="T99" fmla="*/ 16 h 89"/>
                <a:gd name="T100" fmla="*/ 35 w 77"/>
                <a:gd name="T101" fmla="*/ 14 h 89"/>
                <a:gd name="T102" fmla="*/ 37 w 77"/>
                <a:gd name="T103" fmla="*/ 10 h 89"/>
                <a:gd name="T104" fmla="*/ 41 w 77"/>
                <a:gd name="T105" fmla="*/ 7 h 89"/>
                <a:gd name="T106" fmla="*/ 53 w 77"/>
                <a:gd name="T107" fmla="*/ 0 h 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89"/>
                <a:gd name="T164" fmla="*/ 77 w 77"/>
                <a:gd name="T165" fmla="*/ 89 h 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89">
                  <a:moveTo>
                    <a:pt x="53" y="0"/>
                  </a:moveTo>
                  <a:lnTo>
                    <a:pt x="52" y="7"/>
                  </a:lnTo>
                  <a:lnTo>
                    <a:pt x="57" y="8"/>
                  </a:lnTo>
                  <a:lnTo>
                    <a:pt x="62" y="10"/>
                  </a:lnTo>
                  <a:lnTo>
                    <a:pt x="65" y="11"/>
                  </a:lnTo>
                  <a:lnTo>
                    <a:pt x="68" y="14"/>
                  </a:lnTo>
                  <a:lnTo>
                    <a:pt x="72" y="15"/>
                  </a:lnTo>
                  <a:lnTo>
                    <a:pt x="74" y="17"/>
                  </a:lnTo>
                  <a:lnTo>
                    <a:pt x="76" y="19"/>
                  </a:lnTo>
                  <a:lnTo>
                    <a:pt x="76" y="22"/>
                  </a:lnTo>
                  <a:lnTo>
                    <a:pt x="75" y="23"/>
                  </a:lnTo>
                  <a:lnTo>
                    <a:pt x="74" y="25"/>
                  </a:lnTo>
                  <a:lnTo>
                    <a:pt x="74" y="26"/>
                  </a:lnTo>
                  <a:lnTo>
                    <a:pt x="74" y="31"/>
                  </a:lnTo>
                  <a:lnTo>
                    <a:pt x="74" y="34"/>
                  </a:lnTo>
                  <a:lnTo>
                    <a:pt x="77" y="40"/>
                  </a:lnTo>
                  <a:lnTo>
                    <a:pt x="75" y="43"/>
                  </a:lnTo>
                  <a:lnTo>
                    <a:pt x="73" y="46"/>
                  </a:lnTo>
                  <a:lnTo>
                    <a:pt x="73" y="47"/>
                  </a:lnTo>
                  <a:lnTo>
                    <a:pt x="74" y="48"/>
                  </a:lnTo>
                  <a:lnTo>
                    <a:pt x="75" y="50"/>
                  </a:lnTo>
                  <a:lnTo>
                    <a:pt x="75" y="51"/>
                  </a:lnTo>
                  <a:lnTo>
                    <a:pt x="75" y="52"/>
                  </a:lnTo>
                  <a:lnTo>
                    <a:pt x="74" y="55"/>
                  </a:lnTo>
                  <a:lnTo>
                    <a:pt x="74" y="56"/>
                  </a:lnTo>
                  <a:lnTo>
                    <a:pt x="74" y="57"/>
                  </a:lnTo>
                  <a:lnTo>
                    <a:pt x="74" y="59"/>
                  </a:lnTo>
                  <a:lnTo>
                    <a:pt x="74" y="61"/>
                  </a:lnTo>
                  <a:lnTo>
                    <a:pt x="74" y="63"/>
                  </a:lnTo>
                  <a:lnTo>
                    <a:pt x="75" y="65"/>
                  </a:lnTo>
                  <a:lnTo>
                    <a:pt x="75" y="66"/>
                  </a:lnTo>
                  <a:lnTo>
                    <a:pt x="74" y="69"/>
                  </a:lnTo>
                  <a:lnTo>
                    <a:pt x="74" y="71"/>
                  </a:lnTo>
                  <a:lnTo>
                    <a:pt x="74" y="72"/>
                  </a:lnTo>
                  <a:lnTo>
                    <a:pt x="75" y="72"/>
                  </a:lnTo>
                  <a:lnTo>
                    <a:pt x="76" y="72"/>
                  </a:lnTo>
                  <a:lnTo>
                    <a:pt x="76" y="73"/>
                  </a:lnTo>
                  <a:lnTo>
                    <a:pt x="72" y="80"/>
                  </a:lnTo>
                  <a:lnTo>
                    <a:pt x="64" y="89"/>
                  </a:lnTo>
                  <a:lnTo>
                    <a:pt x="62" y="88"/>
                  </a:lnTo>
                  <a:lnTo>
                    <a:pt x="58" y="88"/>
                  </a:lnTo>
                  <a:lnTo>
                    <a:pt x="56" y="87"/>
                  </a:lnTo>
                  <a:lnTo>
                    <a:pt x="54" y="85"/>
                  </a:lnTo>
                  <a:lnTo>
                    <a:pt x="52" y="85"/>
                  </a:lnTo>
                  <a:lnTo>
                    <a:pt x="49" y="87"/>
                  </a:lnTo>
                  <a:lnTo>
                    <a:pt x="46" y="87"/>
                  </a:lnTo>
                  <a:lnTo>
                    <a:pt x="45" y="87"/>
                  </a:lnTo>
                  <a:lnTo>
                    <a:pt x="43" y="85"/>
                  </a:lnTo>
                  <a:lnTo>
                    <a:pt x="42" y="85"/>
                  </a:lnTo>
                  <a:lnTo>
                    <a:pt x="38" y="83"/>
                  </a:lnTo>
                  <a:lnTo>
                    <a:pt x="38" y="82"/>
                  </a:lnTo>
                  <a:lnTo>
                    <a:pt x="37" y="82"/>
                  </a:lnTo>
                  <a:lnTo>
                    <a:pt x="36" y="82"/>
                  </a:lnTo>
                  <a:lnTo>
                    <a:pt x="35" y="81"/>
                  </a:lnTo>
                  <a:lnTo>
                    <a:pt x="33" y="81"/>
                  </a:lnTo>
                  <a:lnTo>
                    <a:pt x="32" y="80"/>
                  </a:lnTo>
                  <a:lnTo>
                    <a:pt x="30" y="79"/>
                  </a:lnTo>
                  <a:lnTo>
                    <a:pt x="30" y="74"/>
                  </a:lnTo>
                  <a:lnTo>
                    <a:pt x="30" y="73"/>
                  </a:lnTo>
                  <a:lnTo>
                    <a:pt x="32" y="71"/>
                  </a:lnTo>
                  <a:lnTo>
                    <a:pt x="32" y="69"/>
                  </a:lnTo>
                  <a:lnTo>
                    <a:pt x="30" y="69"/>
                  </a:lnTo>
                  <a:lnTo>
                    <a:pt x="28" y="68"/>
                  </a:lnTo>
                  <a:lnTo>
                    <a:pt x="28" y="67"/>
                  </a:lnTo>
                  <a:lnTo>
                    <a:pt x="27" y="66"/>
                  </a:lnTo>
                  <a:lnTo>
                    <a:pt x="25" y="64"/>
                  </a:lnTo>
                  <a:lnTo>
                    <a:pt x="24" y="60"/>
                  </a:lnTo>
                  <a:lnTo>
                    <a:pt x="24" y="59"/>
                  </a:lnTo>
                  <a:lnTo>
                    <a:pt x="21" y="58"/>
                  </a:lnTo>
                  <a:lnTo>
                    <a:pt x="19" y="56"/>
                  </a:lnTo>
                  <a:lnTo>
                    <a:pt x="18" y="55"/>
                  </a:lnTo>
                  <a:lnTo>
                    <a:pt x="18" y="53"/>
                  </a:lnTo>
                  <a:lnTo>
                    <a:pt x="17" y="53"/>
                  </a:lnTo>
                  <a:lnTo>
                    <a:pt x="16" y="55"/>
                  </a:lnTo>
                  <a:lnTo>
                    <a:pt x="15" y="55"/>
                  </a:lnTo>
                  <a:lnTo>
                    <a:pt x="13" y="53"/>
                  </a:lnTo>
                  <a:lnTo>
                    <a:pt x="12" y="53"/>
                  </a:lnTo>
                  <a:lnTo>
                    <a:pt x="12" y="52"/>
                  </a:lnTo>
                  <a:lnTo>
                    <a:pt x="11" y="51"/>
                  </a:lnTo>
                  <a:lnTo>
                    <a:pt x="10" y="50"/>
                  </a:lnTo>
                  <a:lnTo>
                    <a:pt x="8" y="47"/>
                  </a:lnTo>
                  <a:lnTo>
                    <a:pt x="5" y="43"/>
                  </a:lnTo>
                  <a:lnTo>
                    <a:pt x="5" y="41"/>
                  </a:lnTo>
                  <a:lnTo>
                    <a:pt x="4" y="39"/>
                  </a:lnTo>
                  <a:lnTo>
                    <a:pt x="3" y="39"/>
                  </a:lnTo>
                  <a:lnTo>
                    <a:pt x="2" y="38"/>
                  </a:lnTo>
                  <a:lnTo>
                    <a:pt x="1" y="35"/>
                  </a:lnTo>
                  <a:lnTo>
                    <a:pt x="0" y="32"/>
                  </a:lnTo>
                  <a:lnTo>
                    <a:pt x="2" y="32"/>
                  </a:lnTo>
                  <a:lnTo>
                    <a:pt x="5" y="32"/>
                  </a:lnTo>
                  <a:lnTo>
                    <a:pt x="8" y="32"/>
                  </a:lnTo>
                  <a:lnTo>
                    <a:pt x="9" y="32"/>
                  </a:lnTo>
                  <a:lnTo>
                    <a:pt x="10" y="32"/>
                  </a:lnTo>
                  <a:lnTo>
                    <a:pt x="11" y="31"/>
                  </a:lnTo>
                  <a:lnTo>
                    <a:pt x="13" y="31"/>
                  </a:lnTo>
                  <a:lnTo>
                    <a:pt x="17" y="32"/>
                  </a:lnTo>
                  <a:lnTo>
                    <a:pt x="20" y="31"/>
                  </a:lnTo>
                  <a:lnTo>
                    <a:pt x="24" y="30"/>
                  </a:lnTo>
                  <a:lnTo>
                    <a:pt x="27" y="28"/>
                  </a:lnTo>
                  <a:lnTo>
                    <a:pt x="29" y="28"/>
                  </a:lnTo>
                  <a:lnTo>
                    <a:pt x="30" y="27"/>
                  </a:lnTo>
                  <a:lnTo>
                    <a:pt x="30" y="25"/>
                  </a:lnTo>
                  <a:lnTo>
                    <a:pt x="30" y="22"/>
                  </a:lnTo>
                  <a:lnTo>
                    <a:pt x="32" y="19"/>
                  </a:lnTo>
                  <a:lnTo>
                    <a:pt x="33" y="17"/>
                  </a:lnTo>
                  <a:lnTo>
                    <a:pt x="34" y="16"/>
                  </a:lnTo>
                  <a:lnTo>
                    <a:pt x="34" y="15"/>
                  </a:lnTo>
                  <a:lnTo>
                    <a:pt x="35" y="14"/>
                  </a:lnTo>
                  <a:lnTo>
                    <a:pt x="37" y="12"/>
                  </a:lnTo>
                  <a:lnTo>
                    <a:pt x="37" y="10"/>
                  </a:lnTo>
                  <a:lnTo>
                    <a:pt x="38" y="8"/>
                  </a:lnTo>
                  <a:lnTo>
                    <a:pt x="41" y="7"/>
                  </a:lnTo>
                  <a:lnTo>
                    <a:pt x="44" y="4"/>
                  </a:lnTo>
                  <a:lnTo>
                    <a:pt x="45" y="3"/>
                  </a:lnTo>
                  <a:lnTo>
                    <a:pt x="53" y="0"/>
                  </a:lnTo>
                  <a:close/>
                </a:path>
              </a:pathLst>
            </a:custGeom>
            <a:grpFill/>
            <a:ln w="1905">
              <a:solidFill>
                <a:srgbClr val="FAE374"/>
              </a:solidFill>
              <a:prstDash val="solid"/>
              <a:round/>
              <a:headEnd/>
              <a:tailEnd/>
            </a:ln>
          </p:spPr>
          <p:txBody>
            <a:bodyPr/>
            <a:lstStyle/>
            <a:p>
              <a:endParaRPr lang="en-US"/>
            </a:p>
          </p:txBody>
        </p:sp>
        <p:sp>
          <p:nvSpPr>
            <p:cNvPr id="8" name="Freeform 83"/>
            <p:cNvSpPr>
              <a:spLocks noChangeAspect="1"/>
            </p:cNvSpPr>
            <p:nvPr/>
          </p:nvSpPr>
          <p:spPr bwMode="auto">
            <a:xfrm>
              <a:off x="4785793" y="3443104"/>
              <a:ext cx="150216" cy="171173"/>
            </a:xfrm>
            <a:custGeom>
              <a:avLst/>
              <a:gdLst>
                <a:gd name="T0" fmla="*/ 26 w 115"/>
                <a:gd name="T1" fmla="*/ 115 h 120"/>
                <a:gd name="T2" fmla="*/ 30 w 115"/>
                <a:gd name="T3" fmla="*/ 119 h 120"/>
                <a:gd name="T4" fmla="*/ 36 w 115"/>
                <a:gd name="T5" fmla="*/ 120 h 120"/>
                <a:gd name="T6" fmla="*/ 41 w 115"/>
                <a:gd name="T7" fmla="*/ 120 h 120"/>
                <a:gd name="T8" fmla="*/ 48 w 115"/>
                <a:gd name="T9" fmla="*/ 120 h 120"/>
                <a:gd name="T10" fmla="*/ 55 w 115"/>
                <a:gd name="T11" fmla="*/ 118 h 120"/>
                <a:gd name="T12" fmla="*/ 61 w 115"/>
                <a:gd name="T13" fmla="*/ 115 h 120"/>
                <a:gd name="T14" fmla="*/ 64 w 115"/>
                <a:gd name="T15" fmla="*/ 105 h 120"/>
                <a:gd name="T16" fmla="*/ 65 w 115"/>
                <a:gd name="T17" fmla="*/ 103 h 120"/>
                <a:gd name="T18" fmla="*/ 68 w 115"/>
                <a:gd name="T19" fmla="*/ 98 h 120"/>
                <a:gd name="T20" fmla="*/ 72 w 115"/>
                <a:gd name="T21" fmla="*/ 95 h 120"/>
                <a:gd name="T22" fmla="*/ 84 w 115"/>
                <a:gd name="T23" fmla="*/ 87 h 120"/>
                <a:gd name="T24" fmla="*/ 81 w 115"/>
                <a:gd name="T25" fmla="*/ 81 h 120"/>
                <a:gd name="T26" fmla="*/ 103 w 115"/>
                <a:gd name="T27" fmla="*/ 67 h 120"/>
                <a:gd name="T28" fmla="*/ 105 w 115"/>
                <a:gd name="T29" fmla="*/ 62 h 120"/>
                <a:gd name="T30" fmla="*/ 106 w 115"/>
                <a:gd name="T31" fmla="*/ 53 h 120"/>
                <a:gd name="T32" fmla="*/ 112 w 115"/>
                <a:gd name="T33" fmla="*/ 47 h 120"/>
                <a:gd name="T34" fmla="*/ 109 w 115"/>
                <a:gd name="T35" fmla="*/ 45 h 120"/>
                <a:gd name="T36" fmla="*/ 108 w 115"/>
                <a:gd name="T37" fmla="*/ 37 h 120"/>
                <a:gd name="T38" fmla="*/ 111 w 115"/>
                <a:gd name="T39" fmla="*/ 33 h 120"/>
                <a:gd name="T40" fmla="*/ 115 w 115"/>
                <a:gd name="T41" fmla="*/ 27 h 120"/>
                <a:gd name="T42" fmla="*/ 113 w 115"/>
                <a:gd name="T43" fmla="*/ 22 h 120"/>
                <a:gd name="T44" fmla="*/ 111 w 115"/>
                <a:gd name="T45" fmla="*/ 16 h 120"/>
                <a:gd name="T46" fmla="*/ 104 w 115"/>
                <a:gd name="T47" fmla="*/ 12 h 120"/>
                <a:gd name="T48" fmla="*/ 100 w 115"/>
                <a:gd name="T49" fmla="*/ 8 h 120"/>
                <a:gd name="T50" fmla="*/ 99 w 115"/>
                <a:gd name="T51" fmla="*/ 4 h 120"/>
                <a:gd name="T52" fmla="*/ 95 w 115"/>
                <a:gd name="T53" fmla="*/ 5 h 120"/>
                <a:gd name="T54" fmla="*/ 89 w 115"/>
                <a:gd name="T55" fmla="*/ 6 h 120"/>
                <a:gd name="T56" fmla="*/ 68 w 115"/>
                <a:gd name="T57" fmla="*/ 5 h 120"/>
                <a:gd name="T58" fmla="*/ 61 w 115"/>
                <a:gd name="T59" fmla="*/ 12 h 120"/>
                <a:gd name="T60" fmla="*/ 60 w 115"/>
                <a:gd name="T61" fmla="*/ 17 h 120"/>
                <a:gd name="T62" fmla="*/ 61 w 115"/>
                <a:gd name="T63" fmla="*/ 22 h 120"/>
                <a:gd name="T64" fmla="*/ 63 w 115"/>
                <a:gd name="T65" fmla="*/ 29 h 120"/>
                <a:gd name="T66" fmla="*/ 64 w 115"/>
                <a:gd name="T67" fmla="*/ 35 h 120"/>
                <a:gd name="T68" fmla="*/ 72 w 115"/>
                <a:gd name="T69" fmla="*/ 41 h 120"/>
                <a:gd name="T70" fmla="*/ 76 w 115"/>
                <a:gd name="T71" fmla="*/ 45 h 120"/>
                <a:gd name="T72" fmla="*/ 77 w 115"/>
                <a:gd name="T73" fmla="*/ 55 h 120"/>
                <a:gd name="T74" fmla="*/ 71 w 115"/>
                <a:gd name="T75" fmla="*/ 57 h 120"/>
                <a:gd name="T76" fmla="*/ 69 w 115"/>
                <a:gd name="T77" fmla="*/ 53 h 120"/>
                <a:gd name="T78" fmla="*/ 67 w 115"/>
                <a:gd name="T79" fmla="*/ 48 h 120"/>
                <a:gd name="T80" fmla="*/ 61 w 115"/>
                <a:gd name="T81" fmla="*/ 46 h 120"/>
                <a:gd name="T82" fmla="*/ 57 w 115"/>
                <a:gd name="T83" fmla="*/ 41 h 120"/>
                <a:gd name="T84" fmla="*/ 55 w 115"/>
                <a:gd name="T85" fmla="*/ 38 h 120"/>
                <a:gd name="T86" fmla="*/ 51 w 115"/>
                <a:gd name="T87" fmla="*/ 38 h 120"/>
                <a:gd name="T88" fmla="*/ 47 w 115"/>
                <a:gd name="T89" fmla="*/ 41 h 120"/>
                <a:gd name="T90" fmla="*/ 35 w 115"/>
                <a:gd name="T91" fmla="*/ 39 h 120"/>
                <a:gd name="T92" fmla="*/ 35 w 115"/>
                <a:gd name="T93" fmla="*/ 33 h 120"/>
                <a:gd name="T94" fmla="*/ 31 w 115"/>
                <a:gd name="T95" fmla="*/ 35 h 120"/>
                <a:gd name="T96" fmla="*/ 28 w 115"/>
                <a:gd name="T97" fmla="*/ 30 h 120"/>
                <a:gd name="T98" fmla="*/ 23 w 115"/>
                <a:gd name="T99" fmla="*/ 32 h 120"/>
                <a:gd name="T100" fmla="*/ 22 w 115"/>
                <a:gd name="T101" fmla="*/ 41 h 120"/>
                <a:gd name="T102" fmla="*/ 22 w 115"/>
                <a:gd name="T103" fmla="*/ 48 h 120"/>
                <a:gd name="T104" fmla="*/ 0 w 115"/>
                <a:gd name="T105" fmla="*/ 97 h 120"/>
                <a:gd name="T106" fmla="*/ 3 w 115"/>
                <a:gd name="T107" fmla="*/ 106 h 120"/>
                <a:gd name="T108" fmla="*/ 10 w 115"/>
                <a:gd name="T109" fmla="*/ 114 h 1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
                <a:gd name="T166" fmla="*/ 0 h 120"/>
                <a:gd name="T167" fmla="*/ 115 w 115"/>
                <a:gd name="T168" fmla="*/ 120 h 1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 h="120">
                  <a:moveTo>
                    <a:pt x="14" y="118"/>
                  </a:moveTo>
                  <a:lnTo>
                    <a:pt x="24" y="116"/>
                  </a:lnTo>
                  <a:lnTo>
                    <a:pt x="26" y="115"/>
                  </a:lnTo>
                  <a:lnTo>
                    <a:pt x="27" y="116"/>
                  </a:lnTo>
                  <a:lnTo>
                    <a:pt x="28" y="118"/>
                  </a:lnTo>
                  <a:lnTo>
                    <a:pt x="30" y="119"/>
                  </a:lnTo>
                  <a:lnTo>
                    <a:pt x="31" y="120"/>
                  </a:lnTo>
                  <a:lnTo>
                    <a:pt x="33" y="120"/>
                  </a:lnTo>
                  <a:lnTo>
                    <a:pt x="36" y="120"/>
                  </a:lnTo>
                  <a:lnTo>
                    <a:pt x="39" y="120"/>
                  </a:lnTo>
                  <a:lnTo>
                    <a:pt x="40" y="120"/>
                  </a:lnTo>
                  <a:lnTo>
                    <a:pt x="41" y="120"/>
                  </a:lnTo>
                  <a:lnTo>
                    <a:pt x="42" y="119"/>
                  </a:lnTo>
                  <a:lnTo>
                    <a:pt x="44" y="119"/>
                  </a:lnTo>
                  <a:lnTo>
                    <a:pt x="48" y="120"/>
                  </a:lnTo>
                  <a:lnTo>
                    <a:pt x="51" y="119"/>
                  </a:lnTo>
                  <a:lnTo>
                    <a:pt x="55" y="118"/>
                  </a:lnTo>
                  <a:lnTo>
                    <a:pt x="58" y="116"/>
                  </a:lnTo>
                  <a:lnTo>
                    <a:pt x="60" y="116"/>
                  </a:lnTo>
                  <a:lnTo>
                    <a:pt x="61" y="115"/>
                  </a:lnTo>
                  <a:lnTo>
                    <a:pt x="61" y="113"/>
                  </a:lnTo>
                  <a:lnTo>
                    <a:pt x="61" y="110"/>
                  </a:lnTo>
                  <a:lnTo>
                    <a:pt x="63" y="107"/>
                  </a:lnTo>
                  <a:lnTo>
                    <a:pt x="64" y="105"/>
                  </a:lnTo>
                  <a:lnTo>
                    <a:pt x="65" y="104"/>
                  </a:lnTo>
                  <a:lnTo>
                    <a:pt x="65" y="103"/>
                  </a:lnTo>
                  <a:lnTo>
                    <a:pt x="66" y="102"/>
                  </a:lnTo>
                  <a:lnTo>
                    <a:pt x="68" y="100"/>
                  </a:lnTo>
                  <a:lnTo>
                    <a:pt x="68" y="98"/>
                  </a:lnTo>
                  <a:lnTo>
                    <a:pt x="69" y="96"/>
                  </a:lnTo>
                  <a:lnTo>
                    <a:pt x="72" y="95"/>
                  </a:lnTo>
                  <a:lnTo>
                    <a:pt x="75" y="92"/>
                  </a:lnTo>
                  <a:lnTo>
                    <a:pt x="76" y="91"/>
                  </a:lnTo>
                  <a:lnTo>
                    <a:pt x="84" y="88"/>
                  </a:lnTo>
                  <a:lnTo>
                    <a:pt x="84" y="87"/>
                  </a:lnTo>
                  <a:lnTo>
                    <a:pt x="84" y="86"/>
                  </a:lnTo>
                  <a:lnTo>
                    <a:pt x="83" y="83"/>
                  </a:lnTo>
                  <a:lnTo>
                    <a:pt x="81" y="81"/>
                  </a:lnTo>
                  <a:lnTo>
                    <a:pt x="105" y="74"/>
                  </a:lnTo>
                  <a:lnTo>
                    <a:pt x="103" y="67"/>
                  </a:lnTo>
                  <a:lnTo>
                    <a:pt x="104" y="66"/>
                  </a:lnTo>
                  <a:lnTo>
                    <a:pt x="104" y="64"/>
                  </a:lnTo>
                  <a:lnTo>
                    <a:pt x="105" y="63"/>
                  </a:lnTo>
                  <a:lnTo>
                    <a:pt x="105" y="62"/>
                  </a:lnTo>
                  <a:lnTo>
                    <a:pt x="104" y="57"/>
                  </a:lnTo>
                  <a:lnTo>
                    <a:pt x="105" y="55"/>
                  </a:lnTo>
                  <a:lnTo>
                    <a:pt x="106" y="53"/>
                  </a:lnTo>
                  <a:lnTo>
                    <a:pt x="109" y="50"/>
                  </a:lnTo>
                  <a:lnTo>
                    <a:pt x="112" y="49"/>
                  </a:lnTo>
                  <a:lnTo>
                    <a:pt x="112" y="47"/>
                  </a:lnTo>
                  <a:lnTo>
                    <a:pt x="111" y="45"/>
                  </a:lnTo>
                  <a:lnTo>
                    <a:pt x="109" y="45"/>
                  </a:lnTo>
                  <a:lnTo>
                    <a:pt x="108" y="43"/>
                  </a:lnTo>
                  <a:lnTo>
                    <a:pt x="109" y="40"/>
                  </a:lnTo>
                  <a:lnTo>
                    <a:pt x="108" y="37"/>
                  </a:lnTo>
                  <a:lnTo>
                    <a:pt x="108" y="34"/>
                  </a:lnTo>
                  <a:lnTo>
                    <a:pt x="109" y="34"/>
                  </a:lnTo>
                  <a:lnTo>
                    <a:pt x="111" y="33"/>
                  </a:lnTo>
                  <a:lnTo>
                    <a:pt x="112" y="32"/>
                  </a:lnTo>
                  <a:lnTo>
                    <a:pt x="114" y="29"/>
                  </a:lnTo>
                  <a:lnTo>
                    <a:pt x="115" y="27"/>
                  </a:lnTo>
                  <a:lnTo>
                    <a:pt x="114" y="26"/>
                  </a:lnTo>
                  <a:lnTo>
                    <a:pt x="113" y="24"/>
                  </a:lnTo>
                  <a:lnTo>
                    <a:pt x="113" y="22"/>
                  </a:lnTo>
                  <a:lnTo>
                    <a:pt x="113" y="19"/>
                  </a:lnTo>
                  <a:lnTo>
                    <a:pt x="113" y="18"/>
                  </a:lnTo>
                  <a:lnTo>
                    <a:pt x="111" y="16"/>
                  </a:lnTo>
                  <a:lnTo>
                    <a:pt x="109" y="14"/>
                  </a:lnTo>
                  <a:lnTo>
                    <a:pt x="107" y="13"/>
                  </a:lnTo>
                  <a:lnTo>
                    <a:pt x="104" y="12"/>
                  </a:lnTo>
                  <a:lnTo>
                    <a:pt x="101" y="9"/>
                  </a:lnTo>
                  <a:lnTo>
                    <a:pt x="100" y="8"/>
                  </a:lnTo>
                  <a:lnTo>
                    <a:pt x="99" y="8"/>
                  </a:lnTo>
                  <a:lnTo>
                    <a:pt x="99" y="6"/>
                  </a:lnTo>
                  <a:lnTo>
                    <a:pt x="99" y="4"/>
                  </a:lnTo>
                  <a:lnTo>
                    <a:pt x="95" y="1"/>
                  </a:lnTo>
                  <a:lnTo>
                    <a:pt x="95" y="4"/>
                  </a:lnTo>
                  <a:lnTo>
                    <a:pt x="95" y="5"/>
                  </a:lnTo>
                  <a:lnTo>
                    <a:pt x="93" y="5"/>
                  </a:lnTo>
                  <a:lnTo>
                    <a:pt x="91" y="6"/>
                  </a:lnTo>
                  <a:lnTo>
                    <a:pt x="89" y="6"/>
                  </a:lnTo>
                  <a:lnTo>
                    <a:pt x="87" y="5"/>
                  </a:lnTo>
                  <a:lnTo>
                    <a:pt x="85" y="2"/>
                  </a:lnTo>
                  <a:lnTo>
                    <a:pt x="84" y="0"/>
                  </a:lnTo>
                  <a:lnTo>
                    <a:pt x="68" y="5"/>
                  </a:lnTo>
                  <a:lnTo>
                    <a:pt x="63" y="9"/>
                  </a:lnTo>
                  <a:lnTo>
                    <a:pt x="61" y="12"/>
                  </a:lnTo>
                  <a:lnTo>
                    <a:pt x="60" y="13"/>
                  </a:lnTo>
                  <a:lnTo>
                    <a:pt x="59" y="13"/>
                  </a:lnTo>
                  <a:lnTo>
                    <a:pt x="60" y="17"/>
                  </a:lnTo>
                  <a:lnTo>
                    <a:pt x="60" y="19"/>
                  </a:lnTo>
                  <a:lnTo>
                    <a:pt x="61" y="22"/>
                  </a:lnTo>
                  <a:lnTo>
                    <a:pt x="61" y="23"/>
                  </a:lnTo>
                  <a:lnTo>
                    <a:pt x="63" y="25"/>
                  </a:lnTo>
                  <a:lnTo>
                    <a:pt x="63" y="26"/>
                  </a:lnTo>
                  <a:lnTo>
                    <a:pt x="63" y="29"/>
                  </a:lnTo>
                  <a:lnTo>
                    <a:pt x="61" y="33"/>
                  </a:lnTo>
                  <a:lnTo>
                    <a:pt x="64" y="35"/>
                  </a:lnTo>
                  <a:lnTo>
                    <a:pt x="66" y="39"/>
                  </a:lnTo>
                  <a:lnTo>
                    <a:pt x="69" y="40"/>
                  </a:lnTo>
                  <a:lnTo>
                    <a:pt x="72" y="41"/>
                  </a:lnTo>
                  <a:lnTo>
                    <a:pt x="73" y="43"/>
                  </a:lnTo>
                  <a:lnTo>
                    <a:pt x="75" y="46"/>
                  </a:lnTo>
                  <a:lnTo>
                    <a:pt x="76" y="45"/>
                  </a:lnTo>
                  <a:lnTo>
                    <a:pt x="82" y="43"/>
                  </a:lnTo>
                  <a:lnTo>
                    <a:pt x="82" y="56"/>
                  </a:lnTo>
                  <a:lnTo>
                    <a:pt x="77" y="55"/>
                  </a:lnTo>
                  <a:lnTo>
                    <a:pt x="74" y="56"/>
                  </a:lnTo>
                  <a:lnTo>
                    <a:pt x="71" y="57"/>
                  </a:lnTo>
                  <a:lnTo>
                    <a:pt x="69" y="57"/>
                  </a:lnTo>
                  <a:lnTo>
                    <a:pt x="68" y="56"/>
                  </a:lnTo>
                  <a:lnTo>
                    <a:pt x="69" y="53"/>
                  </a:lnTo>
                  <a:lnTo>
                    <a:pt x="69" y="50"/>
                  </a:lnTo>
                  <a:lnTo>
                    <a:pt x="68" y="49"/>
                  </a:lnTo>
                  <a:lnTo>
                    <a:pt x="67" y="48"/>
                  </a:lnTo>
                  <a:lnTo>
                    <a:pt x="65" y="47"/>
                  </a:lnTo>
                  <a:lnTo>
                    <a:pt x="63" y="47"/>
                  </a:lnTo>
                  <a:lnTo>
                    <a:pt x="61" y="46"/>
                  </a:lnTo>
                  <a:lnTo>
                    <a:pt x="60" y="43"/>
                  </a:lnTo>
                  <a:lnTo>
                    <a:pt x="58" y="42"/>
                  </a:lnTo>
                  <a:lnTo>
                    <a:pt x="57" y="41"/>
                  </a:lnTo>
                  <a:lnTo>
                    <a:pt x="57" y="38"/>
                  </a:lnTo>
                  <a:lnTo>
                    <a:pt x="56" y="38"/>
                  </a:lnTo>
                  <a:lnTo>
                    <a:pt x="55" y="38"/>
                  </a:lnTo>
                  <a:lnTo>
                    <a:pt x="52" y="37"/>
                  </a:lnTo>
                  <a:lnTo>
                    <a:pt x="51" y="38"/>
                  </a:lnTo>
                  <a:lnTo>
                    <a:pt x="50" y="40"/>
                  </a:lnTo>
                  <a:lnTo>
                    <a:pt x="47" y="41"/>
                  </a:lnTo>
                  <a:lnTo>
                    <a:pt x="39" y="41"/>
                  </a:lnTo>
                  <a:lnTo>
                    <a:pt x="36" y="40"/>
                  </a:lnTo>
                  <a:lnTo>
                    <a:pt x="35" y="39"/>
                  </a:lnTo>
                  <a:lnTo>
                    <a:pt x="36" y="35"/>
                  </a:lnTo>
                  <a:lnTo>
                    <a:pt x="35" y="33"/>
                  </a:lnTo>
                  <a:lnTo>
                    <a:pt x="34" y="33"/>
                  </a:lnTo>
                  <a:lnTo>
                    <a:pt x="33" y="33"/>
                  </a:lnTo>
                  <a:lnTo>
                    <a:pt x="31" y="35"/>
                  </a:lnTo>
                  <a:lnTo>
                    <a:pt x="28" y="35"/>
                  </a:lnTo>
                  <a:lnTo>
                    <a:pt x="28" y="34"/>
                  </a:lnTo>
                  <a:lnTo>
                    <a:pt x="28" y="30"/>
                  </a:lnTo>
                  <a:lnTo>
                    <a:pt x="27" y="27"/>
                  </a:lnTo>
                  <a:lnTo>
                    <a:pt x="22" y="29"/>
                  </a:lnTo>
                  <a:lnTo>
                    <a:pt x="23" y="32"/>
                  </a:lnTo>
                  <a:lnTo>
                    <a:pt x="24" y="37"/>
                  </a:lnTo>
                  <a:lnTo>
                    <a:pt x="23" y="40"/>
                  </a:lnTo>
                  <a:lnTo>
                    <a:pt x="22" y="41"/>
                  </a:lnTo>
                  <a:lnTo>
                    <a:pt x="22" y="42"/>
                  </a:lnTo>
                  <a:lnTo>
                    <a:pt x="22" y="48"/>
                  </a:lnTo>
                  <a:lnTo>
                    <a:pt x="22" y="51"/>
                  </a:lnTo>
                  <a:lnTo>
                    <a:pt x="0" y="51"/>
                  </a:lnTo>
                  <a:lnTo>
                    <a:pt x="0" y="97"/>
                  </a:lnTo>
                  <a:lnTo>
                    <a:pt x="2" y="102"/>
                  </a:lnTo>
                  <a:lnTo>
                    <a:pt x="3" y="106"/>
                  </a:lnTo>
                  <a:lnTo>
                    <a:pt x="7" y="110"/>
                  </a:lnTo>
                  <a:lnTo>
                    <a:pt x="9" y="112"/>
                  </a:lnTo>
                  <a:lnTo>
                    <a:pt x="10" y="114"/>
                  </a:lnTo>
                  <a:lnTo>
                    <a:pt x="11" y="116"/>
                  </a:lnTo>
                  <a:lnTo>
                    <a:pt x="14" y="118"/>
                  </a:lnTo>
                  <a:close/>
                </a:path>
              </a:pathLst>
            </a:custGeom>
            <a:grpFill/>
            <a:ln w="1905">
              <a:solidFill>
                <a:srgbClr val="FAE374"/>
              </a:solidFill>
              <a:prstDash val="solid"/>
              <a:round/>
              <a:headEnd/>
              <a:tailEnd/>
            </a:ln>
          </p:spPr>
          <p:txBody>
            <a:bodyPr/>
            <a:lstStyle/>
            <a:p>
              <a:endParaRPr lang="en-US"/>
            </a:p>
          </p:txBody>
        </p:sp>
        <p:sp>
          <p:nvSpPr>
            <p:cNvPr id="9" name="Freeform 84"/>
            <p:cNvSpPr>
              <a:spLocks noChangeAspect="1" noEditPoints="1"/>
            </p:cNvSpPr>
            <p:nvPr/>
          </p:nvSpPr>
          <p:spPr bwMode="auto">
            <a:xfrm>
              <a:off x="4649946" y="3190624"/>
              <a:ext cx="262552" cy="333787"/>
            </a:xfrm>
            <a:custGeom>
              <a:avLst/>
              <a:gdLst>
                <a:gd name="T0" fmla="*/ 75 w 201"/>
                <a:gd name="T1" fmla="*/ 6 h 234"/>
                <a:gd name="T2" fmla="*/ 87 w 201"/>
                <a:gd name="T3" fmla="*/ 3 h 234"/>
                <a:gd name="T4" fmla="*/ 108 w 201"/>
                <a:gd name="T5" fmla="*/ 11 h 234"/>
                <a:gd name="T6" fmla="*/ 120 w 201"/>
                <a:gd name="T7" fmla="*/ 7 h 234"/>
                <a:gd name="T8" fmla="*/ 130 w 201"/>
                <a:gd name="T9" fmla="*/ 4 h 234"/>
                <a:gd name="T10" fmla="*/ 139 w 201"/>
                <a:gd name="T11" fmla="*/ 0 h 234"/>
                <a:gd name="T12" fmla="*/ 156 w 201"/>
                <a:gd name="T13" fmla="*/ 2 h 234"/>
                <a:gd name="T14" fmla="*/ 165 w 201"/>
                <a:gd name="T15" fmla="*/ 11 h 234"/>
                <a:gd name="T16" fmla="*/ 176 w 201"/>
                <a:gd name="T17" fmla="*/ 10 h 234"/>
                <a:gd name="T18" fmla="*/ 185 w 201"/>
                <a:gd name="T19" fmla="*/ 17 h 234"/>
                <a:gd name="T20" fmla="*/ 201 w 201"/>
                <a:gd name="T21" fmla="*/ 24 h 234"/>
                <a:gd name="T22" fmla="*/ 197 w 201"/>
                <a:gd name="T23" fmla="*/ 36 h 234"/>
                <a:gd name="T24" fmla="*/ 196 w 201"/>
                <a:gd name="T25" fmla="*/ 47 h 234"/>
                <a:gd name="T26" fmla="*/ 195 w 201"/>
                <a:gd name="T27" fmla="*/ 52 h 234"/>
                <a:gd name="T28" fmla="*/ 184 w 201"/>
                <a:gd name="T29" fmla="*/ 64 h 234"/>
                <a:gd name="T30" fmla="*/ 176 w 201"/>
                <a:gd name="T31" fmla="*/ 79 h 234"/>
                <a:gd name="T32" fmla="*/ 176 w 201"/>
                <a:gd name="T33" fmla="*/ 87 h 234"/>
                <a:gd name="T34" fmla="*/ 176 w 201"/>
                <a:gd name="T35" fmla="*/ 94 h 234"/>
                <a:gd name="T36" fmla="*/ 169 w 201"/>
                <a:gd name="T37" fmla="*/ 105 h 234"/>
                <a:gd name="T38" fmla="*/ 177 w 201"/>
                <a:gd name="T39" fmla="*/ 114 h 234"/>
                <a:gd name="T40" fmla="*/ 172 w 201"/>
                <a:gd name="T41" fmla="*/ 128 h 234"/>
                <a:gd name="T42" fmla="*/ 175 w 201"/>
                <a:gd name="T43" fmla="*/ 143 h 234"/>
                <a:gd name="T44" fmla="*/ 186 w 201"/>
                <a:gd name="T45" fmla="*/ 170 h 234"/>
                <a:gd name="T46" fmla="*/ 168 w 201"/>
                <a:gd name="T47" fmla="*/ 183 h 234"/>
                <a:gd name="T48" fmla="*/ 164 w 201"/>
                <a:gd name="T49" fmla="*/ 194 h 234"/>
                <a:gd name="T50" fmla="*/ 167 w 201"/>
                <a:gd name="T51" fmla="*/ 206 h 234"/>
                <a:gd name="T52" fmla="*/ 176 w 201"/>
                <a:gd name="T53" fmla="*/ 218 h 234"/>
                <a:gd name="T54" fmla="*/ 181 w 201"/>
                <a:gd name="T55" fmla="*/ 232 h 234"/>
                <a:gd name="T56" fmla="*/ 173 w 201"/>
                <a:gd name="T57" fmla="*/ 230 h 234"/>
                <a:gd name="T58" fmla="*/ 165 w 201"/>
                <a:gd name="T59" fmla="*/ 223 h 234"/>
                <a:gd name="T60" fmla="*/ 159 w 201"/>
                <a:gd name="T61" fmla="*/ 215 h 234"/>
                <a:gd name="T62" fmla="*/ 143 w 201"/>
                <a:gd name="T63" fmla="*/ 218 h 234"/>
                <a:gd name="T64" fmla="*/ 138 w 201"/>
                <a:gd name="T65" fmla="*/ 210 h 234"/>
                <a:gd name="T66" fmla="*/ 131 w 201"/>
                <a:gd name="T67" fmla="*/ 204 h 234"/>
                <a:gd name="T68" fmla="*/ 114 w 201"/>
                <a:gd name="T69" fmla="*/ 207 h 234"/>
                <a:gd name="T70" fmla="*/ 108 w 201"/>
                <a:gd name="T71" fmla="*/ 200 h 234"/>
                <a:gd name="T72" fmla="*/ 106 w 201"/>
                <a:gd name="T73" fmla="*/ 186 h 234"/>
                <a:gd name="T74" fmla="*/ 104 w 201"/>
                <a:gd name="T75" fmla="*/ 171 h 234"/>
                <a:gd name="T76" fmla="*/ 102 w 201"/>
                <a:gd name="T77" fmla="*/ 161 h 234"/>
                <a:gd name="T78" fmla="*/ 87 w 201"/>
                <a:gd name="T79" fmla="*/ 157 h 234"/>
                <a:gd name="T80" fmla="*/ 81 w 201"/>
                <a:gd name="T81" fmla="*/ 165 h 234"/>
                <a:gd name="T82" fmla="*/ 74 w 201"/>
                <a:gd name="T83" fmla="*/ 167 h 234"/>
                <a:gd name="T84" fmla="*/ 63 w 201"/>
                <a:gd name="T85" fmla="*/ 165 h 234"/>
                <a:gd name="T86" fmla="*/ 61 w 201"/>
                <a:gd name="T87" fmla="*/ 147 h 234"/>
                <a:gd name="T88" fmla="*/ 18 w 201"/>
                <a:gd name="T89" fmla="*/ 141 h 234"/>
                <a:gd name="T90" fmla="*/ 2 w 201"/>
                <a:gd name="T91" fmla="*/ 139 h 234"/>
                <a:gd name="T92" fmla="*/ 9 w 201"/>
                <a:gd name="T93" fmla="*/ 130 h 234"/>
                <a:gd name="T94" fmla="*/ 16 w 201"/>
                <a:gd name="T95" fmla="*/ 122 h 234"/>
                <a:gd name="T96" fmla="*/ 23 w 201"/>
                <a:gd name="T97" fmla="*/ 118 h 234"/>
                <a:gd name="T98" fmla="*/ 38 w 201"/>
                <a:gd name="T99" fmla="*/ 124 h 234"/>
                <a:gd name="T100" fmla="*/ 48 w 201"/>
                <a:gd name="T101" fmla="*/ 120 h 234"/>
                <a:gd name="T102" fmla="*/ 51 w 201"/>
                <a:gd name="T103" fmla="*/ 109 h 234"/>
                <a:gd name="T104" fmla="*/ 50 w 201"/>
                <a:gd name="T105" fmla="*/ 93 h 234"/>
                <a:gd name="T106" fmla="*/ 58 w 201"/>
                <a:gd name="T107" fmla="*/ 76 h 234"/>
                <a:gd name="T108" fmla="*/ 63 w 201"/>
                <a:gd name="T109" fmla="*/ 52 h 234"/>
                <a:gd name="T110" fmla="*/ 67 w 201"/>
                <a:gd name="T111" fmla="*/ 35 h 234"/>
                <a:gd name="T112" fmla="*/ 175 w 201"/>
                <a:gd name="T113" fmla="*/ 101 h 2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234"/>
                <a:gd name="T173" fmla="*/ 201 w 201"/>
                <a:gd name="T174" fmla="*/ 234 h 2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234">
                  <a:moveTo>
                    <a:pt x="69" y="23"/>
                  </a:moveTo>
                  <a:lnTo>
                    <a:pt x="70" y="13"/>
                  </a:lnTo>
                  <a:lnTo>
                    <a:pt x="72" y="12"/>
                  </a:lnTo>
                  <a:lnTo>
                    <a:pt x="74" y="11"/>
                  </a:lnTo>
                  <a:lnTo>
                    <a:pt x="75" y="8"/>
                  </a:lnTo>
                  <a:lnTo>
                    <a:pt x="75" y="6"/>
                  </a:lnTo>
                  <a:lnTo>
                    <a:pt x="77" y="4"/>
                  </a:lnTo>
                  <a:lnTo>
                    <a:pt x="78" y="3"/>
                  </a:lnTo>
                  <a:lnTo>
                    <a:pt x="79" y="3"/>
                  </a:lnTo>
                  <a:lnTo>
                    <a:pt x="82" y="2"/>
                  </a:lnTo>
                  <a:lnTo>
                    <a:pt x="85" y="2"/>
                  </a:lnTo>
                  <a:lnTo>
                    <a:pt x="87" y="3"/>
                  </a:lnTo>
                  <a:lnTo>
                    <a:pt x="90" y="6"/>
                  </a:lnTo>
                  <a:lnTo>
                    <a:pt x="93" y="8"/>
                  </a:lnTo>
                  <a:lnTo>
                    <a:pt x="97" y="10"/>
                  </a:lnTo>
                  <a:lnTo>
                    <a:pt x="102" y="10"/>
                  </a:lnTo>
                  <a:lnTo>
                    <a:pt x="108" y="11"/>
                  </a:lnTo>
                  <a:lnTo>
                    <a:pt x="114" y="12"/>
                  </a:lnTo>
                  <a:lnTo>
                    <a:pt x="114" y="8"/>
                  </a:lnTo>
                  <a:lnTo>
                    <a:pt x="115" y="7"/>
                  </a:lnTo>
                  <a:lnTo>
                    <a:pt x="116" y="6"/>
                  </a:lnTo>
                  <a:lnTo>
                    <a:pt x="118" y="6"/>
                  </a:lnTo>
                  <a:lnTo>
                    <a:pt x="120" y="7"/>
                  </a:lnTo>
                  <a:lnTo>
                    <a:pt x="121" y="8"/>
                  </a:lnTo>
                  <a:lnTo>
                    <a:pt x="123" y="8"/>
                  </a:lnTo>
                  <a:lnTo>
                    <a:pt x="129" y="7"/>
                  </a:lnTo>
                  <a:lnTo>
                    <a:pt x="128" y="5"/>
                  </a:lnTo>
                  <a:lnTo>
                    <a:pt x="129" y="4"/>
                  </a:lnTo>
                  <a:lnTo>
                    <a:pt x="130" y="4"/>
                  </a:lnTo>
                  <a:lnTo>
                    <a:pt x="131" y="4"/>
                  </a:lnTo>
                  <a:lnTo>
                    <a:pt x="132" y="5"/>
                  </a:lnTo>
                  <a:lnTo>
                    <a:pt x="135" y="4"/>
                  </a:lnTo>
                  <a:lnTo>
                    <a:pt x="137" y="2"/>
                  </a:lnTo>
                  <a:lnTo>
                    <a:pt x="139" y="0"/>
                  </a:lnTo>
                  <a:lnTo>
                    <a:pt x="147" y="0"/>
                  </a:lnTo>
                  <a:lnTo>
                    <a:pt x="150" y="0"/>
                  </a:lnTo>
                  <a:lnTo>
                    <a:pt x="150" y="2"/>
                  </a:lnTo>
                  <a:lnTo>
                    <a:pt x="151" y="3"/>
                  </a:lnTo>
                  <a:lnTo>
                    <a:pt x="156" y="2"/>
                  </a:lnTo>
                  <a:lnTo>
                    <a:pt x="160" y="7"/>
                  </a:lnTo>
                  <a:lnTo>
                    <a:pt x="160" y="8"/>
                  </a:lnTo>
                  <a:lnTo>
                    <a:pt x="162" y="12"/>
                  </a:lnTo>
                  <a:lnTo>
                    <a:pt x="163" y="12"/>
                  </a:lnTo>
                  <a:lnTo>
                    <a:pt x="164" y="12"/>
                  </a:lnTo>
                  <a:lnTo>
                    <a:pt x="165" y="11"/>
                  </a:lnTo>
                  <a:lnTo>
                    <a:pt x="165" y="10"/>
                  </a:lnTo>
                  <a:lnTo>
                    <a:pt x="167" y="8"/>
                  </a:lnTo>
                  <a:lnTo>
                    <a:pt x="168" y="8"/>
                  </a:lnTo>
                  <a:lnTo>
                    <a:pt x="172" y="12"/>
                  </a:lnTo>
                  <a:lnTo>
                    <a:pt x="175" y="12"/>
                  </a:lnTo>
                  <a:lnTo>
                    <a:pt x="176" y="10"/>
                  </a:lnTo>
                  <a:lnTo>
                    <a:pt x="177" y="10"/>
                  </a:lnTo>
                  <a:lnTo>
                    <a:pt x="179" y="10"/>
                  </a:lnTo>
                  <a:lnTo>
                    <a:pt x="181" y="12"/>
                  </a:lnTo>
                  <a:lnTo>
                    <a:pt x="183" y="15"/>
                  </a:lnTo>
                  <a:lnTo>
                    <a:pt x="185" y="17"/>
                  </a:lnTo>
                  <a:lnTo>
                    <a:pt x="188" y="20"/>
                  </a:lnTo>
                  <a:lnTo>
                    <a:pt x="192" y="22"/>
                  </a:lnTo>
                  <a:lnTo>
                    <a:pt x="193" y="22"/>
                  </a:lnTo>
                  <a:lnTo>
                    <a:pt x="194" y="22"/>
                  </a:lnTo>
                  <a:lnTo>
                    <a:pt x="195" y="22"/>
                  </a:lnTo>
                  <a:lnTo>
                    <a:pt x="201" y="24"/>
                  </a:lnTo>
                  <a:lnTo>
                    <a:pt x="201" y="25"/>
                  </a:lnTo>
                  <a:lnTo>
                    <a:pt x="201" y="29"/>
                  </a:lnTo>
                  <a:lnTo>
                    <a:pt x="199" y="33"/>
                  </a:lnTo>
                  <a:lnTo>
                    <a:pt x="197" y="36"/>
                  </a:lnTo>
                  <a:lnTo>
                    <a:pt x="199" y="37"/>
                  </a:lnTo>
                  <a:lnTo>
                    <a:pt x="199" y="38"/>
                  </a:lnTo>
                  <a:lnTo>
                    <a:pt x="196" y="40"/>
                  </a:lnTo>
                  <a:lnTo>
                    <a:pt x="195" y="44"/>
                  </a:lnTo>
                  <a:lnTo>
                    <a:pt x="195" y="46"/>
                  </a:lnTo>
                  <a:lnTo>
                    <a:pt x="196" y="47"/>
                  </a:lnTo>
                  <a:lnTo>
                    <a:pt x="197" y="47"/>
                  </a:lnTo>
                  <a:lnTo>
                    <a:pt x="197" y="48"/>
                  </a:lnTo>
                  <a:lnTo>
                    <a:pt x="197" y="51"/>
                  </a:lnTo>
                  <a:lnTo>
                    <a:pt x="196" y="52"/>
                  </a:lnTo>
                  <a:lnTo>
                    <a:pt x="194" y="55"/>
                  </a:lnTo>
                  <a:lnTo>
                    <a:pt x="195" y="52"/>
                  </a:lnTo>
                  <a:lnTo>
                    <a:pt x="192" y="54"/>
                  </a:lnTo>
                  <a:lnTo>
                    <a:pt x="189" y="56"/>
                  </a:lnTo>
                  <a:lnTo>
                    <a:pt x="187" y="57"/>
                  </a:lnTo>
                  <a:lnTo>
                    <a:pt x="188" y="60"/>
                  </a:lnTo>
                  <a:lnTo>
                    <a:pt x="188" y="62"/>
                  </a:lnTo>
                  <a:lnTo>
                    <a:pt x="184" y="64"/>
                  </a:lnTo>
                  <a:lnTo>
                    <a:pt x="183" y="65"/>
                  </a:lnTo>
                  <a:lnTo>
                    <a:pt x="180" y="70"/>
                  </a:lnTo>
                  <a:lnTo>
                    <a:pt x="180" y="75"/>
                  </a:lnTo>
                  <a:lnTo>
                    <a:pt x="178" y="79"/>
                  </a:lnTo>
                  <a:lnTo>
                    <a:pt x="176" y="79"/>
                  </a:lnTo>
                  <a:lnTo>
                    <a:pt x="173" y="81"/>
                  </a:lnTo>
                  <a:lnTo>
                    <a:pt x="171" y="84"/>
                  </a:lnTo>
                  <a:lnTo>
                    <a:pt x="171" y="85"/>
                  </a:lnTo>
                  <a:lnTo>
                    <a:pt x="172" y="86"/>
                  </a:lnTo>
                  <a:lnTo>
                    <a:pt x="173" y="87"/>
                  </a:lnTo>
                  <a:lnTo>
                    <a:pt x="176" y="87"/>
                  </a:lnTo>
                  <a:lnTo>
                    <a:pt x="177" y="84"/>
                  </a:lnTo>
                  <a:lnTo>
                    <a:pt x="176" y="87"/>
                  </a:lnTo>
                  <a:lnTo>
                    <a:pt x="175" y="89"/>
                  </a:lnTo>
                  <a:lnTo>
                    <a:pt x="175" y="92"/>
                  </a:lnTo>
                  <a:lnTo>
                    <a:pt x="176" y="94"/>
                  </a:lnTo>
                  <a:lnTo>
                    <a:pt x="175" y="98"/>
                  </a:lnTo>
                  <a:lnTo>
                    <a:pt x="172" y="96"/>
                  </a:lnTo>
                  <a:lnTo>
                    <a:pt x="171" y="94"/>
                  </a:lnTo>
                  <a:lnTo>
                    <a:pt x="168" y="101"/>
                  </a:lnTo>
                  <a:lnTo>
                    <a:pt x="168" y="104"/>
                  </a:lnTo>
                  <a:lnTo>
                    <a:pt x="169" y="105"/>
                  </a:lnTo>
                  <a:lnTo>
                    <a:pt x="171" y="105"/>
                  </a:lnTo>
                  <a:lnTo>
                    <a:pt x="170" y="108"/>
                  </a:lnTo>
                  <a:lnTo>
                    <a:pt x="171" y="109"/>
                  </a:lnTo>
                  <a:lnTo>
                    <a:pt x="173" y="110"/>
                  </a:lnTo>
                  <a:lnTo>
                    <a:pt x="176" y="110"/>
                  </a:lnTo>
                  <a:lnTo>
                    <a:pt x="177" y="114"/>
                  </a:lnTo>
                  <a:lnTo>
                    <a:pt x="177" y="117"/>
                  </a:lnTo>
                  <a:lnTo>
                    <a:pt x="175" y="117"/>
                  </a:lnTo>
                  <a:lnTo>
                    <a:pt x="173" y="116"/>
                  </a:lnTo>
                  <a:lnTo>
                    <a:pt x="171" y="124"/>
                  </a:lnTo>
                  <a:lnTo>
                    <a:pt x="171" y="127"/>
                  </a:lnTo>
                  <a:lnTo>
                    <a:pt x="172" y="128"/>
                  </a:lnTo>
                  <a:lnTo>
                    <a:pt x="173" y="128"/>
                  </a:lnTo>
                  <a:lnTo>
                    <a:pt x="172" y="130"/>
                  </a:lnTo>
                  <a:lnTo>
                    <a:pt x="172" y="133"/>
                  </a:lnTo>
                  <a:lnTo>
                    <a:pt x="172" y="135"/>
                  </a:lnTo>
                  <a:lnTo>
                    <a:pt x="176" y="137"/>
                  </a:lnTo>
                  <a:lnTo>
                    <a:pt x="175" y="143"/>
                  </a:lnTo>
                  <a:lnTo>
                    <a:pt x="173" y="144"/>
                  </a:lnTo>
                  <a:lnTo>
                    <a:pt x="172" y="145"/>
                  </a:lnTo>
                  <a:lnTo>
                    <a:pt x="177" y="159"/>
                  </a:lnTo>
                  <a:lnTo>
                    <a:pt x="186" y="166"/>
                  </a:lnTo>
                  <a:lnTo>
                    <a:pt x="186" y="168"/>
                  </a:lnTo>
                  <a:lnTo>
                    <a:pt x="186" y="170"/>
                  </a:lnTo>
                  <a:lnTo>
                    <a:pt x="188" y="177"/>
                  </a:lnTo>
                  <a:lnTo>
                    <a:pt x="172" y="182"/>
                  </a:lnTo>
                  <a:lnTo>
                    <a:pt x="167" y="186"/>
                  </a:lnTo>
                  <a:lnTo>
                    <a:pt x="167" y="184"/>
                  </a:lnTo>
                  <a:lnTo>
                    <a:pt x="168" y="183"/>
                  </a:lnTo>
                  <a:lnTo>
                    <a:pt x="160" y="187"/>
                  </a:lnTo>
                  <a:lnTo>
                    <a:pt x="161" y="189"/>
                  </a:lnTo>
                  <a:lnTo>
                    <a:pt x="162" y="190"/>
                  </a:lnTo>
                  <a:lnTo>
                    <a:pt x="161" y="190"/>
                  </a:lnTo>
                  <a:lnTo>
                    <a:pt x="164" y="190"/>
                  </a:lnTo>
                  <a:lnTo>
                    <a:pt x="164" y="194"/>
                  </a:lnTo>
                  <a:lnTo>
                    <a:pt x="164" y="196"/>
                  </a:lnTo>
                  <a:lnTo>
                    <a:pt x="165" y="199"/>
                  </a:lnTo>
                  <a:lnTo>
                    <a:pt x="165" y="200"/>
                  </a:lnTo>
                  <a:lnTo>
                    <a:pt x="167" y="202"/>
                  </a:lnTo>
                  <a:lnTo>
                    <a:pt x="167" y="203"/>
                  </a:lnTo>
                  <a:lnTo>
                    <a:pt x="167" y="206"/>
                  </a:lnTo>
                  <a:lnTo>
                    <a:pt x="165" y="210"/>
                  </a:lnTo>
                  <a:lnTo>
                    <a:pt x="168" y="212"/>
                  </a:lnTo>
                  <a:lnTo>
                    <a:pt x="170" y="216"/>
                  </a:lnTo>
                  <a:lnTo>
                    <a:pt x="173" y="217"/>
                  </a:lnTo>
                  <a:lnTo>
                    <a:pt x="176" y="218"/>
                  </a:lnTo>
                  <a:lnTo>
                    <a:pt x="177" y="220"/>
                  </a:lnTo>
                  <a:lnTo>
                    <a:pt x="179" y="223"/>
                  </a:lnTo>
                  <a:lnTo>
                    <a:pt x="180" y="222"/>
                  </a:lnTo>
                  <a:lnTo>
                    <a:pt x="186" y="220"/>
                  </a:lnTo>
                  <a:lnTo>
                    <a:pt x="186" y="233"/>
                  </a:lnTo>
                  <a:lnTo>
                    <a:pt x="181" y="232"/>
                  </a:lnTo>
                  <a:lnTo>
                    <a:pt x="178" y="233"/>
                  </a:lnTo>
                  <a:lnTo>
                    <a:pt x="175" y="234"/>
                  </a:lnTo>
                  <a:lnTo>
                    <a:pt x="173" y="234"/>
                  </a:lnTo>
                  <a:lnTo>
                    <a:pt x="172" y="233"/>
                  </a:lnTo>
                  <a:lnTo>
                    <a:pt x="173" y="230"/>
                  </a:lnTo>
                  <a:lnTo>
                    <a:pt x="173" y="227"/>
                  </a:lnTo>
                  <a:lnTo>
                    <a:pt x="172" y="226"/>
                  </a:lnTo>
                  <a:lnTo>
                    <a:pt x="171" y="225"/>
                  </a:lnTo>
                  <a:lnTo>
                    <a:pt x="169" y="224"/>
                  </a:lnTo>
                  <a:lnTo>
                    <a:pt x="167" y="224"/>
                  </a:lnTo>
                  <a:lnTo>
                    <a:pt x="165" y="223"/>
                  </a:lnTo>
                  <a:lnTo>
                    <a:pt x="164" y="220"/>
                  </a:lnTo>
                  <a:lnTo>
                    <a:pt x="162" y="219"/>
                  </a:lnTo>
                  <a:lnTo>
                    <a:pt x="161" y="218"/>
                  </a:lnTo>
                  <a:lnTo>
                    <a:pt x="161" y="215"/>
                  </a:lnTo>
                  <a:lnTo>
                    <a:pt x="160" y="215"/>
                  </a:lnTo>
                  <a:lnTo>
                    <a:pt x="159" y="215"/>
                  </a:lnTo>
                  <a:lnTo>
                    <a:pt x="156" y="214"/>
                  </a:lnTo>
                  <a:lnTo>
                    <a:pt x="155" y="215"/>
                  </a:lnTo>
                  <a:lnTo>
                    <a:pt x="154" y="217"/>
                  </a:lnTo>
                  <a:lnTo>
                    <a:pt x="151" y="218"/>
                  </a:lnTo>
                  <a:lnTo>
                    <a:pt x="143" y="218"/>
                  </a:lnTo>
                  <a:lnTo>
                    <a:pt x="140" y="217"/>
                  </a:lnTo>
                  <a:lnTo>
                    <a:pt x="139" y="216"/>
                  </a:lnTo>
                  <a:lnTo>
                    <a:pt x="140" y="212"/>
                  </a:lnTo>
                  <a:lnTo>
                    <a:pt x="139" y="210"/>
                  </a:lnTo>
                  <a:lnTo>
                    <a:pt x="138" y="210"/>
                  </a:lnTo>
                  <a:lnTo>
                    <a:pt x="137" y="210"/>
                  </a:lnTo>
                  <a:lnTo>
                    <a:pt x="135" y="212"/>
                  </a:lnTo>
                  <a:lnTo>
                    <a:pt x="132" y="212"/>
                  </a:lnTo>
                  <a:lnTo>
                    <a:pt x="132" y="211"/>
                  </a:lnTo>
                  <a:lnTo>
                    <a:pt x="132" y="207"/>
                  </a:lnTo>
                  <a:lnTo>
                    <a:pt x="131" y="204"/>
                  </a:lnTo>
                  <a:lnTo>
                    <a:pt x="126" y="206"/>
                  </a:lnTo>
                  <a:lnTo>
                    <a:pt x="119" y="206"/>
                  </a:lnTo>
                  <a:lnTo>
                    <a:pt x="116" y="206"/>
                  </a:lnTo>
                  <a:lnTo>
                    <a:pt x="115" y="206"/>
                  </a:lnTo>
                  <a:lnTo>
                    <a:pt x="114" y="207"/>
                  </a:lnTo>
                  <a:lnTo>
                    <a:pt x="113" y="208"/>
                  </a:lnTo>
                  <a:lnTo>
                    <a:pt x="112" y="208"/>
                  </a:lnTo>
                  <a:lnTo>
                    <a:pt x="110" y="207"/>
                  </a:lnTo>
                  <a:lnTo>
                    <a:pt x="108" y="204"/>
                  </a:lnTo>
                  <a:lnTo>
                    <a:pt x="108" y="203"/>
                  </a:lnTo>
                  <a:lnTo>
                    <a:pt x="108" y="200"/>
                  </a:lnTo>
                  <a:lnTo>
                    <a:pt x="107" y="196"/>
                  </a:lnTo>
                  <a:lnTo>
                    <a:pt x="108" y="194"/>
                  </a:lnTo>
                  <a:lnTo>
                    <a:pt x="108" y="191"/>
                  </a:lnTo>
                  <a:lnTo>
                    <a:pt x="108" y="190"/>
                  </a:lnTo>
                  <a:lnTo>
                    <a:pt x="107" y="187"/>
                  </a:lnTo>
                  <a:lnTo>
                    <a:pt x="106" y="186"/>
                  </a:lnTo>
                  <a:lnTo>
                    <a:pt x="106" y="185"/>
                  </a:lnTo>
                  <a:lnTo>
                    <a:pt x="106" y="184"/>
                  </a:lnTo>
                  <a:lnTo>
                    <a:pt x="105" y="182"/>
                  </a:lnTo>
                  <a:lnTo>
                    <a:pt x="104" y="178"/>
                  </a:lnTo>
                  <a:lnTo>
                    <a:pt x="104" y="175"/>
                  </a:lnTo>
                  <a:lnTo>
                    <a:pt x="104" y="171"/>
                  </a:lnTo>
                  <a:lnTo>
                    <a:pt x="104" y="170"/>
                  </a:lnTo>
                  <a:lnTo>
                    <a:pt x="103" y="169"/>
                  </a:lnTo>
                  <a:lnTo>
                    <a:pt x="102" y="168"/>
                  </a:lnTo>
                  <a:lnTo>
                    <a:pt x="102" y="166"/>
                  </a:lnTo>
                  <a:lnTo>
                    <a:pt x="102" y="162"/>
                  </a:lnTo>
                  <a:lnTo>
                    <a:pt x="102" y="161"/>
                  </a:lnTo>
                  <a:lnTo>
                    <a:pt x="100" y="160"/>
                  </a:lnTo>
                  <a:lnTo>
                    <a:pt x="97" y="159"/>
                  </a:lnTo>
                  <a:lnTo>
                    <a:pt x="93" y="160"/>
                  </a:lnTo>
                  <a:lnTo>
                    <a:pt x="93" y="157"/>
                  </a:lnTo>
                  <a:lnTo>
                    <a:pt x="93" y="155"/>
                  </a:lnTo>
                  <a:lnTo>
                    <a:pt x="91" y="155"/>
                  </a:lnTo>
                  <a:lnTo>
                    <a:pt x="87" y="157"/>
                  </a:lnTo>
                  <a:lnTo>
                    <a:pt x="82" y="155"/>
                  </a:lnTo>
                  <a:lnTo>
                    <a:pt x="81" y="155"/>
                  </a:lnTo>
                  <a:lnTo>
                    <a:pt x="80" y="157"/>
                  </a:lnTo>
                  <a:lnTo>
                    <a:pt x="80" y="158"/>
                  </a:lnTo>
                  <a:lnTo>
                    <a:pt x="80" y="160"/>
                  </a:lnTo>
                  <a:lnTo>
                    <a:pt x="81" y="165"/>
                  </a:lnTo>
                  <a:lnTo>
                    <a:pt x="81" y="166"/>
                  </a:lnTo>
                  <a:lnTo>
                    <a:pt x="80" y="166"/>
                  </a:lnTo>
                  <a:lnTo>
                    <a:pt x="79" y="167"/>
                  </a:lnTo>
                  <a:lnTo>
                    <a:pt x="77" y="166"/>
                  </a:lnTo>
                  <a:lnTo>
                    <a:pt x="75" y="166"/>
                  </a:lnTo>
                  <a:lnTo>
                    <a:pt x="74" y="167"/>
                  </a:lnTo>
                  <a:lnTo>
                    <a:pt x="73" y="168"/>
                  </a:lnTo>
                  <a:lnTo>
                    <a:pt x="71" y="168"/>
                  </a:lnTo>
                  <a:lnTo>
                    <a:pt x="67" y="168"/>
                  </a:lnTo>
                  <a:lnTo>
                    <a:pt x="66" y="168"/>
                  </a:lnTo>
                  <a:lnTo>
                    <a:pt x="65" y="167"/>
                  </a:lnTo>
                  <a:lnTo>
                    <a:pt x="63" y="165"/>
                  </a:lnTo>
                  <a:lnTo>
                    <a:pt x="62" y="161"/>
                  </a:lnTo>
                  <a:lnTo>
                    <a:pt x="62" y="157"/>
                  </a:lnTo>
                  <a:lnTo>
                    <a:pt x="61" y="153"/>
                  </a:lnTo>
                  <a:lnTo>
                    <a:pt x="61" y="150"/>
                  </a:lnTo>
                  <a:lnTo>
                    <a:pt x="61" y="147"/>
                  </a:lnTo>
                  <a:lnTo>
                    <a:pt x="57" y="141"/>
                  </a:lnTo>
                  <a:lnTo>
                    <a:pt x="38" y="141"/>
                  </a:lnTo>
                  <a:lnTo>
                    <a:pt x="33" y="141"/>
                  </a:lnTo>
                  <a:lnTo>
                    <a:pt x="24" y="139"/>
                  </a:lnTo>
                  <a:lnTo>
                    <a:pt x="22" y="139"/>
                  </a:lnTo>
                  <a:lnTo>
                    <a:pt x="18" y="141"/>
                  </a:lnTo>
                  <a:lnTo>
                    <a:pt x="14" y="143"/>
                  </a:lnTo>
                  <a:lnTo>
                    <a:pt x="9" y="146"/>
                  </a:lnTo>
                  <a:lnTo>
                    <a:pt x="7" y="147"/>
                  </a:lnTo>
                  <a:lnTo>
                    <a:pt x="5" y="149"/>
                  </a:lnTo>
                  <a:lnTo>
                    <a:pt x="4" y="143"/>
                  </a:lnTo>
                  <a:lnTo>
                    <a:pt x="2" y="139"/>
                  </a:lnTo>
                  <a:lnTo>
                    <a:pt x="1" y="137"/>
                  </a:lnTo>
                  <a:lnTo>
                    <a:pt x="0" y="137"/>
                  </a:lnTo>
                  <a:lnTo>
                    <a:pt x="1" y="136"/>
                  </a:lnTo>
                  <a:lnTo>
                    <a:pt x="2" y="136"/>
                  </a:lnTo>
                  <a:lnTo>
                    <a:pt x="10" y="132"/>
                  </a:lnTo>
                  <a:lnTo>
                    <a:pt x="9" y="130"/>
                  </a:lnTo>
                  <a:lnTo>
                    <a:pt x="10" y="128"/>
                  </a:lnTo>
                  <a:lnTo>
                    <a:pt x="14" y="124"/>
                  </a:lnTo>
                  <a:lnTo>
                    <a:pt x="15" y="124"/>
                  </a:lnTo>
                  <a:lnTo>
                    <a:pt x="16" y="122"/>
                  </a:lnTo>
                  <a:lnTo>
                    <a:pt x="17" y="122"/>
                  </a:lnTo>
                  <a:lnTo>
                    <a:pt x="20" y="122"/>
                  </a:lnTo>
                  <a:lnTo>
                    <a:pt x="23" y="122"/>
                  </a:lnTo>
                  <a:lnTo>
                    <a:pt x="24" y="122"/>
                  </a:lnTo>
                  <a:lnTo>
                    <a:pt x="24" y="120"/>
                  </a:lnTo>
                  <a:lnTo>
                    <a:pt x="23" y="118"/>
                  </a:lnTo>
                  <a:lnTo>
                    <a:pt x="28" y="119"/>
                  </a:lnTo>
                  <a:lnTo>
                    <a:pt x="31" y="118"/>
                  </a:lnTo>
                  <a:lnTo>
                    <a:pt x="32" y="118"/>
                  </a:lnTo>
                  <a:lnTo>
                    <a:pt x="31" y="125"/>
                  </a:lnTo>
                  <a:lnTo>
                    <a:pt x="38" y="124"/>
                  </a:lnTo>
                  <a:lnTo>
                    <a:pt x="41" y="124"/>
                  </a:lnTo>
                  <a:lnTo>
                    <a:pt x="43" y="122"/>
                  </a:lnTo>
                  <a:lnTo>
                    <a:pt x="45" y="121"/>
                  </a:lnTo>
                  <a:lnTo>
                    <a:pt x="46" y="121"/>
                  </a:lnTo>
                  <a:lnTo>
                    <a:pt x="47" y="121"/>
                  </a:lnTo>
                  <a:lnTo>
                    <a:pt x="48" y="120"/>
                  </a:lnTo>
                  <a:lnTo>
                    <a:pt x="49" y="118"/>
                  </a:lnTo>
                  <a:lnTo>
                    <a:pt x="49" y="113"/>
                  </a:lnTo>
                  <a:lnTo>
                    <a:pt x="49" y="111"/>
                  </a:lnTo>
                  <a:lnTo>
                    <a:pt x="50" y="111"/>
                  </a:lnTo>
                  <a:lnTo>
                    <a:pt x="51" y="109"/>
                  </a:lnTo>
                  <a:lnTo>
                    <a:pt x="53" y="106"/>
                  </a:lnTo>
                  <a:lnTo>
                    <a:pt x="53" y="103"/>
                  </a:lnTo>
                  <a:lnTo>
                    <a:pt x="53" y="101"/>
                  </a:lnTo>
                  <a:lnTo>
                    <a:pt x="51" y="98"/>
                  </a:lnTo>
                  <a:lnTo>
                    <a:pt x="50" y="95"/>
                  </a:lnTo>
                  <a:lnTo>
                    <a:pt x="50" y="93"/>
                  </a:lnTo>
                  <a:lnTo>
                    <a:pt x="51" y="90"/>
                  </a:lnTo>
                  <a:lnTo>
                    <a:pt x="54" y="87"/>
                  </a:lnTo>
                  <a:lnTo>
                    <a:pt x="56" y="85"/>
                  </a:lnTo>
                  <a:lnTo>
                    <a:pt x="57" y="84"/>
                  </a:lnTo>
                  <a:lnTo>
                    <a:pt x="57" y="81"/>
                  </a:lnTo>
                  <a:lnTo>
                    <a:pt x="58" y="76"/>
                  </a:lnTo>
                  <a:lnTo>
                    <a:pt x="61" y="71"/>
                  </a:lnTo>
                  <a:lnTo>
                    <a:pt x="63" y="68"/>
                  </a:lnTo>
                  <a:lnTo>
                    <a:pt x="63" y="65"/>
                  </a:lnTo>
                  <a:lnTo>
                    <a:pt x="63" y="60"/>
                  </a:lnTo>
                  <a:lnTo>
                    <a:pt x="63" y="55"/>
                  </a:lnTo>
                  <a:lnTo>
                    <a:pt x="63" y="52"/>
                  </a:lnTo>
                  <a:lnTo>
                    <a:pt x="63" y="47"/>
                  </a:lnTo>
                  <a:lnTo>
                    <a:pt x="64" y="41"/>
                  </a:lnTo>
                  <a:lnTo>
                    <a:pt x="64" y="39"/>
                  </a:lnTo>
                  <a:lnTo>
                    <a:pt x="65" y="37"/>
                  </a:lnTo>
                  <a:lnTo>
                    <a:pt x="67" y="35"/>
                  </a:lnTo>
                  <a:lnTo>
                    <a:pt x="67" y="32"/>
                  </a:lnTo>
                  <a:lnTo>
                    <a:pt x="69" y="29"/>
                  </a:lnTo>
                  <a:lnTo>
                    <a:pt x="69" y="23"/>
                  </a:lnTo>
                  <a:close/>
                  <a:moveTo>
                    <a:pt x="176" y="98"/>
                  </a:moveTo>
                  <a:lnTo>
                    <a:pt x="176" y="98"/>
                  </a:lnTo>
                  <a:lnTo>
                    <a:pt x="175" y="101"/>
                  </a:lnTo>
                  <a:lnTo>
                    <a:pt x="175" y="102"/>
                  </a:lnTo>
                  <a:lnTo>
                    <a:pt x="175" y="101"/>
                  </a:lnTo>
                  <a:lnTo>
                    <a:pt x="176" y="98"/>
                  </a:lnTo>
                  <a:close/>
                </a:path>
              </a:pathLst>
            </a:custGeom>
            <a:grpFill/>
            <a:ln w="1905">
              <a:solidFill>
                <a:srgbClr val="FAE374"/>
              </a:solidFill>
              <a:prstDash val="solid"/>
              <a:round/>
              <a:headEnd/>
              <a:tailEnd/>
            </a:ln>
          </p:spPr>
          <p:txBody>
            <a:bodyPr/>
            <a:lstStyle/>
            <a:p>
              <a:endParaRPr lang="en-US"/>
            </a:p>
          </p:txBody>
        </p:sp>
        <p:sp>
          <p:nvSpPr>
            <p:cNvPr id="10" name="Freeform 85"/>
            <p:cNvSpPr>
              <a:spLocks noChangeAspect="1"/>
            </p:cNvSpPr>
            <p:nvPr/>
          </p:nvSpPr>
          <p:spPr bwMode="auto">
            <a:xfrm>
              <a:off x="4737463" y="2440318"/>
              <a:ext cx="69230" cy="84160"/>
            </a:xfrm>
            <a:custGeom>
              <a:avLst/>
              <a:gdLst>
                <a:gd name="T0" fmla="*/ 0 w 53"/>
                <a:gd name="T1" fmla="*/ 51 h 59"/>
                <a:gd name="T2" fmla="*/ 10 w 53"/>
                <a:gd name="T3" fmla="*/ 52 h 59"/>
                <a:gd name="T4" fmla="*/ 18 w 53"/>
                <a:gd name="T5" fmla="*/ 52 h 59"/>
                <a:gd name="T6" fmla="*/ 24 w 53"/>
                <a:gd name="T7" fmla="*/ 54 h 59"/>
                <a:gd name="T8" fmla="*/ 30 w 53"/>
                <a:gd name="T9" fmla="*/ 54 h 59"/>
                <a:gd name="T10" fmla="*/ 38 w 53"/>
                <a:gd name="T11" fmla="*/ 51 h 59"/>
                <a:gd name="T12" fmla="*/ 49 w 53"/>
                <a:gd name="T13" fmla="*/ 48 h 59"/>
                <a:gd name="T14" fmla="*/ 48 w 53"/>
                <a:gd name="T15" fmla="*/ 44 h 59"/>
                <a:gd name="T16" fmla="*/ 52 w 53"/>
                <a:gd name="T17" fmla="*/ 38 h 59"/>
                <a:gd name="T18" fmla="*/ 52 w 53"/>
                <a:gd name="T19" fmla="*/ 36 h 59"/>
                <a:gd name="T20" fmla="*/ 46 w 53"/>
                <a:gd name="T21" fmla="*/ 32 h 59"/>
                <a:gd name="T22" fmla="*/ 46 w 53"/>
                <a:gd name="T23" fmla="*/ 30 h 59"/>
                <a:gd name="T24" fmla="*/ 49 w 53"/>
                <a:gd name="T25" fmla="*/ 26 h 59"/>
                <a:gd name="T26" fmla="*/ 53 w 53"/>
                <a:gd name="T27" fmla="*/ 22 h 59"/>
                <a:gd name="T28" fmla="*/ 53 w 53"/>
                <a:gd name="T29" fmla="*/ 21 h 59"/>
                <a:gd name="T30" fmla="*/ 48 w 53"/>
                <a:gd name="T31" fmla="*/ 18 h 59"/>
                <a:gd name="T32" fmla="*/ 47 w 53"/>
                <a:gd name="T33" fmla="*/ 16 h 59"/>
                <a:gd name="T34" fmla="*/ 49 w 53"/>
                <a:gd name="T35" fmla="*/ 14 h 59"/>
                <a:gd name="T36" fmla="*/ 52 w 53"/>
                <a:gd name="T37" fmla="*/ 14 h 59"/>
                <a:gd name="T38" fmla="*/ 51 w 53"/>
                <a:gd name="T39" fmla="*/ 13 h 59"/>
                <a:gd name="T40" fmla="*/ 46 w 53"/>
                <a:gd name="T41" fmla="*/ 11 h 59"/>
                <a:gd name="T42" fmla="*/ 44 w 53"/>
                <a:gd name="T43" fmla="*/ 11 h 59"/>
                <a:gd name="T44" fmla="*/ 41 w 53"/>
                <a:gd name="T45" fmla="*/ 13 h 59"/>
                <a:gd name="T46" fmla="*/ 39 w 53"/>
                <a:gd name="T47" fmla="*/ 13 h 59"/>
                <a:gd name="T48" fmla="*/ 38 w 53"/>
                <a:gd name="T49" fmla="*/ 11 h 59"/>
                <a:gd name="T50" fmla="*/ 36 w 53"/>
                <a:gd name="T51" fmla="*/ 10 h 59"/>
                <a:gd name="T52" fmla="*/ 33 w 53"/>
                <a:gd name="T53" fmla="*/ 10 h 59"/>
                <a:gd name="T54" fmla="*/ 35 w 53"/>
                <a:gd name="T55" fmla="*/ 6 h 59"/>
                <a:gd name="T56" fmla="*/ 32 w 53"/>
                <a:gd name="T57" fmla="*/ 2 h 59"/>
                <a:gd name="T58" fmla="*/ 29 w 53"/>
                <a:gd name="T59" fmla="*/ 0 h 59"/>
                <a:gd name="T60" fmla="*/ 24 w 53"/>
                <a:gd name="T61" fmla="*/ 0 h 59"/>
                <a:gd name="T62" fmla="*/ 19 w 53"/>
                <a:gd name="T63" fmla="*/ 1 h 59"/>
                <a:gd name="T64" fmla="*/ 18 w 53"/>
                <a:gd name="T65" fmla="*/ 2 h 59"/>
                <a:gd name="T66" fmla="*/ 13 w 53"/>
                <a:gd name="T67" fmla="*/ 5 h 59"/>
                <a:gd name="T68" fmla="*/ 11 w 53"/>
                <a:gd name="T69" fmla="*/ 8 h 59"/>
                <a:gd name="T70" fmla="*/ 12 w 53"/>
                <a:gd name="T71" fmla="*/ 10 h 59"/>
                <a:gd name="T72" fmla="*/ 13 w 53"/>
                <a:gd name="T73" fmla="*/ 12 h 59"/>
                <a:gd name="T74" fmla="*/ 11 w 53"/>
                <a:gd name="T75" fmla="*/ 16 h 59"/>
                <a:gd name="T76" fmla="*/ 11 w 53"/>
                <a:gd name="T77" fmla="*/ 20 h 59"/>
                <a:gd name="T78" fmla="*/ 12 w 53"/>
                <a:gd name="T79" fmla="*/ 21 h 59"/>
                <a:gd name="T80" fmla="*/ 13 w 53"/>
                <a:gd name="T81" fmla="*/ 24 h 59"/>
                <a:gd name="T82" fmla="*/ 14 w 53"/>
                <a:gd name="T83" fmla="*/ 25 h 59"/>
                <a:gd name="T84" fmla="*/ 12 w 53"/>
                <a:gd name="T85" fmla="*/ 26 h 59"/>
                <a:gd name="T86" fmla="*/ 10 w 53"/>
                <a:gd name="T87" fmla="*/ 27 h 59"/>
                <a:gd name="T88" fmla="*/ 10 w 53"/>
                <a:gd name="T89" fmla="*/ 27 h 59"/>
                <a:gd name="T90" fmla="*/ 12 w 53"/>
                <a:gd name="T91" fmla="*/ 29 h 59"/>
                <a:gd name="T92" fmla="*/ 14 w 53"/>
                <a:gd name="T93" fmla="*/ 30 h 59"/>
                <a:gd name="T94" fmla="*/ 14 w 53"/>
                <a:gd name="T95" fmla="*/ 32 h 59"/>
                <a:gd name="T96" fmla="*/ 12 w 53"/>
                <a:gd name="T97" fmla="*/ 33 h 59"/>
                <a:gd name="T98" fmla="*/ 10 w 53"/>
                <a:gd name="T99" fmla="*/ 34 h 59"/>
                <a:gd name="T100" fmla="*/ 7 w 53"/>
                <a:gd name="T101" fmla="*/ 37 h 59"/>
                <a:gd name="T102" fmla="*/ 5 w 53"/>
                <a:gd name="T103" fmla="*/ 38 h 59"/>
                <a:gd name="T104" fmla="*/ 3 w 53"/>
                <a:gd name="T105" fmla="*/ 40 h 59"/>
                <a:gd name="T106" fmla="*/ 3 w 53"/>
                <a:gd name="T107" fmla="*/ 44 h 59"/>
                <a:gd name="T108" fmla="*/ 3 w 53"/>
                <a:gd name="T109" fmla="*/ 49 h 59"/>
                <a:gd name="T110" fmla="*/ 0 w 53"/>
                <a:gd name="T111" fmla="*/ 51 h 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
                <a:gd name="T169" fmla="*/ 0 h 59"/>
                <a:gd name="T170" fmla="*/ 53 w 53"/>
                <a:gd name="T171" fmla="*/ 59 h 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 h="59">
                  <a:moveTo>
                    <a:pt x="0" y="51"/>
                  </a:moveTo>
                  <a:lnTo>
                    <a:pt x="0" y="51"/>
                  </a:lnTo>
                  <a:lnTo>
                    <a:pt x="10" y="54"/>
                  </a:lnTo>
                  <a:lnTo>
                    <a:pt x="10" y="52"/>
                  </a:lnTo>
                  <a:lnTo>
                    <a:pt x="15" y="49"/>
                  </a:lnTo>
                  <a:lnTo>
                    <a:pt x="18" y="52"/>
                  </a:lnTo>
                  <a:lnTo>
                    <a:pt x="20" y="50"/>
                  </a:lnTo>
                  <a:lnTo>
                    <a:pt x="24" y="54"/>
                  </a:lnTo>
                  <a:lnTo>
                    <a:pt x="26" y="59"/>
                  </a:lnTo>
                  <a:lnTo>
                    <a:pt x="30" y="54"/>
                  </a:lnTo>
                  <a:lnTo>
                    <a:pt x="36" y="56"/>
                  </a:lnTo>
                  <a:lnTo>
                    <a:pt x="38" y="51"/>
                  </a:lnTo>
                  <a:lnTo>
                    <a:pt x="49" y="48"/>
                  </a:lnTo>
                  <a:lnTo>
                    <a:pt x="48" y="44"/>
                  </a:lnTo>
                  <a:lnTo>
                    <a:pt x="51" y="40"/>
                  </a:lnTo>
                  <a:lnTo>
                    <a:pt x="52" y="38"/>
                  </a:lnTo>
                  <a:lnTo>
                    <a:pt x="52" y="36"/>
                  </a:lnTo>
                  <a:lnTo>
                    <a:pt x="47" y="33"/>
                  </a:lnTo>
                  <a:lnTo>
                    <a:pt x="46" y="32"/>
                  </a:lnTo>
                  <a:lnTo>
                    <a:pt x="46" y="30"/>
                  </a:lnTo>
                  <a:lnTo>
                    <a:pt x="47" y="28"/>
                  </a:lnTo>
                  <a:lnTo>
                    <a:pt x="49" y="26"/>
                  </a:lnTo>
                  <a:lnTo>
                    <a:pt x="53" y="22"/>
                  </a:lnTo>
                  <a:lnTo>
                    <a:pt x="53" y="21"/>
                  </a:lnTo>
                  <a:lnTo>
                    <a:pt x="52" y="20"/>
                  </a:lnTo>
                  <a:lnTo>
                    <a:pt x="48" y="18"/>
                  </a:lnTo>
                  <a:lnTo>
                    <a:pt x="47" y="16"/>
                  </a:lnTo>
                  <a:lnTo>
                    <a:pt x="49" y="14"/>
                  </a:lnTo>
                  <a:lnTo>
                    <a:pt x="52" y="14"/>
                  </a:lnTo>
                  <a:lnTo>
                    <a:pt x="52" y="13"/>
                  </a:lnTo>
                  <a:lnTo>
                    <a:pt x="51" y="13"/>
                  </a:lnTo>
                  <a:lnTo>
                    <a:pt x="46" y="11"/>
                  </a:lnTo>
                  <a:lnTo>
                    <a:pt x="45" y="11"/>
                  </a:lnTo>
                  <a:lnTo>
                    <a:pt x="44" y="11"/>
                  </a:lnTo>
                  <a:lnTo>
                    <a:pt x="41" y="13"/>
                  </a:lnTo>
                  <a:lnTo>
                    <a:pt x="41" y="14"/>
                  </a:lnTo>
                  <a:lnTo>
                    <a:pt x="39" y="13"/>
                  </a:lnTo>
                  <a:lnTo>
                    <a:pt x="38" y="11"/>
                  </a:lnTo>
                  <a:lnTo>
                    <a:pt x="36" y="10"/>
                  </a:lnTo>
                  <a:lnTo>
                    <a:pt x="35" y="10"/>
                  </a:lnTo>
                  <a:lnTo>
                    <a:pt x="33" y="10"/>
                  </a:lnTo>
                  <a:lnTo>
                    <a:pt x="35" y="6"/>
                  </a:lnTo>
                  <a:lnTo>
                    <a:pt x="33" y="4"/>
                  </a:lnTo>
                  <a:lnTo>
                    <a:pt x="32" y="2"/>
                  </a:lnTo>
                  <a:lnTo>
                    <a:pt x="29" y="0"/>
                  </a:lnTo>
                  <a:lnTo>
                    <a:pt x="24" y="0"/>
                  </a:lnTo>
                  <a:lnTo>
                    <a:pt x="20" y="0"/>
                  </a:lnTo>
                  <a:lnTo>
                    <a:pt x="19" y="1"/>
                  </a:lnTo>
                  <a:lnTo>
                    <a:pt x="18" y="2"/>
                  </a:lnTo>
                  <a:lnTo>
                    <a:pt x="15" y="4"/>
                  </a:lnTo>
                  <a:lnTo>
                    <a:pt x="13" y="5"/>
                  </a:lnTo>
                  <a:lnTo>
                    <a:pt x="11" y="8"/>
                  </a:lnTo>
                  <a:lnTo>
                    <a:pt x="11" y="9"/>
                  </a:lnTo>
                  <a:lnTo>
                    <a:pt x="12" y="10"/>
                  </a:lnTo>
                  <a:lnTo>
                    <a:pt x="13" y="12"/>
                  </a:lnTo>
                  <a:lnTo>
                    <a:pt x="13" y="13"/>
                  </a:lnTo>
                  <a:lnTo>
                    <a:pt x="11" y="16"/>
                  </a:lnTo>
                  <a:lnTo>
                    <a:pt x="11" y="20"/>
                  </a:lnTo>
                  <a:lnTo>
                    <a:pt x="12" y="21"/>
                  </a:lnTo>
                  <a:lnTo>
                    <a:pt x="13" y="22"/>
                  </a:lnTo>
                  <a:lnTo>
                    <a:pt x="13" y="24"/>
                  </a:lnTo>
                  <a:lnTo>
                    <a:pt x="14" y="25"/>
                  </a:lnTo>
                  <a:lnTo>
                    <a:pt x="13" y="26"/>
                  </a:lnTo>
                  <a:lnTo>
                    <a:pt x="12" y="26"/>
                  </a:lnTo>
                  <a:lnTo>
                    <a:pt x="11" y="26"/>
                  </a:lnTo>
                  <a:lnTo>
                    <a:pt x="10" y="27"/>
                  </a:lnTo>
                  <a:lnTo>
                    <a:pt x="10" y="28"/>
                  </a:lnTo>
                  <a:lnTo>
                    <a:pt x="12" y="29"/>
                  </a:lnTo>
                  <a:lnTo>
                    <a:pt x="14" y="30"/>
                  </a:lnTo>
                  <a:lnTo>
                    <a:pt x="14" y="32"/>
                  </a:lnTo>
                  <a:lnTo>
                    <a:pt x="14" y="33"/>
                  </a:lnTo>
                  <a:lnTo>
                    <a:pt x="12" y="33"/>
                  </a:lnTo>
                  <a:lnTo>
                    <a:pt x="10" y="34"/>
                  </a:lnTo>
                  <a:lnTo>
                    <a:pt x="8" y="36"/>
                  </a:lnTo>
                  <a:lnTo>
                    <a:pt x="7" y="37"/>
                  </a:lnTo>
                  <a:lnTo>
                    <a:pt x="5" y="38"/>
                  </a:lnTo>
                  <a:lnTo>
                    <a:pt x="3" y="40"/>
                  </a:lnTo>
                  <a:lnTo>
                    <a:pt x="2" y="42"/>
                  </a:lnTo>
                  <a:lnTo>
                    <a:pt x="3" y="44"/>
                  </a:lnTo>
                  <a:lnTo>
                    <a:pt x="3" y="46"/>
                  </a:lnTo>
                  <a:lnTo>
                    <a:pt x="3" y="49"/>
                  </a:lnTo>
                  <a:lnTo>
                    <a:pt x="0" y="51"/>
                  </a:lnTo>
                  <a:close/>
                </a:path>
              </a:pathLst>
            </a:custGeom>
            <a:grpFill/>
            <a:ln w="1905">
              <a:solidFill>
                <a:srgbClr val="FAE374"/>
              </a:solidFill>
              <a:prstDash val="solid"/>
              <a:round/>
              <a:headEnd/>
              <a:tailEnd/>
            </a:ln>
          </p:spPr>
          <p:txBody>
            <a:bodyPr/>
            <a:lstStyle/>
            <a:p>
              <a:endParaRPr lang="en-US"/>
            </a:p>
          </p:txBody>
        </p:sp>
        <p:sp>
          <p:nvSpPr>
            <p:cNvPr id="11" name="Freeform 86"/>
            <p:cNvSpPr>
              <a:spLocks noChangeAspect="1" noEditPoints="1"/>
            </p:cNvSpPr>
            <p:nvPr/>
          </p:nvSpPr>
          <p:spPr bwMode="auto">
            <a:xfrm>
              <a:off x="5056182" y="2953835"/>
              <a:ext cx="154135" cy="114115"/>
            </a:xfrm>
            <a:custGeom>
              <a:avLst/>
              <a:gdLst>
                <a:gd name="T0" fmla="*/ 2 w 118"/>
                <a:gd name="T1" fmla="*/ 27 h 80"/>
                <a:gd name="T2" fmla="*/ 4 w 118"/>
                <a:gd name="T3" fmla="*/ 25 h 80"/>
                <a:gd name="T4" fmla="*/ 4 w 118"/>
                <a:gd name="T5" fmla="*/ 24 h 80"/>
                <a:gd name="T6" fmla="*/ 5 w 118"/>
                <a:gd name="T7" fmla="*/ 23 h 80"/>
                <a:gd name="T8" fmla="*/ 6 w 118"/>
                <a:gd name="T9" fmla="*/ 22 h 80"/>
                <a:gd name="T10" fmla="*/ 6 w 118"/>
                <a:gd name="T11" fmla="*/ 19 h 80"/>
                <a:gd name="T12" fmla="*/ 7 w 118"/>
                <a:gd name="T13" fmla="*/ 18 h 80"/>
                <a:gd name="T14" fmla="*/ 10 w 118"/>
                <a:gd name="T15" fmla="*/ 16 h 80"/>
                <a:gd name="T16" fmla="*/ 12 w 118"/>
                <a:gd name="T17" fmla="*/ 16 h 80"/>
                <a:gd name="T18" fmla="*/ 12 w 118"/>
                <a:gd name="T19" fmla="*/ 18 h 80"/>
                <a:gd name="T20" fmla="*/ 13 w 118"/>
                <a:gd name="T21" fmla="*/ 19 h 80"/>
                <a:gd name="T22" fmla="*/ 20 w 118"/>
                <a:gd name="T23" fmla="*/ 19 h 80"/>
                <a:gd name="T24" fmla="*/ 23 w 118"/>
                <a:gd name="T25" fmla="*/ 19 h 80"/>
                <a:gd name="T26" fmla="*/ 37 w 118"/>
                <a:gd name="T27" fmla="*/ 24 h 80"/>
                <a:gd name="T28" fmla="*/ 39 w 118"/>
                <a:gd name="T29" fmla="*/ 36 h 80"/>
                <a:gd name="T30" fmla="*/ 57 w 118"/>
                <a:gd name="T31" fmla="*/ 14 h 80"/>
                <a:gd name="T32" fmla="*/ 93 w 118"/>
                <a:gd name="T33" fmla="*/ 3 h 80"/>
                <a:gd name="T34" fmla="*/ 109 w 118"/>
                <a:gd name="T35" fmla="*/ 28 h 80"/>
                <a:gd name="T36" fmla="*/ 108 w 118"/>
                <a:gd name="T37" fmla="*/ 28 h 80"/>
                <a:gd name="T38" fmla="*/ 99 w 118"/>
                <a:gd name="T39" fmla="*/ 30 h 80"/>
                <a:gd name="T40" fmla="*/ 96 w 118"/>
                <a:gd name="T41" fmla="*/ 32 h 80"/>
                <a:gd name="T42" fmla="*/ 95 w 118"/>
                <a:gd name="T43" fmla="*/ 36 h 80"/>
                <a:gd name="T44" fmla="*/ 96 w 118"/>
                <a:gd name="T45" fmla="*/ 40 h 80"/>
                <a:gd name="T46" fmla="*/ 92 w 118"/>
                <a:gd name="T47" fmla="*/ 44 h 80"/>
                <a:gd name="T48" fmla="*/ 89 w 118"/>
                <a:gd name="T49" fmla="*/ 46 h 80"/>
                <a:gd name="T50" fmla="*/ 84 w 118"/>
                <a:gd name="T51" fmla="*/ 49 h 80"/>
                <a:gd name="T52" fmla="*/ 70 w 118"/>
                <a:gd name="T53" fmla="*/ 54 h 80"/>
                <a:gd name="T54" fmla="*/ 63 w 118"/>
                <a:gd name="T55" fmla="*/ 57 h 80"/>
                <a:gd name="T56" fmla="*/ 59 w 118"/>
                <a:gd name="T57" fmla="*/ 63 h 80"/>
                <a:gd name="T58" fmla="*/ 55 w 118"/>
                <a:gd name="T59" fmla="*/ 64 h 80"/>
                <a:gd name="T60" fmla="*/ 48 w 118"/>
                <a:gd name="T61" fmla="*/ 62 h 80"/>
                <a:gd name="T62" fmla="*/ 44 w 118"/>
                <a:gd name="T63" fmla="*/ 64 h 80"/>
                <a:gd name="T64" fmla="*/ 39 w 118"/>
                <a:gd name="T65" fmla="*/ 64 h 80"/>
                <a:gd name="T66" fmla="*/ 35 w 118"/>
                <a:gd name="T67" fmla="*/ 64 h 80"/>
                <a:gd name="T68" fmla="*/ 30 w 118"/>
                <a:gd name="T69" fmla="*/ 66 h 80"/>
                <a:gd name="T70" fmla="*/ 23 w 118"/>
                <a:gd name="T71" fmla="*/ 72 h 80"/>
                <a:gd name="T72" fmla="*/ 19 w 118"/>
                <a:gd name="T73" fmla="*/ 74 h 80"/>
                <a:gd name="T74" fmla="*/ 10 w 118"/>
                <a:gd name="T75" fmla="*/ 72 h 80"/>
                <a:gd name="T76" fmla="*/ 7 w 118"/>
                <a:gd name="T77" fmla="*/ 66 h 80"/>
                <a:gd name="T78" fmla="*/ 6 w 118"/>
                <a:gd name="T79" fmla="*/ 59 h 80"/>
                <a:gd name="T80" fmla="*/ 2 w 118"/>
                <a:gd name="T81" fmla="*/ 55 h 80"/>
                <a:gd name="T82" fmla="*/ 2 w 118"/>
                <a:gd name="T83" fmla="*/ 54 h 80"/>
                <a:gd name="T84" fmla="*/ 4 w 118"/>
                <a:gd name="T85" fmla="*/ 54 h 80"/>
                <a:gd name="T86" fmla="*/ 2 w 118"/>
                <a:gd name="T87" fmla="*/ 42 h 80"/>
                <a:gd name="T88" fmla="*/ 0 w 118"/>
                <a:gd name="T89" fmla="*/ 32 h 80"/>
                <a:gd name="T90" fmla="*/ 2 w 118"/>
                <a:gd name="T91" fmla="*/ 28 h 80"/>
                <a:gd name="T92" fmla="*/ 113 w 118"/>
                <a:gd name="T93" fmla="*/ 76 h 80"/>
                <a:gd name="T94" fmla="*/ 112 w 118"/>
                <a:gd name="T95" fmla="*/ 76 h 80"/>
                <a:gd name="T96" fmla="*/ 113 w 118"/>
                <a:gd name="T97" fmla="*/ 79 h 80"/>
                <a:gd name="T98" fmla="*/ 118 w 118"/>
                <a:gd name="T99" fmla="*/ 80 h 80"/>
                <a:gd name="T100" fmla="*/ 117 w 118"/>
                <a:gd name="T101" fmla="*/ 76 h 80"/>
                <a:gd name="T102" fmla="*/ 113 w 118"/>
                <a:gd name="T103" fmla="*/ 76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
                <a:gd name="T157" fmla="*/ 0 h 80"/>
                <a:gd name="T158" fmla="*/ 118 w 11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 h="80">
                  <a:moveTo>
                    <a:pt x="2" y="27"/>
                  </a:moveTo>
                  <a:lnTo>
                    <a:pt x="2" y="27"/>
                  </a:lnTo>
                  <a:lnTo>
                    <a:pt x="3" y="26"/>
                  </a:lnTo>
                  <a:lnTo>
                    <a:pt x="4" y="25"/>
                  </a:lnTo>
                  <a:lnTo>
                    <a:pt x="4" y="24"/>
                  </a:lnTo>
                  <a:lnTo>
                    <a:pt x="4" y="23"/>
                  </a:lnTo>
                  <a:lnTo>
                    <a:pt x="5" y="23"/>
                  </a:lnTo>
                  <a:lnTo>
                    <a:pt x="6" y="23"/>
                  </a:lnTo>
                  <a:lnTo>
                    <a:pt x="6" y="22"/>
                  </a:lnTo>
                  <a:lnTo>
                    <a:pt x="6" y="19"/>
                  </a:lnTo>
                  <a:lnTo>
                    <a:pt x="7" y="18"/>
                  </a:lnTo>
                  <a:lnTo>
                    <a:pt x="8" y="17"/>
                  </a:lnTo>
                  <a:lnTo>
                    <a:pt x="10" y="16"/>
                  </a:lnTo>
                  <a:lnTo>
                    <a:pt x="12" y="16"/>
                  </a:lnTo>
                  <a:lnTo>
                    <a:pt x="12" y="17"/>
                  </a:lnTo>
                  <a:lnTo>
                    <a:pt x="12" y="18"/>
                  </a:lnTo>
                  <a:lnTo>
                    <a:pt x="13" y="19"/>
                  </a:lnTo>
                  <a:lnTo>
                    <a:pt x="16" y="19"/>
                  </a:lnTo>
                  <a:lnTo>
                    <a:pt x="20" y="19"/>
                  </a:lnTo>
                  <a:lnTo>
                    <a:pt x="23" y="19"/>
                  </a:lnTo>
                  <a:lnTo>
                    <a:pt x="29" y="22"/>
                  </a:lnTo>
                  <a:lnTo>
                    <a:pt x="37" y="24"/>
                  </a:lnTo>
                  <a:lnTo>
                    <a:pt x="39" y="36"/>
                  </a:lnTo>
                  <a:lnTo>
                    <a:pt x="45" y="30"/>
                  </a:lnTo>
                  <a:lnTo>
                    <a:pt x="57" y="14"/>
                  </a:lnTo>
                  <a:lnTo>
                    <a:pt x="93" y="0"/>
                  </a:lnTo>
                  <a:lnTo>
                    <a:pt x="93" y="3"/>
                  </a:lnTo>
                  <a:lnTo>
                    <a:pt x="103" y="23"/>
                  </a:lnTo>
                  <a:lnTo>
                    <a:pt x="109" y="28"/>
                  </a:lnTo>
                  <a:lnTo>
                    <a:pt x="108" y="28"/>
                  </a:lnTo>
                  <a:lnTo>
                    <a:pt x="101" y="30"/>
                  </a:lnTo>
                  <a:lnTo>
                    <a:pt x="99" y="30"/>
                  </a:lnTo>
                  <a:lnTo>
                    <a:pt x="96" y="32"/>
                  </a:lnTo>
                  <a:lnTo>
                    <a:pt x="95" y="34"/>
                  </a:lnTo>
                  <a:lnTo>
                    <a:pt x="95" y="36"/>
                  </a:lnTo>
                  <a:lnTo>
                    <a:pt x="96" y="38"/>
                  </a:lnTo>
                  <a:lnTo>
                    <a:pt x="96" y="40"/>
                  </a:lnTo>
                  <a:lnTo>
                    <a:pt x="93" y="40"/>
                  </a:lnTo>
                  <a:lnTo>
                    <a:pt x="92" y="44"/>
                  </a:lnTo>
                  <a:lnTo>
                    <a:pt x="89" y="44"/>
                  </a:lnTo>
                  <a:lnTo>
                    <a:pt x="89" y="46"/>
                  </a:lnTo>
                  <a:lnTo>
                    <a:pt x="84" y="49"/>
                  </a:lnTo>
                  <a:lnTo>
                    <a:pt x="77" y="51"/>
                  </a:lnTo>
                  <a:lnTo>
                    <a:pt x="70" y="54"/>
                  </a:lnTo>
                  <a:lnTo>
                    <a:pt x="63" y="57"/>
                  </a:lnTo>
                  <a:lnTo>
                    <a:pt x="61" y="59"/>
                  </a:lnTo>
                  <a:lnTo>
                    <a:pt x="59" y="63"/>
                  </a:lnTo>
                  <a:lnTo>
                    <a:pt x="55" y="64"/>
                  </a:lnTo>
                  <a:lnTo>
                    <a:pt x="52" y="64"/>
                  </a:lnTo>
                  <a:lnTo>
                    <a:pt x="48" y="62"/>
                  </a:lnTo>
                  <a:lnTo>
                    <a:pt x="44" y="64"/>
                  </a:lnTo>
                  <a:lnTo>
                    <a:pt x="39" y="64"/>
                  </a:lnTo>
                  <a:lnTo>
                    <a:pt x="37" y="64"/>
                  </a:lnTo>
                  <a:lnTo>
                    <a:pt x="35" y="64"/>
                  </a:lnTo>
                  <a:lnTo>
                    <a:pt x="30" y="66"/>
                  </a:lnTo>
                  <a:lnTo>
                    <a:pt x="27" y="69"/>
                  </a:lnTo>
                  <a:lnTo>
                    <a:pt x="23" y="72"/>
                  </a:lnTo>
                  <a:lnTo>
                    <a:pt x="19" y="74"/>
                  </a:lnTo>
                  <a:lnTo>
                    <a:pt x="11" y="73"/>
                  </a:lnTo>
                  <a:lnTo>
                    <a:pt x="10" y="72"/>
                  </a:lnTo>
                  <a:lnTo>
                    <a:pt x="8" y="71"/>
                  </a:lnTo>
                  <a:lnTo>
                    <a:pt x="7" y="66"/>
                  </a:lnTo>
                  <a:lnTo>
                    <a:pt x="6" y="59"/>
                  </a:lnTo>
                  <a:lnTo>
                    <a:pt x="4" y="57"/>
                  </a:lnTo>
                  <a:lnTo>
                    <a:pt x="2" y="55"/>
                  </a:lnTo>
                  <a:lnTo>
                    <a:pt x="2" y="54"/>
                  </a:lnTo>
                  <a:lnTo>
                    <a:pt x="3" y="52"/>
                  </a:lnTo>
                  <a:lnTo>
                    <a:pt x="4" y="54"/>
                  </a:lnTo>
                  <a:lnTo>
                    <a:pt x="2" y="42"/>
                  </a:lnTo>
                  <a:lnTo>
                    <a:pt x="0" y="35"/>
                  </a:lnTo>
                  <a:lnTo>
                    <a:pt x="0" y="32"/>
                  </a:lnTo>
                  <a:lnTo>
                    <a:pt x="2" y="28"/>
                  </a:lnTo>
                  <a:lnTo>
                    <a:pt x="2" y="27"/>
                  </a:lnTo>
                  <a:close/>
                  <a:moveTo>
                    <a:pt x="113" y="76"/>
                  </a:moveTo>
                  <a:lnTo>
                    <a:pt x="113" y="76"/>
                  </a:lnTo>
                  <a:lnTo>
                    <a:pt x="112" y="76"/>
                  </a:lnTo>
                  <a:lnTo>
                    <a:pt x="112" y="77"/>
                  </a:lnTo>
                  <a:lnTo>
                    <a:pt x="113" y="79"/>
                  </a:lnTo>
                  <a:lnTo>
                    <a:pt x="118" y="80"/>
                  </a:lnTo>
                  <a:lnTo>
                    <a:pt x="118" y="77"/>
                  </a:lnTo>
                  <a:lnTo>
                    <a:pt x="117" y="76"/>
                  </a:lnTo>
                  <a:lnTo>
                    <a:pt x="113" y="76"/>
                  </a:lnTo>
                  <a:close/>
                </a:path>
              </a:pathLst>
            </a:custGeom>
            <a:grpFill/>
            <a:ln w="1905">
              <a:solidFill>
                <a:srgbClr val="FAE374"/>
              </a:solidFill>
              <a:prstDash val="solid"/>
              <a:round/>
              <a:headEnd/>
              <a:tailEnd/>
            </a:ln>
          </p:spPr>
          <p:txBody>
            <a:bodyPr/>
            <a:lstStyle/>
            <a:p>
              <a:endParaRPr lang="en-US"/>
            </a:p>
          </p:txBody>
        </p:sp>
        <p:sp>
          <p:nvSpPr>
            <p:cNvPr id="12" name="Freeform 87"/>
            <p:cNvSpPr>
              <a:spLocks noChangeAspect="1"/>
            </p:cNvSpPr>
            <p:nvPr/>
          </p:nvSpPr>
          <p:spPr bwMode="auto">
            <a:xfrm>
              <a:off x="4273752" y="2794074"/>
              <a:ext cx="118867" cy="121247"/>
            </a:xfrm>
            <a:custGeom>
              <a:avLst/>
              <a:gdLst>
                <a:gd name="T0" fmla="*/ 48 w 91"/>
                <a:gd name="T1" fmla="*/ 0 h 85"/>
                <a:gd name="T2" fmla="*/ 48 w 91"/>
                <a:gd name="T3" fmla="*/ 0 h 85"/>
                <a:gd name="T4" fmla="*/ 46 w 91"/>
                <a:gd name="T5" fmla="*/ 5 h 85"/>
                <a:gd name="T6" fmla="*/ 46 w 91"/>
                <a:gd name="T7" fmla="*/ 5 h 85"/>
                <a:gd name="T8" fmla="*/ 44 w 91"/>
                <a:gd name="T9" fmla="*/ 6 h 85"/>
                <a:gd name="T10" fmla="*/ 42 w 91"/>
                <a:gd name="T11" fmla="*/ 6 h 85"/>
                <a:gd name="T12" fmla="*/ 41 w 91"/>
                <a:gd name="T13" fmla="*/ 6 h 85"/>
                <a:gd name="T14" fmla="*/ 38 w 91"/>
                <a:gd name="T15" fmla="*/ 6 h 85"/>
                <a:gd name="T16" fmla="*/ 38 w 91"/>
                <a:gd name="T17" fmla="*/ 6 h 85"/>
                <a:gd name="T18" fmla="*/ 37 w 91"/>
                <a:gd name="T19" fmla="*/ 8 h 85"/>
                <a:gd name="T20" fmla="*/ 37 w 91"/>
                <a:gd name="T21" fmla="*/ 10 h 85"/>
                <a:gd name="T22" fmla="*/ 35 w 91"/>
                <a:gd name="T23" fmla="*/ 15 h 85"/>
                <a:gd name="T24" fmla="*/ 35 w 91"/>
                <a:gd name="T25" fmla="*/ 15 h 85"/>
                <a:gd name="T26" fmla="*/ 32 w 91"/>
                <a:gd name="T27" fmla="*/ 18 h 85"/>
                <a:gd name="T28" fmla="*/ 28 w 91"/>
                <a:gd name="T29" fmla="*/ 22 h 85"/>
                <a:gd name="T30" fmla="*/ 28 w 91"/>
                <a:gd name="T31" fmla="*/ 22 h 85"/>
                <a:gd name="T32" fmla="*/ 26 w 91"/>
                <a:gd name="T33" fmla="*/ 28 h 85"/>
                <a:gd name="T34" fmla="*/ 24 w 91"/>
                <a:gd name="T35" fmla="*/ 33 h 85"/>
                <a:gd name="T36" fmla="*/ 22 w 91"/>
                <a:gd name="T37" fmla="*/ 39 h 85"/>
                <a:gd name="T38" fmla="*/ 20 w 91"/>
                <a:gd name="T39" fmla="*/ 45 h 85"/>
                <a:gd name="T40" fmla="*/ 20 w 91"/>
                <a:gd name="T41" fmla="*/ 45 h 85"/>
                <a:gd name="T42" fmla="*/ 18 w 91"/>
                <a:gd name="T43" fmla="*/ 47 h 85"/>
                <a:gd name="T44" fmla="*/ 16 w 91"/>
                <a:gd name="T45" fmla="*/ 49 h 85"/>
                <a:gd name="T46" fmla="*/ 14 w 91"/>
                <a:gd name="T47" fmla="*/ 50 h 85"/>
                <a:gd name="T48" fmla="*/ 12 w 91"/>
                <a:gd name="T49" fmla="*/ 53 h 85"/>
                <a:gd name="T50" fmla="*/ 12 w 91"/>
                <a:gd name="T51" fmla="*/ 53 h 85"/>
                <a:gd name="T52" fmla="*/ 10 w 91"/>
                <a:gd name="T53" fmla="*/ 57 h 85"/>
                <a:gd name="T54" fmla="*/ 9 w 91"/>
                <a:gd name="T55" fmla="*/ 62 h 85"/>
                <a:gd name="T56" fmla="*/ 8 w 91"/>
                <a:gd name="T57" fmla="*/ 66 h 85"/>
                <a:gd name="T58" fmla="*/ 6 w 91"/>
                <a:gd name="T59" fmla="*/ 71 h 85"/>
                <a:gd name="T60" fmla="*/ 6 w 91"/>
                <a:gd name="T61" fmla="*/ 71 h 85"/>
                <a:gd name="T62" fmla="*/ 4 w 91"/>
                <a:gd name="T63" fmla="*/ 73 h 85"/>
                <a:gd name="T64" fmla="*/ 2 w 91"/>
                <a:gd name="T65" fmla="*/ 74 h 85"/>
                <a:gd name="T66" fmla="*/ 2 w 91"/>
                <a:gd name="T67" fmla="*/ 74 h 85"/>
                <a:gd name="T68" fmla="*/ 0 w 91"/>
                <a:gd name="T69" fmla="*/ 80 h 85"/>
                <a:gd name="T70" fmla="*/ 1 w 91"/>
                <a:gd name="T71" fmla="*/ 85 h 85"/>
                <a:gd name="T72" fmla="*/ 1 w 91"/>
                <a:gd name="T73" fmla="*/ 85 h 85"/>
                <a:gd name="T74" fmla="*/ 3 w 91"/>
                <a:gd name="T75" fmla="*/ 81 h 85"/>
                <a:gd name="T76" fmla="*/ 3 w 91"/>
                <a:gd name="T77" fmla="*/ 82 h 85"/>
                <a:gd name="T78" fmla="*/ 41 w 91"/>
                <a:gd name="T79" fmla="*/ 81 h 85"/>
                <a:gd name="T80" fmla="*/ 41 w 91"/>
                <a:gd name="T81" fmla="*/ 81 h 85"/>
                <a:gd name="T82" fmla="*/ 40 w 91"/>
                <a:gd name="T83" fmla="*/ 61 h 85"/>
                <a:gd name="T84" fmla="*/ 40 w 91"/>
                <a:gd name="T85" fmla="*/ 61 h 85"/>
                <a:gd name="T86" fmla="*/ 41 w 91"/>
                <a:gd name="T87" fmla="*/ 58 h 85"/>
                <a:gd name="T88" fmla="*/ 42 w 91"/>
                <a:gd name="T89" fmla="*/ 56 h 85"/>
                <a:gd name="T90" fmla="*/ 46 w 91"/>
                <a:gd name="T91" fmla="*/ 54 h 85"/>
                <a:gd name="T92" fmla="*/ 50 w 91"/>
                <a:gd name="T93" fmla="*/ 54 h 85"/>
                <a:gd name="T94" fmla="*/ 52 w 91"/>
                <a:gd name="T95" fmla="*/ 54 h 85"/>
                <a:gd name="T96" fmla="*/ 53 w 91"/>
                <a:gd name="T97" fmla="*/ 26 h 85"/>
                <a:gd name="T98" fmla="*/ 91 w 91"/>
                <a:gd name="T99" fmla="*/ 26 h 85"/>
                <a:gd name="T100" fmla="*/ 91 w 91"/>
                <a:gd name="T101" fmla="*/ 7 h 85"/>
                <a:gd name="T102" fmla="*/ 90 w 91"/>
                <a:gd name="T103" fmla="*/ 0 h 85"/>
                <a:gd name="T104" fmla="*/ 48 w 91"/>
                <a:gd name="T105" fmla="*/ 0 h 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85"/>
                <a:gd name="T161" fmla="*/ 91 w 91"/>
                <a:gd name="T162" fmla="*/ 85 h 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85">
                  <a:moveTo>
                    <a:pt x="48" y="0"/>
                  </a:moveTo>
                  <a:lnTo>
                    <a:pt x="48" y="0"/>
                  </a:lnTo>
                  <a:lnTo>
                    <a:pt x="46" y="5"/>
                  </a:lnTo>
                  <a:lnTo>
                    <a:pt x="44" y="6"/>
                  </a:lnTo>
                  <a:lnTo>
                    <a:pt x="42" y="6"/>
                  </a:lnTo>
                  <a:lnTo>
                    <a:pt x="41" y="6"/>
                  </a:lnTo>
                  <a:lnTo>
                    <a:pt x="38" y="6"/>
                  </a:lnTo>
                  <a:lnTo>
                    <a:pt x="37" y="8"/>
                  </a:lnTo>
                  <a:lnTo>
                    <a:pt x="37" y="10"/>
                  </a:lnTo>
                  <a:lnTo>
                    <a:pt x="35" y="15"/>
                  </a:lnTo>
                  <a:lnTo>
                    <a:pt x="32" y="18"/>
                  </a:lnTo>
                  <a:lnTo>
                    <a:pt x="28" y="22"/>
                  </a:lnTo>
                  <a:lnTo>
                    <a:pt x="26" y="28"/>
                  </a:lnTo>
                  <a:lnTo>
                    <a:pt x="24" y="33"/>
                  </a:lnTo>
                  <a:lnTo>
                    <a:pt x="22" y="39"/>
                  </a:lnTo>
                  <a:lnTo>
                    <a:pt x="20" y="45"/>
                  </a:lnTo>
                  <a:lnTo>
                    <a:pt x="18" y="47"/>
                  </a:lnTo>
                  <a:lnTo>
                    <a:pt x="16" y="49"/>
                  </a:lnTo>
                  <a:lnTo>
                    <a:pt x="14" y="50"/>
                  </a:lnTo>
                  <a:lnTo>
                    <a:pt x="12" y="53"/>
                  </a:lnTo>
                  <a:lnTo>
                    <a:pt x="10" y="57"/>
                  </a:lnTo>
                  <a:lnTo>
                    <a:pt x="9" y="62"/>
                  </a:lnTo>
                  <a:lnTo>
                    <a:pt x="8" y="66"/>
                  </a:lnTo>
                  <a:lnTo>
                    <a:pt x="6" y="71"/>
                  </a:lnTo>
                  <a:lnTo>
                    <a:pt x="4" y="73"/>
                  </a:lnTo>
                  <a:lnTo>
                    <a:pt x="2" y="74"/>
                  </a:lnTo>
                  <a:lnTo>
                    <a:pt x="0" y="80"/>
                  </a:lnTo>
                  <a:lnTo>
                    <a:pt x="1" y="85"/>
                  </a:lnTo>
                  <a:lnTo>
                    <a:pt x="3" y="81"/>
                  </a:lnTo>
                  <a:lnTo>
                    <a:pt x="3" y="82"/>
                  </a:lnTo>
                  <a:lnTo>
                    <a:pt x="41" y="81"/>
                  </a:lnTo>
                  <a:lnTo>
                    <a:pt x="40" y="61"/>
                  </a:lnTo>
                  <a:lnTo>
                    <a:pt x="41" y="58"/>
                  </a:lnTo>
                  <a:lnTo>
                    <a:pt x="42" y="56"/>
                  </a:lnTo>
                  <a:lnTo>
                    <a:pt x="46" y="54"/>
                  </a:lnTo>
                  <a:lnTo>
                    <a:pt x="50" y="54"/>
                  </a:lnTo>
                  <a:lnTo>
                    <a:pt x="52" y="54"/>
                  </a:lnTo>
                  <a:lnTo>
                    <a:pt x="53" y="26"/>
                  </a:lnTo>
                  <a:lnTo>
                    <a:pt x="91" y="26"/>
                  </a:lnTo>
                  <a:lnTo>
                    <a:pt x="91" y="7"/>
                  </a:lnTo>
                  <a:lnTo>
                    <a:pt x="90" y="0"/>
                  </a:lnTo>
                  <a:lnTo>
                    <a:pt x="48" y="0"/>
                  </a:lnTo>
                  <a:close/>
                </a:path>
              </a:pathLst>
            </a:custGeom>
            <a:grpFill/>
            <a:ln w="1905">
              <a:solidFill>
                <a:srgbClr val="FAE374"/>
              </a:solidFill>
              <a:prstDash val="solid"/>
              <a:round/>
              <a:headEnd/>
              <a:tailEnd/>
            </a:ln>
          </p:spPr>
          <p:txBody>
            <a:bodyPr/>
            <a:lstStyle/>
            <a:p>
              <a:endParaRPr lang="en-US"/>
            </a:p>
          </p:txBody>
        </p:sp>
        <p:sp>
          <p:nvSpPr>
            <p:cNvPr id="13" name="Freeform 88"/>
            <p:cNvSpPr>
              <a:spLocks noChangeAspect="1" noEditPoints="1"/>
            </p:cNvSpPr>
            <p:nvPr/>
          </p:nvSpPr>
          <p:spPr bwMode="auto">
            <a:xfrm>
              <a:off x="5843837" y="2885366"/>
              <a:ext cx="86211" cy="256759"/>
            </a:xfrm>
            <a:custGeom>
              <a:avLst/>
              <a:gdLst>
                <a:gd name="T0" fmla="*/ 43 w 66"/>
                <a:gd name="T1" fmla="*/ 17 h 180"/>
                <a:gd name="T2" fmla="*/ 36 w 66"/>
                <a:gd name="T3" fmla="*/ 9 h 180"/>
                <a:gd name="T4" fmla="*/ 27 w 66"/>
                <a:gd name="T5" fmla="*/ 1 h 180"/>
                <a:gd name="T6" fmla="*/ 13 w 66"/>
                <a:gd name="T7" fmla="*/ 2 h 180"/>
                <a:gd name="T8" fmla="*/ 0 w 66"/>
                <a:gd name="T9" fmla="*/ 3 h 180"/>
                <a:gd name="T10" fmla="*/ 6 w 66"/>
                <a:gd name="T11" fmla="*/ 14 h 180"/>
                <a:gd name="T12" fmla="*/ 14 w 66"/>
                <a:gd name="T13" fmla="*/ 14 h 180"/>
                <a:gd name="T14" fmla="*/ 22 w 66"/>
                <a:gd name="T15" fmla="*/ 25 h 180"/>
                <a:gd name="T16" fmla="*/ 19 w 66"/>
                <a:gd name="T17" fmla="*/ 39 h 180"/>
                <a:gd name="T18" fmla="*/ 12 w 66"/>
                <a:gd name="T19" fmla="*/ 46 h 180"/>
                <a:gd name="T20" fmla="*/ 25 w 66"/>
                <a:gd name="T21" fmla="*/ 63 h 180"/>
                <a:gd name="T22" fmla="*/ 33 w 66"/>
                <a:gd name="T23" fmla="*/ 74 h 180"/>
                <a:gd name="T24" fmla="*/ 41 w 66"/>
                <a:gd name="T25" fmla="*/ 86 h 180"/>
                <a:gd name="T26" fmla="*/ 46 w 66"/>
                <a:gd name="T27" fmla="*/ 100 h 180"/>
                <a:gd name="T28" fmla="*/ 48 w 66"/>
                <a:gd name="T29" fmla="*/ 114 h 180"/>
                <a:gd name="T30" fmla="*/ 50 w 66"/>
                <a:gd name="T31" fmla="*/ 128 h 180"/>
                <a:gd name="T32" fmla="*/ 40 w 66"/>
                <a:gd name="T33" fmla="*/ 145 h 180"/>
                <a:gd name="T34" fmla="*/ 27 w 66"/>
                <a:gd name="T35" fmla="*/ 151 h 180"/>
                <a:gd name="T36" fmla="*/ 17 w 66"/>
                <a:gd name="T37" fmla="*/ 155 h 180"/>
                <a:gd name="T38" fmla="*/ 18 w 66"/>
                <a:gd name="T39" fmla="*/ 160 h 180"/>
                <a:gd name="T40" fmla="*/ 18 w 66"/>
                <a:gd name="T41" fmla="*/ 174 h 180"/>
                <a:gd name="T42" fmla="*/ 21 w 66"/>
                <a:gd name="T43" fmla="*/ 177 h 180"/>
                <a:gd name="T44" fmla="*/ 20 w 66"/>
                <a:gd name="T45" fmla="*/ 179 h 180"/>
                <a:gd name="T46" fmla="*/ 22 w 66"/>
                <a:gd name="T47" fmla="*/ 178 h 180"/>
                <a:gd name="T48" fmla="*/ 26 w 66"/>
                <a:gd name="T49" fmla="*/ 174 h 180"/>
                <a:gd name="T50" fmla="*/ 30 w 66"/>
                <a:gd name="T51" fmla="*/ 174 h 180"/>
                <a:gd name="T52" fmla="*/ 29 w 66"/>
                <a:gd name="T53" fmla="*/ 167 h 180"/>
                <a:gd name="T54" fmla="*/ 34 w 66"/>
                <a:gd name="T55" fmla="*/ 170 h 180"/>
                <a:gd name="T56" fmla="*/ 35 w 66"/>
                <a:gd name="T57" fmla="*/ 164 h 180"/>
                <a:gd name="T58" fmla="*/ 30 w 66"/>
                <a:gd name="T59" fmla="*/ 162 h 180"/>
                <a:gd name="T60" fmla="*/ 33 w 66"/>
                <a:gd name="T61" fmla="*/ 159 h 180"/>
                <a:gd name="T62" fmla="*/ 43 w 66"/>
                <a:gd name="T63" fmla="*/ 160 h 180"/>
                <a:gd name="T64" fmla="*/ 42 w 66"/>
                <a:gd name="T65" fmla="*/ 157 h 180"/>
                <a:gd name="T66" fmla="*/ 45 w 66"/>
                <a:gd name="T67" fmla="*/ 157 h 180"/>
                <a:gd name="T68" fmla="*/ 49 w 66"/>
                <a:gd name="T69" fmla="*/ 155 h 180"/>
                <a:gd name="T70" fmla="*/ 63 w 66"/>
                <a:gd name="T71" fmla="*/ 143 h 180"/>
                <a:gd name="T72" fmla="*/ 66 w 66"/>
                <a:gd name="T73" fmla="*/ 125 h 180"/>
                <a:gd name="T74" fmla="*/ 60 w 66"/>
                <a:gd name="T75" fmla="*/ 98 h 180"/>
                <a:gd name="T76" fmla="*/ 54 w 66"/>
                <a:gd name="T77" fmla="*/ 94 h 180"/>
                <a:gd name="T78" fmla="*/ 54 w 66"/>
                <a:gd name="T79" fmla="*/ 88 h 180"/>
                <a:gd name="T80" fmla="*/ 44 w 66"/>
                <a:gd name="T81" fmla="*/ 79 h 180"/>
                <a:gd name="T82" fmla="*/ 44 w 66"/>
                <a:gd name="T83" fmla="*/ 74 h 180"/>
                <a:gd name="T84" fmla="*/ 41 w 66"/>
                <a:gd name="T85" fmla="*/ 72 h 180"/>
                <a:gd name="T86" fmla="*/ 36 w 66"/>
                <a:gd name="T87" fmla="*/ 70 h 180"/>
                <a:gd name="T88" fmla="*/ 35 w 66"/>
                <a:gd name="T89" fmla="*/ 64 h 180"/>
                <a:gd name="T90" fmla="*/ 30 w 66"/>
                <a:gd name="T91" fmla="*/ 62 h 180"/>
                <a:gd name="T92" fmla="*/ 29 w 66"/>
                <a:gd name="T93" fmla="*/ 46 h 180"/>
                <a:gd name="T94" fmla="*/ 32 w 66"/>
                <a:gd name="T95" fmla="*/ 39 h 180"/>
                <a:gd name="T96" fmla="*/ 35 w 66"/>
                <a:gd name="T97" fmla="*/ 38 h 180"/>
                <a:gd name="T98" fmla="*/ 40 w 66"/>
                <a:gd name="T99" fmla="*/ 30 h 180"/>
                <a:gd name="T100" fmla="*/ 46 w 66"/>
                <a:gd name="T101" fmla="*/ 23 h 180"/>
                <a:gd name="T102" fmla="*/ 29 w 66"/>
                <a:gd name="T103" fmla="*/ 163 h 180"/>
                <a:gd name="T104" fmla="*/ 29 w 66"/>
                <a:gd name="T105" fmla="*/ 165 h 180"/>
                <a:gd name="T106" fmla="*/ 27 w 66"/>
                <a:gd name="T107" fmla="*/ 164 h 180"/>
                <a:gd name="T108" fmla="*/ 29 w 66"/>
                <a:gd name="T109" fmla="*/ 163 h 180"/>
                <a:gd name="T110" fmla="*/ 28 w 66"/>
                <a:gd name="T111" fmla="*/ 161 h 180"/>
                <a:gd name="T112" fmla="*/ 26 w 66"/>
                <a:gd name="T113" fmla="*/ 163 h 180"/>
                <a:gd name="T114" fmla="*/ 28 w 66"/>
                <a:gd name="T115" fmla="*/ 160 h 180"/>
                <a:gd name="T116" fmla="*/ 25 w 66"/>
                <a:gd name="T117" fmla="*/ 154 h 180"/>
                <a:gd name="T118" fmla="*/ 25 w 66"/>
                <a:gd name="T119" fmla="*/ 156 h 180"/>
                <a:gd name="T120" fmla="*/ 22 w 66"/>
                <a:gd name="T121" fmla="*/ 155 h 180"/>
                <a:gd name="T122" fmla="*/ 25 w 66"/>
                <a:gd name="T123" fmla="*/ 154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
                <a:gd name="T187" fmla="*/ 0 h 180"/>
                <a:gd name="T188" fmla="*/ 66 w 66"/>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 h="180">
                  <a:moveTo>
                    <a:pt x="53" y="19"/>
                  </a:moveTo>
                  <a:lnTo>
                    <a:pt x="49" y="17"/>
                  </a:lnTo>
                  <a:lnTo>
                    <a:pt x="43" y="17"/>
                  </a:lnTo>
                  <a:lnTo>
                    <a:pt x="38" y="19"/>
                  </a:lnTo>
                  <a:lnTo>
                    <a:pt x="34" y="13"/>
                  </a:lnTo>
                  <a:lnTo>
                    <a:pt x="36" y="9"/>
                  </a:lnTo>
                  <a:lnTo>
                    <a:pt x="35" y="6"/>
                  </a:lnTo>
                  <a:lnTo>
                    <a:pt x="33" y="6"/>
                  </a:lnTo>
                  <a:lnTo>
                    <a:pt x="27" y="1"/>
                  </a:lnTo>
                  <a:lnTo>
                    <a:pt x="22" y="0"/>
                  </a:lnTo>
                  <a:lnTo>
                    <a:pt x="20" y="2"/>
                  </a:lnTo>
                  <a:lnTo>
                    <a:pt x="13" y="2"/>
                  </a:lnTo>
                  <a:lnTo>
                    <a:pt x="10" y="6"/>
                  </a:lnTo>
                  <a:lnTo>
                    <a:pt x="4" y="2"/>
                  </a:lnTo>
                  <a:lnTo>
                    <a:pt x="0" y="3"/>
                  </a:lnTo>
                  <a:lnTo>
                    <a:pt x="0" y="7"/>
                  </a:lnTo>
                  <a:lnTo>
                    <a:pt x="2" y="11"/>
                  </a:lnTo>
                  <a:lnTo>
                    <a:pt x="6" y="14"/>
                  </a:lnTo>
                  <a:lnTo>
                    <a:pt x="8" y="16"/>
                  </a:lnTo>
                  <a:lnTo>
                    <a:pt x="12" y="17"/>
                  </a:lnTo>
                  <a:lnTo>
                    <a:pt x="14" y="14"/>
                  </a:lnTo>
                  <a:lnTo>
                    <a:pt x="19" y="16"/>
                  </a:lnTo>
                  <a:lnTo>
                    <a:pt x="22" y="19"/>
                  </a:lnTo>
                  <a:lnTo>
                    <a:pt x="22" y="25"/>
                  </a:lnTo>
                  <a:lnTo>
                    <a:pt x="20" y="27"/>
                  </a:lnTo>
                  <a:lnTo>
                    <a:pt x="20" y="37"/>
                  </a:lnTo>
                  <a:lnTo>
                    <a:pt x="19" y="39"/>
                  </a:lnTo>
                  <a:lnTo>
                    <a:pt x="13" y="39"/>
                  </a:lnTo>
                  <a:lnTo>
                    <a:pt x="10" y="41"/>
                  </a:lnTo>
                  <a:lnTo>
                    <a:pt x="12" y="46"/>
                  </a:lnTo>
                  <a:lnTo>
                    <a:pt x="19" y="49"/>
                  </a:lnTo>
                  <a:lnTo>
                    <a:pt x="21" y="57"/>
                  </a:lnTo>
                  <a:lnTo>
                    <a:pt x="25" y="63"/>
                  </a:lnTo>
                  <a:lnTo>
                    <a:pt x="28" y="66"/>
                  </a:lnTo>
                  <a:lnTo>
                    <a:pt x="29" y="70"/>
                  </a:lnTo>
                  <a:lnTo>
                    <a:pt x="33" y="74"/>
                  </a:lnTo>
                  <a:lnTo>
                    <a:pt x="36" y="76"/>
                  </a:lnTo>
                  <a:lnTo>
                    <a:pt x="38" y="81"/>
                  </a:lnTo>
                  <a:lnTo>
                    <a:pt x="41" y="86"/>
                  </a:lnTo>
                  <a:lnTo>
                    <a:pt x="44" y="88"/>
                  </a:lnTo>
                  <a:lnTo>
                    <a:pt x="45" y="94"/>
                  </a:lnTo>
                  <a:lnTo>
                    <a:pt x="46" y="100"/>
                  </a:lnTo>
                  <a:lnTo>
                    <a:pt x="45" y="104"/>
                  </a:lnTo>
                  <a:lnTo>
                    <a:pt x="45" y="110"/>
                  </a:lnTo>
                  <a:lnTo>
                    <a:pt x="48" y="114"/>
                  </a:lnTo>
                  <a:lnTo>
                    <a:pt x="48" y="119"/>
                  </a:lnTo>
                  <a:lnTo>
                    <a:pt x="49" y="123"/>
                  </a:lnTo>
                  <a:lnTo>
                    <a:pt x="50" y="128"/>
                  </a:lnTo>
                  <a:lnTo>
                    <a:pt x="49" y="135"/>
                  </a:lnTo>
                  <a:lnTo>
                    <a:pt x="46" y="141"/>
                  </a:lnTo>
                  <a:lnTo>
                    <a:pt x="40" y="145"/>
                  </a:lnTo>
                  <a:lnTo>
                    <a:pt x="36" y="148"/>
                  </a:lnTo>
                  <a:lnTo>
                    <a:pt x="34" y="153"/>
                  </a:lnTo>
                  <a:lnTo>
                    <a:pt x="27" y="151"/>
                  </a:lnTo>
                  <a:lnTo>
                    <a:pt x="22" y="152"/>
                  </a:lnTo>
                  <a:lnTo>
                    <a:pt x="20" y="153"/>
                  </a:lnTo>
                  <a:lnTo>
                    <a:pt x="17" y="155"/>
                  </a:lnTo>
                  <a:lnTo>
                    <a:pt x="16" y="159"/>
                  </a:lnTo>
                  <a:lnTo>
                    <a:pt x="18" y="160"/>
                  </a:lnTo>
                  <a:lnTo>
                    <a:pt x="18" y="170"/>
                  </a:lnTo>
                  <a:lnTo>
                    <a:pt x="18" y="174"/>
                  </a:lnTo>
                  <a:lnTo>
                    <a:pt x="19" y="176"/>
                  </a:lnTo>
                  <a:lnTo>
                    <a:pt x="21" y="177"/>
                  </a:lnTo>
                  <a:lnTo>
                    <a:pt x="21" y="178"/>
                  </a:lnTo>
                  <a:lnTo>
                    <a:pt x="20" y="179"/>
                  </a:lnTo>
                  <a:lnTo>
                    <a:pt x="20" y="180"/>
                  </a:lnTo>
                  <a:lnTo>
                    <a:pt x="22" y="178"/>
                  </a:lnTo>
                  <a:lnTo>
                    <a:pt x="26" y="177"/>
                  </a:lnTo>
                  <a:lnTo>
                    <a:pt x="26" y="174"/>
                  </a:lnTo>
                  <a:lnTo>
                    <a:pt x="28" y="174"/>
                  </a:lnTo>
                  <a:lnTo>
                    <a:pt x="30" y="174"/>
                  </a:lnTo>
                  <a:lnTo>
                    <a:pt x="29" y="171"/>
                  </a:lnTo>
                  <a:lnTo>
                    <a:pt x="28" y="168"/>
                  </a:lnTo>
                  <a:lnTo>
                    <a:pt x="29" y="167"/>
                  </a:lnTo>
                  <a:lnTo>
                    <a:pt x="32" y="168"/>
                  </a:lnTo>
                  <a:lnTo>
                    <a:pt x="34" y="170"/>
                  </a:lnTo>
                  <a:lnTo>
                    <a:pt x="34" y="168"/>
                  </a:lnTo>
                  <a:lnTo>
                    <a:pt x="35" y="164"/>
                  </a:lnTo>
                  <a:lnTo>
                    <a:pt x="33" y="163"/>
                  </a:lnTo>
                  <a:lnTo>
                    <a:pt x="30" y="162"/>
                  </a:lnTo>
                  <a:lnTo>
                    <a:pt x="28" y="157"/>
                  </a:lnTo>
                  <a:lnTo>
                    <a:pt x="33" y="159"/>
                  </a:lnTo>
                  <a:lnTo>
                    <a:pt x="33" y="160"/>
                  </a:lnTo>
                  <a:lnTo>
                    <a:pt x="43" y="160"/>
                  </a:lnTo>
                  <a:lnTo>
                    <a:pt x="42" y="159"/>
                  </a:lnTo>
                  <a:lnTo>
                    <a:pt x="42" y="157"/>
                  </a:lnTo>
                  <a:lnTo>
                    <a:pt x="44" y="156"/>
                  </a:lnTo>
                  <a:lnTo>
                    <a:pt x="45" y="157"/>
                  </a:lnTo>
                  <a:lnTo>
                    <a:pt x="46" y="157"/>
                  </a:lnTo>
                  <a:lnTo>
                    <a:pt x="49" y="155"/>
                  </a:lnTo>
                  <a:lnTo>
                    <a:pt x="55" y="152"/>
                  </a:lnTo>
                  <a:lnTo>
                    <a:pt x="60" y="147"/>
                  </a:lnTo>
                  <a:lnTo>
                    <a:pt x="63" y="143"/>
                  </a:lnTo>
                  <a:lnTo>
                    <a:pt x="66" y="137"/>
                  </a:lnTo>
                  <a:lnTo>
                    <a:pt x="66" y="131"/>
                  </a:lnTo>
                  <a:lnTo>
                    <a:pt x="66" y="125"/>
                  </a:lnTo>
                  <a:lnTo>
                    <a:pt x="63" y="111"/>
                  </a:lnTo>
                  <a:lnTo>
                    <a:pt x="60" y="98"/>
                  </a:lnTo>
                  <a:lnTo>
                    <a:pt x="57" y="96"/>
                  </a:lnTo>
                  <a:lnTo>
                    <a:pt x="55" y="95"/>
                  </a:lnTo>
                  <a:lnTo>
                    <a:pt x="54" y="94"/>
                  </a:lnTo>
                  <a:lnTo>
                    <a:pt x="54" y="90"/>
                  </a:lnTo>
                  <a:lnTo>
                    <a:pt x="54" y="88"/>
                  </a:lnTo>
                  <a:lnTo>
                    <a:pt x="50" y="83"/>
                  </a:lnTo>
                  <a:lnTo>
                    <a:pt x="44" y="79"/>
                  </a:lnTo>
                  <a:lnTo>
                    <a:pt x="44" y="75"/>
                  </a:lnTo>
                  <a:lnTo>
                    <a:pt x="44" y="74"/>
                  </a:lnTo>
                  <a:lnTo>
                    <a:pt x="43" y="73"/>
                  </a:lnTo>
                  <a:lnTo>
                    <a:pt x="41" y="72"/>
                  </a:lnTo>
                  <a:lnTo>
                    <a:pt x="37" y="71"/>
                  </a:lnTo>
                  <a:lnTo>
                    <a:pt x="36" y="70"/>
                  </a:lnTo>
                  <a:lnTo>
                    <a:pt x="36" y="67"/>
                  </a:lnTo>
                  <a:lnTo>
                    <a:pt x="35" y="64"/>
                  </a:lnTo>
                  <a:lnTo>
                    <a:pt x="33" y="63"/>
                  </a:lnTo>
                  <a:lnTo>
                    <a:pt x="30" y="62"/>
                  </a:lnTo>
                  <a:lnTo>
                    <a:pt x="29" y="57"/>
                  </a:lnTo>
                  <a:lnTo>
                    <a:pt x="28" y="51"/>
                  </a:lnTo>
                  <a:lnTo>
                    <a:pt x="29" y="46"/>
                  </a:lnTo>
                  <a:lnTo>
                    <a:pt x="30" y="40"/>
                  </a:lnTo>
                  <a:lnTo>
                    <a:pt x="32" y="39"/>
                  </a:lnTo>
                  <a:lnTo>
                    <a:pt x="33" y="39"/>
                  </a:lnTo>
                  <a:lnTo>
                    <a:pt x="35" y="38"/>
                  </a:lnTo>
                  <a:lnTo>
                    <a:pt x="37" y="35"/>
                  </a:lnTo>
                  <a:lnTo>
                    <a:pt x="38" y="33"/>
                  </a:lnTo>
                  <a:lnTo>
                    <a:pt x="40" y="30"/>
                  </a:lnTo>
                  <a:lnTo>
                    <a:pt x="42" y="27"/>
                  </a:lnTo>
                  <a:lnTo>
                    <a:pt x="46" y="23"/>
                  </a:lnTo>
                  <a:lnTo>
                    <a:pt x="52" y="19"/>
                  </a:lnTo>
                  <a:lnTo>
                    <a:pt x="53" y="19"/>
                  </a:lnTo>
                  <a:close/>
                  <a:moveTo>
                    <a:pt x="29" y="163"/>
                  </a:moveTo>
                  <a:lnTo>
                    <a:pt x="29" y="163"/>
                  </a:lnTo>
                  <a:lnTo>
                    <a:pt x="29" y="164"/>
                  </a:lnTo>
                  <a:lnTo>
                    <a:pt x="29" y="165"/>
                  </a:lnTo>
                  <a:lnTo>
                    <a:pt x="28" y="167"/>
                  </a:lnTo>
                  <a:lnTo>
                    <a:pt x="27" y="164"/>
                  </a:lnTo>
                  <a:lnTo>
                    <a:pt x="28" y="163"/>
                  </a:lnTo>
                  <a:lnTo>
                    <a:pt x="29" y="163"/>
                  </a:lnTo>
                  <a:close/>
                  <a:moveTo>
                    <a:pt x="28" y="160"/>
                  </a:moveTo>
                  <a:lnTo>
                    <a:pt x="28" y="160"/>
                  </a:lnTo>
                  <a:lnTo>
                    <a:pt x="28" y="161"/>
                  </a:lnTo>
                  <a:lnTo>
                    <a:pt x="28" y="162"/>
                  </a:lnTo>
                  <a:lnTo>
                    <a:pt x="26" y="163"/>
                  </a:lnTo>
                  <a:lnTo>
                    <a:pt x="26" y="161"/>
                  </a:lnTo>
                  <a:lnTo>
                    <a:pt x="26" y="160"/>
                  </a:lnTo>
                  <a:lnTo>
                    <a:pt x="28" y="160"/>
                  </a:lnTo>
                  <a:close/>
                  <a:moveTo>
                    <a:pt x="25" y="154"/>
                  </a:moveTo>
                  <a:lnTo>
                    <a:pt x="25" y="154"/>
                  </a:lnTo>
                  <a:lnTo>
                    <a:pt x="26" y="154"/>
                  </a:lnTo>
                  <a:lnTo>
                    <a:pt x="26" y="155"/>
                  </a:lnTo>
                  <a:lnTo>
                    <a:pt x="25" y="156"/>
                  </a:lnTo>
                  <a:lnTo>
                    <a:pt x="22" y="157"/>
                  </a:lnTo>
                  <a:lnTo>
                    <a:pt x="22" y="155"/>
                  </a:lnTo>
                  <a:lnTo>
                    <a:pt x="24" y="154"/>
                  </a:lnTo>
                  <a:lnTo>
                    <a:pt x="25" y="154"/>
                  </a:lnTo>
                  <a:close/>
                </a:path>
              </a:pathLst>
            </a:custGeom>
            <a:grpFill/>
            <a:ln w="1905">
              <a:solidFill>
                <a:srgbClr val="FAE374"/>
              </a:solidFill>
              <a:prstDash val="solid"/>
              <a:round/>
              <a:headEnd/>
              <a:tailEnd/>
            </a:ln>
          </p:spPr>
          <p:txBody>
            <a:bodyPr/>
            <a:lstStyle/>
            <a:p>
              <a:endParaRPr lang="en-US"/>
            </a:p>
          </p:txBody>
        </p:sp>
        <p:sp>
          <p:nvSpPr>
            <p:cNvPr id="14" name="Freeform 89"/>
            <p:cNvSpPr>
              <a:spLocks noChangeAspect="1"/>
            </p:cNvSpPr>
            <p:nvPr/>
          </p:nvSpPr>
          <p:spPr bwMode="auto">
            <a:xfrm>
              <a:off x="3530509" y="3083641"/>
              <a:ext cx="177647" cy="203981"/>
            </a:xfrm>
            <a:custGeom>
              <a:avLst/>
              <a:gdLst>
                <a:gd name="T0" fmla="*/ 118 w 136"/>
                <a:gd name="T1" fmla="*/ 41 h 143"/>
                <a:gd name="T2" fmla="*/ 115 w 136"/>
                <a:gd name="T3" fmla="*/ 41 h 143"/>
                <a:gd name="T4" fmla="*/ 125 w 136"/>
                <a:gd name="T5" fmla="*/ 38 h 143"/>
                <a:gd name="T6" fmla="*/ 128 w 136"/>
                <a:gd name="T7" fmla="*/ 28 h 143"/>
                <a:gd name="T8" fmla="*/ 122 w 136"/>
                <a:gd name="T9" fmla="*/ 28 h 143"/>
                <a:gd name="T10" fmla="*/ 116 w 136"/>
                <a:gd name="T11" fmla="*/ 25 h 143"/>
                <a:gd name="T12" fmla="*/ 111 w 136"/>
                <a:gd name="T13" fmla="*/ 23 h 143"/>
                <a:gd name="T14" fmla="*/ 116 w 136"/>
                <a:gd name="T15" fmla="*/ 15 h 143"/>
                <a:gd name="T16" fmla="*/ 102 w 136"/>
                <a:gd name="T17" fmla="*/ 18 h 143"/>
                <a:gd name="T18" fmla="*/ 93 w 136"/>
                <a:gd name="T19" fmla="*/ 21 h 143"/>
                <a:gd name="T20" fmla="*/ 76 w 136"/>
                <a:gd name="T21" fmla="*/ 16 h 143"/>
                <a:gd name="T22" fmla="*/ 53 w 136"/>
                <a:gd name="T23" fmla="*/ 16 h 143"/>
                <a:gd name="T24" fmla="*/ 41 w 136"/>
                <a:gd name="T25" fmla="*/ 7 h 143"/>
                <a:gd name="T26" fmla="*/ 33 w 136"/>
                <a:gd name="T27" fmla="*/ 1 h 143"/>
                <a:gd name="T28" fmla="*/ 35 w 136"/>
                <a:gd name="T29" fmla="*/ 6 h 143"/>
                <a:gd name="T30" fmla="*/ 22 w 136"/>
                <a:gd name="T31" fmla="*/ 14 h 143"/>
                <a:gd name="T32" fmla="*/ 27 w 136"/>
                <a:gd name="T33" fmla="*/ 30 h 143"/>
                <a:gd name="T34" fmla="*/ 25 w 136"/>
                <a:gd name="T35" fmla="*/ 37 h 143"/>
                <a:gd name="T36" fmla="*/ 17 w 136"/>
                <a:gd name="T37" fmla="*/ 29 h 143"/>
                <a:gd name="T38" fmla="*/ 20 w 136"/>
                <a:gd name="T39" fmla="*/ 21 h 143"/>
                <a:gd name="T40" fmla="*/ 18 w 136"/>
                <a:gd name="T41" fmla="*/ 16 h 143"/>
                <a:gd name="T42" fmla="*/ 14 w 136"/>
                <a:gd name="T43" fmla="*/ 10 h 143"/>
                <a:gd name="T44" fmla="*/ 21 w 136"/>
                <a:gd name="T45" fmla="*/ 0 h 143"/>
                <a:gd name="T46" fmla="*/ 2 w 136"/>
                <a:gd name="T47" fmla="*/ 21 h 143"/>
                <a:gd name="T48" fmla="*/ 2 w 136"/>
                <a:gd name="T49" fmla="*/ 30 h 143"/>
                <a:gd name="T50" fmla="*/ 0 w 136"/>
                <a:gd name="T51" fmla="*/ 39 h 143"/>
                <a:gd name="T52" fmla="*/ 11 w 136"/>
                <a:gd name="T53" fmla="*/ 49 h 143"/>
                <a:gd name="T54" fmla="*/ 10 w 136"/>
                <a:gd name="T55" fmla="*/ 55 h 143"/>
                <a:gd name="T56" fmla="*/ 21 w 136"/>
                <a:gd name="T57" fmla="*/ 66 h 143"/>
                <a:gd name="T58" fmla="*/ 34 w 136"/>
                <a:gd name="T59" fmla="*/ 66 h 143"/>
                <a:gd name="T60" fmla="*/ 41 w 136"/>
                <a:gd name="T61" fmla="*/ 77 h 143"/>
                <a:gd name="T62" fmla="*/ 54 w 136"/>
                <a:gd name="T63" fmla="*/ 83 h 143"/>
                <a:gd name="T64" fmla="*/ 52 w 136"/>
                <a:gd name="T65" fmla="*/ 89 h 143"/>
                <a:gd name="T66" fmla="*/ 58 w 136"/>
                <a:gd name="T67" fmla="*/ 96 h 143"/>
                <a:gd name="T68" fmla="*/ 73 w 136"/>
                <a:gd name="T69" fmla="*/ 108 h 143"/>
                <a:gd name="T70" fmla="*/ 68 w 136"/>
                <a:gd name="T71" fmla="*/ 120 h 143"/>
                <a:gd name="T72" fmla="*/ 68 w 136"/>
                <a:gd name="T73" fmla="*/ 126 h 143"/>
                <a:gd name="T74" fmla="*/ 70 w 136"/>
                <a:gd name="T75" fmla="*/ 128 h 143"/>
                <a:gd name="T76" fmla="*/ 79 w 136"/>
                <a:gd name="T77" fmla="*/ 140 h 143"/>
                <a:gd name="T78" fmla="*/ 86 w 136"/>
                <a:gd name="T79" fmla="*/ 137 h 143"/>
                <a:gd name="T80" fmla="*/ 92 w 136"/>
                <a:gd name="T81" fmla="*/ 134 h 143"/>
                <a:gd name="T82" fmla="*/ 98 w 136"/>
                <a:gd name="T83" fmla="*/ 127 h 143"/>
                <a:gd name="T84" fmla="*/ 103 w 136"/>
                <a:gd name="T85" fmla="*/ 124 h 143"/>
                <a:gd name="T86" fmla="*/ 95 w 136"/>
                <a:gd name="T87" fmla="*/ 122 h 143"/>
                <a:gd name="T88" fmla="*/ 88 w 136"/>
                <a:gd name="T89" fmla="*/ 118 h 143"/>
                <a:gd name="T90" fmla="*/ 90 w 136"/>
                <a:gd name="T91" fmla="*/ 110 h 143"/>
                <a:gd name="T92" fmla="*/ 86 w 136"/>
                <a:gd name="T93" fmla="*/ 99 h 143"/>
                <a:gd name="T94" fmla="*/ 86 w 136"/>
                <a:gd name="T95" fmla="*/ 97 h 143"/>
                <a:gd name="T96" fmla="*/ 98 w 136"/>
                <a:gd name="T97" fmla="*/ 100 h 143"/>
                <a:gd name="T98" fmla="*/ 107 w 136"/>
                <a:gd name="T99" fmla="*/ 103 h 143"/>
                <a:gd name="T100" fmla="*/ 104 w 136"/>
                <a:gd name="T101" fmla="*/ 99 h 143"/>
                <a:gd name="T102" fmla="*/ 114 w 136"/>
                <a:gd name="T103" fmla="*/ 99 h 143"/>
                <a:gd name="T104" fmla="*/ 118 w 136"/>
                <a:gd name="T105" fmla="*/ 96 h 143"/>
                <a:gd name="T106" fmla="*/ 123 w 136"/>
                <a:gd name="T107" fmla="*/ 91 h 143"/>
                <a:gd name="T108" fmla="*/ 124 w 136"/>
                <a:gd name="T109" fmla="*/ 69 h 143"/>
                <a:gd name="T110" fmla="*/ 124 w 136"/>
                <a:gd name="T111" fmla="*/ 64 h 143"/>
                <a:gd name="T112" fmla="*/ 132 w 136"/>
                <a:gd name="T113" fmla="*/ 59 h 143"/>
                <a:gd name="T114" fmla="*/ 127 w 136"/>
                <a:gd name="T115" fmla="*/ 55 h 143"/>
                <a:gd name="T116" fmla="*/ 125 w 136"/>
                <a:gd name="T117" fmla="*/ 50 h 143"/>
                <a:gd name="T118" fmla="*/ 134 w 136"/>
                <a:gd name="T119" fmla="*/ 47 h 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
                <a:gd name="T181" fmla="*/ 0 h 143"/>
                <a:gd name="T182" fmla="*/ 136 w 136"/>
                <a:gd name="T183" fmla="*/ 143 h 1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 h="143">
                  <a:moveTo>
                    <a:pt x="136" y="40"/>
                  </a:moveTo>
                  <a:lnTo>
                    <a:pt x="136" y="40"/>
                  </a:lnTo>
                  <a:lnTo>
                    <a:pt x="132" y="40"/>
                  </a:lnTo>
                  <a:lnTo>
                    <a:pt x="127" y="40"/>
                  </a:lnTo>
                  <a:lnTo>
                    <a:pt x="118" y="41"/>
                  </a:lnTo>
                  <a:lnTo>
                    <a:pt x="114" y="42"/>
                  </a:lnTo>
                  <a:lnTo>
                    <a:pt x="115" y="41"/>
                  </a:lnTo>
                  <a:lnTo>
                    <a:pt x="115" y="38"/>
                  </a:lnTo>
                  <a:lnTo>
                    <a:pt x="120" y="39"/>
                  </a:lnTo>
                  <a:lnTo>
                    <a:pt x="125" y="38"/>
                  </a:lnTo>
                  <a:lnTo>
                    <a:pt x="126" y="33"/>
                  </a:lnTo>
                  <a:lnTo>
                    <a:pt x="127" y="29"/>
                  </a:lnTo>
                  <a:lnTo>
                    <a:pt x="128" y="29"/>
                  </a:lnTo>
                  <a:lnTo>
                    <a:pt x="128" y="28"/>
                  </a:lnTo>
                  <a:lnTo>
                    <a:pt x="125" y="25"/>
                  </a:lnTo>
                  <a:lnTo>
                    <a:pt x="124" y="26"/>
                  </a:lnTo>
                  <a:lnTo>
                    <a:pt x="123" y="26"/>
                  </a:lnTo>
                  <a:lnTo>
                    <a:pt x="122" y="28"/>
                  </a:lnTo>
                  <a:lnTo>
                    <a:pt x="119" y="28"/>
                  </a:lnTo>
                  <a:lnTo>
                    <a:pt x="119" y="24"/>
                  </a:lnTo>
                  <a:lnTo>
                    <a:pt x="117" y="24"/>
                  </a:lnTo>
                  <a:lnTo>
                    <a:pt x="116" y="25"/>
                  </a:lnTo>
                  <a:lnTo>
                    <a:pt x="115" y="26"/>
                  </a:lnTo>
                  <a:lnTo>
                    <a:pt x="114" y="25"/>
                  </a:lnTo>
                  <a:lnTo>
                    <a:pt x="114" y="23"/>
                  </a:lnTo>
                  <a:lnTo>
                    <a:pt x="111" y="23"/>
                  </a:lnTo>
                  <a:lnTo>
                    <a:pt x="111" y="22"/>
                  </a:lnTo>
                  <a:lnTo>
                    <a:pt x="110" y="18"/>
                  </a:lnTo>
                  <a:lnTo>
                    <a:pt x="116" y="15"/>
                  </a:lnTo>
                  <a:lnTo>
                    <a:pt x="99" y="15"/>
                  </a:lnTo>
                  <a:lnTo>
                    <a:pt x="101" y="16"/>
                  </a:lnTo>
                  <a:lnTo>
                    <a:pt x="102" y="18"/>
                  </a:lnTo>
                  <a:lnTo>
                    <a:pt x="99" y="17"/>
                  </a:lnTo>
                  <a:lnTo>
                    <a:pt x="96" y="16"/>
                  </a:lnTo>
                  <a:lnTo>
                    <a:pt x="93" y="21"/>
                  </a:lnTo>
                  <a:lnTo>
                    <a:pt x="88" y="22"/>
                  </a:lnTo>
                  <a:lnTo>
                    <a:pt x="84" y="21"/>
                  </a:lnTo>
                  <a:lnTo>
                    <a:pt x="76" y="20"/>
                  </a:lnTo>
                  <a:lnTo>
                    <a:pt x="76" y="16"/>
                  </a:lnTo>
                  <a:lnTo>
                    <a:pt x="70" y="16"/>
                  </a:lnTo>
                  <a:lnTo>
                    <a:pt x="65" y="17"/>
                  </a:lnTo>
                  <a:lnTo>
                    <a:pt x="54" y="21"/>
                  </a:lnTo>
                  <a:lnTo>
                    <a:pt x="53" y="16"/>
                  </a:lnTo>
                  <a:lnTo>
                    <a:pt x="52" y="13"/>
                  </a:lnTo>
                  <a:lnTo>
                    <a:pt x="49" y="9"/>
                  </a:lnTo>
                  <a:lnTo>
                    <a:pt x="44" y="7"/>
                  </a:lnTo>
                  <a:lnTo>
                    <a:pt x="41" y="7"/>
                  </a:lnTo>
                  <a:lnTo>
                    <a:pt x="37" y="7"/>
                  </a:lnTo>
                  <a:lnTo>
                    <a:pt x="37" y="2"/>
                  </a:lnTo>
                  <a:lnTo>
                    <a:pt x="33" y="1"/>
                  </a:lnTo>
                  <a:lnTo>
                    <a:pt x="33" y="4"/>
                  </a:lnTo>
                  <a:lnTo>
                    <a:pt x="33" y="6"/>
                  </a:lnTo>
                  <a:lnTo>
                    <a:pt x="35" y="6"/>
                  </a:lnTo>
                  <a:lnTo>
                    <a:pt x="36" y="7"/>
                  </a:lnTo>
                  <a:lnTo>
                    <a:pt x="37" y="10"/>
                  </a:lnTo>
                  <a:lnTo>
                    <a:pt x="29" y="12"/>
                  </a:lnTo>
                  <a:lnTo>
                    <a:pt x="22" y="14"/>
                  </a:lnTo>
                  <a:lnTo>
                    <a:pt x="22" y="18"/>
                  </a:lnTo>
                  <a:lnTo>
                    <a:pt x="22" y="23"/>
                  </a:lnTo>
                  <a:lnTo>
                    <a:pt x="27" y="30"/>
                  </a:lnTo>
                  <a:lnTo>
                    <a:pt x="28" y="32"/>
                  </a:lnTo>
                  <a:lnTo>
                    <a:pt x="28" y="34"/>
                  </a:lnTo>
                  <a:lnTo>
                    <a:pt x="28" y="35"/>
                  </a:lnTo>
                  <a:lnTo>
                    <a:pt x="25" y="37"/>
                  </a:lnTo>
                  <a:lnTo>
                    <a:pt x="22" y="37"/>
                  </a:lnTo>
                  <a:lnTo>
                    <a:pt x="20" y="37"/>
                  </a:lnTo>
                  <a:lnTo>
                    <a:pt x="18" y="34"/>
                  </a:lnTo>
                  <a:lnTo>
                    <a:pt x="17" y="33"/>
                  </a:lnTo>
                  <a:lnTo>
                    <a:pt x="17" y="29"/>
                  </a:lnTo>
                  <a:lnTo>
                    <a:pt x="15" y="23"/>
                  </a:lnTo>
                  <a:lnTo>
                    <a:pt x="19" y="22"/>
                  </a:lnTo>
                  <a:lnTo>
                    <a:pt x="20" y="22"/>
                  </a:lnTo>
                  <a:lnTo>
                    <a:pt x="20" y="21"/>
                  </a:lnTo>
                  <a:lnTo>
                    <a:pt x="20" y="18"/>
                  </a:lnTo>
                  <a:lnTo>
                    <a:pt x="20" y="16"/>
                  </a:lnTo>
                  <a:lnTo>
                    <a:pt x="18" y="16"/>
                  </a:lnTo>
                  <a:lnTo>
                    <a:pt x="19" y="14"/>
                  </a:lnTo>
                  <a:lnTo>
                    <a:pt x="14" y="12"/>
                  </a:lnTo>
                  <a:lnTo>
                    <a:pt x="14" y="10"/>
                  </a:lnTo>
                  <a:lnTo>
                    <a:pt x="23" y="4"/>
                  </a:lnTo>
                  <a:lnTo>
                    <a:pt x="21" y="0"/>
                  </a:lnTo>
                  <a:lnTo>
                    <a:pt x="17" y="4"/>
                  </a:lnTo>
                  <a:lnTo>
                    <a:pt x="11" y="9"/>
                  </a:lnTo>
                  <a:lnTo>
                    <a:pt x="6" y="18"/>
                  </a:lnTo>
                  <a:lnTo>
                    <a:pt x="2" y="21"/>
                  </a:lnTo>
                  <a:lnTo>
                    <a:pt x="3" y="23"/>
                  </a:lnTo>
                  <a:lnTo>
                    <a:pt x="3" y="25"/>
                  </a:lnTo>
                  <a:lnTo>
                    <a:pt x="2" y="28"/>
                  </a:lnTo>
                  <a:lnTo>
                    <a:pt x="2" y="30"/>
                  </a:lnTo>
                  <a:lnTo>
                    <a:pt x="2" y="31"/>
                  </a:lnTo>
                  <a:lnTo>
                    <a:pt x="2" y="33"/>
                  </a:lnTo>
                  <a:lnTo>
                    <a:pt x="1" y="37"/>
                  </a:lnTo>
                  <a:lnTo>
                    <a:pt x="0" y="39"/>
                  </a:lnTo>
                  <a:lnTo>
                    <a:pt x="1" y="40"/>
                  </a:lnTo>
                  <a:lnTo>
                    <a:pt x="2" y="40"/>
                  </a:lnTo>
                  <a:lnTo>
                    <a:pt x="6" y="39"/>
                  </a:lnTo>
                  <a:lnTo>
                    <a:pt x="11" y="49"/>
                  </a:lnTo>
                  <a:lnTo>
                    <a:pt x="10" y="49"/>
                  </a:lnTo>
                  <a:lnTo>
                    <a:pt x="9" y="50"/>
                  </a:lnTo>
                  <a:lnTo>
                    <a:pt x="9" y="51"/>
                  </a:lnTo>
                  <a:lnTo>
                    <a:pt x="10" y="55"/>
                  </a:lnTo>
                  <a:lnTo>
                    <a:pt x="12" y="58"/>
                  </a:lnTo>
                  <a:lnTo>
                    <a:pt x="14" y="63"/>
                  </a:lnTo>
                  <a:lnTo>
                    <a:pt x="14" y="64"/>
                  </a:lnTo>
                  <a:lnTo>
                    <a:pt x="21" y="66"/>
                  </a:lnTo>
                  <a:lnTo>
                    <a:pt x="25" y="66"/>
                  </a:lnTo>
                  <a:lnTo>
                    <a:pt x="29" y="66"/>
                  </a:lnTo>
                  <a:lnTo>
                    <a:pt x="34" y="66"/>
                  </a:lnTo>
                  <a:lnTo>
                    <a:pt x="35" y="66"/>
                  </a:lnTo>
                  <a:lnTo>
                    <a:pt x="36" y="69"/>
                  </a:lnTo>
                  <a:lnTo>
                    <a:pt x="41" y="77"/>
                  </a:lnTo>
                  <a:lnTo>
                    <a:pt x="49" y="75"/>
                  </a:lnTo>
                  <a:lnTo>
                    <a:pt x="53" y="77"/>
                  </a:lnTo>
                  <a:lnTo>
                    <a:pt x="55" y="77"/>
                  </a:lnTo>
                  <a:lnTo>
                    <a:pt x="54" y="83"/>
                  </a:lnTo>
                  <a:lnTo>
                    <a:pt x="53" y="85"/>
                  </a:lnTo>
                  <a:lnTo>
                    <a:pt x="52" y="86"/>
                  </a:lnTo>
                  <a:lnTo>
                    <a:pt x="52" y="89"/>
                  </a:lnTo>
                  <a:lnTo>
                    <a:pt x="53" y="91"/>
                  </a:lnTo>
                  <a:lnTo>
                    <a:pt x="55" y="94"/>
                  </a:lnTo>
                  <a:lnTo>
                    <a:pt x="57" y="95"/>
                  </a:lnTo>
                  <a:lnTo>
                    <a:pt x="58" y="96"/>
                  </a:lnTo>
                  <a:lnTo>
                    <a:pt x="60" y="99"/>
                  </a:lnTo>
                  <a:lnTo>
                    <a:pt x="63" y="103"/>
                  </a:lnTo>
                  <a:lnTo>
                    <a:pt x="69" y="106"/>
                  </a:lnTo>
                  <a:lnTo>
                    <a:pt x="73" y="108"/>
                  </a:lnTo>
                  <a:lnTo>
                    <a:pt x="70" y="116"/>
                  </a:lnTo>
                  <a:lnTo>
                    <a:pt x="69" y="118"/>
                  </a:lnTo>
                  <a:lnTo>
                    <a:pt x="68" y="120"/>
                  </a:lnTo>
                  <a:lnTo>
                    <a:pt x="66" y="121"/>
                  </a:lnTo>
                  <a:lnTo>
                    <a:pt x="66" y="124"/>
                  </a:lnTo>
                  <a:lnTo>
                    <a:pt x="66" y="126"/>
                  </a:lnTo>
                  <a:lnTo>
                    <a:pt x="68" y="126"/>
                  </a:lnTo>
                  <a:lnTo>
                    <a:pt x="69" y="124"/>
                  </a:lnTo>
                  <a:lnTo>
                    <a:pt x="69" y="126"/>
                  </a:lnTo>
                  <a:lnTo>
                    <a:pt x="70" y="128"/>
                  </a:lnTo>
                  <a:lnTo>
                    <a:pt x="73" y="132"/>
                  </a:lnTo>
                  <a:lnTo>
                    <a:pt x="71" y="139"/>
                  </a:lnTo>
                  <a:lnTo>
                    <a:pt x="77" y="143"/>
                  </a:lnTo>
                  <a:lnTo>
                    <a:pt x="79" y="140"/>
                  </a:lnTo>
                  <a:lnTo>
                    <a:pt x="81" y="139"/>
                  </a:lnTo>
                  <a:lnTo>
                    <a:pt x="83" y="139"/>
                  </a:lnTo>
                  <a:lnTo>
                    <a:pt x="85" y="138"/>
                  </a:lnTo>
                  <a:lnTo>
                    <a:pt x="86" y="137"/>
                  </a:lnTo>
                  <a:lnTo>
                    <a:pt x="87" y="135"/>
                  </a:lnTo>
                  <a:lnTo>
                    <a:pt x="88" y="135"/>
                  </a:lnTo>
                  <a:lnTo>
                    <a:pt x="91" y="134"/>
                  </a:lnTo>
                  <a:lnTo>
                    <a:pt x="92" y="134"/>
                  </a:lnTo>
                  <a:lnTo>
                    <a:pt x="94" y="132"/>
                  </a:lnTo>
                  <a:lnTo>
                    <a:pt x="95" y="131"/>
                  </a:lnTo>
                  <a:lnTo>
                    <a:pt x="96" y="129"/>
                  </a:lnTo>
                  <a:lnTo>
                    <a:pt x="98" y="127"/>
                  </a:lnTo>
                  <a:lnTo>
                    <a:pt x="100" y="126"/>
                  </a:lnTo>
                  <a:lnTo>
                    <a:pt x="102" y="124"/>
                  </a:lnTo>
                  <a:lnTo>
                    <a:pt x="103" y="124"/>
                  </a:lnTo>
                  <a:lnTo>
                    <a:pt x="102" y="122"/>
                  </a:lnTo>
                  <a:lnTo>
                    <a:pt x="101" y="121"/>
                  </a:lnTo>
                  <a:lnTo>
                    <a:pt x="100" y="121"/>
                  </a:lnTo>
                  <a:lnTo>
                    <a:pt x="95" y="122"/>
                  </a:lnTo>
                  <a:lnTo>
                    <a:pt x="94" y="122"/>
                  </a:lnTo>
                  <a:lnTo>
                    <a:pt x="93" y="122"/>
                  </a:lnTo>
                  <a:lnTo>
                    <a:pt x="90" y="120"/>
                  </a:lnTo>
                  <a:lnTo>
                    <a:pt x="88" y="118"/>
                  </a:lnTo>
                  <a:lnTo>
                    <a:pt x="88" y="115"/>
                  </a:lnTo>
                  <a:lnTo>
                    <a:pt x="88" y="113"/>
                  </a:lnTo>
                  <a:lnTo>
                    <a:pt x="90" y="110"/>
                  </a:lnTo>
                  <a:lnTo>
                    <a:pt x="87" y="104"/>
                  </a:lnTo>
                  <a:lnTo>
                    <a:pt x="86" y="103"/>
                  </a:lnTo>
                  <a:lnTo>
                    <a:pt x="86" y="100"/>
                  </a:lnTo>
                  <a:lnTo>
                    <a:pt x="86" y="99"/>
                  </a:lnTo>
                  <a:lnTo>
                    <a:pt x="85" y="98"/>
                  </a:lnTo>
                  <a:lnTo>
                    <a:pt x="83" y="97"/>
                  </a:lnTo>
                  <a:lnTo>
                    <a:pt x="86" y="97"/>
                  </a:lnTo>
                  <a:lnTo>
                    <a:pt x="91" y="98"/>
                  </a:lnTo>
                  <a:lnTo>
                    <a:pt x="93" y="99"/>
                  </a:lnTo>
                  <a:lnTo>
                    <a:pt x="96" y="99"/>
                  </a:lnTo>
                  <a:lnTo>
                    <a:pt x="98" y="100"/>
                  </a:lnTo>
                  <a:lnTo>
                    <a:pt x="100" y="100"/>
                  </a:lnTo>
                  <a:lnTo>
                    <a:pt x="101" y="102"/>
                  </a:lnTo>
                  <a:lnTo>
                    <a:pt x="103" y="103"/>
                  </a:lnTo>
                  <a:lnTo>
                    <a:pt x="107" y="103"/>
                  </a:lnTo>
                  <a:lnTo>
                    <a:pt x="106" y="102"/>
                  </a:lnTo>
                  <a:lnTo>
                    <a:pt x="104" y="102"/>
                  </a:lnTo>
                  <a:lnTo>
                    <a:pt x="104" y="99"/>
                  </a:lnTo>
                  <a:lnTo>
                    <a:pt x="107" y="98"/>
                  </a:lnTo>
                  <a:lnTo>
                    <a:pt x="108" y="98"/>
                  </a:lnTo>
                  <a:lnTo>
                    <a:pt x="114" y="99"/>
                  </a:lnTo>
                  <a:lnTo>
                    <a:pt x="116" y="98"/>
                  </a:lnTo>
                  <a:lnTo>
                    <a:pt x="117" y="97"/>
                  </a:lnTo>
                  <a:lnTo>
                    <a:pt x="118" y="96"/>
                  </a:lnTo>
                  <a:lnTo>
                    <a:pt x="119" y="96"/>
                  </a:lnTo>
                  <a:lnTo>
                    <a:pt x="120" y="94"/>
                  </a:lnTo>
                  <a:lnTo>
                    <a:pt x="122" y="92"/>
                  </a:lnTo>
                  <a:lnTo>
                    <a:pt x="123" y="91"/>
                  </a:lnTo>
                  <a:lnTo>
                    <a:pt x="127" y="91"/>
                  </a:lnTo>
                  <a:lnTo>
                    <a:pt x="128" y="88"/>
                  </a:lnTo>
                  <a:lnTo>
                    <a:pt x="128" y="85"/>
                  </a:lnTo>
                  <a:lnTo>
                    <a:pt x="119" y="71"/>
                  </a:lnTo>
                  <a:lnTo>
                    <a:pt x="124" y="69"/>
                  </a:lnTo>
                  <a:lnTo>
                    <a:pt x="123" y="66"/>
                  </a:lnTo>
                  <a:lnTo>
                    <a:pt x="123" y="65"/>
                  </a:lnTo>
                  <a:lnTo>
                    <a:pt x="124" y="64"/>
                  </a:lnTo>
                  <a:lnTo>
                    <a:pt x="130" y="64"/>
                  </a:lnTo>
                  <a:lnTo>
                    <a:pt x="132" y="63"/>
                  </a:lnTo>
                  <a:lnTo>
                    <a:pt x="133" y="62"/>
                  </a:lnTo>
                  <a:lnTo>
                    <a:pt x="132" y="59"/>
                  </a:lnTo>
                  <a:lnTo>
                    <a:pt x="131" y="59"/>
                  </a:lnTo>
                  <a:lnTo>
                    <a:pt x="130" y="58"/>
                  </a:lnTo>
                  <a:lnTo>
                    <a:pt x="128" y="56"/>
                  </a:lnTo>
                  <a:lnTo>
                    <a:pt x="127" y="55"/>
                  </a:lnTo>
                  <a:lnTo>
                    <a:pt x="127" y="54"/>
                  </a:lnTo>
                  <a:lnTo>
                    <a:pt x="126" y="53"/>
                  </a:lnTo>
                  <a:lnTo>
                    <a:pt x="125" y="51"/>
                  </a:lnTo>
                  <a:lnTo>
                    <a:pt x="125" y="50"/>
                  </a:lnTo>
                  <a:lnTo>
                    <a:pt x="126" y="49"/>
                  </a:lnTo>
                  <a:lnTo>
                    <a:pt x="130" y="49"/>
                  </a:lnTo>
                  <a:lnTo>
                    <a:pt x="134" y="47"/>
                  </a:lnTo>
                  <a:lnTo>
                    <a:pt x="136" y="45"/>
                  </a:lnTo>
                  <a:lnTo>
                    <a:pt x="136" y="40"/>
                  </a:lnTo>
                  <a:close/>
                </a:path>
              </a:pathLst>
            </a:custGeom>
            <a:grpFill/>
            <a:ln w="1905">
              <a:solidFill>
                <a:srgbClr val="FAE374"/>
              </a:solidFill>
              <a:prstDash val="solid"/>
              <a:round/>
              <a:headEnd/>
              <a:tailEnd/>
            </a:ln>
          </p:spPr>
          <p:txBody>
            <a:bodyPr/>
            <a:lstStyle/>
            <a:p>
              <a:endParaRPr lang="en-US"/>
            </a:p>
          </p:txBody>
        </p:sp>
        <p:sp>
          <p:nvSpPr>
            <p:cNvPr id="15" name="Freeform 90"/>
            <p:cNvSpPr>
              <a:spLocks noChangeAspect="1" noEditPoints="1"/>
            </p:cNvSpPr>
            <p:nvPr/>
          </p:nvSpPr>
          <p:spPr bwMode="auto">
            <a:xfrm>
              <a:off x="6685047" y="3584321"/>
              <a:ext cx="13062" cy="34235"/>
            </a:xfrm>
            <a:custGeom>
              <a:avLst/>
              <a:gdLst>
                <a:gd name="T0" fmla="*/ 5 w 10"/>
                <a:gd name="T1" fmla="*/ 16 h 24"/>
                <a:gd name="T2" fmla="*/ 5 w 10"/>
                <a:gd name="T3" fmla="*/ 16 h 24"/>
                <a:gd name="T4" fmla="*/ 6 w 10"/>
                <a:gd name="T5" fmla="*/ 17 h 24"/>
                <a:gd name="T6" fmla="*/ 6 w 10"/>
                <a:gd name="T7" fmla="*/ 20 h 24"/>
                <a:gd name="T8" fmla="*/ 6 w 10"/>
                <a:gd name="T9" fmla="*/ 24 h 24"/>
                <a:gd name="T10" fmla="*/ 6 w 10"/>
                <a:gd name="T11" fmla="*/ 24 h 24"/>
                <a:gd name="T12" fmla="*/ 9 w 10"/>
                <a:gd name="T13" fmla="*/ 23 h 24"/>
                <a:gd name="T14" fmla="*/ 10 w 10"/>
                <a:gd name="T15" fmla="*/ 22 h 24"/>
                <a:gd name="T16" fmla="*/ 9 w 10"/>
                <a:gd name="T17" fmla="*/ 21 h 24"/>
                <a:gd name="T18" fmla="*/ 9 w 10"/>
                <a:gd name="T19" fmla="*/ 21 h 24"/>
                <a:gd name="T20" fmla="*/ 5 w 10"/>
                <a:gd name="T21" fmla="*/ 16 h 24"/>
                <a:gd name="T22" fmla="*/ 5 w 10"/>
                <a:gd name="T23" fmla="*/ 16 h 24"/>
                <a:gd name="T24" fmla="*/ 0 w 10"/>
                <a:gd name="T25" fmla="*/ 0 h 24"/>
                <a:gd name="T26" fmla="*/ 0 w 10"/>
                <a:gd name="T27" fmla="*/ 0 h 24"/>
                <a:gd name="T28" fmla="*/ 0 w 10"/>
                <a:gd name="T29" fmla="*/ 6 h 24"/>
                <a:gd name="T30" fmla="*/ 0 w 10"/>
                <a:gd name="T31" fmla="*/ 12 h 24"/>
                <a:gd name="T32" fmla="*/ 0 w 10"/>
                <a:gd name="T33" fmla="*/ 12 h 24"/>
                <a:gd name="T34" fmla="*/ 3 w 10"/>
                <a:gd name="T35" fmla="*/ 12 h 24"/>
                <a:gd name="T36" fmla="*/ 6 w 10"/>
                <a:gd name="T37" fmla="*/ 12 h 24"/>
                <a:gd name="T38" fmla="*/ 6 w 10"/>
                <a:gd name="T39" fmla="*/ 12 h 24"/>
                <a:gd name="T40" fmla="*/ 6 w 10"/>
                <a:gd name="T41" fmla="*/ 5 h 24"/>
                <a:gd name="T42" fmla="*/ 5 w 10"/>
                <a:gd name="T43" fmla="*/ 5 h 24"/>
                <a:gd name="T44" fmla="*/ 5 w 10"/>
                <a:gd name="T45" fmla="*/ 5 h 24"/>
                <a:gd name="T46" fmla="*/ 3 w 10"/>
                <a:gd name="T47" fmla="*/ 3 h 24"/>
                <a:gd name="T48" fmla="*/ 0 w 10"/>
                <a:gd name="T49" fmla="*/ 0 h 24"/>
                <a:gd name="T50" fmla="*/ 0 w 10"/>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24"/>
                <a:gd name="T80" fmla="*/ 10 w 10"/>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24">
                  <a:moveTo>
                    <a:pt x="5" y="16"/>
                  </a:moveTo>
                  <a:lnTo>
                    <a:pt x="5" y="16"/>
                  </a:lnTo>
                  <a:lnTo>
                    <a:pt x="6" y="17"/>
                  </a:lnTo>
                  <a:lnTo>
                    <a:pt x="6" y="20"/>
                  </a:lnTo>
                  <a:lnTo>
                    <a:pt x="6" y="24"/>
                  </a:lnTo>
                  <a:lnTo>
                    <a:pt x="9" y="23"/>
                  </a:lnTo>
                  <a:lnTo>
                    <a:pt x="10" y="22"/>
                  </a:lnTo>
                  <a:lnTo>
                    <a:pt x="9" y="21"/>
                  </a:lnTo>
                  <a:lnTo>
                    <a:pt x="5" y="16"/>
                  </a:lnTo>
                  <a:close/>
                  <a:moveTo>
                    <a:pt x="0" y="0"/>
                  </a:moveTo>
                  <a:lnTo>
                    <a:pt x="0" y="0"/>
                  </a:lnTo>
                  <a:lnTo>
                    <a:pt x="0" y="6"/>
                  </a:lnTo>
                  <a:lnTo>
                    <a:pt x="0" y="12"/>
                  </a:lnTo>
                  <a:lnTo>
                    <a:pt x="3" y="12"/>
                  </a:lnTo>
                  <a:lnTo>
                    <a:pt x="6" y="12"/>
                  </a:lnTo>
                  <a:lnTo>
                    <a:pt x="6" y="5"/>
                  </a:lnTo>
                  <a:lnTo>
                    <a:pt x="5" y="5"/>
                  </a:lnTo>
                  <a:lnTo>
                    <a:pt x="3" y="3"/>
                  </a:lnTo>
                  <a:lnTo>
                    <a:pt x="0" y="0"/>
                  </a:lnTo>
                  <a:close/>
                </a:path>
              </a:pathLst>
            </a:custGeom>
            <a:grpFill/>
            <a:ln w="1905">
              <a:solidFill>
                <a:srgbClr val="FAE374"/>
              </a:solidFill>
              <a:prstDash val="solid"/>
              <a:round/>
              <a:headEnd/>
              <a:tailEnd/>
            </a:ln>
          </p:spPr>
          <p:txBody>
            <a:bodyPr/>
            <a:lstStyle/>
            <a:p>
              <a:endParaRPr lang="en-US"/>
            </a:p>
          </p:txBody>
        </p:sp>
        <p:sp>
          <p:nvSpPr>
            <p:cNvPr id="16" name="Freeform 91"/>
            <p:cNvSpPr>
              <a:spLocks noChangeAspect="1"/>
            </p:cNvSpPr>
            <p:nvPr/>
          </p:nvSpPr>
          <p:spPr bwMode="auto">
            <a:xfrm>
              <a:off x="5232523" y="2444597"/>
              <a:ext cx="215527" cy="169746"/>
            </a:xfrm>
            <a:custGeom>
              <a:avLst/>
              <a:gdLst>
                <a:gd name="T0" fmla="*/ 118 w 165"/>
                <a:gd name="T1" fmla="*/ 113 h 119"/>
                <a:gd name="T2" fmla="*/ 122 w 165"/>
                <a:gd name="T3" fmla="*/ 106 h 119"/>
                <a:gd name="T4" fmla="*/ 120 w 165"/>
                <a:gd name="T5" fmla="*/ 100 h 119"/>
                <a:gd name="T6" fmla="*/ 116 w 165"/>
                <a:gd name="T7" fmla="*/ 96 h 119"/>
                <a:gd name="T8" fmla="*/ 111 w 165"/>
                <a:gd name="T9" fmla="*/ 91 h 119"/>
                <a:gd name="T10" fmla="*/ 116 w 165"/>
                <a:gd name="T11" fmla="*/ 87 h 119"/>
                <a:gd name="T12" fmla="*/ 119 w 165"/>
                <a:gd name="T13" fmla="*/ 89 h 119"/>
                <a:gd name="T14" fmla="*/ 127 w 165"/>
                <a:gd name="T15" fmla="*/ 82 h 119"/>
                <a:gd name="T16" fmla="*/ 125 w 165"/>
                <a:gd name="T17" fmla="*/ 81 h 119"/>
                <a:gd name="T18" fmla="*/ 129 w 165"/>
                <a:gd name="T19" fmla="*/ 75 h 119"/>
                <a:gd name="T20" fmla="*/ 127 w 165"/>
                <a:gd name="T21" fmla="*/ 67 h 119"/>
                <a:gd name="T22" fmla="*/ 131 w 165"/>
                <a:gd name="T23" fmla="*/ 66 h 119"/>
                <a:gd name="T24" fmla="*/ 138 w 165"/>
                <a:gd name="T25" fmla="*/ 67 h 119"/>
                <a:gd name="T26" fmla="*/ 145 w 165"/>
                <a:gd name="T27" fmla="*/ 67 h 119"/>
                <a:gd name="T28" fmla="*/ 144 w 165"/>
                <a:gd name="T29" fmla="*/ 75 h 119"/>
                <a:gd name="T30" fmla="*/ 148 w 165"/>
                <a:gd name="T31" fmla="*/ 76 h 119"/>
                <a:gd name="T32" fmla="*/ 151 w 165"/>
                <a:gd name="T33" fmla="*/ 74 h 119"/>
                <a:gd name="T34" fmla="*/ 157 w 165"/>
                <a:gd name="T35" fmla="*/ 73 h 119"/>
                <a:gd name="T36" fmla="*/ 164 w 165"/>
                <a:gd name="T37" fmla="*/ 64 h 119"/>
                <a:gd name="T38" fmla="*/ 154 w 165"/>
                <a:gd name="T39" fmla="*/ 60 h 119"/>
                <a:gd name="T40" fmla="*/ 152 w 165"/>
                <a:gd name="T41" fmla="*/ 56 h 119"/>
                <a:gd name="T42" fmla="*/ 145 w 165"/>
                <a:gd name="T43" fmla="*/ 56 h 119"/>
                <a:gd name="T44" fmla="*/ 141 w 165"/>
                <a:gd name="T45" fmla="*/ 54 h 119"/>
                <a:gd name="T46" fmla="*/ 151 w 165"/>
                <a:gd name="T47" fmla="*/ 47 h 119"/>
                <a:gd name="T48" fmla="*/ 144 w 165"/>
                <a:gd name="T49" fmla="*/ 46 h 119"/>
                <a:gd name="T50" fmla="*/ 135 w 165"/>
                <a:gd name="T51" fmla="*/ 48 h 119"/>
                <a:gd name="T52" fmla="*/ 130 w 165"/>
                <a:gd name="T53" fmla="*/ 51 h 119"/>
                <a:gd name="T54" fmla="*/ 123 w 165"/>
                <a:gd name="T55" fmla="*/ 58 h 119"/>
                <a:gd name="T56" fmla="*/ 116 w 165"/>
                <a:gd name="T57" fmla="*/ 64 h 119"/>
                <a:gd name="T58" fmla="*/ 113 w 165"/>
                <a:gd name="T59" fmla="*/ 60 h 119"/>
                <a:gd name="T60" fmla="*/ 107 w 165"/>
                <a:gd name="T61" fmla="*/ 56 h 119"/>
                <a:gd name="T62" fmla="*/ 96 w 165"/>
                <a:gd name="T63" fmla="*/ 55 h 119"/>
                <a:gd name="T64" fmla="*/ 96 w 165"/>
                <a:gd name="T65" fmla="*/ 51 h 119"/>
                <a:gd name="T66" fmla="*/ 95 w 165"/>
                <a:gd name="T67" fmla="*/ 48 h 119"/>
                <a:gd name="T68" fmla="*/ 88 w 165"/>
                <a:gd name="T69" fmla="*/ 46 h 119"/>
                <a:gd name="T70" fmla="*/ 80 w 165"/>
                <a:gd name="T71" fmla="*/ 41 h 119"/>
                <a:gd name="T72" fmla="*/ 57 w 165"/>
                <a:gd name="T73" fmla="*/ 39 h 119"/>
                <a:gd name="T74" fmla="*/ 55 w 165"/>
                <a:gd name="T75" fmla="*/ 21 h 119"/>
                <a:gd name="T76" fmla="*/ 49 w 165"/>
                <a:gd name="T77" fmla="*/ 26 h 119"/>
                <a:gd name="T78" fmla="*/ 39 w 165"/>
                <a:gd name="T79" fmla="*/ 32 h 119"/>
                <a:gd name="T80" fmla="*/ 35 w 165"/>
                <a:gd name="T81" fmla="*/ 27 h 119"/>
                <a:gd name="T82" fmla="*/ 32 w 165"/>
                <a:gd name="T83" fmla="*/ 35 h 119"/>
                <a:gd name="T84" fmla="*/ 22 w 165"/>
                <a:gd name="T85" fmla="*/ 29 h 119"/>
                <a:gd name="T86" fmla="*/ 24 w 165"/>
                <a:gd name="T87" fmla="*/ 1 h 119"/>
                <a:gd name="T88" fmla="*/ 11 w 165"/>
                <a:gd name="T89" fmla="*/ 1 h 119"/>
                <a:gd name="T90" fmla="*/ 10 w 165"/>
                <a:gd name="T91" fmla="*/ 55 h 119"/>
                <a:gd name="T92" fmla="*/ 15 w 165"/>
                <a:gd name="T93" fmla="*/ 46 h 119"/>
                <a:gd name="T94" fmla="*/ 27 w 165"/>
                <a:gd name="T95" fmla="*/ 46 h 119"/>
                <a:gd name="T96" fmla="*/ 35 w 165"/>
                <a:gd name="T97" fmla="*/ 65 h 119"/>
                <a:gd name="T98" fmla="*/ 57 w 165"/>
                <a:gd name="T99" fmla="*/ 60 h 119"/>
                <a:gd name="T100" fmla="*/ 68 w 165"/>
                <a:gd name="T101" fmla="*/ 83 h 119"/>
                <a:gd name="T102" fmla="*/ 89 w 165"/>
                <a:gd name="T103" fmla="*/ 96 h 119"/>
                <a:gd name="T104" fmla="*/ 106 w 165"/>
                <a:gd name="T105" fmla="*/ 103 h 119"/>
                <a:gd name="T106" fmla="*/ 107 w 165"/>
                <a:gd name="T107" fmla="*/ 119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5"/>
                <a:gd name="T163" fmla="*/ 0 h 119"/>
                <a:gd name="T164" fmla="*/ 165 w 165"/>
                <a:gd name="T165" fmla="*/ 119 h 1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5" h="119">
                  <a:moveTo>
                    <a:pt x="115" y="118"/>
                  </a:moveTo>
                  <a:lnTo>
                    <a:pt x="115" y="118"/>
                  </a:lnTo>
                  <a:lnTo>
                    <a:pt x="116" y="115"/>
                  </a:lnTo>
                  <a:lnTo>
                    <a:pt x="118" y="113"/>
                  </a:lnTo>
                  <a:lnTo>
                    <a:pt x="118" y="112"/>
                  </a:lnTo>
                  <a:lnTo>
                    <a:pt x="119" y="111"/>
                  </a:lnTo>
                  <a:lnTo>
                    <a:pt x="122" y="108"/>
                  </a:lnTo>
                  <a:lnTo>
                    <a:pt x="122" y="106"/>
                  </a:lnTo>
                  <a:lnTo>
                    <a:pt x="122" y="105"/>
                  </a:lnTo>
                  <a:lnTo>
                    <a:pt x="121" y="104"/>
                  </a:lnTo>
                  <a:lnTo>
                    <a:pt x="120" y="103"/>
                  </a:lnTo>
                  <a:lnTo>
                    <a:pt x="120" y="100"/>
                  </a:lnTo>
                  <a:lnTo>
                    <a:pt x="122" y="97"/>
                  </a:lnTo>
                  <a:lnTo>
                    <a:pt x="122" y="96"/>
                  </a:lnTo>
                  <a:lnTo>
                    <a:pt x="121" y="96"/>
                  </a:lnTo>
                  <a:lnTo>
                    <a:pt x="116" y="96"/>
                  </a:lnTo>
                  <a:lnTo>
                    <a:pt x="114" y="96"/>
                  </a:lnTo>
                  <a:lnTo>
                    <a:pt x="112" y="92"/>
                  </a:lnTo>
                  <a:lnTo>
                    <a:pt x="111" y="91"/>
                  </a:lnTo>
                  <a:lnTo>
                    <a:pt x="111" y="89"/>
                  </a:lnTo>
                  <a:lnTo>
                    <a:pt x="112" y="88"/>
                  </a:lnTo>
                  <a:lnTo>
                    <a:pt x="113" y="87"/>
                  </a:lnTo>
                  <a:lnTo>
                    <a:pt x="116" y="87"/>
                  </a:lnTo>
                  <a:lnTo>
                    <a:pt x="118" y="87"/>
                  </a:lnTo>
                  <a:lnTo>
                    <a:pt x="119" y="88"/>
                  </a:lnTo>
                  <a:lnTo>
                    <a:pt x="119" y="89"/>
                  </a:lnTo>
                  <a:lnTo>
                    <a:pt x="121" y="87"/>
                  </a:lnTo>
                  <a:lnTo>
                    <a:pt x="124" y="84"/>
                  </a:lnTo>
                  <a:lnTo>
                    <a:pt x="125" y="83"/>
                  </a:lnTo>
                  <a:lnTo>
                    <a:pt x="127" y="82"/>
                  </a:lnTo>
                  <a:lnTo>
                    <a:pt x="127" y="81"/>
                  </a:lnTo>
                  <a:lnTo>
                    <a:pt x="125" y="81"/>
                  </a:lnTo>
                  <a:lnTo>
                    <a:pt x="125" y="82"/>
                  </a:lnTo>
                  <a:lnTo>
                    <a:pt x="125" y="81"/>
                  </a:lnTo>
                  <a:lnTo>
                    <a:pt x="125" y="80"/>
                  </a:lnTo>
                  <a:lnTo>
                    <a:pt x="127" y="76"/>
                  </a:lnTo>
                  <a:lnTo>
                    <a:pt x="128" y="75"/>
                  </a:lnTo>
                  <a:lnTo>
                    <a:pt x="129" y="75"/>
                  </a:lnTo>
                  <a:lnTo>
                    <a:pt x="130" y="74"/>
                  </a:lnTo>
                  <a:lnTo>
                    <a:pt x="130" y="73"/>
                  </a:lnTo>
                  <a:lnTo>
                    <a:pt x="129" y="71"/>
                  </a:lnTo>
                  <a:lnTo>
                    <a:pt x="127" y="67"/>
                  </a:lnTo>
                  <a:lnTo>
                    <a:pt x="128" y="66"/>
                  </a:lnTo>
                  <a:lnTo>
                    <a:pt x="129" y="66"/>
                  </a:lnTo>
                  <a:lnTo>
                    <a:pt x="131" y="66"/>
                  </a:lnTo>
                  <a:lnTo>
                    <a:pt x="132" y="66"/>
                  </a:lnTo>
                  <a:lnTo>
                    <a:pt x="135" y="67"/>
                  </a:lnTo>
                  <a:lnTo>
                    <a:pt x="137" y="67"/>
                  </a:lnTo>
                  <a:lnTo>
                    <a:pt x="138" y="67"/>
                  </a:lnTo>
                  <a:lnTo>
                    <a:pt x="138" y="65"/>
                  </a:lnTo>
                  <a:lnTo>
                    <a:pt x="140" y="62"/>
                  </a:lnTo>
                  <a:lnTo>
                    <a:pt x="141" y="60"/>
                  </a:lnTo>
                  <a:lnTo>
                    <a:pt x="145" y="67"/>
                  </a:lnTo>
                  <a:lnTo>
                    <a:pt x="140" y="70"/>
                  </a:lnTo>
                  <a:lnTo>
                    <a:pt x="140" y="73"/>
                  </a:lnTo>
                  <a:lnTo>
                    <a:pt x="143" y="74"/>
                  </a:lnTo>
                  <a:lnTo>
                    <a:pt x="144" y="75"/>
                  </a:lnTo>
                  <a:lnTo>
                    <a:pt x="145" y="76"/>
                  </a:lnTo>
                  <a:lnTo>
                    <a:pt x="146" y="78"/>
                  </a:lnTo>
                  <a:lnTo>
                    <a:pt x="147" y="78"/>
                  </a:lnTo>
                  <a:lnTo>
                    <a:pt x="148" y="76"/>
                  </a:lnTo>
                  <a:lnTo>
                    <a:pt x="148" y="75"/>
                  </a:lnTo>
                  <a:lnTo>
                    <a:pt x="148" y="74"/>
                  </a:lnTo>
                  <a:lnTo>
                    <a:pt x="149" y="73"/>
                  </a:lnTo>
                  <a:lnTo>
                    <a:pt x="151" y="74"/>
                  </a:lnTo>
                  <a:lnTo>
                    <a:pt x="152" y="74"/>
                  </a:lnTo>
                  <a:lnTo>
                    <a:pt x="155" y="74"/>
                  </a:lnTo>
                  <a:lnTo>
                    <a:pt x="157" y="73"/>
                  </a:lnTo>
                  <a:lnTo>
                    <a:pt x="160" y="71"/>
                  </a:lnTo>
                  <a:lnTo>
                    <a:pt x="164" y="65"/>
                  </a:lnTo>
                  <a:lnTo>
                    <a:pt x="165" y="64"/>
                  </a:lnTo>
                  <a:lnTo>
                    <a:pt x="164" y="64"/>
                  </a:lnTo>
                  <a:lnTo>
                    <a:pt x="163" y="64"/>
                  </a:lnTo>
                  <a:lnTo>
                    <a:pt x="161" y="63"/>
                  </a:lnTo>
                  <a:lnTo>
                    <a:pt x="157" y="60"/>
                  </a:lnTo>
                  <a:lnTo>
                    <a:pt x="154" y="60"/>
                  </a:lnTo>
                  <a:lnTo>
                    <a:pt x="152" y="60"/>
                  </a:lnTo>
                  <a:lnTo>
                    <a:pt x="152" y="58"/>
                  </a:lnTo>
                  <a:lnTo>
                    <a:pt x="152" y="56"/>
                  </a:lnTo>
                  <a:lnTo>
                    <a:pt x="151" y="56"/>
                  </a:lnTo>
                  <a:lnTo>
                    <a:pt x="147" y="57"/>
                  </a:lnTo>
                  <a:lnTo>
                    <a:pt x="146" y="57"/>
                  </a:lnTo>
                  <a:lnTo>
                    <a:pt x="145" y="56"/>
                  </a:lnTo>
                  <a:lnTo>
                    <a:pt x="144" y="55"/>
                  </a:lnTo>
                  <a:lnTo>
                    <a:pt x="141" y="54"/>
                  </a:lnTo>
                  <a:lnTo>
                    <a:pt x="140" y="54"/>
                  </a:lnTo>
                  <a:lnTo>
                    <a:pt x="141" y="54"/>
                  </a:lnTo>
                  <a:lnTo>
                    <a:pt x="145" y="51"/>
                  </a:lnTo>
                  <a:lnTo>
                    <a:pt x="149" y="48"/>
                  </a:lnTo>
                  <a:lnTo>
                    <a:pt x="151" y="47"/>
                  </a:lnTo>
                  <a:lnTo>
                    <a:pt x="149" y="45"/>
                  </a:lnTo>
                  <a:lnTo>
                    <a:pt x="148" y="43"/>
                  </a:lnTo>
                  <a:lnTo>
                    <a:pt x="147" y="43"/>
                  </a:lnTo>
                  <a:lnTo>
                    <a:pt x="144" y="46"/>
                  </a:lnTo>
                  <a:lnTo>
                    <a:pt x="141" y="47"/>
                  </a:lnTo>
                  <a:lnTo>
                    <a:pt x="138" y="47"/>
                  </a:lnTo>
                  <a:lnTo>
                    <a:pt x="135" y="48"/>
                  </a:lnTo>
                  <a:lnTo>
                    <a:pt x="133" y="48"/>
                  </a:lnTo>
                  <a:lnTo>
                    <a:pt x="132" y="49"/>
                  </a:lnTo>
                  <a:lnTo>
                    <a:pt x="131" y="50"/>
                  </a:lnTo>
                  <a:lnTo>
                    <a:pt x="130" y="51"/>
                  </a:lnTo>
                  <a:lnTo>
                    <a:pt x="127" y="51"/>
                  </a:lnTo>
                  <a:lnTo>
                    <a:pt x="125" y="53"/>
                  </a:lnTo>
                  <a:lnTo>
                    <a:pt x="124" y="55"/>
                  </a:lnTo>
                  <a:lnTo>
                    <a:pt x="123" y="58"/>
                  </a:lnTo>
                  <a:lnTo>
                    <a:pt x="118" y="59"/>
                  </a:lnTo>
                  <a:lnTo>
                    <a:pt x="118" y="63"/>
                  </a:lnTo>
                  <a:lnTo>
                    <a:pt x="116" y="64"/>
                  </a:lnTo>
                  <a:lnTo>
                    <a:pt x="113" y="65"/>
                  </a:lnTo>
                  <a:lnTo>
                    <a:pt x="113" y="64"/>
                  </a:lnTo>
                  <a:lnTo>
                    <a:pt x="113" y="63"/>
                  </a:lnTo>
                  <a:lnTo>
                    <a:pt x="113" y="60"/>
                  </a:lnTo>
                  <a:lnTo>
                    <a:pt x="113" y="59"/>
                  </a:lnTo>
                  <a:lnTo>
                    <a:pt x="112" y="57"/>
                  </a:lnTo>
                  <a:lnTo>
                    <a:pt x="110" y="57"/>
                  </a:lnTo>
                  <a:lnTo>
                    <a:pt x="107" y="56"/>
                  </a:lnTo>
                  <a:lnTo>
                    <a:pt x="105" y="57"/>
                  </a:lnTo>
                  <a:lnTo>
                    <a:pt x="104" y="57"/>
                  </a:lnTo>
                  <a:lnTo>
                    <a:pt x="100" y="57"/>
                  </a:lnTo>
                  <a:lnTo>
                    <a:pt x="96" y="55"/>
                  </a:lnTo>
                  <a:lnTo>
                    <a:pt x="96" y="54"/>
                  </a:lnTo>
                  <a:lnTo>
                    <a:pt x="96" y="51"/>
                  </a:lnTo>
                  <a:lnTo>
                    <a:pt x="96" y="50"/>
                  </a:lnTo>
                  <a:lnTo>
                    <a:pt x="95" y="50"/>
                  </a:lnTo>
                  <a:lnTo>
                    <a:pt x="95" y="49"/>
                  </a:lnTo>
                  <a:lnTo>
                    <a:pt x="95" y="48"/>
                  </a:lnTo>
                  <a:lnTo>
                    <a:pt x="94" y="47"/>
                  </a:lnTo>
                  <a:lnTo>
                    <a:pt x="90" y="47"/>
                  </a:lnTo>
                  <a:lnTo>
                    <a:pt x="88" y="46"/>
                  </a:lnTo>
                  <a:lnTo>
                    <a:pt x="86" y="45"/>
                  </a:lnTo>
                  <a:lnTo>
                    <a:pt x="82" y="39"/>
                  </a:lnTo>
                  <a:lnTo>
                    <a:pt x="80" y="41"/>
                  </a:lnTo>
                  <a:lnTo>
                    <a:pt x="75" y="40"/>
                  </a:lnTo>
                  <a:lnTo>
                    <a:pt x="68" y="39"/>
                  </a:lnTo>
                  <a:lnTo>
                    <a:pt x="62" y="38"/>
                  </a:lnTo>
                  <a:lnTo>
                    <a:pt x="57" y="39"/>
                  </a:lnTo>
                  <a:lnTo>
                    <a:pt x="56" y="27"/>
                  </a:lnTo>
                  <a:lnTo>
                    <a:pt x="55" y="23"/>
                  </a:lnTo>
                  <a:lnTo>
                    <a:pt x="55" y="21"/>
                  </a:lnTo>
                  <a:lnTo>
                    <a:pt x="54" y="21"/>
                  </a:lnTo>
                  <a:lnTo>
                    <a:pt x="52" y="21"/>
                  </a:lnTo>
                  <a:lnTo>
                    <a:pt x="52" y="24"/>
                  </a:lnTo>
                  <a:lnTo>
                    <a:pt x="49" y="26"/>
                  </a:lnTo>
                  <a:lnTo>
                    <a:pt x="48" y="27"/>
                  </a:lnTo>
                  <a:lnTo>
                    <a:pt x="48" y="31"/>
                  </a:lnTo>
                  <a:lnTo>
                    <a:pt x="39" y="32"/>
                  </a:lnTo>
                  <a:lnTo>
                    <a:pt x="38" y="29"/>
                  </a:lnTo>
                  <a:lnTo>
                    <a:pt x="37" y="29"/>
                  </a:lnTo>
                  <a:lnTo>
                    <a:pt x="35" y="27"/>
                  </a:lnTo>
                  <a:lnTo>
                    <a:pt x="34" y="32"/>
                  </a:lnTo>
                  <a:lnTo>
                    <a:pt x="34" y="33"/>
                  </a:lnTo>
                  <a:lnTo>
                    <a:pt x="33" y="35"/>
                  </a:lnTo>
                  <a:lnTo>
                    <a:pt x="32" y="35"/>
                  </a:lnTo>
                  <a:lnTo>
                    <a:pt x="31" y="33"/>
                  </a:lnTo>
                  <a:lnTo>
                    <a:pt x="32" y="26"/>
                  </a:lnTo>
                  <a:lnTo>
                    <a:pt x="22" y="29"/>
                  </a:lnTo>
                  <a:lnTo>
                    <a:pt x="21" y="15"/>
                  </a:lnTo>
                  <a:lnTo>
                    <a:pt x="22" y="8"/>
                  </a:lnTo>
                  <a:lnTo>
                    <a:pt x="24" y="2"/>
                  </a:lnTo>
                  <a:lnTo>
                    <a:pt x="24" y="1"/>
                  </a:lnTo>
                  <a:lnTo>
                    <a:pt x="19" y="0"/>
                  </a:lnTo>
                  <a:lnTo>
                    <a:pt x="16" y="1"/>
                  </a:lnTo>
                  <a:lnTo>
                    <a:pt x="11" y="1"/>
                  </a:lnTo>
                  <a:lnTo>
                    <a:pt x="6" y="3"/>
                  </a:lnTo>
                  <a:lnTo>
                    <a:pt x="1" y="6"/>
                  </a:lnTo>
                  <a:lnTo>
                    <a:pt x="0" y="54"/>
                  </a:lnTo>
                  <a:lnTo>
                    <a:pt x="10" y="55"/>
                  </a:lnTo>
                  <a:lnTo>
                    <a:pt x="10" y="53"/>
                  </a:lnTo>
                  <a:lnTo>
                    <a:pt x="8" y="51"/>
                  </a:lnTo>
                  <a:lnTo>
                    <a:pt x="8" y="47"/>
                  </a:lnTo>
                  <a:lnTo>
                    <a:pt x="10" y="45"/>
                  </a:lnTo>
                  <a:lnTo>
                    <a:pt x="15" y="46"/>
                  </a:lnTo>
                  <a:lnTo>
                    <a:pt x="17" y="41"/>
                  </a:lnTo>
                  <a:lnTo>
                    <a:pt x="21" y="38"/>
                  </a:lnTo>
                  <a:lnTo>
                    <a:pt x="23" y="39"/>
                  </a:lnTo>
                  <a:lnTo>
                    <a:pt x="26" y="40"/>
                  </a:lnTo>
                  <a:lnTo>
                    <a:pt x="27" y="46"/>
                  </a:lnTo>
                  <a:lnTo>
                    <a:pt x="30" y="53"/>
                  </a:lnTo>
                  <a:lnTo>
                    <a:pt x="34" y="55"/>
                  </a:lnTo>
                  <a:lnTo>
                    <a:pt x="35" y="60"/>
                  </a:lnTo>
                  <a:lnTo>
                    <a:pt x="34" y="63"/>
                  </a:lnTo>
                  <a:lnTo>
                    <a:pt x="35" y="65"/>
                  </a:lnTo>
                  <a:lnTo>
                    <a:pt x="40" y="66"/>
                  </a:lnTo>
                  <a:lnTo>
                    <a:pt x="45" y="63"/>
                  </a:lnTo>
                  <a:lnTo>
                    <a:pt x="47" y="62"/>
                  </a:lnTo>
                  <a:lnTo>
                    <a:pt x="52" y="62"/>
                  </a:lnTo>
                  <a:lnTo>
                    <a:pt x="57" y="60"/>
                  </a:lnTo>
                  <a:lnTo>
                    <a:pt x="62" y="66"/>
                  </a:lnTo>
                  <a:lnTo>
                    <a:pt x="60" y="72"/>
                  </a:lnTo>
                  <a:lnTo>
                    <a:pt x="64" y="75"/>
                  </a:lnTo>
                  <a:lnTo>
                    <a:pt x="67" y="79"/>
                  </a:lnTo>
                  <a:lnTo>
                    <a:pt x="68" y="83"/>
                  </a:lnTo>
                  <a:lnTo>
                    <a:pt x="72" y="87"/>
                  </a:lnTo>
                  <a:lnTo>
                    <a:pt x="75" y="89"/>
                  </a:lnTo>
                  <a:lnTo>
                    <a:pt x="80" y="94"/>
                  </a:lnTo>
                  <a:lnTo>
                    <a:pt x="83" y="97"/>
                  </a:lnTo>
                  <a:lnTo>
                    <a:pt x="89" y="96"/>
                  </a:lnTo>
                  <a:lnTo>
                    <a:pt x="92" y="99"/>
                  </a:lnTo>
                  <a:lnTo>
                    <a:pt x="97" y="99"/>
                  </a:lnTo>
                  <a:lnTo>
                    <a:pt x="100" y="102"/>
                  </a:lnTo>
                  <a:lnTo>
                    <a:pt x="104" y="102"/>
                  </a:lnTo>
                  <a:lnTo>
                    <a:pt x="106" y="103"/>
                  </a:lnTo>
                  <a:lnTo>
                    <a:pt x="100" y="106"/>
                  </a:lnTo>
                  <a:lnTo>
                    <a:pt x="99" y="110"/>
                  </a:lnTo>
                  <a:lnTo>
                    <a:pt x="99" y="114"/>
                  </a:lnTo>
                  <a:lnTo>
                    <a:pt x="104" y="115"/>
                  </a:lnTo>
                  <a:lnTo>
                    <a:pt x="107" y="119"/>
                  </a:lnTo>
                  <a:lnTo>
                    <a:pt x="112" y="119"/>
                  </a:lnTo>
                  <a:lnTo>
                    <a:pt x="115" y="118"/>
                  </a:lnTo>
                  <a:close/>
                </a:path>
              </a:pathLst>
            </a:custGeom>
            <a:grpFill/>
            <a:ln w="1905">
              <a:solidFill>
                <a:srgbClr val="FAE374"/>
              </a:solidFill>
              <a:prstDash val="solid"/>
              <a:round/>
              <a:headEnd/>
              <a:tailEnd/>
            </a:ln>
          </p:spPr>
          <p:txBody>
            <a:bodyPr/>
            <a:lstStyle/>
            <a:p>
              <a:endParaRPr lang="en-US"/>
            </a:p>
          </p:txBody>
        </p:sp>
        <p:sp>
          <p:nvSpPr>
            <p:cNvPr id="17" name="Freeform 92"/>
            <p:cNvSpPr>
              <a:spLocks noChangeAspect="1" noEditPoints="1"/>
            </p:cNvSpPr>
            <p:nvPr/>
          </p:nvSpPr>
          <p:spPr bwMode="auto">
            <a:xfrm>
              <a:off x="2868252" y="2360437"/>
              <a:ext cx="751080" cy="476430"/>
            </a:xfrm>
            <a:custGeom>
              <a:avLst/>
              <a:gdLst>
                <a:gd name="T0" fmla="*/ 486 w 575"/>
                <a:gd name="T1" fmla="*/ 141 h 334"/>
                <a:gd name="T2" fmla="*/ 331 w 575"/>
                <a:gd name="T3" fmla="*/ 272 h 334"/>
                <a:gd name="T4" fmla="*/ 515 w 575"/>
                <a:gd name="T5" fmla="*/ 126 h 334"/>
                <a:gd name="T6" fmla="*/ 122 w 575"/>
                <a:gd name="T7" fmla="*/ 113 h 334"/>
                <a:gd name="T8" fmla="*/ 122 w 575"/>
                <a:gd name="T9" fmla="*/ 108 h 334"/>
                <a:gd name="T10" fmla="*/ 513 w 575"/>
                <a:gd name="T11" fmla="*/ 69 h 334"/>
                <a:gd name="T12" fmla="*/ 24 w 575"/>
                <a:gd name="T13" fmla="*/ 29 h 334"/>
                <a:gd name="T14" fmla="*/ 25 w 575"/>
                <a:gd name="T15" fmla="*/ 25 h 334"/>
                <a:gd name="T16" fmla="*/ 572 w 575"/>
                <a:gd name="T17" fmla="*/ 53 h 334"/>
                <a:gd name="T18" fmla="*/ 557 w 575"/>
                <a:gd name="T19" fmla="*/ 33 h 334"/>
                <a:gd name="T20" fmla="*/ 537 w 575"/>
                <a:gd name="T21" fmla="*/ 53 h 334"/>
                <a:gd name="T22" fmla="*/ 485 w 575"/>
                <a:gd name="T23" fmla="*/ 72 h 334"/>
                <a:gd name="T24" fmla="*/ 455 w 575"/>
                <a:gd name="T25" fmla="*/ 94 h 334"/>
                <a:gd name="T26" fmla="*/ 414 w 575"/>
                <a:gd name="T27" fmla="*/ 113 h 334"/>
                <a:gd name="T28" fmla="*/ 420 w 575"/>
                <a:gd name="T29" fmla="*/ 94 h 334"/>
                <a:gd name="T30" fmla="*/ 407 w 575"/>
                <a:gd name="T31" fmla="*/ 82 h 334"/>
                <a:gd name="T32" fmla="*/ 394 w 575"/>
                <a:gd name="T33" fmla="*/ 57 h 334"/>
                <a:gd name="T34" fmla="*/ 383 w 575"/>
                <a:gd name="T35" fmla="*/ 91 h 334"/>
                <a:gd name="T36" fmla="*/ 373 w 575"/>
                <a:gd name="T37" fmla="*/ 61 h 334"/>
                <a:gd name="T38" fmla="*/ 387 w 575"/>
                <a:gd name="T39" fmla="*/ 49 h 334"/>
                <a:gd name="T40" fmla="*/ 403 w 575"/>
                <a:gd name="T41" fmla="*/ 49 h 334"/>
                <a:gd name="T42" fmla="*/ 381 w 575"/>
                <a:gd name="T43" fmla="*/ 41 h 334"/>
                <a:gd name="T44" fmla="*/ 358 w 575"/>
                <a:gd name="T45" fmla="*/ 33 h 334"/>
                <a:gd name="T46" fmla="*/ 340 w 575"/>
                <a:gd name="T47" fmla="*/ 39 h 334"/>
                <a:gd name="T48" fmla="*/ 348 w 575"/>
                <a:gd name="T49" fmla="*/ 17 h 334"/>
                <a:gd name="T50" fmla="*/ 322 w 575"/>
                <a:gd name="T51" fmla="*/ 11 h 334"/>
                <a:gd name="T52" fmla="*/ 302 w 575"/>
                <a:gd name="T53" fmla="*/ 9 h 334"/>
                <a:gd name="T54" fmla="*/ 22 w 575"/>
                <a:gd name="T55" fmla="*/ 13 h 334"/>
                <a:gd name="T56" fmla="*/ 8 w 575"/>
                <a:gd name="T57" fmla="*/ 49 h 334"/>
                <a:gd name="T58" fmla="*/ 12 w 575"/>
                <a:gd name="T59" fmla="*/ 118 h 334"/>
                <a:gd name="T60" fmla="*/ 24 w 575"/>
                <a:gd name="T61" fmla="*/ 162 h 334"/>
                <a:gd name="T62" fmla="*/ 30 w 575"/>
                <a:gd name="T63" fmla="*/ 182 h 334"/>
                <a:gd name="T64" fmla="*/ 46 w 575"/>
                <a:gd name="T65" fmla="*/ 214 h 334"/>
                <a:gd name="T66" fmla="*/ 69 w 575"/>
                <a:gd name="T67" fmla="*/ 229 h 334"/>
                <a:gd name="T68" fmla="*/ 185 w 575"/>
                <a:gd name="T69" fmla="*/ 253 h 334"/>
                <a:gd name="T70" fmla="*/ 210 w 575"/>
                <a:gd name="T71" fmla="*/ 279 h 334"/>
                <a:gd name="T72" fmla="*/ 233 w 575"/>
                <a:gd name="T73" fmla="*/ 277 h 334"/>
                <a:gd name="T74" fmla="*/ 250 w 575"/>
                <a:gd name="T75" fmla="*/ 310 h 334"/>
                <a:gd name="T76" fmla="*/ 266 w 575"/>
                <a:gd name="T77" fmla="*/ 317 h 334"/>
                <a:gd name="T78" fmla="*/ 281 w 575"/>
                <a:gd name="T79" fmla="*/ 295 h 334"/>
                <a:gd name="T80" fmla="*/ 304 w 575"/>
                <a:gd name="T81" fmla="*/ 278 h 334"/>
                <a:gd name="T82" fmla="*/ 339 w 575"/>
                <a:gd name="T83" fmla="*/ 281 h 334"/>
                <a:gd name="T84" fmla="*/ 358 w 575"/>
                <a:gd name="T85" fmla="*/ 280 h 334"/>
                <a:gd name="T86" fmla="*/ 347 w 575"/>
                <a:gd name="T87" fmla="*/ 265 h 334"/>
                <a:gd name="T88" fmla="*/ 370 w 575"/>
                <a:gd name="T89" fmla="*/ 267 h 334"/>
                <a:gd name="T90" fmla="*/ 391 w 575"/>
                <a:gd name="T91" fmla="*/ 269 h 334"/>
                <a:gd name="T92" fmla="*/ 416 w 575"/>
                <a:gd name="T93" fmla="*/ 279 h 334"/>
                <a:gd name="T94" fmla="*/ 427 w 575"/>
                <a:gd name="T95" fmla="*/ 316 h 334"/>
                <a:gd name="T96" fmla="*/ 443 w 575"/>
                <a:gd name="T97" fmla="*/ 308 h 334"/>
                <a:gd name="T98" fmla="*/ 431 w 575"/>
                <a:gd name="T99" fmla="*/ 267 h 334"/>
                <a:gd name="T100" fmla="*/ 431 w 575"/>
                <a:gd name="T101" fmla="*/ 260 h 334"/>
                <a:gd name="T102" fmla="*/ 443 w 575"/>
                <a:gd name="T103" fmla="*/ 235 h 334"/>
                <a:gd name="T104" fmla="*/ 467 w 575"/>
                <a:gd name="T105" fmla="*/ 219 h 334"/>
                <a:gd name="T106" fmla="*/ 486 w 575"/>
                <a:gd name="T107" fmla="*/ 195 h 334"/>
                <a:gd name="T108" fmla="*/ 477 w 575"/>
                <a:gd name="T109" fmla="*/ 180 h 334"/>
                <a:gd name="T110" fmla="*/ 476 w 575"/>
                <a:gd name="T111" fmla="*/ 163 h 334"/>
                <a:gd name="T112" fmla="*/ 484 w 575"/>
                <a:gd name="T113" fmla="*/ 140 h 334"/>
                <a:gd name="T114" fmla="*/ 484 w 575"/>
                <a:gd name="T115" fmla="*/ 163 h 334"/>
                <a:gd name="T116" fmla="*/ 499 w 575"/>
                <a:gd name="T117" fmla="*/ 143 h 334"/>
                <a:gd name="T118" fmla="*/ 516 w 575"/>
                <a:gd name="T119" fmla="*/ 116 h 334"/>
                <a:gd name="T120" fmla="*/ 535 w 575"/>
                <a:gd name="T121" fmla="*/ 112 h 334"/>
                <a:gd name="T122" fmla="*/ 538 w 575"/>
                <a:gd name="T123" fmla="*/ 96 h 334"/>
                <a:gd name="T124" fmla="*/ 566 w 575"/>
                <a:gd name="T125" fmla="*/ 76 h 3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5"/>
                <a:gd name="T190" fmla="*/ 0 h 334"/>
                <a:gd name="T191" fmla="*/ 575 w 575"/>
                <a:gd name="T192" fmla="*/ 334 h 3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5" h="334">
                  <a:moveTo>
                    <a:pt x="489" y="166"/>
                  </a:moveTo>
                  <a:lnTo>
                    <a:pt x="491" y="170"/>
                  </a:lnTo>
                  <a:lnTo>
                    <a:pt x="491" y="167"/>
                  </a:lnTo>
                  <a:lnTo>
                    <a:pt x="489" y="166"/>
                  </a:lnTo>
                  <a:close/>
                  <a:moveTo>
                    <a:pt x="487" y="139"/>
                  </a:moveTo>
                  <a:lnTo>
                    <a:pt x="487" y="139"/>
                  </a:lnTo>
                  <a:lnTo>
                    <a:pt x="489" y="139"/>
                  </a:lnTo>
                  <a:lnTo>
                    <a:pt x="489" y="140"/>
                  </a:lnTo>
                  <a:lnTo>
                    <a:pt x="487" y="142"/>
                  </a:lnTo>
                  <a:lnTo>
                    <a:pt x="486" y="142"/>
                  </a:lnTo>
                  <a:lnTo>
                    <a:pt x="486" y="141"/>
                  </a:lnTo>
                  <a:lnTo>
                    <a:pt x="486" y="140"/>
                  </a:lnTo>
                  <a:lnTo>
                    <a:pt x="487" y="139"/>
                  </a:lnTo>
                  <a:close/>
                  <a:moveTo>
                    <a:pt x="342" y="278"/>
                  </a:moveTo>
                  <a:lnTo>
                    <a:pt x="343" y="283"/>
                  </a:lnTo>
                  <a:lnTo>
                    <a:pt x="346" y="283"/>
                  </a:lnTo>
                  <a:lnTo>
                    <a:pt x="347" y="281"/>
                  </a:lnTo>
                  <a:lnTo>
                    <a:pt x="346" y="279"/>
                  </a:lnTo>
                  <a:lnTo>
                    <a:pt x="342" y="278"/>
                  </a:lnTo>
                  <a:close/>
                  <a:moveTo>
                    <a:pt x="331" y="270"/>
                  </a:moveTo>
                  <a:lnTo>
                    <a:pt x="331" y="270"/>
                  </a:lnTo>
                  <a:lnTo>
                    <a:pt x="332" y="271"/>
                  </a:lnTo>
                  <a:lnTo>
                    <a:pt x="331" y="272"/>
                  </a:lnTo>
                  <a:lnTo>
                    <a:pt x="330" y="273"/>
                  </a:lnTo>
                  <a:lnTo>
                    <a:pt x="330" y="271"/>
                  </a:lnTo>
                  <a:lnTo>
                    <a:pt x="330" y="270"/>
                  </a:lnTo>
                  <a:lnTo>
                    <a:pt x="331" y="270"/>
                  </a:lnTo>
                  <a:close/>
                  <a:moveTo>
                    <a:pt x="517" y="121"/>
                  </a:moveTo>
                  <a:lnTo>
                    <a:pt x="513" y="123"/>
                  </a:lnTo>
                  <a:lnTo>
                    <a:pt x="511" y="123"/>
                  </a:lnTo>
                  <a:lnTo>
                    <a:pt x="509" y="123"/>
                  </a:lnTo>
                  <a:lnTo>
                    <a:pt x="508" y="124"/>
                  </a:lnTo>
                  <a:lnTo>
                    <a:pt x="509" y="125"/>
                  </a:lnTo>
                  <a:lnTo>
                    <a:pt x="515" y="126"/>
                  </a:lnTo>
                  <a:lnTo>
                    <a:pt x="525" y="126"/>
                  </a:lnTo>
                  <a:lnTo>
                    <a:pt x="526" y="124"/>
                  </a:lnTo>
                  <a:lnTo>
                    <a:pt x="526" y="122"/>
                  </a:lnTo>
                  <a:lnTo>
                    <a:pt x="527" y="122"/>
                  </a:lnTo>
                  <a:lnTo>
                    <a:pt x="526" y="122"/>
                  </a:lnTo>
                  <a:lnTo>
                    <a:pt x="524" y="121"/>
                  </a:lnTo>
                  <a:lnTo>
                    <a:pt x="520" y="121"/>
                  </a:lnTo>
                  <a:lnTo>
                    <a:pt x="517" y="121"/>
                  </a:lnTo>
                  <a:close/>
                  <a:moveTo>
                    <a:pt x="122" y="108"/>
                  </a:moveTo>
                  <a:lnTo>
                    <a:pt x="122" y="113"/>
                  </a:lnTo>
                  <a:lnTo>
                    <a:pt x="127" y="113"/>
                  </a:lnTo>
                  <a:lnTo>
                    <a:pt x="128" y="113"/>
                  </a:lnTo>
                  <a:lnTo>
                    <a:pt x="129" y="117"/>
                  </a:lnTo>
                  <a:lnTo>
                    <a:pt x="129" y="118"/>
                  </a:lnTo>
                  <a:lnTo>
                    <a:pt x="128" y="122"/>
                  </a:lnTo>
                  <a:lnTo>
                    <a:pt x="126" y="119"/>
                  </a:lnTo>
                  <a:lnTo>
                    <a:pt x="121" y="115"/>
                  </a:lnTo>
                  <a:lnTo>
                    <a:pt x="120" y="113"/>
                  </a:lnTo>
                  <a:lnTo>
                    <a:pt x="119" y="110"/>
                  </a:lnTo>
                  <a:lnTo>
                    <a:pt x="120" y="108"/>
                  </a:lnTo>
                  <a:lnTo>
                    <a:pt x="122" y="108"/>
                  </a:lnTo>
                  <a:close/>
                  <a:moveTo>
                    <a:pt x="546" y="106"/>
                  </a:moveTo>
                  <a:lnTo>
                    <a:pt x="546" y="106"/>
                  </a:lnTo>
                  <a:lnTo>
                    <a:pt x="545" y="108"/>
                  </a:lnTo>
                  <a:lnTo>
                    <a:pt x="544" y="109"/>
                  </a:lnTo>
                  <a:lnTo>
                    <a:pt x="546" y="109"/>
                  </a:lnTo>
                  <a:lnTo>
                    <a:pt x="548" y="107"/>
                  </a:lnTo>
                  <a:lnTo>
                    <a:pt x="548" y="106"/>
                  </a:lnTo>
                  <a:lnTo>
                    <a:pt x="546" y="106"/>
                  </a:lnTo>
                  <a:close/>
                  <a:moveTo>
                    <a:pt x="513" y="66"/>
                  </a:moveTo>
                  <a:lnTo>
                    <a:pt x="513" y="66"/>
                  </a:lnTo>
                  <a:lnTo>
                    <a:pt x="515" y="67"/>
                  </a:lnTo>
                  <a:lnTo>
                    <a:pt x="513" y="69"/>
                  </a:lnTo>
                  <a:lnTo>
                    <a:pt x="512" y="70"/>
                  </a:lnTo>
                  <a:lnTo>
                    <a:pt x="512" y="67"/>
                  </a:lnTo>
                  <a:lnTo>
                    <a:pt x="512" y="66"/>
                  </a:lnTo>
                  <a:lnTo>
                    <a:pt x="513" y="66"/>
                  </a:lnTo>
                  <a:close/>
                  <a:moveTo>
                    <a:pt x="381" y="51"/>
                  </a:moveTo>
                  <a:lnTo>
                    <a:pt x="382" y="53"/>
                  </a:lnTo>
                  <a:lnTo>
                    <a:pt x="382" y="51"/>
                  </a:lnTo>
                  <a:lnTo>
                    <a:pt x="381" y="51"/>
                  </a:lnTo>
                  <a:close/>
                  <a:moveTo>
                    <a:pt x="24" y="29"/>
                  </a:moveTo>
                  <a:lnTo>
                    <a:pt x="24" y="29"/>
                  </a:lnTo>
                  <a:lnTo>
                    <a:pt x="25" y="28"/>
                  </a:lnTo>
                  <a:lnTo>
                    <a:pt x="25" y="29"/>
                  </a:lnTo>
                  <a:lnTo>
                    <a:pt x="25" y="31"/>
                  </a:lnTo>
                  <a:lnTo>
                    <a:pt x="21" y="33"/>
                  </a:lnTo>
                  <a:lnTo>
                    <a:pt x="18" y="33"/>
                  </a:lnTo>
                  <a:lnTo>
                    <a:pt x="21" y="31"/>
                  </a:lnTo>
                  <a:lnTo>
                    <a:pt x="24" y="29"/>
                  </a:lnTo>
                  <a:close/>
                  <a:moveTo>
                    <a:pt x="26" y="16"/>
                  </a:moveTo>
                  <a:lnTo>
                    <a:pt x="26" y="16"/>
                  </a:lnTo>
                  <a:lnTo>
                    <a:pt x="25" y="25"/>
                  </a:lnTo>
                  <a:lnTo>
                    <a:pt x="24" y="19"/>
                  </a:lnTo>
                  <a:lnTo>
                    <a:pt x="24" y="17"/>
                  </a:lnTo>
                  <a:lnTo>
                    <a:pt x="25" y="16"/>
                  </a:lnTo>
                  <a:lnTo>
                    <a:pt x="26" y="16"/>
                  </a:lnTo>
                  <a:close/>
                  <a:moveTo>
                    <a:pt x="575" y="64"/>
                  </a:moveTo>
                  <a:lnTo>
                    <a:pt x="575" y="61"/>
                  </a:lnTo>
                  <a:lnTo>
                    <a:pt x="574" y="60"/>
                  </a:lnTo>
                  <a:lnTo>
                    <a:pt x="573" y="60"/>
                  </a:lnTo>
                  <a:lnTo>
                    <a:pt x="572" y="59"/>
                  </a:lnTo>
                  <a:lnTo>
                    <a:pt x="572" y="58"/>
                  </a:lnTo>
                  <a:lnTo>
                    <a:pt x="572" y="53"/>
                  </a:lnTo>
                  <a:lnTo>
                    <a:pt x="570" y="52"/>
                  </a:lnTo>
                  <a:lnTo>
                    <a:pt x="569" y="52"/>
                  </a:lnTo>
                  <a:lnTo>
                    <a:pt x="567" y="52"/>
                  </a:lnTo>
                  <a:lnTo>
                    <a:pt x="567" y="48"/>
                  </a:lnTo>
                  <a:lnTo>
                    <a:pt x="568" y="39"/>
                  </a:lnTo>
                  <a:lnTo>
                    <a:pt x="567" y="35"/>
                  </a:lnTo>
                  <a:lnTo>
                    <a:pt x="566" y="33"/>
                  </a:lnTo>
                  <a:lnTo>
                    <a:pt x="564" y="31"/>
                  </a:lnTo>
                  <a:lnTo>
                    <a:pt x="561" y="31"/>
                  </a:lnTo>
                  <a:lnTo>
                    <a:pt x="559" y="31"/>
                  </a:lnTo>
                  <a:lnTo>
                    <a:pt x="558" y="31"/>
                  </a:lnTo>
                  <a:lnTo>
                    <a:pt x="557" y="33"/>
                  </a:lnTo>
                  <a:lnTo>
                    <a:pt x="556" y="34"/>
                  </a:lnTo>
                  <a:lnTo>
                    <a:pt x="556" y="33"/>
                  </a:lnTo>
                  <a:lnTo>
                    <a:pt x="554" y="31"/>
                  </a:lnTo>
                  <a:lnTo>
                    <a:pt x="553" y="29"/>
                  </a:lnTo>
                  <a:lnTo>
                    <a:pt x="552" y="31"/>
                  </a:lnTo>
                  <a:lnTo>
                    <a:pt x="549" y="37"/>
                  </a:lnTo>
                  <a:lnTo>
                    <a:pt x="548" y="40"/>
                  </a:lnTo>
                  <a:lnTo>
                    <a:pt x="546" y="43"/>
                  </a:lnTo>
                  <a:lnTo>
                    <a:pt x="546" y="44"/>
                  </a:lnTo>
                  <a:lnTo>
                    <a:pt x="545" y="47"/>
                  </a:lnTo>
                  <a:lnTo>
                    <a:pt x="542" y="50"/>
                  </a:lnTo>
                  <a:lnTo>
                    <a:pt x="537" y="53"/>
                  </a:lnTo>
                  <a:lnTo>
                    <a:pt x="535" y="56"/>
                  </a:lnTo>
                  <a:lnTo>
                    <a:pt x="534" y="58"/>
                  </a:lnTo>
                  <a:lnTo>
                    <a:pt x="520" y="59"/>
                  </a:lnTo>
                  <a:lnTo>
                    <a:pt x="511" y="61"/>
                  </a:lnTo>
                  <a:lnTo>
                    <a:pt x="505" y="61"/>
                  </a:lnTo>
                  <a:lnTo>
                    <a:pt x="503" y="60"/>
                  </a:lnTo>
                  <a:lnTo>
                    <a:pt x="502" y="60"/>
                  </a:lnTo>
                  <a:lnTo>
                    <a:pt x="494" y="64"/>
                  </a:lnTo>
                  <a:lnTo>
                    <a:pt x="489" y="67"/>
                  </a:lnTo>
                  <a:lnTo>
                    <a:pt x="486" y="69"/>
                  </a:lnTo>
                  <a:lnTo>
                    <a:pt x="485" y="72"/>
                  </a:lnTo>
                  <a:lnTo>
                    <a:pt x="484" y="74"/>
                  </a:lnTo>
                  <a:lnTo>
                    <a:pt x="487" y="70"/>
                  </a:lnTo>
                  <a:lnTo>
                    <a:pt x="485" y="77"/>
                  </a:lnTo>
                  <a:lnTo>
                    <a:pt x="483" y="82"/>
                  </a:lnTo>
                  <a:lnTo>
                    <a:pt x="479" y="85"/>
                  </a:lnTo>
                  <a:lnTo>
                    <a:pt x="476" y="86"/>
                  </a:lnTo>
                  <a:lnTo>
                    <a:pt x="471" y="88"/>
                  </a:lnTo>
                  <a:lnTo>
                    <a:pt x="467" y="88"/>
                  </a:lnTo>
                  <a:lnTo>
                    <a:pt x="453" y="88"/>
                  </a:lnTo>
                  <a:lnTo>
                    <a:pt x="454" y="91"/>
                  </a:lnTo>
                  <a:lnTo>
                    <a:pt x="455" y="94"/>
                  </a:lnTo>
                  <a:lnTo>
                    <a:pt x="447" y="101"/>
                  </a:lnTo>
                  <a:lnTo>
                    <a:pt x="443" y="105"/>
                  </a:lnTo>
                  <a:lnTo>
                    <a:pt x="438" y="106"/>
                  </a:lnTo>
                  <a:lnTo>
                    <a:pt x="434" y="106"/>
                  </a:lnTo>
                  <a:lnTo>
                    <a:pt x="432" y="106"/>
                  </a:lnTo>
                  <a:lnTo>
                    <a:pt x="430" y="106"/>
                  </a:lnTo>
                  <a:lnTo>
                    <a:pt x="430" y="109"/>
                  </a:lnTo>
                  <a:lnTo>
                    <a:pt x="428" y="112"/>
                  </a:lnTo>
                  <a:lnTo>
                    <a:pt x="424" y="114"/>
                  </a:lnTo>
                  <a:lnTo>
                    <a:pt x="420" y="115"/>
                  </a:lnTo>
                  <a:lnTo>
                    <a:pt x="416" y="116"/>
                  </a:lnTo>
                  <a:lnTo>
                    <a:pt x="414" y="113"/>
                  </a:lnTo>
                  <a:lnTo>
                    <a:pt x="416" y="113"/>
                  </a:lnTo>
                  <a:lnTo>
                    <a:pt x="416" y="112"/>
                  </a:lnTo>
                  <a:lnTo>
                    <a:pt x="414" y="109"/>
                  </a:lnTo>
                  <a:lnTo>
                    <a:pt x="412" y="109"/>
                  </a:lnTo>
                  <a:lnTo>
                    <a:pt x="408" y="109"/>
                  </a:lnTo>
                  <a:lnTo>
                    <a:pt x="413" y="104"/>
                  </a:lnTo>
                  <a:lnTo>
                    <a:pt x="415" y="101"/>
                  </a:lnTo>
                  <a:lnTo>
                    <a:pt x="416" y="100"/>
                  </a:lnTo>
                  <a:lnTo>
                    <a:pt x="418" y="97"/>
                  </a:lnTo>
                  <a:lnTo>
                    <a:pt x="420" y="94"/>
                  </a:lnTo>
                  <a:lnTo>
                    <a:pt x="419" y="96"/>
                  </a:lnTo>
                  <a:lnTo>
                    <a:pt x="419" y="99"/>
                  </a:lnTo>
                  <a:lnTo>
                    <a:pt x="420" y="97"/>
                  </a:lnTo>
                  <a:lnTo>
                    <a:pt x="421" y="90"/>
                  </a:lnTo>
                  <a:lnTo>
                    <a:pt x="416" y="77"/>
                  </a:lnTo>
                  <a:lnTo>
                    <a:pt x="412" y="77"/>
                  </a:lnTo>
                  <a:lnTo>
                    <a:pt x="411" y="78"/>
                  </a:lnTo>
                  <a:lnTo>
                    <a:pt x="410" y="80"/>
                  </a:lnTo>
                  <a:lnTo>
                    <a:pt x="407" y="82"/>
                  </a:lnTo>
                  <a:lnTo>
                    <a:pt x="410" y="74"/>
                  </a:lnTo>
                  <a:lnTo>
                    <a:pt x="411" y="68"/>
                  </a:lnTo>
                  <a:lnTo>
                    <a:pt x="410" y="62"/>
                  </a:lnTo>
                  <a:lnTo>
                    <a:pt x="407" y="56"/>
                  </a:lnTo>
                  <a:lnTo>
                    <a:pt x="404" y="56"/>
                  </a:lnTo>
                  <a:lnTo>
                    <a:pt x="400" y="56"/>
                  </a:lnTo>
                  <a:lnTo>
                    <a:pt x="399" y="53"/>
                  </a:lnTo>
                  <a:lnTo>
                    <a:pt x="399" y="52"/>
                  </a:lnTo>
                  <a:lnTo>
                    <a:pt x="398" y="51"/>
                  </a:lnTo>
                  <a:lnTo>
                    <a:pt x="395" y="55"/>
                  </a:lnTo>
                  <a:lnTo>
                    <a:pt x="394" y="57"/>
                  </a:lnTo>
                  <a:lnTo>
                    <a:pt x="391" y="58"/>
                  </a:lnTo>
                  <a:lnTo>
                    <a:pt x="390" y="58"/>
                  </a:lnTo>
                  <a:lnTo>
                    <a:pt x="390" y="64"/>
                  </a:lnTo>
                  <a:lnTo>
                    <a:pt x="387" y="62"/>
                  </a:lnTo>
                  <a:lnTo>
                    <a:pt x="383" y="64"/>
                  </a:lnTo>
                  <a:lnTo>
                    <a:pt x="383" y="66"/>
                  </a:lnTo>
                  <a:lnTo>
                    <a:pt x="383" y="68"/>
                  </a:lnTo>
                  <a:lnTo>
                    <a:pt x="383" y="74"/>
                  </a:lnTo>
                  <a:lnTo>
                    <a:pt x="381" y="74"/>
                  </a:lnTo>
                  <a:lnTo>
                    <a:pt x="382" y="85"/>
                  </a:lnTo>
                  <a:lnTo>
                    <a:pt x="383" y="91"/>
                  </a:lnTo>
                  <a:lnTo>
                    <a:pt x="382" y="97"/>
                  </a:lnTo>
                  <a:lnTo>
                    <a:pt x="374" y="109"/>
                  </a:lnTo>
                  <a:lnTo>
                    <a:pt x="372" y="109"/>
                  </a:lnTo>
                  <a:lnTo>
                    <a:pt x="370" y="109"/>
                  </a:lnTo>
                  <a:lnTo>
                    <a:pt x="367" y="100"/>
                  </a:lnTo>
                  <a:lnTo>
                    <a:pt x="365" y="92"/>
                  </a:lnTo>
                  <a:lnTo>
                    <a:pt x="366" y="82"/>
                  </a:lnTo>
                  <a:lnTo>
                    <a:pt x="369" y="73"/>
                  </a:lnTo>
                  <a:lnTo>
                    <a:pt x="372" y="73"/>
                  </a:lnTo>
                  <a:lnTo>
                    <a:pt x="373" y="68"/>
                  </a:lnTo>
                  <a:lnTo>
                    <a:pt x="373" y="61"/>
                  </a:lnTo>
                  <a:lnTo>
                    <a:pt x="371" y="64"/>
                  </a:lnTo>
                  <a:lnTo>
                    <a:pt x="369" y="65"/>
                  </a:lnTo>
                  <a:lnTo>
                    <a:pt x="369" y="69"/>
                  </a:lnTo>
                  <a:lnTo>
                    <a:pt x="366" y="69"/>
                  </a:lnTo>
                  <a:lnTo>
                    <a:pt x="364" y="69"/>
                  </a:lnTo>
                  <a:lnTo>
                    <a:pt x="370" y="59"/>
                  </a:lnTo>
                  <a:lnTo>
                    <a:pt x="372" y="55"/>
                  </a:lnTo>
                  <a:lnTo>
                    <a:pt x="374" y="51"/>
                  </a:lnTo>
                  <a:lnTo>
                    <a:pt x="379" y="51"/>
                  </a:lnTo>
                  <a:lnTo>
                    <a:pt x="387" y="49"/>
                  </a:lnTo>
                  <a:lnTo>
                    <a:pt x="388" y="47"/>
                  </a:lnTo>
                  <a:lnTo>
                    <a:pt x="390" y="47"/>
                  </a:lnTo>
                  <a:lnTo>
                    <a:pt x="391" y="47"/>
                  </a:lnTo>
                  <a:lnTo>
                    <a:pt x="392" y="48"/>
                  </a:lnTo>
                  <a:lnTo>
                    <a:pt x="395" y="48"/>
                  </a:lnTo>
                  <a:lnTo>
                    <a:pt x="396" y="49"/>
                  </a:lnTo>
                  <a:lnTo>
                    <a:pt x="399" y="49"/>
                  </a:lnTo>
                  <a:lnTo>
                    <a:pt x="399" y="47"/>
                  </a:lnTo>
                  <a:lnTo>
                    <a:pt x="400" y="47"/>
                  </a:lnTo>
                  <a:lnTo>
                    <a:pt x="403" y="49"/>
                  </a:lnTo>
                  <a:lnTo>
                    <a:pt x="405" y="49"/>
                  </a:lnTo>
                  <a:lnTo>
                    <a:pt x="406" y="49"/>
                  </a:lnTo>
                  <a:lnTo>
                    <a:pt x="405" y="48"/>
                  </a:lnTo>
                  <a:lnTo>
                    <a:pt x="404" y="45"/>
                  </a:lnTo>
                  <a:lnTo>
                    <a:pt x="403" y="43"/>
                  </a:lnTo>
                  <a:lnTo>
                    <a:pt x="398" y="43"/>
                  </a:lnTo>
                  <a:lnTo>
                    <a:pt x="395" y="43"/>
                  </a:lnTo>
                  <a:lnTo>
                    <a:pt x="395" y="35"/>
                  </a:lnTo>
                  <a:lnTo>
                    <a:pt x="391" y="36"/>
                  </a:lnTo>
                  <a:lnTo>
                    <a:pt x="387" y="39"/>
                  </a:lnTo>
                  <a:lnTo>
                    <a:pt x="381" y="41"/>
                  </a:lnTo>
                  <a:lnTo>
                    <a:pt x="378" y="42"/>
                  </a:lnTo>
                  <a:lnTo>
                    <a:pt x="374" y="42"/>
                  </a:lnTo>
                  <a:lnTo>
                    <a:pt x="372" y="40"/>
                  </a:lnTo>
                  <a:lnTo>
                    <a:pt x="370" y="37"/>
                  </a:lnTo>
                  <a:lnTo>
                    <a:pt x="369" y="34"/>
                  </a:lnTo>
                  <a:lnTo>
                    <a:pt x="365" y="33"/>
                  </a:lnTo>
                  <a:lnTo>
                    <a:pt x="363" y="34"/>
                  </a:lnTo>
                  <a:lnTo>
                    <a:pt x="359" y="35"/>
                  </a:lnTo>
                  <a:lnTo>
                    <a:pt x="359" y="34"/>
                  </a:lnTo>
                  <a:lnTo>
                    <a:pt x="358" y="33"/>
                  </a:lnTo>
                  <a:lnTo>
                    <a:pt x="359" y="32"/>
                  </a:lnTo>
                  <a:lnTo>
                    <a:pt x="364" y="31"/>
                  </a:lnTo>
                  <a:lnTo>
                    <a:pt x="365" y="29"/>
                  </a:lnTo>
                  <a:lnTo>
                    <a:pt x="366" y="27"/>
                  </a:lnTo>
                  <a:lnTo>
                    <a:pt x="365" y="26"/>
                  </a:lnTo>
                  <a:lnTo>
                    <a:pt x="365" y="25"/>
                  </a:lnTo>
                  <a:lnTo>
                    <a:pt x="355" y="31"/>
                  </a:lnTo>
                  <a:lnTo>
                    <a:pt x="343" y="37"/>
                  </a:lnTo>
                  <a:lnTo>
                    <a:pt x="343" y="39"/>
                  </a:lnTo>
                  <a:lnTo>
                    <a:pt x="340" y="39"/>
                  </a:lnTo>
                  <a:lnTo>
                    <a:pt x="339" y="36"/>
                  </a:lnTo>
                  <a:lnTo>
                    <a:pt x="338" y="35"/>
                  </a:lnTo>
                  <a:lnTo>
                    <a:pt x="335" y="34"/>
                  </a:lnTo>
                  <a:lnTo>
                    <a:pt x="325" y="35"/>
                  </a:lnTo>
                  <a:lnTo>
                    <a:pt x="331" y="27"/>
                  </a:lnTo>
                  <a:lnTo>
                    <a:pt x="335" y="25"/>
                  </a:lnTo>
                  <a:lnTo>
                    <a:pt x="341" y="23"/>
                  </a:lnTo>
                  <a:lnTo>
                    <a:pt x="346" y="21"/>
                  </a:lnTo>
                  <a:lnTo>
                    <a:pt x="350" y="18"/>
                  </a:lnTo>
                  <a:lnTo>
                    <a:pt x="349" y="17"/>
                  </a:lnTo>
                  <a:lnTo>
                    <a:pt x="348" y="17"/>
                  </a:lnTo>
                  <a:lnTo>
                    <a:pt x="347" y="16"/>
                  </a:lnTo>
                  <a:lnTo>
                    <a:pt x="343" y="15"/>
                  </a:lnTo>
                  <a:lnTo>
                    <a:pt x="342" y="13"/>
                  </a:lnTo>
                  <a:lnTo>
                    <a:pt x="341" y="13"/>
                  </a:lnTo>
                  <a:lnTo>
                    <a:pt x="339" y="13"/>
                  </a:lnTo>
                  <a:lnTo>
                    <a:pt x="335" y="13"/>
                  </a:lnTo>
                  <a:lnTo>
                    <a:pt x="332" y="13"/>
                  </a:lnTo>
                  <a:lnTo>
                    <a:pt x="330" y="13"/>
                  </a:lnTo>
                  <a:lnTo>
                    <a:pt x="326" y="12"/>
                  </a:lnTo>
                  <a:lnTo>
                    <a:pt x="322" y="11"/>
                  </a:lnTo>
                  <a:lnTo>
                    <a:pt x="320" y="9"/>
                  </a:lnTo>
                  <a:lnTo>
                    <a:pt x="317" y="8"/>
                  </a:lnTo>
                  <a:lnTo>
                    <a:pt x="316" y="9"/>
                  </a:lnTo>
                  <a:lnTo>
                    <a:pt x="315" y="10"/>
                  </a:lnTo>
                  <a:lnTo>
                    <a:pt x="314" y="11"/>
                  </a:lnTo>
                  <a:lnTo>
                    <a:pt x="313" y="12"/>
                  </a:lnTo>
                  <a:lnTo>
                    <a:pt x="312" y="11"/>
                  </a:lnTo>
                  <a:lnTo>
                    <a:pt x="309" y="10"/>
                  </a:lnTo>
                  <a:lnTo>
                    <a:pt x="307" y="10"/>
                  </a:lnTo>
                  <a:lnTo>
                    <a:pt x="304" y="9"/>
                  </a:lnTo>
                  <a:lnTo>
                    <a:pt x="302" y="9"/>
                  </a:lnTo>
                  <a:lnTo>
                    <a:pt x="300" y="4"/>
                  </a:lnTo>
                  <a:lnTo>
                    <a:pt x="299" y="1"/>
                  </a:lnTo>
                  <a:lnTo>
                    <a:pt x="298" y="0"/>
                  </a:lnTo>
                  <a:lnTo>
                    <a:pt x="296" y="0"/>
                  </a:lnTo>
                  <a:lnTo>
                    <a:pt x="296" y="2"/>
                  </a:lnTo>
                  <a:lnTo>
                    <a:pt x="296" y="4"/>
                  </a:lnTo>
                  <a:lnTo>
                    <a:pt x="24" y="3"/>
                  </a:lnTo>
                  <a:lnTo>
                    <a:pt x="24" y="5"/>
                  </a:lnTo>
                  <a:lnTo>
                    <a:pt x="23" y="8"/>
                  </a:lnTo>
                  <a:lnTo>
                    <a:pt x="23" y="10"/>
                  </a:lnTo>
                  <a:lnTo>
                    <a:pt x="23" y="11"/>
                  </a:lnTo>
                  <a:lnTo>
                    <a:pt x="22" y="13"/>
                  </a:lnTo>
                  <a:lnTo>
                    <a:pt x="21" y="17"/>
                  </a:lnTo>
                  <a:lnTo>
                    <a:pt x="0" y="13"/>
                  </a:lnTo>
                  <a:lnTo>
                    <a:pt x="1" y="17"/>
                  </a:lnTo>
                  <a:lnTo>
                    <a:pt x="2" y="21"/>
                  </a:lnTo>
                  <a:lnTo>
                    <a:pt x="7" y="28"/>
                  </a:lnTo>
                  <a:lnTo>
                    <a:pt x="10" y="33"/>
                  </a:lnTo>
                  <a:lnTo>
                    <a:pt x="12" y="37"/>
                  </a:lnTo>
                  <a:lnTo>
                    <a:pt x="12" y="40"/>
                  </a:lnTo>
                  <a:lnTo>
                    <a:pt x="10" y="43"/>
                  </a:lnTo>
                  <a:lnTo>
                    <a:pt x="8" y="49"/>
                  </a:lnTo>
                  <a:lnTo>
                    <a:pt x="9" y="58"/>
                  </a:lnTo>
                  <a:lnTo>
                    <a:pt x="10" y="64"/>
                  </a:lnTo>
                  <a:lnTo>
                    <a:pt x="10" y="69"/>
                  </a:lnTo>
                  <a:lnTo>
                    <a:pt x="7" y="86"/>
                  </a:lnTo>
                  <a:lnTo>
                    <a:pt x="6" y="96"/>
                  </a:lnTo>
                  <a:lnTo>
                    <a:pt x="6" y="100"/>
                  </a:lnTo>
                  <a:lnTo>
                    <a:pt x="7" y="105"/>
                  </a:lnTo>
                  <a:lnTo>
                    <a:pt x="9" y="106"/>
                  </a:lnTo>
                  <a:lnTo>
                    <a:pt x="12" y="108"/>
                  </a:lnTo>
                  <a:lnTo>
                    <a:pt x="10" y="113"/>
                  </a:lnTo>
                  <a:lnTo>
                    <a:pt x="10" y="116"/>
                  </a:lnTo>
                  <a:lnTo>
                    <a:pt x="12" y="118"/>
                  </a:lnTo>
                  <a:lnTo>
                    <a:pt x="7" y="133"/>
                  </a:lnTo>
                  <a:lnTo>
                    <a:pt x="9" y="135"/>
                  </a:lnTo>
                  <a:lnTo>
                    <a:pt x="12" y="138"/>
                  </a:lnTo>
                  <a:lnTo>
                    <a:pt x="13" y="142"/>
                  </a:lnTo>
                  <a:lnTo>
                    <a:pt x="13" y="146"/>
                  </a:lnTo>
                  <a:lnTo>
                    <a:pt x="14" y="148"/>
                  </a:lnTo>
                  <a:lnTo>
                    <a:pt x="15" y="153"/>
                  </a:lnTo>
                  <a:lnTo>
                    <a:pt x="22" y="165"/>
                  </a:lnTo>
                  <a:lnTo>
                    <a:pt x="24" y="164"/>
                  </a:lnTo>
                  <a:lnTo>
                    <a:pt x="24" y="162"/>
                  </a:lnTo>
                  <a:lnTo>
                    <a:pt x="24" y="161"/>
                  </a:lnTo>
                  <a:lnTo>
                    <a:pt x="25" y="161"/>
                  </a:lnTo>
                  <a:lnTo>
                    <a:pt x="26" y="162"/>
                  </a:lnTo>
                  <a:lnTo>
                    <a:pt x="28" y="162"/>
                  </a:lnTo>
                  <a:lnTo>
                    <a:pt x="29" y="162"/>
                  </a:lnTo>
                  <a:lnTo>
                    <a:pt x="28" y="164"/>
                  </a:lnTo>
                  <a:lnTo>
                    <a:pt x="28" y="167"/>
                  </a:lnTo>
                  <a:lnTo>
                    <a:pt x="26" y="170"/>
                  </a:lnTo>
                  <a:lnTo>
                    <a:pt x="25" y="173"/>
                  </a:lnTo>
                  <a:lnTo>
                    <a:pt x="33" y="175"/>
                  </a:lnTo>
                  <a:lnTo>
                    <a:pt x="31" y="180"/>
                  </a:lnTo>
                  <a:lnTo>
                    <a:pt x="30" y="182"/>
                  </a:lnTo>
                  <a:lnTo>
                    <a:pt x="30" y="186"/>
                  </a:lnTo>
                  <a:lnTo>
                    <a:pt x="32" y="188"/>
                  </a:lnTo>
                  <a:lnTo>
                    <a:pt x="37" y="192"/>
                  </a:lnTo>
                  <a:lnTo>
                    <a:pt x="42" y="197"/>
                  </a:lnTo>
                  <a:lnTo>
                    <a:pt x="41" y="199"/>
                  </a:lnTo>
                  <a:lnTo>
                    <a:pt x="39" y="200"/>
                  </a:lnTo>
                  <a:lnTo>
                    <a:pt x="42" y="203"/>
                  </a:lnTo>
                  <a:lnTo>
                    <a:pt x="44" y="205"/>
                  </a:lnTo>
                  <a:lnTo>
                    <a:pt x="44" y="207"/>
                  </a:lnTo>
                  <a:lnTo>
                    <a:pt x="44" y="214"/>
                  </a:lnTo>
                  <a:lnTo>
                    <a:pt x="46" y="214"/>
                  </a:lnTo>
                  <a:lnTo>
                    <a:pt x="46" y="213"/>
                  </a:lnTo>
                  <a:lnTo>
                    <a:pt x="47" y="213"/>
                  </a:lnTo>
                  <a:lnTo>
                    <a:pt x="59" y="218"/>
                  </a:lnTo>
                  <a:lnTo>
                    <a:pt x="59" y="222"/>
                  </a:lnTo>
                  <a:lnTo>
                    <a:pt x="61" y="222"/>
                  </a:lnTo>
                  <a:lnTo>
                    <a:pt x="62" y="222"/>
                  </a:lnTo>
                  <a:lnTo>
                    <a:pt x="63" y="221"/>
                  </a:lnTo>
                  <a:lnTo>
                    <a:pt x="64" y="221"/>
                  </a:lnTo>
                  <a:lnTo>
                    <a:pt x="66" y="224"/>
                  </a:lnTo>
                  <a:lnTo>
                    <a:pt x="69" y="229"/>
                  </a:lnTo>
                  <a:lnTo>
                    <a:pt x="73" y="230"/>
                  </a:lnTo>
                  <a:lnTo>
                    <a:pt x="74" y="232"/>
                  </a:lnTo>
                  <a:lnTo>
                    <a:pt x="74" y="236"/>
                  </a:lnTo>
                  <a:lnTo>
                    <a:pt x="101" y="234"/>
                  </a:lnTo>
                  <a:lnTo>
                    <a:pt x="101" y="237"/>
                  </a:lnTo>
                  <a:lnTo>
                    <a:pt x="127" y="251"/>
                  </a:lnTo>
                  <a:lnTo>
                    <a:pt x="159" y="253"/>
                  </a:lnTo>
                  <a:lnTo>
                    <a:pt x="160" y="246"/>
                  </a:lnTo>
                  <a:lnTo>
                    <a:pt x="179" y="246"/>
                  </a:lnTo>
                  <a:lnTo>
                    <a:pt x="183" y="249"/>
                  </a:lnTo>
                  <a:lnTo>
                    <a:pt x="185" y="253"/>
                  </a:lnTo>
                  <a:lnTo>
                    <a:pt x="187" y="255"/>
                  </a:lnTo>
                  <a:lnTo>
                    <a:pt x="189" y="257"/>
                  </a:lnTo>
                  <a:lnTo>
                    <a:pt x="193" y="260"/>
                  </a:lnTo>
                  <a:lnTo>
                    <a:pt x="196" y="263"/>
                  </a:lnTo>
                  <a:lnTo>
                    <a:pt x="199" y="265"/>
                  </a:lnTo>
                  <a:lnTo>
                    <a:pt x="199" y="269"/>
                  </a:lnTo>
                  <a:lnTo>
                    <a:pt x="199" y="271"/>
                  </a:lnTo>
                  <a:lnTo>
                    <a:pt x="200" y="273"/>
                  </a:lnTo>
                  <a:lnTo>
                    <a:pt x="203" y="277"/>
                  </a:lnTo>
                  <a:lnTo>
                    <a:pt x="208" y="278"/>
                  </a:lnTo>
                  <a:lnTo>
                    <a:pt x="210" y="279"/>
                  </a:lnTo>
                  <a:lnTo>
                    <a:pt x="212" y="278"/>
                  </a:lnTo>
                  <a:lnTo>
                    <a:pt x="213" y="277"/>
                  </a:lnTo>
                  <a:lnTo>
                    <a:pt x="215" y="276"/>
                  </a:lnTo>
                  <a:lnTo>
                    <a:pt x="217" y="271"/>
                  </a:lnTo>
                  <a:lnTo>
                    <a:pt x="218" y="270"/>
                  </a:lnTo>
                  <a:lnTo>
                    <a:pt x="219" y="270"/>
                  </a:lnTo>
                  <a:lnTo>
                    <a:pt x="221" y="271"/>
                  </a:lnTo>
                  <a:lnTo>
                    <a:pt x="226" y="272"/>
                  </a:lnTo>
                  <a:lnTo>
                    <a:pt x="228" y="272"/>
                  </a:lnTo>
                  <a:lnTo>
                    <a:pt x="231" y="275"/>
                  </a:lnTo>
                  <a:lnTo>
                    <a:pt x="233" y="277"/>
                  </a:lnTo>
                  <a:lnTo>
                    <a:pt x="237" y="283"/>
                  </a:lnTo>
                  <a:lnTo>
                    <a:pt x="239" y="286"/>
                  </a:lnTo>
                  <a:lnTo>
                    <a:pt x="239" y="288"/>
                  </a:lnTo>
                  <a:lnTo>
                    <a:pt x="241" y="293"/>
                  </a:lnTo>
                  <a:lnTo>
                    <a:pt x="244" y="296"/>
                  </a:lnTo>
                  <a:lnTo>
                    <a:pt x="245" y="298"/>
                  </a:lnTo>
                  <a:lnTo>
                    <a:pt x="247" y="300"/>
                  </a:lnTo>
                  <a:lnTo>
                    <a:pt x="247" y="301"/>
                  </a:lnTo>
                  <a:lnTo>
                    <a:pt x="248" y="303"/>
                  </a:lnTo>
                  <a:lnTo>
                    <a:pt x="250" y="310"/>
                  </a:lnTo>
                  <a:lnTo>
                    <a:pt x="251" y="313"/>
                  </a:lnTo>
                  <a:lnTo>
                    <a:pt x="252" y="316"/>
                  </a:lnTo>
                  <a:lnTo>
                    <a:pt x="255" y="318"/>
                  </a:lnTo>
                  <a:lnTo>
                    <a:pt x="259" y="320"/>
                  </a:lnTo>
                  <a:lnTo>
                    <a:pt x="264" y="321"/>
                  </a:lnTo>
                  <a:lnTo>
                    <a:pt x="266" y="322"/>
                  </a:lnTo>
                  <a:lnTo>
                    <a:pt x="267" y="324"/>
                  </a:lnTo>
                  <a:lnTo>
                    <a:pt x="268" y="325"/>
                  </a:lnTo>
                  <a:lnTo>
                    <a:pt x="270" y="325"/>
                  </a:lnTo>
                  <a:lnTo>
                    <a:pt x="266" y="317"/>
                  </a:lnTo>
                  <a:lnTo>
                    <a:pt x="267" y="314"/>
                  </a:lnTo>
                  <a:lnTo>
                    <a:pt x="267" y="312"/>
                  </a:lnTo>
                  <a:lnTo>
                    <a:pt x="266" y="308"/>
                  </a:lnTo>
                  <a:lnTo>
                    <a:pt x="269" y="308"/>
                  </a:lnTo>
                  <a:lnTo>
                    <a:pt x="269" y="304"/>
                  </a:lnTo>
                  <a:lnTo>
                    <a:pt x="269" y="302"/>
                  </a:lnTo>
                  <a:lnTo>
                    <a:pt x="269" y="301"/>
                  </a:lnTo>
                  <a:lnTo>
                    <a:pt x="272" y="300"/>
                  </a:lnTo>
                  <a:lnTo>
                    <a:pt x="275" y="298"/>
                  </a:lnTo>
                  <a:lnTo>
                    <a:pt x="277" y="297"/>
                  </a:lnTo>
                  <a:lnTo>
                    <a:pt x="281" y="296"/>
                  </a:lnTo>
                  <a:lnTo>
                    <a:pt x="281" y="295"/>
                  </a:lnTo>
                  <a:lnTo>
                    <a:pt x="281" y="293"/>
                  </a:lnTo>
                  <a:lnTo>
                    <a:pt x="281" y="292"/>
                  </a:lnTo>
                  <a:lnTo>
                    <a:pt x="282" y="291"/>
                  </a:lnTo>
                  <a:lnTo>
                    <a:pt x="284" y="289"/>
                  </a:lnTo>
                  <a:lnTo>
                    <a:pt x="286" y="289"/>
                  </a:lnTo>
                  <a:lnTo>
                    <a:pt x="288" y="289"/>
                  </a:lnTo>
                  <a:lnTo>
                    <a:pt x="290" y="288"/>
                  </a:lnTo>
                  <a:lnTo>
                    <a:pt x="294" y="278"/>
                  </a:lnTo>
                  <a:lnTo>
                    <a:pt x="297" y="279"/>
                  </a:lnTo>
                  <a:lnTo>
                    <a:pt x="300" y="279"/>
                  </a:lnTo>
                  <a:lnTo>
                    <a:pt x="304" y="278"/>
                  </a:lnTo>
                  <a:lnTo>
                    <a:pt x="306" y="276"/>
                  </a:lnTo>
                  <a:lnTo>
                    <a:pt x="309" y="273"/>
                  </a:lnTo>
                  <a:lnTo>
                    <a:pt x="312" y="271"/>
                  </a:lnTo>
                  <a:lnTo>
                    <a:pt x="316" y="272"/>
                  </a:lnTo>
                  <a:lnTo>
                    <a:pt x="322" y="275"/>
                  </a:lnTo>
                  <a:lnTo>
                    <a:pt x="331" y="278"/>
                  </a:lnTo>
                  <a:lnTo>
                    <a:pt x="332" y="280"/>
                  </a:lnTo>
                  <a:lnTo>
                    <a:pt x="332" y="281"/>
                  </a:lnTo>
                  <a:lnTo>
                    <a:pt x="333" y="283"/>
                  </a:lnTo>
                  <a:lnTo>
                    <a:pt x="335" y="283"/>
                  </a:lnTo>
                  <a:lnTo>
                    <a:pt x="337" y="281"/>
                  </a:lnTo>
                  <a:lnTo>
                    <a:pt x="339" y="281"/>
                  </a:lnTo>
                  <a:lnTo>
                    <a:pt x="340" y="281"/>
                  </a:lnTo>
                  <a:lnTo>
                    <a:pt x="339" y="277"/>
                  </a:lnTo>
                  <a:lnTo>
                    <a:pt x="341" y="275"/>
                  </a:lnTo>
                  <a:lnTo>
                    <a:pt x="343" y="273"/>
                  </a:lnTo>
                  <a:lnTo>
                    <a:pt x="348" y="279"/>
                  </a:lnTo>
                  <a:lnTo>
                    <a:pt x="351" y="279"/>
                  </a:lnTo>
                  <a:lnTo>
                    <a:pt x="355" y="279"/>
                  </a:lnTo>
                  <a:lnTo>
                    <a:pt x="355" y="283"/>
                  </a:lnTo>
                  <a:lnTo>
                    <a:pt x="356" y="283"/>
                  </a:lnTo>
                  <a:lnTo>
                    <a:pt x="357" y="281"/>
                  </a:lnTo>
                  <a:lnTo>
                    <a:pt x="358" y="280"/>
                  </a:lnTo>
                  <a:lnTo>
                    <a:pt x="357" y="279"/>
                  </a:lnTo>
                  <a:lnTo>
                    <a:pt x="353" y="278"/>
                  </a:lnTo>
                  <a:lnTo>
                    <a:pt x="353" y="277"/>
                  </a:lnTo>
                  <a:lnTo>
                    <a:pt x="354" y="276"/>
                  </a:lnTo>
                  <a:lnTo>
                    <a:pt x="355" y="275"/>
                  </a:lnTo>
                  <a:lnTo>
                    <a:pt x="355" y="273"/>
                  </a:lnTo>
                  <a:lnTo>
                    <a:pt x="356" y="271"/>
                  </a:lnTo>
                  <a:lnTo>
                    <a:pt x="348" y="269"/>
                  </a:lnTo>
                  <a:lnTo>
                    <a:pt x="347" y="269"/>
                  </a:lnTo>
                  <a:lnTo>
                    <a:pt x="346" y="265"/>
                  </a:lnTo>
                  <a:lnTo>
                    <a:pt x="347" y="265"/>
                  </a:lnTo>
                  <a:lnTo>
                    <a:pt x="348" y="267"/>
                  </a:lnTo>
                  <a:lnTo>
                    <a:pt x="350" y="268"/>
                  </a:lnTo>
                  <a:lnTo>
                    <a:pt x="353" y="267"/>
                  </a:lnTo>
                  <a:lnTo>
                    <a:pt x="353" y="264"/>
                  </a:lnTo>
                  <a:lnTo>
                    <a:pt x="359" y="264"/>
                  </a:lnTo>
                  <a:lnTo>
                    <a:pt x="365" y="265"/>
                  </a:lnTo>
                  <a:lnTo>
                    <a:pt x="365" y="264"/>
                  </a:lnTo>
                  <a:lnTo>
                    <a:pt x="365" y="263"/>
                  </a:lnTo>
                  <a:lnTo>
                    <a:pt x="366" y="262"/>
                  </a:lnTo>
                  <a:lnTo>
                    <a:pt x="367" y="264"/>
                  </a:lnTo>
                  <a:lnTo>
                    <a:pt x="369" y="265"/>
                  </a:lnTo>
                  <a:lnTo>
                    <a:pt x="370" y="267"/>
                  </a:lnTo>
                  <a:lnTo>
                    <a:pt x="372" y="267"/>
                  </a:lnTo>
                  <a:lnTo>
                    <a:pt x="374" y="262"/>
                  </a:lnTo>
                  <a:lnTo>
                    <a:pt x="379" y="265"/>
                  </a:lnTo>
                  <a:lnTo>
                    <a:pt x="380" y="263"/>
                  </a:lnTo>
                  <a:lnTo>
                    <a:pt x="381" y="262"/>
                  </a:lnTo>
                  <a:lnTo>
                    <a:pt x="382" y="262"/>
                  </a:lnTo>
                  <a:lnTo>
                    <a:pt x="383" y="263"/>
                  </a:lnTo>
                  <a:lnTo>
                    <a:pt x="385" y="265"/>
                  </a:lnTo>
                  <a:lnTo>
                    <a:pt x="383" y="267"/>
                  </a:lnTo>
                  <a:lnTo>
                    <a:pt x="388" y="268"/>
                  </a:lnTo>
                  <a:lnTo>
                    <a:pt x="391" y="269"/>
                  </a:lnTo>
                  <a:lnTo>
                    <a:pt x="392" y="270"/>
                  </a:lnTo>
                  <a:lnTo>
                    <a:pt x="394" y="273"/>
                  </a:lnTo>
                  <a:lnTo>
                    <a:pt x="397" y="273"/>
                  </a:lnTo>
                  <a:lnTo>
                    <a:pt x="400" y="275"/>
                  </a:lnTo>
                  <a:lnTo>
                    <a:pt x="404" y="270"/>
                  </a:lnTo>
                  <a:lnTo>
                    <a:pt x="406" y="270"/>
                  </a:lnTo>
                  <a:lnTo>
                    <a:pt x="408" y="270"/>
                  </a:lnTo>
                  <a:lnTo>
                    <a:pt x="410" y="275"/>
                  </a:lnTo>
                  <a:lnTo>
                    <a:pt x="412" y="278"/>
                  </a:lnTo>
                  <a:lnTo>
                    <a:pt x="416" y="279"/>
                  </a:lnTo>
                  <a:lnTo>
                    <a:pt x="418" y="285"/>
                  </a:lnTo>
                  <a:lnTo>
                    <a:pt x="416" y="291"/>
                  </a:lnTo>
                  <a:lnTo>
                    <a:pt x="416" y="301"/>
                  </a:lnTo>
                  <a:lnTo>
                    <a:pt x="420" y="300"/>
                  </a:lnTo>
                  <a:lnTo>
                    <a:pt x="422" y="300"/>
                  </a:lnTo>
                  <a:lnTo>
                    <a:pt x="420" y="304"/>
                  </a:lnTo>
                  <a:lnTo>
                    <a:pt x="419" y="306"/>
                  </a:lnTo>
                  <a:lnTo>
                    <a:pt x="420" y="310"/>
                  </a:lnTo>
                  <a:lnTo>
                    <a:pt x="426" y="313"/>
                  </a:lnTo>
                  <a:lnTo>
                    <a:pt x="427" y="316"/>
                  </a:lnTo>
                  <a:lnTo>
                    <a:pt x="427" y="317"/>
                  </a:lnTo>
                  <a:lnTo>
                    <a:pt x="427" y="321"/>
                  </a:lnTo>
                  <a:lnTo>
                    <a:pt x="431" y="326"/>
                  </a:lnTo>
                  <a:lnTo>
                    <a:pt x="431" y="328"/>
                  </a:lnTo>
                  <a:lnTo>
                    <a:pt x="431" y="330"/>
                  </a:lnTo>
                  <a:lnTo>
                    <a:pt x="434" y="332"/>
                  </a:lnTo>
                  <a:lnTo>
                    <a:pt x="436" y="332"/>
                  </a:lnTo>
                  <a:lnTo>
                    <a:pt x="439" y="334"/>
                  </a:lnTo>
                  <a:lnTo>
                    <a:pt x="442" y="321"/>
                  </a:lnTo>
                  <a:lnTo>
                    <a:pt x="443" y="314"/>
                  </a:lnTo>
                  <a:lnTo>
                    <a:pt x="443" y="308"/>
                  </a:lnTo>
                  <a:lnTo>
                    <a:pt x="438" y="291"/>
                  </a:lnTo>
                  <a:lnTo>
                    <a:pt x="435" y="288"/>
                  </a:lnTo>
                  <a:lnTo>
                    <a:pt x="435" y="287"/>
                  </a:lnTo>
                  <a:lnTo>
                    <a:pt x="436" y="287"/>
                  </a:lnTo>
                  <a:lnTo>
                    <a:pt x="437" y="286"/>
                  </a:lnTo>
                  <a:lnTo>
                    <a:pt x="436" y="284"/>
                  </a:lnTo>
                  <a:lnTo>
                    <a:pt x="434" y="281"/>
                  </a:lnTo>
                  <a:lnTo>
                    <a:pt x="431" y="278"/>
                  </a:lnTo>
                  <a:lnTo>
                    <a:pt x="431" y="272"/>
                  </a:lnTo>
                  <a:lnTo>
                    <a:pt x="432" y="270"/>
                  </a:lnTo>
                  <a:lnTo>
                    <a:pt x="431" y="267"/>
                  </a:lnTo>
                  <a:lnTo>
                    <a:pt x="428" y="264"/>
                  </a:lnTo>
                  <a:lnTo>
                    <a:pt x="427" y="263"/>
                  </a:lnTo>
                  <a:lnTo>
                    <a:pt x="428" y="262"/>
                  </a:lnTo>
                  <a:lnTo>
                    <a:pt x="429" y="262"/>
                  </a:lnTo>
                  <a:lnTo>
                    <a:pt x="430" y="262"/>
                  </a:lnTo>
                  <a:lnTo>
                    <a:pt x="430" y="261"/>
                  </a:lnTo>
                  <a:lnTo>
                    <a:pt x="432" y="260"/>
                  </a:lnTo>
                  <a:lnTo>
                    <a:pt x="434" y="260"/>
                  </a:lnTo>
                  <a:lnTo>
                    <a:pt x="431" y="260"/>
                  </a:lnTo>
                  <a:lnTo>
                    <a:pt x="431" y="259"/>
                  </a:lnTo>
                  <a:lnTo>
                    <a:pt x="431" y="257"/>
                  </a:lnTo>
                  <a:lnTo>
                    <a:pt x="432" y="253"/>
                  </a:lnTo>
                  <a:lnTo>
                    <a:pt x="436" y="245"/>
                  </a:lnTo>
                  <a:lnTo>
                    <a:pt x="436" y="243"/>
                  </a:lnTo>
                  <a:lnTo>
                    <a:pt x="436" y="239"/>
                  </a:lnTo>
                  <a:lnTo>
                    <a:pt x="438" y="239"/>
                  </a:lnTo>
                  <a:lnTo>
                    <a:pt x="442" y="239"/>
                  </a:lnTo>
                  <a:lnTo>
                    <a:pt x="442" y="238"/>
                  </a:lnTo>
                  <a:lnTo>
                    <a:pt x="442" y="237"/>
                  </a:lnTo>
                  <a:lnTo>
                    <a:pt x="443" y="235"/>
                  </a:lnTo>
                  <a:lnTo>
                    <a:pt x="448" y="232"/>
                  </a:lnTo>
                  <a:lnTo>
                    <a:pt x="452" y="231"/>
                  </a:lnTo>
                  <a:lnTo>
                    <a:pt x="453" y="230"/>
                  </a:lnTo>
                  <a:lnTo>
                    <a:pt x="454" y="228"/>
                  </a:lnTo>
                  <a:lnTo>
                    <a:pt x="454" y="227"/>
                  </a:lnTo>
                  <a:lnTo>
                    <a:pt x="454" y="226"/>
                  </a:lnTo>
                  <a:lnTo>
                    <a:pt x="455" y="223"/>
                  </a:lnTo>
                  <a:lnTo>
                    <a:pt x="457" y="222"/>
                  </a:lnTo>
                  <a:lnTo>
                    <a:pt x="460" y="222"/>
                  </a:lnTo>
                  <a:lnTo>
                    <a:pt x="463" y="222"/>
                  </a:lnTo>
                  <a:lnTo>
                    <a:pt x="465" y="221"/>
                  </a:lnTo>
                  <a:lnTo>
                    <a:pt x="467" y="219"/>
                  </a:lnTo>
                  <a:lnTo>
                    <a:pt x="468" y="216"/>
                  </a:lnTo>
                  <a:lnTo>
                    <a:pt x="469" y="213"/>
                  </a:lnTo>
                  <a:lnTo>
                    <a:pt x="470" y="212"/>
                  </a:lnTo>
                  <a:lnTo>
                    <a:pt x="475" y="210"/>
                  </a:lnTo>
                  <a:lnTo>
                    <a:pt x="472" y="204"/>
                  </a:lnTo>
                  <a:lnTo>
                    <a:pt x="478" y="203"/>
                  </a:lnTo>
                  <a:lnTo>
                    <a:pt x="477" y="199"/>
                  </a:lnTo>
                  <a:lnTo>
                    <a:pt x="479" y="198"/>
                  </a:lnTo>
                  <a:lnTo>
                    <a:pt x="487" y="197"/>
                  </a:lnTo>
                  <a:lnTo>
                    <a:pt x="486" y="195"/>
                  </a:lnTo>
                  <a:lnTo>
                    <a:pt x="484" y="192"/>
                  </a:lnTo>
                  <a:lnTo>
                    <a:pt x="481" y="192"/>
                  </a:lnTo>
                  <a:lnTo>
                    <a:pt x="478" y="192"/>
                  </a:lnTo>
                  <a:lnTo>
                    <a:pt x="478" y="190"/>
                  </a:lnTo>
                  <a:lnTo>
                    <a:pt x="481" y="189"/>
                  </a:lnTo>
                  <a:lnTo>
                    <a:pt x="484" y="188"/>
                  </a:lnTo>
                  <a:lnTo>
                    <a:pt x="484" y="182"/>
                  </a:lnTo>
                  <a:lnTo>
                    <a:pt x="481" y="181"/>
                  </a:lnTo>
                  <a:lnTo>
                    <a:pt x="478" y="181"/>
                  </a:lnTo>
                  <a:lnTo>
                    <a:pt x="477" y="180"/>
                  </a:lnTo>
                  <a:lnTo>
                    <a:pt x="477" y="179"/>
                  </a:lnTo>
                  <a:lnTo>
                    <a:pt x="476" y="177"/>
                  </a:lnTo>
                  <a:lnTo>
                    <a:pt x="475" y="175"/>
                  </a:lnTo>
                  <a:lnTo>
                    <a:pt x="478" y="173"/>
                  </a:lnTo>
                  <a:lnTo>
                    <a:pt x="479" y="171"/>
                  </a:lnTo>
                  <a:lnTo>
                    <a:pt x="479" y="170"/>
                  </a:lnTo>
                  <a:lnTo>
                    <a:pt x="477" y="169"/>
                  </a:lnTo>
                  <a:lnTo>
                    <a:pt x="477" y="167"/>
                  </a:lnTo>
                  <a:lnTo>
                    <a:pt x="478" y="166"/>
                  </a:lnTo>
                  <a:lnTo>
                    <a:pt x="478" y="165"/>
                  </a:lnTo>
                  <a:lnTo>
                    <a:pt x="477" y="164"/>
                  </a:lnTo>
                  <a:lnTo>
                    <a:pt x="476" y="163"/>
                  </a:lnTo>
                  <a:lnTo>
                    <a:pt x="472" y="162"/>
                  </a:lnTo>
                  <a:lnTo>
                    <a:pt x="472" y="161"/>
                  </a:lnTo>
                  <a:lnTo>
                    <a:pt x="475" y="161"/>
                  </a:lnTo>
                  <a:lnTo>
                    <a:pt x="475" y="159"/>
                  </a:lnTo>
                  <a:lnTo>
                    <a:pt x="475" y="157"/>
                  </a:lnTo>
                  <a:lnTo>
                    <a:pt x="473" y="156"/>
                  </a:lnTo>
                  <a:lnTo>
                    <a:pt x="476" y="153"/>
                  </a:lnTo>
                  <a:lnTo>
                    <a:pt x="477" y="150"/>
                  </a:lnTo>
                  <a:lnTo>
                    <a:pt x="478" y="142"/>
                  </a:lnTo>
                  <a:lnTo>
                    <a:pt x="481" y="141"/>
                  </a:lnTo>
                  <a:lnTo>
                    <a:pt x="484" y="140"/>
                  </a:lnTo>
                  <a:lnTo>
                    <a:pt x="485" y="142"/>
                  </a:lnTo>
                  <a:lnTo>
                    <a:pt x="486" y="143"/>
                  </a:lnTo>
                  <a:lnTo>
                    <a:pt x="484" y="146"/>
                  </a:lnTo>
                  <a:lnTo>
                    <a:pt x="483" y="148"/>
                  </a:lnTo>
                  <a:lnTo>
                    <a:pt x="481" y="154"/>
                  </a:lnTo>
                  <a:lnTo>
                    <a:pt x="480" y="158"/>
                  </a:lnTo>
                  <a:lnTo>
                    <a:pt x="479" y="161"/>
                  </a:lnTo>
                  <a:lnTo>
                    <a:pt x="481" y="164"/>
                  </a:lnTo>
                  <a:lnTo>
                    <a:pt x="483" y="163"/>
                  </a:lnTo>
                  <a:lnTo>
                    <a:pt x="484" y="163"/>
                  </a:lnTo>
                  <a:lnTo>
                    <a:pt x="485" y="162"/>
                  </a:lnTo>
                  <a:lnTo>
                    <a:pt x="487" y="162"/>
                  </a:lnTo>
                  <a:lnTo>
                    <a:pt x="487" y="165"/>
                  </a:lnTo>
                  <a:lnTo>
                    <a:pt x="492" y="165"/>
                  </a:lnTo>
                  <a:lnTo>
                    <a:pt x="495" y="149"/>
                  </a:lnTo>
                  <a:lnTo>
                    <a:pt x="492" y="149"/>
                  </a:lnTo>
                  <a:lnTo>
                    <a:pt x="491" y="149"/>
                  </a:lnTo>
                  <a:lnTo>
                    <a:pt x="491" y="148"/>
                  </a:lnTo>
                  <a:lnTo>
                    <a:pt x="491" y="143"/>
                  </a:lnTo>
                  <a:lnTo>
                    <a:pt x="499" y="143"/>
                  </a:lnTo>
                  <a:lnTo>
                    <a:pt x="501" y="143"/>
                  </a:lnTo>
                  <a:lnTo>
                    <a:pt x="503" y="142"/>
                  </a:lnTo>
                  <a:lnTo>
                    <a:pt x="505" y="138"/>
                  </a:lnTo>
                  <a:lnTo>
                    <a:pt x="509" y="131"/>
                  </a:lnTo>
                  <a:lnTo>
                    <a:pt x="504" y="127"/>
                  </a:lnTo>
                  <a:lnTo>
                    <a:pt x="504" y="126"/>
                  </a:lnTo>
                  <a:lnTo>
                    <a:pt x="505" y="125"/>
                  </a:lnTo>
                  <a:lnTo>
                    <a:pt x="507" y="125"/>
                  </a:lnTo>
                  <a:lnTo>
                    <a:pt x="505" y="123"/>
                  </a:lnTo>
                  <a:lnTo>
                    <a:pt x="510" y="119"/>
                  </a:lnTo>
                  <a:lnTo>
                    <a:pt x="512" y="117"/>
                  </a:lnTo>
                  <a:lnTo>
                    <a:pt x="516" y="116"/>
                  </a:lnTo>
                  <a:lnTo>
                    <a:pt x="518" y="116"/>
                  </a:lnTo>
                  <a:lnTo>
                    <a:pt x="521" y="116"/>
                  </a:lnTo>
                  <a:lnTo>
                    <a:pt x="522" y="113"/>
                  </a:lnTo>
                  <a:lnTo>
                    <a:pt x="526" y="113"/>
                  </a:lnTo>
                  <a:lnTo>
                    <a:pt x="527" y="113"/>
                  </a:lnTo>
                  <a:lnTo>
                    <a:pt x="528" y="114"/>
                  </a:lnTo>
                  <a:lnTo>
                    <a:pt x="530" y="114"/>
                  </a:lnTo>
                  <a:lnTo>
                    <a:pt x="532" y="106"/>
                  </a:lnTo>
                  <a:lnTo>
                    <a:pt x="534" y="107"/>
                  </a:lnTo>
                  <a:lnTo>
                    <a:pt x="534" y="108"/>
                  </a:lnTo>
                  <a:lnTo>
                    <a:pt x="535" y="112"/>
                  </a:lnTo>
                  <a:lnTo>
                    <a:pt x="537" y="110"/>
                  </a:lnTo>
                  <a:lnTo>
                    <a:pt x="538" y="110"/>
                  </a:lnTo>
                  <a:lnTo>
                    <a:pt x="538" y="109"/>
                  </a:lnTo>
                  <a:lnTo>
                    <a:pt x="541" y="108"/>
                  </a:lnTo>
                  <a:lnTo>
                    <a:pt x="543" y="108"/>
                  </a:lnTo>
                  <a:lnTo>
                    <a:pt x="535" y="104"/>
                  </a:lnTo>
                  <a:lnTo>
                    <a:pt x="537" y="100"/>
                  </a:lnTo>
                  <a:lnTo>
                    <a:pt x="540" y="99"/>
                  </a:lnTo>
                  <a:lnTo>
                    <a:pt x="541" y="97"/>
                  </a:lnTo>
                  <a:lnTo>
                    <a:pt x="540" y="96"/>
                  </a:lnTo>
                  <a:lnTo>
                    <a:pt x="538" y="96"/>
                  </a:lnTo>
                  <a:lnTo>
                    <a:pt x="538" y="94"/>
                  </a:lnTo>
                  <a:lnTo>
                    <a:pt x="542" y="92"/>
                  </a:lnTo>
                  <a:lnTo>
                    <a:pt x="543" y="88"/>
                  </a:lnTo>
                  <a:lnTo>
                    <a:pt x="544" y="82"/>
                  </a:lnTo>
                  <a:lnTo>
                    <a:pt x="550" y="82"/>
                  </a:lnTo>
                  <a:lnTo>
                    <a:pt x="553" y="81"/>
                  </a:lnTo>
                  <a:lnTo>
                    <a:pt x="557" y="78"/>
                  </a:lnTo>
                  <a:lnTo>
                    <a:pt x="560" y="73"/>
                  </a:lnTo>
                  <a:lnTo>
                    <a:pt x="560" y="77"/>
                  </a:lnTo>
                  <a:lnTo>
                    <a:pt x="565" y="74"/>
                  </a:lnTo>
                  <a:lnTo>
                    <a:pt x="565" y="75"/>
                  </a:lnTo>
                  <a:lnTo>
                    <a:pt x="566" y="76"/>
                  </a:lnTo>
                  <a:lnTo>
                    <a:pt x="568" y="77"/>
                  </a:lnTo>
                  <a:lnTo>
                    <a:pt x="575" y="70"/>
                  </a:lnTo>
                  <a:lnTo>
                    <a:pt x="573" y="61"/>
                  </a:lnTo>
                  <a:lnTo>
                    <a:pt x="574" y="62"/>
                  </a:lnTo>
                  <a:lnTo>
                    <a:pt x="575" y="64"/>
                  </a:lnTo>
                  <a:close/>
                </a:path>
              </a:pathLst>
            </a:custGeom>
            <a:grpFill/>
            <a:ln w="1905">
              <a:solidFill>
                <a:srgbClr val="FAE374"/>
              </a:solidFill>
              <a:prstDash val="solid"/>
              <a:round/>
              <a:headEnd/>
              <a:tailEnd/>
            </a:ln>
          </p:spPr>
          <p:txBody>
            <a:bodyPr/>
            <a:lstStyle/>
            <a:p>
              <a:endParaRPr lang="en-US"/>
            </a:p>
          </p:txBody>
        </p:sp>
        <p:sp>
          <p:nvSpPr>
            <p:cNvPr id="18" name="Freeform 93"/>
            <p:cNvSpPr>
              <a:spLocks noChangeAspect="1"/>
            </p:cNvSpPr>
            <p:nvPr/>
          </p:nvSpPr>
          <p:spPr bwMode="auto">
            <a:xfrm>
              <a:off x="3730362" y="3841080"/>
              <a:ext cx="70536" cy="91292"/>
            </a:xfrm>
            <a:custGeom>
              <a:avLst/>
              <a:gdLst>
                <a:gd name="T0" fmla="*/ 50 w 54"/>
                <a:gd name="T1" fmla="*/ 43 h 64"/>
                <a:gd name="T2" fmla="*/ 54 w 54"/>
                <a:gd name="T3" fmla="*/ 35 h 64"/>
                <a:gd name="T4" fmla="*/ 50 w 54"/>
                <a:gd name="T5" fmla="*/ 32 h 64"/>
                <a:gd name="T6" fmla="*/ 48 w 54"/>
                <a:gd name="T7" fmla="*/ 31 h 64"/>
                <a:gd name="T8" fmla="*/ 45 w 54"/>
                <a:gd name="T9" fmla="*/ 26 h 64"/>
                <a:gd name="T10" fmla="*/ 45 w 54"/>
                <a:gd name="T11" fmla="*/ 23 h 64"/>
                <a:gd name="T12" fmla="*/ 38 w 54"/>
                <a:gd name="T13" fmla="*/ 21 h 64"/>
                <a:gd name="T14" fmla="*/ 35 w 54"/>
                <a:gd name="T15" fmla="*/ 19 h 64"/>
                <a:gd name="T16" fmla="*/ 32 w 54"/>
                <a:gd name="T17" fmla="*/ 15 h 64"/>
                <a:gd name="T18" fmla="*/ 29 w 54"/>
                <a:gd name="T19" fmla="*/ 14 h 64"/>
                <a:gd name="T20" fmla="*/ 26 w 54"/>
                <a:gd name="T21" fmla="*/ 12 h 64"/>
                <a:gd name="T22" fmla="*/ 23 w 54"/>
                <a:gd name="T23" fmla="*/ 6 h 64"/>
                <a:gd name="T24" fmla="*/ 7 w 54"/>
                <a:gd name="T25" fmla="*/ 3 h 64"/>
                <a:gd name="T26" fmla="*/ 6 w 54"/>
                <a:gd name="T27" fmla="*/ 5 h 64"/>
                <a:gd name="T28" fmla="*/ 5 w 54"/>
                <a:gd name="T29" fmla="*/ 11 h 64"/>
                <a:gd name="T30" fmla="*/ 5 w 54"/>
                <a:gd name="T31" fmla="*/ 13 h 64"/>
                <a:gd name="T32" fmla="*/ 3 w 54"/>
                <a:gd name="T33" fmla="*/ 16 h 64"/>
                <a:gd name="T34" fmla="*/ 3 w 54"/>
                <a:gd name="T35" fmla="*/ 19 h 64"/>
                <a:gd name="T36" fmla="*/ 2 w 54"/>
                <a:gd name="T37" fmla="*/ 24 h 64"/>
                <a:gd name="T38" fmla="*/ 0 w 54"/>
                <a:gd name="T39" fmla="*/ 28 h 64"/>
                <a:gd name="T40" fmla="*/ 2 w 54"/>
                <a:gd name="T41" fmla="*/ 31 h 64"/>
                <a:gd name="T42" fmla="*/ 0 w 54"/>
                <a:gd name="T43" fmla="*/ 35 h 64"/>
                <a:gd name="T44" fmla="*/ 2 w 54"/>
                <a:gd name="T45" fmla="*/ 40 h 64"/>
                <a:gd name="T46" fmla="*/ 0 w 54"/>
                <a:gd name="T47" fmla="*/ 40 h 64"/>
                <a:gd name="T48" fmla="*/ 2 w 54"/>
                <a:gd name="T49" fmla="*/ 55 h 64"/>
                <a:gd name="T50" fmla="*/ 10 w 54"/>
                <a:gd name="T51" fmla="*/ 57 h 64"/>
                <a:gd name="T52" fmla="*/ 11 w 54"/>
                <a:gd name="T53" fmla="*/ 60 h 64"/>
                <a:gd name="T54" fmla="*/ 13 w 54"/>
                <a:gd name="T55" fmla="*/ 62 h 64"/>
                <a:gd name="T56" fmla="*/ 21 w 54"/>
                <a:gd name="T57" fmla="*/ 64 h 64"/>
                <a:gd name="T58" fmla="*/ 28 w 54"/>
                <a:gd name="T59" fmla="*/ 62 h 64"/>
                <a:gd name="T60" fmla="*/ 35 w 54"/>
                <a:gd name="T61" fmla="*/ 63 h 64"/>
                <a:gd name="T62" fmla="*/ 37 w 54"/>
                <a:gd name="T63" fmla="*/ 63 h 64"/>
                <a:gd name="T64" fmla="*/ 44 w 54"/>
                <a:gd name="T65" fmla="*/ 57 h 64"/>
                <a:gd name="T66" fmla="*/ 52 w 54"/>
                <a:gd name="T67" fmla="*/ 46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64"/>
                <a:gd name="T104" fmla="*/ 54 w 54"/>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64">
                  <a:moveTo>
                    <a:pt x="52" y="46"/>
                  </a:moveTo>
                  <a:lnTo>
                    <a:pt x="50" y="43"/>
                  </a:lnTo>
                  <a:lnTo>
                    <a:pt x="54" y="35"/>
                  </a:lnTo>
                  <a:lnTo>
                    <a:pt x="53" y="34"/>
                  </a:lnTo>
                  <a:lnTo>
                    <a:pt x="50" y="32"/>
                  </a:lnTo>
                  <a:lnTo>
                    <a:pt x="48" y="31"/>
                  </a:lnTo>
                  <a:lnTo>
                    <a:pt x="47" y="29"/>
                  </a:lnTo>
                  <a:lnTo>
                    <a:pt x="45" y="26"/>
                  </a:lnTo>
                  <a:lnTo>
                    <a:pt x="45" y="23"/>
                  </a:lnTo>
                  <a:lnTo>
                    <a:pt x="43" y="22"/>
                  </a:lnTo>
                  <a:lnTo>
                    <a:pt x="38" y="21"/>
                  </a:lnTo>
                  <a:lnTo>
                    <a:pt x="35" y="19"/>
                  </a:lnTo>
                  <a:lnTo>
                    <a:pt x="32" y="15"/>
                  </a:lnTo>
                  <a:lnTo>
                    <a:pt x="30" y="14"/>
                  </a:lnTo>
                  <a:lnTo>
                    <a:pt x="29" y="14"/>
                  </a:lnTo>
                  <a:lnTo>
                    <a:pt x="27" y="13"/>
                  </a:lnTo>
                  <a:lnTo>
                    <a:pt x="26" y="12"/>
                  </a:lnTo>
                  <a:lnTo>
                    <a:pt x="23" y="6"/>
                  </a:lnTo>
                  <a:lnTo>
                    <a:pt x="15" y="0"/>
                  </a:lnTo>
                  <a:lnTo>
                    <a:pt x="7" y="3"/>
                  </a:lnTo>
                  <a:lnTo>
                    <a:pt x="6" y="5"/>
                  </a:lnTo>
                  <a:lnTo>
                    <a:pt x="5" y="7"/>
                  </a:lnTo>
                  <a:lnTo>
                    <a:pt x="5" y="11"/>
                  </a:lnTo>
                  <a:lnTo>
                    <a:pt x="5" y="13"/>
                  </a:lnTo>
                  <a:lnTo>
                    <a:pt x="4" y="14"/>
                  </a:lnTo>
                  <a:lnTo>
                    <a:pt x="3" y="16"/>
                  </a:lnTo>
                  <a:lnTo>
                    <a:pt x="3" y="19"/>
                  </a:lnTo>
                  <a:lnTo>
                    <a:pt x="3" y="22"/>
                  </a:lnTo>
                  <a:lnTo>
                    <a:pt x="2" y="24"/>
                  </a:lnTo>
                  <a:lnTo>
                    <a:pt x="0" y="26"/>
                  </a:lnTo>
                  <a:lnTo>
                    <a:pt x="0" y="28"/>
                  </a:lnTo>
                  <a:lnTo>
                    <a:pt x="2" y="31"/>
                  </a:lnTo>
                  <a:lnTo>
                    <a:pt x="0" y="35"/>
                  </a:lnTo>
                  <a:lnTo>
                    <a:pt x="2" y="38"/>
                  </a:lnTo>
                  <a:lnTo>
                    <a:pt x="2" y="40"/>
                  </a:lnTo>
                  <a:lnTo>
                    <a:pt x="0" y="40"/>
                  </a:lnTo>
                  <a:lnTo>
                    <a:pt x="2" y="55"/>
                  </a:lnTo>
                  <a:lnTo>
                    <a:pt x="6" y="56"/>
                  </a:lnTo>
                  <a:lnTo>
                    <a:pt x="10" y="57"/>
                  </a:lnTo>
                  <a:lnTo>
                    <a:pt x="11" y="60"/>
                  </a:lnTo>
                  <a:lnTo>
                    <a:pt x="13" y="62"/>
                  </a:lnTo>
                  <a:lnTo>
                    <a:pt x="18" y="63"/>
                  </a:lnTo>
                  <a:lnTo>
                    <a:pt x="21" y="64"/>
                  </a:lnTo>
                  <a:lnTo>
                    <a:pt x="28" y="62"/>
                  </a:lnTo>
                  <a:lnTo>
                    <a:pt x="31" y="63"/>
                  </a:lnTo>
                  <a:lnTo>
                    <a:pt x="35" y="63"/>
                  </a:lnTo>
                  <a:lnTo>
                    <a:pt x="37" y="63"/>
                  </a:lnTo>
                  <a:lnTo>
                    <a:pt x="40" y="61"/>
                  </a:lnTo>
                  <a:lnTo>
                    <a:pt x="44" y="57"/>
                  </a:lnTo>
                  <a:lnTo>
                    <a:pt x="52" y="46"/>
                  </a:lnTo>
                  <a:close/>
                </a:path>
              </a:pathLst>
            </a:custGeom>
            <a:grpFill/>
            <a:ln w="1905">
              <a:solidFill>
                <a:srgbClr val="FAE374"/>
              </a:solidFill>
              <a:prstDash val="solid"/>
              <a:round/>
              <a:headEnd/>
              <a:tailEnd/>
            </a:ln>
          </p:spPr>
          <p:txBody>
            <a:bodyPr/>
            <a:lstStyle/>
            <a:p>
              <a:endParaRPr lang="en-US"/>
            </a:p>
          </p:txBody>
        </p:sp>
        <p:sp>
          <p:nvSpPr>
            <p:cNvPr id="19" name="Freeform 94"/>
            <p:cNvSpPr>
              <a:spLocks noChangeAspect="1" noEditPoints="1"/>
            </p:cNvSpPr>
            <p:nvPr/>
          </p:nvSpPr>
          <p:spPr bwMode="auto">
            <a:xfrm>
              <a:off x="4396538" y="2105105"/>
              <a:ext cx="126704" cy="242495"/>
            </a:xfrm>
            <a:custGeom>
              <a:avLst/>
              <a:gdLst>
                <a:gd name="T0" fmla="*/ 4 w 97"/>
                <a:gd name="T1" fmla="*/ 97 h 170"/>
                <a:gd name="T2" fmla="*/ 0 w 97"/>
                <a:gd name="T3" fmla="*/ 102 h 170"/>
                <a:gd name="T4" fmla="*/ 4 w 97"/>
                <a:gd name="T5" fmla="*/ 106 h 170"/>
                <a:gd name="T6" fmla="*/ 11 w 97"/>
                <a:gd name="T7" fmla="*/ 108 h 170"/>
                <a:gd name="T8" fmla="*/ 23 w 97"/>
                <a:gd name="T9" fmla="*/ 105 h 170"/>
                <a:gd name="T10" fmla="*/ 20 w 97"/>
                <a:gd name="T11" fmla="*/ 97 h 170"/>
                <a:gd name="T12" fmla="*/ 19 w 97"/>
                <a:gd name="T13" fmla="*/ 91 h 170"/>
                <a:gd name="T14" fmla="*/ 9 w 97"/>
                <a:gd name="T15" fmla="*/ 91 h 170"/>
                <a:gd name="T16" fmla="*/ 19 w 97"/>
                <a:gd name="T17" fmla="*/ 78 h 170"/>
                <a:gd name="T18" fmla="*/ 14 w 97"/>
                <a:gd name="T19" fmla="*/ 67 h 170"/>
                <a:gd name="T20" fmla="*/ 19 w 97"/>
                <a:gd name="T21" fmla="*/ 74 h 170"/>
                <a:gd name="T22" fmla="*/ 1 w 97"/>
                <a:gd name="T23" fmla="*/ 52 h 170"/>
                <a:gd name="T24" fmla="*/ 5 w 97"/>
                <a:gd name="T25" fmla="*/ 52 h 170"/>
                <a:gd name="T26" fmla="*/ 11 w 97"/>
                <a:gd name="T27" fmla="*/ 53 h 170"/>
                <a:gd name="T28" fmla="*/ 19 w 97"/>
                <a:gd name="T29" fmla="*/ 60 h 170"/>
                <a:gd name="T30" fmla="*/ 14 w 97"/>
                <a:gd name="T31" fmla="*/ 49 h 170"/>
                <a:gd name="T32" fmla="*/ 8 w 97"/>
                <a:gd name="T33" fmla="*/ 45 h 170"/>
                <a:gd name="T34" fmla="*/ 17 w 97"/>
                <a:gd name="T35" fmla="*/ 35 h 170"/>
                <a:gd name="T36" fmla="*/ 39 w 97"/>
                <a:gd name="T37" fmla="*/ 29 h 170"/>
                <a:gd name="T38" fmla="*/ 26 w 97"/>
                <a:gd name="T39" fmla="*/ 39 h 170"/>
                <a:gd name="T40" fmla="*/ 26 w 97"/>
                <a:gd name="T41" fmla="*/ 45 h 170"/>
                <a:gd name="T42" fmla="*/ 21 w 97"/>
                <a:gd name="T43" fmla="*/ 51 h 170"/>
                <a:gd name="T44" fmla="*/ 22 w 97"/>
                <a:gd name="T45" fmla="*/ 56 h 170"/>
                <a:gd name="T46" fmla="*/ 22 w 97"/>
                <a:gd name="T47" fmla="*/ 60 h 170"/>
                <a:gd name="T48" fmla="*/ 20 w 97"/>
                <a:gd name="T49" fmla="*/ 69 h 170"/>
                <a:gd name="T50" fmla="*/ 22 w 97"/>
                <a:gd name="T51" fmla="*/ 73 h 170"/>
                <a:gd name="T52" fmla="*/ 25 w 97"/>
                <a:gd name="T53" fmla="*/ 75 h 170"/>
                <a:gd name="T54" fmla="*/ 30 w 97"/>
                <a:gd name="T55" fmla="*/ 78 h 170"/>
                <a:gd name="T56" fmla="*/ 47 w 97"/>
                <a:gd name="T57" fmla="*/ 93 h 170"/>
                <a:gd name="T58" fmla="*/ 48 w 97"/>
                <a:gd name="T59" fmla="*/ 114 h 170"/>
                <a:gd name="T60" fmla="*/ 32 w 97"/>
                <a:gd name="T61" fmla="*/ 118 h 170"/>
                <a:gd name="T62" fmla="*/ 30 w 97"/>
                <a:gd name="T63" fmla="*/ 127 h 170"/>
                <a:gd name="T64" fmla="*/ 36 w 97"/>
                <a:gd name="T65" fmla="*/ 132 h 170"/>
                <a:gd name="T66" fmla="*/ 34 w 97"/>
                <a:gd name="T67" fmla="*/ 141 h 170"/>
                <a:gd name="T68" fmla="*/ 44 w 97"/>
                <a:gd name="T69" fmla="*/ 145 h 170"/>
                <a:gd name="T70" fmla="*/ 49 w 97"/>
                <a:gd name="T71" fmla="*/ 149 h 170"/>
                <a:gd name="T72" fmla="*/ 17 w 97"/>
                <a:gd name="T73" fmla="*/ 169 h 170"/>
                <a:gd name="T74" fmla="*/ 26 w 97"/>
                <a:gd name="T75" fmla="*/ 165 h 170"/>
                <a:gd name="T76" fmla="*/ 40 w 97"/>
                <a:gd name="T77" fmla="*/ 163 h 170"/>
                <a:gd name="T78" fmla="*/ 52 w 97"/>
                <a:gd name="T79" fmla="*/ 159 h 170"/>
                <a:gd name="T80" fmla="*/ 61 w 97"/>
                <a:gd name="T81" fmla="*/ 156 h 170"/>
                <a:gd name="T82" fmla="*/ 87 w 97"/>
                <a:gd name="T83" fmla="*/ 155 h 170"/>
                <a:gd name="T84" fmla="*/ 84 w 97"/>
                <a:gd name="T85" fmla="*/ 149 h 170"/>
                <a:gd name="T86" fmla="*/ 90 w 97"/>
                <a:gd name="T87" fmla="*/ 141 h 170"/>
                <a:gd name="T88" fmla="*/ 97 w 97"/>
                <a:gd name="T89" fmla="*/ 130 h 170"/>
                <a:gd name="T90" fmla="*/ 95 w 97"/>
                <a:gd name="T91" fmla="*/ 125 h 170"/>
                <a:gd name="T92" fmla="*/ 84 w 97"/>
                <a:gd name="T93" fmla="*/ 127 h 170"/>
                <a:gd name="T94" fmla="*/ 82 w 97"/>
                <a:gd name="T95" fmla="*/ 117 h 170"/>
                <a:gd name="T96" fmla="*/ 82 w 97"/>
                <a:gd name="T97" fmla="*/ 110 h 170"/>
                <a:gd name="T98" fmla="*/ 66 w 97"/>
                <a:gd name="T99" fmla="*/ 98 h 170"/>
                <a:gd name="T100" fmla="*/ 58 w 97"/>
                <a:gd name="T101" fmla="*/ 82 h 170"/>
                <a:gd name="T102" fmla="*/ 54 w 97"/>
                <a:gd name="T103" fmla="*/ 77 h 170"/>
                <a:gd name="T104" fmla="*/ 52 w 97"/>
                <a:gd name="T105" fmla="*/ 72 h 170"/>
                <a:gd name="T106" fmla="*/ 54 w 97"/>
                <a:gd name="T107" fmla="*/ 62 h 170"/>
                <a:gd name="T108" fmla="*/ 54 w 97"/>
                <a:gd name="T109" fmla="*/ 48 h 170"/>
                <a:gd name="T110" fmla="*/ 37 w 97"/>
                <a:gd name="T111" fmla="*/ 49 h 170"/>
                <a:gd name="T112" fmla="*/ 39 w 97"/>
                <a:gd name="T113" fmla="*/ 41 h 170"/>
                <a:gd name="T114" fmla="*/ 46 w 97"/>
                <a:gd name="T115" fmla="*/ 33 h 170"/>
                <a:gd name="T116" fmla="*/ 39 w 97"/>
                <a:gd name="T117" fmla="*/ 29 h 170"/>
                <a:gd name="T118" fmla="*/ 65 w 97"/>
                <a:gd name="T119" fmla="*/ 8 h 170"/>
                <a:gd name="T120" fmla="*/ 68 w 97"/>
                <a:gd name="T121" fmla="*/ 0 h 1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7"/>
                <a:gd name="T184" fmla="*/ 0 h 170"/>
                <a:gd name="T185" fmla="*/ 97 w 97"/>
                <a:gd name="T186" fmla="*/ 170 h 1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7" h="170">
                  <a:moveTo>
                    <a:pt x="9" y="91"/>
                  </a:moveTo>
                  <a:lnTo>
                    <a:pt x="9" y="91"/>
                  </a:lnTo>
                  <a:lnTo>
                    <a:pt x="6" y="92"/>
                  </a:lnTo>
                  <a:lnTo>
                    <a:pt x="4" y="94"/>
                  </a:lnTo>
                  <a:lnTo>
                    <a:pt x="4" y="97"/>
                  </a:lnTo>
                  <a:lnTo>
                    <a:pt x="4" y="98"/>
                  </a:lnTo>
                  <a:lnTo>
                    <a:pt x="1" y="99"/>
                  </a:lnTo>
                  <a:lnTo>
                    <a:pt x="0" y="99"/>
                  </a:lnTo>
                  <a:lnTo>
                    <a:pt x="0" y="100"/>
                  </a:lnTo>
                  <a:lnTo>
                    <a:pt x="0" y="102"/>
                  </a:lnTo>
                  <a:lnTo>
                    <a:pt x="0" y="104"/>
                  </a:lnTo>
                  <a:lnTo>
                    <a:pt x="1" y="104"/>
                  </a:lnTo>
                  <a:lnTo>
                    <a:pt x="4" y="105"/>
                  </a:lnTo>
                  <a:lnTo>
                    <a:pt x="4" y="106"/>
                  </a:lnTo>
                  <a:lnTo>
                    <a:pt x="4" y="107"/>
                  </a:lnTo>
                  <a:lnTo>
                    <a:pt x="5" y="107"/>
                  </a:lnTo>
                  <a:lnTo>
                    <a:pt x="8" y="105"/>
                  </a:lnTo>
                  <a:lnTo>
                    <a:pt x="8" y="106"/>
                  </a:lnTo>
                  <a:lnTo>
                    <a:pt x="11" y="108"/>
                  </a:lnTo>
                  <a:lnTo>
                    <a:pt x="15" y="107"/>
                  </a:lnTo>
                  <a:lnTo>
                    <a:pt x="17" y="105"/>
                  </a:lnTo>
                  <a:lnTo>
                    <a:pt x="21" y="105"/>
                  </a:lnTo>
                  <a:lnTo>
                    <a:pt x="23" y="105"/>
                  </a:lnTo>
                  <a:lnTo>
                    <a:pt x="22" y="104"/>
                  </a:lnTo>
                  <a:lnTo>
                    <a:pt x="20" y="104"/>
                  </a:lnTo>
                  <a:lnTo>
                    <a:pt x="21" y="100"/>
                  </a:lnTo>
                  <a:lnTo>
                    <a:pt x="20" y="97"/>
                  </a:lnTo>
                  <a:lnTo>
                    <a:pt x="17" y="97"/>
                  </a:lnTo>
                  <a:lnTo>
                    <a:pt x="17" y="96"/>
                  </a:lnTo>
                  <a:lnTo>
                    <a:pt x="19" y="93"/>
                  </a:lnTo>
                  <a:lnTo>
                    <a:pt x="19" y="92"/>
                  </a:lnTo>
                  <a:lnTo>
                    <a:pt x="19" y="91"/>
                  </a:lnTo>
                  <a:lnTo>
                    <a:pt x="14" y="91"/>
                  </a:lnTo>
                  <a:lnTo>
                    <a:pt x="6" y="96"/>
                  </a:lnTo>
                  <a:lnTo>
                    <a:pt x="8" y="92"/>
                  </a:lnTo>
                  <a:lnTo>
                    <a:pt x="9" y="91"/>
                  </a:lnTo>
                  <a:close/>
                  <a:moveTo>
                    <a:pt x="19" y="74"/>
                  </a:moveTo>
                  <a:lnTo>
                    <a:pt x="19" y="74"/>
                  </a:lnTo>
                  <a:lnTo>
                    <a:pt x="17" y="77"/>
                  </a:lnTo>
                  <a:lnTo>
                    <a:pt x="17" y="78"/>
                  </a:lnTo>
                  <a:lnTo>
                    <a:pt x="19" y="78"/>
                  </a:lnTo>
                  <a:lnTo>
                    <a:pt x="20" y="75"/>
                  </a:lnTo>
                  <a:lnTo>
                    <a:pt x="20" y="74"/>
                  </a:lnTo>
                  <a:lnTo>
                    <a:pt x="19" y="74"/>
                  </a:lnTo>
                  <a:close/>
                  <a:moveTo>
                    <a:pt x="14" y="67"/>
                  </a:moveTo>
                  <a:lnTo>
                    <a:pt x="14" y="67"/>
                  </a:lnTo>
                  <a:lnTo>
                    <a:pt x="14" y="70"/>
                  </a:lnTo>
                  <a:lnTo>
                    <a:pt x="15" y="73"/>
                  </a:lnTo>
                  <a:lnTo>
                    <a:pt x="15" y="74"/>
                  </a:lnTo>
                  <a:lnTo>
                    <a:pt x="19" y="74"/>
                  </a:lnTo>
                  <a:lnTo>
                    <a:pt x="19" y="72"/>
                  </a:lnTo>
                  <a:lnTo>
                    <a:pt x="17" y="69"/>
                  </a:lnTo>
                  <a:lnTo>
                    <a:pt x="14" y="67"/>
                  </a:lnTo>
                  <a:close/>
                  <a:moveTo>
                    <a:pt x="1" y="52"/>
                  </a:moveTo>
                  <a:lnTo>
                    <a:pt x="1" y="52"/>
                  </a:lnTo>
                  <a:lnTo>
                    <a:pt x="1" y="53"/>
                  </a:lnTo>
                  <a:lnTo>
                    <a:pt x="4" y="56"/>
                  </a:lnTo>
                  <a:lnTo>
                    <a:pt x="5" y="53"/>
                  </a:lnTo>
                  <a:lnTo>
                    <a:pt x="5" y="52"/>
                  </a:lnTo>
                  <a:lnTo>
                    <a:pt x="1" y="52"/>
                  </a:lnTo>
                  <a:close/>
                  <a:moveTo>
                    <a:pt x="14" y="49"/>
                  </a:moveTo>
                  <a:lnTo>
                    <a:pt x="14" y="49"/>
                  </a:lnTo>
                  <a:lnTo>
                    <a:pt x="13" y="51"/>
                  </a:lnTo>
                  <a:lnTo>
                    <a:pt x="11" y="53"/>
                  </a:lnTo>
                  <a:lnTo>
                    <a:pt x="13" y="55"/>
                  </a:lnTo>
                  <a:lnTo>
                    <a:pt x="13" y="56"/>
                  </a:lnTo>
                  <a:lnTo>
                    <a:pt x="14" y="60"/>
                  </a:lnTo>
                  <a:lnTo>
                    <a:pt x="19" y="60"/>
                  </a:lnTo>
                  <a:lnTo>
                    <a:pt x="20" y="60"/>
                  </a:lnTo>
                  <a:lnTo>
                    <a:pt x="19" y="58"/>
                  </a:lnTo>
                  <a:lnTo>
                    <a:pt x="15" y="58"/>
                  </a:lnTo>
                  <a:lnTo>
                    <a:pt x="14" y="49"/>
                  </a:lnTo>
                  <a:close/>
                  <a:moveTo>
                    <a:pt x="14" y="32"/>
                  </a:moveTo>
                  <a:lnTo>
                    <a:pt x="14" y="32"/>
                  </a:lnTo>
                  <a:lnTo>
                    <a:pt x="13" y="33"/>
                  </a:lnTo>
                  <a:lnTo>
                    <a:pt x="12" y="35"/>
                  </a:lnTo>
                  <a:lnTo>
                    <a:pt x="8" y="41"/>
                  </a:lnTo>
                  <a:lnTo>
                    <a:pt x="8" y="45"/>
                  </a:lnTo>
                  <a:lnTo>
                    <a:pt x="8" y="48"/>
                  </a:lnTo>
                  <a:lnTo>
                    <a:pt x="9" y="48"/>
                  </a:lnTo>
                  <a:lnTo>
                    <a:pt x="13" y="44"/>
                  </a:lnTo>
                  <a:lnTo>
                    <a:pt x="16" y="39"/>
                  </a:lnTo>
                  <a:lnTo>
                    <a:pt x="17" y="35"/>
                  </a:lnTo>
                  <a:lnTo>
                    <a:pt x="17" y="33"/>
                  </a:lnTo>
                  <a:lnTo>
                    <a:pt x="16" y="32"/>
                  </a:lnTo>
                  <a:lnTo>
                    <a:pt x="14" y="32"/>
                  </a:lnTo>
                  <a:close/>
                  <a:moveTo>
                    <a:pt x="39" y="29"/>
                  </a:moveTo>
                  <a:lnTo>
                    <a:pt x="39" y="29"/>
                  </a:lnTo>
                  <a:lnTo>
                    <a:pt x="34" y="34"/>
                  </a:lnTo>
                  <a:lnTo>
                    <a:pt x="30" y="31"/>
                  </a:lnTo>
                  <a:lnTo>
                    <a:pt x="30" y="34"/>
                  </a:lnTo>
                  <a:lnTo>
                    <a:pt x="30" y="36"/>
                  </a:lnTo>
                  <a:lnTo>
                    <a:pt x="26" y="39"/>
                  </a:lnTo>
                  <a:lnTo>
                    <a:pt x="25" y="41"/>
                  </a:lnTo>
                  <a:lnTo>
                    <a:pt x="26" y="42"/>
                  </a:lnTo>
                  <a:lnTo>
                    <a:pt x="26" y="44"/>
                  </a:lnTo>
                  <a:lnTo>
                    <a:pt x="26" y="45"/>
                  </a:lnTo>
                  <a:lnTo>
                    <a:pt x="22" y="45"/>
                  </a:lnTo>
                  <a:lnTo>
                    <a:pt x="22" y="51"/>
                  </a:lnTo>
                  <a:lnTo>
                    <a:pt x="20" y="51"/>
                  </a:lnTo>
                  <a:lnTo>
                    <a:pt x="21" y="51"/>
                  </a:lnTo>
                  <a:lnTo>
                    <a:pt x="21" y="52"/>
                  </a:lnTo>
                  <a:lnTo>
                    <a:pt x="22" y="56"/>
                  </a:lnTo>
                  <a:lnTo>
                    <a:pt x="24" y="55"/>
                  </a:lnTo>
                  <a:lnTo>
                    <a:pt x="22" y="56"/>
                  </a:lnTo>
                  <a:lnTo>
                    <a:pt x="23" y="57"/>
                  </a:lnTo>
                  <a:lnTo>
                    <a:pt x="21" y="58"/>
                  </a:lnTo>
                  <a:lnTo>
                    <a:pt x="21" y="59"/>
                  </a:lnTo>
                  <a:lnTo>
                    <a:pt x="22" y="60"/>
                  </a:lnTo>
                  <a:lnTo>
                    <a:pt x="23" y="61"/>
                  </a:lnTo>
                  <a:lnTo>
                    <a:pt x="20" y="62"/>
                  </a:lnTo>
                  <a:lnTo>
                    <a:pt x="21" y="66"/>
                  </a:lnTo>
                  <a:lnTo>
                    <a:pt x="20" y="69"/>
                  </a:lnTo>
                  <a:lnTo>
                    <a:pt x="23" y="69"/>
                  </a:lnTo>
                  <a:lnTo>
                    <a:pt x="25" y="68"/>
                  </a:lnTo>
                  <a:lnTo>
                    <a:pt x="26" y="69"/>
                  </a:lnTo>
                  <a:lnTo>
                    <a:pt x="24" y="70"/>
                  </a:lnTo>
                  <a:lnTo>
                    <a:pt x="22" y="73"/>
                  </a:lnTo>
                  <a:lnTo>
                    <a:pt x="22" y="75"/>
                  </a:lnTo>
                  <a:lnTo>
                    <a:pt x="22" y="80"/>
                  </a:lnTo>
                  <a:lnTo>
                    <a:pt x="23" y="78"/>
                  </a:lnTo>
                  <a:lnTo>
                    <a:pt x="25" y="75"/>
                  </a:lnTo>
                  <a:lnTo>
                    <a:pt x="26" y="76"/>
                  </a:lnTo>
                  <a:lnTo>
                    <a:pt x="28" y="75"/>
                  </a:lnTo>
                  <a:lnTo>
                    <a:pt x="29" y="75"/>
                  </a:lnTo>
                  <a:lnTo>
                    <a:pt x="30" y="75"/>
                  </a:lnTo>
                  <a:lnTo>
                    <a:pt x="30" y="78"/>
                  </a:lnTo>
                  <a:lnTo>
                    <a:pt x="29" y="85"/>
                  </a:lnTo>
                  <a:lnTo>
                    <a:pt x="26" y="96"/>
                  </a:lnTo>
                  <a:lnTo>
                    <a:pt x="47" y="93"/>
                  </a:lnTo>
                  <a:lnTo>
                    <a:pt x="41" y="101"/>
                  </a:lnTo>
                  <a:lnTo>
                    <a:pt x="52" y="104"/>
                  </a:lnTo>
                  <a:lnTo>
                    <a:pt x="49" y="110"/>
                  </a:lnTo>
                  <a:lnTo>
                    <a:pt x="48" y="114"/>
                  </a:lnTo>
                  <a:lnTo>
                    <a:pt x="47" y="115"/>
                  </a:lnTo>
                  <a:lnTo>
                    <a:pt x="45" y="116"/>
                  </a:lnTo>
                  <a:lnTo>
                    <a:pt x="41" y="116"/>
                  </a:lnTo>
                  <a:lnTo>
                    <a:pt x="32" y="114"/>
                  </a:lnTo>
                  <a:lnTo>
                    <a:pt x="32" y="118"/>
                  </a:lnTo>
                  <a:lnTo>
                    <a:pt x="34" y="118"/>
                  </a:lnTo>
                  <a:lnTo>
                    <a:pt x="36" y="121"/>
                  </a:lnTo>
                  <a:lnTo>
                    <a:pt x="30" y="127"/>
                  </a:lnTo>
                  <a:lnTo>
                    <a:pt x="32" y="126"/>
                  </a:lnTo>
                  <a:lnTo>
                    <a:pt x="36" y="126"/>
                  </a:lnTo>
                  <a:lnTo>
                    <a:pt x="36" y="132"/>
                  </a:lnTo>
                  <a:lnTo>
                    <a:pt x="25" y="139"/>
                  </a:lnTo>
                  <a:lnTo>
                    <a:pt x="26" y="143"/>
                  </a:lnTo>
                  <a:lnTo>
                    <a:pt x="28" y="145"/>
                  </a:lnTo>
                  <a:lnTo>
                    <a:pt x="30" y="145"/>
                  </a:lnTo>
                  <a:lnTo>
                    <a:pt x="34" y="141"/>
                  </a:lnTo>
                  <a:lnTo>
                    <a:pt x="34" y="147"/>
                  </a:lnTo>
                  <a:lnTo>
                    <a:pt x="40" y="146"/>
                  </a:lnTo>
                  <a:lnTo>
                    <a:pt x="44" y="145"/>
                  </a:lnTo>
                  <a:lnTo>
                    <a:pt x="47" y="143"/>
                  </a:lnTo>
                  <a:lnTo>
                    <a:pt x="53" y="143"/>
                  </a:lnTo>
                  <a:lnTo>
                    <a:pt x="52" y="145"/>
                  </a:lnTo>
                  <a:lnTo>
                    <a:pt x="50" y="146"/>
                  </a:lnTo>
                  <a:lnTo>
                    <a:pt x="49" y="149"/>
                  </a:lnTo>
                  <a:lnTo>
                    <a:pt x="32" y="149"/>
                  </a:lnTo>
                  <a:lnTo>
                    <a:pt x="26" y="159"/>
                  </a:lnTo>
                  <a:lnTo>
                    <a:pt x="22" y="164"/>
                  </a:lnTo>
                  <a:lnTo>
                    <a:pt x="17" y="169"/>
                  </a:lnTo>
                  <a:lnTo>
                    <a:pt x="20" y="169"/>
                  </a:lnTo>
                  <a:lnTo>
                    <a:pt x="22" y="170"/>
                  </a:lnTo>
                  <a:lnTo>
                    <a:pt x="24" y="170"/>
                  </a:lnTo>
                  <a:lnTo>
                    <a:pt x="26" y="170"/>
                  </a:lnTo>
                  <a:lnTo>
                    <a:pt x="26" y="165"/>
                  </a:lnTo>
                  <a:lnTo>
                    <a:pt x="32" y="162"/>
                  </a:lnTo>
                  <a:lnTo>
                    <a:pt x="36" y="162"/>
                  </a:lnTo>
                  <a:lnTo>
                    <a:pt x="38" y="163"/>
                  </a:lnTo>
                  <a:lnTo>
                    <a:pt x="40" y="163"/>
                  </a:lnTo>
                  <a:lnTo>
                    <a:pt x="41" y="163"/>
                  </a:lnTo>
                  <a:lnTo>
                    <a:pt x="45" y="158"/>
                  </a:lnTo>
                  <a:lnTo>
                    <a:pt x="48" y="158"/>
                  </a:lnTo>
                  <a:lnTo>
                    <a:pt x="52" y="159"/>
                  </a:lnTo>
                  <a:lnTo>
                    <a:pt x="55" y="161"/>
                  </a:lnTo>
                  <a:lnTo>
                    <a:pt x="57" y="161"/>
                  </a:lnTo>
                  <a:lnTo>
                    <a:pt x="58" y="158"/>
                  </a:lnTo>
                  <a:lnTo>
                    <a:pt x="61" y="156"/>
                  </a:lnTo>
                  <a:lnTo>
                    <a:pt x="65" y="156"/>
                  </a:lnTo>
                  <a:lnTo>
                    <a:pt x="71" y="156"/>
                  </a:lnTo>
                  <a:lnTo>
                    <a:pt x="77" y="157"/>
                  </a:lnTo>
                  <a:lnTo>
                    <a:pt x="82" y="157"/>
                  </a:lnTo>
                  <a:lnTo>
                    <a:pt x="87" y="155"/>
                  </a:lnTo>
                  <a:lnTo>
                    <a:pt x="91" y="153"/>
                  </a:lnTo>
                  <a:lnTo>
                    <a:pt x="91" y="149"/>
                  </a:lnTo>
                  <a:lnTo>
                    <a:pt x="87" y="149"/>
                  </a:lnTo>
                  <a:lnTo>
                    <a:pt x="84" y="149"/>
                  </a:lnTo>
                  <a:lnTo>
                    <a:pt x="85" y="146"/>
                  </a:lnTo>
                  <a:lnTo>
                    <a:pt x="86" y="143"/>
                  </a:lnTo>
                  <a:lnTo>
                    <a:pt x="87" y="141"/>
                  </a:lnTo>
                  <a:lnTo>
                    <a:pt x="89" y="141"/>
                  </a:lnTo>
                  <a:lnTo>
                    <a:pt x="90" y="141"/>
                  </a:lnTo>
                  <a:lnTo>
                    <a:pt x="93" y="141"/>
                  </a:lnTo>
                  <a:lnTo>
                    <a:pt x="95" y="140"/>
                  </a:lnTo>
                  <a:lnTo>
                    <a:pt x="96" y="138"/>
                  </a:lnTo>
                  <a:lnTo>
                    <a:pt x="96" y="135"/>
                  </a:lnTo>
                  <a:lnTo>
                    <a:pt x="97" y="130"/>
                  </a:lnTo>
                  <a:lnTo>
                    <a:pt x="96" y="129"/>
                  </a:lnTo>
                  <a:lnTo>
                    <a:pt x="96" y="127"/>
                  </a:lnTo>
                  <a:lnTo>
                    <a:pt x="95" y="125"/>
                  </a:lnTo>
                  <a:lnTo>
                    <a:pt x="93" y="124"/>
                  </a:lnTo>
                  <a:lnTo>
                    <a:pt x="90" y="124"/>
                  </a:lnTo>
                  <a:lnTo>
                    <a:pt x="87" y="123"/>
                  </a:lnTo>
                  <a:lnTo>
                    <a:pt x="85" y="127"/>
                  </a:lnTo>
                  <a:lnTo>
                    <a:pt x="84" y="127"/>
                  </a:lnTo>
                  <a:lnTo>
                    <a:pt x="84" y="126"/>
                  </a:lnTo>
                  <a:lnTo>
                    <a:pt x="82" y="126"/>
                  </a:lnTo>
                  <a:lnTo>
                    <a:pt x="80" y="126"/>
                  </a:lnTo>
                  <a:lnTo>
                    <a:pt x="82" y="117"/>
                  </a:lnTo>
                  <a:lnTo>
                    <a:pt x="80" y="116"/>
                  </a:lnTo>
                  <a:lnTo>
                    <a:pt x="79" y="114"/>
                  </a:lnTo>
                  <a:lnTo>
                    <a:pt x="81" y="114"/>
                  </a:lnTo>
                  <a:lnTo>
                    <a:pt x="82" y="113"/>
                  </a:lnTo>
                  <a:lnTo>
                    <a:pt x="82" y="110"/>
                  </a:lnTo>
                  <a:lnTo>
                    <a:pt x="79" y="110"/>
                  </a:lnTo>
                  <a:lnTo>
                    <a:pt x="70" y="99"/>
                  </a:lnTo>
                  <a:lnTo>
                    <a:pt x="68" y="98"/>
                  </a:lnTo>
                  <a:lnTo>
                    <a:pt x="66" y="98"/>
                  </a:lnTo>
                  <a:lnTo>
                    <a:pt x="65" y="97"/>
                  </a:lnTo>
                  <a:lnTo>
                    <a:pt x="63" y="93"/>
                  </a:lnTo>
                  <a:lnTo>
                    <a:pt x="62" y="89"/>
                  </a:lnTo>
                  <a:lnTo>
                    <a:pt x="61" y="84"/>
                  </a:lnTo>
                  <a:lnTo>
                    <a:pt x="58" y="82"/>
                  </a:lnTo>
                  <a:lnTo>
                    <a:pt x="56" y="81"/>
                  </a:lnTo>
                  <a:lnTo>
                    <a:pt x="55" y="81"/>
                  </a:lnTo>
                  <a:lnTo>
                    <a:pt x="54" y="80"/>
                  </a:lnTo>
                  <a:lnTo>
                    <a:pt x="54" y="77"/>
                  </a:lnTo>
                  <a:lnTo>
                    <a:pt x="53" y="76"/>
                  </a:lnTo>
                  <a:lnTo>
                    <a:pt x="52" y="76"/>
                  </a:lnTo>
                  <a:lnTo>
                    <a:pt x="50" y="77"/>
                  </a:lnTo>
                  <a:lnTo>
                    <a:pt x="48" y="77"/>
                  </a:lnTo>
                  <a:lnTo>
                    <a:pt x="52" y="72"/>
                  </a:lnTo>
                  <a:lnTo>
                    <a:pt x="53" y="69"/>
                  </a:lnTo>
                  <a:lnTo>
                    <a:pt x="53" y="68"/>
                  </a:lnTo>
                  <a:lnTo>
                    <a:pt x="52" y="67"/>
                  </a:lnTo>
                  <a:lnTo>
                    <a:pt x="49" y="66"/>
                  </a:lnTo>
                  <a:lnTo>
                    <a:pt x="54" y="62"/>
                  </a:lnTo>
                  <a:lnTo>
                    <a:pt x="57" y="60"/>
                  </a:lnTo>
                  <a:lnTo>
                    <a:pt x="60" y="53"/>
                  </a:lnTo>
                  <a:lnTo>
                    <a:pt x="58" y="50"/>
                  </a:lnTo>
                  <a:lnTo>
                    <a:pt x="56" y="48"/>
                  </a:lnTo>
                  <a:lnTo>
                    <a:pt x="54" y="48"/>
                  </a:lnTo>
                  <a:lnTo>
                    <a:pt x="46" y="49"/>
                  </a:lnTo>
                  <a:lnTo>
                    <a:pt x="39" y="51"/>
                  </a:lnTo>
                  <a:lnTo>
                    <a:pt x="38" y="50"/>
                  </a:lnTo>
                  <a:lnTo>
                    <a:pt x="37" y="50"/>
                  </a:lnTo>
                  <a:lnTo>
                    <a:pt x="37" y="49"/>
                  </a:lnTo>
                  <a:lnTo>
                    <a:pt x="36" y="49"/>
                  </a:lnTo>
                  <a:lnTo>
                    <a:pt x="37" y="45"/>
                  </a:lnTo>
                  <a:lnTo>
                    <a:pt x="37" y="43"/>
                  </a:lnTo>
                  <a:lnTo>
                    <a:pt x="39" y="41"/>
                  </a:lnTo>
                  <a:lnTo>
                    <a:pt x="40" y="42"/>
                  </a:lnTo>
                  <a:lnTo>
                    <a:pt x="41" y="41"/>
                  </a:lnTo>
                  <a:lnTo>
                    <a:pt x="44" y="36"/>
                  </a:lnTo>
                  <a:lnTo>
                    <a:pt x="47" y="36"/>
                  </a:lnTo>
                  <a:lnTo>
                    <a:pt x="46" y="33"/>
                  </a:lnTo>
                  <a:lnTo>
                    <a:pt x="46" y="31"/>
                  </a:lnTo>
                  <a:lnTo>
                    <a:pt x="45" y="31"/>
                  </a:lnTo>
                  <a:lnTo>
                    <a:pt x="42" y="29"/>
                  </a:lnTo>
                  <a:lnTo>
                    <a:pt x="39" y="29"/>
                  </a:lnTo>
                  <a:close/>
                  <a:moveTo>
                    <a:pt x="68" y="0"/>
                  </a:moveTo>
                  <a:lnTo>
                    <a:pt x="68" y="0"/>
                  </a:lnTo>
                  <a:lnTo>
                    <a:pt x="65" y="2"/>
                  </a:lnTo>
                  <a:lnTo>
                    <a:pt x="64" y="5"/>
                  </a:lnTo>
                  <a:lnTo>
                    <a:pt x="65" y="8"/>
                  </a:lnTo>
                  <a:lnTo>
                    <a:pt x="68" y="10"/>
                  </a:lnTo>
                  <a:lnTo>
                    <a:pt x="69" y="3"/>
                  </a:lnTo>
                  <a:lnTo>
                    <a:pt x="69" y="1"/>
                  </a:lnTo>
                  <a:lnTo>
                    <a:pt x="68" y="0"/>
                  </a:lnTo>
                  <a:close/>
                </a:path>
              </a:pathLst>
            </a:custGeom>
            <a:grpFill/>
            <a:ln w="1905">
              <a:solidFill>
                <a:srgbClr val="FAE374"/>
              </a:solidFill>
              <a:prstDash val="solid"/>
              <a:round/>
              <a:headEnd/>
              <a:tailEnd/>
            </a:ln>
          </p:spPr>
          <p:txBody>
            <a:bodyPr/>
            <a:lstStyle/>
            <a:p>
              <a:endParaRPr lang="en-US"/>
            </a:p>
          </p:txBody>
        </p:sp>
        <p:sp>
          <p:nvSpPr>
            <p:cNvPr id="20" name="Freeform 95"/>
            <p:cNvSpPr>
              <a:spLocks noChangeAspect="1"/>
            </p:cNvSpPr>
            <p:nvPr/>
          </p:nvSpPr>
          <p:spPr bwMode="auto">
            <a:xfrm>
              <a:off x="5165905" y="2829735"/>
              <a:ext cx="69230" cy="51352"/>
            </a:xfrm>
            <a:custGeom>
              <a:avLst/>
              <a:gdLst>
                <a:gd name="T0" fmla="*/ 0 w 53"/>
                <a:gd name="T1" fmla="*/ 9 h 36"/>
                <a:gd name="T2" fmla="*/ 0 w 53"/>
                <a:gd name="T3" fmla="*/ 14 h 36"/>
                <a:gd name="T4" fmla="*/ 4 w 53"/>
                <a:gd name="T5" fmla="*/ 20 h 36"/>
                <a:gd name="T6" fmla="*/ 5 w 53"/>
                <a:gd name="T7" fmla="*/ 30 h 36"/>
                <a:gd name="T8" fmla="*/ 5 w 53"/>
                <a:gd name="T9" fmla="*/ 30 h 36"/>
                <a:gd name="T10" fmla="*/ 38 w 53"/>
                <a:gd name="T11" fmla="*/ 36 h 36"/>
                <a:gd name="T12" fmla="*/ 38 w 53"/>
                <a:gd name="T13" fmla="*/ 36 h 36"/>
                <a:gd name="T14" fmla="*/ 41 w 53"/>
                <a:gd name="T15" fmla="*/ 36 h 36"/>
                <a:gd name="T16" fmla="*/ 42 w 53"/>
                <a:gd name="T17" fmla="*/ 34 h 36"/>
                <a:gd name="T18" fmla="*/ 42 w 53"/>
                <a:gd name="T19" fmla="*/ 34 h 36"/>
                <a:gd name="T20" fmla="*/ 42 w 53"/>
                <a:gd name="T21" fmla="*/ 32 h 36"/>
                <a:gd name="T22" fmla="*/ 44 w 53"/>
                <a:gd name="T23" fmla="*/ 28 h 36"/>
                <a:gd name="T24" fmla="*/ 44 w 53"/>
                <a:gd name="T25" fmla="*/ 28 h 36"/>
                <a:gd name="T26" fmla="*/ 45 w 53"/>
                <a:gd name="T27" fmla="*/ 24 h 36"/>
                <a:gd name="T28" fmla="*/ 46 w 53"/>
                <a:gd name="T29" fmla="*/ 22 h 36"/>
                <a:gd name="T30" fmla="*/ 46 w 53"/>
                <a:gd name="T31" fmla="*/ 20 h 36"/>
                <a:gd name="T32" fmla="*/ 45 w 53"/>
                <a:gd name="T33" fmla="*/ 20 h 36"/>
                <a:gd name="T34" fmla="*/ 45 w 53"/>
                <a:gd name="T35" fmla="*/ 20 h 36"/>
                <a:gd name="T36" fmla="*/ 44 w 53"/>
                <a:gd name="T37" fmla="*/ 20 h 36"/>
                <a:gd name="T38" fmla="*/ 44 w 53"/>
                <a:gd name="T39" fmla="*/ 19 h 36"/>
                <a:gd name="T40" fmla="*/ 44 w 53"/>
                <a:gd name="T41" fmla="*/ 17 h 36"/>
                <a:gd name="T42" fmla="*/ 45 w 53"/>
                <a:gd name="T43" fmla="*/ 16 h 36"/>
                <a:gd name="T44" fmla="*/ 45 w 53"/>
                <a:gd name="T45" fmla="*/ 16 h 36"/>
                <a:gd name="T46" fmla="*/ 48 w 53"/>
                <a:gd name="T47" fmla="*/ 14 h 36"/>
                <a:gd name="T48" fmla="*/ 48 w 53"/>
                <a:gd name="T49" fmla="*/ 14 h 36"/>
                <a:gd name="T50" fmla="*/ 48 w 53"/>
                <a:gd name="T51" fmla="*/ 13 h 36"/>
                <a:gd name="T52" fmla="*/ 45 w 53"/>
                <a:gd name="T53" fmla="*/ 11 h 36"/>
                <a:gd name="T54" fmla="*/ 45 w 53"/>
                <a:gd name="T55" fmla="*/ 11 h 36"/>
                <a:gd name="T56" fmla="*/ 46 w 53"/>
                <a:gd name="T57" fmla="*/ 11 h 36"/>
                <a:gd name="T58" fmla="*/ 48 w 53"/>
                <a:gd name="T59" fmla="*/ 11 h 36"/>
                <a:gd name="T60" fmla="*/ 50 w 53"/>
                <a:gd name="T61" fmla="*/ 12 h 36"/>
                <a:gd name="T62" fmla="*/ 50 w 53"/>
                <a:gd name="T63" fmla="*/ 11 h 36"/>
                <a:gd name="T64" fmla="*/ 50 w 53"/>
                <a:gd name="T65" fmla="*/ 11 h 36"/>
                <a:gd name="T66" fmla="*/ 52 w 53"/>
                <a:gd name="T67" fmla="*/ 8 h 36"/>
                <a:gd name="T68" fmla="*/ 53 w 53"/>
                <a:gd name="T69" fmla="*/ 8 h 36"/>
                <a:gd name="T70" fmla="*/ 53 w 53"/>
                <a:gd name="T71" fmla="*/ 6 h 36"/>
                <a:gd name="T72" fmla="*/ 49 w 53"/>
                <a:gd name="T73" fmla="*/ 4 h 36"/>
                <a:gd name="T74" fmla="*/ 50 w 53"/>
                <a:gd name="T75" fmla="*/ 0 h 36"/>
                <a:gd name="T76" fmla="*/ 46 w 53"/>
                <a:gd name="T77" fmla="*/ 0 h 36"/>
                <a:gd name="T78" fmla="*/ 46 w 53"/>
                <a:gd name="T79" fmla="*/ 0 h 36"/>
                <a:gd name="T80" fmla="*/ 44 w 53"/>
                <a:gd name="T81" fmla="*/ 4 h 36"/>
                <a:gd name="T82" fmla="*/ 41 w 53"/>
                <a:gd name="T83" fmla="*/ 8 h 36"/>
                <a:gd name="T84" fmla="*/ 36 w 53"/>
                <a:gd name="T85" fmla="*/ 12 h 36"/>
                <a:gd name="T86" fmla="*/ 29 w 53"/>
                <a:gd name="T87" fmla="*/ 15 h 36"/>
                <a:gd name="T88" fmla="*/ 27 w 53"/>
                <a:gd name="T89" fmla="*/ 19 h 36"/>
                <a:gd name="T90" fmla="*/ 27 w 53"/>
                <a:gd name="T91" fmla="*/ 19 h 36"/>
                <a:gd name="T92" fmla="*/ 25 w 53"/>
                <a:gd name="T93" fmla="*/ 19 h 36"/>
                <a:gd name="T94" fmla="*/ 23 w 53"/>
                <a:gd name="T95" fmla="*/ 17 h 36"/>
                <a:gd name="T96" fmla="*/ 20 w 53"/>
                <a:gd name="T97" fmla="*/ 15 h 36"/>
                <a:gd name="T98" fmla="*/ 20 w 53"/>
                <a:gd name="T99" fmla="*/ 15 h 36"/>
                <a:gd name="T100" fmla="*/ 13 w 53"/>
                <a:gd name="T101" fmla="*/ 15 h 36"/>
                <a:gd name="T102" fmla="*/ 11 w 53"/>
                <a:gd name="T103" fmla="*/ 16 h 36"/>
                <a:gd name="T104" fmla="*/ 9 w 53"/>
                <a:gd name="T105" fmla="*/ 16 h 36"/>
                <a:gd name="T106" fmla="*/ 3 w 53"/>
                <a:gd name="T107" fmla="*/ 15 h 36"/>
                <a:gd name="T108" fmla="*/ 3 w 53"/>
                <a:gd name="T109" fmla="*/ 15 h 36"/>
                <a:gd name="T110" fmla="*/ 3 w 53"/>
                <a:gd name="T111" fmla="*/ 11 h 36"/>
                <a:gd name="T112" fmla="*/ 0 w 53"/>
                <a:gd name="T113" fmla="*/ 9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
                <a:gd name="T172" fmla="*/ 0 h 36"/>
                <a:gd name="T173" fmla="*/ 53 w 53"/>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 h="36">
                  <a:moveTo>
                    <a:pt x="0" y="9"/>
                  </a:moveTo>
                  <a:lnTo>
                    <a:pt x="0" y="14"/>
                  </a:lnTo>
                  <a:lnTo>
                    <a:pt x="4" y="20"/>
                  </a:lnTo>
                  <a:lnTo>
                    <a:pt x="5" y="30"/>
                  </a:lnTo>
                  <a:lnTo>
                    <a:pt x="38" y="36"/>
                  </a:lnTo>
                  <a:lnTo>
                    <a:pt x="41" y="36"/>
                  </a:lnTo>
                  <a:lnTo>
                    <a:pt x="42" y="34"/>
                  </a:lnTo>
                  <a:lnTo>
                    <a:pt x="42" y="32"/>
                  </a:lnTo>
                  <a:lnTo>
                    <a:pt x="44" y="28"/>
                  </a:lnTo>
                  <a:lnTo>
                    <a:pt x="45" y="24"/>
                  </a:lnTo>
                  <a:lnTo>
                    <a:pt x="46" y="22"/>
                  </a:lnTo>
                  <a:lnTo>
                    <a:pt x="46" y="20"/>
                  </a:lnTo>
                  <a:lnTo>
                    <a:pt x="45" y="20"/>
                  </a:lnTo>
                  <a:lnTo>
                    <a:pt x="44" y="20"/>
                  </a:lnTo>
                  <a:lnTo>
                    <a:pt x="44" y="19"/>
                  </a:lnTo>
                  <a:lnTo>
                    <a:pt x="44" y="17"/>
                  </a:lnTo>
                  <a:lnTo>
                    <a:pt x="45" y="16"/>
                  </a:lnTo>
                  <a:lnTo>
                    <a:pt x="48" y="14"/>
                  </a:lnTo>
                  <a:lnTo>
                    <a:pt x="48" y="13"/>
                  </a:lnTo>
                  <a:lnTo>
                    <a:pt x="45" y="11"/>
                  </a:lnTo>
                  <a:lnTo>
                    <a:pt x="46" y="11"/>
                  </a:lnTo>
                  <a:lnTo>
                    <a:pt x="48" y="11"/>
                  </a:lnTo>
                  <a:lnTo>
                    <a:pt x="50" y="12"/>
                  </a:lnTo>
                  <a:lnTo>
                    <a:pt x="50" y="11"/>
                  </a:lnTo>
                  <a:lnTo>
                    <a:pt x="52" y="8"/>
                  </a:lnTo>
                  <a:lnTo>
                    <a:pt x="53" y="8"/>
                  </a:lnTo>
                  <a:lnTo>
                    <a:pt x="53" y="6"/>
                  </a:lnTo>
                  <a:lnTo>
                    <a:pt x="49" y="4"/>
                  </a:lnTo>
                  <a:lnTo>
                    <a:pt x="50" y="0"/>
                  </a:lnTo>
                  <a:lnTo>
                    <a:pt x="46" y="0"/>
                  </a:lnTo>
                  <a:lnTo>
                    <a:pt x="44" y="4"/>
                  </a:lnTo>
                  <a:lnTo>
                    <a:pt x="41" y="8"/>
                  </a:lnTo>
                  <a:lnTo>
                    <a:pt x="36" y="12"/>
                  </a:lnTo>
                  <a:lnTo>
                    <a:pt x="29" y="15"/>
                  </a:lnTo>
                  <a:lnTo>
                    <a:pt x="27" y="19"/>
                  </a:lnTo>
                  <a:lnTo>
                    <a:pt x="25" y="19"/>
                  </a:lnTo>
                  <a:lnTo>
                    <a:pt x="23" y="17"/>
                  </a:lnTo>
                  <a:lnTo>
                    <a:pt x="20" y="15"/>
                  </a:lnTo>
                  <a:lnTo>
                    <a:pt x="13" y="15"/>
                  </a:lnTo>
                  <a:lnTo>
                    <a:pt x="11" y="16"/>
                  </a:lnTo>
                  <a:lnTo>
                    <a:pt x="9" y="16"/>
                  </a:lnTo>
                  <a:lnTo>
                    <a:pt x="3" y="15"/>
                  </a:lnTo>
                  <a:lnTo>
                    <a:pt x="3" y="11"/>
                  </a:lnTo>
                  <a:lnTo>
                    <a:pt x="0" y="9"/>
                  </a:lnTo>
                  <a:close/>
                </a:path>
              </a:pathLst>
            </a:custGeom>
            <a:grpFill/>
            <a:ln w="1905">
              <a:solidFill>
                <a:srgbClr val="FAE374"/>
              </a:solidFill>
              <a:prstDash val="solid"/>
              <a:round/>
              <a:headEnd/>
              <a:tailEnd/>
            </a:ln>
          </p:spPr>
          <p:txBody>
            <a:bodyPr/>
            <a:lstStyle/>
            <a:p>
              <a:endParaRPr lang="en-US"/>
            </a:p>
          </p:txBody>
        </p:sp>
        <p:sp>
          <p:nvSpPr>
            <p:cNvPr id="21" name="Freeform 96"/>
            <p:cNvSpPr>
              <a:spLocks noChangeAspect="1" noEditPoints="1"/>
            </p:cNvSpPr>
            <p:nvPr/>
          </p:nvSpPr>
          <p:spPr bwMode="auto">
            <a:xfrm>
              <a:off x="4805387" y="2296247"/>
              <a:ext cx="210303" cy="174025"/>
            </a:xfrm>
            <a:custGeom>
              <a:avLst/>
              <a:gdLst>
                <a:gd name="T0" fmla="*/ 64 w 161"/>
                <a:gd name="T1" fmla="*/ 93 h 122"/>
                <a:gd name="T2" fmla="*/ 58 w 161"/>
                <a:gd name="T3" fmla="*/ 95 h 122"/>
                <a:gd name="T4" fmla="*/ 53 w 161"/>
                <a:gd name="T5" fmla="*/ 104 h 122"/>
                <a:gd name="T6" fmla="*/ 59 w 161"/>
                <a:gd name="T7" fmla="*/ 105 h 122"/>
                <a:gd name="T8" fmla="*/ 69 w 161"/>
                <a:gd name="T9" fmla="*/ 98 h 122"/>
                <a:gd name="T10" fmla="*/ 153 w 161"/>
                <a:gd name="T11" fmla="*/ 72 h 122"/>
                <a:gd name="T12" fmla="*/ 159 w 161"/>
                <a:gd name="T13" fmla="*/ 66 h 122"/>
                <a:gd name="T14" fmla="*/ 159 w 161"/>
                <a:gd name="T15" fmla="*/ 58 h 122"/>
                <a:gd name="T16" fmla="*/ 156 w 161"/>
                <a:gd name="T17" fmla="*/ 49 h 122"/>
                <a:gd name="T18" fmla="*/ 159 w 161"/>
                <a:gd name="T19" fmla="*/ 44 h 122"/>
                <a:gd name="T20" fmla="*/ 156 w 161"/>
                <a:gd name="T21" fmla="*/ 37 h 122"/>
                <a:gd name="T22" fmla="*/ 147 w 161"/>
                <a:gd name="T23" fmla="*/ 31 h 122"/>
                <a:gd name="T24" fmla="*/ 141 w 161"/>
                <a:gd name="T25" fmla="*/ 28 h 122"/>
                <a:gd name="T26" fmla="*/ 127 w 161"/>
                <a:gd name="T27" fmla="*/ 31 h 122"/>
                <a:gd name="T28" fmla="*/ 123 w 161"/>
                <a:gd name="T29" fmla="*/ 24 h 122"/>
                <a:gd name="T30" fmla="*/ 118 w 161"/>
                <a:gd name="T31" fmla="*/ 19 h 122"/>
                <a:gd name="T32" fmla="*/ 107 w 161"/>
                <a:gd name="T33" fmla="*/ 16 h 122"/>
                <a:gd name="T34" fmla="*/ 101 w 161"/>
                <a:gd name="T35" fmla="*/ 13 h 122"/>
                <a:gd name="T36" fmla="*/ 98 w 161"/>
                <a:gd name="T37" fmla="*/ 6 h 122"/>
                <a:gd name="T38" fmla="*/ 92 w 161"/>
                <a:gd name="T39" fmla="*/ 1 h 122"/>
                <a:gd name="T40" fmla="*/ 85 w 161"/>
                <a:gd name="T41" fmla="*/ 4 h 122"/>
                <a:gd name="T42" fmla="*/ 76 w 161"/>
                <a:gd name="T43" fmla="*/ 1 h 122"/>
                <a:gd name="T44" fmla="*/ 73 w 161"/>
                <a:gd name="T45" fmla="*/ 8 h 122"/>
                <a:gd name="T46" fmla="*/ 59 w 161"/>
                <a:gd name="T47" fmla="*/ 7 h 122"/>
                <a:gd name="T48" fmla="*/ 53 w 161"/>
                <a:gd name="T49" fmla="*/ 7 h 122"/>
                <a:gd name="T50" fmla="*/ 44 w 161"/>
                <a:gd name="T51" fmla="*/ 7 h 122"/>
                <a:gd name="T52" fmla="*/ 21 w 161"/>
                <a:gd name="T53" fmla="*/ 5 h 122"/>
                <a:gd name="T54" fmla="*/ 16 w 161"/>
                <a:gd name="T55" fmla="*/ 5 h 122"/>
                <a:gd name="T56" fmla="*/ 12 w 161"/>
                <a:gd name="T57" fmla="*/ 13 h 122"/>
                <a:gd name="T58" fmla="*/ 12 w 161"/>
                <a:gd name="T59" fmla="*/ 16 h 122"/>
                <a:gd name="T60" fmla="*/ 12 w 161"/>
                <a:gd name="T61" fmla="*/ 29 h 122"/>
                <a:gd name="T62" fmla="*/ 9 w 161"/>
                <a:gd name="T63" fmla="*/ 44 h 122"/>
                <a:gd name="T64" fmla="*/ 8 w 161"/>
                <a:gd name="T65" fmla="*/ 54 h 122"/>
                <a:gd name="T66" fmla="*/ 2 w 161"/>
                <a:gd name="T67" fmla="*/ 63 h 122"/>
                <a:gd name="T68" fmla="*/ 10 w 161"/>
                <a:gd name="T69" fmla="*/ 65 h 122"/>
                <a:gd name="T70" fmla="*/ 20 w 161"/>
                <a:gd name="T71" fmla="*/ 70 h 122"/>
                <a:gd name="T72" fmla="*/ 29 w 161"/>
                <a:gd name="T73" fmla="*/ 64 h 122"/>
                <a:gd name="T74" fmla="*/ 34 w 161"/>
                <a:gd name="T75" fmla="*/ 60 h 122"/>
                <a:gd name="T76" fmla="*/ 41 w 161"/>
                <a:gd name="T77" fmla="*/ 56 h 122"/>
                <a:gd name="T78" fmla="*/ 51 w 161"/>
                <a:gd name="T79" fmla="*/ 60 h 122"/>
                <a:gd name="T80" fmla="*/ 59 w 161"/>
                <a:gd name="T81" fmla="*/ 70 h 122"/>
                <a:gd name="T82" fmla="*/ 62 w 161"/>
                <a:gd name="T83" fmla="*/ 81 h 122"/>
                <a:gd name="T84" fmla="*/ 74 w 161"/>
                <a:gd name="T85" fmla="*/ 92 h 122"/>
                <a:gd name="T86" fmla="*/ 88 w 161"/>
                <a:gd name="T87" fmla="*/ 92 h 122"/>
                <a:gd name="T88" fmla="*/ 93 w 161"/>
                <a:gd name="T89" fmla="*/ 98 h 122"/>
                <a:gd name="T90" fmla="*/ 105 w 161"/>
                <a:gd name="T91" fmla="*/ 103 h 122"/>
                <a:gd name="T92" fmla="*/ 101 w 161"/>
                <a:gd name="T93" fmla="*/ 102 h 122"/>
                <a:gd name="T94" fmla="*/ 98 w 161"/>
                <a:gd name="T95" fmla="*/ 110 h 122"/>
                <a:gd name="T96" fmla="*/ 102 w 161"/>
                <a:gd name="T97" fmla="*/ 112 h 122"/>
                <a:gd name="T98" fmla="*/ 131 w 161"/>
                <a:gd name="T99" fmla="*/ 113 h 122"/>
                <a:gd name="T100" fmla="*/ 114 w 161"/>
                <a:gd name="T101" fmla="*/ 106 h 122"/>
                <a:gd name="T102" fmla="*/ 110 w 161"/>
                <a:gd name="T103" fmla="*/ 102 h 122"/>
                <a:gd name="T104" fmla="*/ 111 w 161"/>
                <a:gd name="T105" fmla="*/ 96 h 122"/>
                <a:gd name="T106" fmla="*/ 137 w 161"/>
                <a:gd name="T107" fmla="*/ 89 h 1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122"/>
                <a:gd name="T164" fmla="*/ 161 w 161"/>
                <a:gd name="T165" fmla="*/ 122 h 1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122">
                  <a:moveTo>
                    <a:pt x="70" y="95"/>
                  </a:moveTo>
                  <a:lnTo>
                    <a:pt x="70" y="95"/>
                  </a:lnTo>
                  <a:lnTo>
                    <a:pt x="68" y="94"/>
                  </a:lnTo>
                  <a:lnTo>
                    <a:pt x="65" y="93"/>
                  </a:lnTo>
                  <a:lnTo>
                    <a:pt x="64" y="93"/>
                  </a:lnTo>
                  <a:lnTo>
                    <a:pt x="62" y="92"/>
                  </a:lnTo>
                  <a:lnTo>
                    <a:pt x="61" y="90"/>
                  </a:lnTo>
                  <a:lnTo>
                    <a:pt x="60" y="92"/>
                  </a:lnTo>
                  <a:lnTo>
                    <a:pt x="60" y="94"/>
                  </a:lnTo>
                  <a:lnTo>
                    <a:pt x="58" y="95"/>
                  </a:lnTo>
                  <a:lnTo>
                    <a:pt x="57" y="96"/>
                  </a:lnTo>
                  <a:lnTo>
                    <a:pt x="56" y="97"/>
                  </a:lnTo>
                  <a:lnTo>
                    <a:pt x="54" y="102"/>
                  </a:lnTo>
                  <a:lnTo>
                    <a:pt x="53" y="104"/>
                  </a:lnTo>
                  <a:lnTo>
                    <a:pt x="54" y="105"/>
                  </a:lnTo>
                  <a:lnTo>
                    <a:pt x="57" y="106"/>
                  </a:lnTo>
                  <a:lnTo>
                    <a:pt x="58" y="106"/>
                  </a:lnTo>
                  <a:lnTo>
                    <a:pt x="59" y="105"/>
                  </a:lnTo>
                  <a:lnTo>
                    <a:pt x="60" y="105"/>
                  </a:lnTo>
                  <a:lnTo>
                    <a:pt x="62" y="105"/>
                  </a:lnTo>
                  <a:lnTo>
                    <a:pt x="62" y="103"/>
                  </a:lnTo>
                  <a:lnTo>
                    <a:pt x="68" y="101"/>
                  </a:lnTo>
                  <a:lnTo>
                    <a:pt x="69" y="98"/>
                  </a:lnTo>
                  <a:lnTo>
                    <a:pt x="70" y="95"/>
                  </a:lnTo>
                  <a:close/>
                  <a:moveTo>
                    <a:pt x="148" y="82"/>
                  </a:moveTo>
                  <a:lnTo>
                    <a:pt x="149" y="77"/>
                  </a:lnTo>
                  <a:lnTo>
                    <a:pt x="153" y="72"/>
                  </a:lnTo>
                  <a:lnTo>
                    <a:pt x="157" y="72"/>
                  </a:lnTo>
                  <a:lnTo>
                    <a:pt x="159" y="72"/>
                  </a:lnTo>
                  <a:lnTo>
                    <a:pt x="161" y="71"/>
                  </a:lnTo>
                  <a:lnTo>
                    <a:pt x="161" y="69"/>
                  </a:lnTo>
                  <a:lnTo>
                    <a:pt x="159" y="66"/>
                  </a:lnTo>
                  <a:lnTo>
                    <a:pt x="158" y="63"/>
                  </a:lnTo>
                  <a:lnTo>
                    <a:pt x="158" y="61"/>
                  </a:lnTo>
                  <a:lnTo>
                    <a:pt x="158" y="60"/>
                  </a:lnTo>
                  <a:lnTo>
                    <a:pt x="159" y="58"/>
                  </a:lnTo>
                  <a:lnTo>
                    <a:pt x="159" y="57"/>
                  </a:lnTo>
                  <a:lnTo>
                    <a:pt x="158" y="56"/>
                  </a:lnTo>
                  <a:lnTo>
                    <a:pt x="158" y="53"/>
                  </a:lnTo>
                  <a:lnTo>
                    <a:pt x="158" y="52"/>
                  </a:lnTo>
                  <a:lnTo>
                    <a:pt x="156" y="49"/>
                  </a:lnTo>
                  <a:lnTo>
                    <a:pt x="155" y="49"/>
                  </a:lnTo>
                  <a:lnTo>
                    <a:pt x="156" y="48"/>
                  </a:lnTo>
                  <a:lnTo>
                    <a:pt x="158" y="45"/>
                  </a:lnTo>
                  <a:lnTo>
                    <a:pt x="159" y="44"/>
                  </a:lnTo>
                  <a:lnTo>
                    <a:pt x="157" y="43"/>
                  </a:lnTo>
                  <a:lnTo>
                    <a:pt x="156" y="41"/>
                  </a:lnTo>
                  <a:lnTo>
                    <a:pt x="157" y="40"/>
                  </a:lnTo>
                  <a:lnTo>
                    <a:pt x="157" y="39"/>
                  </a:lnTo>
                  <a:lnTo>
                    <a:pt x="156" y="37"/>
                  </a:lnTo>
                  <a:lnTo>
                    <a:pt x="154" y="36"/>
                  </a:lnTo>
                  <a:lnTo>
                    <a:pt x="150" y="35"/>
                  </a:lnTo>
                  <a:lnTo>
                    <a:pt x="148" y="32"/>
                  </a:lnTo>
                  <a:lnTo>
                    <a:pt x="147" y="31"/>
                  </a:lnTo>
                  <a:lnTo>
                    <a:pt x="146" y="31"/>
                  </a:lnTo>
                  <a:lnTo>
                    <a:pt x="143" y="31"/>
                  </a:lnTo>
                  <a:lnTo>
                    <a:pt x="142" y="29"/>
                  </a:lnTo>
                  <a:lnTo>
                    <a:pt x="141" y="28"/>
                  </a:lnTo>
                  <a:lnTo>
                    <a:pt x="140" y="28"/>
                  </a:lnTo>
                  <a:lnTo>
                    <a:pt x="138" y="28"/>
                  </a:lnTo>
                  <a:lnTo>
                    <a:pt x="133" y="29"/>
                  </a:lnTo>
                  <a:lnTo>
                    <a:pt x="127" y="31"/>
                  </a:lnTo>
                  <a:lnTo>
                    <a:pt x="127" y="28"/>
                  </a:lnTo>
                  <a:lnTo>
                    <a:pt x="126" y="25"/>
                  </a:lnTo>
                  <a:lnTo>
                    <a:pt x="125" y="24"/>
                  </a:lnTo>
                  <a:lnTo>
                    <a:pt x="123" y="24"/>
                  </a:lnTo>
                  <a:lnTo>
                    <a:pt x="121" y="23"/>
                  </a:lnTo>
                  <a:lnTo>
                    <a:pt x="121" y="22"/>
                  </a:lnTo>
                  <a:lnTo>
                    <a:pt x="119" y="20"/>
                  </a:lnTo>
                  <a:lnTo>
                    <a:pt x="118" y="19"/>
                  </a:lnTo>
                  <a:lnTo>
                    <a:pt x="117" y="19"/>
                  </a:lnTo>
                  <a:lnTo>
                    <a:pt x="115" y="19"/>
                  </a:lnTo>
                  <a:lnTo>
                    <a:pt x="110" y="17"/>
                  </a:lnTo>
                  <a:lnTo>
                    <a:pt x="107" y="16"/>
                  </a:lnTo>
                  <a:lnTo>
                    <a:pt x="104" y="16"/>
                  </a:lnTo>
                  <a:lnTo>
                    <a:pt x="102" y="16"/>
                  </a:lnTo>
                  <a:lnTo>
                    <a:pt x="102" y="15"/>
                  </a:lnTo>
                  <a:lnTo>
                    <a:pt x="101" y="13"/>
                  </a:lnTo>
                  <a:lnTo>
                    <a:pt x="100" y="12"/>
                  </a:lnTo>
                  <a:lnTo>
                    <a:pt x="99" y="11"/>
                  </a:lnTo>
                  <a:lnTo>
                    <a:pt x="99" y="7"/>
                  </a:lnTo>
                  <a:lnTo>
                    <a:pt x="98" y="6"/>
                  </a:lnTo>
                  <a:lnTo>
                    <a:pt x="97" y="3"/>
                  </a:lnTo>
                  <a:lnTo>
                    <a:pt x="97" y="1"/>
                  </a:lnTo>
                  <a:lnTo>
                    <a:pt x="96" y="1"/>
                  </a:lnTo>
                  <a:lnTo>
                    <a:pt x="94" y="1"/>
                  </a:lnTo>
                  <a:lnTo>
                    <a:pt x="92" y="1"/>
                  </a:lnTo>
                  <a:lnTo>
                    <a:pt x="90" y="0"/>
                  </a:lnTo>
                  <a:lnTo>
                    <a:pt x="89" y="0"/>
                  </a:lnTo>
                  <a:lnTo>
                    <a:pt x="88" y="1"/>
                  </a:lnTo>
                  <a:lnTo>
                    <a:pt x="85" y="4"/>
                  </a:lnTo>
                  <a:lnTo>
                    <a:pt x="84" y="3"/>
                  </a:lnTo>
                  <a:lnTo>
                    <a:pt x="82" y="0"/>
                  </a:lnTo>
                  <a:lnTo>
                    <a:pt x="78" y="0"/>
                  </a:lnTo>
                  <a:lnTo>
                    <a:pt x="76" y="1"/>
                  </a:lnTo>
                  <a:lnTo>
                    <a:pt x="75" y="4"/>
                  </a:lnTo>
                  <a:lnTo>
                    <a:pt x="75" y="7"/>
                  </a:lnTo>
                  <a:lnTo>
                    <a:pt x="74" y="8"/>
                  </a:lnTo>
                  <a:lnTo>
                    <a:pt x="73" y="8"/>
                  </a:lnTo>
                  <a:lnTo>
                    <a:pt x="68" y="7"/>
                  </a:lnTo>
                  <a:lnTo>
                    <a:pt x="64" y="7"/>
                  </a:lnTo>
                  <a:lnTo>
                    <a:pt x="61" y="7"/>
                  </a:lnTo>
                  <a:lnTo>
                    <a:pt x="60" y="6"/>
                  </a:lnTo>
                  <a:lnTo>
                    <a:pt x="59" y="7"/>
                  </a:lnTo>
                  <a:lnTo>
                    <a:pt x="58" y="7"/>
                  </a:lnTo>
                  <a:lnTo>
                    <a:pt x="57" y="7"/>
                  </a:lnTo>
                  <a:lnTo>
                    <a:pt x="54" y="6"/>
                  </a:lnTo>
                  <a:lnTo>
                    <a:pt x="53" y="7"/>
                  </a:lnTo>
                  <a:lnTo>
                    <a:pt x="53" y="9"/>
                  </a:lnTo>
                  <a:lnTo>
                    <a:pt x="52" y="6"/>
                  </a:lnTo>
                  <a:lnTo>
                    <a:pt x="49" y="7"/>
                  </a:lnTo>
                  <a:lnTo>
                    <a:pt x="44" y="7"/>
                  </a:lnTo>
                  <a:lnTo>
                    <a:pt x="40" y="6"/>
                  </a:lnTo>
                  <a:lnTo>
                    <a:pt x="29" y="5"/>
                  </a:lnTo>
                  <a:lnTo>
                    <a:pt x="25" y="5"/>
                  </a:lnTo>
                  <a:lnTo>
                    <a:pt x="21" y="5"/>
                  </a:lnTo>
                  <a:lnTo>
                    <a:pt x="20" y="7"/>
                  </a:lnTo>
                  <a:lnTo>
                    <a:pt x="19" y="8"/>
                  </a:lnTo>
                  <a:lnTo>
                    <a:pt x="18" y="7"/>
                  </a:lnTo>
                  <a:lnTo>
                    <a:pt x="16" y="5"/>
                  </a:lnTo>
                  <a:lnTo>
                    <a:pt x="15" y="5"/>
                  </a:lnTo>
                  <a:lnTo>
                    <a:pt x="12" y="6"/>
                  </a:lnTo>
                  <a:lnTo>
                    <a:pt x="11" y="8"/>
                  </a:lnTo>
                  <a:lnTo>
                    <a:pt x="11" y="9"/>
                  </a:lnTo>
                  <a:lnTo>
                    <a:pt x="12" y="13"/>
                  </a:lnTo>
                  <a:lnTo>
                    <a:pt x="13" y="14"/>
                  </a:lnTo>
                  <a:lnTo>
                    <a:pt x="12" y="14"/>
                  </a:lnTo>
                  <a:lnTo>
                    <a:pt x="12" y="15"/>
                  </a:lnTo>
                  <a:lnTo>
                    <a:pt x="12" y="16"/>
                  </a:lnTo>
                  <a:lnTo>
                    <a:pt x="12" y="19"/>
                  </a:lnTo>
                  <a:lnTo>
                    <a:pt x="12" y="21"/>
                  </a:lnTo>
                  <a:lnTo>
                    <a:pt x="11" y="24"/>
                  </a:lnTo>
                  <a:lnTo>
                    <a:pt x="11" y="27"/>
                  </a:lnTo>
                  <a:lnTo>
                    <a:pt x="12" y="29"/>
                  </a:lnTo>
                  <a:lnTo>
                    <a:pt x="15" y="31"/>
                  </a:lnTo>
                  <a:lnTo>
                    <a:pt x="11" y="38"/>
                  </a:lnTo>
                  <a:lnTo>
                    <a:pt x="9" y="44"/>
                  </a:lnTo>
                  <a:lnTo>
                    <a:pt x="8" y="46"/>
                  </a:lnTo>
                  <a:lnTo>
                    <a:pt x="9" y="47"/>
                  </a:lnTo>
                  <a:lnTo>
                    <a:pt x="10" y="50"/>
                  </a:lnTo>
                  <a:lnTo>
                    <a:pt x="10" y="53"/>
                  </a:lnTo>
                  <a:lnTo>
                    <a:pt x="8" y="54"/>
                  </a:lnTo>
                  <a:lnTo>
                    <a:pt x="4" y="55"/>
                  </a:lnTo>
                  <a:lnTo>
                    <a:pt x="1" y="56"/>
                  </a:lnTo>
                  <a:lnTo>
                    <a:pt x="0" y="62"/>
                  </a:lnTo>
                  <a:lnTo>
                    <a:pt x="1" y="62"/>
                  </a:lnTo>
                  <a:lnTo>
                    <a:pt x="2" y="63"/>
                  </a:lnTo>
                  <a:lnTo>
                    <a:pt x="3" y="64"/>
                  </a:lnTo>
                  <a:lnTo>
                    <a:pt x="4" y="65"/>
                  </a:lnTo>
                  <a:lnTo>
                    <a:pt x="5" y="65"/>
                  </a:lnTo>
                  <a:lnTo>
                    <a:pt x="10" y="65"/>
                  </a:lnTo>
                  <a:lnTo>
                    <a:pt x="13" y="66"/>
                  </a:lnTo>
                  <a:lnTo>
                    <a:pt x="16" y="69"/>
                  </a:lnTo>
                  <a:lnTo>
                    <a:pt x="18" y="70"/>
                  </a:lnTo>
                  <a:lnTo>
                    <a:pt x="20" y="70"/>
                  </a:lnTo>
                  <a:lnTo>
                    <a:pt x="23" y="68"/>
                  </a:lnTo>
                  <a:lnTo>
                    <a:pt x="24" y="66"/>
                  </a:lnTo>
                  <a:lnTo>
                    <a:pt x="26" y="65"/>
                  </a:lnTo>
                  <a:lnTo>
                    <a:pt x="28" y="65"/>
                  </a:lnTo>
                  <a:lnTo>
                    <a:pt x="29" y="64"/>
                  </a:lnTo>
                  <a:lnTo>
                    <a:pt x="31" y="63"/>
                  </a:lnTo>
                  <a:lnTo>
                    <a:pt x="31" y="62"/>
                  </a:lnTo>
                  <a:lnTo>
                    <a:pt x="32" y="61"/>
                  </a:lnTo>
                  <a:lnTo>
                    <a:pt x="34" y="60"/>
                  </a:lnTo>
                  <a:lnTo>
                    <a:pt x="34" y="58"/>
                  </a:lnTo>
                  <a:lnTo>
                    <a:pt x="36" y="57"/>
                  </a:lnTo>
                  <a:lnTo>
                    <a:pt x="39" y="57"/>
                  </a:lnTo>
                  <a:lnTo>
                    <a:pt x="40" y="56"/>
                  </a:lnTo>
                  <a:lnTo>
                    <a:pt x="41" y="56"/>
                  </a:lnTo>
                  <a:lnTo>
                    <a:pt x="42" y="56"/>
                  </a:lnTo>
                  <a:lnTo>
                    <a:pt x="45" y="56"/>
                  </a:lnTo>
                  <a:lnTo>
                    <a:pt x="49" y="58"/>
                  </a:lnTo>
                  <a:lnTo>
                    <a:pt x="51" y="60"/>
                  </a:lnTo>
                  <a:lnTo>
                    <a:pt x="56" y="63"/>
                  </a:lnTo>
                  <a:lnTo>
                    <a:pt x="58" y="66"/>
                  </a:lnTo>
                  <a:lnTo>
                    <a:pt x="59" y="68"/>
                  </a:lnTo>
                  <a:lnTo>
                    <a:pt x="59" y="70"/>
                  </a:lnTo>
                  <a:lnTo>
                    <a:pt x="59" y="72"/>
                  </a:lnTo>
                  <a:lnTo>
                    <a:pt x="59" y="73"/>
                  </a:lnTo>
                  <a:lnTo>
                    <a:pt x="61" y="76"/>
                  </a:lnTo>
                  <a:lnTo>
                    <a:pt x="62" y="78"/>
                  </a:lnTo>
                  <a:lnTo>
                    <a:pt x="62" y="81"/>
                  </a:lnTo>
                  <a:lnTo>
                    <a:pt x="62" y="84"/>
                  </a:lnTo>
                  <a:lnTo>
                    <a:pt x="64" y="86"/>
                  </a:lnTo>
                  <a:lnTo>
                    <a:pt x="66" y="88"/>
                  </a:lnTo>
                  <a:lnTo>
                    <a:pt x="72" y="95"/>
                  </a:lnTo>
                  <a:lnTo>
                    <a:pt x="74" y="92"/>
                  </a:lnTo>
                  <a:lnTo>
                    <a:pt x="80" y="90"/>
                  </a:lnTo>
                  <a:lnTo>
                    <a:pt x="84" y="89"/>
                  </a:lnTo>
                  <a:lnTo>
                    <a:pt x="88" y="90"/>
                  </a:lnTo>
                  <a:lnTo>
                    <a:pt x="88" y="92"/>
                  </a:lnTo>
                  <a:lnTo>
                    <a:pt x="86" y="93"/>
                  </a:lnTo>
                  <a:lnTo>
                    <a:pt x="83" y="93"/>
                  </a:lnTo>
                  <a:lnTo>
                    <a:pt x="88" y="96"/>
                  </a:lnTo>
                  <a:lnTo>
                    <a:pt x="90" y="98"/>
                  </a:lnTo>
                  <a:lnTo>
                    <a:pt x="93" y="98"/>
                  </a:lnTo>
                  <a:lnTo>
                    <a:pt x="100" y="96"/>
                  </a:lnTo>
                  <a:lnTo>
                    <a:pt x="105" y="97"/>
                  </a:lnTo>
                  <a:lnTo>
                    <a:pt x="105" y="103"/>
                  </a:lnTo>
                  <a:lnTo>
                    <a:pt x="104" y="104"/>
                  </a:lnTo>
                  <a:lnTo>
                    <a:pt x="102" y="103"/>
                  </a:lnTo>
                  <a:lnTo>
                    <a:pt x="102" y="102"/>
                  </a:lnTo>
                  <a:lnTo>
                    <a:pt x="101" y="102"/>
                  </a:lnTo>
                  <a:lnTo>
                    <a:pt x="92" y="106"/>
                  </a:lnTo>
                  <a:lnTo>
                    <a:pt x="92" y="110"/>
                  </a:lnTo>
                  <a:lnTo>
                    <a:pt x="94" y="110"/>
                  </a:lnTo>
                  <a:lnTo>
                    <a:pt x="98" y="110"/>
                  </a:lnTo>
                  <a:lnTo>
                    <a:pt x="99" y="111"/>
                  </a:lnTo>
                  <a:lnTo>
                    <a:pt x="100" y="111"/>
                  </a:lnTo>
                  <a:lnTo>
                    <a:pt x="101" y="111"/>
                  </a:lnTo>
                  <a:lnTo>
                    <a:pt x="102" y="112"/>
                  </a:lnTo>
                  <a:lnTo>
                    <a:pt x="102" y="114"/>
                  </a:lnTo>
                  <a:lnTo>
                    <a:pt x="102" y="117"/>
                  </a:lnTo>
                  <a:lnTo>
                    <a:pt x="100" y="122"/>
                  </a:lnTo>
                  <a:lnTo>
                    <a:pt x="115" y="118"/>
                  </a:lnTo>
                  <a:lnTo>
                    <a:pt x="131" y="113"/>
                  </a:lnTo>
                  <a:lnTo>
                    <a:pt x="131" y="110"/>
                  </a:lnTo>
                  <a:lnTo>
                    <a:pt x="122" y="109"/>
                  </a:lnTo>
                  <a:lnTo>
                    <a:pt x="117" y="107"/>
                  </a:lnTo>
                  <a:lnTo>
                    <a:pt x="114" y="106"/>
                  </a:lnTo>
                  <a:lnTo>
                    <a:pt x="115" y="102"/>
                  </a:lnTo>
                  <a:lnTo>
                    <a:pt x="114" y="102"/>
                  </a:lnTo>
                  <a:lnTo>
                    <a:pt x="113" y="102"/>
                  </a:lnTo>
                  <a:lnTo>
                    <a:pt x="110" y="102"/>
                  </a:lnTo>
                  <a:lnTo>
                    <a:pt x="109" y="101"/>
                  </a:lnTo>
                  <a:lnTo>
                    <a:pt x="108" y="98"/>
                  </a:lnTo>
                  <a:lnTo>
                    <a:pt x="107" y="96"/>
                  </a:lnTo>
                  <a:lnTo>
                    <a:pt x="106" y="94"/>
                  </a:lnTo>
                  <a:lnTo>
                    <a:pt x="111" y="96"/>
                  </a:lnTo>
                  <a:lnTo>
                    <a:pt x="115" y="96"/>
                  </a:lnTo>
                  <a:lnTo>
                    <a:pt x="119" y="96"/>
                  </a:lnTo>
                  <a:lnTo>
                    <a:pt x="123" y="93"/>
                  </a:lnTo>
                  <a:lnTo>
                    <a:pt x="126" y="89"/>
                  </a:lnTo>
                  <a:lnTo>
                    <a:pt x="137" y="89"/>
                  </a:lnTo>
                  <a:lnTo>
                    <a:pt x="138" y="87"/>
                  </a:lnTo>
                  <a:lnTo>
                    <a:pt x="148" y="82"/>
                  </a:lnTo>
                  <a:close/>
                </a:path>
              </a:pathLst>
            </a:custGeom>
            <a:grpFill/>
            <a:ln w="1905">
              <a:solidFill>
                <a:srgbClr val="FAE374"/>
              </a:solidFill>
              <a:prstDash val="solid"/>
              <a:round/>
              <a:headEnd/>
              <a:tailEnd/>
            </a:ln>
          </p:spPr>
          <p:txBody>
            <a:bodyPr/>
            <a:lstStyle/>
            <a:p>
              <a:endParaRPr lang="en-US"/>
            </a:p>
          </p:txBody>
        </p:sp>
        <p:sp>
          <p:nvSpPr>
            <p:cNvPr id="22" name="Freeform 97"/>
            <p:cNvSpPr>
              <a:spLocks noChangeAspect="1" noEditPoints="1"/>
            </p:cNvSpPr>
            <p:nvPr/>
          </p:nvSpPr>
          <p:spPr bwMode="auto">
            <a:xfrm>
              <a:off x="4878535" y="3214873"/>
              <a:ext cx="74455" cy="115541"/>
            </a:xfrm>
            <a:custGeom>
              <a:avLst/>
              <a:gdLst>
                <a:gd name="T0" fmla="*/ 11 w 57"/>
                <a:gd name="T1" fmla="*/ 46 h 81"/>
                <a:gd name="T2" fmla="*/ 8 w 57"/>
                <a:gd name="T3" fmla="*/ 48 h 81"/>
                <a:gd name="T4" fmla="*/ 5 w 57"/>
                <a:gd name="T5" fmla="*/ 58 h 81"/>
                <a:gd name="T6" fmla="*/ 2 w 57"/>
                <a:gd name="T7" fmla="*/ 67 h 81"/>
                <a:gd name="T8" fmla="*/ 1 w 57"/>
                <a:gd name="T9" fmla="*/ 70 h 81"/>
                <a:gd name="T10" fmla="*/ 1 w 57"/>
                <a:gd name="T11" fmla="*/ 77 h 81"/>
                <a:gd name="T12" fmla="*/ 6 w 57"/>
                <a:gd name="T13" fmla="*/ 80 h 81"/>
                <a:gd name="T14" fmla="*/ 11 w 57"/>
                <a:gd name="T15" fmla="*/ 81 h 81"/>
                <a:gd name="T16" fmla="*/ 16 w 57"/>
                <a:gd name="T17" fmla="*/ 79 h 81"/>
                <a:gd name="T18" fmla="*/ 27 w 57"/>
                <a:gd name="T19" fmla="*/ 76 h 81"/>
                <a:gd name="T20" fmla="*/ 25 w 57"/>
                <a:gd name="T21" fmla="*/ 76 h 81"/>
                <a:gd name="T22" fmla="*/ 27 w 57"/>
                <a:gd name="T23" fmla="*/ 67 h 81"/>
                <a:gd name="T24" fmla="*/ 25 w 57"/>
                <a:gd name="T25" fmla="*/ 61 h 81"/>
                <a:gd name="T26" fmla="*/ 29 w 57"/>
                <a:gd name="T27" fmla="*/ 56 h 81"/>
                <a:gd name="T28" fmla="*/ 35 w 57"/>
                <a:gd name="T29" fmla="*/ 56 h 81"/>
                <a:gd name="T30" fmla="*/ 41 w 57"/>
                <a:gd name="T31" fmla="*/ 55 h 81"/>
                <a:gd name="T32" fmla="*/ 44 w 57"/>
                <a:gd name="T33" fmla="*/ 55 h 81"/>
                <a:gd name="T34" fmla="*/ 46 w 57"/>
                <a:gd name="T35" fmla="*/ 59 h 81"/>
                <a:gd name="T36" fmla="*/ 49 w 57"/>
                <a:gd name="T37" fmla="*/ 63 h 81"/>
                <a:gd name="T38" fmla="*/ 51 w 57"/>
                <a:gd name="T39" fmla="*/ 60 h 81"/>
                <a:gd name="T40" fmla="*/ 50 w 57"/>
                <a:gd name="T41" fmla="*/ 58 h 81"/>
                <a:gd name="T42" fmla="*/ 51 w 57"/>
                <a:gd name="T43" fmla="*/ 54 h 81"/>
                <a:gd name="T44" fmla="*/ 50 w 57"/>
                <a:gd name="T45" fmla="*/ 47 h 81"/>
                <a:gd name="T46" fmla="*/ 51 w 57"/>
                <a:gd name="T47" fmla="*/ 44 h 81"/>
                <a:gd name="T48" fmla="*/ 52 w 57"/>
                <a:gd name="T49" fmla="*/ 37 h 81"/>
                <a:gd name="T50" fmla="*/ 54 w 57"/>
                <a:gd name="T51" fmla="*/ 35 h 81"/>
                <a:gd name="T52" fmla="*/ 57 w 57"/>
                <a:gd name="T53" fmla="*/ 29 h 81"/>
                <a:gd name="T54" fmla="*/ 54 w 57"/>
                <a:gd name="T55" fmla="*/ 22 h 81"/>
                <a:gd name="T56" fmla="*/ 52 w 57"/>
                <a:gd name="T57" fmla="*/ 15 h 81"/>
                <a:gd name="T58" fmla="*/ 54 w 57"/>
                <a:gd name="T59" fmla="*/ 10 h 81"/>
                <a:gd name="T60" fmla="*/ 52 w 57"/>
                <a:gd name="T61" fmla="*/ 8 h 81"/>
                <a:gd name="T62" fmla="*/ 51 w 57"/>
                <a:gd name="T63" fmla="*/ 6 h 81"/>
                <a:gd name="T64" fmla="*/ 44 w 57"/>
                <a:gd name="T65" fmla="*/ 4 h 81"/>
                <a:gd name="T66" fmla="*/ 40 w 57"/>
                <a:gd name="T67" fmla="*/ 2 h 81"/>
                <a:gd name="T68" fmla="*/ 35 w 57"/>
                <a:gd name="T69" fmla="*/ 3 h 81"/>
                <a:gd name="T70" fmla="*/ 30 w 57"/>
                <a:gd name="T71" fmla="*/ 4 h 81"/>
                <a:gd name="T72" fmla="*/ 26 w 57"/>
                <a:gd name="T73" fmla="*/ 7 h 81"/>
                <a:gd name="T74" fmla="*/ 26 w 57"/>
                <a:gd name="T75" fmla="*/ 12 h 81"/>
                <a:gd name="T76" fmla="*/ 22 w 57"/>
                <a:gd name="T77" fmla="*/ 19 h 81"/>
                <a:gd name="T78" fmla="*/ 24 w 57"/>
                <a:gd name="T79" fmla="*/ 20 h 81"/>
                <a:gd name="T80" fmla="*/ 21 w 57"/>
                <a:gd name="T81" fmla="*/ 23 h 81"/>
                <a:gd name="T82" fmla="*/ 21 w 57"/>
                <a:gd name="T83" fmla="*/ 30 h 81"/>
                <a:gd name="T84" fmla="*/ 22 w 57"/>
                <a:gd name="T85" fmla="*/ 31 h 81"/>
                <a:gd name="T86" fmla="*/ 19 w 57"/>
                <a:gd name="T87" fmla="*/ 38 h 81"/>
                <a:gd name="T88" fmla="*/ 16 w 57"/>
                <a:gd name="T89" fmla="*/ 44 h 81"/>
                <a:gd name="T90" fmla="*/ 12 w 57"/>
                <a:gd name="T91" fmla="*/ 45 h 81"/>
                <a:gd name="T92" fmla="*/ 33 w 57"/>
                <a:gd name="T93" fmla="*/ 38 h 81"/>
                <a:gd name="T94" fmla="*/ 32 w 57"/>
                <a:gd name="T95" fmla="*/ 42 h 81"/>
                <a:gd name="T96" fmla="*/ 29 w 57"/>
                <a:gd name="T97" fmla="*/ 39 h 81"/>
                <a:gd name="T98" fmla="*/ 32 w 57"/>
                <a:gd name="T99" fmla="*/ 37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81"/>
                <a:gd name="T152" fmla="*/ 57 w 57"/>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81">
                  <a:moveTo>
                    <a:pt x="12" y="45"/>
                  </a:moveTo>
                  <a:lnTo>
                    <a:pt x="12" y="45"/>
                  </a:lnTo>
                  <a:lnTo>
                    <a:pt x="11" y="46"/>
                  </a:lnTo>
                  <a:lnTo>
                    <a:pt x="9" y="47"/>
                  </a:lnTo>
                  <a:lnTo>
                    <a:pt x="8" y="48"/>
                  </a:lnTo>
                  <a:lnTo>
                    <a:pt x="5" y="53"/>
                  </a:lnTo>
                  <a:lnTo>
                    <a:pt x="5" y="58"/>
                  </a:lnTo>
                  <a:lnTo>
                    <a:pt x="3" y="63"/>
                  </a:lnTo>
                  <a:lnTo>
                    <a:pt x="2" y="67"/>
                  </a:lnTo>
                  <a:lnTo>
                    <a:pt x="1" y="70"/>
                  </a:lnTo>
                  <a:lnTo>
                    <a:pt x="0" y="72"/>
                  </a:lnTo>
                  <a:lnTo>
                    <a:pt x="0" y="75"/>
                  </a:lnTo>
                  <a:lnTo>
                    <a:pt x="1" y="77"/>
                  </a:lnTo>
                  <a:lnTo>
                    <a:pt x="2" y="77"/>
                  </a:lnTo>
                  <a:lnTo>
                    <a:pt x="6" y="80"/>
                  </a:lnTo>
                  <a:lnTo>
                    <a:pt x="9" y="81"/>
                  </a:lnTo>
                  <a:lnTo>
                    <a:pt x="11" y="81"/>
                  </a:lnTo>
                  <a:lnTo>
                    <a:pt x="12" y="80"/>
                  </a:lnTo>
                  <a:lnTo>
                    <a:pt x="16" y="79"/>
                  </a:lnTo>
                  <a:lnTo>
                    <a:pt x="17" y="78"/>
                  </a:lnTo>
                  <a:lnTo>
                    <a:pt x="26" y="78"/>
                  </a:lnTo>
                  <a:lnTo>
                    <a:pt x="27" y="76"/>
                  </a:lnTo>
                  <a:lnTo>
                    <a:pt x="25" y="77"/>
                  </a:lnTo>
                  <a:lnTo>
                    <a:pt x="25" y="76"/>
                  </a:lnTo>
                  <a:lnTo>
                    <a:pt x="25" y="72"/>
                  </a:lnTo>
                  <a:lnTo>
                    <a:pt x="25" y="69"/>
                  </a:lnTo>
                  <a:lnTo>
                    <a:pt x="27" y="67"/>
                  </a:lnTo>
                  <a:lnTo>
                    <a:pt x="26" y="64"/>
                  </a:lnTo>
                  <a:lnTo>
                    <a:pt x="25" y="61"/>
                  </a:lnTo>
                  <a:lnTo>
                    <a:pt x="28" y="58"/>
                  </a:lnTo>
                  <a:lnTo>
                    <a:pt x="29" y="56"/>
                  </a:lnTo>
                  <a:lnTo>
                    <a:pt x="32" y="55"/>
                  </a:lnTo>
                  <a:lnTo>
                    <a:pt x="35" y="56"/>
                  </a:lnTo>
                  <a:lnTo>
                    <a:pt x="41" y="58"/>
                  </a:lnTo>
                  <a:lnTo>
                    <a:pt x="41" y="55"/>
                  </a:lnTo>
                  <a:lnTo>
                    <a:pt x="42" y="54"/>
                  </a:lnTo>
                  <a:lnTo>
                    <a:pt x="44" y="55"/>
                  </a:lnTo>
                  <a:lnTo>
                    <a:pt x="46" y="56"/>
                  </a:lnTo>
                  <a:lnTo>
                    <a:pt x="46" y="59"/>
                  </a:lnTo>
                  <a:lnTo>
                    <a:pt x="46" y="62"/>
                  </a:lnTo>
                  <a:lnTo>
                    <a:pt x="49" y="63"/>
                  </a:lnTo>
                  <a:lnTo>
                    <a:pt x="50" y="65"/>
                  </a:lnTo>
                  <a:lnTo>
                    <a:pt x="51" y="60"/>
                  </a:lnTo>
                  <a:lnTo>
                    <a:pt x="50" y="59"/>
                  </a:lnTo>
                  <a:lnTo>
                    <a:pt x="50" y="58"/>
                  </a:lnTo>
                  <a:lnTo>
                    <a:pt x="51" y="56"/>
                  </a:lnTo>
                  <a:lnTo>
                    <a:pt x="51" y="54"/>
                  </a:lnTo>
                  <a:lnTo>
                    <a:pt x="50" y="52"/>
                  </a:lnTo>
                  <a:lnTo>
                    <a:pt x="49" y="50"/>
                  </a:lnTo>
                  <a:lnTo>
                    <a:pt x="50" y="47"/>
                  </a:lnTo>
                  <a:lnTo>
                    <a:pt x="51" y="45"/>
                  </a:lnTo>
                  <a:lnTo>
                    <a:pt x="51" y="44"/>
                  </a:lnTo>
                  <a:lnTo>
                    <a:pt x="51" y="39"/>
                  </a:lnTo>
                  <a:lnTo>
                    <a:pt x="52" y="37"/>
                  </a:lnTo>
                  <a:lnTo>
                    <a:pt x="53" y="36"/>
                  </a:lnTo>
                  <a:lnTo>
                    <a:pt x="54" y="36"/>
                  </a:lnTo>
                  <a:lnTo>
                    <a:pt x="54" y="35"/>
                  </a:lnTo>
                  <a:lnTo>
                    <a:pt x="57" y="29"/>
                  </a:lnTo>
                  <a:lnTo>
                    <a:pt x="57" y="26"/>
                  </a:lnTo>
                  <a:lnTo>
                    <a:pt x="54" y="22"/>
                  </a:lnTo>
                  <a:lnTo>
                    <a:pt x="52" y="21"/>
                  </a:lnTo>
                  <a:lnTo>
                    <a:pt x="52" y="20"/>
                  </a:lnTo>
                  <a:lnTo>
                    <a:pt x="52" y="15"/>
                  </a:lnTo>
                  <a:lnTo>
                    <a:pt x="54" y="11"/>
                  </a:lnTo>
                  <a:lnTo>
                    <a:pt x="54" y="10"/>
                  </a:lnTo>
                  <a:lnTo>
                    <a:pt x="53" y="8"/>
                  </a:lnTo>
                  <a:lnTo>
                    <a:pt x="52" y="8"/>
                  </a:lnTo>
                  <a:lnTo>
                    <a:pt x="52" y="7"/>
                  </a:lnTo>
                  <a:lnTo>
                    <a:pt x="51" y="6"/>
                  </a:lnTo>
                  <a:lnTo>
                    <a:pt x="49" y="4"/>
                  </a:lnTo>
                  <a:lnTo>
                    <a:pt x="49" y="0"/>
                  </a:lnTo>
                  <a:lnTo>
                    <a:pt x="44" y="4"/>
                  </a:lnTo>
                  <a:lnTo>
                    <a:pt x="42" y="3"/>
                  </a:lnTo>
                  <a:lnTo>
                    <a:pt x="40" y="2"/>
                  </a:lnTo>
                  <a:lnTo>
                    <a:pt x="37" y="2"/>
                  </a:lnTo>
                  <a:lnTo>
                    <a:pt x="35" y="3"/>
                  </a:lnTo>
                  <a:lnTo>
                    <a:pt x="33" y="3"/>
                  </a:lnTo>
                  <a:lnTo>
                    <a:pt x="30" y="4"/>
                  </a:lnTo>
                  <a:lnTo>
                    <a:pt x="28" y="5"/>
                  </a:lnTo>
                  <a:lnTo>
                    <a:pt x="26" y="7"/>
                  </a:lnTo>
                  <a:lnTo>
                    <a:pt x="26" y="10"/>
                  </a:lnTo>
                  <a:lnTo>
                    <a:pt x="26" y="12"/>
                  </a:lnTo>
                  <a:lnTo>
                    <a:pt x="24" y="16"/>
                  </a:lnTo>
                  <a:lnTo>
                    <a:pt x="22" y="19"/>
                  </a:lnTo>
                  <a:lnTo>
                    <a:pt x="24" y="20"/>
                  </a:lnTo>
                  <a:lnTo>
                    <a:pt x="24" y="21"/>
                  </a:lnTo>
                  <a:lnTo>
                    <a:pt x="21" y="23"/>
                  </a:lnTo>
                  <a:lnTo>
                    <a:pt x="20" y="27"/>
                  </a:lnTo>
                  <a:lnTo>
                    <a:pt x="20" y="29"/>
                  </a:lnTo>
                  <a:lnTo>
                    <a:pt x="21" y="30"/>
                  </a:lnTo>
                  <a:lnTo>
                    <a:pt x="22" y="30"/>
                  </a:lnTo>
                  <a:lnTo>
                    <a:pt x="22" y="31"/>
                  </a:lnTo>
                  <a:lnTo>
                    <a:pt x="22" y="34"/>
                  </a:lnTo>
                  <a:lnTo>
                    <a:pt x="21" y="35"/>
                  </a:lnTo>
                  <a:lnTo>
                    <a:pt x="19" y="38"/>
                  </a:lnTo>
                  <a:lnTo>
                    <a:pt x="17" y="42"/>
                  </a:lnTo>
                  <a:lnTo>
                    <a:pt x="16" y="44"/>
                  </a:lnTo>
                  <a:lnTo>
                    <a:pt x="12" y="45"/>
                  </a:lnTo>
                  <a:close/>
                  <a:moveTo>
                    <a:pt x="32" y="37"/>
                  </a:moveTo>
                  <a:lnTo>
                    <a:pt x="32" y="37"/>
                  </a:lnTo>
                  <a:lnTo>
                    <a:pt x="33" y="38"/>
                  </a:lnTo>
                  <a:lnTo>
                    <a:pt x="34" y="40"/>
                  </a:lnTo>
                  <a:lnTo>
                    <a:pt x="34" y="42"/>
                  </a:lnTo>
                  <a:lnTo>
                    <a:pt x="32" y="42"/>
                  </a:lnTo>
                  <a:lnTo>
                    <a:pt x="29" y="40"/>
                  </a:lnTo>
                  <a:lnTo>
                    <a:pt x="29" y="39"/>
                  </a:lnTo>
                  <a:lnTo>
                    <a:pt x="29" y="38"/>
                  </a:lnTo>
                  <a:lnTo>
                    <a:pt x="32" y="37"/>
                  </a:lnTo>
                  <a:close/>
                </a:path>
              </a:pathLst>
            </a:custGeom>
            <a:grpFill/>
            <a:ln w="1905">
              <a:solidFill>
                <a:srgbClr val="FAE374"/>
              </a:solidFill>
              <a:prstDash val="solid"/>
              <a:round/>
              <a:headEnd/>
              <a:tailEnd/>
            </a:ln>
          </p:spPr>
          <p:txBody>
            <a:bodyPr/>
            <a:lstStyle/>
            <a:p>
              <a:endParaRPr lang="en-US"/>
            </a:p>
          </p:txBody>
        </p:sp>
        <p:sp>
          <p:nvSpPr>
            <p:cNvPr id="23" name="Freeform 98"/>
            <p:cNvSpPr>
              <a:spLocks noChangeAspect="1" noEditPoints="1"/>
            </p:cNvSpPr>
            <p:nvPr/>
          </p:nvSpPr>
          <p:spPr bwMode="auto">
            <a:xfrm>
              <a:off x="5188111" y="2498801"/>
              <a:ext cx="182872" cy="146923"/>
            </a:xfrm>
            <a:custGeom>
              <a:avLst/>
              <a:gdLst>
                <a:gd name="T0" fmla="*/ 0 w 140"/>
                <a:gd name="T1" fmla="*/ 19 h 103"/>
                <a:gd name="T2" fmla="*/ 3 w 140"/>
                <a:gd name="T3" fmla="*/ 15 h 103"/>
                <a:gd name="T4" fmla="*/ 4 w 140"/>
                <a:gd name="T5" fmla="*/ 12 h 103"/>
                <a:gd name="T6" fmla="*/ 8 w 140"/>
                <a:gd name="T7" fmla="*/ 11 h 103"/>
                <a:gd name="T8" fmla="*/ 14 w 140"/>
                <a:gd name="T9" fmla="*/ 12 h 103"/>
                <a:gd name="T10" fmla="*/ 18 w 140"/>
                <a:gd name="T11" fmla="*/ 20 h 103"/>
                <a:gd name="T12" fmla="*/ 23 w 140"/>
                <a:gd name="T13" fmla="*/ 25 h 103"/>
                <a:gd name="T14" fmla="*/ 17 w 140"/>
                <a:gd name="T15" fmla="*/ 29 h 103"/>
                <a:gd name="T16" fmla="*/ 18 w 140"/>
                <a:gd name="T17" fmla="*/ 33 h 103"/>
                <a:gd name="T18" fmla="*/ 10 w 140"/>
                <a:gd name="T19" fmla="*/ 32 h 103"/>
                <a:gd name="T20" fmla="*/ 4 w 140"/>
                <a:gd name="T21" fmla="*/ 27 h 103"/>
                <a:gd name="T22" fmla="*/ 1 w 140"/>
                <a:gd name="T23" fmla="*/ 34 h 103"/>
                <a:gd name="T24" fmla="*/ 1 w 140"/>
                <a:gd name="T25" fmla="*/ 43 h 103"/>
                <a:gd name="T26" fmla="*/ 6 w 140"/>
                <a:gd name="T27" fmla="*/ 42 h 103"/>
                <a:gd name="T28" fmla="*/ 14 w 140"/>
                <a:gd name="T29" fmla="*/ 41 h 103"/>
                <a:gd name="T30" fmla="*/ 9 w 140"/>
                <a:gd name="T31" fmla="*/ 45 h 103"/>
                <a:gd name="T32" fmla="*/ 9 w 140"/>
                <a:gd name="T33" fmla="*/ 46 h 103"/>
                <a:gd name="T34" fmla="*/ 11 w 140"/>
                <a:gd name="T35" fmla="*/ 50 h 103"/>
                <a:gd name="T36" fmla="*/ 10 w 140"/>
                <a:gd name="T37" fmla="*/ 52 h 103"/>
                <a:gd name="T38" fmla="*/ 17 w 140"/>
                <a:gd name="T39" fmla="*/ 60 h 103"/>
                <a:gd name="T40" fmla="*/ 12 w 140"/>
                <a:gd name="T41" fmla="*/ 62 h 103"/>
                <a:gd name="T42" fmla="*/ 20 w 140"/>
                <a:gd name="T43" fmla="*/ 72 h 103"/>
                <a:gd name="T44" fmla="*/ 26 w 140"/>
                <a:gd name="T45" fmla="*/ 65 h 103"/>
                <a:gd name="T46" fmla="*/ 41 w 140"/>
                <a:gd name="T47" fmla="*/ 62 h 103"/>
                <a:gd name="T48" fmla="*/ 61 w 140"/>
                <a:gd name="T49" fmla="*/ 66 h 103"/>
                <a:gd name="T50" fmla="*/ 81 w 140"/>
                <a:gd name="T51" fmla="*/ 76 h 103"/>
                <a:gd name="T52" fmla="*/ 89 w 140"/>
                <a:gd name="T53" fmla="*/ 86 h 103"/>
                <a:gd name="T54" fmla="*/ 96 w 140"/>
                <a:gd name="T55" fmla="*/ 97 h 103"/>
                <a:gd name="T56" fmla="*/ 100 w 140"/>
                <a:gd name="T57" fmla="*/ 101 h 103"/>
                <a:gd name="T58" fmla="*/ 112 w 140"/>
                <a:gd name="T59" fmla="*/ 93 h 103"/>
                <a:gd name="T60" fmla="*/ 118 w 140"/>
                <a:gd name="T61" fmla="*/ 78 h 103"/>
                <a:gd name="T62" fmla="*/ 125 w 140"/>
                <a:gd name="T63" fmla="*/ 74 h 103"/>
                <a:gd name="T64" fmla="*/ 133 w 140"/>
                <a:gd name="T65" fmla="*/ 72 h 103"/>
                <a:gd name="T66" fmla="*/ 138 w 140"/>
                <a:gd name="T67" fmla="*/ 64 h 103"/>
                <a:gd name="T68" fmla="*/ 126 w 140"/>
                <a:gd name="T69" fmla="*/ 61 h 103"/>
                <a:gd name="T70" fmla="*/ 114 w 140"/>
                <a:gd name="T71" fmla="*/ 56 h 103"/>
                <a:gd name="T72" fmla="*/ 102 w 140"/>
                <a:gd name="T73" fmla="*/ 45 h 103"/>
                <a:gd name="T74" fmla="*/ 94 w 140"/>
                <a:gd name="T75" fmla="*/ 34 h 103"/>
                <a:gd name="T76" fmla="*/ 86 w 140"/>
                <a:gd name="T77" fmla="*/ 24 h 103"/>
                <a:gd name="T78" fmla="*/ 74 w 140"/>
                <a:gd name="T79" fmla="*/ 28 h 103"/>
                <a:gd name="T80" fmla="*/ 69 w 140"/>
                <a:gd name="T81" fmla="*/ 22 h 103"/>
                <a:gd name="T82" fmla="*/ 61 w 140"/>
                <a:gd name="T83" fmla="*/ 8 h 103"/>
                <a:gd name="T84" fmla="*/ 55 w 140"/>
                <a:gd name="T85" fmla="*/ 0 h 103"/>
                <a:gd name="T86" fmla="*/ 44 w 140"/>
                <a:gd name="T87" fmla="*/ 7 h 103"/>
                <a:gd name="T88" fmla="*/ 44 w 140"/>
                <a:gd name="T89" fmla="*/ 15 h 103"/>
                <a:gd name="T90" fmla="*/ 34 w 140"/>
                <a:gd name="T91" fmla="*/ 16 h 103"/>
                <a:gd name="T92" fmla="*/ 25 w 140"/>
                <a:gd name="T93" fmla="*/ 16 h 103"/>
                <a:gd name="T94" fmla="*/ 17 w 140"/>
                <a:gd name="T95" fmla="*/ 7 h 103"/>
                <a:gd name="T96" fmla="*/ 10 w 140"/>
                <a:gd name="T97" fmla="*/ 5 h 103"/>
                <a:gd name="T98" fmla="*/ 1 w 140"/>
                <a:gd name="T99" fmla="*/ 10 h 103"/>
                <a:gd name="T100" fmla="*/ 4 w 140"/>
                <a:gd name="T101" fmla="*/ 48 h 103"/>
                <a:gd name="T102" fmla="*/ 4 w 140"/>
                <a:gd name="T103" fmla="*/ 51 h 103"/>
                <a:gd name="T104" fmla="*/ 7 w 140"/>
                <a:gd name="T105" fmla="*/ 49 h 103"/>
                <a:gd name="T106" fmla="*/ 4 w 140"/>
                <a:gd name="T107" fmla="*/ 48 h 1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103"/>
                <a:gd name="T164" fmla="*/ 140 w 140"/>
                <a:gd name="T165" fmla="*/ 103 h 1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103">
                  <a:moveTo>
                    <a:pt x="0" y="11"/>
                  </a:moveTo>
                  <a:lnTo>
                    <a:pt x="0" y="11"/>
                  </a:lnTo>
                  <a:lnTo>
                    <a:pt x="0" y="19"/>
                  </a:lnTo>
                  <a:lnTo>
                    <a:pt x="3" y="19"/>
                  </a:lnTo>
                  <a:lnTo>
                    <a:pt x="3" y="15"/>
                  </a:lnTo>
                  <a:lnTo>
                    <a:pt x="4" y="13"/>
                  </a:lnTo>
                  <a:lnTo>
                    <a:pt x="4" y="12"/>
                  </a:lnTo>
                  <a:lnTo>
                    <a:pt x="6" y="11"/>
                  </a:lnTo>
                  <a:lnTo>
                    <a:pt x="8" y="11"/>
                  </a:lnTo>
                  <a:lnTo>
                    <a:pt x="9" y="11"/>
                  </a:lnTo>
                  <a:lnTo>
                    <a:pt x="11" y="12"/>
                  </a:lnTo>
                  <a:lnTo>
                    <a:pt x="14" y="12"/>
                  </a:lnTo>
                  <a:lnTo>
                    <a:pt x="14" y="16"/>
                  </a:lnTo>
                  <a:lnTo>
                    <a:pt x="18" y="20"/>
                  </a:lnTo>
                  <a:lnTo>
                    <a:pt x="21" y="25"/>
                  </a:lnTo>
                  <a:lnTo>
                    <a:pt x="23" y="25"/>
                  </a:lnTo>
                  <a:lnTo>
                    <a:pt x="21" y="26"/>
                  </a:lnTo>
                  <a:lnTo>
                    <a:pt x="20" y="29"/>
                  </a:lnTo>
                  <a:lnTo>
                    <a:pt x="17" y="29"/>
                  </a:lnTo>
                  <a:lnTo>
                    <a:pt x="18" y="30"/>
                  </a:lnTo>
                  <a:lnTo>
                    <a:pt x="18" y="33"/>
                  </a:lnTo>
                  <a:lnTo>
                    <a:pt x="14" y="33"/>
                  </a:lnTo>
                  <a:lnTo>
                    <a:pt x="10" y="32"/>
                  </a:lnTo>
                  <a:lnTo>
                    <a:pt x="8" y="30"/>
                  </a:lnTo>
                  <a:lnTo>
                    <a:pt x="6" y="28"/>
                  </a:lnTo>
                  <a:lnTo>
                    <a:pt x="4" y="27"/>
                  </a:lnTo>
                  <a:lnTo>
                    <a:pt x="3" y="27"/>
                  </a:lnTo>
                  <a:lnTo>
                    <a:pt x="1" y="34"/>
                  </a:lnTo>
                  <a:lnTo>
                    <a:pt x="2" y="38"/>
                  </a:lnTo>
                  <a:lnTo>
                    <a:pt x="1" y="43"/>
                  </a:lnTo>
                  <a:lnTo>
                    <a:pt x="3" y="42"/>
                  </a:lnTo>
                  <a:lnTo>
                    <a:pt x="4" y="42"/>
                  </a:lnTo>
                  <a:lnTo>
                    <a:pt x="6" y="42"/>
                  </a:lnTo>
                  <a:lnTo>
                    <a:pt x="14" y="41"/>
                  </a:lnTo>
                  <a:lnTo>
                    <a:pt x="9" y="42"/>
                  </a:lnTo>
                  <a:lnTo>
                    <a:pt x="8" y="43"/>
                  </a:lnTo>
                  <a:lnTo>
                    <a:pt x="9" y="45"/>
                  </a:lnTo>
                  <a:lnTo>
                    <a:pt x="9" y="46"/>
                  </a:lnTo>
                  <a:lnTo>
                    <a:pt x="10" y="46"/>
                  </a:lnTo>
                  <a:lnTo>
                    <a:pt x="11" y="50"/>
                  </a:lnTo>
                  <a:lnTo>
                    <a:pt x="11" y="51"/>
                  </a:lnTo>
                  <a:lnTo>
                    <a:pt x="10" y="52"/>
                  </a:lnTo>
                  <a:lnTo>
                    <a:pt x="15" y="56"/>
                  </a:lnTo>
                  <a:lnTo>
                    <a:pt x="17" y="59"/>
                  </a:lnTo>
                  <a:lnTo>
                    <a:pt x="17" y="60"/>
                  </a:lnTo>
                  <a:lnTo>
                    <a:pt x="15" y="62"/>
                  </a:lnTo>
                  <a:lnTo>
                    <a:pt x="12" y="62"/>
                  </a:lnTo>
                  <a:lnTo>
                    <a:pt x="12" y="75"/>
                  </a:lnTo>
                  <a:lnTo>
                    <a:pt x="19" y="76"/>
                  </a:lnTo>
                  <a:lnTo>
                    <a:pt x="20" y="72"/>
                  </a:lnTo>
                  <a:lnTo>
                    <a:pt x="21" y="69"/>
                  </a:lnTo>
                  <a:lnTo>
                    <a:pt x="24" y="67"/>
                  </a:lnTo>
                  <a:lnTo>
                    <a:pt x="26" y="65"/>
                  </a:lnTo>
                  <a:lnTo>
                    <a:pt x="32" y="65"/>
                  </a:lnTo>
                  <a:lnTo>
                    <a:pt x="36" y="64"/>
                  </a:lnTo>
                  <a:lnTo>
                    <a:pt x="41" y="62"/>
                  </a:lnTo>
                  <a:lnTo>
                    <a:pt x="52" y="65"/>
                  </a:lnTo>
                  <a:lnTo>
                    <a:pt x="59" y="66"/>
                  </a:lnTo>
                  <a:lnTo>
                    <a:pt x="61" y="66"/>
                  </a:lnTo>
                  <a:lnTo>
                    <a:pt x="68" y="70"/>
                  </a:lnTo>
                  <a:lnTo>
                    <a:pt x="75" y="73"/>
                  </a:lnTo>
                  <a:lnTo>
                    <a:pt x="81" y="76"/>
                  </a:lnTo>
                  <a:lnTo>
                    <a:pt x="84" y="78"/>
                  </a:lnTo>
                  <a:lnTo>
                    <a:pt x="86" y="82"/>
                  </a:lnTo>
                  <a:lnTo>
                    <a:pt x="89" y="86"/>
                  </a:lnTo>
                  <a:lnTo>
                    <a:pt x="94" y="87"/>
                  </a:lnTo>
                  <a:lnTo>
                    <a:pt x="94" y="92"/>
                  </a:lnTo>
                  <a:lnTo>
                    <a:pt x="96" y="97"/>
                  </a:lnTo>
                  <a:lnTo>
                    <a:pt x="93" y="102"/>
                  </a:lnTo>
                  <a:lnTo>
                    <a:pt x="98" y="103"/>
                  </a:lnTo>
                  <a:lnTo>
                    <a:pt x="100" y="101"/>
                  </a:lnTo>
                  <a:lnTo>
                    <a:pt x="105" y="103"/>
                  </a:lnTo>
                  <a:lnTo>
                    <a:pt x="113" y="98"/>
                  </a:lnTo>
                  <a:lnTo>
                    <a:pt x="112" y="93"/>
                  </a:lnTo>
                  <a:lnTo>
                    <a:pt x="117" y="89"/>
                  </a:lnTo>
                  <a:lnTo>
                    <a:pt x="118" y="84"/>
                  </a:lnTo>
                  <a:lnTo>
                    <a:pt x="118" y="78"/>
                  </a:lnTo>
                  <a:lnTo>
                    <a:pt x="121" y="76"/>
                  </a:lnTo>
                  <a:lnTo>
                    <a:pt x="122" y="73"/>
                  </a:lnTo>
                  <a:lnTo>
                    <a:pt x="125" y="74"/>
                  </a:lnTo>
                  <a:lnTo>
                    <a:pt x="129" y="76"/>
                  </a:lnTo>
                  <a:lnTo>
                    <a:pt x="133" y="76"/>
                  </a:lnTo>
                  <a:lnTo>
                    <a:pt x="133" y="72"/>
                  </a:lnTo>
                  <a:lnTo>
                    <a:pt x="134" y="68"/>
                  </a:lnTo>
                  <a:lnTo>
                    <a:pt x="140" y="65"/>
                  </a:lnTo>
                  <a:lnTo>
                    <a:pt x="138" y="64"/>
                  </a:lnTo>
                  <a:lnTo>
                    <a:pt x="134" y="64"/>
                  </a:lnTo>
                  <a:lnTo>
                    <a:pt x="131" y="61"/>
                  </a:lnTo>
                  <a:lnTo>
                    <a:pt x="126" y="61"/>
                  </a:lnTo>
                  <a:lnTo>
                    <a:pt x="123" y="58"/>
                  </a:lnTo>
                  <a:lnTo>
                    <a:pt x="117" y="59"/>
                  </a:lnTo>
                  <a:lnTo>
                    <a:pt x="114" y="56"/>
                  </a:lnTo>
                  <a:lnTo>
                    <a:pt x="109" y="51"/>
                  </a:lnTo>
                  <a:lnTo>
                    <a:pt x="106" y="49"/>
                  </a:lnTo>
                  <a:lnTo>
                    <a:pt x="102" y="45"/>
                  </a:lnTo>
                  <a:lnTo>
                    <a:pt x="101" y="41"/>
                  </a:lnTo>
                  <a:lnTo>
                    <a:pt x="98" y="37"/>
                  </a:lnTo>
                  <a:lnTo>
                    <a:pt x="94" y="34"/>
                  </a:lnTo>
                  <a:lnTo>
                    <a:pt x="96" y="28"/>
                  </a:lnTo>
                  <a:lnTo>
                    <a:pt x="91" y="22"/>
                  </a:lnTo>
                  <a:lnTo>
                    <a:pt x="86" y="24"/>
                  </a:lnTo>
                  <a:lnTo>
                    <a:pt x="81" y="24"/>
                  </a:lnTo>
                  <a:lnTo>
                    <a:pt x="79" y="25"/>
                  </a:lnTo>
                  <a:lnTo>
                    <a:pt x="74" y="28"/>
                  </a:lnTo>
                  <a:lnTo>
                    <a:pt x="69" y="27"/>
                  </a:lnTo>
                  <a:lnTo>
                    <a:pt x="68" y="25"/>
                  </a:lnTo>
                  <a:lnTo>
                    <a:pt x="69" y="22"/>
                  </a:lnTo>
                  <a:lnTo>
                    <a:pt x="68" y="17"/>
                  </a:lnTo>
                  <a:lnTo>
                    <a:pt x="64" y="15"/>
                  </a:lnTo>
                  <a:lnTo>
                    <a:pt x="61" y="8"/>
                  </a:lnTo>
                  <a:lnTo>
                    <a:pt x="60" y="2"/>
                  </a:lnTo>
                  <a:lnTo>
                    <a:pt x="57" y="1"/>
                  </a:lnTo>
                  <a:lnTo>
                    <a:pt x="55" y="0"/>
                  </a:lnTo>
                  <a:lnTo>
                    <a:pt x="51" y="3"/>
                  </a:lnTo>
                  <a:lnTo>
                    <a:pt x="49" y="8"/>
                  </a:lnTo>
                  <a:lnTo>
                    <a:pt x="44" y="7"/>
                  </a:lnTo>
                  <a:lnTo>
                    <a:pt x="42" y="9"/>
                  </a:lnTo>
                  <a:lnTo>
                    <a:pt x="42" y="13"/>
                  </a:lnTo>
                  <a:lnTo>
                    <a:pt x="44" y="15"/>
                  </a:lnTo>
                  <a:lnTo>
                    <a:pt x="44" y="17"/>
                  </a:lnTo>
                  <a:lnTo>
                    <a:pt x="34" y="16"/>
                  </a:lnTo>
                  <a:lnTo>
                    <a:pt x="29" y="16"/>
                  </a:lnTo>
                  <a:lnTo>
                    <a:pt x="25" y="16"/>
                  </a:lnTo>
                  <a:lnTo>
                    <a:pt x="23" y="13"/>
                  </a:lnTo>
                  <a:lnTo>
                    <a:pt x="20" y="10"/>
                  </a:lnTo>
                  <a:lnTo>
                    <a:pt x="17" y="7"/>
                  </a:lnTo>
                  <a:lnTo>
                    <a:pt x="14" y="5"/>
                  </a:lnTo>
                  <a:lnTo>
                    <a:pt x="10" y="5"/>
                  </a:lnTo>
                  <a:lnTo>
                    <a:pt x="6" y="7"/>
                  </a:lnTo>
                  <a:lnTo>
                    <a:pt x="3" y="8"/>
                  </a:lnTo>
                  <a:lnTo>
                    <a:pt x="1" y="10"/>
                  </a:lnTo>
                  <a:lnTo>
                    <a:pt x="0" y="11"/>
                  </a:lnTo>
                  <a:close/>
                  <a:moveTo>
                    <a:pt x="4" y="48"/>
                  </a:moveTo>
                  <a:lnTo>
                    <a:pt x="4" y="48"/>
                  </a:lnTo>
                  <a:lnTo>
                    <a:pt x="3" y="49"/>
                  </a:lnTo>
                  <a:lnTo>
                    <a:pt x="3" y="50"/>
                  </a:lnTo>
                  <a:lnTo>
                    <a:pt x="4" y="51"/>
                  </a:lnTo>
                  <a:lnTo>
                    <a:pt x="6" y="51"/>
                  </a:lnTo>
                  <a:lnTo>
                    <a:pt x="7" y="49"/>
                  </a:lnTo>
                  <a:lnTo>
                    <a:pt x="7" y="48"/>
                  </a:lnTo>
                  <a:lnTo>
                    <a:pt x="4" y="48"/>
                  </a:lnTo>
                  <a:close/>
                </a:path>
              </a:pathLst>
            </a:custGeom>
            <a:grpFill/>
            <a:ln w="1905">
              <a:solidFill>
                <a:srgbClr val="FAE374"/>
              </a:solidFill>
              <a:prstDash val="solid"/>
              <a:round/>
              <a:headEnd/>
              <a:tailEnd/>
            </a:ln>
          </p:spPr>
          <p:txBody>
            <a:bodyPr/>
            <a:lstStyle/>
            <a:p>
              <a:endParaRPr lang="en-US"/>
            </a:p>
          </p:txBody>
        </p:sp>
        <p:sp>
          <p:nvSpPr>
            <p:cNvPr id="24" name="Freeform 99"/>
            <p:cNvSpPr>
              <a:spLocks noChangeAspect="1" noEditPoints="1"/>
            </p:cNvSpPr>
            <p:nvPr/>
          </p:nvSpPr>
          <p:spPr bwMode="auto">
            <a:xfrm>
              <a:off x="4841961" y="2515919"/>
              <a:ext cx="248183" cy="125527"/>
            </a:xfrm>
            <a:custGeom>
              <a:avLst/>
              <a:gdLst>
                <a:gd name="T0" fmla="*/ 102 w 190"/>
                <a:gd name="T1" fmla="*/ 87 h 88"/>
                <a:gd name="T2" fmla="*/ 107 w 190"/>
                <a:gd name="T3" fmla="*/ 83 h 88"/>
                <a:gd name="T4" fmla="*/ 107 w 190"/>
                <a:gd name="T5" fmla="*/ 77 h 88"/>
                <a:gd name="T6" fmla="*/ 114 w 190"/>
                <a:gd name="T7" fmla="*/ 74 h 88"/>
                <a:gd name="T8" fmla="*/ 122 w 190"/>
                <a:gd name="T9" fmla="*/ 74 h 88"/>
                <a:gd name="T10" fmla="*/ 138 w 190"/>
                <a:gd name="T11" fmla="*/ 69 h 88"/>
                <a:gd name="T12" fmla="*/ 159 w 190"/>
                <a:gd name="T13" fmla="*/ 64 h 88"/>
                <a:gd name="T14" fmla="*/ 164 w 190"/>
                <a:gd name="T15" fmla="*/ 66 h 88"/>
                <a:gd name="T16" fmla="*/ 170 w 190"/>
                <a:gd name="T17" fmla="*/ 68 h 88"/>
                <a:gd name="T18" fmla="*/ 184 w 190"/>
                <a:gd name="T19" fmla="*/ 68 h 88"/>
                <a:gd name="T20" fmla="*/ 182 w 190"/>
                <a:gd name="T21" fmla="*/ 57 h 88"/>
                <a:gd name="T22" fmla="*/ 182 w 190"/>
                <a:gd name="T23" fmla="*/ 48 h 88"/>
                <a:gd name="T24" fmla="*/ 180 w 190"/>
                <a:gd name="T25" fmla="*/ 40 h 88"/>
                <a:gd name="T26" fmla="*/ 184 w 190"/>
                <a:gd name="T27" fmla="*/ 34 h 88"/>
                <a:gd name="T28" fmla="*/ 190 w 190"/>
                <a:gd name="T29" fmla="*/ 33 h 88"/>
                <a:gd name="T30" fmla="*/ 176 w 190"/>
                <a:gd name="T31" fmla="*/ 24 h 88"/>
                <a:gd name="T32" fmla="*/ 178 w 190"/>
                <a:gd name="T33" fmla="*/ 17 h 88"/>
                <a:gd name="T34" fmla="*/ 176 w 190"/>
                <a:gd name="T35" fmla="*/ 9 h 88"/>
                <a:gd name="T36" fmla="*/ 168 w 190"/>
                <a:gd name="T37" fmla="*/ 8 h 88"/>
                <a:gd name="T38" fmla="*/ 158 w 190"/>
                <a:gd name="T39" fmla="*/ 6 h 88"/>
                <a:gd name="T40" fmla="*/ 145 w 190"/>
                <a:gd name="T41" fmla="*/ 13 h 88"/>
                <a:gd name="T42" fmla="*/ 133 w 190"/>
                <a:gd name="T43" fmla="*/ 12 h 88"/>
                <a:gd name="T44" fmla="*/ 110 w 190"/>
                <a:gd name="T45" fmla="*/ 13 h 88"/>
                <a:gd name="T46" fmla="*/ 103 w 190"/>
                <a:gd name="T47" fmla="*/ 10 h 88"/>
                <a:gd name="T48" fmla="*/ 96 w 190"/>
                <a:gd name="T49" fmla="*/ 5 h 88"/>
                <a:gd name="T50" fmla="*/ 69 w 190"/>
                <a:gd name="T51" fmla="*/ 0 h 88"/>
                <a:gd name="T52" fmla="*/ 57 w 190"/>
                <a:gd name="T53" fmla="*/ 8 h 88"/>
                <a:gd name="T54" fmla="*/ 50 w 190"/>
                <a:gd name="T55" fmla="*/ 13 h 88"/>
                <a:gd name="T56" fmla="*/ 29 w 190"/>
                <a:gd name="T57" fmla="*/ 16 h 88"/>
                <a:gd name="T58" fmla="*/ 30 w 190"/>
                <a:gd name="T59" fmla="*/ 21 h 88"/>
                <a:gd name="T60" fmla="*/ 13 w 190"/>
                <a:gd name="T61" fmla="*/ 23 h 88"/>
                <a:gd name="T62" fmla="*/ 26 w 190"/>
                <a:gd name="T63" fmla="*/ 12 h 88"/>
                <a:gd name="T64" fmla="*/ 16 w 190"/>
                <a:gd name="T65" fmla="*/ 5 h 88"/>
                <a:gd name="T66" fmla="*/ 13 w 190"/>
                <a:gd name="T67" fmla="*/ 4 h 88"/>
                <a:gd name="T68" fmla="*/ 11 w 190"/>
                <a:gd name="T69" fmla="*/ 8 h 88"/>
                <a:gd name="T70" fmla="*/ 8 w 190"/>
                <a:gd name="T71" fmla="*/ 13 h 88"/>
                <a:gd name="T72" fmla="*/ 3 w 190"/>
                <a:gd name="T73" fmla="*/ 17 h 88"/>
                <a:gd name="T74" fmla="*/ 8 w 190"/>
                <a:gd name="T75" fmla="*/ 22 h 88"/>
                <a:gd name="T76" fmla="*/ 1 w 190"/>
                <a:gd name="T77" fmla="*/ 30 h 88"/>
                <a:gd name="T78" fmla="*/ 7 w 190"/>
                <a:gd name="T79" fmla="*/ 38 h 88"/>
                <a:gd name="T80" fmla="*/ 8 w 190"/>
                <a:gd name="T81" fmla="*/ 49 h 88"/>
                <a:gd name="T82" fmla="*/ 3 w 190"/>
                <a:gd name="T83" fmla="*/ 54 h 88"/>
                <a:gd name="T84" fmla="*/ 9 w 190"/>
                <a:gd name="T85" fmla="*/ 63 h 88"/>
                <a:gd name="T86" fmla="*/ 17 w 190"/>
                <a:gd name="T87" fmla="*/ 70 h 88"/>
                <a:gd name="T88" fmla="*/ 24 w 190"/>
                <a:gd name="T89" fmla="*/ 73 h 88"/>
                <a:gd name="T90" fmla="*/ 38 w 190"/>
                <a:gd name="T91" fmla="*/ 85 h 88"/>
                <a:gd name="T92" fmla="*/ 46 w 190"/>
                <a:gd name="T93" fmla="*/ 77 h 88"/>
                <a:gd name="T94" fmla="*/ 61 w 190"/>
                <a:gd name="T95" fmla="*/ 82 h 88"/>
                <a:gd name="T96" fmla="*/ 81 w 190"/>
                <a:gd name="T97" fmla="*/ 78 h 88"/>
                <a:gd name="T98" fmla="*/ 90 w 190"/>
                <a:gd name="T99" fmla="*/ 78 h 88"/>
                <a:gd name="T100" fmla="*/ 96 w 190"/>
                <a:gd name="T101" fmla="*/ 77 h 88"/>
                <a:gd name="T102" fmla="*/ 174 w 190"/>
                <a:gd name="T103" fmla="*/ 45 h 88"/>
                <a:gd name="T104" fmla="*/ 161 w 190"/>
                <a:gd name="T105" fmla="*/ 55 h 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0"/>
                <a:gd name="T160" fmla="*/ 0 h 88"/>
                <a:gd name="T161" fmla="*/ 190 w 190"/>
                <a:gd name="T162" fmla="*/ 88 h 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0" h="88">
                  <a:moveTo>
                    <a:pt x="96" y="88"/>
                  </a:moveTo>
                  <a:lnTo>
                    <a:pt x="96" y="88"/>
                  </a:lnTo>
                  <a:lnTo>
                    <a:pt x="97" y="88"/>
                  </a:lnTo>
                  <a:lnTo>
                    <a:pt x="101" y="88"/>
                  </a:lnTo>
                  <a:lnTo>
                    <a:pt x="102" y="87"/>
                  </a:lnTo>
                  <a:lnTo>
                    <a:pt x="103" y="86"/>
                  </a:lnTo>
                  <a:lnTo>
                    <a:pt x="103" y="85"/>
                  </a:lnTo>
                  <a:lnTo>
                    <a:pt x="104" y="83"/>
                  </a:lnTo>
                  <a:lnTo>
                    <a:pt x="106" y="83"/>
                  </a:lnTo>
                  <a:lnTo>
                    <a:pt x="107" y="83"/>
                  </a:lnTo>
                  <a:lnTo>
                    <a:pt x="107" y="81"/>
                  </a:lnTo>
                  <a:lnTo>
                    <a:pt x="106" y="79"/>
                  </a:lnTo>
                  <a:lnTo>
                    <a:pt x="106" y="78"/>
                  </a:lnTo>
                  <a:lnTo>
                    <a:pt x="107" y="77"/>
                  </a:lnTo>
                  <a:lnTo>
                    <a:pt x="109" y="75"/>
                  </a:lnTo>
                  <a:lnTo>
                    <a:pt x="110" y="77"/>
                  </a:lnTo>
                  <a:lnTo>
                    <a:pt x="111" y="77"/>
                  </a:lnTo>
                  <a:lnTo>
                    <a:pt x="112" y="77"/>
                  </a:lnTo>
                  <a:lnTo>
                    <a:pt x="114" y="74"/>
                  </a:lnTo>
                  <a:lnTo>
                    <a:pt x="117" y="74"/>
                  </a:lnTo>
                  <a:lnTo>
                    <a:pt x="119" y="74"/>
                  </a:lnTo>
                  <a:lnTo>
                    <a:pt x="121" y="74"/>
                  </a:lnTo>
                  <a:lnTo>
                    <a:pt x="122" y="74"/>
                  </a:lnTo>
                  <a:lnTo>
                    <a:pt x="126" y="73"/>
                  </a:lnTo>
                  <a:lnTo>
                    <a:pt x="129" y="73"/>
                  </a:lnTo>
                  <a:lnTo>
                    <a:pt x="133" y="72"/>
                  </a:lnTo>
                  <a:lnTo>
                    <a:pt x="136" y="70"/>
                  </a:lnTo>
                  <a:lnTo>
                    <a:pt x="138" y="69"/>
                  </a:lnTo>
                  <a:lnTo>
                    <a:pt x="143" y="69"/>
                  </a:lnTo>
                  <a:lnTo>
                    <a:pt x="146" y="69"/>
                  </a:lnTo>
                  <a:lnTo>
                    <a:pt x="150" y="68"/>
                  </a:lnTo>
                  <a:lnTo>
                    <a:pt x="154" y="65"/>
                  </a:lnTo>
                  <a:lnTo>
                    <a:pt x="159" y="64"/>
                  </a:lnTo>
                  <a:lnTo>
                    <a:pt x="159" y="66"/>
                  </a:lnTo>
                  <a:lnTo>
                    <a:pt x="160" y="68"/>
                  </a:lnTo>
                  <a:lnTo>
                    <a:pt x="161" y="68"/>
                  </a:lnTo>
                  <a:lnTo>
                    <a:pt x="164" y="66"/>
                  </a:lnTo>
                  <a:lnTo>
                    <a:pt x="166" y="66"/>
                  </a:lnTo>
                  <a:lnTo>
                    <a:pt x="168" y="68"/>
                  </a:lnTo>
                  <a:lnTo>
                    <a:pt x="169" y="69"/>
                  </a:lnTo>
                  <a:lnTo>
                    <a:pt x="170" y="68"/>
                  </a:lnTo>
                  <a:lnTo>
                    <a:pt x="174" y="65"/>
                  </a:lnTo>
                  <a:lnTo>
                    <a:pt x="175" y="66"/>
                  </a:lnTo>
                  <a:lnTo>
                    <a:pt x="177" y="69"/>
                  </a:lnTo>
                  <a:lnTo>
                    <a:pt x="180" y="66"/>
                  </a:lnTo>
                  <a:lnTo>
                    <a:pt x="184" y="68"/>
                  </a:lnTo>
                  <a:lnTo>
                    <a:pt x="185" y="66"/>
                  </a:lnTo>
                  <a:lnTo>
                    <a:pt x="185" y="65"/>
                  </a:lnTo>
                  <a:lnTo>
                    <a:pt x="184" y="64"/>
                  </a:lnTo>
                  <a:lnTo>
                    <a:pt x="184" y="61"/>
                  </a:lnTo>
                  <a:lnTo>
                    <a:pt x="182" y="57"/>
                  </a:lnTo>
                  <a:lnTo>
                    <a:pt x="179" y="54"/>
                  </a:lnTo>
                  <a:lnTo>
                    <a:pt x="179" y="52"/>
                  </a:lnTo>
                  <a:lnTo>
                    <a:pt x="179" y="50"/>
                  </a:lnTo>
                  <a:lnTo>
                    <a:pt x="182" y="48"/>
                  </a:lnTo>
                  <a:lnTo>
                    <a:pt x="182" y="46"/>
                  </a:lnTo>
                  <a:lnTo>
                    <a:pt x="182" y="44"/>
                  </a:lnTo>
                  <a:lnTo>
                    <a:pt x="182" y="42"/>
                  </a:lnTo>
                  <a:lnTo>
                    <a:pt x="180" y="40"/>
                  </a:lnTo>
                  <a:lnTo>
                    <a:pt x="180" y="39"/>
                  </a:lnTo>
                  <a:lnTo>
                    <a:pt x="182" y="38"/>
                  </a:lnTo>
                  <a:lnTo>
                    <a:pt x="183" y="37"/>
                  </a:lnTo>
                  <a:lnTo>
                    <a:pt x="183" y="36"/>
                  </a:lnTo>
                  <a:lnTo>
                    <a:pt x="184" y="34"/>
                  </a:lnTo>
                  <a:lnTo>
                    <a:pt x="184" y="36"/>
                  </a:lnTo>
                  <a:lnTo>
                    <a:pt x="186" y="37"/>
                  </a:lnTo>
                  <a:lnTo>
                    <a:pt x="188" y="37"/>
                  </a:lnTo>
                  <a:lnTo>
                    <a:pt x="190" y="33"/>
                  </a:lnTo>
                  <a:lnTo>
                    <a:pt x="190" y="32"/>
                  </a:lnTo>
                  <a:lnTo>
                    <a:pt x="188" y="30"/>
                  </a:lnTo>
                  <a:lnTo>
                    <a:pt x="186" y="29"/>
                  </a:lnTo>
                  <a:lnTo>
                    <a:pt x="179" y="26"/>
                  </a:lnTo>
                  <a:lnTo>
                    <a:pt x="176" y="24"/>
                  </a:lnTo>
                  <a:lnTo>
                    <a:pt x="176" y="23"/>
                  </a:lnTo>
                  <a:lnTo>
                    <a:pt x="176" y="22"/>
                  </a:lnTo>
                  <a:lnTo>
                    <a:pt x="176" y="20"/>
                  </a:lnTo>
                  <a:lnTo>
                    <a:pt x="177" y="18"/>
                  </a:lnTo>
                  <a:lnTo>
                    <a:pt x="178" y="17"/>
                  </a:lnTo>
                  <a:lnTo>
                    <a:pt x="179" y="15"/>
                  </a:lnTo>
                  <a:lnTo>
                    <a:pt x="179" y="13"/>
                  </a:lnTo>
                  <a:lnTo>
                    <a:pt x="178" y="9"/>
                  </a:lnTo>
                  <a:lnTo>
                    <a:pt x="176" y="9"/>
                  </a:lnTo>
                  <a:lnTo>
                    <a:pt x="176" y="8"/>
                  </a:lnTo>
                  <a:lnTo>
                    <a:pt x="175" y="7"/>
                  </a:lnTo>
                  <a:lnTo>
                    <a:pt x="174" y="7"/>
                  </a:lnTo>
                  <a:lnTo>
                    <a:pt x="168" y="8"/>
                  </a:lnTo>
                  <a:lnTo>
                    <a:pt x="167" y="7"/>
                  </a:lnTo>
                  <a:lnTo>
                    <a:pt x="163" y="6"/>
                  </a:lnTo>
                  <a:lnTo>
                    <a:pt x="161" y="5"/>
                  </a:lnTo>
                  <a:lnTo>
                    <a:pt x="158" y="6"/>
                  </a:lnTo>
                  <a:lnTo>
                    <a:pt x="156" y="6"/>
                  </a:lnTo>
                  <a:lnTo>
                    <a:pt x="154" y="6"/>
                  </a:lnTo>
                  <a:lnTo>
                    <a:pt x="152" y="6"/>
                  </a:lnTo>
                  <a:lnTo>
                    <a:pt x="149" y="9"/>
                  </a:lnTo>
                  <a:lnTo>
                    <a:pt x="145" y="13"/>
                  </a:lnTo>
                  <a:lnTo>
                    <a:pt x="139" y="15"/>
                  </a:lnTo>
                  <a:lnTo>
                    <a:pt x="135" y="14"/>
                  </a:lnTo>
                  <a:lnTo>
                    <a:pt x="134" y="14"/>
                  </a:lnTo>
                  <a:lnTo>
                    <a:pt x="134" y="13"/>
                  </a:lnTo>
                  <a:lnTo>
                    <a:pt x="133" y="12"/>
                  </a:lnTo>
                  <a:lnTo>
                    <a:pt x="130" y="12"/>
                  </a:lnTo>
                  <a:lnTo>
                    <a:pt x="129" y="14"/>
                  </a:lnTo>
                  <a:lnTo>
                    <a:pt x="120" y="16"/>
                  </a:lnTo>
                  <a:lnTo>
                    <a:pt x="110" y="13"/>
                  </a:lnTo>
                  <a:lnTo>
                    <a:pt x="109" y="10"/>
                  </a:lnTo>
                  <a:lnTo>
                    <a:pt x="109" y="9"/>
                  </a:lnTo>
                  <a:lnTo>
                    <a:pt x="107" y="8"/>
                  </a:lnTo>
                  <a:lnTo>
                    <a:pt x="104" y="8"/>
                  </a:lnTo>
                  <a:lnTo>
                    <a:pt x="103" y="10"/>
                  </a:lnTo>
                  <a:lnTo>
                    <a:pt x="102" y="12"/>
                  </a:lnTo>
                  <a:lnTo>
                    <a:pt x="99" y="12"/>
                  </a:lnTo>
                  <a:lnTo>
                    <a:pt x="98" y="10"/>
                  </a:lnTo>
                  <a:lnTo>
                    <a:pt x="98" y="8"/>
                  </a:lnTo>
                  <a:lnTo>
                    <a:pt x="96" y="5"/>
                  </a:lnTo>
                  <a:lnTo>
                    <a:pt x="93" y="5"/>
                  </a:lnTo>
                  <a:lnTo>
                    <a:pt x="90" y="4"/>
                  </a:lnTo>
                  <a:lnTo>
                    <a:pt x="88" y="0"/>
                  </a:lnTo>
                  <a:lnTo>
                    <a:pt x="69" y="0"/>
                  </a:lnTo>
                  <a:lnTo>
                    <a:pt x="65" y="1"/>
                  </a:lnTo>
                  <a:lnTo>
                    <a:pt x="63" y="4"/>
                  </a:lnTo>
                  <a:lnTo>
                    <a:pt x="60" y="7"/>
                  </a:lnTo>
                  <a:lnTo>
                    <a:pt x="57" y="8"/>
                  </a:lnTo>
                  <a:lnTo>
                    <a:pt x="55" y="8"/>
                  </a:lnTo>
                  <a:lnTo>
                    <a:pt x="53" y="8"/>
                  </a:lnTo>
                  <a:lnTo>
                    <a:pt x="52" y="10"/>
                  </a:lnTo>
                  <a:lnTo>
                    <a:pt x="50" y="13"/>
                  </a:lnTo>
                  <a:lnTo>
                    <a:pt x="45" y="14"/>
                  </a:lnTo>
                  <a:lnTo>
                    <a:pt x="39" y="13"/>
                  </a:lnTo>
                  <a:lnTo>
                    <a:pt x="34" y="12"/>
                  </a:lnTo>
                  <a:lnTo>
                    <a:pt x="30" y="12"/>
                  </a:lnTo>
                  <a:lnTo>
                    <a:pt x="29" y="16"/>
                  </a:lnTo>
                  <a:lnTo>
                    <a:pt x="34" y="17"/>
                  </a:lnTo>
                  <a:lnTo>
                    <a:pt x="32" y="17"/>
                  </a:lnTo>
                  <a:lnTo>
                    <a:pt x="29" y="17"/>
                  </a:lnTo>
                  <a:lnTo>
                    <a:pt x="30" y="21"/>
                  </a:lnTo>
                  <a:lnTo>
                    <a:pt x="16" y="21"/>
                  </a:lnTo>
                  <a:lnTo>
                    <a:pt x="16" y="24"/>
                  </a:lnTo>
                  <a:lnTo>
                    <a:pt x="14" y="23"/>
                  </a:lnTo>
                  <a:lnTo>
                    <a:pt x="13" y="23"/>
                  </a:lnTo>
                  <a:lnTo>
                    <a:pt x="11" y="22"/>
                  </a:lnTo>
                  <a:lnTo>
                    <a:pt x="8" y="22"/>
                  </a:lnTo>
                  <a:lnTo>
                    <a:pt x="17" y="18"/>
                  </a:lnTo>
                  <a:lnTo>
                    <a:pt x="26" y="14"/>
                  </a:lnTo>
                  <a:lnTo>
                    <a:pt x="26" y="12"/>
                  </a:lnTo>
                  <a:lnTo>
                    <a:pt x="22" y="9"/>
                  </a:lnTo>
                  <a:lnTo>
                    <a:pt x="20" y="8"/>
                  </a:lnTo>
                  <a:lnTo>
                    <a:pt x="17" y="7"/>
                  </a:lnTo>
                  <a:lnTo>
                    <a:pt x="16" y="5"/>
                  </a:lnTo>
                  <a:lnTo>
                    <a:pt x="16" y="4"/>
                  </a:lnTo>
                  <a:lnTo>
                    <a:pt x="15" y="4"/>
                  </a:lnTo>
                  <a:lnTo>
                    <a:pt x="14" y="4"/>
                  </a:lnTo>
                  <a:lnTo>
                    <a:pt x="13" y="4"/>
                  </a:lnTo>
                  <a:lnTo>
                    <a:pt x="11" y="3"/>
                  </a:lnTo>
                  <a:lnTo>
                    <a:pt x="8" y="4"/>
                  </a:lnTo>
                  <a:lnTo>
                    <a:pt x="7" y="5"/>
                  </a:lnTo>
                  <a:lnTo>
                    <a:pt x="7" y="6"/>
                  </a:lnTo>
                  <a:lnTo>
                    <a:pt x="11" y="8"/>
                  </a:lnTo>
                  <a:lnTo>
                    <a:pt x="12" y="9"/>
                  </a:lnTo>
                  <a:lnTo>
                    <a:pt x="12" y="10"/>
                  </a:lnTo>
                  <a:lnTo>
                    <a:pt x="11" y="12"/>
                  </a:lnTo>
                  <a:lnTo>
                    <a:pt x="8" y="13"/>
                  </a:lnTo>
                  <a:lnTo>
                    <a:pt x="7" y="12"/>
                  </a:lnTo>
                  <a:lnTo>
                    <a:pt x="5" y="12"/>
                  </a:lnTo>
                  <a:lnTo>
                    <a:pt x="5" y="13"/>
                  </a:lnTo>
                  <a:lnTo>
                    <a:pt x="4" y="15"/>
                  </a:lnTo>
                  <a:lnTo>
                    <a:pt x="3" y="17"/>
                  </a:lnTo>
                  <a:lnTo>
                    <a:pt x="0" y="20"/>
                  </a:lnTo>
                  <a:lnTo>
                    <a:pt x="0" y="22"/>
                  </a:lnTo>
                  <a:lnTo>
                    <a:pt x="3" y="25"/>
                  </a:lnTo>
                  <a:lnTo>
                    <a:pt x="8" y="22"/>
                  </a:lnTo>
                  <a:lnTo>
                    <a:pt x="5" y="25"/>
                  </a:lnTo>
                  <a:lnTo>
                    <a:pt x="3" y="30"/>
                  </a:lnTo>
                  <a:lnTo>
                    <a:pt x="1" y="30"/>
                  </a:lnTo>
                  <a:lnTo>
                    <a:pt x="0" y="32"/>
                  </a:lnTo>
                  <a:lnTo>
                    <a:pt x="0" y="36"/>
                  </a:lnTo>
                  <a:lnTo>
                    <a:pt x="4" y="37"/>
                  </a:lnTo>
                  <a:lnTo>
                    <a:pt x="7" y="38"/>
                  </a:lnTo>
                  <a:lnTo>
                    <a:pt x="7" y="41"/>
                  </a:lnTo>
                  <a:lnTo>
                    <a:pt x="7" y="44"/>
                  </a:lnTo>
                  <a:lnTo>
                    <a:pt x="7" y="46"/>
                  </a:lnTo>
                  <a:lnTo>
                    <a:pt x="7" y="48"/>
                  </a:lnTo>
                  <a:lnTo>
                    <a:pt x="8" y="49"/>
                  </a:lnTo>
                  <a:lnTo>
                    <a:pt x="9" y="52"/>
                  </a:lnTo>
                  <a:lnTo>
                    <a:pt x="5" y="53"/>
                  </a:lnTo>
                  <a:lnTo>
                    <a:pt x="3" y="53"/>
                  </a:lnTo>
                  <a:lnTo>
                    <a:pt x="3" y="54"/>
                  </a:lnTo>
                  <a:lnTo>
                    <a:pt x="4" y="55"/>
                  </a:lnTo>
                  <a:lnTo>
                    <a:pt x="4" y="57"/>
                  </a:lnTo>
                  <a:lnTo>
                    <a:pt x="8" y="56"/>
                  </a:lnTo>
                  <a:lnTo>
                    <a:pt x="9" y="63"/>
                  </a:lnTo>
                  <a:lnTo>
                    <a:pt x="9" y="70"/>
                  </a:lnTo>
                  <a:lnTo>
                    <a:pt x="12" y="70"/>
                  </a:lnTo>
                  <a:lnTo>
                    <a:pt x="14" y="70"/>
                  </a:lnTo>
                  <a:lnTo>
                    <a:pt x="16" y="70"/>
                  </a:lnTo>
                  <a:lnTo>
                    <a:pt x="17" y="70"/>
                  </a:lnTo>
                  <a:lnTo>
                    <a:pt x="17" y="74"/>
                  </a:lnTo>
                  <a:lnTo>
                    <a:pt x="20" y="74"/>
                  </a:lnTo>
                  <a:lnTo>
                    <a:pt x="21" y="74"/>
                  </a:lnTo>
                  <a:lnTo>
                    <a:pt x="24" y="73"/>
                  </a:lnTo>
                  <a:lnTo>
                    <a:pt x="29" y="80"/>
                  </a:lnTo>
                  <a:lnTo>
                    <a:pt x="34" y="86"/>
                  </a:lnTo>
                  <a:lnTo>
                    <a:pt x="36" y="85"/>
                  </a:lnTo>
                  <a:lnTo>
                    <a:pt x="38" y="85"/>
                  </a:lnTo>
                  <a:lnTo>
                    <a:pt x="39" y="85"/>
                  </a:lnTo>
                  <a:lnTo>
                    <a:pt x="40" y="83"/>
                  </a:lnTo>
                  <a:lnTo>
                    <a:pt x="42" y="82"/>
                  </a:lnTo>
                  <a:lnTo>
                    <a:pt x="44" y="80"/>
                  </a:lnTo>
                  <a:lnTo>
                    <a:pt x="46" y="77"/>
                  </a:lnTo>
                  <a:lnTo>
                    <a:pt x="47" y="75"/>
                  </a:lnTo>
                  <a:lnTo>
                    <a:pt x="49" y="75"/>
                  </a:lnTo>
                  <a:lnTo>
                    <a:pt x="53" y="77"/>
                  </a:lnTo>
                  <a:lnTo>
                    <a:pt x="57" y="79"/>
                  </a:lnTo>
                  <a:lnTo>
                    <a:pt x="61" y="82"/>
                  </a:lnTo>
                  <a:lnTo>
                    <a:pt x="64" y="86"/>
                  </a:lnTo>
                  <a:lnTo>
                    <a:pt x="68" y="86"/>
                  </a:lnTo>
                  <a:lnTo>
                    <a:pt x="71" y="85"/>
                  </a:lnTo>
                  <a:lnTo>
                    <a:pt x="77" y="81"/>
                  </a:lnTo>
                  <a:lnTo>
                    <a:pt x="81" y="78"/>
                  </a:lnTo>
                  <a:lnTo>
                    <a:pt x="83" y="77"/>
                  </a:lnTo>
                  <a:lnTo>
                    <a:pt x="85" y="77"/>
                  </a:lnTo>
                  <a:lnTo>
                    <a:pt x="87" y="78"/>
                  </a:lnTo>
                  <a:lnTo>
                    <a:pt x="88" y="78"/>
                  </a:lnTo>
                  <a:lnTo>
                    <a:pt x="90" y="78"/>
                  </a:lnTo>
                  <a:lnTo>
                    <a:pt x="93" y="74"/>
                  </a:lnTo>
                  <a:lnTo>
                    <a:pt x="95" y="72"/>
                  </a:lnTo>
                  <a:lnTo>
                    <a:pt x="96" y="74"/>
                  </a:lnTo>
                  <a:lnTo>
                    <a:pt x="96" y="77"/>
                  </a:lnTo>
                  <a:lnTo>
                    <a:pt x="96" y="79"/>
                  </a:lnTo>
                  <a:lnTo>
                    <a:pt x="94" y="81"/>
                  </a:lnTo>
                  <a:lnTo>
                    <a:pt x="95" y="88"/>
                  </a:lnTo>
                  <a:lnTo>
                    <a:pt x="96" y="88"/>
                  </a:lnTo>
                  <a:close/>
                  <a:moveTo>
                    <a:pt x="174" y="45"/>
                  </a:moveTo>
                  <a:lnTo>
                    <a:pt x="174" y="45"/>
                  </a:lnTo>
                  <a:lnTo>
                    <a:pt x="172" y="49"/>
                  </a:lnTo>
                  <a:lnTo>
                    <a:pt x="172" y="55"/>
                  </a:lnTo>
                  <a:lnTo>
                    <a:pt x="161" y="55"/>
                  </a:lnTo>
                  <a:lnTo>
                    <a:pt x="160" y="54"/>
                  </a:lnTo>
                  <a:lnTo>
                    <a:pt x="160" y="53"/>
                  </a:lnTo>
                  <a:lnTo>
                    <a:pt x="164" y="49"/>
                  </a:lnTo>
                  <a:lnTo>
                    <a:pt x="174" y="45"/>
                  </a:lnTo>
                  <a:close/>
                </a:path>
              </a:pathLst>
            </a:custGeom>
            <a:grpFill/>
            <a:ln w="1905">
              <a:solidFill>
                <a:srgbClr val="FAE374"/>
              </a:solidFill>
              <a:prstDash val="solid"/>
              <a:round/>
              <a:headEnd/>
              <a:tailEnd/>
            </a:ln>
          </p:spPr>
          <p:txBody>
            <a:bodyPr/>
            <a:lstStyle/>
            <a:p>
              <a:endParaRPr lang="en-US"/>
            </a:p>
          </p:txBody>
        </p:sp>
        <p:sp>
          <p:nvSpPr>
            <p:cNvPr id="25" name="Freeform 100"/>
            <p:cNvSpPr>
              <a:spLocks noChangeAspect="1"/>
            </p:cNvSpPr>
            <p:nvPr/>
          </p:nvSpPr>
          <p:spPr bwMode="auto">
            <a:xfrm>
              <a:off x="4592472" y="2610064"/>
              <a:ext cx="54862" cy="126953"/>
            </a:xfrm>
            <a:custGeom>
              <a:avLst/>
              <a:gdLst>
                <a:gd name="T0" fmla="*/ 41 w 42"/>
                <a:gd name="T1" fmla="*/ 53 h 89"/>
                <a:gd name="T2" fmla="*/ 41 w 42"/>
                <a:gd name="T3" fmla="*/ 52 h 89"/>
                <a:gd name="T4" fmla="*/ 37 w 42"/>
                <a:gd name="T5" fmla="*/ 54 h 89"/>
                <a:gd name="T6" fmla="*/ 35 w 42"/>
                <a:gd name="T7" fmla="*/ 51 h 89"/>
                <a:gd name="T8" fmla="*/ 33 w 42"/>
                <a:gd name="T9" fmla="*/ 48 h 89"/>
                <a:gd name="T10" fmla="*/ 32 w 42"/>
                <a:gd name="T11" fmla="*/ 45 h 89"/>
                <a:gd name="T12" fmla="*/ 30 w 42"/>
                <a:gd name="T13" fmla="*/ 43 h 89"/>
                <a:gd name="T14" fmla="*/ 33 w 42"/>
                <a:gd name="T15" fmla="*/ 41 h 89"/>
                <a:gd name="T16" fmla="*/ 35 w 42"/>
                <a:gd name="T17" fmla="*/ 39 h 89"/>
                <a:gd name="T18" fmla="*/ 38 w 42"/>
                <a:gd name="T19" fmla="*/ 24 h 89"/>
                <a:gd name="T20" fmla="*/ 34 w 42"/>
                <a:gd name="T21" fmla="*/ 24 h 89"/>
                <a:gd name="T22" fmla="*/ 34 w 42"/>
                <a:gd name="T23" fmla="*/ 21 h 89"/>
                <a:gd name="T24" fmla="*/ 34 w 42"/>
                <a:gd name="T25" fmla="*/ 17 h 89"/>
                <a:gd name="T26" fmla="*/ 38 w 42"/>
                <a:gd name="T27" fmla="*/ 6 h 89"/>
                <a:gd name="T28" fmla="*/ 36 w 42"/>
                <a:gd name="T29" fmla="*/ 7 h 89"/>
                <a:gd name="T30" fmla="*/ 33 w 42"/>
                <a:gd name="T31" fmla="*/ 7 h 89"/>
                <a:gd name="T32" fmla="*/ 33 w 42"/>
                <a:gd name="T33" fmla="*/ 3 h 89"/>
                <a:gd name="T34" fmla="*/ 28 w 42"/>
                <a:gd name="T35" fmla="*/ 0 h 89"/>
                <a:gd name="T36" fmla="*/ 25 w 42"/>
                <a:gd name="T37" fmla="*/ 2 h 89"/>
                <a:gd name="T38" fmla="*/ 17 w 42"/>
                <a:gd name="T39" fmla="*/ 6 h 89"/>
                <a:gd name="T40" fmla="*/ 11 w 42"/>
                <a:gd name="T41" fmla="*/ 5 h 89"/>
                <a:gd name="T42" fmla="*/ 6 w 42"/>
                <a:gd name="T43" fmla="*/ 4 h 89"/>
                <a:gd name="T44" fmla="*/ 6 w 42"/>
                <a:gd name="T45" fmla="*/ 11 h 89"/>
                <a:gd name="T46" fmla="*/ 8 w 42"/>
                <a:gd name="T47" fmla="*/ 13 h 89"/>
                <a:gd name="T48" fmla="*/ 9 w 42"/>
                <a:gd name="T49" fmla="*/ 15 h 89"/>
                <a:gd name="T50" fmla="*/ 9 w 42"/>
                <a:gd name="T51" fmla="*/ 19 h 89"/>
                <a:gd name="T52" fmla="*/ 11 w 42"/>
                <a:gd name="T53" fmla="*/ 29 h 89"/>
                <a:gd name="T54" fmla="*/ 11 w 42"/>
                <a:gd name="T55" fmla="*/ 31 h 89"/>
                <a:gd name="T56" fmla="*/ 9 w 42"/>
                <a:gd name="T57" fmla="*/ 33 h 89"/>
                <a:gd name="T58" fmla="*/ 9 w 42"/>
                <a:gd name="T59" fmla="*/ 35 h 89"/>
                <a:gd name="T60" fmla="*/ 5 w 42"/>
                <a:gd name="T61" fmla="*/ 40 h 89"/>
                <a:gd name="T62" fmla="*/ 3 w 42"/>
                <a:gd name="T63" fmla="*/ 40 h 89"/>
                <a:gd name="T64" fmla="*/ 0 w 42"/>
                <a:gd name="T65" fmla="*/ 41 h 89"/>
                <a:gd name="T66" fmla="*/ 0 w 42"/>
                <a:gd name="T67" fmla="*/ 44 h 89"/>
                <a:gd name="T68" fmla="*/ 2 w 42"/>
                <a:gd name="T69" fmla="*/ 55 h 89"/>
                <a:gd name="T70" fmla="*/ 3 w 42"/>
                <a:gd name="T71" fmla="*/ 55 h 89"/>
                <a:gd name="T72" fmla="*/ 5 w 42"/>
                <a:gd name="T73" fmla="*/ 56 h 89"/>
                <a:gd name="T74" fmla="*/ 8 w 42"/>
                <a:gd name="T75" fmla="*/ 62 h 89"/>
                <a:gd name="T76" fmla="*/ 14 w 42"/>
                <a:gd name="T77" fmla="*/ 66 h 89"/>
                <a:gd name="T78" fmla="*/ 18 w 42"/>
                <a:gd name="T79" fmla="*/ 89 h 89"/>
                <a:gd name="T80" fmla="*/ 22 w 42"/>
                <a:gd name="T81" fmla="*/ 87 h 89"/>
                <a:gd name="T82" fmla="*/ 24 w 42"/>
                <a:gd name="T83" fmla="*/ 86 h 89"/>
                <a:gd name="T84" fmla="*/ 25 w 42"/>
                <a:gd name="T85" fmla="*/ 82 h 89"/>
                <a:gd name="T86" fmla="*/ 26 w 42"/>
                <a:gd name="T87" fmla="*/ 80 h 89"/>
                <a:gd name="T88" fmla="*/ 25 w 42"/>
                <a:gd name="T89" fmla="*/ 74 h 89"/>
                <a:gd name="T90" fmla="*/ 25 w 42"/>
                <a:gd name="T91" fmla="*/ 71 h 89"/>
                <a:gd name="T92" fmla="*/ 29 w 42"/>
                <a:gd name="T93" fmla="*/ 69 h 89"/>
                <a:gd name="T94" fmla="*/ 32 w 42"/>
                <a:gd name="T95" fmla="*/ 69 h 89"/>
                <a:gd name="T96" fmla="*/ 36 w 42"/>
                <a:gd name="T97" fmla="*/ 64 h 89"/>
                <a:gd name="T98" fmla="*/ 38 w 42"/>
                <a:gd name="T99" fmla="*/ 63 h 89"/>
                <a:gd name="T100" fmla="*/ 38 w 42"/>
                <a:gd name="T101" fmla="*/ 59 h 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
                <a:gd name="T154" fmla="*/ 0 h 89"/>
                <a:gd name="T155" fmla="*/ 42 w 42"/>
                <a:gd name="T156" fmla="*/ 89 h 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 h="89">
                  <a:moveTo>
                    <a:pt x="41" y="53"/>
                  </a:moveTo>
                  <a:lnTo>
                    <a:pt x="41" y="53"/>
                  </a:lnTo>
                  <a:lnTo>
                    <a:pt x="41" y="52"/>
                  </a:lnTo>
                  <a:lnTo>
                    <a:pt x="38" y="53"/>
                  </a:lnTo>
                  <a:lnTo>
                    <a:pt x="37" y="54"/>
                  </a:lnTo>
                  <a:lnTo>
                    <a:pt x="35" y="51"/>
                  </a:lnTo>
                  <a:lnTo>
                    <a:pt x="33" y="48"/>
                  </a:lnTo>
                  <a:lnTo>
                    <a:pt x="33" y="47"/>
                  </a:lnTo>
                  <a:lnTo>
                    <a:pt x="32" y="45"/>
                  </a:lnTo>
                  <a:lnTo>
                    <a:pt x="32" y="44"/>
                  </a:lnTo>
                  <a:lnTo>
                    <a:pt x="30" y="43"/>
                  </a:lnTo>
                  <a:lnTo>
                    <a:pt x="33" y="41"/>
                  </a:lnTo>
                  <a:lnTo>
                    <a:pt x="35" y="39"/>
                  </a:lnTo>
                  <a:lnTo>
                    <a:pt x="37" y="31"/>
                  </a:lnTo>
                  <a:lnTo>
                    <a:pt x="38" y="24"/>
                  </a:lnTo>
                  <a:lnTo>
                    <a:pt x="34" y="24"/>
                  </a:lnTo>
                  <a:lnTo>
                    <a:pt x="34" y="21"/>
                  </a:lnTo>
                  <a:lnTo>
                    <a:pt x="34" y="17"/>
                  </a:lnTo>
                  <a:lnTo>
                    <a:pt x="42" y="6"/>
                  </a:lnTo>
                  <a:lnTo>
                    <a:pt x="38" y="6"/>
                  </a:lnTo>
                  <a:lnTo>
                    <a:pt x="36" y="7"/>
                  </a:lnTo>
                  <a:lnTo>
                    <a:pt x="35" y="7"/>
                  </a:lnTo>
                  <a:lnTo>
                    <a:pt x="33" y="7"/>
                  </a:lnTo>
                  <a:lnTo>
                    <a:pt x="33" y="3"/>
                  </a:lnTo>
                  <a:lnTo>
                    <a:pt x="28" y="0"/>
                  </a:lnTo>
                  <a:lnTo>
                    <a:pt x="25" y="2"/>
                  </a:lnTo>
                  <a:lnTo>
                    <a:pt x="22" y="3"/>
                  </a:lnTo>
                  <a:lnTo>
                    <a:pt x="17" y="6"/>
                  </a:lnTo>
                  <a:lnTo>
                    <a:pt x="11" y="5"/>
                  </a:lnTo>
                  <a:lnTo>
                    <a:pt x="6" y="4"/>
                  </a:lnTo>
                  <a:lnTo>
                    <a:pt x="6" y="8"/>
                  </a:lnTo>
                  <a:lnTo>
                    <a:pt x="6" y="11"/>
                  </a:lnTo>
                  <a:lnTo>
                    <a:pt x="8" y="13"/>
                  </a:lnTo>
                  <a:lnTo>
                    <a:pt x="9" y="14"/>
                  </a:lnTo>
                  <a:lnTo>
                    <a:pt x="9" y="15"/>
                  </a:lnTo>
                  <a:lnTo>
                    <a:pt x="9" y="19"/>
                  </a:lnTo>
                  <a:lnTo>
                    <a:pt x="10" y="23"/>
                  </a:lnTo>
                  <a:lnTo>
                    <a:pt x="11" y="29"/>
                  </a:lnTo>
                  <a:lnTo>
                    <a:pt x="11" y="31"/>
                  </a:lnTo>
                  <a:lnTo>
                    <a:pt x="10" y="32"/>
                  </a:lnTo>
                  <a:lnTo>
                    <a:pt x="9" y="33"/>
                  </a:lnTo>
                  <a:lnTo>
                    <a:pt x="9" y="35"/>
                  </a:lnTo>
                  <a:lnTo>
                    <a:pt x="6" y="38"/>
                  </a:lnTo>
                  <a:lnTo>
                    <a:pt x="5" y="40"/>
                  </a:lnTo>
                  <a:lnTo>
                    <a:pt x="3" y="40"/>
                  </a:lnTo>
                  <a:lnTo>
                    <a:pt x="1" y="41"/>
                  </a:lnTo>
                  <a:lnTo>
                    <a:pt x="0" y="41"/>
                  </a:lnTo>
                  <a:lnTo>
                    <a:pt x="0" y="44"/>
                  </a:lnTo>
                  <a:lnTo>
                    <a:pt x="1" y="51"/>
                  </a:lnTo>
                  <a:lnTo>
                    <a:pt x="2" y="55"/>
                  </a:lnTo>
                  <a:lnTo>
                    <a:pt x="3" y="55"/>
                  </a:lnTo>
                  <a:lnTo>
                    <a:pt x="4" y="55"/>
                  </a:lnTo>
                  <a:lnTo>
                    <a:pt x="5" y="56"/>
                  </a:lnTo>
                  <a:lnTo>
                    <a:pt x="8" y="62"/>
                  </a:lnTo>
                  <a:lnTo>
                    <a:pt x="9" y="65"/>
                  </a:lnTo>
                  <a:lnTo>
                    <a:pt x="14" y="66"/>
                  </a:lnTo>
                  <a:lnTo>
                    <a:pt x="18" y="89"/>
                  </a:lnTo>
                  <a:lnTo>
                    <a:pt x="21" y="88"/>
                  </a:lnTo>
                  <a:lnTo>
                    <a:pt x="22" y="87"/>
                  </a:lnTo>
                  <a:lnTo>
                    <a:pt x="24" y="86"/>
                  </a:lnTo>
                  <a:lnTo>
                    <a:pt x="24" y="84"/>
                  </a:lnTo>
                  <a:lnTo>
                    <a:pt x="25" y="82"/>
                  </a:lnTo>
                  <a:lnTo>
                    <a:pt x="26" y="82"/>
                  </a:lnTo>
                  <a:lnTo>
                    <a:pt x="26" y="80"/>
                  </a:lnTo>
                  <a:lnTo>
                    <a:pt x="25" y="74"/>
                  </a:lnTo>
                  <a:lnTo>
                    <a:pt x="25" y="71"/>
                  </a:lnTo>
                  <a:lnTo>
                    <a:pt x="27" y="70"/>
                  </a:lnTo>
                  <a:lnTo>
                    <a:pt x="29" y="69"/>
                  </a:lnTo>
                  <a:lnTo>
                    <a:pt x="32" y="69"/>
                  </a:lnTo>
                  <a:lnTo>
                    <a:pt x="33" y="68"/>
                  </a:lnTo>
                  <a:lnTo>
                    <a:pt x="36" y="64"/>
                  </a:lnTo>
                  <a:lnTo>
                    <a:pt x="38" y="63"/>
                  </a:lnTo>
                  <a:lnTo>
                    <a:pt x="38" y="61"/>
                  </a:lnTo>
                  <a:lnTo>
                    <a:pt x="38" y="59"/>
                  </a:lnTo>
                  <a:lnTo>
                    <a:pt x="41" y="53"/>
                  </a:lnTo>
                  <a:close/>
                </a:path>
              </a:pathLst>
            </a:custGeom>
            <a:grpFill/>
            <a:ln w="1905">
              <a:solidFill>
                <a:srgbClr val="FAE374"/>
              </a:solidFill>
              <a:prstDash val="solid"/>
              <a:round/>
              <a:headEnd/>
              <a:tailEnd/>
            </a:ln>
          </p:spPr>
          <p:txBody>
            <a:bodyPr/>
            <a:lstStyle/>
            <a:p>
              <a:endParaRPr lang="en-US"/>
            </a:p>
          </p:txBody>
        </p:sp>
        <p:sp>
          <p:nvSpPr>
            <p:cNvPr id="26" name="Freeform 101"/>
            <p:cNvSpPr>
              <a:spLocks noChangeAspect="1"/>
            </p:cNvSpPr>
            <p:nvPr/>
          </p:nvSpPr>
          <p:spPr bwMode="auto">
            <a:xfrm>
              <a:off x="3692481" y="3100758"/>
              <a:ext cx="5225" cy="11412"/>
            </a:xfrm>
            <a:custGeom>
              <a:avLst/>
              <a:gdLst>
                <a:gd name="T0" fmla="*/ 0 w 4"/>
                <a:gd name="T1" fmla="*/ 0 h 8"/>
                <a:gd name="T2" fmla="*/ 0 w 4"/>
                <a:gd name="T3" fmla="*/ 0 h 8"/>
                <a:gd name="T4" fmla="*/ 1 w 4"/>
                <a:gd name="T5" fmla="*/ 2 h 8"/>
                <a:gd name="T6" fmla="*/ 0 w 4"/>
                <a:gd name="T7" fmla="*/ 4 h 8"/>
                <a:gd name="T8" fmla="*/ 0 w 4"/>
                <a:gd name="T9" fmla="*/ 6 h 8"/>
                <a:gd name="T10" fmla="*/ 1 w 4"/>
                <a:gd name="T11" fmla="*/ 8 h 8"/>
                <a:gd name="T12" fmla="*/ 1 w 4"/>
                <a:gd name="T13" fmla="*/ 8 h 8"/>
                <a:gd name="T14" fmla="*/ 3 w 4"/>
                <a:gd name="T15" fmla="*/ 8 h 8"/>
                <a:gd name="T16" fmla="*/ 4 w 4"/>
                <a:gd name="T17" fmla="*/ 8 h 8"/>
                <a:gd name="T18" fmla="*/ 4 w 4"/>
                <a:gd name="T19" fmla="*/ 5 h 8"/>
                <a:gd name="T20" fmla="*/ 4 w 4"/>
                <a:gd name="T21" fmla="*/ 0 h 8"/>
                <a:gd name="T22" fmla="*/ 4 w 4"/>
                <a:gd name="T23" fmla="*/ 0 h 8"/>
                <a:gd name="T24" fmla="*/ 0 w 4"/>
                <a:gd name="T25" fmla="*/ 0 h 8"/>
                <a:gd name="T26" fmla="*/ 0 w 4"/>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8"/>
                <a:gd name="T44" fmla="*/ 4 w 4"/>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8">
                  <a:moveTo>
                    <a:pt x="0" y="0"/>
                  </a:moveTo>
                  <a:lnTo>
                    <a:pt x="0" y="0"/>
                  </a:lnTo>
                  <a:lnTo>
                    <a:pt x="1" y="2"/>
                  </a:lnTo>
                  <a:lnTo>
                    <a:pt x="0" y="4"/>
                  </a:lnTo>
                  <a:lnTo>
                    <a:pt x="0" y="6"/>
                  </a:lnTo>
                  <a:lnTo>
                    <a:pt x="1" y="8"/>
                  </a:lnTo>
                  <a:lnTo>
                    <a:pt x="3" y="8"/>
                  </a:lnTo>
                  <a:lnTo>
                    <a:pt x="4" y="8"/>
                  </a:lnTo>
                  <a:lnTo>
                    <a:pt x="4" y="5"/>
                  </a:lnTo>
                  <a:lnTo>
                    <a:pt x="4" y="0"/>
                  </a:lnTo>
                  <a:lnTo>
                    <a:pt x="0" y="0"/>
                  </a:lnTo>
                  <a:close/>
                </a:path>
              </a:pathLst>
            </a:custGeom>
            <a:grpFill/>
            <a:ln w="1905">
              <a:solidFill>
                <a:srgbClr val="FAE374"/>
              </a:solidFill>
              <a:prstDash val="solid"/>
              <a:round/>
              <a:headEnd/>
              <a:tailEnd/>
            </a:ln>
          </p:spPr>
          <p:txBody>
            <a:bodyPr/>
            <a:lstStyle/>
            <a:p>
              <a:endParaRPr lang="en-US"/>
            </a:p>
          </p:txBody>
        </p:sp>
        <p:sp>
          <p:nvSpPr>
            <p:cNvPr id="27" name="Freeform 102"/>
            <p:cNvSpPr>
              <a:spLocks noChangeAspect="1"/>
            </p:cNvSpPr>
            <p:nvPr/>
          </p:nvSpPr>
          <p:spPr bwMode="auto">
            <a:xfrm>
              <a:off x="4493198" y="3082215"/>
              <a:ext cx="28737" cy="112689"/>
            </a:xfrm>
            <a:custGeom>
              <a:avLst/>
              <a:gdLst>
                <a:gd name="T0" fmla="*/ 21 w 22"/>
                <a:gd name="T1" fmla="*/ 70 h 79"/>
                <a:gd name="T2" fmla="*/ 20 w 22"/>
                <a:gd name="T3" fmla="*/ 67 h 79"/>
                <a:gd name="T4" fmla="*/ 19 w 22"/>
                <a:gd name="T5" fmla="*/ 65 h 79"/>
                <a:gd name="T6" fmla="*/ 19 w 22"/>
                <a:gd name="T7" fmla="*/ 63 h 79"/>
                <a:gd name="T8" fmla="*/ 19 w 22"/>
                <a:gd name="T9" fmla="*/ 58 h 79"/>
                <a:gd name="T10" fmla="*/ 19 w 22"/>
                <a:gd name="T11" fmla="*/ 51 h 79"/>
                <a:gd name="T12" fmla="*/ 20 w 22"/>
                <a:gd name="T13" fmla="*/ 47 h 79"/>
                <a:gd name="T14" fmla="*/ 19 w 22"/>
                <a:gd name="T15" fmla="*/ 43 h 79"/>
                <a:gd name="T16" fmla="*/ 19 w 22"/>
                <a:gd name="T17" fmla="*/ 36 h 79"/>
                <a:gd name="T18" fmla="*/ 19 w 22"/>
                <a:gd name="T19" fmla="*/ 33 h 79"/>
                <a:gd name="T20" fmla="*/ 20 w 22"/>
                <a:gd name="T21" fmla="*/ 29 h 79"/>
                <a:gd name="T22" fmla="*/ 19 w 22"/>
                <a:gd name="T23" fmla="*/ 26 h 79"/>
                <a:gd name="T24" fmla="*/ 19 w 22"/>
                <a:gd name="T25" fmla="*/ 21 h 79"/>
                <a:gd name="T26" fmla="*/ 19 w 22"/>
                <a:gd name="T27" fmla="*/ 16 h 79"/>
                <a:gd name="T28" fmla="*/ 11 w 22"/>
                <a:gd name="T29" fmla="*/ 11 h 79"/>
                <a:gd name="T30" fmla="*/ 11 w 22"/>
                <a:gd name="T31" fmla="*/ 1 h 79"/>
                <a:gd name="T32" fmla="*/ 6 w 22"/>
                <a:gd name="T33" fmla="*/ 1 h 79"/>
                <a:gd name="T34" fmla="*/ 2 w 22"/>
                <a:gd name="T35" fmla="*/ 0 h 79"/>
                <a:gd name="T36" fmla="*/ 0 w 22"/>
                <a:gd name="T37" fmla="*/ 8 h 79"/>
                <a:gd name="T38" fmla="*/ 2 w 22"/>
                <a:gd name="T39" fmla="*/ 9 h 79"/>
                <a:gd name="T40" fmla="*/ 5 w 22"/>
                <a:gd name="T41" fmla="*/ 13 h 79"/>
                <a:gd name="T42" fmla="*/ 5 w 22"/>
                <a:gd name="T43" fmla="*/ 16 h 79"/>
                <a:gd name="T44" fmla="*/ 5 w 22"/>
                <a:gd name="T45" fmla="*/ 23 h 79"/>
                <a:gd name="T46" fmla="*/ 5 w 22"/>
                <a:gd name="T47" fmla="*/ 25 h 79"/>
                <a:gd name="T48" fmla="*/ 5 w 22"/>
                <a:gd name="T49" fmla="*/ 27 h 79"/>
                <a:gd name="T50" fmla="*/ 6 w 22"/>
                <a:gd name="T51" fmla="*/ 30 h 79"/>
                <a:gd name="T52" fmla="*/ 5 w 22"/>
                <a:gd name="T53" fmla="*/ 33 h 79"/>
                <a:gd name="T54" fmla="*/ 5 w 22"/>
                <a:gd name="T55" fmla="*/ 39 h 79"/>
                <a:gd name="T56" fmla="*/ 7 w 22"/>
                <a:gd name="T57" fmla="*/ 42 h 79"/>
                <a:gd name="T58" fmla="*/ 8 w 22"/>
                <a:gd name="T59" fmla="*/ 46 h 79"/>
                <a:gd name="T60" fmla="*/ 7 w 22"/>
                <a:gd name="T61" fmla="*/ 56 h 79"/>
                <a:gd name="T62" fmla="*/ 7 w 22"/>
                <a:gd name="T63" fmla="*/ 59 h 79"/>
                <a:gd name="T64" fmla="*/ 7 w 22"/>
                <a:gd name="T65" fmla="*/ 60 h 79"/>
                <a:gd name="T66" fmla="*/ 7 w 22"/>
                <a:gd name="T67" fmla="*/ 62 h 79"/>
                <a:gd name="T68" fmla="*/ 7 w 22"/>
                <a:gd name="T69" fmla="*/ 63 h 79"/>
                <a:gd name="T70" fmla="*/ 11 w 22"/>
                <a:gd name="T71" fmla="*/ 68 h 79"/>
                <a:gd name="T72" fmla="*/ 14 w 22"/>
                <a:gd name="T73" fmla="*/ 73 h 79"/>
                <a:gd name="T74" fmla="*/ 13 w 22"/>
                <a:gd name="T75" fmla="*/ 76 h 79"/>
                <a:gd name="T76" fmla="*/ 15 w 22"/>
                <a:gd name="T77" fmla="*/ 78 h 79"/>
                <a:gd name="T78" fmla="*/ 17 w 22"/>
                <a:gd name="T79" fmla="*/ 76 h 79"/>
                <a:gd name="T80" fmla="*/ 20 w 22"/>
                <a:gd name="T81" fmla="*/ 72 h 79"/>
                <a:gd name="T82" fmla="*/ 21 w 22"/>
                <a:gd name="T83" fmla="*/ 70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79"/>
                <a:gd name="T128" fmla="*/ 22 w 22"/>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79">
                  <a:moveTo>
                    <a:pt x="21" y="70"/>
                  </a:moveTo>
                  <a:lnTo>
                    <a:pt x="21" y="70"/>
                  </a:lnTo>
                  <a:lnTo>
                    <a:pt x="20" y="67"/>
                  </a:lnTo>
                  <a:lnTo>
                    <a:pt x="19" y="65"/>
                  </a:lnTo>
                  <a:lnTo>
                    <a:pt x="19" y="63"/>
                  </a:lnTo>
                  <a:lnTo>
                    <a:pt x="19" y="58"/>
                  </a:lnTo>
                  <a:lnTo>
                    <a:pt x="17" y="55"/>
                  </a:lnTo>
                  <a:lnTo>
                    <a:pt x="19" y="51"/>
                  </a:lnTo>
                  <a:lnTo>
                    <a:pt x="20" y="47"/>
                  </a:lnTo>
                  <a:lnTo>
                    <a:pt x="19" y="43"/>
                  </a:lnTo>
                  <a:lnTo>
                    <a:pt x="19" y="39"/>
                  </a:lnTo>
                  <a:lnTo>
                    <a:pt x="19" y="36"/>
                  </a:lnTo>
                  <a:lnTo>
                    <a:pt x="19" y="33"/>
                  </a:lnTo>
                  <a:lnTo>
                    <a:pt x="20" y="31"/>
                  </a:lnTo>
                  <a:lnTo>
                    <a:pt x="20" y="29"/>
                  </a:lnTo>
                  <a:lnTo>
                    <a:pt x="19" y="26"/>
                  </a:lnTo>
                  <a:lnTo>
                    <a:pt x="19" y="24"/>
                  </a:lnTo>
                  <a:lnTo>
                    <a:pt x="19" y="21"/>
                  </a:lnTo>
                  <a:lnTo>
                    <a:pt x="19" y="16"/>
                  </a:lnTo>
                  <a:lnTo>
                    <a:pt x="17" y="14"/>
                  </a:lnTo>
                  <a:lnTo>
                    <a:pt x="11" y="11"/>
                  </a:lnTo>
                  <a:lnTo>
                    <a:pt x="11" y="1"/>
                  </a:lnTo>
                  <a:lnTo>
                    <a:pt x="6" y="1"/>
                  </a:lnTo>
                  <a:lnTo>
                    <a:pt x="2" y="0"/>
                  </a:lnTo>
                  <a:lnTo>
                    <a:pt x="2" y="5"/>
                  </a:lnTo>
                  <a:lnTo>
                    <a:pt x="0" y="8"/>
                  </a:lnTo>
                  <a:lnTo>
                    <a:pt x="2" y="9"/>
                  </a:lnTo>
                  <a:lnTo>
                    <a:pt x="4" y="11"/>
                  </a:lnTo>
                  <a:lnTo>
                    <a:pt x="5" y="13"/>
                  </a:lnTo>
                  <a:lnTo>
                    <a:pt x="5" y="16"/>
                  </a:lnTo>
                  <a:lnTo>
                    <a:pt x="5" y="21"/>
                  </a:lnTo>
                  <a:lnTo>
                    <a:pt x="5" y="23"/>
                  </a:lnTo>
                  <a:lnTo>
                    <a:pt x="5" y="25"/>
                  </a:lnTo>
                  <a:lnTo>
                    <a:pt x="4" y="26"/>
                  </a:lnTo>
                  <a:lnTo>
                    <a:pt x="5" y="27"/>
                  </a:lnTo>
                  <a:lnTo>
                    <a:pt x="6" y="29"/>
                  </a:lnTo>
                  <a:lnTo>
                    <a:pt x="6" y="30"/>
                  </a:lnTo>
                  <a:lnTo>
                    <a:pt x="5" y="33"/>
                  </a:lnTo>
                  <a:lnTo>
                    <a:pt x="4" y="35"/>
                  </a:lnTo>
                  <a:lnTo>
                    <a:pt x="5" y="39"/>
                  </a:lnTo>
                  <a:lnTo>
                    <a:pt x="7" y="42"/>
                  </a:lnTo>
                  <a:lnTo>
                    <a:pt x="8" y="46"/>
                  </a:lnTo>
                  <a:lnTo>
                    <a:pt x="7" y="56"/>
                  </a:lnTo>
                  <a:lnTo>
                    <a:pt x="6" y="58"/>
                  </a:lnTo>
                  <a:lnTo>
                    <a:pt x="7" y="59"/>
                  </a:lnTo>
                  <a:lnTo>
                    <a:pt x="7" y="60"/>
                  </a:lnTo>
                  <a:lnTo>
                    <a:pt x="8" y="60"/>
                  </a:lnTo>
                  <a:lnTo>
                    <a:pt x="7" y="62"/>
                  </a:lnTo>
                  <a:lnTo>
                    <a:pt x="7" y="63"/>
                  </a:lnTo>
                  <a:lnTo>
                    <a:pt x="11" y="68"/>
                  </a:lnTo>
                  <a:lnTo>
                    <a:pt x="14" y="73"/>
                  </a:lnTo>
                  <a:lnTo>
                    <a:pt x="14" y="75"/>
                  </a:lnTo>
                  <a:lnTo>
                    <a:pt x="13" y="76"/>
                  </a:lnTo>
                  <a:lnTo>
                    <a:pt x="13" y="79"/>
                  </a:lnTo>
                  <a:lnTo>
                    <a:pt x="15" y="78"/>
                  </a:lnTo>
                  <a:lnTo>
                    <a:pt x="17" y="76"/>
                  </a:lnTo>
                  <a:lnTo>
                    <a:pt x="19" y="74"/>
                  </a:lnTo>
                  <a:lnTo>
                    <a:pt x="20" y="72"/>
                  </a:lnTo>
                  <a:lnTo>
                    <a:pt x="22" y="70"/>
                  </a:lnTo>
                  <a:lnTo>
                    <a:pt x="21" y="70"/>
                  </a:lnTo>
                  <a:close/>
                </a:path>
              </a:pathLst>
            </a:custGeom>
            <a:grpFill/>
            <a:ln w="1905">
              <a:solidFill>
                <a:srgbClr val="FAE374"/>
              </a:solidFill>
              <a:prstDash val="solid"/>
              <a:round/>
              <a:headEnd/>
              <a:tailEnd/>
            </a:ln>
          </p:spPr>
          <p:txBody>
            <a:bodyPr/>
            <a:lstStyle/>
            <a:p>
              <a:endParaRPr lang="en-US"/>
            </a:p>
          </p:txBody>
        </p:sp>
        <p:sp>
          <p:nvSpPr>
            <p:cNvPr id="28" name="Freeform 103"/>
            <p:cNvSpPr>
              <a:spLocks noChangeAspect="1"/>
            </p:cNvSpPr>
            <p:nvPr/>
          </p:nvSpPr>
          <p:spPr bwMode="auto">
            <a:xfrm>
              <a:off x="5779832" y="2935292"/>
              <a:ext cx="101886" cy="263891"/>
            </a:xfrm>
            <a:custGeom>
              <a:avLst/>
              <a:gdLst>
                <a:gd name="T0" fmla="*/ 12 w 78"/>
                <a:gd name="T1" fmla="*/ 119 h 185"/>
                <a:gd name="T2" fmla="*/ 10 w 78"/>
                <a:gd name="T3" fmla="*/ 119 h 185"/>
                <a:gd name="T4" fmla="*/ 9 w 78"/>
                <a:gd name="T5" fmla="*/ 135 h 185"/>
                <a:gd name="T6" fmla="*/ 5 w 78"/>
                <a:gd name="T7" fmla="*/ 144 h 185"/>
                <a:gd name="T8" fmla="*/ 9 w 78"/>
                <a:gd name="T9" fmla="*/ 150 h 185"/>
                <a:gd name="T10" fmla="*/ 22 w 78"/>
                <a:gd name="T11" fmla="*/ 167 h 185"/>
                <a:gd name="T12" fmla="*/ 25 w 78"/>
                <a:gd name="T13" fmla="*/ 175 h 185"/>
                <a:gd name="T14" fmla="*/ 34 w 78"/>
                <a:gd name="T15" fmla="*/ 181 h 185"/>
                <a:gd name="T16" fmla="*/ 37 w 78"/>
                <a:gd name="T17" fmla="*/ 183 h 185"/>
                <a:gd name="T18" fmla="*/ 41 w 78"/>
                <a:gd name="T19" fmla="*/ 175 h 185"/>
                <a:gd name="T20" fmla="*/ 38 w 78"/>
                <a:gd name="T21" fmla="*/ 169 h 185"/>
                <a:gd name="T22" fmla="*/ 35 w 78"/>
                <a:gd name="T23" fmla="*/ 163 h 185"/>
                <a:gd name="T24" fmla="*/ 27 w 78"/>
                <a:gd name="T25" fmla="*/ 161 h 185"/>
                <a:gd name="T26" fmla="*/ 26 w 78"/>
                <a:gd name="T27" fmla="*/ 154 h 185"/>
                <a:gd name="T28" fmla="*/ 24 w 78"/>
                <a:gd name="T29" fmla="*/ 149 h 185"/>
                <a:gd name="T30" fmla="*/ 17 w 78"/>
                <a:gd name="T31" fmla="*/ 139 h 185"/>
                <a:gd name="T32" fmla="*/ 14 w 78"/>
                <a:gd name="T33" fmla="*/ 139 h 185"/>
                <a:gd name="T34" fmla="*/ 17 w 78"/>
                <a:gd name="T35" fmla="*/ 120 h 185"/>
                <a:gd name="T36" fmla="*/ 21 w 78"/>
                <a:gd name="T37" fmla="*/ 88 h 185"/>
                <a:gd name="T38" fmla="*/ 29 w 78"/>
                <a:gd name="T39" fmla="*/ 87 h 185"/>
                <a:gd name="T40" fmla="*/ 32 w 78"/>
                <a:gd name="T41" fmla="*/ 88 h 185"/>
                <a:gd name="T42" fmla="*/ 34 w 78"/>
                <a:gd name="T43" fmla="*/ 96 h 185"/>
                <a:gd name="T44" fmla="*/ 37 w 78"/>
                <a:gd name="T45" fmla="*/ 96 h 185"/>
                <a:gd name="T46" fmla="*/ 41 w 78"/>
                <a:gd name="T47" fmla="*/ 96 h 185"/>
                <a:gd name="T48" fmla="*/ 42 w 78"/>
                <a:gd name="T49" fmla="*/ 100 h 185"/>
                <a:gd name="T50" fmla="*/ 47 w 78"/>
                <a:gd name="T51" fmla="*/ 102 h 185"/>
                <a:gd name="T52" fmla="*/ 47 w 78"/>
                <a:gd name="T53" fmla="*/ 106 h 185"/>
                <a:gd name="T54" fmla="*/ 45 w 78"/>
                <a:gd name="T55" fmla="*/ 93 h 185"/>
                <a:gd name="T56" fmla="*/ 49 w 78"/>
                <a:gd name="T57" fmla="*/ 78 h 185"/>
                <a:gd name="T58" fmla="*/ 60 w 78"/>
                <a:gd name="T59" fmla="*/ 76 h 185"/>
                <a:gd name="T60" fmla="*/ 74 w 78"/>
                <a:gd name="T61" fmla="*/ 70 h 185"/>
                <a:gd name="T62" fmla="*/ 77 w 78"/>
                <a:gd name="T63" fmla="*/ 62 h 185"/>
                <a:gd name="T64" fmla="*/ 74 w 78"/>
                <a:gd name="T65" fmla="*/ 49 h 185"/>
                <a:gd name="T66" fmla="*/ 68 w 78"/>
                <a:gd name="T67" fmla="*/ 37 h 185"/>
                <a:gd name="T68" fmla="*/ 60 w 78"/>
                <a:gd name="T69" fmla="*/ 25 h 185"/>
                <a:gd name="T70" fmla="*/ 50 w 78"/>
                <a:gd name="T71" fmla="*/ 19 h 185"/>
                <a:gd name="T72" fmla="*/ 43 w 78"/>
                <a:gd name="T73" fmla="*/ 25 h 185"/>
                <a:gd name="T74" fmla="*/ 35 w 78"/>
                <a:gd name="T75" fmla="*/ 24 h 185"/>
                <a:gd name="T76" fmla="*/ 28 w 78"/>
                <a:gd name="T77" fmla="*/ 16 h 185"/>
                <a:gd name="T78" fmla="*/ 33 w 78"/>
                <a:gd name="T79" fmla="*/ 5 h 185"/>
                <a:gd name="T80" fmla="*/ 26 w 78"/>
                <a:gd name="T81" fmla="*/ 2 h 185"/>
                <a:gd name="T82" fmla="*/ 16 w 78"/>
                <a:gd name="T83" fmla="*/ 0 h 185"/>
                <a:gd name="T84" fmla="*/ 11 w 78"/>
                <a:gd name="T85" fmla="*/ 8 h 185"/>
                <a:gd name="T86" fmla="*/ 1 w 78"/>
                <a:gd name="T87" fmla="*/ 13 h 185"/>
                <a:gd name="T88" fmla="*/ 2 w 78"/>
                <a:gd name="T89" fmla="*/ 27 h 185"/>
                <a:gd name="T90" fmla="*/ 6 w 78"/>
                <a:gd name="T91" fmla="*/ 48 h 185"/>
                <a:gd name="T92" fmla="*/ 5 w 78"/>
                <a:gd name="T93" fmla="*/ 61 h 185"/>
                <a:gd name="T94" fmla="*/ 16 w 78"/>
                <a:gd name="T95" fmla="*/ 85 h 185"/>
                <a:gd name="T96" fmla="*/ 16 w 78"/>
                <a:gd name="T97" fmla="*/ 104 h 185"/>
                <a:gd name="T98" fmla="*/ 12 w 78"/>
                <a:gd name="T99" fmla="*/ 114 h 1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8"/>
                <a:gd name="T151" fmla="*/ 0 h 185"/>
                <a:gd name="T152" fmla="*/ 78 w 78"/>
                <a:gd name="T153" fmla="*/ 185 h 1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8" h="185">
                  <a:moveTo>
                    <a:pt x="12" y="114"/>
                  </a:moveTo>
                  <a:lnTo>
                    <a:pt x="12" y="114"/>
                  </a:lnTo>
                  <a:lnTo>
                    <a:pt x="12" y="119"/>
                  </a:lnTo>
                  <a:lnTo>
                    <a:pt x="10" y="119"/>
                  </a:lnTo>
                  <a:lnTo>
                    <a:pt x="10" y="133"/>
                  </a:lnTo>
                  <a:lnTo>
                    <a:pt x="9" y="135"/>
                  </a:lnTo>
                  <a:lnTo>
                    <a:pt x="8" y="137"/>
                  </a:lnTo>
                  <a:lnTo>
                    <a:pt x="6" y="139"/>
                  </a:lnTo>
                  <a:lnTo>
                    <a:pt x="5" y="144"/>
                  </a:lnTo>
                  <a:lnTo>
                    <a:pt x="6" y="146"/>
                  </a:lnTo>
                  <a:lnTo>
                    <a:pt x="9" y="150"/>
                  </a:lnTo>
                  <a:lnTo>
                    <a:pt x="14" y="157"/>
                  </a:lnTo>
                  <a:lnTo>
                    <a:pt x="20" y="163"/>
                  </a:lnTo>
                  <a:lnTo>
                    <a:pt x="22" y="167"/>
                  </a:lnTo>
                  <a:lnTo>
                    <a:pt x="24" y="170"/>
                  </a:lnTo>
                  <a:lnTo>
                    <a:pt x="25" y="175"/>
                  </a:lnTo>
                  <a:lnTo>
                    <a:pt x="25" y="178"/>
                  </a:lnTo>
                  <a:lnTo>
                    <a:pt x="28" y="177"/>
                  </a:lnTo>
                  <a:lnTo>
                    <a:pt x="34" y="181"/>
                  </a:lnTo>
                  <a:lnTo>
                    <a:pt x="34" y="185"/>
                  </a:lnTo>
                  <a:lnTo>
                    <a:pt x="36" y="185"/>
                  </a:lnTo>
                  <a:lnTo>
                    <a:pt x="37" y="183"/>
                  </a:lnTo>
                  <a:lnTo>
                    <a:pt x="41" y="183"/>
                  </a:lnTo>
                  <a:lnTo>
                    <a:pt x="41" y="178"/>
                  </a:lnTo>
                  <a:lnTo>
                    <a:pt x="41" y="175"/>
                  </a:lnTo>
                  <a:lnTo>
                    <a:pt x="39" y="171"/>
                  </a:lnTo>
                  <a:lnTo>
                    <a:pt x="38" y="169"/>
                  </a:lnTo>
                  <a:lnTo>
                    <a:pt x="37" y="166"/>
                  </a:lnTo>
                  <a:lnTo>
                    <a:pt x="35" y="163"/>
                  </a:lnTo>
                  <a:lnTo>
                    <a:pt x="30" y="162"/>
                  </a:lnTo>
                  <a:lnTo>
                    <a:pt x="29" y="162"/>
                  </a:lnTo>
                  <a:lnTo>
                    <a:pt x="27" y="161"/>
                  </a:lnTo>
                  <a:lnTo>
                    <a:pt x="26" y="158"/>
                  </a:lnTo>
                  <a:lnTo>
                    <a:pt x="26" y="154"/>
                  </a:lnTo>
                  <a:lnTo>
                    <a:pt x="25" y="152"/>
                  </a:lnTo>
                  <a:lnTo>
                    <a:pt x="24" y="149"/>
                  </a:lnTo>
                  <a:lnTo>
                    <a:pt x="19" y="149"/>
                  </a:lnTo>
                  <a:lnTo>
                    <a:pt x="17" y="139"/>
                  </a:lnTo>
                  <a:lnTo>
                    <a:pt x="14" y="139"/>
                  </a:lnTo>
                  <a:lnTo>
                    <a:pt x="14" y="135"/>
                  </a:lnTo>
                  <a:lnTo>
                    <a:pt x="14" y="130"/>
                  </a:lnTo>
                  <a:lnTo>
                    <a:pt x="17" y="120"/>
                  </a:lnTo>
                  <a:lnTo>
                    <a:pt x="22" y="103"/>
                  </a:lnTo>
                  <a:lnTo>
                    <a:pt x="21" y="92"/>
                  </a:lnTo>
                  <a:lnTo>
                    <a:pt x="21" y="88"/>
                  </a:lnTo>
                  <a:lnTo>
                    <a:pt x="29" y="87"/>
                  </a:lnTo>
                  <a:lnTo>
                    <a:pt x="29" y="88"/>
                  </a:lnTo>
                  <a:lnTo>
                    <a:pt x="32" y="88"/>
                  </a:lnTo>
                  <a:lnTo>
                    <a:pt x="32" y="93"/>
                  </a:lnTo>
                  <a:lnTo>
                    <a:pt x="33" y="94"/>
                  </a:lnTo>
                  <a:lnTo>
                    <a:pt x="34" y="96"/>
                  </a:lnTo>
                  <a:lnTo>
                    <a:pt x="35" y="96"/>
                  </a:lnTo>
                  <a:lnTo>
                    <a:pt x="37" y="96"/>
                  </a:lnTo>
                  <a:lnTo>
                    <a:pt x="41" y="94"/>
                  </a:lnTo>
                  <a:lnTo>
                    <a:pt x="41" y="96"/>
                  </a:lnTo>
                  <a:lnTo>
                    <a:pt x="41" y="98"/>
                  </a:lnTo>
                  <a:lnTo>
                    <a:pt x="42" y="100"/>
                  </a:lnTo>
                  <a:lnTo>
                    <a:pt x="44" y="101"/>
                  </a:lnTo>
                  <a:lnTo>
                    <a:pt x="47" y="102"/>
                  </a:lnTo>
                  <a:lnTo>
                    <a:pt x="47" y="104"/>
                  </a:lnTo>
                  <a:lnTo>
                    <a:pt x="47" y="106"/>
                  </a:lnTo>
                  <a:lnTo>
                    <a:pt x="49" y="106"/>
                  </a:lnTo>
                  <a:lnTo>
                    <a:pt x="49" y="98"/>
                  </a:lnTo>
                  <a:lnTo>
                    <a:pt x="45" y="93"/>
                  </a:lnTo>
                  <a:lnTo>
                    <a:pt x="44" y="86"/>
                  </a:lnTo>
                  <a:lnTo>
                    <a:pt x="46" y="79"/>
                  </a:lnTo>
                  <a:lnTo>
                    <a:pt x="49" y="78"/>
                  </a:lnTo>
                  <a:lnTo>
                    <a:pt x="53" y="76"/>
                  </a:lnTo>
                  <a:lnTo>
                    <a:pt x="57" y="76"/>
                  </a:lnTo>
                  <a:lnTo>
                    <a:pt x="60" y="76"/>
                  </a:lnTo>
                  <a:lnTo>
                    <a:pt x="65" y="72"/>
                  </a:lnTo>
                  <a:lnTo>
                    <a:pt x="67" y="70"/>
                  </a:lnTo>
                  <a:lnTo>
                    <a:pt x="74" y="70"/>
                  </a:lnTo>
                  <a:lnTo>
                    <a:pt x="77" y="68"/>
                  </a:lnTo>
                  <a:lnTo>
                    <a:pt x="78" y="63"/>
                  </a:lnTo>
                  <a:lnTo>
                    <a:pt x="77" y="62"/>
                  </a:lnTo>
                  <a:lnTo>
                    <a:pt x="76" y="56"/>
                  </a:lnTo>
                  <a:lnTo>
                    <a:pt x="75" y="52"/>
                  </a:lnTo>
                  <a:lnTo>
                    <a:pt x="74" y="49"/>
                  </a:lnTo>
                  <a:lnTo>
                    <a:pt x="70" y="46"/>
                  </a:lnTo>
                  <a:lnTo>
                    <a:pt x="68" y="43"/>
                  </a:lnTo>
                  <a:lnTo>
                    <a:pt x="68" y="37"/>
                  </a:lnTo>
                  <a:lnTo>
                    <a:pt x="68" y="32"/>
                  </a:lnTo>
                  <a:lnTo>
                    <a:pt x="63" y="24"/>
                  </a:lnTo>
                  <a:lnTo>
                    <a:pt x="60" y="25"/>
                  </a:lnTo>
                  <a:lnTo>
                    <a:pt x="58" y="22"/>
                  </a:lnTo>
                  <a:lnTo>
                    <a:pt x="54" y="19"/>
                  </a:lnTo>
                  <a:lnTo>
                    <a:pt x="50" y="19"/>
                  </a:lnTo>
                  <a:lnTo>
                    <a:pt x="47" y="21"/>
                  </a:lnTo>
                  <a:lnTo>
                    <a:pt x="44" y="21"/>
                  </a:lnTo>
                  <a:lnTo>
                    <a:pt x="43" y="25"/>
                  </a:lnTo>
                  <a:lnTo>
                    <a:pt x="39" y="27"/>
                  </a:lnTo>
                  <a:lnTo>
                    <a:pt x="38" y="25"/>
                  </a:lnTo>
                  <a:lnTo>
                    <a:pt x="35" y="24"/>
                  </a:lnTo>
                  <a:lnTo>
                    <a:pt x="30" y="23"/>
                  </a:lnTo>
                  <a:lnTo>
                    <a:pt x="29" y="19"/>
                  </a:lnTo>
                  <a:lnTo>
                    <a:pt x="28" y="16"/>
                  </a:lnTo>
                  <a:lnTo>
                    <a:pt x="29" y="13"/>
                  </a:lnTo>
                  <a:lnTo>
                    <a:pt x="33" y="8"/>
                  </a:lnTo>
                  <a:lnTo>
                    <a:pt x="33" y="5"/>
                  </a:lnTo>
                  <a:lnTo>
                    <a:pt x="28" y="6"/>
                  </a:lnTo>
                  <a:lnTo>
                    <a:pt x="26" y="5"/>
                  </a:lnTo>
                  <a:lnTo>
                    <a:pt x="26" y="2"/>
                  </a:lnTo>
                  <a:lnTo>
                    <a:pt x="26" y="3"/>
                  </a:lnTo>
                  <a:lnTo>
                    <a:pt x="18" y="3"/>
                  </a:lnTo>
                  <a:lnTo>
                    <a:pt x="16" y="0"/>
                  </a:lnTo>
                  <a:lnTo>
                    <a:pt x="12" y="0"/>
                  </a:lnTo>
                  <a:lnTo>
                    <a:pt x="11" y="5"/>
                  </a:lnTo>
                  <a:lnTo>
                    <a:pt x="11" y="8"/>
                  </a:lnTo>
                  <a:lnTo>
                    <a:pt x="9" y="8"/>
                  </a:lnTo>
                  <a:lnTo>
                    <a:pt x="5" y="12"/>
                  </a:lnTo>
                  <a:lnTo>
                    <a:pt x="1" y="13"/>
                  </a:lnTo>
                  <a:lnTo>
                    <a:pt x="1" y="16"/>
                  </a:lnTo>
                  <a:lnTo>
                    <a:pt x="3" y="22"/>
                  </a:lnTo>
                  <a:lnTo>
                    <a:pt x="2" y="27"/>
                  </a:lnTo>
                  <a:lnTo>
                    <a:pt x="0" y="33"/>
                  </a:lnTo>
                  <a:lnTo>
                    <a:pt x="2" y="43"/>
                  </a:lnTo>
                  <a:lnTo>
                    <a:pt x="6" y="48"/>
                  </a:lnTo>
                  <a:lnTo>
                    <a:pt x="11" y="53"/>
                  </a:lnTo>
                  <a:lnTo>
                    <a:pt x="11" y="59"/>
                  </a:lnTo>
                  <a:lnTo>
                    <a:pt x="5" y="61"/>
                  </a:lnTo>
                  <a:lnTo>
                    <a:pt x="8" y="70"/>
                  </a:lnTo>
                  <a:lnTo>
                    <a:pt x="10" y="79"/>
                  </a:lnTo>
                  <a:lnTo>
                    <a:pt x="16" y="85"/>
                  </a:lnTo>
                  <a:lnTo>
                    <a:pt x="18" y="93"/>
                  </a:lnTo>
                  <a:lnTo>
                    <a:pt x="18" y="98"/>
                  </a:lnTo>
                  <a:lnTo>
                    <a:pt x="16" y="104"/>
                  </a:lnTo>
                  <a:lnTo>
                    <a:pt x="14" y="110"/>
                  </a:lnTo>
                  <a:lnTo>
                    <a:pt x="13" y="114"/>
                  </a:lnTo>
                  <a:lnTo>
                    <a:pt x="12" y="114"/>
                  </a:lnTo>
                  <a:close/>
                </a:path>
              </a:pathLst>
            </a:custGeom>
            <a:grpFill/>
            <a:ln w="1905">
              <a:solidFill>
                <a:srgbClr val="FAE374"/>
              </a:solidFill>
              <a:prstDash val="solid"/>
              <a:round/>
              <a:headEnd/>
              <a:tailEnd/>
            </a:ln>
          </p:spPr>
          <p:txBody>
            <a:bodyPr/>
            <a:lstStyle/>
            <a:p>
              <a:endParaRPr lang="en-US"/>
            </a:p>
          </p:txBody>
        </p:sp>
        <p:sp>
          <p:nvSpPr>
            <p:cNvPr id="29" name="Freeform 104"/>
            <p:cNvSpPr>
              <a:spLocks noChangeAspect="1" noEditPoints="1"/>
            </p:cNvSpPr>
            <p:nvPr/>
          </p:nvSpPr>
          <p:spPr bwMode="auto">
            <a:xfrm>
              <a:off x="4882454" y="3324709"/>
              <a:ext cx="141072" cy="185437"/>
            </a:xfrm>
            <a:custGeom>
              <a:avLst/>
              <a:gdLst>
                <a:gd name="T0" fmla="*/ 88 w 108"/>
                <a:gd name="T1" fmla="*/ 27 h 130"/>
                <a:gd name="T2" fmla="*/ 83 w 108"/>
                <a:gd name="T3" fmla="*/ 24 h 130"/>
                <a:gd name="T4" fmla="*/ 82 w 108"/>
                <a:gd name="T5" fmla="*/ 16 h 130"/>
                <a:gd name="T6" fmla="*/ 47 w 108"/>
                <a:gd name="T7" fmla="*/ 4 h 130"/>
                <a:gd name="T8" fmla="*/ 47 w 108"/>
                <a:gd name="T9" fmla="*/ 9 h 130"/>
                <a:gd name="T10" fmla="*/ 49 w 108"/>
                <a:gd name="T11" fmla="*/ 14 h 130"/>
                <a:gd name="T12" fmla="*/ 43 w 108"/>
                <a:gd name="T13" fmla="*/ 15 h 130"/>
                <a:gd name="T14" fmla="*/ 43 w 108"/>
                <a:gd name="T15" fmla="*/ 22 h 130"/>
                <a:gd name="T16" fmla="*/ 33 w 108"/>
                <a:gd name="T17" fmla="*/ 12 h 130"/>
                <a:gd name="T18" fmla="*/ 30 w 108"/>
                <a:gd name="T19" fmla="*/ 20 h 130"/>
                <a:gd name="T20" fmla="*/ 25 w 108"/>
                <a:gd name="T21" fmla="*/ 20 h 130"/>
                <a:gd name="T22" fmla="*/ 23 w 108"/>
                <a:gd name="T23" fmla="*/ 1 h 130"/>
                <a:gd name="T24" fmla="*/ 16 w 108"/>
                <a:gd name="T25" fmla="*/ 9 h 130"/>
                <a:gd name="T26" fmla="*/ 16 w 108"/>
                <a:gd name="T27" fmla="*/ 16 h 130"/>
                <a:gd name="T28" fmla="*/ 17 w 108"/>
                <a:gd name="T29" fmla="*/ 23 h 130"/>
                <a:gd name="T30" fmla="*/ 21 w 108"/>
                <a:gd name="T31" fmla="*/ 24 h 130"/>
                <a:gd name="T32" fmla="*/ 16 w 108"/>
                <a:gd name="T33" fmla="*/ 31 h 130"/>
                <a:gd name="T34" fmla="*/ 8 w 108"/>
                <a:gd name="T35" fmla="*/ 39 h 130"/>
                <a:gd name="T36" fmla="*/ 1 w 108"/>
                <a:gd name="T37" fmla="*/ 39 h 130"/>
                <a:gd name="T38" fmla="*/ 7 w 108"/>
                <a:gd name="T39" fmla="*/ 60 h 130"/>
                <a:gd name="T40" fmla="*/ 11 w 108"/>
                <a:gd name="T41" fmla="*/ 66 h 130"/>
                <a:gd name="T42" fmla="*/ 11 w 108"/>
                <a:gd name="T43" fmla="*/ 75 h 130"/>
                <a:gd name="T44" fmla="*/ 21 w 108"/>
                <a:gd name="T45" fmla="*/ 85 h 130"/>
                <a:gd name="T46" fmla="*/ 25 w 108"/>
                <a:gd name="T47" fmla="*/ 91 h 130"/>
                <a:gd name="T48" fmla="*/ 30 w 108"/>
                <a:gd name="T49" fmla="*/ 95 h 130"/>
                <a:gd name="T50" fmla="*/ 45 w 108"/>
                <a:gd name="T51" fmla="*/ 99 h 130"/>
                <a:gd name="T52" fmla="*/ 48 w 108"/>
                <a:gd name="T53" fmla="*/ 102 h 130"/>
                <a:gd name="T54" fmla="*/ 50 w 108"/>
                <a:gd name="T55" fmla="*/ 114 h 130"/>
                <a:gd name="T56" fmla="*/ 49 w 108"/>
                <a:gd name="T57" fmla="*/ 129 h 130"/>
                <a:gd name="T58" fmla="*/ 57 w 108"/>
                <a:gd name="T59" fmla="*/ 126 h 130"/>
                <a:gd name="T60" fmla="*/ 63 w 108"/>
                <a:gd name="T61" fmla="*/ 126 h 130"/>
                <a:gd name="T62" fmla="*/ 66 w 108"/>
                <a:gd name="T63" fmla="*/ 130 h 130"/>
                <a:gd name="T64" fmla="*/ 76 w 108"/>
                <a:gd name="T65" fmla="*/ 128 h 130"/>
                <a:gd name="T66" fmla="*/ 83 w 108"/>
                <a:gd name="T67" fmla="*/ 124 h 130"/>
                <a:gd name="T68" fmla="*/ 88 w 108"/>
                <a:gd name="T69" fmla="*/ 124 h 130"/>
                <a:gd name="T70" fmla="*/ 92 w 108"/>
                <a:gd name="T71" fmla="*/ 122 h 130"/>
                <a:gd name="T72" fmla="*/ 102 w 108"/>
                <a:gd name="T73" fmla="*/ 118 h 130"/>
                <a:gd name="T74" fmla="*/ 107 w 108"/>
                <a:gd name="T75" fmla="*/ 117 h 130"/>
                <a:gd name="T76" fmla="*/ 106 w 108"/>
                <a:gd name="T77" fmla="*/ 107 h 130"/>
                <a:gd name="T78" fmla="*/ 98 w 108"/>
                <a:gd name="T79" fmla="*/ 98 h 130"/>
                <a:gd name="T80" fmla="*/ 99 w 108"/>
                <a:gd name="T81" fmla="*/ 73 h 130"/>
                <a:gd name="T82" fmla="*/ 96 w 108"/>
                <a:gd name="T83" fmla="*/ 65 h 130"/>
                <a:gd name="T84" fmla="*/ 91 w 108"/>
                <a:gd name="T85" fmla="*/ 56 h 130"/>
                <a:gd name="T86" fmla="*/ 99 w 108"/>
                <a:gd name="T87" fmla="*/ 36 h 130"/>
                <a:gd name="T88" fmla="*/ 37 w 108"/>
                <a:gd name="T89" fmla="*/ 79 h 130"/>
                <a:gd name="T90" fmla="*/ 33 w 108"/>
                <a:gd name="T91" fmla="*/ 76 h 130"/>
                <a:gd name="T92" fmla="*/ 96 w 108"/>
                <a:gd name="T93" fmla="*/ 56 h 130"/>
                <a:gd name="T94" fmla="*/ 98 w 108"/>
                <a:gd name="T95" fmla="*/ 63 h 130"/>
                <a:gd name="T96" fmla="*/ 99 w 108"/>
                <a:gd name="T97" fmla="*/ 60 h 130"/>
                <a:gd name="T98" fmla="*/ 55 w 108"/>
                <a:gd name="T99" fmla="*/ 30 h 130"/>
                <a:gd name="T100" fmla="*/ 55 w 108"/>
                <a:gd name="T101" fmla="*/ 33 h 130"/>
                <a:gd name="T102" fmla="*/ 52 w 108"/>
                <a:gd name="T103" fmla="*/ 31 h 130"/>
                <a:gd name="T104" fmla="*/ 38 w 108"/>
                <a:gd name="T105" fmla="*/ 7 h 130"/>
                <a:gd name="T106" fmla="*/ 38 w 108"/>
                <a:gd name="T107" fmla="*/ 7 h 1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0"/>
                <a:gd name="T164" fmla="*/ 108 w 108"/>
                <a:gd name="T165" fmla="*/ 130 h 1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0">
                  <a:moveTo>
                    <a:pt x="99" y="34"/>
                  </a:moveTo>
                  <a:lnTo>
                    <a:pt x="89" y="27"/>
                  </a:lnTo>
                  <a:lnTo>
                    <a:pt x="88" y="27"/>
                  </a:lnTo>
                  <a:lnTo>
                    <a:pt x="86" y="26"/>
                  </a:lnTo>
                  <a:lnTo>
                    <a:pt x="84" y="25"/>
                  </a:lnTo>
                  <a:lnTo>
                    <a:pt x="83" y="24"/>
                  </a:lnTo>
                  <a:lnTo>
                    <a:pt x="83" y="20"/>
                  </a:lnTo>
                  <a:lnTo>
                    <a:pt x="83" y="17"/>
                  </a:lnTo>
                  <a:lnTo>
                    <a:pt x="82" y="16"/>
                  </a:lnTo>
                  <a:lnTo>
                    <a:pt x="49" y="0"/>
                  </a:lnTo>
                  <a:lnTo>
                    <a:pt x="48" y="6"/>
                  </a:lnTo>
                  <a:lnTo>
                    <a:pt x="47" y="4"/>
                  </a:lnTo>
                  <a:lnTo>
                    <a:pt x="46" y="6"/>
                  </a:lnTo>
                  <a:lnTo>
                    <a:pt x="43" y="7"/>
                  </a:lnTo>
                  <a:lnTo>
                    <a:pt x="47" y="9"/>
                  </a:lnTo>
                  <a:lnTo>
                    <a:pt x="50" y="11"/>
                  </a:lnTo>
                  <a:lnTo>
                    <a:pt x="49" y="12"/>
                  </a:lnTo>
                  <a:lnTo>
                    <a:pt x="49" y="14"/>
                  </a:lnTo>
                  <a:lnTo>
                    <a:pt x="49" y="15"/>
                  </a:lnTo>
                  <a:lnTo>
                    <a:pt x="48" y="12"/>
                  </a:lnTo>
                  <a:lnTo>
                    <a:pt x="43" y="15"/>
                  </a:lnTo>
                  <a:lnTo>
                    <a:pt x="45" y="18"/>
                  </a:lnTo>
                  <a:lnTo>
                    <a:pt x="43" y="22"/>
                  </a:lnTo>
                  <a:lnTo>
                    <a:pt x="42" y="19"/>
                  </a:lnTo>
                  <a:lnTo>
                    <a:pt x="42" y="16"/>
                  </a:lnTo>
                  <a:lnTo>
                    <a:pt x="33" y="12"/>
                  </a:lnTo>
                  <a:lnTo>
                    <a:pt x="33" y="16"/>
                  </a:lnTo>
                  <a:lnTo>
                    <a:pt x="29" y="16"/>
                  </a:lnTo>
                  <a:lnTo>
                    <a:pt x="30" y="20"/>
                  </a:lnTo>
                  <a:lnTo>
                    <a:pt x="27" y="20"/>
                  </a:lnTo>
                  <a:lnTo>
                    <a:pt x="25" y="20"/>
                  </a:lnTo>
                  <a:lnTo>
                    <a:pt x="23" y="15"/>
                  </a:lnTo>
                  <a:lnTo>
                    <a:pt x="22" y="10"/>
                  </a:lnTo>
                  <a:lnTo>
                    <a:pt x="22" y="6"/>
                  </a:lnTo>
                  <a:lnTo>
                    <a:pt x="23" y="1"/>
                  </a:lnTo>
                  <a:lnTo>
                    <a:pt x="14" y="1"/>
                  </a:lnTo>
                  <a:lnTo>
                    <a:pt x="17" y="7"/>
                  </a:lnTo>
                  <a:lnTo>
                    <a:pt x="16" y="9"/>
                  </a:lnTo>
                  <a:lnTo>
                    <a:pt x="16" y="12"/>
                  </a:lnTo>
                  <a:lnTo>
                    <a:pt x="16" y="15"/>
                  </a:lnTo>
                  <a:lnTo>
                    <a:pt x="16" y="16"/>
                  </a:lnTo>
                  <a:lnTo>
                    <a:pt x="15" y="18"/>
                  </a:lnTo>
                  <a:lnTo>
                    <a:pt x="15" y="20"/>
                  </a:lnTo>
                  <a:lnTo>
                    <a:pt x="17" y="23"/>
                  </a:lnTo>
                  <a:lnTo>
                    <a:pt x="19" y="24"/>
                  </a:lnTo>
                  <a:lnTo>
                    <a:pt x="21" y="24"/>
                  </a:lnTo>
                  <a:lnTo>
                    <a:pt x="19" y="25"/>
                  </a:lnTo>
                  <a:lnTo>
                    <a:pt x="18" y="28"/>
                  </a:lnTo>
                  <a:lnTo>
                    <a:pt x="16" y="31"/>
                  </a:lnTo>
                  <a:lnTo>
                    <a:pt x="14" y="32"/>
                  </a:lnTo>
                  <a:lnTo>
                    <a:pt x="13" y="38"/>
                  </a:lnTo>
                  <a:lnTo>
                    <a:pt x="8" y="39"/>
                  </a:lnTo>
                  <a:lnTo>
                    <a:pt x="3" y="39"/>
                  </a:lnTo>
                  <a:lnTo>
                    <a:pt x="1" y="39"/>
                  </a:lnTo>
                  <a:lnTo>
                    <a:pt x="0" y="58"/>
                  </a:lnTo>
                  <a:lnTo>
                    <a:pt x="3" y="59"/>
                  </a:lnTo>
                  <a:lnTo>
                    <a:pt x="7" y="60"/>
                  </a:lnTo>
                  <a:lnTo>
                    <a:pt x="9" y="61"/>
                  </a:lnTo>
                  <a:lnTo>
                    <a:pt x="11" y="64"/>
                  </a:lnTo>
                  <a:lnTo>
                    <a:pt x="11" y="66"/>
                  </a:lnTo>
                  <a:lnTo>
                    <a:pt x="11" y="69"/>
                  </a:lnTo>
                  <a:lnTo>
                    <a:pt x="11" y="72"/>
                  </a:lnTo>
                  <a:lnTo>
                    <a:pt x="11" y="75"/>
                  </a:lnTo>
                  <a:lnTo>
                    <a:pt x="13" y="76"/>
                  </a:lnTo>
                  <a:lnTo>
                    <a:pt x="15" y="80"/>
                  </a:lnTo>
                  <a:lnTo>
                    <a:pt x="21" y="85"/>
                  </a:lnTo>
                  <a:lnTo>
                    <a:pt x="25" y="87"/>
                  </a:lnTo>
                  <a:lnTo>
                    <a:pt x="25" y="89"/>
                  </a:lnTo>
                  <a:lnTo>
                    <a:pt x="25" y="91"/>
                  </a:lnTo>
                  <a:lnTo>
                    <a:pt x="26" y="91"/>
                  </a:lnTo>
                  <a:lnTo>
                    <a:pt x="27" y="92"/>
                  </a:lnTo>
                  <a:lnTo>
                    <a:pt x="30" y="95"/>
                  </a:lnTo>
                  <a:lnTo>
                    <a:pt x="33" y="97"/>
                  </a:lnTo>
                  <a:lnTo>
                    <a:pt x="38" y="97"/>
                  </a:lnTo>
                  <a:lnTo>
                    <a:pt x="45" y="99"/>
                  </a:lnTo>
                  <a:lnTo>
                    <a:pt x="46" y="100"/>
                  </a:lnTo>
                  <a:lnTo>
                    <a:pt x="48" y="101"/>
                  </a:lnTo>
                  <a:lnTo>
                    <a:pt x="48" y="102"/>
                  </a:lnTo>
                  <a:lnTo>
                    <a:pt x="49" y="104"/>
                  </a:lnTo>
                  <a:lnTo>
                    <a:pt x="49" y="107"/>
                  </a:lnTo>
                  <a:lnTo>
                    <a:pt x="50" y="114"/>
                  </a:lnTo>
                  <a:lnTo>
                    <a:pt x="49" y="122"/>
                  </a:lnTo>
                  <a:lnTo>
                    <a:pt x="49" y="126"/>
                  </a:lnTo>
                  <a:lnTo>
                    <a:pt x="49" y="129"/>
                  </a:lnTo>
                  <a:lnTo>
                    <a:pt x="51" y="129"/>
                  </a:lnTo>
                  <a:lnTo>
                    <a:pt x="57" y="126"/>
                  </a:lnTo>
                  <a:lnTo>
                    <a:pt x="59" y="125"/>
                  </a:lnTo>
                  <a:lnTo>
                    <a:pt x="60" y="125"/>
                  </a:lnTo>
                  <a:lnTo>
                    <a:pt x="63" y="126"/>
                  </a:lnTo>
                  <a:lnTo>
                    <a:pt x="63" y="129"/>
                  </a:lnTo>
                  <a:lnTo>
                    <a:pt x="64" y="130"/>
                  </a:lnTo>
                  <a:lnTo>
                    <a:pt x="66" y="130"/>
                  </a:lnTo>
                  <a:lnTo>
                    <a:pt x="70" y="129"/>
                  </a:lnTo>
                  <a:lnTo>
                    <a:pt x="73" y="129"/>
                  </a:lnTo>
                  <a:lnTo>
                    <a:pt x="76" y="128"/>
                  </a:lnTo>
                  <a:lnTo>
                    <a:pt x="80" y="126"/>
                  </a:lnTo>
                  <a:lnTo>
                    <a:pt x="82" y="124"/>
                  </a:lnTo>
                  <a:lnTo>
                    <a:pt x="83" y="124"/>
                  </a:lnTo>
                  <a:lnTo>
                    <a:pt x="84" y="124"/>
                  </a:lnTo>
                  <a:lnTo>
                    <a:pt x="87" y="125"/>
                  </a:lnTo>
                  <a:lnTo>
                    <a:pt x="88" y="124"/>
                  </a:lnTo>
                  <a:lnTo>
                    <a:pt x="90" y="124"/>
                  </a:lnTo>
                  <a:lnTo>
                    <a:pt x="91" y="123"/>
                  </a:lnTo>
                  <a:lnTo>
                    <a:pt x="92" y="122"/>
                  </a:lnTo>
                  <a:lnTo>
                    <a:pt x="94" y="121"/>
                  </a:lnTo>
                  <a:lnTo>
                    <a:pt x="98" y="121"/>
                  </a:lnTo>
                  <a:lnTo>
                    <a:pt x="102" y="118"/>
                  </a:lnTo>
                  <a:lnTo>
                    <a:pt x="105" y="117"/>
                  </a:lnTo>
                  <a:lnTo>
                    <a:pt x="107" y="117"/>
                  </a:lnTo>
                  <a:lnTo>
                    <a:pt x="108" y="114"/>
                  </a:lnTo>
                  <a:lnTo>
                    <a:pt x="108" y="110"/>
                  </a:lnTo>
                  <a:lnTo>
                    <a:pt x="106" y="107"/>
                  </a:lnTo>
                  <a:lnTo>
                    <a:pt x="104" y="105"/>
                  </a:lnTo>
                  <a:lnTo>
                    <a:pt x="100" y="101"/>
                  </a:lnTo>
                  <a:lnTo>
                    <a:pt x="98" y="98"/>
                  </a:lnTo>
                  <a:lnTo>
                    <a:pt x="97" y="88"/>
                  </a:lnTo>
                  <a:lnTo>
                    <a:pt x="98" y="76"/>
                  </a:lnTo>
                  <a:lnTo>
                    <a:pt x="99" y="73"/>
                  </a:lnTo>
                  <a:lnTo>
                    <a:pt x="100" y="69"/>
                  </a:lnTo>
                  <a:lnTo>
                    <a:pt x="99" y="67"/>
                  </a:lnTo>
                  <a:lnTo>
                    <a:pt x="96" y="65"/>
                  </a:lnTo>
                  <a:lnTo>
                    <a:pt x="94" y="61"/>
                  </a:lnTo>
                  <a:lnTo>
                    <a:pt x="91" y="59"/>
                  </a:lnTo>
                  <a:lnTo>
                    <a:pt x="91" y="56"/>
                  </a:lnTo>
                  <a:lnTo>
                    <a:pt x="92" y="52"/>
                  </a:lnTo>
                  <a:lnTo>
                    <a:pt x="95" y="47"/>
                  </a:lnTo>
                  <a:lnTo>
                    <a:pt x="97" y="41"/>
                  </a:lnTo>
                  <a:lnTo>
                    <a:pt x="99" y="36"/>
                  </a:lnTo>
                  <a:lnTo>
                    <a:pt x="99" y="34"/>
                  </a:lnTo>
                  <a:close/>
                  <a:moveTo>
                    <a:pt x="34" y="75"/>
                  </a:moveTo>
                  <a:lnTo>
                    <a:pt x="34" y="75"/>
                  </a:lnTo>
                  <a:lnTo>
                    <a:pt x="37" y="79"/>
                  </a:lnTo>
                  <a:lnTo>
                    <a:pt x="37" y="80"/>
                  </a:lnTo>
                  <a:lnTo>
                    <a:pt x="34" y="80"/>
                  </a:lnTo>
                  <a:lnTo>
                    <a:pt x="33" y="76"/>
                  </a:lnTo>
                  <a:lnTo>
                    <a:pt x="33" y="75"/>
                  </a:lnTo>
                  <a:lnTo>
                    <a:pt x="34" y="75"/>
                  </a:lnTo>
                  <a:close/>
                  <a:moveTo>
                    <a:pt x="96" y="56"/>
                  </a:moveTo>
                  <a:lnTo>
                    <a:pt x="96" y="56"/>
                  </a:lnTo>
                  <a:lnTo>
                    <a:pt x="97" y="59"/>
                  </a:lnTo>
                  <a:lnTo>
                    <a:pt x="97" y="61"/>
                  </a:lnTo>
                  <a:lnTo>
                    <a:pt x="98" y="63"/>
                  </a:lnTo>
                  <a:lnTo>
                    <a:pt x="99" y="61"/>
                  </a:lnTo>
                  <a:lnTo>
                    <a:pt x="99" y="60"/>
                  </a:lnTo>
                  <a:lnTo>
                    <a:pt x="98" y="58"/>
                  </a:lnTo>
                  <a:lnTo>
                    <a:pt x="96" y="56"/>
                  </a:lnTo>
                  <a:close/>
                  <a:moveTo>
                    <a:pt x="55" y="30"/>
                  </a:moveTo>
                  <a:lnTo>
                    <a:pt x="55" y="30"/>
                  </a:lnTo>
                  <a:lnTo>
                    <a:pt x="56" y="30"/>
                  </a:lnTo>
                  <a:lnTo>
                    <a:pt x="56" y="31"/>
                  </a:lnTo>
                  <a:lnTo>
                    <a:pt x="55" y="33"/>
                  </a:lnTo>
                  <a:lnTo>
                    <a:pt x="52" y="33"/>
                  </a:lnTo>
                  <a:lnTo>
                    <a:pt x="51" y="32"/>
                  </a:lnTo>
                  <a:lnTo>
                    <a:pt x="52" y="31"/>
                  </a:lnTo>
                  <a:lnTo>
                    <a:pt x="55" y="30"/>
                  </a:lnTo>
                  <a:close/>
                  <a:moveTo>
                    <a:pt x="38" y="7"/>
                  </a:moveTo>
                  <a:lnTo>
                    <a:pt x="38" y="7"/>
                  </a:lnTo>
                  <a:lnTo>
                    <a:pt x="42" y="10"/>
                  </a:lnTo>
                  <a:lnTo>
                    <a:pt x="42" y="7"/>
                  </a:lnTo>
                  <a:lnTo>
                    <a:pt x="38" y="7"/>
                  </a:lnTo>
                  <a:close/>
                </a:path>
              </a:pathLst>
            </a:custGeom>
            <a:grpFill/>
            <a:ln w="1905">
              <a:solidFill>
                <a:srgbClr val="FAE374"/>
              </a:solidFill>
              <a:prstDash val="solid"/>
              <a:round/>
              <a:headEnd/>
              <a:tailEnd/>
            </a:ln>
          </p:spPr>
          <p:txBody>
            <a:bodyPr/>
            <a:lstStyle/>
            <a:p>
              <a:endParaRPr lang="en-US"/>
            </a:p>
          </p:txBody>
        </p:sp>
        <p:sp>
          <p:nvSpPr>
            <p:cNvPr id="30" name="Freeform 105"/>
            <p:cNvSpPr>
              <a:spLocks noChangeAspect="1"/>
            </p:cNvSpPr>
            <p:nvPr/>
          </p:nvSpPr>
          <p:spPr bwMode="auto">
            <a:xfrm>
              <a:off x="5377514" y="2530183"/>
              <a:ext cx="96661" cy="106983"/>
            </a:xfrm>
            <a:custGeom>
              <a:avLst/>
              <a:gdLst>
                <a:gd name="T0" fmla="*/ 59 w 74"/>
                <a:gd name="T1" fmla="*/ 31 h 75"/>
                <a:gd name="T2" fmla="*/ 68 w 74"/>
                <a:gd name="T3" fmla="*/ 35 h 75"/>
                <a:gd name="T4" fmla="*/ 68 w 74"/>
                <a:gd name="T5" fmla="*/ 44 h 75"/>
                <a:gd name="T6" fmla="*/ 74 w 74"/>
                <a:gd name="T7" fmla="*/ 56 h 75"/>
                <a:gd name="T8" fmla="*/ 62 w 74"/>
                <a:gd name="T9" fmla="*/ 62 h 75"/>
                <a:gd name="T10" fmla="*/ 45 w 74"/>
                <a:gd name="T11" fmla="*/ 64 h 75"/>
                <a:gd name="T12" fmla="*/ 34 w 74"/>
                <a:gd name="T13" fmla="*/ 72 h 75"/>
                <a:gd name="T14" fmla="*/ 26 w 74"/>
                <a:gd name="T15" fmla="*/ 63 h 75"/>
                <a:gd name="T16" fmla="*/ 24 w 74"/>
                <a:gd name="T17" fmla="*/ 52 h 75"/>
                <a:gd name="T18" fmla="*/ 16 w 74"/>
                <a:gd name="T19" fmla="*/ 55 h 75"/>
                <a:gd name="T20" fmla="*/ 4 w 74"/>
                <a:gd name="T21" fmla="*/ 58 h 75"/>
                <a:gd name="T22" fmla="*/ 7 w 74"/>
                <a:gd name="T23" fmla="*/ 53 h 75"/>
                <a:gd name="T24" fmla="*/ 8 w 74"/>
                <a:gd name="T25" fmla="*/ 51 h 75"/>
                <a:gd name="T26" fmla="*/ 11 w 74"/>
                <a:gd name="T27" fmla="*/ 46 h 75"/>
                <a:gd name="T28" fmla="*/ 10 w 74"/>
                <a:gd name="T29" fmla="*/ 44 h 75"/>
                <a:gd name="T30" fmla="*/ 11 w 74"/>
                <a:gd name="T31" fmla="*/ 37 h 75"/>
                <a:gd name="T32" fmla="*/ 10 w 74"/>
                <a:gd name="T33" fmla="*/ 36 h 75"/>
                <a:gd name="T34" fmla="*/ 3 w 74"/>
                <a:gd name="T35" fmla="*/ 36 h 75"/>
                <a:gd name="T36" fmla="*/ 0 w 74"/>
                <a:gd name="T37" fmla="*/ 31 h 75"/>
                <a:gd name="T38" fmla="*/ 2 w 74"/>
                <a:gd name="T39" fmla="*/ 27 h 75"/>
                <a:gd name="T40" fmla="*/ 7 w 74"/>
                <a:gd name="T41" fmla="*/ 27 h 75"/>
                <a:gd name="T42" fmla="*/ 8 w 74"/>
                <a:gd name="T43" fmla="*/ 29 h 75"/>
                <a:gd name="T44" fmla="*/ 13 w 74"/>
                <a:gd name="T45" fmla="*/ 24 h 75"/>
                <a:gd name="T46" fmla="*/ 16 w 74"/>
                <a:gd name="T47" fmla="*/ 22 h 75"/>
                <a:gd name="T48" fmla="*/ 14 w 74"/>
                <a:gd name="T49" fmla="*/ 21 h 75"/>
                <a:gd name="T50" fmla="*/ 14 w 74"/>
                <a:gd name="T51" fmla="*/ 20 h 75"/>
                <a:gd name="T52" fmla="*/ 17 w 74"/>
                <a:gd name="T53" fmla="*/ 15 h 75"/>
                <a:gd name="T54" fmla="*/ 19 w 74"/>
                <a:gd name="T55" fmla="*/ 13 h 75"/>
                <a:gd name="T56" fmla="*/ 16 w 74"/>
                <a:gd name="T57" fmla="*/ 7 h 75"/>
                <a:gd name="T58" fmla="*/ 18 w 74"/>
                <a:gd name="T59" fmla="*/ 6 h 75"/>
                <a:gd name="T60" fmla="*/ 21 w 74"/>
                <a:gd name="T61" fmla="*/ 6 h 75"/>
                <a:gd name="T62" fmla="*/ 26 w 74"/>
                <a:gd name="T63" fmla="*/ 7 h 75"/>
                <a:gd name="T64" fmla="*/ 27 w 74"/>
                <a:gd name="T65" fmla="*/ 5 h 75"/>
                <a:gd name="T66" fmla="*/ 34 w 74"/>
                <a:gd name="T67" fmla="*/ 7 h 75"/>
                <a:gd name="T68" fmla="*/ 32 w 74"/>
                <a:gd name="T69" fmla="*/ 14 h 75"/>
                <a:gd name="T70" fmla="*/ 21 w 74"/>
                <a:gd name="T71" fmla="*/ 19 h 75"/>
                <a:gd name="T72" fmla="*/ 30 w 74"/>
                <a:gd name="T73" fmla="*/ 22 h 75"/>
                <a:gd name="T74" fmla="*/ 34 w 74"/>
                <a:gd name="T75" fmla="*/ 26 h 75"/>
                <a:gd name="T76" fmla="*/ 40 w 74"/>
                <a:gd name="T77" fmla="*/ 24 h 75"/>
                <a:gd name="T78" fmla="*/ 42 w 74"/>
                <a:gd name="T79" fmla="*/ 27 h 75"/>
                <a:gd name="T80" fmla="*/ 45 w 74"/>
                <a:gd name="T81" fmla="*/ 27 h 75"/>
                <a:gd name="T82" fmla="*/ 51 w 74"/>
                <a:gd name="T83" fmla="*/ 27 h 75"/>
                <a:gd name="T84" fmla="*/ 59 w 74"/>
                <a:gd name="T85" fmla="*/ 26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75"/>
                <a:gd name="T131" fmla="*/ 74 w 74"/>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75">
                  <a:moveTo>
                    <a:pt x="59" y="26"/>
                  </a:moveTo>
                  <a:lnTo>
                    <a:pt x="59" y="26"/>
                  </a:lnTo>
                  <a:lnTo>
                    <a:pt x="59" y="31"/>
                  </a:lnTo>
                  <a:lnTo>
                    <a:pt x="59" y="35"/>
                  </a:lnTo>
                  <a:lnTo>
                    <a:pt x="61" y="37"/>
                  </a:lnTo>
                  <a:lnTo>
                    <a:pt x="68" y="35"/>
                  </a:lnTo>
                  <a:lnTo>
                    <a:pt x="70" y="36"/>
                  </a:lnTo>
                  <a:lnTo>
                    <a:pt x="69" y="39"/>
                  </a:lnTo>
                  <a:lnTo>
                    <a:pt x="68" y="44"/>
                  </a:lnTo>
                  <a:lnTo>
                    <a:pt x="70" y="48"/>
                  </a:lnTo>
                  <a:lnTo>
                    <a:pt x="70" y="54"/>
                  </a:lnTo>
                  <a:lnTo>
                    <a:pt x="74" y="56"/>
                  </a:lnTo>
                  <a:lnTo>
                    <a:pt x="74" y="60"/>
                  </a:lnTo>
                  <a:lnTo>
                    <a:pt x="70" y="61"/>
                  </a:lnTo>
                  <a:lnTo>
                    <a:pt x="62" y="62"/>
                  </a:lnTo>
                  <a:lnTo>
                    <a:pt x="56" y="60"/>
                  </a:lnTo>
                  <a:lnTo>
                    <a:pt x="52" y="61"/>
                  </a:lnTo>
                  <a:lnTo>
                    <a:pt x="45" y="64"/>
                  </a:lnTo>
                  <a:lnTo>
                    <a:pt x="41" y="64"/>
                  </a:lnTo>
                  <a:lnTo>
                    <a:pt x="38" y="69"/>
                  </a:lnTo>
                  <a:lnTo>
                    <a:pt x="34" y="72"/>
                  </a:lnTo>
                  <a:lnTo>
                    <a:pt x="29" y="75"/>
                  </a:lnTo>
                  <a:lnTo>
                    <a:pt x="24" y="69"/>
                  </a:lnTo>
                  <a:lnTo>
                    <a:pt x="26" y="63"/>
                  </a:lnTo>
                  <a:lnTo>
                    <a:pt x="28" y="59"/>
                  </a:lnTo>
                  <a:lnTo>
                    <a:pt x="26" y="55"/>
                  </a:lnTo>
                  <a:lnTo>
                    <a:pt x="24" y="52"/>
                  </a:lnTo>
                  <a:lnTo>
                    <a:pt x="20" y="51"/>
                  </a:lnTo>
                  <a:lnTo>
                    <a:pt x="18" y="53"/>
                  </a:lnTo>
                  <a:lnTo>
                    <a:pt x="16" y="55"/>
                  </a:lnTo>
                  <a:lnTo>
                    <a:pt x="11" y="58"/>
                  </a:lnTo>
                  <a:lnTo>
                    <a:pt x="8" y="58"/>
                  </a:lnTo>
                  <a:lnTo>
                    <a:pt x="4" y="58"/>
                  </a:lnTo>
                  <a:lnTo>
                    <a:pt x="5" y="55"/>
                  </a:lnTo>
                  <a:lnTo>
                    <a:pt x="7" y="53"/>
                  </a:lnTo>
                  <a:lnTo>
                    <a:pt x="7" y="52"/>
                  </a:lnTo>
                  <a:lnTo>
                    <a:pt x="8" y="51"/>
                  </a:lnTo>
                  <a:lnTo>
                    <a:pt x="11" y="48"/>
                  </a:lnTo>
                  <a:lnTo>
                    <a:pt x="11" y="46"/>
                  </a:lnTo>
                  <a:lnTo>
                    <a:pt x="11" y="45"/>
                  </a:lnTo>
                  <a:lnTo>
                    <a:pt x="10" y="44"/>
                  </a:lnTo>
                  <a:lnTo>
                    <a:pt x="9" y="43"/>
                  </a:lnTo>
                  <a:lnTo>
                    <a:pt x="9" y="40"/>
                  </a:lnTo>
                  <a:lnTo>
                    <a:pt x="11" y="37"/>
                  </a:lnTo>
                  <a:lnTo>
                    <a:pt x="11" y="36"/>
                  </a:lnTo>
                  <a:lnTo>
                    <a:pt x="10" y="36"/>
                  </a:lnTo>
                  <a:lnTo>
                    <a:pt x="5" y="36"/>
                  </a:lnTo>
                  <a:lnTo>
                    <a:pt x="3" y="36"/>
                  </a:lnTo>
                  <a:lnTo>
                    <a:pt x="1" y="32"/>
                  </a:lnTo>
                  <a:lnTo>
                    <a:pt x="0" y="31"/>
                  </a:lnTo>
                  <a:lnTo>
                    <a:pt x="0" y="29"/>
                  </a:lnTo>
                  <a:lnTo>
                    <a:pt x="1" y="28"/>
                  </a:lnTo>
                  <a:lnTo>
                    <a:pt x="2" y="27"/>
                  </a:lnTo>
                  <a:lnTo>
                    <a:pt x="5" y="27"/>
                  </a:lnTo>
                  <a:lnTo>
                    <a:pt x="7" y="27"/>
                  </a:lnTo>
                  <a:lnTo>
                    <a:pt x="8" y="28"/>
                  </a:lnTo>
                  <a:lnTo>
                    <a:pt x="8" y="29"/>
                  </a:lnTo>
                  <a:lnTo>
                    <a:pt x="10" y="27"/>
                  </a:lnTo>
                  <a:lnTo>
                    <a:pt x="13" y="24"/>
                  </a:lnTo>
                  <a:lnTo>
                    <a:pt x="14" y="23"/>
                  </a:lnTo>
                  <a:lnTo>
                    <a:pt x="16" y="22"/>
                  </a:lnTo>
                  <a:lnTo>
                    <a:pt x="16" y="21"/>
                  </a:lnTo>
                  <a:lnTo>
                    <a:pt x="14" y="21"/>
                  </a:lnTo>
                  <a:lnTo>
                    <a:pt x="14" y="22"/>
                  </a:lnTo>
                  <a:lnTo>
                    <a:pt x="14" y="21"/>
                  </a:lnTo>
                  <a:lnTo>
                    <a:pt x="14" y="20"/>
                  </a:lnTo>
                  <a:lnTo>
                    <a:pt x="16" y="16"/>
                  </a:lnTo>
                  <a:lnTo>
                    <a:pt x="17" y="15"/>
                  </a:lnTo>
                  <a:lnTo>
                    <a:pt x="18" y="15"/>
                  </a:lnTo>
                  <a:lnTo>
                    <a:pt x="19" y="14"/>
                  </a:lnTo>
                  <a:lnTo>
                    <a:pt x="19" y="13"/>
                  </a:lnTo>
                  <a:lnTo>
                    <a:pt x="18" y="11"/>
                  </a:lnTo>
                  <a:lnTo>
                    <a:pt x="16" y="7"/>
                  </a:lnTo>
                  <a:lnTo>
                    <a:pt x="17" y="6"/>
                  </a:lnTo>
                  <a:lnTo>
                    <a:pt x="18" y="6"/>
                  </a:lnTo>
                  <a:lnTo>
                    <a:pt x="20" y="6"/>
                  </a:lnTo>
                  <a:lnTo>
                    <a:pt x="21" y="6"/>
                  </a:lnTo>
                  <a:lnTo>
                    <a:pt x="24" y="7"/>
                  </a:lnTo>
                  <a:lnTo>
                    <a:pt x="26" y="7"/>
                  </a:lnTo>
                  <a:lnTo>
                    <a:pt x="27" y="7"/>
                  </a:lnTo>
                  <a:lnTo>
                    <a:pt x="27" y="5"/>
                  </a:lnTo>
                  <a:lnTo>
                    <a:pt x="29" y="2"/>
                  </a:lnTo>
                  <a:lnTo>
                    <a:pt x="30" y="0"/>
                  </a:lnTo>
                  <a:lnTo>
                    <a:pt x="34" y="7"/>
                  </a:lnTo>
                  <a:lnTo>
                    <a:pt x="29" y="10"/>
                  </a:lnTo>
                  <a:lnTo>
                    <a:pt x="29" y="13"/>
                  </a:lnTo>
                  <a:lnTo>
                    <a:pt x="32" y="14"/>
                  </a:lnTo>
                  <a:lnTo>
                    <a:pt x="30" y="19"/>
                  </a:lnTo>
                  <a:lnTo>
                    <a:pt x="27" y="16"/>
                  </a:lnTo>
                  <a:lnTo>
                    <a:pt x="21" y="19"/>
                  </a:lnTo>
                  <a:lnTo>
                    <a:pt x="24" y="23"/>
                  </a:lnTo>
                  <a:lnTo>
                    <a:pt x="30" y="22"/>
                  </a:lnTo>
                  <a:lnTo>
                    <a:pt x="32" y="24"/>
                  </a:lnTo>
                  <a:lnTo>
                    <a:pt x="33" y="26"/>
                  </a:lnTo>
                  <a:lnTo>
                    <a:pt x="34" y="26"/>
                  </a:lnTo>
                  <a:lnTo>
                    <a:pt x="37" y="24"/>
                  </a:lnTo>
                  <a:lnTo>
                    <a:pt x="40" y="24"/>
                  </a:lnTo>
                  <a:lnTo>
                    <a:pt x="41" y="26"/>
                  </a:lnTo>
                  <a:lnTo>
                    <a:pt x="42" y="27"/>
                  </a:lnTo>
                  <a:lnTo>
                    <a:pt x="43" y="27"/>
                  </a:lnTo>
                  <a:lnTo>
                    <a:pt x="45" y="27"/>
                  </a:lnTo>
                  <a:lnTo>
                    <a:pt x="46" y="27"/>
                  </a:lnTo>
                  <a:lnTo>
                    <a:pt x="51" y="27"/>
                  </a:lnTo>
                  <a:lnTo>
                    <a:pt x="54" y="26"/>
                  </a:lnTo>
                  <a:lnTo>
                    <a:pt x="59" y="26"/>
                  </a:lnTo>
                  <a:close/>
                </a:path>
              </a:pathLst>
            </a:custGeom>
            <a:grpFill/>
            <a:ln w="1905">
              <a:solidFill>
                <a:srgbClr val="FAE374"/>
              </a:solidFill>
              <a:prstDash val="solid"/>
              <a:round/>
              <a:headEnd/>
              <a:tailEnd/>
            </a:ln>
          </p:spPr>
          <p:txBody>
            <a:bodyPr/>
            <a:lstStyle/>
            <a:p>
              <a:endParaRPr lang="en-US"/>
            </a:p>
          </p:txBody>
        </p:sp>
        <p:sp>
          <p:nvSpPr>
            <p:cNvPr id="31" name="Freeform 106"/>
            <p:cNvSpPr>
              <a:spLocks noChangeAspect="1"/>
            </p:cNvSpPr>
            <p:nvPr/>
          </p:nvSpPr>
          <p:spPr bwMode="auto">
            <a:xfrm>
              <a:off x="6068508" y="2842573"/>
              <a:ext cx="20900" cy="57058"/>
            </a:xfrm>
            <a:custGeom>
              <a:avLst/>
              <a:gdLst>
                <a:gd name="T0" fmla="*/ 11 w 16"/>
                <a:gd name="T1" fmla="*/ 0 h 40"/>
                <a:gd name="T2" fmla="*/ 11 w 16"/>
                <a:gd name="T3" fmla="*/ 0 h 40"/>
                <a:gd name="T4" fmla="*/ 6 w 16"/>
                <a:gd name="T5" fmla="*/ 11 h 40"/>
                <a:gd name="T6" fmla="*/ 3 w 16"/>
                <a:gd name="T7" fmla="*/ 16 h 40"/>
                <a:gd name="T8" fmla="*/ 1 w 16"/>
                <a:gd name="T9" fmla="*/ 22 h 40"/>
                <a:gd name="T10" fmla="*/ 1 w 16"/>
                <a:gd name="T11" fmla="*/ 22 h 40"/>
                <a:gd name="T12" fmla="*/ 0 w 16"/>
                <a:gd name="T13" fmla="*/ 28 h 40"/>
                <a:gd name="T14" fmla="*/ 0 w 16"/>
                <a:gd name="T15" fmla="*/ 32 h 40"/>
                <a:gd name="T16" fmla="*/ 4 w 16"/>
                <a:gd name="T17" fmla="*/ 40 h 40"/>
                <a:gd name="T18" fmla="*/ 7 w 16"/>
                <a:gd name="T19" fmla="*/ 40 h 40"/>
                <a:gd name="T20" fmla="*/ 7 w 16"/>
                <a:gd name="T21" fmla="*/ 40 h 40"/>
                <a:gd name="T22" fmla="*/ 11 w 16"/>
                <a:gd name="T23" fmla="*/ 31 h 40"/>
                <a:gd name="T24" fmla="*/ 13 w 16"/>
                <a:gd name="T25" fmla="*/ 21 h 40"/>
                <a:gd name="T26" fmla="*/ 16 w 16"/>
                <a:gd name="T27" fmla="*/ 10 h 40"/>
                <a:gd name="T28" fmla="*/ 16 w 16"/>
                <a:gd name="T29" fmla="*/ 0 h 40"/>
                <a:gd name="T30" fmla="*/ 16 w 16"/>
                <a:gd name="T31" fmla="*/ 0 h 40"/>
                <a:gd name="T32" fmla="*/ 11 w 16"/>
                <a:gd name="T33" fmla="*/ 0 h 40"/>
                <a:gd name="T34" fmla="*/ 11 w 16"/>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40"/>
                <a:gd name="T56" fmla="*/ 16 w 16"/>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40">
                  <a:moveTo>
                    <a:pt x="11" y="0"/>
                  </a:moveTo>
                  <a:lnTo>
                    <a:pt x="11" y="0"/>
                  </a:lnTo>
                  <a:lnTo>
                    <a:pt x="6" y="11"/>
                  </a:lnTo>
                  <a:lnTo>
                    <a:pt x="3" y="16"/>
                  </a:lnTo>
                  <a:lnTo>
                    <a:pt x="1" y="22"/>
                  </a:lnTo>
                  <a:lnTo>
                    <a:pt x="0" y="28"/>
                  </a:lnTo>
                  <a:lnTo>
                    <a:pt x="0" y="32"/>
                  </a:lnTo>
                  <a:lnTo>
                    <a:pt x="4" y="40"/>
                  </a:lnTo>
                  <a:lnTo>
                    <a:pt x="7" y="40"/>
                  </a:lnTo>
                  <a:lnTo>
                    <a:pt x="11" y="31"/>
                  </a:lnTo>
                  <a:lnTo>
                    <a:pt x="13" y="21"/>
                  </a:lnTo>
                  <a:lnTo>
                    <a:pt x="16" y="10"/>
                  </a:lnTo>
                  <a:lnTo>
                    <a:pt x="16" y="0"/>
                  </a:lnTo>
                  <a:lnTo>
                    <a:pt x="11" y="0"/>
                  </a:lnTo>
                  <a:close/>
                </a:path>
              </a:pathLst>
            </a:custGeom>
            <a:grpFill/>
            <a:ln w="1905">
              <a:solidFill>
                <a:srgbClr val="FAE374"/>
              </a:solidFill>
              <a:prstDash val="solid"/>
              <a:round/>
              <a:headEnd/>
              <a:tailEnd/>
            </a:ln>
          </p:spPr>
          <p:txBody>
            <a:bodyPr/>
            <a:lstStyle/>
            <a:p>
              <a:endParaRPr lang="en-US"/>
            </a:p>
          </p:txBody>
        </p:sp>
        <p:sp>
          <p:nvSpPr>
            <p:cNvPr id="32" name="Freeform 107"/>
            <p:cNvSpPr>
              <a:spLocks noChangeAspect="1"/>
            </p:cNvSpPr>
            <p:nvPr/>
          </p:nvSpPr>
          <p:spPr bwMode="auto">
            <a:xfrm>
              <a:off x="4966053" y="2607211"/>
              <a:ext cx="86211" cy="99851"/>
            </a:xfrm>
            <a:custGeom>
              <a:avLst/>
              <a:gdLst>
                <a:gd name="T0" fmla="*/ 3 w 66"/>
                <a:gd name="T1" fmla="*/ 42 h 70"/>
                <a:gd name="T2" fmla="*/ 7 w 66"/>
                <a:gd name="T3" fmla="*/ 38 h 70"/>
                <a:gd name="T4" fmla="*/ 8 w 66"/>
                <a:gd name="T5" fmla="*/ 38 h 70"/>
                <a:gd name="T6" fmla="*/ 11 w 66"/>
                <a:gd name="T7" fmla="*/ 38 h 70"/>
                <a:gd name="T8" fmla="*/ 15 w 66"/>
                <a:gd name="T9" fmla="*/ 39 h 70"/>
                <a:gd name="T10" fmla="*/ 12 w 66"/>
                <a:gd name="T11" fmla="*/ 43 h 70"/>
                <a:gd name="T12" fmla="*/ 9 w 66"/>
                <a:gd name="T13" fmla="*/ 48 h 70"/>
                <a:gd name="T14" fmla="*/ 8 w 66"/>
                <a:gd name="T15" fmla="*/ 55 h 70"/>
                <a:gd name="T16" fmla="*/ 7 w 66"/>
                <a:gd name="T17" fmla="*/ 56 h 70"/>
                <a:gd name="T18" fmla="*/ 4 w 66"/>
                <a:gd name="T19" fmla="*/ 57 h 70"/>
                <a:gd name="T20" fmla="*/ 2 w 66"/>
                <a:gd name="T21" fmla="*/ 62 h 70"/>
                <a:gd name="T22" fmla="*/ 2 w 66"/>
                <a:gd name="T23" fmla="*/ 70 h 70"/>
                <a:gd name="T24" fmla="*/ 3 w 66"/>
                <a:gd name="T25" fmla="*/ 70 h 70"/>
                <a:gd name="T26" fmla="*/ 3 w 66"/>
                <a:gd name="T27" fmla="*/ 70 h 70"/>
                <a:gd name="T28" fmla="*/ 6 w 66"/>
                <a:gd name="T29" fmla="*/ 68 h 70"/>
                <a:gd name="T30" fmla="*/ 9 w 66"/>
                <a:gd name="T31" fmla="*/ 67 h 70"/>
                <a:gd name="T32" fmla="*/ 11 w 66"/>
                <a:gd name="T33" fmla="*/ 68 h 70"/>
                <a:gd name="T34" fmla="*/ 18 w 66"/>
                <a:gd name="T35" fmla="*/ 70 h 70"/>
                <a:gd name="T36" fmla="*/ 54 w 66"/>
                <a:gd name="T37" fmla="*/ 42 h 70"/>
                <a:gd name="T38" fmla="*/ 56 w 66"/>
                <a:gd name="T39" fmla="*/ 39 h 70"/>
                <a:gd name="T40" fmla="*/ 58 w 66"/>
                <a:gd name="T41" fmla="*/ 33 h 70"/>
                <a:gd name="T42" fmla="*/ 59 w 66"/>
                <a:gd name="T43" fmla="*/ 31 h 70"/>
                <a:gd name="T44" fmla="*/ 58 w 66"/>
                <a:gd name="T45" fmla="*/ 27 h 70"/>
                <a:gd name="T46" fmla="*/ 58 w 66"/>
                <a:gd name="T47" fmla="*/ 24 h 70"/>
                <a:gd name="T48" fmla="*/ 60 w 66"/>
                <a:gd name="T49" fmla="*/ 22 h 70"/>
                <a:gd name="T50" fmla="*/ 60 w 66"/>
                <a:gd name="T51" fmla="*/ 19 h 70"/>
                <a:gd name="T52" fmla="*/ 59 w 66"/>
                <a:gd name="T53" fmla="*/ 16 h 70"/>
                <a:gd name="T54" fmla="*/ 61 w 66"/>
                <a:gd name="T55" fmla="*/ 13 h 70"/>
                <a:gd name="T56" fmla="*/ 64 w 66"/>
                <a:gd name="T57" fmla="*/ 10 h 70"/>
                <a:gd name="T58" fmla="*/ 66 w 66"/>
                <a:gd name="T59" fmla="*/ 6 h 70"/>
                <a:gd name="T60" fmla="*/ 66 w 66"/>
                <a:gd name="T61" fmla="*/ 4 h 70"/>
                <a:gd name="T62" fmla="*/ 64 w 66"/>
                <a:gd name="T63" fmla="*/ 2 h 70"/>
                <a:gd name="T64" fmla="*/ 64 w 66"/>
                <a:gd name="T65" fmla="*/ 0 h 70"/>
                <a:gd name="T66" fmla="*/ 55 w 66"/>
                <a:gd name="T67" fmla="*/ 4 h 70"/>
                <a:gd name="T68" fmla="*/ 51 w 66"/>
                <a:gd name="T69" fmla="*/ 5 h 70"/>
                <a:gd name="T70" fmla="*/ 43 w 66"/>
                <a:gd name="T71" fmla="*/ 5 h 70"/>
                <a:gd name="T72" fmla="*/ 41 w 66"/>
                <a:gd name="T73" fmla="*/ 6 h 70"/>
                <a:gd name="T74" fmla="*/ 34 w 66"/>
                <a:gd name="T75" fmla="*/ 9 h 70"/>
                <a:gd name="T76" fmla="*/ 27 w 66"/>
                <a:gd name="T77" fmla="*/ 10 h 70"/>
                <a:gd name="T78" fmla="*/ 26 w 66"/>
                <a:gd name="T79" fmla="*/ 10 h 70"/>
                <a:gd name="T80" fmla="*/ 22 w 66"/>
                <a:gd name="T81" fmla="*/ 10 h 70"/>
                <a:gd name="T82" fmla="*/ 19 w 66"/>
                <a:gd name="T83" fmla="*/ 10 h 70"/>
                <a:gd name="T84" fmla="*/ 17 w 66"/>
                <a:gd name="T85" fmla="*/ 13 h 70"/>
                <a:gd name="T86" fmla="*/ 15 w 66"/>
                <a:gd name="T87" fmla="*/ 13 h 70"/>
                <a:gd name="T88" fmla="*/ 12 w 66"/>
                <a:gd name="T89" fmla="*/ 13 h 70"/>
                <a:gd name="T90" fmla="*/ 11 w 66"/>
                <a:gd name="T91" fmla="*/ 14 h 70"/>
                <a:gd name="T92" fmla="*/ 12 w 66"/>
                <a:gd name="T93" fmla="*/ 17 h 70"/>
                <a:gd name="T94" fmla="*/ 12 w 66"/>
                <a:gd name="T95" fmla="*/ 19 h 70"/>
                <a:gd name="T96" fmla="*/ 9 w 66"/>
                <a:gd name="T97" fmla="*/ 19 h 70"/>
                <a:gd name="T98" fmla="*/ 8 w 66"/>
                <a:gd name="T99" fmla="*/ 21 h 70"/>
                <a:gd name="T100" fmla="*/ 7 w 66"/>
                <a:gd name="T101" fmla="*/ 23 h 70"/>
                <a:gd name="T102" fmla="*/ 6 w 66"/>
                <a:gd name="T103" fmla="*/ 24 h 70"/>
                <a:gd name="T104" fmla="*/ 1 w 66"/>
                <a:gd name="T105" fmla="*/ 24 h 70"/>
                <a:gd name="T106" fmla="*/ 0 w 66"/>
                <a:gd name="T107" fmla="*/ 24 h 70"/>
                <a:gd name="T108" fmla="*/ 1 w 66"/>
                <a:gd name="T109" fmla="*/ 31 h 70"/>
                <a:gd name="T110" fmla="*/ 1 w 66"/>
                <a:gd name="T111" fmla="*/ 35 h 70"/>
                <a:gd name="T112" fmla="*/ 0 w 66"/>
                <a:gd name="T113" fmla="*/ 39 h 70"/>
                <a:gd name="T114" fmla="*/ 2 w 66"/>
                <a:gd name="T115" fmla="*/ 40 h 70"/>
                <a:gd name="T116" fmla="*/ 3 w 66"/>
                <a:gd name="T117" fmla="*/ 42 h 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
                <a:gd name="T178" fmla="*/ 0 h 70"/>
                <a:gd name="T179" fmla="*/ 66 w 66"/>
                <a:gd name="T180" fmla="*/ 70 h 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 h="70">
                  <a:moveTo>
                    <a:pt x="3" y="42"/>
                  </a:moveTo>
                  <a:lnTo>
                    <a:pt x="3" y="42"/>
                  </a:lnTo>
                  <a:lnTo>
                    <a:pt x="4" y="39"/>
                  </a:lnTo>
                  <a:lnTo>
                    <a:pt x="7" y="38"/>
                  </a:lnTo>
                  <a:lnTo>
                    <a:pt x="8" y="38"/>
                  </a:lnTo>
                  <a:lnTo>
                    <a:pt x="9" y="38"/>
                  </a:lnTo>
                  <a:lnTo>
                    <a:pt x="11" y="38"/>
                  </a:lnTo>
                  <a:lnTo>
                    <a:pt x="14" y="37"/>
                  </a:lnTo>
                  <a:lnTo>
                    <a:pt x="15" y="39"/>
                  </a:lnTo>
                  <a:lnTo>
                    <a:pt x="12" y="43"/>
                  </a:lnTo>
                  <a:lnTo>
                    <a:pt x="9" y="48"/>
                  </a:lnTo>
                  <a:lnTo>
                    <a:pt x="9" y="51"/>
                  </a:lnTo>
                  <a:lnTo>
                    <a:pt x="8" y="55"/>
                  </a:lnTo>
                  <a:lnTo>
                    <a:pt x="7" y="56"/>
                  </a:lnTo>
                  <a:lnTo>
                    <a:pt x="4" y="57"/>
                  </a:lnTo>
                  <a:lnTo>
                    <a:pt x="3" y="61"/>
                  </a:lnTo>
                  <a:lnTo>
                    <a:pt x="2" y="62"/>
                  </a:lnTo>
                  <a:lnTo>
                    <a:pt x="2" y="70"/>
                  </a:lnTo>
                  <a:lnTo>
                    <a:pt x="3" y="70"/>
                  </a:lnTo>
                  <a:lnTo>
                    <a:pt x="6" y="68"/>
                  </a:lnTo>
                  <a:lnTo>
                    <a:pt x="8" y="67"/>
                  </a:lnTo>
                  <a:lnTo>
                    <a:pt x="9" y="67"/>
                  </a:lnTo>
                  <a:lnTo>
                    <a:pt x="11" y="68"/>
                  </a:lnTo>
                  <a:lnTo>
                    <a:pt x="14" y="70"/>
                  </a:lnTo>
                  <a:lnTo>
                    <a:pt x="18" y="70"/>
                  </a:lnTo>
                  <a:lnTo>
                    <a:pt x="33" y="58"/>
                  </a:lnTo>
                  <a:lnTo>
                    <a:pt x="54" y="42"/>
                  </a:lnTo>
                  <a:lnTo>
                    <a:pt x="56" y="39"/>
                  </a:lnTo>
                  <a:lnTo>
                    <a:pt x="58" y="33"/>
                  </a:lnTo>
                  <a:lnTo>
                    <a:pt x="59" y="31"/>
                  </a:lnTo>
                  <a:lnTo>
                    <a:pt x="58" y="27"/>
                  </a:lnTo>
                  <a:lnTo>
                    <a:pt x="58" y="25"/>
                  </a:lnTo>
                  <a:lnTo>
                    <a:pt x="58" y="24"/>
                  </a:lnTo>
                  <a:lnTo>
                    <a:pt x="59" y="23"/>
                  </a:lnTo>
                  <a:lnTo>
                    <a:pt x="60" y="22"/>
                  </a:lnTo>
                  <a:lnTo>
                    <a:pt x="60" y="19"/>
                  </a:lnTo>
                  <a:lnTo>
                    <a:pt x="59" y="16"/>
                  </a:lnTo>
                  <a:lnTo>
                    <a:pt x="60" y="14"/>
                  </a:lnTo>
                  <a:lnTo>
                    <a:pt x="61" y="13"/>
                  </a:lnTo>
                  <a:lnTo>
                    <a:pt x="64" y="10"/>
                  </a:lnTo>
                  <a:lnTo>
                    <a:pt x="66" y="8"/>
                  </a:lnTo>
                  <a:lnTo>
                    <a:pt x="66" y="6"/>
                  </a:lnTo>
                  <a:lnTo>
                    <a:pt x="66" y="4"/>
                  </a:lnTo>
                  <a:lnTo>
                    <a:pt x="64" y="4"/>
                  </a:lnTo>
                  <a:lnTo>
                    <a:pt x="64" y="2"/>
                  </a:lnTo>
                  <a:lnTo>
                    <a:pt x="64" y="0"/>
                  </a:lnTo>
                  <a:lnTo>
                    <a:pt x="59" y="1"/>
                  </a:lnTo>
                  <a:lnTo>
                    <a:pt x="55" y="4"/>
                  </a:lnTo>
                  <a:lnTo>
                    <a:pt x="51" y="5"/>
                  </a:lnTo>
                  <a:lnTo>
                    <a:pt x="48" y="5"/>
                  </a:lnTo>
                  <a:lnTo>
                    <a:pt x="43" y="5"/>
                  </a:lnTo>
                  <a:lnTo>
                    <a:pt x="41" y="6"/>
                  </a:lnTo>
                  <a:lnTo>
                    <a:pt x="38" y="8"/>
                  </a:lnTo>
                  <a:lnTo>
                    <a:pt x="34" y="9"/>
                  </a:lnTo>
                  <a:lnTo>
                    <a:pt x="31" y="9"/>
                  </a:lnTo>
                  <a:lnTo>
                    <a:pt x="27" y="10"/>
                  </a:lnTo>
                  <a:lnTo>
                    <a:pt x="26" y="10"/>
                  </a:lnTo>
                  <a:lnTo>
                    <a:pt x="24" y="10"/>
                  </a:lnTo>
                  <a:lnTo>
                    <a:pt x="22" y="10"/>
                  </a:lnTo>
                  <a:lnTo>
                    <a:pt x="19" y="10"/>
                  </a:lnTo>
                  <a:lnTo>
                    <a:pt x="17" y="13"/>
                  </a:lnTo>
                  <a:lnTo>
                    <a:pt x="16" y="13"/>
                  </a:lnTo>
                  <a:lnTo>
                    <a:pt x="15" y="13"/>
                  </a:lnTo>
                  <a:lnTo>
                    <a:pt x="14" y="11"/>
                  </a:lnTo>
                  <a:lnTo>
                    <a:pt x="12" y="13"/>
                  </a:lnTo>
                  <a:lnTo>
                    <a:pt x="11" y="14"/>
                  </a:lnTo>
                  <a:lnTo>
                    <a:pt x="11" y="15"/>
                  </a:lnTo>
                  <a:lnTo>
                    <a:pt x="12" y="17"/>
                  </a:lnTo>
                  <a:lnTo>
                    <a:pt x="12" y="19"/>
                  </a:lnTo>
                  <a:lnTo>
                    <a:pt x="11" y="19"/>
                  </a:lnTo>
                  <a:lnTo>
                    <a:pt x="9" y="19"/>
                  </a:lnTo>
                  <a:lnTo>
                    <a:pt x="8" y="21"/>
                  </a:lnTo>
                  <a:lnTo>
                    <a:pt x="8" y="22"/>
                  </a:lnTo>
                  <a:lnTo>
                    <a:pt x="7" y="23"/>
                  </a:lnTo>
                  <a:lnTo>
                    <a:pt x="6" y="24"/>
                  </a:lnTo>
                  <a:lnTo>
                    <a:pt x="2" y="24"/>
                  </a:lnTo>
                  <a:lnTo>
                    <a:pt x="1" y="24"/>
                  </a:lnTo>
                  <a:lnTo>
                    <a:pt x="0" y="24"/>
                  </a:lnTo>
                  <a:lnTo>
                    <a:pt x="1" y="31"/>
                  </a:lnTo>
                  <a:lnTo>
                    <a:pt x="1" y="33"/>
                  </a:lnTo>
                  <a:lnTo>
                    <a:pt x="1" y="35"/>
                  </a:lnTo>
                  <a:lnTo>
                    <a:pt x="0" y="39"/>
                  </a:lnTo>
                  <a:lnTo>
                    <a:pt x="1" y="39"/>
                  </a:lnTo>
                  <a:lnTo>
                    <a:pt x="2" y="40"/>
                  </a:lnTo>
                  <a:lnTo>
                    <a:pt x="3" y="41"/>
                  </a:lnTo>
                  <a:lnTo>
                    <a:pt x="3" y="42"/>
                  </a:lnTo>
                  <a:close/>
                </a:path>
              </a:pathLst>
            </a:custGeom>
            <a:grpFill/>
            <a:ln w="1905">
              <a:solidFill>
                <a:srgbClr val="FAE374"/>
              </a:solidFill>
              <a:prstDash val="solid"/>
              <a:round/>
              <a:headEnd/>
              <a:tailEnd/>
            </a:ln>
          </p:spPr>
          <p:txBody>
            <a:bodyPr/>
            <a:lstStyle/>
            <a:p>
              <a:endParaRPr lang="en-US"/>
            </a:p>
          </p:txBody>
        </p:sp>
        <p:sp>
          <p:nvSpPr>
            <p:cNvPr id="33" name="Freeform 108"/>
            <p:cNvSpPr>
              <a:spLocks noChangeAspect="1"/>
            </p:cNvSpPr>
            <p:nvPr/>
          </p:nvSpPr>
          <p:spPr bwMode="auto">
            <a:xfrm>
              <a:off x="4575491" y="2394671"/>
              <a:ext cx="60086" cy="47072"/>
            </a:xfrm>
            <a:custGeom>
              <a:avLst/>
              <a:gdLst>
                <a:gd name="T0" fmla="*/ 46 w 46"/>
                <a:gd name="T1" fmla="*/ 16 h 33"/>
                <a:gd name="T2" fmla="*/ 46 w 46"/>
                <a:gd name="T3" fmla="*/ 13 h 33"/>
                <a:gd name="T4" fmla="*/ 43 w 46"/>
                <a:gd name="T5" fmla="*/ 12 h 33"/>
                <a:gd name="T6" fmla="*/ 42 w 46"/>
                <a:gd name="T7" fmla="*/ 10 h 33"/>
                <a:gd name="T8" fmla="*/ 35 w 46"/>
                <a:gd name="T9" fmla="*/ 2 h 33"/>
                <a:gd name="T10" fmla="*/ 31 w 46"/>
                <a:gd name="T11" fmla="*/ 0 h 33"/>
                <a:gd name="T12" fmla="*/ 29 w 46"/>
                <a:gd name="T13" fmla="*/ 0 h 33"/>
                <a:gd name="T14" fmla="*/ 26 w 46"/>
                <a:gd name="T15" fmla="*/ 2 h 33"/>
                <a:gd name="T16" fmla="*/ 22 w 46"/>
                <a:gd name="T17" fmla="*/ 4 h 33"/>
                <a:gd name="T18" fmla="*/ 21 w 46"/>
                <a:gd name="T19" fmla="*/ 4 h 33"/>
                <a:gd name="T20" fmla="*/ 18 w 46"/>
                <a:gd name="T21" fmla="*/ 4 h 33"/>
                <a:gd name="T22" fmla="*/ 17 w 46"/>
                <a:gd name="T23" fmla="*/ 4 h 33"/>
                <a:gd name="T24" fmla="*/ 17 w 46"/>
                <a:gd name="T25" fmla="*/ 7 h 33"/>
                <a:gd name="T26" fmla="*/ 17 w 46"/>
                <a:gd name="T27" fmla="*/ 8 h 33"/>
                <a:gd name="T28" fmla="*/ 14 w 46"/>
                <a:gd name="T29" fmla="*/ 9 h 33"/>
                <a:gd name="T30" fmla="*/ 9 w 46"/>
                <a:gd name="T31" fmla="*/ 12 h 33"/>
                <a:gd name="T32" fmla="*/ 7 w 46"/>
                <a:gd name="T33" fmla="*/ 17 h 33"/>
                <a:gd name="T34" fmla="*/ 1 w 46"/>
                <a:gd name="T35" fmla="*/ 24 h 33"/>
                <a:gd name="T36" fmla="*/ 0 w 46"/>
                <a:gd name="T37" fmla="*/ 28 h 33"/>
                <a:gd name="T38" fmla="*/ 2 w 46"/>
                <a:gd name="T39" fmla="*/ 28 h 33"/>
                <a:gd name="T40" fmla="*/ 5 w 46"/>
                <a:gd name="T41" fmla="*/ 27 h 33"/>
                <a:gd name="T42" fmla="*/ 7 w 46"/>
                <a:gd name="T43" fmla="*/ 28 h 33"/>
                <a:gd name="T44" fmla="*/ 8 w 46"/>
                <a:gd name="T45" fmla="*/ 29 h 33"/>
                <a:gd name="T46" fmla="*/ 12 w 46"/>
                <a:gd name="T47" fmla="*/ 31 h 33"/>
                <a:gd name="T48" fmla="*/ 13 w 46"/>
                <a:gd name="T49" fmla="*/ 32 h 33"/>
                <a:gd name="T50" fmla="*/ 15 w 46"/>
                <a:gd name="T51" fmla="*/ 33 h 33"/>
                <a:gd name="T52" fmla="*/ 16 w 46"/>
                <a:gd name="T53" fmla="*/ 33 h 33"/>
                <a:gd name="T54" fmla="*/ 22 w 46"/>
                <a:gd name="T55" fmla="*/ 31 h 33"/>
                <a:gd name="T56" fmla="*/ 22 w 46"/>
                <a:gd name="T57" fmla="*/ 28 h 33"/>
                <a:gd name="T58" fmla="*/ 23 w 46"/>
                <a:gd name="T59" fmla="*/ 25 h 33"/>
                <a:gd name="T60" fmla="*/ 24 w 46"/>
                <a:gd name="T61" fmla="*/ 26 h 33"/>
                <a:gd name="T62" fmla="*/ 29 w 46"/>
                <a:gd name="T63" fmla="*/ 29 h 33"/>
                <a:gd name="T64" fmla="*/ 31 w 46"/>
                <a:gd name="T65" fmla="*/ 31 h 33"/>
                <a:gd name="T66" fmla="*/ 33 w 46"/>
                <a:gd name="T67" fmla="*/ 31 h 33"/>
                <a:gd name="T68" fmla="*/ 34 w 46"/>
                <a:gd name="T69" fmla="*/ 29 h 33"/>
                <a:gd name="T70" fmla="*/ 33 w 46"/>
                <a:gd name="T71" fmla="*/ 27 h 33"/>
                <a:gd name="T72" fmla="*/ 35 w 46"/>
                <a:gd name="T73" fmla="*/ 25 h 33"/>
                <a:gd name="T74" fmla="*/ 38 w 46"/>
                <a:gd name="T75" fmla="*/ 23 h 33"/>
                <a:gd name="T76" fmla="*/ 39 w 46"/>
                <a:gd name="T77" fmla="*/ 20 h 33"/>
                <a:gd name="T78" fmla="*/ 42 w 46"/>
                <a:gd name="T79" fmla="*/ 20 h 33"/>
                <a:gd name="T80" fmla="*/ 43 w 46"/>
                <a:gd name="T81" fmla="*/ 21 h 33"/>
                <a:gd name="T82" fmla="*/ 46 w 46"/>
                <a:gd name="T83" fmla="*/ 20 h 33"/>
                <a:gd name="T84" fmla="*/ 45 w 46"/>
                <a:gd name="T85" fmla="*/ 18 h 33"/>
                <a:gd name="T86" fmla="*/ 45 w 46"/>
                <a:gd name="T87" fmla="*/ 17 h 33"/>
                <a:gd name="T88" fmla="*/ 46 w 46"/>
                <a:gd name="T89" fmla="*/ 16 h 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
                <a:gd name="T136" fmla="*/ 0 h 33"/>
                <a:gd name="T137" fmla="*/ 46 w 46"/>
                <a:gd name="T138" fmla="*/ 33 h 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 h="33">
                  <a:moveTo>
                    <a:pt x="46" y="16"/>
                  </a:moveTo>
                  <a:lnTo>
                    <a:pt x="46" y="16"/>
                  </a:lnTo>
                  <a:lnTo>
                    <a:pt x="46" y="13"/>
                  </a:lnTo>
                  <a:lnTo>
                    <a:pt x="43" y="12"/>
                  </a:lnTo>
                  <a:lnTo>
                    <a:pt x="42" y="10"/>
                  </a:lnTo>
                  <a:lnTo>
                    <a:pt x="43" y="8"/>
                  </a:lnTo>
                  <a:lnTo>
                    <a:pt x="35" y="2"/>
                  </a:lnTo>
                  <a:lnTo>
                    <a:pt x="31" y="0"/>
                  </a:lnTo>
                  <a:lnTo>
                    <a:pt x="29" y="0"/>
                  </a:lnTo>
                  <a:lnTo>
                    <a:pt x="26" y="2"/>
                  </a:lnTo>
                  <a:lnTo>
                    <a:pt x="22" y="4"/>
                  </a:lnTo>
                  <a:lnTo>
                    <a:pt x="21" y="4"/>
                  </a:lnTo>
                  <a:lnTo>
                    <a:pt x="19" y="5"/>
                  </a:lnTo>
                  <a:lnTo>
                    <a:pt x="18" y="4"/>
                  </a:lnTo>
                  <a:lnTo>
                    <a:pt x="17" y="4"/>
                  </a:lnTo>
                  <a:lnTo>
                    <a:pt x="17" y="5"/>
                  </a:lnTo>
                  <a:lnTo>
                    <a:pt x="17" y="7"/>
                  </a:lnTo>
                  <a:lnTo>
                    <a:pt x="17" y="8"/>
                  </a:lnTo>
                  <a:lnTo>
                    <a:pt x="14" y="9"/>
                  </a:lnTo>
                  <a:lnTo>
                    <a:pt x="12" y="10"/>
                  </a:lnTo>
                  <a:lnTo>
                    <a:pt x="9" y="12"/>
                  </a:lnTo>
                  <a:lnTo>
                    <a:pt x="7" y="17"/>
                  </a:lnTo>
                  <a:lnTo>
                    <a:pt x="5" y="20"/>
                  </a:lnTo>
                  <a:lnTo>
                    <a:pt x="1" y="24"/>
                  </a:lnTo>
                  <a:lnTo>
                    <a:pt x="0" y="28"/>
                  </a:lnTo>
                  <a:lnTo>
                    <a:pt x="0" y="29"/>
                  </a:lnTo>
                  <a:lnTo>
                    <a:pt x="2" y="28"/>
                  </a:lnTo>
                  <a:lnTo>
                    <a:pt x="5" y="27"/>
                  </a:lnTo>
                  <a:lnTo>
                    <a:pt x="6" y="27"/>
                  </a:lnTo>
                  <a:lnTo>
                    <a:pt x="7" y="28"/>
                  </a:lnTo>
                  <a:lnTo>
                    <a:pt x="8" y="29"/>
                  </a:lnTo>
                  <a:lnTo>
                    <a:pt x="9" y="31"/>
                  </a:lnTo>
                  <a:lnTo>
                    <a:pt x="12" y="31"/>
                  </a:lnTo>
                  <a:lnTo>
                    <a:pt x="13" y="32"/>
                  </a:lnTo>
                  <a:lnTo>
                    <a:pt x="14" y="33"/>
                  </a:lnTo>
                  <a:lnTo>
                    <a:pt x="15" y="33"/>
                  </a:lnTo>
                  <a:lnTo>
                    <a:pt x="16" y="33"/>
                  </a:lnTo>
                  <a:lnTo>
                    <a:pt x="19" y="31"/>
                  </a:lnTo>
                  <a:lnTo>
                    <a:pt x="22" y="31"/>
                  </a:lnTo>
                  <a:lnTo>
                    <a:pt x="22" y="28"/>
                  </a:lnTo>
                  <a:lnTo>
                    <a:pt x="22" y="25"/>
                  </a:lnTo>
                  <a:lnTo>
                    <a:pt x="23" y="25"/>
                  </a:lnTo>
                  <a:lnTo>
                    <a:pt x="24" y="26"/>
                  </a:lnTo>
                  <a:lnTo>
                    <a:pt x="25" y="28"/>
                  </a:lnTo>
                  <a:lnTo>
                    <a:pt x="29" y="29"/>
                  </a:lnTo>
                  <a:lnTo>
                    <a:pt x="31" y="31"/>
                  </a:lnTo>
                  <a:lnTo>
                    <a:pt x="32" y="31"/>
                  </a:lnTo>
                  <a:lnTo>
                    <a:pt x="33" y="31"/>
                  </a:lnTo>
                  <a:lnTo>
                    <a:pt x="34" y="29"/>
                  </a:lnTo>
                  <a:lnTo>
                    <a:pt x="33" y="27"/>
                  </a:lnTo>
                  <a:lnTo>
                    <a:pt x="34" y="25"/>
                  </a:lnTo>
                  <a:lnTo>
                    <a:pt x="35" y="25"/>
                  </a:lnTo>
                  <a:lnTo>
                    <a:pt x="37" y="25"/>
                  </a:lnTo>
                  <a:lnTo>
                    <a:pt x="38" y="23"/>
                  </a:lnTo>
                  <a:lnTo>
                    <a:pt x="39" y="20"/>
                  </a:lnTo>
                  <a:lnTo>
                    <a:pt x="41" y="20"/>
                  </a:lnTo>
                  <a:lnTo>
                    <a:pt x="42" y="20"/>
                  </a:lnTo>
                  <a:lnTo>
                    <a:pt x="43" y="21"/>
                  </a:lnTo>
                  <a:lnTo>
                    <a:pt x="46" y="20"/>
                  </a:lnTo>
                  <a:lnTo>
                    <a:pt x="46" y="19"/>
                  </a:lnTo>
                  <a:lnTo>
                    <a:pt x="45" y="18"/>
                  </a:lnTo>
                  <a:lnTo>
                    <a:pt x="43" y="18"/>
                  </a:lnTo>
                  <a:lnTo>
                    <a:pt x="45" y="17"/>
                  </a:lnTo>
                  <a:lnTo>
                    <a:pt x="46" y="16"/>
                  </a:lnTo>
                  <a:close/>
                </a:path>
              </a:pathLst>
            </a:custGeom>
            <a:grpFill/>
            <a:ln w="1905">
              <a:solidFill>
                <a:srgbClr val="FAE374"/>
              </a:solidFill>
              <a:prstDash val="solid"/>
              <a:round/>
              <a:headEnd/>
              <a:tailEnd/>
            </a:ln>
          </p:spPr>
          <p:txBody>
            <a:bodyPr/>
            <a:lstStyle/>
            <a:p>
              <a:endParaRPr lang="en-US"/>
            </a:p>
          </p:txBody>
        </p:sp>
        <p:sp>
          <p:nvSpPr>
            <p:cNvPr id="34" name="Freeform 109"/>
            <p:cNvSpPr>
              <a:spLocks noChangeAspect="1" noEditPoints="1"/>
            </p:cNvSpPr>
            <p:nvPr/>
          </p:nvSpPr>
          <p:spPr bwMode="auto">
            <a:xfrm>
              <a:off x="4648639" y="1895418"/>
              <a:ext cx="161972" cy="346624"/>
            </a:xfrm>
            <a:custGeom>
              <a:avLst/>
              <a:gdLst>
                <a:gd name="T0" fmla="*/ 3 w 124"/>
                <a:gd name="T1" fmla="*/ 191 h 243"/>
                <a:gd name="T2" fmla="*/ 17 w 124"/>
                <a:gd name="T3" fmla="*/ 214 h 243"/>
                <a:gd name="T4" fmla="*/ 11 w 124"/>
                <a:gd name="T5" fmla="*/ 227 h 243"/>
                <a:gd name="T6" fmla="*/ 13 w 124"/>
                <a:gd name="T7" fmla="*/ 233 h 243"/>
                <a:gd name="T8" fmla="*/ 29 w 124"/>
                <a:gd name="T9" fmla="*/ 225 h 243"/>
                <a:gd name="T10" fmla="*/ 51 w 124"/>
                <a:gd name="T11" fmla="*/ 220 h 243"/>
                <a:gd name="T12" fmla="*/ 52 w 124"/>
                <a:gd name="T13" fmla="*/ 213 h 243"/>
                <a:gd name="T14" fmla="*/ 51 w 124"/>
                <a:gd name="T15" fmla="*/ 203 h 243"/>
                <a:gd name="T16" fmla="*/ 52 w 124"/>
                <a:gd name="T17" fmla="*/ 183 h 243"/>
                <a:gd name="T18" fmla="*/ 59 w 124"/>
                <a:gd name="T19" fmla="*/ 179 h 243"/>
                <a:gd name="T20" fmla="*/ 74 w 124"/>
                <a:gd name="T21" fmla="*/ 173 h 243"/>
                <a:gd name="T22" fmla="*/ 78 w 124"/>
                <a:gd name="T23" fmla="*/ 165 h 243"/>
                <a:gd name="T24" fmla="*/ 59 w 124"/>
                <a:gd name="T25" fmla="*/ 148 h 243"/>
                <a:gd name="T26" fmla="*/ 60 w 124"/>
                <a:gd name="T27" fmla="*/ 124 h 243"/>
                <a:gd name="T28" fmla="*/ 60 w 124"/>
                <a:gd name="T29" fmla="*/ 116 h 243"/>
                <a:gd name="T30" fmla="*/ 67 w 124"/>
                <a:gd name="T31" fmla="*/ 111 h 243"/>
                <a:gd name="T32" fmla="*/ 73 w 124"/>
                <a:gd name="T33" fmla="*/ 105 h 243"/>
                <a:gd name="T34" fmla="*/ 80 w 124"/>
                <a:gd name="T35" fmla="*/ 93 h 243"/>
                <a:gd name="T36" fmla="*/ 95 w 124"/>
                <a:gd name="T37" fmla="*/ 85 h 243"/>
                <a:gd name="T38" fmla="*/ 100 w 124"/>
                <a:gd name="T39" fmla="*/ 75 h 243"/>
                <a:gd name="T40" fmla="*/ 104 w 124"/>
                <a:gd name="T41" fmla="*/ 59 h 243"/>
                <a:gd name="T42" fmla="*/ 112 w 124"/>
                <a:gd name="T43" fmla="*/ 51 h 243"/>
                <a:gd name="T44" fmla="*/ 122 w 124"/>
                <a:gd name="T45" fmla="*/ 45 h 243"/>
                <a:gd name="T46" fmla="*/ 122 w 124"/>
                <a:gd name="T47" fmla="*/ 35 h 243"/>
                <a:gd name="T48" fmla="*/ 121 w 124"/>
                <a:gd name="T49" fmla="*/ 25 h 243"/>
                <a:gd name="T50" fmla="*/ 120 w 124"/>
                <a:gd name="T51" fmla="*/ 19 h 243"/>
                <a:gd name="T52" fmla="*/ 107 w 124"/>
                <a:gd name="T53" fmla="*/ 10 h 243"/>
                <a:gd name="T54" fmla="*/ 99 w 124"/>
                <a:gd name="T55" fmla="*/ 2 h 243"/>
                <a:gd name="T56" fmla="*/ 89 w 124"/>
                <a:gd name="T57" fmla="*/ 10 h 243"/>
                <a:gd name="T58" fmla="*/ 79 w 124"/>
                <a:gd name="T59" fmla="*/ 13 h 243"/>
                <a:gd name="T60" fmla="*/ 75 w 124"/>
                <a:gd name="T61" fmla="*/ 18 h 243"/>
                <a:gd name="T62" fmla="*/ 75 w 124"/>
                <a:gd name="T63" fmla="*/ 23 h 243"/>
                <a:gd name="T64" fmla="*/ 64 w 124"/>
                <a:gd name="T65" fmla="*/ 20 h 243"/>
                <a:gd name="T66" fmla="*/ 58 w 124"/>
                <a:gd name="T67" fmla="*/ 33 h 243"/>
                <a:gd name="T68" fmla="*/ 52 w 124"/>
                <a:gd name="T69" fmla="*/ 40 h 243"/>
                <a:gd name="T70" fmla="*/ 47 w 124"/>
                <a:gd name="T71" fmla="*/ 48 h 243"/>
                <a:gd name="T72" fmla="*/ 36 w 124"/>
                <a:gd name="T73" fmla="*/ 64 h 243"/>
                <a:gd name="T74" fmla="*/ 36 w 124"/>
                <a:gd name="T75" fmla="*/ 75 h 243"/>
                <a:gd name="T76" fmla="*/ 27 w 124"/>
                <a:gd name="T77" fmla="*/ 76 h 243"/>
                <a:gd name="T78" fmla="*/ 18 w 124"/>
                <a:gd name="T79" fmla="*/ 83 h 243"/>
                <a:gd name="T80" fmla="*/ 11 w 124"/>
                <a:gd name="T81" fmla="*/ 93 h 243"/>
                <a:gd name="T82" fmla="*/ 9 w 124"/>
                <a:gd name="T83" fmla="*/ 106 h 243"/>
                <a:gd name="T84" fmla="*/ 9 w 124"/>
                <a:gd name="T85" fmla="*/ 121 h 243"/>
                <a:gd name="T86" fmla="*/ 8 w 124"/>
                <a:gd name="T87" fmla="*/ 129 h 243"/>
                <a:gd name="T88" fmla="*/ 10 w 124"/>
                <a:gd name="T89" fmla="*/ 140 h 243"/>
                <a:gd name="T90" fmla="*/ 7 w 124"/>
                <a:gd name="T91" fmla="*/ 148 h 243"/>
                <a:gd name="T92" fmla="*/ 8 w 124"/>
                <a:gd name="T93" fmla="*/ 157 h 243"/>
                <a:gd name="T94" fmla="*/ 3 w 124"/>
                <a:gd name="T95" fmla="*/ 163 h 243"/>
                <a:gd name="T96" fmla="*/ 5 w 124"/>
                <a:gd name="T97" fmla="*/ 172 h 243"/>
                <a:gd name="T98" fmla="*/ 1 w 124"/>
                <a:gd name="T99" fmla="*/ 178 h 243"/>
                <a:gd name="T100" fmla="*/ 33 w 124"/>
                <a:gd name="T101" fmla="*/ 181 h 243"/>
                <a:gd name="T102" fmla="*/ 31 w 124"/>
                <a:gd name="T103" fmla="*/ 183 h 243"/>
                <a:gd name="T104" fmla="*/ 34 w 124"/>
                <a:gd name="T105" fmla="*/ 243 h 243"/>
                <a:gd name="T106" fmla="*/ 33 w 124"/>
                <a:gd name="T107" fmla="*/ 236 h 243"/>
                <a:gd name="T108" fmla="*/ 72 w 124"/>
                <a:gd name="T109" fmla="*/ 198 h 243"/>
                <a:gd name="T110" fmla="*/ 78 w 124"/>
                <a:gd name="T111" fmla="*/ 196 h 243"/>
                <a:gd name="T112" fmla="*/ 32 w 124"/>
                <a:gd name="T113" fmla="*/ 188 h 243"/>
                <a:gd name="T114" fmla="*/ 31 w 124"/>
                <a:gd name="T115" fmla="*/ 187 h 243"/>
                <a:gd name="T116" fmla="*/ 64 w 124"/>
                <a:gd name="T117" fmla="*/ 168 h 243"/>
                <a:gd name="T118" fmla="*/ 59 w 124"/>
                <a:gd name="T119" fmla="*/ 165 h 243"/>
                <a:gd name="T120" fmla="*/ 27 w 124"/>
                <a:gd name="T121" fmla="*/ 174 h 243"/>
                <a:gd name="T122" fmla="*/ 11 w 124"/>
                <a:gd name="T123" fmla="*/ 176 h 243"/>
                <a:gd name="T124" fmla="*/ 21 w 124"/>
                <a:gd name="T125" fmla="*/ 165 h 2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4"/>
                <a:gd name="T190" fmla="*/ 0 h 243"/>
                <a:gd name="T191" fmla="*/ 124 w 124"/>
                <a:gd name="T192" fmla="*/ 243 h 2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4" h="243">
                  <a:moveTo>
                    <a:pt x="0" y="179"/>
                  </a:moveTo>
                  <a:lnTo>
                    <a:pt x="0" y="179"/>
                  </a:lnTo>
                  <a:lnTo>
                    <a:pt x="0" y="188"/>
                  </a:lnTo>
                  <a:lnTo>
                    <a:pt x="3" y="188"/>
                  </a:lnTo>
                  <a:lnTo>
                    <a:pt x="3" y="191"/>
                  </a:lnTo>
                  <a:lnTo>
                    <a:pt x="2" y="194"/>
                  </a:lnTo>
                  <a:lnTo>
                    <a:pt x="2" y="196"/>
                  </a:lnTo>
                  <a:lnTo>
                    <a:pt x="2" y="198"/>
                  </a:lnTo>
                  <a:lnTo>
                    <a:pt x="9" y="206"/>
                  </a:lnTo>
                  <a:lnTo>
                    <a:pt x="17" y="214"/>
                  </a:lnTo>
                  <a:lnTo>
                    <a:pt x="14" y="221"/>
                  </a:lnTo>
                  <a:lnTo>
                    <a:pt x="11" y="221"/>
                  </a:lnTo>
                  <a:lnTo>
                    <a:pt x="11" y="224"/>
                  </a:lnTo>
                  <a:lnTo>
                    <a:pt x="11" y="227"/>
                  </a:lnTo>
                  <a:lnTo>
                    <a:pt x="14" y="229"/>
                  </a:lnTo>
                  <a:lnTo>
                    <a:pt x="15" y="230"/>
                  </a:lnTo>
                  <a:lnTo>
                    <a:pt x="14" y="231"/>
                  </a:lnTo>
                  <a:lnTo>
                    <a:pt x="13" y="233"/>
                  </a:lnTo>
                  <a:lnTo>
                    <a:pt x="21" y="233"/>
                  </a:lnTo>
                  <a:lnTo>
                    <a:pt x="29" y="233"/>
                  </a:lnTo>
                  <a:lnTo>
                    <a:pt x="29" y="229"/>
                  </a:lnTo>
                  <a:lnTo>
                    <a:pt x="29" y="225"/>
                  </a:lnTo>
                  <a:lnTo>
                    <a:pt x="33" y="220"/>
                  </a:lnTo>
                  <a:lnTo>
                    <a:pt x="42" y="221"/>
                  </a:lnTo>
                  <a:lnTo>
                    <a:pt x="47" y="221"/>
                  </a:lnTo>
                  <a:lnTo>
                    <a:pt x="51" y="220"/>
                  </a:lnTo>
                  <a:lnTo>
                    <a:pt x="52" y="215"/>
                  </a:lnTo>
                  <a:lnTo>
                    <a:pt x="55" y="212"/>
                  </a:lnTo>
                  <a:lnTo>
                    <a:pt x="54" y="212"/>
                  </a:lnTo>
                  <a:lnTo>
                    <a:pt x="52" y="213"/>
                  </a:lnTo>
                  <a:lnTo>
                    <a:pt x="51" y="214"/>
                  </a:lnTo>
                  <a:lnTo>
                    <a:pt x="50" y="214"/>
                  </a:lnTo>
                  <a:lnTo>
                    <a:pt x="50" y="213"/>
                  </a:lnTo>
                  <a:lnTo>
                    <a:pt x="50" y="209"/>
                  </a:lnTo>
                  <a:lnTo>
                    <a:pt x="51" y="203"/>
                  </a:lnTo>
                  <a:lnTo>
                    <a:pt x="55" y="194"/>
                  </a:lnTo>
                  <a:lnTo>
                    <a:pt x="55" y="188"/>
                  </a:lnTo>
                  <a:lnTo>
                    <a:pt x="55" y="186"/>
                  </a:lnTo>
                  <a:lnTo>
                    <a:pt x="52" y="183"/>
                  </a:lnTo>
                  <a:lnTo>
                    <a:pt x="55" y="182"/>
                  </a:lnTo>
                  <a:lnTo>
                    <a:pt x="55" y="181"/>
                  </a:lnTo>
                  <a:lnTo>
                    <a:pt x="55" y="180"/>
                  </a:lnTo>
                  <a:lnTo>
                    <a:pt x="56" y="179"/>
                  </a:lnTo>
                  <a:lnTo>
                    <a:pt x="59" y="179"/>
                  </a:lnTo>
                  <a:lnTo>
                    <a:pt x="62" y="179"/>
                  </a:lnTo>
                  <a:lnTo>
                    <a:pt x="64" y="179"/>
                  </a:lnTo>
                  <a:lnTo>
                    <a:pt x="66" y="179"/>
                  </a:lnTo>
                  <a:lnTo>
                    <a:pt x="72" y="173"/>
                  </a:lnTo>
                  <a:lnTo>
                    <a:pt x="74" y="173"/>
                  </a:lnTo>
                  <a:lnTo>
                    <a:pt x="74" y="171"/>
                  </a:lnTo>
                  <a:lnTo>
                    <a:pt x="73" y="170"/>
                  </a:lnTo>
                  <a:lnTo>
                    <a:pt x="72" y="168"/>
                  </a:lnTo>
                  <a:lnTo>
                    <a:pt x="74" y="167"/>
                  </a:lnTo>
                  <a:lnTo>
                    <a:pt x="78" y="165"/>
                  </a:lnTo>
                  <a:lnTo>
                    <a:pt x="78" y="162"/>
                  </a:lnTo>
                  <a:lnTo>
                    <a:pt x="74" y="156"/>
                  </a:lnTo>
                  <a:lnTo>
                    <a:pt x="70" y="152"/>
                  </a:lnTo>
                  <a:lnTo>
                    <a:pt x="65" y="149"/>
                  </a:lnTo>
                  <a:lnTo>
                    <a:pt x="59" y="148"/>
                  </a:lnTo>
                  <a:lnTo>
                    <a:pt x="60" y="134"/>
                  </a:lnTo>
                  <a:lnTo>
                    <a:pt x="59" y="127"/>
                  </a:lnTo>
                  <a:lnTo>
                    <a:pt x="59" y="125"/>
                  </a:lnTo>
                  <a:lnTo>
                    <a:pt x="57" y="124"/>
                  </a:lnTo>
                  <a:lnTo>
                    <a:pt x="60" y="124"/>
                  </a:lnTo>
                  <a:lnTo>
                    <a:pt x="60" y="121"/>
                  </a:lnTo>
                  <a:lnTo>
                    <a:pt x="62" y="118"/>
                  </a:lnTo>
                  <a:lnTo>
                    <a:pt x="60" y="117"/>
                  </a:lnTo>
                  <a:lnTo>
                    <a:pt x="60" y="116"/>
                  </a:lnTo>
                  <a:lnTo>
                    <a:pt x="60" y="114"/>
                  </a:lnTo>
                  <a:lnTo>
                    <a:pt x="64" y="114"/>
                  </a:lnTo>
                  <a:lnTo>
                    <a:pt x="66" y="113"/>
                  </a:lnTo>
                  <a:lnTo>
                    <a:pt x="67" y="111"/>
                  </a:lnTo>
                  <a:lnTo>
                    <a:pt x="67" y="109"/>
                  </a:lnTo>
                  <a:lnTo>
                    <a:pt x="66" y="107"/>
                  </a:lnTo>
                  <a:lnTo>
                    <a:pt x="70" y="106"/>
                  </a:lnTo>
                  <a:lnTo>
                    <a:pt x="73" y="105"/>
                  </a:lnTo>
                  <a:lnTo>
                    <a:pt x="74" y="102"/>
                  </a:lnTo>
                  <a:lnTo>
                    <a:pt x="74" y="99"/>
                  </a:lnTo>
                  <a:lnTo>
                    <a:pt x="74" y="97"/>
                  </a:lnTo>
                  <a:lnTo>
                    <a:pt x="76" y="94"/>
                  </a:lnTo>
                  <a:lnTo>
                    <a:pt x="80" y="93"/>
                  </a:lnTo>
                  <a:lnTo>
                    <a:pt x="84" y="92"/>
                  </a:lnTo>
                  <a:lnTo>
                    <a:pt x="89" y="91"/>
                  </a:lnTo>
                  <a:lnTo>
                    <a:pt x="92" y="90"/>
                  </a:lnTo>
                  <a:lnTo>
                    <a:pt x="95" y="87"/>
                  </a:lnTo>
                  <a:lnTo>
                    <a:pt x="95" y="85"/>
                  </a:lnTo>
                  <a:lnTo>
                    <a:pt x="96" y="83"/>
                  </a:lnTo>
                  <a:lnTo>
                    <a:pt x="98" y="82"/>
                  </a:lnTo>
                  <a:lnTo>
                    <a:pt x="100" y="82"/>
                  </a:lnTo>
                  <a:lnTo>
                    <a:pt x="101" y="78"/>
                  </a:lnTo>
                  <a:lnTo>
                    <a:pt x="100" y="75"/>
                  </a:lnTo>
                  <a:lnTo>
                    <a:pt x="99" y="73"/>
                  </a:lnTo>
                  <a:lnTo>
                    <a:pt x="99" y="68"/>
                  </a:lnTo>
                  <a:lnTo>
                    <a:pt x="101" y="65"/>
                  </a:lnTo>
                  <a:lnTo>
                    <a:pt x="104" y="61"/>
                  </a:lnTo>
                  <a:lnTo>
                    <a:pt x="104" y="59"/>
                  </a:lnTo>
                  <a:lnTo>
                    <a:pt x="107" y="58"/>
                  </a:lnTo>
                  <a:lnTo>
                    <a:pt x="109" y="57"/>
                  </a:lnTo>
                  <a:lnTo>
                    <a:pt x="112" y="53"/>
                  </a:lnTo>
                  <a:lnTo>
                    <a:pt x="112" y="51"/>
                  </a:lnTo>
                  <a:lnTo>
                    <a:pt x="112" y="50"/>
                  </a:lnTo>
                  <a:lnTo>
                    <a:pt x="116" y="49"/>
                  </a:lnTo>
                  <a:lnTo>
                    <a:pt x="117" y="52"/>
                  </a:lnTo>
                  <a:lnTo>
                    <a:pt x="124" y="52"/>
                  </a:lnTo>
                  <a:lnTo>
                    <a:pt x="122" y="45"/>
                  </a:lnTo>
                  <a:lnTo>
                    <a:pt x="121" y="42"/>
                  </a:lnTo>
                  <a:lnTo>
                    <a:pt x="122" y="40"/>
                  </a:lnTo>
                  <a:lnTo>
                    <a:pt x="122" y="35"/>
                  </a:lnTo>
                  <a:lnTo>
                    <a:pt x="123" y="32"/>
                  </a:lnTo>
                  <a:lnTo>
                    <a:pt x="122" y="28"/>
                  </a:lnTo>
                  <a:lnTo>
                    <a:pt x="121" y="27"/>
                  </a:lnTo>
                  <a:lnTo>
                    <a:pt x="121" y="26"/>
                  </a:lnTo>
                  <a:lnTo>
                    <a:pt x="121" y="25"/>
                  </a:lnTo>
                  <a:lnTo>
                    <a:pt x="121" y="23"/>
                  </a:lnTo>
                  <a:lnTo>
                    <a:pt x="120" y="20"/>
                  </a:lnTo>
                  <a:lnTo>
                    <a:pt x="120" y="19"/>
                  </a:lnTo>
                  <a:lnTo>
                    <a:pt x="117" y="16"/>
                  </a:lnTo>
                  <a:lnTo>
                    <a:pt x="115" y="13"/>
                  </a:lnTo>
                  <a:lnTo>
                    <a:pt x="113" y="11"/>
                  </a:lnTo>
                  <a:lnTo>
                    <a:pt x="112" y="10"/>
                  </a:lnTo>
                  <a:lnTo>
                    <a:pt x="107" y="10"/>
                  </a:lnTo>
                  <a:lnTo>
                    <a:pt x="105" y="9"/>
                  </a:lnTo>
                  <a:lnTo>
                    <a:pt x="103" y="8"/>
                  </a:lnTo>
                  <a:lnTo>
                    <a:pt x="100" y="3"/>
                  </a:lnTo>
                  <a:lnTo>
                    <a:pt x="99" y="2"/>
                  </a:lnTo>
                  <a:lnTo>
                    <a:pt x="97" y="1"/>
                  </a:lnTo>
                  <a:lnTo>
                    <a:pt x="94" y="0"/>
                  </a:lnTo>
                  <a:lnTo>
                    <a:pt x="89" y="0"/>
                  </a:lnTo>
                  <a:lnTo>
                    <a:pt x="91" y="4"/>
                  </a:lnTo>
                  <a:lnTo>
                    <a:pt x="89" y="10"/>
                  </a:lnTo>
                  <a:lnTo>
                    <a:pt x="89" y="12"/>
                  </a:lnTo>
                  <a:lnTo>
                    <a:pt x="88" y="15"/>
                  </a:lnTo>
                  <a:lnTo>
                    <a:pt x="86" y="15"/>
                  </a:lnTo>
                  <a:lnTo>
                    <a:pt x="82" y="13"/>
                  </a:lnTo>
                  <a:lnTo>
                    <a:pt x="79" y="13"/>
                  </a:lnTo>
                  <a:lnTo>
                    <a:pt x="76" y="15"/>
                  </a:lnTo>
                  <a:lnTo>
                    <a:pt x="75" y="15"/>
                  </a:lnTo>
                  <a:lnTo>
                    <a:pt x="75" y="16"/>
                  </a:lnTo>
                  <a:lnTo>
                    <a:pt x="75" y="18"/>
                  </a:lnTo>
                  <a:lnTo>
                    <a:pt x="75" y="19"/>
                  </a:lnTo>
                  <a:lnTo>
                    <a:pt x="75" y="20"/>
                  </a:lnTo>
                  <a:lnTo>
                    <a:pt x="75" y="21"/>
                  </a:lnTo>
                  <a:lnTo>
                    <a:pt x="75" y="23"/>
                  </a:lnTo>
                  <a:lnTo>
                    <a:pt x="73" y="20"/>
                  </a:lnTo>
                  <a:lnTo>
                    <a:pt x="68" y="16"/>
                  </a:lnTo>
                  <a:lnTo>
                    <a:pt x="66" y="17"/>
                  </a:lnTo>
                  <a:lnTo>
                    <a:pt x="64" y="20"/>
                  </a:lnTo>
                  <a:lnTo>
                    <a:pt x="63" y="24"/>
                  </a:lnTo>
                  <a:lnTo>
                    <a:pt x="62" y="28"/>
                  </a:lnTo>
                  <a:lnTo>
                    <a:pt x="60" y="30"/>
                  </a:lnTo>
                  <a:lnTo>
                    <a:pt x="58" y="33"/>
                  </a:lnTo>
                  <a:lnTo>
                    <a:pt x="56" y="35"/>
                  </a:lnTo>
                  <a:lnTo>
                    <a:pt x="55" y="36"/>
                  </a:lnTo>
                  <a:lnTo>
                    <a:pt x="54" y="37"/>
                  </a:lnTo>
                  <a:lnTo>
                    <a:pt x="54" y="38"/>
                  </a:lnTo>
                  <a:lnTo>
                    <a:pt x="52" y="40"/>
                  </a:lnTo>
                  <a:lnTo>
                    <a:pt x="50" y="40"/>
                  </a:lnTo>
                  <a:lnTo>
                    <a:pt x="48" y="41"/>
                  </a:lnTo>
                  <a:lnTo>
                    <a:pt x="48" y="43"/>
                  </a:lnTo>
                  <a:lnTo>
                    <a:pt x="47" y="48"/>
                  </a:lnTo>
                  <a:lnTo>
                    <a:pt x="46" y="53"/>
                  </a:lnTo>
                  <a:lnTo>
                    <a:pt x="43" y="58"/>
                  </a:lnTo>
                  <a:lnTo>
                    <a:pt x="42" y="60"/>
                  </a:lnTo>
                  <a:lnTo>
                    <a:pt x="38" y="62"/>
                  </a:lnTo>
                  <a:lnTo>
                    <a:pt x="36" y="64"/>
                  </a:lnTo>
                  <a:lnTo>
                    <a:pt x="35" y="65"/>
                  </a:lnTo>
                  <a:lnTo>
                    <a:pt x="36" y="69"/>
                  </a:lnTo>
                  <a:lnTo>
                    <a:pt x="36" y="73"/>
                  </a:lnTo>
                  <a:lnTo>
                    <a:pt x="36" y="75"/>
                  </a:lnTo>
                  <a:lnTo>
                    <a:pt x="34" y="80"/>
                  </a:lnTo>
                  <a:lnTo>
                    <a:pt x="34" y="82"/>
                  </a:lnTo>
                  <a:lnTo>
                    <a:pt x="32" y="82"/>
                  </a:lnTo>
                  <a:lnTo>
                    <a:pt x="29" y="78"/>
                  </a:lnTo>
                  <a:lnTo>
                    <a:pt x="27" y="76"/>
                  </a:lnTo>
                  <a:lnTo>
                    <a:pt x="25" y="76"/>
                  </a:lnTo>
                  <a:lnTo>
                    <a:pt x="21" y="80"/>
                  </a:lnTo>
                  <a:lnTo>
                    <a:pt x="19" y="81"/>
                  </a:lnTo>
                  <a:lnTo>
                    <a:pt x="18" y="83"/>
                  </a:lnTo>
                  <a:lnTo>
                    <a:pt x="17" y="85"/>
                  </a:lnTo>
                  <a:lnTo>
                    <a:pt x="15" y="87"/>
                  </a:lnTo>
                  <a:lnTo>
                    <a:pt x="14" y="90"/>
                  </a:lnTo>
                  <a:lnTo>
                    <a:pt x="13" y="92"/>
                  </a:lnTo>
                  <a:lnTo>
                    <a:pt x="11" y="93"/>
                  </a:lnTo>
                  <a:lnTo>
                    <a:pt x="10" y="95"/>
                  </a:lnTo>
                  <a:lnTo>
                    <a:pt x="8" y="97"/>
                  </a:lnTo>
                  <a:lnTo>
                    <a:pt x="8" y="99"/>
                  </a:lnTo>
                  <a:lnTo>
                    <a:pt x="9" y="102"/>
                  </a:lnTo>
                  <a:lnTo>
                    <a:pt x="9" y="106"/>
                  </a:lnTo>
                  <a:lnTo>
                    <a:pt x="8" y="110"/>
                  </a:lnTo>
                  <a:lnTo>
                    <a:pt x="8" y="114"/>
                  </a:lnTo>
                  <a:lnTo>
                    <a:pt x="9" y="118"/>
                  </a:lnTo>
                  <a:lnTo>
                    <a:pt x="9" y="121"/>
                  </a:lnTo>
                  <a:lnTo>
                    <a:pt x="8" y="123"/>
                  </a:lnTo>
                  <a:lnTo>
                    <a:pt x="7" y="127"/>
                  </a:lnTo>
                  <a:lnTo>
                    <a:pt x="7" y="129"/>
                  </a:lnTo>
                  <a:lnTo>
                    <a:pt x="8" y="129"/>
                  </a:lnTo>
                  <a:lnTo>
                    <a:pt x="10" y="130"/>
                  </a:lnTo>
                  <a:lnTo>
                    <a:pt x="11" y="133"/>
                  </a:lnTo>
                  <a:lnTo>
                    <a:pt x="11" y="138"/>
                  </a:lnTo>
                  <a:lnTo>
                    <a:pt x="11" y="139"/>
                  </a:lnTo>
                  <a:lnTo>
                    <a:pt x="10" y="140"/>
                  </a:lnTo>
                  <a:lnTo>
                    <a:pt x="8" y="141"/>
                  </a:lnTo>
                  <a:lnTo>
                    <a:pt x="7" y="141"/>
                  </a:lnTo>
                  <a:lnTo>
                    <a:pt x="7" y="148"/>
                  </a:lnTo>
                  <a:lnTo>
                    <a:pt x="6" y="150"/>
                  </a:lnTo>
                  <a:lnTo>
                    <a:pt x="6" y="152"/>
                  </a:lnTo>
                  <a:lnTo>
                    <a:pt x="7" y="154"/>
                  </a:lnTo>
                  <a:lnTo>
                    <a:pt x="8" y="157"/>
                  </a:lnTo>
                  <a:lnTo>
                    <a:pt x="7" y="158"/>
                  </a:lnTo>
                  <a:lnTo>
                    <a:pt x="6" y="159"/>
                  </a:lnTo>
                  <a:lnTo>
                    <a:pt x="5" y="160"/>
                  </a:lnTo>
                  <a:lnTo>
                    <a:pt x="5" y="162"/>
                  </a:lnTo>
                  <a:lnTo>
                    <a:pt x="3" y="163"/>
                  </a:lnTo>
                  <a:lnTo>
                    <a:pt x="2" y="164"/>
                  </a:lnTo>
                  <a:lnTo>
                    <a:pt x="2" y="166"/>
                  </a:lnTo>
                  <a:lnTo>
                    <a:pt x="3" y="170"/>
                  </a:lnTo>
                  <a:lnTo>
                    <a:pt x="5" y="172"/>
                  </a:lnTo>
                  <a:lnTo>
                    <a:pt x="5" y="176"/>
                  </a:lnTo>
                  <a:lnTo>
                    <a:pt x="3" y="178"/>
                  </a:lnTo>
                  <a:lnTo>
                    <a:pt x="2" y="179"/>
                  </a:lnTo>
                  <a:lnTo>
                    <a:pt x="1" y="178"/>
                  </a:lnTo>
                  <a:lnTo>
                    <a:pt x="0" y="178"/>
                  </a:lnTo>
                  <a:lnTo>
                    <a:pt x="0" y="179"/>
                  </a:lnTo>
                  <a:close/>
                  <a:moveTo>
                    <a:pt x="34" y="178"/>
                  </a:moveTo>
                  <a:lnTo>
                    <a:pt x="34" y="178"/>
                  </a:lnTo>
                  <a:lnTo>
                    <a:pt x="34" y="179"/>
                  </a:lnTo>
                  <a:lnTo>
                    <a:pt x="33" y="181"/>
                  </a:lnTo>
                  <a:lnTo>
                    <a:pt x="33" y="183"/>
                  </a:lnTo>
                  <a:lnTo>
                    <a:pt x="33" y="186"/>
                  </a:lnTo>
                  <a:lnTo>
                    <a:pt x="31" y="186"/>
                  </a:lnTo>
                  <a:lnTo>
                    <a:pt x="31" y="183"/>
                  </a:lnTo>
                  <a:lnTo>
                    <a:pt x="34" y="178"/>
                  </a:lnTo>
                  <a:close/>
                  <a:moveTo>
                    <a:pt x="33" y="236"/>
                  </a:moveTo>
                  <a:lnTo>
                    <a:pt x="33" y="236"/>
                  </a:lnTo>
                  <a:lnTo>
                    <a:pt x="34" y="243"/>
                  </a:lnTo>
                  <a:lnTo>
                    <a:pt x="36" y="243"/>
                  </a:lnTo>
                  <a:lnTo>
                    <a:pt x="38" y="243"/>
                  </a:lnTo>
                  <a:lnTo>
                    <a:pt x="38" y="241"/>
                  </a:lnTo>
                  <a:lnTo>
                    <a:pt x="38" y="240"/>
                  </a:lnTo>
                  <a:lnTo>
                    <a:pt x="33" y="236"/>
                  </a:lnTo>
                  <a:close/>
                  <a:moveTo>
                    <a:pt x="76" y="195"/>
                  </a:moveTo>
                  <a:lnTo>
                    <a:pt x="76" y="198"/>
                  </a:lnTo>
                  <a:lnTo>
                    <a:pt x="74" y="198"/>
                  </a:lnTo>
                  <a:lnTo>
                    <a:pt x="72" y="198"/>
                  </a:lnTo>
                  <a:lnTo>
                    <a:pt x="68" y="204"/>
                  </a:lnTo>
                  <a:lnTo>
                    <a:pt x="66" y="212"/>
                  </a:lnTo>
                  <a:lnTo>
                    <a:pt x="72" y="213"/>
                  </a:lnTo>
                  <a:lnTo>
                    <a:pt x="75" y="202"/>
                  </a:lnTo>
                  <a:lnTo>
                    <a:pt x="78" y="196"/>
                  </a:lnTo>
                  <a:lnTo>
                    <a:pt x="76" y="195"/>
                  </a:lnTo>
                  <a:close/>
                  <a:moveTo>
                    <a:pt x="31" y="187"/>
                  </a:moveTo>
                  <a:lnTo>
                    <a:pt x="31" y="187"/>
                  </a:lnTo>
                  <a:lnTo>
                    <a:pt x="32" y="188"/>
                  </a:lnTo>
                  <a:lnTo>
                    <a:pt x="31" y="189"/>
                  </a:lnTo>
                  <a:lnTo>
                    <a:pt x="30" y="190"/>
                  </a:lnTo>
                  <a:lnTo>
                    <a:pt x="30" y="188"/>
                  </a:lnTo>
                  <a:lnTo>
                    <a:pt x="30" y="187"/>
                  </a:lnTo>
                  <a:lnTo>
                    <a:pt x="31" y="187"/>
                  </a:lnTo>
                  <a:close/>
                  <a:moveTo>
                    <a:pt x="59" y="165"/>
                  </a:moveTo>
                  <a:lnTo>
                    <a:pt x="59" y="165"/>
                  </a:lnTo>
                  <a:lnTo>
                    <a:pt x="63" y="166"/>
                  </a:lnTo>
                  <a:lnTo>
                    <a:pt x="64" y="168"/>
                  </a:lnTo>
                  <a:lnTo>
                    <a:pt x="63" y="168"/>
                  </a:lnTo>
                  <a:lnTo>
                    <a:pt x="59" y="168"/>
                  </a:lnTo>
                  <a:lnTo>
                    <a:pt x="57" y="166"/>
                  </a:lnTo>
                  <a:lnTo>
                    <a:pt x="57" y="165"/>
                  </a:lnTo>
                  <a:lnTo>
                    <a:pt x="59" y="165"/>
                  </a:lnTo>
                  <a:close/>
                  <a:moveTo>
                    <a:pt x="21" y="165"/>
                  </a:moveTo>
                  <a:lnTo>
                    <a:pt x="21" y="165"/>
                  </a:lnTo>
                  <a:lnTo>
                    <a:pt x="25" y="168"/>
                  </a:lnTo>
                  <a:lnTo>
                    <a:pt x="27" y="171"/>
                  </a:lnTo>
                  <a:lnTo>
                    <a:pt x="27" y="174"/>
                  </a:lnTo>
                  <a:lnTo>
                    <a:pt x="26" y="176"/>
                  </a:lnTo>
                  <a:lnTo>
                    <a:pt x="24" y="179"/>
                  </a:lnTo>
                  <a:lnTo>
                    <a:pt x="21" y="180"/>
                  </a:lnTo>
                  <a:lnTo>
                    <a:pt x="11" y="183"/>
                  </a:lnTo>
                  <a:lnTo>
                    <a:pt x="11" y="176"/>
                  </a:lnTo>
                  <a:lnTo>
                    <a:pt x="17" y="172"/>
                  </a:lnTo>
                  <a:lnTo>
                    <a:pt x="18" y="171"/>
                  </a:lnTo>
                  <a:lnTo>
                    <a:pt x="21" y="165"/>
                  </a:lnTo>
                  <a:close/>
                </a:path>
              </a:pathLst>
            </a:custGeom>
            <a:grpFill/>
            <a:ln w="1905">
              <a:solidFill>
                <a:srgbClr val="FAE374"/>
              </a:solidFill>
              <a:prstDash val="solid"/>
              <a:round/>
              <a:headEnd/>
              <a:tailEnd/>
            </a:ln>
          </p:spPr>
          <p:txBody>
            <a:bodyPr/>
            <a:lstStyle/>
            <a:p>
              <a:endParaRPr lang="en-US"/>
            </a:p>
          </p:txBody>
        </p:sp>
        <p:sp>
          <p:nvSpPr>
            <p:cNvPr id="35" name="Freeform 110"/>
            <p:cNvSpPr>
              <a:spLocks noChangeAspect="1"/>
            </p:cNvSpPr>
            <p:nvPr/>
          </p:nvSpPr>
          <p:spPr bwMode="auto">
            <a:xfrm>
              <a:off x="4900741" y="3755494"/>
              <a:ext cx="15675" cy="24249"/>
            </a:xfrm>
            <a:custGeom>
              <a:avLst/>
              <a:gdLst>
                <a:gd name="T0" fmla="*/ 11 w 12"/>
                <a:gd name="T1" fmla="*/ 11 h 17"/>
                <a:gd name="T2" fmla="*/ 11 w 12"/>
                <a:gd name="T3" fmla="*/ 11 h 17"/>
                <a:gd name="T4" fmla="*/ 12 w 12"/>
                <a:gd name="T5" fmla="*/ 5 h 17"/>
                <a:gd name="T6" fmla="*/ 12 w 12"/>
                <a:gd name="T7" fmla="*/ 5 h 17"/>
                <a:gd name="T8" fmla="*/ 11 w 12"/>
                <a:gd name="T9" fmla="*/ 2 h 17"/>
                <a:gd name="T10" fmla="*/ 10 w 12"/>
                <a:gd name="T11" fmla="*/ 1 h 17"/>
                <a:gd name="T12" fmla="*/ 8 w 12"/>
                <a:gd name="T13" fmla="*/ 0 h 17"/>
                <a:gd name="T14" fmla="*/ 8 w 12"/>
                <a:gd name="T15" fmla="*/ 0 h 17"/>
                <a:gd name="T16" fmla="*/ 5 w 12"/>
                <a:gd name="T17" fmla="*/ 0 h 17"/>
                <a:gd name="T18" fmla="*/ 4 w 12"/>
                <a:gd name="T19" fmla="*/ 1 h 17"/>
                <a:gd name="T20" fmla="*/ 3 w 12"/>
                <a:gd name="T21" fmla="*/ 1 h 17"/>
                <a:gd name="T22" fmla="*/ 3 w 12"/>
                <a:gd name="T23" fmla="*/ 1 h 17"/>
                <a:gd name="T24" fmla="*/ 2 w 12"/>
                <a:gd name="T25" fmla="*/ 0 h 17"/>
                <a:gd name="T26" fmla="*/ 1 w 12"/>
                <a:gd name="T27" fmla="*/ 1 h 17"/>
                <a:gd name="T28" fmla="*/ 0 w 12"/>
                <a:gd name="T29" fmla="*/ 6 h 17"/>
                <a:gd name="T30" fmla="*/ 0 w 12"/>
                <a:gd name="T31" fmla="*/ 6 h 17"/>
                <a:gd name="T32" fmla="*/ 0 w 12"/>
                <a:gd name="T33" fmla="*/ 9 h 17"/>
                <a:gd name="T34" fmla="*/ 1 w 12"/>
                <a:gd name="T35" fmla="*/ 11 h 17"/>
                <a:gd name="T36" fmla="*/ 1 w 12"/>
                <a:gd name="T37" fmla="*/ 11 h 17"/>
                <a:gd name="T38" fmla="*/ 2 w 12"/>
                <a:gd name="T39" fmla="*/ 14 h 17"/>
                <a:gd name="T40" fmla="*/ 4 w 12"/>
                <a:gd name="T41" fmla="*/ 15 h 17"/>
                <a:gd name="T42" fmla="*/ 4 w 12"/>
                <a:gd name="T43" fmla="*/ 15 h 17"/>
                <a:gd name="T44" fmla="*/ 9 w 12"/>
                <a:gd name="T45" fmla="*/ 17 h 17"/>
                <a:gd name="T46" fmla="*/ 11 w 12"/>
                <a:gd name="T47" fmla="*/ 17 h 17"/>
                <a:gd name="T48" fmla="*/ 11 w 12"/>
                <a:gd name="T49" fmla="*/ 11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
                <a:gd name="T76" fmla="*/ 0 h 17"/>
                <a:gd name="T77" fmla="*/ 12 w 12"/>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 h="17">
                  <a:moveTo>
                    <a:pt x="11" y="11"/>
                  </a:moveTo>
                  <a:lnTo>
                    <a:pt x="11" y="11"/>
                  </a:lnTo>
                  <a:lnTo>
                    <a:pt x="12" y="5"/>
                  </a:lnTo>
                  <a:lnTo>
                    <a:pt x="11" y="2"/>
                  </a:lnTo>
                  <a:lnTo>
                    <a:pt x="10" y="1"/>
                  </a:lnTo>
                  <a:lnTo>
                    <a:pt x="8" y="0"/>
                  </a:lnTo>
                  <a:lnTo>
                    <a:pt x="5" y="0"/>
                  </a:lnTo>
                  <a:lnTo>
                    <a:pt x="4" y="1"/>
                  </a:lnTo>
                  <a:lnTo>
                    <a:pt x="3" y="1"/>
                  </a:lnTo>
                  <a:lnTo>
                    <a:pt x="2" y="0"/>
                  </a:lnTo>
                  <a:lnTo>
                    <a:pt x="1" y="1"/>
                  </a:lnTo>
                  <a:lnTo>
                    <a:pt x="0" y="6"/>
                  </a:lnTo>
                  <a:lnTo>
                    <a:pt x="0" y="9"/>
                  </a:lnTo>
                  <a:lnTo>
                    <a:pt x="1" y="11"/>
                  </a:lnTo>
                  <a:lnTo>
                    <a:pt x="2" y="14"/>
                  </a:lnTo>
                  <a:lnTo>
                    <a:pt x="4" y="15"/>
                  </a:lnTo>
                  <a:lnTo>
                    <a:pt x="9" y="17"/>
                  </a:lnTo>
                  <a:lnTo>
                    <a:pt x="11" y="17"/>
                  </a:lnTo>
                  <a:lnTo>
                    <a:pt x="11" y="11"/>
                  </a:lnTo>
                  <a:close/>
                </a:path>
              </a:pathLst>
            </a:custGeom>
            <a:grpFill/>
            <a:ln w="1905">
              <a:solidFill>
                <a:srgbClr val="FAE374"/>
              </a:solidFill>
              <a:prstDash val="solid"/>
              <a:round/>
              <a:headEnd/>
              <a:tailEnd/>
            </a:ln>
          </p:spPr>
          <p:txBody>
            <a:bodyPr/>
            <a:lstStyle/>
            <a:p>
              <a:endParaRPr lang="en-US"/>
            </a:p>
          </p:txBody>
        </p:sp>
        <p:sp>
          <p:nvSpPr>
            <p:cNvPr id="36" name="Freeform 111"/>
            <p:cNvSpPr>
              <a:spLocks noChangeAspect="1"/>
            </p:cNvSpPr>
            <p:nvPr/>
          </p:nvSpPr>
          <p:spPr bwMode="auto">
            <a:xfrm>
              <a:off x="3734281" y="3182065"/>
              <a:ext cx="53555" cy="87013"/>
            </a:xfrm>
            <a:custGeom>
              <a:avLst/>
              <a:gdLst>
                <a:gd name="T0" fmla="*/ 11 w 41"/>
                <a:gd name="T1" fmla="*/ 4 h 61"/>
                <a:gd name="T2" fmla="*/ 11 w 41"/>
                <a:gd name="T3" fmla="*/ 4 h 61"/>
                <a:gd name="T4" fmla="*/ 7 w 41"/>
                <a:gd name="T5" fmla="*/ 10 h 61"/>
                <a:gd name="T6" fmla="*/ 7 w 41"/>
                <a:gd name="T7" fmla="*/ 10 h 61"/>
                <a:gd name="T8" fmla="*/ 7 w 41"/>
                <a:gd name="T9" fmla="*/ 17 h 61"/>
                <a:gd name="T10" fmla="*/ 7 w 41"/>
                <a:gd name="T11" fmla="*/ 17 h 61"/>
                <a:gd name="T12" fmla="*/ 5 w 41"/>
                <a:gd name="T13" fmla="*/ 18 h 61"/>
                <a:gd name="T14" fmla="*/ 4 w 41"/>
                <a:gd name="T15" fmla="*/ 19 h 61"/>
                <a:gd name="T16" fmla="*/ 1 w 41"/>
                <a:gd name="T17" fmla="*/ 21 h 61"/>
                <a:gd name="T18" fmla="*/ 1 w 41"/>
                <a:gd name="T19" fmla="*/ 21 h 61"/>
                <a:gd name="T20" fmla="*/ 0 w 41"/>
                <a:gd name="T21" fmla="*/ 22 h 61"/>
                <a:gd name="T22" fmla="*/ 1 w 41"/>
                <a:gd name="T23" fmla="*/ 25 h 61"/>
                <a:gd name="T24" fmla="*/ 2 w 41"/>
                <a:gd name="T25" fmla="*/ 27 h 61"/>
                <a:gd name="T26" fmla="*/ 2 w 41"/>
                <a:gd name="T27" fmla="*/ 28 h 61"/>
                <a:gd name="T28" fmla="*/ 2 w 41"/>
                <a:gd name="T29" fmla="*/ 28 h 61"/>
                <a:gd name="T30" fmla="*/ 1 w 41"/>
                <a:gd name="T31" fmla="*/ 36 h 61"/>
                <a:gd name="T32" fmla="*/ 1 w 41"/>
                <a:gd name="T33" fmla="*/ 36 h 61"/>
                <a:gd name="T34" fmla="*/ 4 w 41"/>
                <a:gd name="T35" fmla="*/ 38 h 61"/>
                <a:gd name="T36" fmla="*/ 4 w 41"/>
                <a:gd name="T37" fmla="*/ 38 h 61"/>
                <a:gd name="T38" fmla="*/ 4 w 41"/>
                <a:gd name="T39" fmla="*/ 39 h 61"/>
                <a:gd name="T40" fmla="*/ 4 w 41"/>
                <a:gd name="T41" fmla="*/ 42 h 61"/>
                <a:gd name="T42" fmla="*/ 4 w 41"/>
                <a:gd name="T43" fmla="*/ 45 h 61"/>
                <a:gd name="T44" fmla="*/ 5 w 41"/>
                <a:gd name="T45" fmla="*/ 54 h 61"/>
                <a:gd name="T46" fmla="*/ 7 w 41"/>
                <a:gd name="T47" fmla="*/ 59 h 61"/>
                <a:gd name="T48" fmla="*/ 11 w 41"/>
                <a:gd name="T49" fmla="*/ 59 h 61"/>
                <a:gd name="T50" fmla="*/ 18 w 41"/>
                <a:gd name="T51" fmla="*/ 61 h 61"/>
                <a:gd name="T52" fmla="*/ 20 w 41"/>
                <a:gd name="T53" fmla="*/ 57 h 61"/>
                <a:gd name="T54" fmla="*/ 17 w 41"/>
                <a:gd name="T55" fmla="*/ 54 h 61"/>
                <a:gd name="T56" fmla="*/ 18 w 41"/>
                <a:gd name="T57" fmla="*/ 49 h 61"/>
                <a:gd name="T58" fmla="*/ 25 w 41"/>
                <a:gd name="T59" fmla="*/ 51 h 61"/>
                <a:gd name="T60" fmla="*/ 28 w 41"/>
                <a:gd name="T61" fmla="*/ 49 h 61"/>
                <a:gd name="T62" fmla="*/ 29 w 41"/>
                <a:gd name="T63" fmla="*/ 51 h 61"/>
                <a:gd name="T64" fmla="*/ 35 w 41"/>
                <a:gd name="T65" fmla="*/ 51 h 61"/>
                <a:gd name="T66" fmla="*/ 35 w 41"/>
                <a:gd name="T67" fmla="*/ 51 h 61"/>
                <a:gd name="T68" fmla="*/ 39 w 41"/>
                <a:gd name="T69" fmla="*/ 44 h 61"/>
                <a:gd name="T70" fmla="*/ 39 w 41"/>
                <a:gd name="T71" fmla="*/ 44 h 61"/>
                <a:gd name="T72" fmla="*/ 41 w 41"/>
                <a:gd name="T73" fmla="*/ 38 h 61"/>
                <a:gd name="T74" fmla="*/ 41 w 41"/>
                <a:gd name="T75" fmla="*/ 36 h 61"/>
                <a:gd name="T76" fmla="*/ 41 w 41"/>
                <a:gd name="T77" fmla="*/ 36 h 61"/>
                <a:gd name="T78" fmla="*/ 37 w 41"/>
                <a:gd name="T79" fmla="*/ 33 h 61"/>
                <a:gd name="T80" fmla="*/ 36 w 41"/>
                <a:gd name="T81" fmla="*/ 30 h 61"/>
                <a:gd name="T82" fmla="*/ 35 w 41"/>
                <a:gd name="T83" fmla="*/ 27 h 61"/>
                <a:gd name="T84" fmla="*/ 35 w 41"/>
                <a:gd name="T85" fmla="*/ 27 h 61"/>
                <a:gd name="T86" fmla="*/ 35 w 41"/>
                <a:gd name="T87" fmla="*/ 14 h 61"/>
                <a:gd name="T88" fmla="*/ 39 w 41"/>
                <a:gd name="T89" fmla="*/ 6 h 61"/>
                <a:gd name="T90" fmla="*/ 39 w 41"/>
                <a:gd name="T91" fmla="*/ 6 h 61"/>
                <a:gd name="T92" fmla="*/ 39 w 41"/>
                <a:gd name="T93" fmla="*/ 2 h 61"/>
                <a:gd name="T94" fmla="*/ 39 w 41"/>
                <a:gd name="T95" fmla="*/ 2 h 61"/>
                <a:gd name="T96" fmla="*/ 27 w 41"/>
                <a:gd name="T97" fmla="*/ 1 h 61"/>
                <a:gd name="T98" fmla="*/ 12 w 41"/>
                <a:gd name="T99" fmla="*/ 0 h 61"/>
                <a:gd name="T100" fmla="*/ 12 w 41"/>
                <a:gd name="T101" fmla="*/ 0 h 61"/>
                <a:gd name="T102" fmla="*/ 12 w 41"/>
                <a:gd name="T103" fmla="*/ 3 h 61"/>
                <a:gd name="T104" fmla="*/ 12 w 41"/>
                <a:gd name="T105" fmla="*/ 4 h 61"/>
                <a:gd name="T106" fmla="*/ 11 w 41"/>
                <a:gd name="T107" fmla="*/ 4 h 61"/>
                <a:gd name="T108" fmla="*/ 11 w 41"/>
                <a:gd name="T109" fmla="*/ 4 h 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61"/>
                <a:gd name="T167" fmla="*/ 41 w 41"/>
                <a:gd name="T168" fmla="*/ 61 h 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61">
                  <a:moveTo>
                    <a:pt x="11" y="4"/>
                  </a:moveTo>
                  <a:lnTo>
                    <a:pt x="11" y="4"/>
                  </a:lnTo>
                  <a:lnTo>
                    <a:pt x="7" y="10"/>
                  </a:lnTo>
                  <a:lnTo>
                    <a:pt x="7" y="17"/>
                  </a:lnTo>
                  <a:lnTo>
                    <a:pt x="5" y="18"/>
                  </a:lnTo>
                  <a:lnTo>
                    <a:pt x="4" y="19"/>
                  </a:lnTo>
                  <a:lnTo>
                    <a:pt x="1" y="21"/>
                  </a:lnTo>
                  <a:lnTo>
                    <a:pt x="0" y="22"/>
                  </a:lnTo>
                  <a:lnTo>
                    <a:pt x="1" y="25"/>
                  </a:lnTo>
                  <a:lnTo>
                    <a:pt x="2" y="27"/>
                  </a:lnTo>
                  <a:lnTo>
                    <a:pt x="2" y="28"/>
                  </a:lnTo>
                  <a:lnTo>
                    <a:pt x="1" y="36"/>
                  </a:lnTo>
                  <a:lnTo>
                    <a:pt x="4" y="38"/>
                  </a:lnTo>
                  <a:lnTo>
                    <a:pt x="4" y="39"/>
                  </a:lnTo>
                  <a:lnTo>
                    <a:pt x="4" y="42"/>
                  </a:lnTo>
                  <a:lnTo>
                    <a:pt x="4" y="45"/>
                  </a:lnTo>
                  <a:lnTo>
                    <a:pt x="5" y="54"/>
                  </a:lnTo>
                  <a:lnTo>
                    <a:pt x="7" y="59"/>
                  </a:lnTo>
                  <a:lnTo>
                    <a:pt x="11" y="59"/>
                  </a:lnTo>
                  <a:lnTo>
                    <a:pt x="18" y="61"/>
                  </a:lnTo>
                  <a:lnTo>
                    <a:pt x="20" y="57"/>
                  </a:lnTo>
                  <a:lnTo>
                    <a:pt x="17" y="54"/>
                  </a:lnTo>
                  <a:lnTo>
                    <a:pt x="18" y="49"/>
                  </a:lnTo>
                  <a:lnTo>
                    <a:pt x="25" y="51"/>
                  </a:lnTo>
                  <a:lnTo>
                    <a:pt x="28" y="49"/>
                  </a:lnTo>
                  <a:lnTo>
                    <a:pt x="29" y="51"/>
                  </a:lnTo>
                  <a:lnTo>
                    <a:pt x="35" y="51"/>
                  </a:lnTo>
                  <a:lnTo>
                    <a:pt x="39" y="44"/>
                  </a:lnTo>
                  <a:lnTo>
                    <a:pt x="41" y="38"/>
                  </a:lnTo>
                  <a:lnTo>
                    <a:pt x="41" y="36"/>
                  </a:lnTo>
                  <a:lnTo>
                    <a:pt x="37" y="33"/>
                  </a:lnTo>
                  <a:lnTo>
                    <a:pt x="36" y="30"/>
                  </a:lnTo>
                  <a:lnTo>
                    <a:pt x="35" y="27"/>
                  </a:lnTo>
                  <a:lnTo>
                    <a:pt x="35" y="14"/>
                  </a:lnTo>
                  <a:lnTo>
                    <a:pt x="39" y="6"/>
                  </a:lnTo>
                  <a:lnTo>
                    <a:pt x="39" y="2"/>
                  </a:lnTo>
                  <a:lnTo>
                    <a:pt x="27" y="1"/>
                  </a:lnTo>
                  <a:lnTo>
                    <a:pt x="12" y="0"/>
                  </a:lnTo>
                  <a:lnTo>
                    <a:pt x="12" y="3"/>
                  </a:lnTo>
                  <a:lnTo>
                    <a:pt x="12" y="4"/>
                  </a:lnTo>
                  <a:lnTo>
                    <a:pt x="11" y="4"/>
                  </a:lnTo>
                  <a:close/>
                </a:path>
              </a:pathLst>
            </a:custGeom>
            <a:grpFill/>
            <a:ln w="1905">
              <a:solidFill>
                <a:srgbClr val="FAE374"/>
              </a:solidFill>
              <a:prstDash val="solid"/>
              <a:round/>
              <a:headEnd/>
              <a:tailEnd/>
            </a:ln>
          </p:spPr>
          <p:txBody>
            <a:bodyPr/>
            <a:lstStyle/>
            <a:p>
              <a:endParaRPr lang="en-US"/>
            </a:p>
          </p:txBody>
        </p:sp>
        <p:sp>
          <p:nvSpPr>
            <p:cNvPr id="37" name="Freeform 112"/>
            <p:cNvSpPr>
              <a:spLocks noChangeAspect="1"/>
            </p:cNvSpPr>
            <p:nvPr/>
          </p:nvSpPr>
          <p:spPr bwMode="auto">
            <a:xfrm>
              <a:off x="4779262" y="2872528"/>
              <a:ext cx="229896" cy="352330"/>
            </a:xfrm>
            <a:custGeom>
              <a:avLst/>
              <a:gdLst>
                <a:gd name="T0" fmla="*/ 158 w 176"/>
                <a:gd name="T1" fmla="*/ 46 h 247"/>
                <a:gd name="T2" fmla="*/ 158 w 176"/>
                <a:gd name="T3" fmla="*/ 18 h 247"/>
                <a:gd name="T4" fmla="*/ 155 w 176"/>
                <a:gd name="T5" fmla="*/ 10 h 247"/>
                <a:gd name="T6" fmla="*/ 144 w 176"/>
                <a:gd name="T7" fmla="*/ 0 h 247"/>
                <a:gd name="T8" fmla="*/ 127 w 176"/>
                <a:gd name="T9" fmla="*/ 16 h 247"/>
                <a:gd name="T10" fmla="*/ 109 w 176"/>
                <a:gd name="T11" fmla="*/ 15 h 247"/>
                <a:gd name="T12" fmla="*/ 28 w 176"/>
                <a:gd name="T13" fmla="*/ 95 h 247"/>
                <a:gd name="T14" fmla="*/ 21 w 176"/>
                <a:gd name="T15" fmla="*/ 95 h 247"/>
                <a:gd name="T16" fmla="*/ 14 w 176"/>
                <a:gd name="T17" fmla="*/ 99 h 247"/>
                <a:gd name="T18" fmla="*/ 14 w 176"/>
                <a:gd name="T19" fmla="*/ 105 h 247"/>
                <a:gd name="T20" fmla="*/ 9 w 176"/>
                <a:gd name="T21" fmla="*/ 112 h 247"/>
                <a:gd name="T22" fmla="*/ 5 w 176"/>
                <a:gd name="T23" fmla="*/ 121 h 247"/>
                <a:gd name="T24" fmla="*/ 3 w 176"/>
                <a:gd name="T25" fmla="*/ 128 h 247"/>
                <a:gd name="T26" fmla="*/ 3 w 176"/>
                <a:gd name="T27" fmla="*/ 132 h 247"/>
                <a:gd name="T28" fmla="*/ 9 w 176"/>
                <a:gd name="T29" fmla="*/ 134 h 247"/>
                <a:gd name="T30" fmla="*/ 7 w 176"/>
                <a:gd name="T31" fmla="*/ 141 h 247"/>
                <a:gd name="T32" fmla="*/ 8 w 176"/>
                <a:gd name="T33" fmla="*/ 148 h 247"/>
                <a:gd name="T34" fmla="*/ 11 w 176"/>
                <a:gd name="T35" fmla="*/ 155 h 247"/>
                <a:gd name="T36" fmla="*/ 16 w 176"/>
                <a:gd name="T37" fmla="*/ 170 h 247"/>
                <a:gd name="T38" fmla="*/ 21 w 176"/>
                <a:gd name="T39" fmla="*/ 177 h 247"/>
                <a:gd name="T40" fmla="*/ 25 w 176"/>
                <a:gd name="T41" fmla="*/ 190 h 247"/>
                <a:gd name="T42" fmla="*/ 29 w 176"/>
                <a:gd name="T43" fmla="*/ 194 h 247"/>
                <a:gd name="T44" fmla="*/ 39 w 176"/>
                <a:gd name="T45" fmla="*/ 199 h 247"/>
                <a:gd name="T46" fmla="*/ 44 w 176"/>
                <a:gd name="T47" fmla="*/ 205 h 247"/>
                <a:gd name="T48" fmla="*/ 54 w 176"/>
                <a:gd name="T49" fmla="*/ 213 h 247"/>
                <a:gd name="T50" fmla="*/ 55 w 176"/>
                <a:gd name="T51" fmla="*/ 220 h 247"/>
                <a:gd name="T52" fmla="*/ 61 w 176"/>
                <a:gd name="T53" fmla="*/ 230 h 247"/>
                <a:gd name="T54" fmla="*/ 65 w 176"/>
                <a:gd name="T55" fmla="*/ 235 h 247"/>
                <a:gd name="T56" fmla="*/ 69 w 176"/>
                <a:gd name="T57" fmla="*/ 231 h 247"/>
                <a:gd name="T58" fmla="*/ 77 w 176"/>
                <a:gd name="T59" fmla="*/ 233 h 247"/>
                <a:gd name="T60" fmla="*/ 84 w 176"/>
                <a:gd name="T61" fmla="*/ 238 h 247"/>
                <a:gd name="T62" fmla="*/ 93 w 176"/>
                <a:gd name="T63" fmla="*/ 245 h 247"/>
                <a:gd name="T64" fmla="*/ 102 w 176"/>
                <a:gd name="T65" fmla="*/ 247 h 247"/>
                <a:gd name="T66" fmla="*/ 111 w 176"/>
                <a:gd name="T67" fmla="*/ 243 h 247"/>
                <a:gd name="T68" fmla="*/ 120 w 176"/>
                <a:gd name="T69" fmla="*/ 244 h 247"/>
                <a:gd name="T70" fmla="*/ 136 w 176"/>
                <a:gd name="T71" fmla="*/ 237 h 247"/>
                <a:gd name="T72" fmla="*/ 145 w 176"/>
                <a:gd name="T73" fmla="*/ 235 h 247"/>
                <a:gd name="T74" fmla="*/ 141 w 176"/>
                <a:gd name="T75" fmla="*/ 233 h 247"/>
                <a:gd name="T76" fmla="*/ 133 w 176"/>
                <a:gd name="T77" fmla="*/ 222 h 247"/>
                <a:gd name="T78" fmla="*/ 128 w 176"/>
                <a:gd name="T79" fmla="*/ 212 h 247"/>
                <a:gd name="T80" fmla="*/ 121 w 176"/>
                <a:gd name="T81" fmla="*/ 204 h 247"/>
                <a:gd name="T82" fmla="*/ 111 w 176"/>
                <a:gd name="T83" fmla="*/ 201 h 247"/>
                <a:gd name="T84" fmla="*/ 117 w 176"/>
                <a:gd name="T85" fmla="*/ 195 h 247"/>
                <a:gd name="T86" fmla="*/ 122 w 176"/>
                <a:gd name="T87" fmla="*/ 187 h 247"/>
                <a:gd name="T88" fmla="*/ 124 w 176"/>
                <a:gd name="T89" fmla="*/ 173 h 247"/>
                <a:gd name="T90" fmla="*/ 128 w 176"/>
                <a:gd name="T91" fmla="*/ 156 h 247"/>
                <a:gd name="T92" fmla="*/ 136 w 176"/>
                <a:gd name="T93" fmla="*/ 150 h 247"/>
                <a:gd name="T94" fmla="*/ 143 w 176"/>
                <a:gd name="T95" fmla="*/ 134 h 247"/>
                <a:gd name="T96" fmla="*/ 147 w 176"/>
                <a:gd name="T97" fmla="*/ 125 h 247"/>
                <a:gd name="T98" fmla="*/ 153 w 176"/>
                <a:gd name="T99" fmla="*/ 105 h 247"/>
                <a:gd name="T100" fmla="*/ 155 w 176"/>
                <a:gd name="T101" fmla="*/ 92 h 247"/>
                <a:gd name="T102" fmla="*/ 157 w 176"/>
                <a:gd name="T103" fmla="*/ 80 h 247"/>
                <a:gd name="T104" fmla="*/ 158 w 176"/>
                <a:gd name="T105" fmla="*/ 75 h 247"/>
                <a:gd name="T106" fmla="*/ 163 w 176"/>
                <a:gd name="T107" fmla="*/ 68 h 2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247"/>
                <a:gd name="T164" fmla="*/ 176 w 176"/>
                <a:gd name="T165" fmla="*/ 247 h 2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247">
                  <a:moveTo>
                    <a:pt x="175" y="61"/>
                  </a:moveTo>
                  <a:lnTo>
                    <a:pt x="173" y="61"/>
                  </a:lnTo>
                  <a:lnTo>
                    <a:pt x="165" y="54"/>
                  </a:lnTo>
                  <a:lnTo>
                    <a:pt x="158" y="46"/>
                  </a:lnTo>
                  <a:lnTo>
                    <a:pt x="158" y="38"/>
                  </a:lnTo>
                  <a:lnTo>
                    <a:pt x="158" y="32"/>
                  </a:lnTo>
                  <a:lnTo>
                    <a:pt x="159" y="25"/>
                  </a:lnTo>
                  <a:lnTo>
                    <a:pt x="158" y="18"/>
                  </a:lnTo>
                  <a:lnTo>
                    <a:pt x="155" y="16"/>
                  </a:lnTo>
                  <a:lnTo>
                    <a:pt x="154" y="15"/>
                  </a:lnTo>
                  <a:lnTo>
                    <a:pt x="155" y="12"/>
                  </a:lnTo>
                  <a:lnTo>
                    <a:pt x="155" y="10"/>
                  </a:lnTo>
                  <a:lnTo>
                    <a:pt x="155" y="8"/>
                  </a:lnTo>
                  <a:lnTo>
                    <a:pt x="150" y="4"/>
                  </a:lnTo>
                  <a:lnTo>
                    <a:pt x="144" y="1"/>
                  </a:lnTo>
                  <a:lnTo>
                    <a:pt x="144" y="0"/>
                  </a:lnTo>
                  <a:lnTo>
                    <a:pt x="137" y="2"/>
                  </a:lnTo>
                  <a:lnTo>
                    <a:pt x="134" y="2"/>
                  </a:lnTo>
                  <a:lnTo>
                    <a:pt x="131" y="9"/>
                  </a:lnTo>
                  <a:lnTo>
                    <a:pt x="128" y="10"/>
                  </a:lnTo>
                  <a:lnTo>
                    <a:pt x="127" y="16"/>
                  </a:lnTo>
                  <a:lnTo>
                    <a:pt x="124" y="17"/>
                  </a:lnTo>
                  <a:lnTo>
                    <a:pt x="122" y="15"/>
                  </a:lnTo>
                  <a:lnTo>
                    <a:pt x="113" y="15"/>
                  </a:lnTo>
                  <a:lnTo>
                    <a:pt x="112" y="12"/>
                  </a:lnTo>
                  <a:lnTo>
                    <a:pt x="109" y="15"/>
                  </a:lnTo>
                  <a:lnTo>
                    <a:pt x="37" y="15"/>
                  </a:lnTo>
                  <a:lnTo>
                    <a:pt x="38" y="39"/>
                  </a:lnTo>
                  <a:lnTo>
                    <a:pt x="28" y="39"/>
                  </a:lnTo>
                  <a:lnTo>
                    <a:pt x="28" y="48"/>
                  </a:lnTo>
                  <a:lnTo>
                    <a:pt x="28" y="95"/>
                  </a:lnTo>
                  <a:lnTo>
                    <a:pt x="25" y="95"/>
                  </a:lnTo>
                  <a:lnTo>
                    <a:pt x="23" y="95"/>
                  </a:lnTo>
                  <a:lnTo>
                    <a:pt x="21" y="95"/>
                  </a:lnTo>
                  <a:lnTo>
                    <a:pt x="17" y="93"/>
                  </a:lnTo>
                  <a:lnTo>
                    <a:pt x="16" y="93"/>
                  </a:lnTo>
                  <a:lnTo>
                    <a:pt x="16" y="96"/>
                  </a:lnTo>
                  <a:lnTo>
                    <a:pt x="14" y="99"/>
                  </a:lnTo>
                  <a:lnTo>
                    <a:pt x="13" y="100"/>
                  </a:lnTo>
                  <a:lnTo>
                    <a:pt x="14" y="101"/>
                  </a:lnTo>
                  <a:lnTo>
                    <a:pt x="14" y="104"/>
                  </a:lnTo>
                  <a:lnTo>
                    <a:pt x="14" y="105"/>
                  </a:lnTo>
                  <a:lnTo>
                    <a:pt x="12" y="107"/>
                  </a:lnTo>
                  <a:lnTo>
                    <a:pt x="9" y="109"/>
                  </a:lnTo>
                  <a:lnTo>
                    <a:pt x="9" y="112"/>
                  </a:lnTo>
                  <a:lnTo>
                    <a:pt x="9" y="115"/>
                  </a:lnTo>
                  <a:lnTo>
                    <a:pt x="8" y="117"/>
                  </a:lnTo>
                  <a:lnTo>
                    <a:pt x="7" y="119"/>
                  </a:lnTo>
                  <a:lnTo>
                    <a:pt x="5" y="121"/>
                  </a:lnTo>
                  <a:lnTo>
                    <a:pt x="5" y="123"/>
                  </a:lnTo>
                  <a:lnTo>
                    <a:pt x="4" y="125"/>
                  </a:lnTo>
                  <a:lnTo>
                    <a:pt x="3" y="128"/>
                  </a:lnTo>
                  <a:lnTo>
                    <a:pt x="0" y="129"/>
                  </a:lnTo>
                  <a:lnTo>
                    <a:pt x="0" y="131"/>
                  </a:lnTo>
                  <a:lnTo>
                    <a:pt x="1" y="132"/>
                  </a:lnTo>
                  <a:lnTo>
                    <a:pt x="3" y="132"/>
                  </a:lnTo>
                  <a:lnTo>
                    <a:pt x="6" y="132"/>
                  </a:lnTo>
                  <a:lnTo>
                    <a:pt x="8" y="132"/>
                  </a:lnTo>
                  <a:lnTo>
                    <a:pt x="9" y="134"/>
                  </a:lnTo>
                  <a:lnTo>
                    <a:pt x="9" y="137"/>
                  </a:lnTo>
                  <a:lnTo>
                    <a:pt x="9" y="138"/>
                  </a:lnTo>
                  <a:lnTo>
                    <a:pt x="8" y="139"/>
                  </a:lnTo>
                  <a:lnTo>
                    <a:pt x="7" y="141"/>
                  </a:lnTo>
                  <a:lnTo>
                    <a:pt x="8" y="144"/>
                  </a:lnTo>
                  <a:lnTo>
                    <a:pt x="8" y="145"/>
                  </a:lnTo>
                  <a:lnTo>
                    <a:pt x="8" y="148"/>
                  </a:lnTo>
                  <a:lnTo>
                    <a:pt x="7" y="150"/>
                  </a:lnTo>
                  <a:lnTo>
                    <a:pt x="9" y="153"/>
                  </a:lnTo>
                  <a:lnTo>
                    <a:pt x="11" y="154"/>
                  </a:lnTo>
                  <a:lnTo>
                    <a:pt x="11" y="155"/>
                  </a:lnTo>
                  <a:lnTo>
                    <a:pt x="11" y="156"/>
                  </a:lnTo>
                  <a:lnTo>
                    <a:pt x="17" y="163"/>
                  </a:lnTo>
                  <a:lnTo>
                    <a:pt x="17" y="165"/>
                  </a:lnTo>
                  <a:lnTo>
                    <a:pt x="16" y="170"/>
                  </a:lnTo>
                  <a:lnTo>
                    <a:pt x="15" y="172"/>
                  </a:lnTo>
                  <a:lnTo>
                    <a:pt x="17" y="174"/>
                  </a:lnTo>
                  <a:lnTo>
                    <a:pt x="21" y="177"/>
                  </a:lnTo>
                  <a:lnTo>
                    <a:pt x="20" y="180"/>
                  </a:lnTo>
                  <a:lnTo>
                    <a:pt x="20" y="183"/>
                  </a:lnTo>
                  <a:lnTo>
                    <a:pt x="22" y="186"/>
                  </a:lnTo>
                  <a:lnTo>
                    <a:pt x="25" y="190"/>
                  </a:lnTo>
                  <a:lnTo>
                    <a:pt x="27" y="193"/>
                  </a:lnTo>
                  <a:lnTo>
                    <a:pt x="28" y="194"/>
                  </a:lnTo>
                  <a:lnTo>
                    <a:pt x="29" y="194"/>
                  </a:lnTo>
                  <a:lnTo>
                    <a:pt x="32" y="195"/>
                  </a:lnTo>
                  <a:lnTo>
                    <a:pt x="33" y="196"/>
                  </a:lnTo>
                  <a:lnTo>
                    <a:pt x="36" y="198"/>
                  </a:lnTo>
                  <a:lnTo>
                    <a:pt x="39" y="199"/>
                  </a:lnTo>
                  <a:lnTo>
                    <a:pt x="41" y="199"/>
                  </a:lnTo>
                  <a:lnTo>
                    <a:pt x="43" y="201"/>
                  </a:lnTo>
                  <a:lnTo>
                    <a:pt x="44" y="205"/>
                  </a:lnTo>
                  <a:lnTo>
                    <a:pt x="45" y="207"/>
                  </a:lnTo>
                  <a:lnTo>
                    <a:pt x="47" y="207"/>
                  </a:lnTo>
                  <a:lnTo>
                    <a:pt x="52" y="210"/>
                  </a:lnTo>
                  <a:lnTo>
                    <a:pt x="54" y="213"/>
                  </a:lnTo>
                  <a:lnTo>
                    <a:pt x="54" y="218"/>
                  </a:lnTo>
                  <a:lnTo>
                    <a:pt x="54" y="220"/>
                  </a:lnTo>
                  <a:lnTo>
                    <a:pt x="55" y="220"/>
                  </a:lnTo>
                  <a:lnTo>
                    <a:pt x="56" y="221"/>
                  </a:lnTo>
                  <a:lnTo>
                    <a:pt x="57" y="223"/>
                  </a:lnTo>
                  <a:lnTo>
                    <a:pt x="57" y="225"/>
                  </a:lnTo>
                  <a:lnTo>
                    <a:pt x="61" y="230"/>
                  </a:lnTo>
                  <a:lnTo>
                    <a:pt x="61" y="231"/>
                  </a:lnTo>
                  <a:lnTo>
                    <a:pt x="63" y="235"/>
                  </a:lnTo>
                  <a:lnTo>
                    <a:pt x="64" y="235"/>
                  </a:lnTo>
                  <a:lnTo>
                    <a:pt x="65" y="235"/>
                  </a:lnTo>
                  <a:lnTo>
                    <a:pt x="66" y="234"/>
                  </a:lnTo>
                  <a:lnTo>
                    <a:pt x="66" y="233"/>
                  </a:lnTo>
                  <a:lnTo>
                    <a:pt x="68" y="231"/>
                  </a:lnTo>
                  <a:lnTo>
                    <a:pt x="69" y="231"/>
                  </a:lnTo>
                  <a:lnTo>
                    <a:pt x="73" y="235"/>
                  </a:lnTo>
                  <a:lnTo>
                    <a:pt x="76" y="235"/>
                  </a:lnTo>
                  <a:lnTo>
                    <a:pt x="77" y="233"/>
                  </a:lnTo>
                  <a:lnTo>
                    <a:pt x="78" y="233"/>
                  </a:lnTo>
                  <a:lnTo>
                    <a:pt x="80" y="233"/>
                  </a:lnTo>
                  <a:lnTo>
                    <a:pt x="82" y="235"/>
                  </a:lnTo>
                  <a:lnTo>
                    <a:pt x="84" y="238"/>
                  </a:lnTo>
                  <a:lnTo>
                    <a:pt x="86" y="240"/>
                  </a:lnTo>
                  <a:lnTo>
                    <a:pt x="89" y="243"/>
                  </a:lnTo>
                  <a:lnTo>
                    <a:pt x="93" y="245"/>
                  </a:lnTo>
                  <a:lnTo>
                    <a:pt x="94" y="245"/>
                  </a:lnTo>
                  <a:lnTo>
                    <a:pt x="95" y="245"/>
                  </a:lnTo>
                  <a:lnTo>
                    <a:pt x="96" y="245"/>
                  </a:lnTo>
                  <a:lnTo>
                    <a:pt x="102" y="247"/>
                  </a:lnTo>
                  <a:lnTo>
                    <a:pt x="104" y="245"/>
                  </a:lnTo>
                  <a:lnTo>
                    <a:pt x="106" y="244"/>
                  </a:lnTo>
                  <a:lnTo>
                    <a:pt x="109" y="243"/>
                  </a:lnTo>
                  <a:lnTo>
                    <a:pt x="111" y="243"/>
                  </a:lnTo>
                  <a:lnTo>
                    <a:pt x="113" y="242"/>
                  </a:lnTo>
                  <a:lnTo>
                    <a:pt x="116" y="242"/>
                  </a:lnTo>
                  <a:lnTo>
                    <a:pt x="118" y="243"/>
                  </a:lnTo>
                  <a:lnTo>
                    <a:pt x="120" y="244"/>
                  </a:lnTo>
                  <a:lnTo>
                    <a:pt x="124" y="242"/>
                  </a:lnTo>
                  <a:lnTo>
                    <a:pt x="129" y="240"/>
                  </a:lnTo>
                  <a:lnTo>
                    <a:pt x="131" y="237"/>
                  </a:lnTo>
                  <a:lnTo>
                    <a:pt x="136" y="237"/>
                  </a:lnTo>
                  <a:lnTo>
                    <a:pt x="141" y="237"/>
                  </a:lnTo>
                  <a:lnTo>
                    <a:pt x="146" y="242"/>
                  </a:lnTo>
                  <a:lnTo>
                    <a:pt x="145" y="238"/>
                  </a:lnTo>
                  <a:lnTo>
                    <a:pt x="145" y="235"/>
                  </a:lnTo>
                  <a:lnTo>
                    <a:pt x="145" y="234"/>
                  </a:lnTo>
                  <a:lnTo>
                    <a:pt x="143" y="233"/>
                  </a:lnTo>
                  <a:lnTo>
                    <a:pt x="141" y="233"/>
                  </a:lnTo>
                  <a:lnTo>
                    <a:pt x="137" y="231"/>
                  </a:lnTo>
                  <a:lnTo>
                    <a:pt x="135" y="230"/>
                  </a:lnTo>
                  <a:lnTo>
                    <a:pt x="135" y="228"/>
                  </a:lnTo>
                  <a:lnTo>
                    <a:pt x="133" y="222"/>
                  </a:lnTo>
                  <a:lnTo>
                    <a:pt x="131" y="220"/>
                  </a:lnTo>
                  <a:lnTo>
                    <a:pt x="130" y="218"/>
                  </a:lnTo>
                  <a:lnTo>
                    <a:pt x="130" y="214"/>
                  </a:lnTo>
                  <a:lnTo>
                    <a:pt x="128" y="212"/>
                  </a:lnTo>
                  <a:lnTo>
                    <a:pt x="126" y="210"/>
                  </a:lnTo>
                  <a:lnTo>
                    <a:pt x="124" y="206"/>
                  </a:lnTo>
                  <a:lnTo>
                    <a:pt x="121" y="204"/>
                  </a:lnTo>
                  <a:lnTo>
                    <a:pt x="118" y="203"/>
                  </a:lnTo>
                  <a:lnTo>
                    <a:pt x="113" y="203"/>
                  </a:lnTo>
                  <a:lnTo>
                    <a:pt x="112" y="202"/>
                  </a:lnTo>
                  <a:lnTo>
                    <a:pt x="111" y="201"/>
                  </a:lnTo>
                  <a:lnTo>
                    <a:pt x="113" y="195"/>
                  </a:lnTo>
                  <a:lnTo>
                    <a:pt x="117" y="195"/>
                  </a:lnTo>
                  <a:lnTo>
                    <a:pt x="120" y="194"/>
                  </a:lnTo>
                  <a:lnTo>
                    <a:pt x="120" y="193"/>
                  </a:lnTo>
                  <a:lnTo>
                    <a:pt x="121" y="190"/>
                  </a:lnTo>
                  <a:lnTo>
                    <a:pt x="122" y="187"/>
                  </a:lnTo>
                  <a:lnTo>
                    <a:pt x="124" y="181"/>
                  </a:lnTo>
                  <a:lnTo>
                    <a:pt x="124" y="176"/>
                  </a:lnTo>
                  <a:lnTo>
                    <a:pt x="124" y="173"/>
                  </a:lnTo>
                  <a:lnTo>
                    <a:pt x="125" y="170"/>
                  </a:lnTo>
                  <a:lnTo>
                    <a:pt x="127" y="166"/>
                  </a:lnTo>
                  <a:lnTo>
                    <a:pt x="128" y="163"/>
                  </a:lnTo>
                  <a:lnTo>
                    <a:pt x="128" y="156"/>
                  </a:lnTo>
                  <a:lnTo>
                    <a:pt x="133" y="154"/>
                  </a:lnTo>
                  <a:lnTo>
                    <a:pt x="135" y="153"/>
                  </a:lnTo>
                  <a:lnTo>
                    <a:pt x="136" y="150"/>
                  </a:lnTo>
                  <a:lnTo>
                    <a:pt x="139" y="144"/>
                  </a:lnTo>
                  <a:lnTo>
                    <a:pt x="142" y="139"/>
                  </a:lnTo>
                  <a:lnTo>
                    <a:pt x="143" y="134"/>
                  </a:lnTo>
                  <a:lnTo>
                    <a:pt x="143" y="131"/>
                  </a:lnTo>
                  <a:lnTo>
                    <a:pt x="145" y="129"/>
                  </a:lnTo>
                  <a:lnTo>
                    <a:pt x="147" y="125"/>
                  </a:lnTo>
                  <a:lnTo>
                    <a:pt x="151" y="120"/>
                  </a:lnTo>
                  <a:lnTo>
                    <a:pt x="153" y="117"/>
                  </a:lnTo>
                  <a:lnTo>
                    <a:pt x="153" y="112"/>
                  </a:lnTo>
                  <a:lnTo>
                    <a:pt x="153" y="105"/>
                  </a:lnTo>
                  <a:lnTo>
                    <a:pt x="152" y="101"/>
                  </a:lnTo>
                  <a:lnTo>
                    <a:pt x="153" y="97"/>
                  </a:lnTo>
                  <a:lnTo>
                    <a:pt x="155" y="92"/>
                  </a:lnTo>
                  <a:lnTo>
                    <a:pt x="155" y="91"/>
                  </a:lnTo>
                  <a:lnTo>
                    <a:pt x="157" y="88"/>
                  </a:lnTo>
                  <a:lnTo>
                    <a:pt x="157" y="84"/>
                  </a:lnTo>
                  <a:lnTo>
                    <a:pt x="157" y="80"/>
                  </a:lnTo>
                  <a:lnTo>
                    <a:pt x="157" y="76"/>
                  </a:lnTo>
                  <a:lnTo>
                    <a:pt x="157" y="75"/>
                  </a:lnTo>
                  <a:lnTo>
                    <a:pt x="158" y="75"/>
                  </a:lnTo>
                  <a:lnTo>
                    <a:pt x="159" y="75"/>
                  </a:lnTo>
                  <a:lnTo>
                    <a:pt x="159" y="74"/>
                  </a:lnTo>
                  <a:lnTo>
                    <a:pt x="160" y="71"/>
                  </a:lnTo>
                  <a:lnTo>
                    <a:pt x="163" y="68"/>
                  </a:lnTo>
                  <a:lnTo>
                    <a:pt x="166" y="66"/>
                  </a:lnTo>
                  <a:lnTo>
                    <a:pt x="171" y="67"/>
                  </a:lnTo>
                  <a:lnTo>
                    <a:pt x="176" y="63"/>
                  </a:lnTo>
                  <a:lnTo>
                    <a:pt x="175" y="61"/>
                  </a:lnTo>
                  <a:close/>
                </a:path>
              </a:pathLst>
            </a:custGeom>
            <a:grpFill/>
            <a:ln w="1905">
              <a:solidFill>
                <a:srgbClr val="FAE374"/>
              </a:solidFill>
              <a:prstDash val="solid"/>
              <a:round/>
              <a:headEnd/>
              <a:tailEnd/>
            </a:ln>
          </p:spPr>
          <p:txBody>
            <a:bodyPr/>
            <a:lstStyle/>
            <a:p>
              <a:endParaRPr lang="en-US"/>
            </a:p>
          </p:txBody>
        </p:sp>
        <p:sp>
          <p:nvSpPr>
            <p:cNvPr id="38" name="Freeform 113"/>
            <p:cNvSpPr>
              <a:spLocks noChangeAspect="1"/>
            </p:cNvSpPr>
            <p:nvPr/>
          </p:nvSpPr>
          <p:spPr bwMode="auto">
            <a:xfrm>
              <a:off x="5535567" y="3125008"/>
              <a:ext cx="28737" cy="68469"/>
            </a:xfrm>
            <a:custGeom>
              <a:avLst/>
              <a:gdLst>
                <a:gd name="T0" fmla="*/ 4 w 22"/>
                <a:gd name="T1" fmla="*/ 0 h 48"/>
                <a:gd name="T2" fmla="*/ 4 w 22"/>
                <a:gd name="T3" fmla="*/ 0 h 48"/>
                <a:gd name="T4" fmla="*/ 3 w 22"/>
                <a:gd name="T5" fmla="*/ 2 h 48"/>
                <a:gd name="T6" fmla="*/ 3 w 22"/>
                <a:gd name="T7" fmla="*/ 2 h 48"/>
                <a:gd name="T8" fmla="*/ 2 w 22"/>
                <a:gd name="T9" fmla="*/ 3 h 48"/>
                <a:gd name="T10" fmla="*/ 2 w 22"/>
                <a:gd name="T11" fmla="*/ 3 h 48"/>
                <a:gd name="T12" fmla="*/ 2 w 22"/>
                <a:gd name="T13" fmla="*/ 4 h 48"/>
                <a:gd name="T14" fmla="*/ 3 w 22"/>
                <a:gd name="T15" fmla="*/ 6 h 48"/>
                <a:gd name="T16" fmla="*/ 3 w 22"/>
                <a:gd name="T17" fmla="*/ 6 h 48"/>
                <a:gd name="T18" fmla="*/ 3 w 22"/>
                <a:gd name="T19" fmla="*/ 6 h 48"/>
                <a:gd name="T20" fmla="*/ 4 w 22"/>
                <a:gd name="T21" fmla="*/ 9 h 48"/>
                <a:gd name="T22" fmla="*/ 4 w 22"/>
                <a:gd name="T23" fmla="*/ 9 h 48"/>
                <a:gd name="T24" fmla="*/ 0 w 22"/>
                <a:gd name="T25" fmla="*/ 21 h 48"/>
                <a:gd name="T26" fmla="*/ 0 w 22"/>
                <a:gd name="T27" fmla="*/ 21 h 48"/>
                <a:gd name="T28" fmla="*/ 1 w 22"/>
                <a:gd name="T29" fmla="*/ 27 h 48"/>
                <a:gd name="T30" fmla="*/ 3 w 22"/>
                <a:gd name="T31" fmla="*/ 34 h 48"/>
                <a:gd name="T32" fmla="*/ 3 w 22"/>
                <a:gd name="T33" fmla="*/ 34 h 48"/>
                <a:gd name="T34" fmla="*/ 4 w 22"/>
                <a:gd name="T35" fmla="*/ 42 h 48"/>
                <a:gd name="T36" fmla="*/ 5 w 22"/>
                <a:gd name="T37" fmla="*/ 46 h 48"/>
                <a:gd name="T38" fmla="*/ 6 w 22"/>
                <a:gd name="T39" fmla="*/ 48 h 48"/>
                <a:gd name="T40" fmla="*/ 9 w 22"/>
                <a:gd name="T41" fmla="*/ 48 h 48"/>
                <a:gd name="T42" fmla="*/ 14 w 22"/>
                <a:gd name="T43" fmla="*/ 44 h 48"/>
                <a:gd name="T44" fmla="*/ 14 w 22"/>
                <a:gd name="T45" fmla="*/ 44 h 48"/>
                <a:gd name="T46" fmla="*/ 19 w 22"/>
                <a:gd name="T47" fmla="*/ 43 h 48"/>
                <a:gd name="T48" fmla="*/ 20 w 22"/>
                <a:gd name="T49" fmla="*/ 43 h 48"/>
                <a:gd name="T50" fmla="*/ 21 w 22"/>
                <a:gd name="T51" fmla="*/ 42 h 48"/>
                <a:gd name="T52" fmla="*/ 21 w 22"/>
                <a:gd name="T53" fmla="*/ 42 h 48"/>
                <a:gd name="T54" fmla="*/ 22 w 22"/>
                <a:gd name="T55" fmla="*/ 37 h 48"/>
                <a:gd name="T56" fmla="*/ 22 w 22"/>
                <a:gd name="T57" fmla="*/ 33 h 48"/>
                <a:gd name="T58" fmla="*/ 22 w 22"/>
                <a:gd name="T59" fmla="*/ 28 h 48"/>
                <a:gd name="T60" fmla="*/ 21 w 22"/>
                <a:gd name="T61" fmla="*/ 25 h 48"/>
                <a:gd name="T62" fmla="*/ 21 w 22"/>
                <a:gd name="T63" fmla="*/ 25 h 48"/>
                <a:gd name="T64" fmla="*/ 17 w 22"/>
                <a:gd name="T65" fmla="*/ 17 h 48"/>
                <a:gd name="T66" fmla="*/ 11 w 22"/>
                <a:gd name="T67" fmla="*/ 9 h 48"/>
                <a:gd name="T68" fmla="*/ 4 w 22"/>
                <a:gd name="T69" fmla="*/ 0 h 48"/>
                <a:gd name="T70" fmla="*/ 4 w 22"/>
                <a:gd name="T71" fmla="*/ 0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
                <a:gd name="T109" fmla="*/ 0 h 48"/>
                <a:gd name="T110" fmla="*/ 22 w 22"/>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 h="48">
                  <a:moveTo>
                    <a:pt x="4" y="0"/>
                  </a:moveTo>
                  <a:lnTo>
                    <a:pt x="4" y="0"/>
                  </a:lnTo>
                  <a:lnTo>
                    <a:pt x="3" y="2"/>
                  </a:lnTo>
                  <a:lnTo>
                    <a:pt x="2" y="3"/>
                  </a:lnTo>
                  <a:lnTo>
                    <a:pt x="2" y="4"/>
                  </a:lnTo>
                  <a:lnTo>
                    <a:pt x="3" y="6"/>
                  </a:lnTo>
                  <a:lnTo>
                    <a:pt x="4" y="9"/>
                  </a:lnTo>
                  <a:lnTo>
                    <a:pt x="0" y="21"/>
                  </a:lnTo>
                  <a:lnTo>
                    <a:pt x="1" y="27"/>
                  </a:lnTo>
                  <a:lnTo>
                    <a:pt x="3" y="34"/>
                  </a:lnTo>
                  <a:lnTo>
                    <a:pt x="4" y="42"/>
                  </a:lnTo>
                  <a:lnTo>
                    <a:pt x="5" y="46"/>
                  </a:lnTo>
                  <a:lnTo>
                    <a:pt x="6" y="48"/>
                  </a:lnTo>
                  <a:lnTo>
                    <a:pt x="9" y="48"/>
                  </a:lnTo>
                  <a:lnTo>
                    <a:pt x="14" y="44"/>
                  </a:lnTo>
                  <a:lnTo>
                    <a:pt x="19" y="43"/>
                  </a:lnTo>
                  <a:lnTo>
                    <a:pt x="20" y="43"/>
                  </a:lnTo>
                  <a:lnTo>
                    <a:pt x="21" y="42"/>
                  </a:lnTo>
                  <a:lnTo>
                    <a:pt x="22" y="37"/>
                  </a:lnTo>
                  <a:lnTo>
                    <a:pt x="22" y="33"/>
                  </a:lnTo>
                  <a:lnTo>
                    <a:pt x="22" y="28"/>
                  </a:lnTo>
                  <a:lnTo>
                    <a:pt x="21" y="25"/>
                  </a:lnTo>
                  <a:lnTo>
                    <a:pt x="17" y="17"/>
                  </a:lnTo>
                  <a:lnTo>
                    <a:pt x="11" y="9"/>
                  </a:lnTo>
                  <a:lnTo>
                    <a:pt x="4" y="0"/>
                  </a:lnTo>
                  <a:close/>
                </a:path>
              </a:pathLst>
            </a:custGeom>
            <a:grpFill/>
            <a:ln w="1905">
              <a:solidFill>
                <a:srgbClr val="FAE374"/>
              </a:solidFill>
              <a:prstDash val="solid"/>
              <a:round/>
              <a:headEnd/>
              <a:tailEnd/>
            </a:ln>
          </p:spPr>
          <p:txBody>
            <a:bodyPr/>
            <a:lstStyle/>
            <a:p>
              <a:endParaRPr lang="en-US"/>
            </a:p>
          </p:txBody>
        </p:sp>
        <p:sp>
          <p:nvSpPr>
            <p:cNvPr id="39" name="Freeform 114"/>
            <p:cNvSpPr>
              <a:spLocks noChangeAspect="1" noEditPoints="1"/>
            </p:cNvSpPr>
            <p:nvPr/>
          </p:nvSpPr>
          <p:spPr bwMode="auto">
            <a:xfrm>
              <a:off x="4278977" y="2478831"/>
              <a:ext cx="287370" cy="316669"/>
            </a:xfrm>
            <a:custGeom>
              <a:avLst/>
              <a:gdLst>
                <a:gd name="T0" fmla="*/ 200 w 220"/>
                <a:gd name="T1" fmla="*/ 60 h 222"/>
                <a:gd name="T2" fmla="*/ 202 w 220"/>
                <a:gd name="T3" fmla="*/ 64 h 222"/>
                <a:gd name="T4" fmla="*/ 202 w 220"/>
                <a:gd name="T5" fmla="*/ 56 h 222"/>
                <a:gd name="T6" fmla="*/ 217 w 220"/>
                <a:gd name="T7" fmla="*/ 57 h 222"/>
                <a:gd name="T8" fmla="*/ 215 w 220"/>
                <a:gd name="T9" fmla="*/ 55 h 222"/>
                <a:gd name="T10" fmla="*/ 179 w 220"/>
                <a:gd name="T11" fmla="*/ 64 h 222"/>
                <a:gd name="T12" fmla="*/ 183 w 220"/>
                <a:gd name="T13" fmla="*/ 65 h 222"/>
                <a:gd name="T14" fmla="*/ 29 w 220"/>
                <a:gd name="T15" fmla="*/ 212 h 222"/>
                <a:gd name="T16" fmla="*/ 30 w 220"/>
                <a:gd name="T17" fmla="*/ 214 h 222"/>
                <a:gd name="T18" fmla="*/ 29 w 220"/>
                <a:gd name="T19" fmla="*/ 212 h 222"/>
                <a:gd name="T20" fmla="*/ 0 w 220"/>
                <a:gd name="T21" fmla="*/ 218 h 222"/>
                <a:gd name="T22" fmla="*/ 5 w 220"/>
                <a:gd name="T23" fmla="*/ 214 h 222"/>
                <a:gd name="T24" fmla="*/ 2 w 220"/>
                <a:gd name="T25" fmla="*/ 213 h 222"/>
                <a:gd name="T26" fmla="*/ 10 w 220"/>
                <a:gd name="T27" fmla="*/ 220 h 222"/>
                <a:gd name="T28" fmla="*/ 15 w 220"/>
                <a:gd name="T29" fmla="*/ 218 h 222"/>
                <a:gd name="T30" fmla="*/ 154 w 220"/>
                <a:gd name="T31" fmla="*/ 7 h 222"/>
                <a:gd name="T32" fmla="*/ 120 w 220"/>
                <a:gd name="T33" fmla="*/ 3 h 222"/>
                <a:gd name="T34" fmla="*/ 98 w 220"/>
                <a:gd name="T35" fmla="*/ 3 h 222"/>
                <a:gd name="T36" fmla="*/ 90 w 220"/>
                <a:gd name="T37" fmla="*/ 1 h 222"/>
                <a:gd name="T38" fmla="*/ 83 w 220"/>
                <a:gd name="T39" fmla="*/ 7 h 222"/>
                <a:gd name="T40" fmla="*/ 75 w 220"/>
                <a:gd name="T41" fmla="*/ 9 h 222"/>
                <a:gd name="T42" fmla="*/ 78 w 220"/>
                <a:gd name="T43" fmla="*/ 26 h 222"/>
                <a:gd name="T44" fmla="*/ 86 w 220"/>
                <a:gd name="T45" fmla="*/ 25 h 222"/>
                <a:gd name="T46" fmla="*/ 88 w 220"/>
                <a:gd name="T47" fmla="*/ 27 h 222"/>
                <a:gd name="T48" fmla="*/ 97 w 220"/>
                <a:gd name="T49" fmla="*/ 26 h 222"/>
                <a:gd name="T50" fmla="*/ 98 w 220"/>
                <a:gd name="T51" fmla="*/ 29 h 222"/>
                <a:gd name="T52" fmla="*/ 97 w 220"/>
                <a:gd name="T53" fmla="*/ 34 h 222"/>
                <a:gd name="T54" fmla="*/ 96 w 220"/>
                <a:gd name="T55" fmla="*/ 39 h 222"/>
                <a:gd name="T56" fmla="*/ 98 w 220"/>
                <a:gd name="T57" fmla="*/ 50 h 222"/>
                <a:gd name="T58" fmla="*/ 96 w 220"/>
                <a:gd name="T59" fmla="*/ 59 h 222"/>
                <a:gd name="T60" fmla="*/ 93 w 220"/>
                <a:gd name="T61" fmla="*/ 65 h 222"/>
                <a:gd name="T62" fmla="*/ 96 w 220"/>
                <a:gd name="T63" fmla="*/ 72 h 222"/>
                <a:gd name="T64" fmla="*/ 93 w 220"/>
                <a:gd name="T65" fmla="*/ 80 h 222"/>
                <a:gd name="T66" fmla="*/ 97 w 220"/>
                <a:gd name="T67" fmla="*/ 83 h 222"/>
                <a:gd name="T68" fmla="*/ 96 w 220"/>
                <a:gd name="T69" fmla="*/ 88 h 222"/>
                <a:gd name="T70" fmla="*/ 98 w 220"/>
                <a:gd name="T71" fmla="*/ 91 h 222"/>
                <a:gd name="T72" fmla="*/ 121 w 220"/>
                <a:gd name="T73" fmla="*/ 103 h 222"/>
                <a:gd name="T74" fmla="*/ 132 w 220"/>
                <a:gd name="T75" fmla="*/ 100 h 222"/>
                <a:gd name="T76" fmla="*/ 143 w 220"/>
                <a:gd name="T77" fmla="*/ 98 h 222"/>
                <a:gd name="T78" fmla="*/ 147 w 220"/>
                <a:gd name="T79" fmla="*/ 90 h 222"/>
                <a:gd name="T80" fmla="*/ 154 w 220"/>
                <a:gd name="T81" fmla="*/ 86 h 222"/>
                <a:gd name="T82" fmla="*/ 160 w 220"/>
                <a:gd name="T83" fmla="*/ 81 h 222"/>
                <a:gd name="T84" fmla="*/ 168 w 220"/>
                <a:gd name="T85" fmla="*/ 70 h 222"/>
                <a:gd name="T86" fmla="*/ 167 w 220"/>
                <a:gd name="T87" fmla="*/ 64 h 222"/>
                <a:gd name="T88" fmla="*/ 168 w 220"/>
                <a:gd name="T89" fmla="*/ 56 h 222"/>
                <a:gd name="T90" fmla="*/ 180 w 220"/>
                <a:gd name="T91" fmla="*/ 40 h 222"/>
                <a:gd name="T92" fmla="*/ 197 w 220"/>
                <a:gd name="T93" fmla="*/ 31 h 222"/>
                <a:gd name="T94" fmla="*/ 200 w 220"/>
                <a:gd name="T95" fmla="*/ 17 h 222"/>
                <a:gd name="T96" fmla="*/ 195 w 220"/>
                <a:gd name="T97" fmla="*/ 19 h 222"/>
                <a:gd name="T98" fmla="*/ 187 w 220"/>
                <a:gd name="T99" fmla="*/ 21 h 222"/>
                <a:gd name="T100" fmla="*/ 176 w 220"/>
                <a:gd name="T101" fmla="*/ 17 h 222"/>
                <a:gd name="T102" fmla="*/ 170 w 220"/>
                <a:gd name="T103" fmla="*/ 17 h 222"/>
                <a:gd name="T104" fmla="*/ 168 w 220"/>
                <a:gd name="T105" fmla="*/ 15 h 222"/>
                <a:gd name="T106" fmla="*/ 160 w 220"/>
                <a:gd name="T107" fmla="*/ 13 h 222"/>
                <a:gd name="T108" fmla="*/ 156 w 220"/>
                <a:gd name="T109" fmla="*/ 10 h 222"/>
                <a:gd name="T110" fmla="*/ 154 w 220"/>
                <a:gd name="T111" fmla="*/ 7 h 2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0"/>
                <a:gd name="T169" fmla="*/ 0 h 222"/>
                <a:gd name="T170" fmla="*/ 220 w 220"/>
                <a:gd name="T171" fmla="*/ 222 h 2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0" h="222">
                  <a:moveTo>
                    <a:pt x="199" y="55"/>
                  </a:moveTo>
                  <a:lnTo>
                    <a:pt x="199" y="55"/>
                  </a:lnTo>
                  <a:lnTo>
                    <a:pt x="200" y="60"/>
                  </a:lnTo>
                  <a:lnTo>
                    <a:pt x="199" y="62"/>
                  </a:lnTo>
                  <a:lnTo>
                    <a:pt x="200" y="62"/>
                  </a:lnTo>
                  <a:lnTo>
                    <a:pt x="202" y="64"/>
                  </a:lnTo>
                  <a:lnTo>
                    <a:pt x="203" y="60"/>
                  </a:lnTo>
                  <a:lnTo>
                    <a:pt x="205" y="57"/>
                  </a:lnTo>
                  <a:lnTo>
                    <a:pt x="202" y="56"/>
                  </a:lnTo>
                  <a:lnTo>
                    <a:pt x="199" y="55"/>
                  </a:lnTo>
                  <a:close/>
                  <a:moveTo>
                    <a:pt x="215" y="55"/>
                  </a:moveTo>
                  <a:lnTo>
                    <a:pt x="217" y="57"/>
                  </a:lnTo>
                  <a:lnTo>
                    <a:pt x="220" y="57"/>
                  </a:lnTo>
                  <a:lnTo>
                    <a:pt x="219" y="57"/>
                  </a:lnTo>
                  <a:lnTo>
                    <a:pt x="215" y="55"/>
                  </a:lnTo>
                  <a:close/>
                  <a:moveTo>
                    <a:pt x="180" y="64"/>
                  </a:moveTo>
                  <a:lnTo>
                    <a:pt x="180" y="64"/>
                  </a:lnTo>
                  <a:lnTo>
                    <a:pt x="179" y="64"/>
                  </a:lnTo>
                  <a:lnTo>
                    <a:pt x="180" y="65"/>
                  </a:lnTo>
                  <a:lnTo>
                    <a:pt x="181" y="66"/>
                  </a:lnTo>
                  <a:lnTo>
                    <a:pt x="183" y="65"/>
                  </a:lnTo>
                  <a:lnTo>
                    <a:pt x="183" y="64"/>
                  </a:lnTo>
                  <a:lnTo>
                    <a:pt x="180" y="64"/>
                  </a:lnTo>
                  <a:close/>
                  <a:moveTo>
                    <a:pt x="29" y="212"/>
                  </a:moveTo>
                  <a:lnTo>
                    <a:pt x="29" y="212"/>
                  </a:lnTo>
                  <a:lnTo>
                    <a:pt x="26" y="218"/>
                  </a:lnTo>
                  <a:lnTo>
                    <a:pt x="30" y="214"/>
                  </a:lnTo>
                  <a:lnTo>
                    <a:pt x="30" y="212"/>
                  </a:lnTo>
                  <a:lnTo>
                    <a:pt x="30" y="211"/>
                  </a:lnTo>
                  <a:lnTo>
                    <a:pt x="29" y="212"/>
                  </a:lnTo>
                  <a:close/>
                  <a:moveTo>
                    <a:pt x="2" y="213"/>
                  </a:moveTo>
                  <a:lnTo>
                    <a:pt x="2" y="213"/>
                  </a:lnTo>
                  <a:lnTo>
                    <a:pt x="0" y="217"/>
                  </a:lnTo>
                  <a:lnTo>
                    <a:pt x="0" y="218"/>
                  </a:lnTo>
                  <a:lnTo>
                    <a:pt x="2" y="218"/>
                  </a:lnTo>
                  <a:lnTo>
                    <a:pt x="2" y="214"/>
                  </a:lnTo>
                  <a:lnTo>
                    <a:pt x="5" y="214"/>
                  </a:lnTo>
                  <a:lnTo>
                    <a:pt x="6" y="213"/>
                  </a:lnTo>
                  <a:lnTo>
                    <a:pt x="5" y="213"/>
                  </a:lnTo>
                  <a:lnTo>
                    <a:pt x="2" y="213"/>
                  </a:lnTo>
                  <a:close/>
                  <a:moveTo>
                    <a:pt x="12" y="218"/>
                  </a:moveTo>
                  <a:lnTo>
                    <a:pt x="12" y="218"/>
                  </a:lnTo>
                  <a:lnTo>
                    <a:pt x="10" y="219"/>
                  </a:lnTo>
                  <a:lnTo>
                    <a:pt x="10" y="220"/>
                  </a:lnTo>
                  <a:lnTo>
                    <a:pt x="14" y="222"/>
                  </a:lnTo>
                  <a:lnTo>
                    <a:pt x="15" y="220"/>
                  </a:lnTo>
                  <a:lnTo>
                    <a:pt x="15" y="218"/>
                  </a:lnTo>
                  <a:lnTo>
                    <a:pt x="12" y="218"/>
                  </a:lnTo>
                  <a:close/>
                  <a:moveTo>
                    <a:pt x="154" y="7"/>
                  </a:moveTo>
                  <a:lnTo>
                    <a:pt x="154" y="7"/>
                  </a:lnTo>
                  <a:lnTo>
                    <a:pt x="145" y="7"/>
                  </a:lnTo>
                  <a:lnTo>
                    <a:pt x="137" y="6"/>
                  </a:lnTo>
                  <a:lnTo>
                    <a:pt x="120" y="3"/>
                  </a:lnTo>
                  <a:lnTo>
                    <a:pt x="109" y="3"/>
                  </a:lnTo>
                  <a:lnTo>
                    <a:pt x="103" y="3"/>
                  </a:lnTo>
                  <a:lnTo>
                    <a:pt x="98" y="3"/>
                  </a:lnTo>
                  <a:lnTo>
                    <a:pt x="96" y="1"/>
                  </a:lnTo>
                  <a:lnTo>
                    <a:pt x="94" y="0"/>
                  </a:lnTo>
                  <a:lnTo>
                    <a:pt x="90" y="1"/>
                  </a:lnTo>
                  <a:lnTo>
                    <a:pt x="88" y="3"/>
                  </a:lnTo>
                  <a:lnTo>
                    <a:pt x="86" y="7"/>
                  </a:lnTo>
                  <a:lnTo>
                    <a:pt x="83" y="7"/>
                  </a:lnTo>
                  <a:lnTo>
                    <a:pt x="81" y="7"/>
                  </a:lnTo>
                  <a:lnTo>
                    <a:pt x="78" y="7"/>
                  </a:lnTo>
                  <a:lnTo>
                    <a:pt x="75" y="9"/>
                  </a:lnTo>
                  <a:lnTo>
                    <a:pt x="73" y="11"/>
                  </a:lnTo>
                  <a:lnTo>
                    <a:pt x="78" y="19"/>
                  </a:lnTo>
                  <a:lnTo>
                    <a:pt x="78" y="26"/>
                  </a:lnTo>
                  <a:lnTo>
                    <a:pt x="81" y="25"/>
                  </a:lnTo>
                  <a:lnTo>
                    <a:pt x="83" y="24"/>
                  </a:lnTo>
                  <a:lnTo>
                    <a:pt x="86" y="25"/>
                  </a:lnTo>
                  <a:lnTo>
                    <a:pt x="86" y="26"/>
                  </a:lnTo>
                  <a:lnTo>
                    <a:pt x="86" y="27"/>
                  </a:lnTo>
                  <a:lnTo>
                    <a:pt x="88" y="27"/>
                  </a:lnTo>
                  <a:lnTo>
                    <a:pt x="95" y="26"/>
                  </a:lnTo>
                  <a:lnTo>
                    <a:pt x="97" y="26"/>
                  </a:lnTo>
                  <a:lnTo>
                    <a:pt x="98" y="27"/>
                  </a:lnTo>
                  <a:lnTo>
                    <a:pt x="98" y="29"/>
                  </a:lnTo>
                  <a:lnTo>
                    <a:pt x="101" y="29"/>
                  </a:lnTo>
                  <a:lnTo>
                    <a:pt x="99" y="32"/>
                  </a:lnTo>
                  <a:lnTo>
                    <a:pt x="97" y="34"/>
                  </a:lnTo>
                  <a:lnTo>
                    <a:pt x="96" y="36"/>
                  </a:lnTo>
                  <a:lnTo>
                    <a:pt x="95" y="38"/>
                  </a:lnTo>
                  <a:lnTo>
                    <a:pt x="96" y="39"/>
                  </a:lnTo>
                  <a:lnTo>
                    <a:pt x="98" y="46"/>
                  </a:lnTo>
                  <a:lnTo>
                    <a:pt x="99" y="48"/>
                  </a:lnTo>
                  <a:lnTo>
                    <a:pt x="98" y="50"/>
                  </a:lnTo>
                  <a:lnTo>
                    <a:pt x="95" y="52"/>
                  </a:lnTo>
                  <a:lnTo>
                    <a:pt x="96" y="56"/>
                  </a:lnTo>
                  <a:lnTo>
                    <a:pt x="96" y="59"/>
                  </a:lnTo>
                  <a:lnTo>
                    <a:pt x="96" y="60"/>
                  </a:lnTo>
                  <a:lnTo>
                    <a:pt x="96" y="63"/>
                  </a:lnTo>
                  <a:lnTo>
                    <a:pt x="93" y="65"/>
                  </a:lnTo>
                  <a:lnTo>
                    <a:pt x="93" y="67"/>
                  </a:lnTo>
                  <a:lnTo>
                    <a:pt x="95" y="71"/>
                  </a:lnTo>
                  <a:lnTo>
                    <a:pt x="96" y="72"/>
                  </a:lnTo>
                  <a:lnTo>
                    <a:pt x="95" y="75"/>
                  </a:lnTo>
                  <a:lnTo>
                    <a:pt x="93" y="79"/>
                  </a:lnTo>
                  <a:lnTo>
                    <a:pt x="93" y="80"/>
                  </a:lnTo>
                  <a:lnTo>
                    <a:pt x="94" y="82"/>
                  </a:lnTo>
                  <a:lnTo>
                    <a:pt x="95" y="83"/>
                  </a:lnTo>
                  <a:lnTo>
                    <a:pt x="97" y="83"/>
                  </a:lnTo>
                  <a:lnTo>
                    <a:pt x="97" y="84"/>
                  </a:lnTo>
                  <a:lnTo>
                    <a:pt x="96" y="88"/>
                  </a:lnTo>
                  <a:lnTo>
                    <a:pt x="96" y="90"/>
                  </a:lnTo>
                  <a:lnTo>
                    <a:pt x="97" y="91"/>
                  </a:lnTo>
                  <a:lnTo>
                    <a:pt x="98" y="91"/>
                  </a:lnTo>
                  <a:lnTo>
                    <a:pt x="107" y="105"/>
                  </a:lnTo>
                  <a:lnTo>
                    <a:pt x="114" y="104"/>
                  </a:lnTo>
                  <a:lnTo>
                    <a:pt x="121" y="103"/>
                  </a:lnTo>
                  <a:lnTo>
                    <a:pt x="122" y="99"/>
                  </a:lnTo>
                  <a:lnTo>
                    <a:pt x="128" y="99"/>
                  </a:lnTo>
                  <a:lnTo>
                    <a:pt x="132" y="100"/>
                  </a:lnTo>
                  <a:lnTo>
                    <a:pt x="137" y="100"/>
                  </a:lnTo>
                  <a:lnTo>
                    <a:pt x="139" y="100"/>
                  </a:lnTo>
                  <a:lnTo>
                    <a:pt x="143" y="99"/>
                  </a:lnTo>
                  <a:lnTo>
                    <a:pt x="143" y="98"/>
                  </a:lnTo>
                  <a:lnTo>
                    <a:pt x="145" y="96"/>
                  </a:lnTo>
                  <a:lnTo>
                    <a:pt x="146" y="94"/>
                  </a:lnTo>
                  <a:lnTo>
                    <a:pt x="147" y="90"/>
                  </a:lnTo>
                  <a:lnTo>
                    <a:pt x="148" y="88"/>
                  </a:lnTo>
                  <a:lnTo>
                    <a:pt x="152" y="87"/>
                  </a:lnTo>
                  <a:lnTo>
                    <a:pt x="154" y="86"/>
                  </a:lnTo>
                  <a:lnTo>
                    <a:pt x="158" y="86"/>
                  </a:lnTo>
                  <a:lnTo>
                    <a:pt x="160" y="83"/>
                  </a:lnTo>
                  <a:lnTo>
                    <a:pt x="160" y="81"/>
                  </a:lnTo>
                  <a:lnTo>
                    <a:pt x="160" y="78"/>
                  </a:lnTo>
                  <a:lnTo>
                    <a:pt x="163" y="73"/>
                  </a:lnTo>
                  <a:lnTo>
                    <a:pt x="168" y="70"/>
                  </a:lnTo>
                  <a:lnTo>
                    <a:pt x="169" y="68"/>
                  </a:lnTo>
                  <a:lnTo>
                    <a:pt x="169" y="65"/>
                  </a:lnTo>
                  <a:lnTo>
                    <a:pt x="167" y="64"/>
                  </a:lnTo>
                  <a:lnTo>
                    <a:pt x="166" y="62"/>
                  </a:lnTo>
                  <a:lnTo>
                    <a:pt x="166" y="57"/>
                  </a:lnTo>
                  <a:lnTo>
                    <a:pt x="168" y="56"/>
                  </a:lnTo>
                  <a:lnTo>
                    <a:pt x="170" y="55"/>
                  </a:lnTo>
                  <a:lnTo>
                    <a:pt x="177" y="44"/>
                  </a:lnTo>
                  <a:lnTo>
                    <a:pt x="180" y="40"/>
                  </a:lnTo>
                  <a:lnTo>
                    <a:pt x="185" y="35"/>
                  </a:lnTo>
                  <a:lnTo>
                    <a:pt x="193" y="32"/>
                  </a:lnTo>
                  <a:lnTo>
                    <a:pt x="197" y="31"/>
                  </a:lnTo>
                  <a:lnTo>
                    <a:pt x="200" y="29"/>
                  </a:lnTo>
                  <a:lnTo>
                    <a:pt x="200" y="23"/>
                  </a:lnTo>
                  <a:lnTo>
                    <a:pt x="200" y="17"/>
                  </a:lnTo>
                  <a:lnTo>
                    <a:pt x="197" y="17"/>
                  </a:lnTo>
                  <a:lnTo>
                    <a:pt x="196" y="18"/>
                  </a:lnTo>
                  <a:lnTo>
                    <a:pt x="195" y="19"/>
                  </a:lnTo>
                  <a:lnTo>
                    <a:pt x="194" y="21"/>
                  </a:lnTo>
                  <a:lnTo>
                    <a:pt x="191" y="21"/>
                  </a:lnTo>
                  <a:lnTo>
                    <a:pt x="187" y="21"/>
                  </a:lnTo>
                  <a:lnTo>
                    <a:pt x="185" y="22"/>
                  </a:lnTo>
                  <a:lnTo>
                    <a:pt x="184" y="19"/>
                  </a:lnTo>
                  <a:lnTo>
                    <a:pt x="176" y="17"/>
                  </a:lnTo>
                  <a:lnTo>
                    <a:pt x="174" y="16"/>
                  </a:lnTo>
                  <a:lnTo>
                    <a:pt x="172" y="17"/>
                  </a:lnTo>
                  <a:lnTo>
                    <a:pt x="170" y="17"/>
                  </a:lnTo>
                  <a:lnTo>
                    <a:pt x="169" y="17"/>
                  </a:lnTo>
                  <a:lnTo>
                    <a:pt x="168" y="16"/>
                  </a:lnTo>
                  <a:lnTo>
                    <a:pt x="168" y="15"/>
                  </a:lnTo>
                  <a:lnTo>
                    <a:pt x="166" y="15"/>
                  </a:lnTo>
                  <a:lnTo>
                    <a:pt x="163" y="14"/>
                  </a:lnTo>
                  <a:lnTo>
                    <a:pt x="160" y="13"/>
                  </a:lnTo>
                  <a:lnTo>
                    <a:pt x="158" y="13"/>
                  </a:lnTo>
                  <a:lnTo>
                    <a:pt x="156" y="10"/>
                  </a:lnTo>
                  <a:lnTo>
                    <a:pt x="156" y="9"/>
                  </a:lnTo>
                  <a:lnTo>
                    <a:pt x="155" y="8"/>
                  </a:lnTo>
                  <a:lnTo>
                    <a:pt x="154" y="7"/>
                  </a:lnTo>
                  <a:close/>
                </a:path>
              </a:pathLst>
            </a:custGeom>
            <a:grpFill/>
            <a:ln w="1905">
              <a:solidFill>
                <a:srgbClr val="FAE374"/>
              </a:solidFill>
              <a:prstDash val="solid"/>
              <a:round/>
              <a:headEnd/>
              <a:tailEnd/>
            </a:ln>
          </p:spPr>
          <p:txBody>
            <a:bodyPr/>
            <a:lstStyle/>
            <a:p>
              <a:endParaRPr lang="en-US"/>
            </a:p>
          </p:txBody>
        </p:sp>
        <p:sp>
          <p:nvSpPr>
            <p:cNvPr id="40" name="Freeform 115"/>
            <p:cNvSpPr>
              <a:spLocks noChangeAspect="1" noEditPoints="1"/>
            </p:cNvSpPr>
            <p:nvPr/>
          </p:nvSpPr>
          <p:spPr bwMode="auto">
            <a:xfrm>
              <a:off x="6148188" y="2592946"/>
              <a:ext cx="45718" cy="102704"/>
            </a:xfrm>
            <a:custGeom>
              <a:avLst/>
              <a:gdLst>
                <a:gd name="T0" fmla="*/ 6 w 35"/>
                <a:gd name="T1" fmla="*/ 7 h 72"/>
                <a:gd name="T2" fmla="*/ 8 w 35"/>
                <a:gd name="T3" fmla="*/ 17 h 72"/>
                <a:gd name="T4" fmla="*/ 5 w 35"/>
                <a:gd name="T5" fmla="*/ 19 h 72"/>
                <a:gd name="T6" fmla="*/ 10 w 35"/>
                <a:gd name="T7" fmla="*/ 24 h 72"/>
                <a:gd name="T8" fmla="*/ 8 w 35"/>
                <a:gd name="T9" fmla="*/ 25 h 72"/>
                <a:gd name="T10" fmla="*/ 7 w 35"/>
                <a:gd name="T11" fmla="*/ 27 h 72"/>
                <a:gd name="T12" fmla="*/ 7 w 35"/>
                <a:gd name="T13" fmla="*/ 32 h 72"/>
                <a:gd name="T14" fmla="*/ 8 w 35"/>
                <a:gd name="T15" fmla="*/ 32 h 72"/>
                <a:gd name="T16" fmla="*/ 10 w 35"/>
                <a:gd name="T17" fmla="*/ 37 h 72"/>
                <a:gd name="T18" fmla="*/ 5 w 35"/>
                <a:gd name="T19" fmla="*/ 40 h 72"/>
                <a:gd name="T20" fmla="*/ 4 w 35"/>
                <a:gd name="T21" fmla="*/ 48 h 72"/>
                <a:gd name="T22" fmla="*/ 3 w 35"/>
                <a:gd name="T23" fmla="*/ 56 h 72"/>
                <a:gd name="T24" fmla="*/ 6 w 35"/>
                <a:gd name="T25" fmla="*/ 57 h 72"/>
                <a:gd name="T26" fmla="*/ 7 w 35"/>
                <a:gd name="T27" fmla="*/ 58 h 72"/>
                <a:gd name="T28" fmla="*/ 15 w 35"/>
                <a:gd name="T29" fmla="*/ 50 h 72"/>
                <a:gd name="T30" fmla="*/ 19 w 35"/>
                <a:gd name="T31" fmla="*/ 49 h 72"/>
                <a:gd name="T32" fmla="*/ 30 w 35"/>
                <a:gd name="T33" fmla="*/ 44 h 72"/>
                <a:gd name="T34" fmla="*/ 32 w 35"/>
                <a:gd name="T35" fmla="*/ 42 h 72"/>
                <a:gd name="T36" fmla="*/ 35 w 35"/>
                <a:gd name="T37" fmla="*/ 31 h 72"/>
                <a:gd name="T38" fmla="*/ 33 w 35"/>
                <a:gd name="T39" fmla="*/ 18 h 72"/>
                <a:gd name="T40" fmla="*/ 29 w 35"/>
                <a:gd name="T41" fmla="*/ 12 h 72"/>
                <a:gd name="T42" fmla="*/ 29 w 35"/>
                <a:gd name="T43" fmla="*/ 10 h 72"/>
                <a:gd name="T44" fmla="*/ 27 w 35"/>
                <a:gd name="T45" fmla="*/ 8 h 72"/>
                <a:gd name="T46" fmla="*/ 27 w 35"/>
                <a:gd name="T47" fmla="*/ 6 h 72"/>
                <a:gd name="T48" fmla="*/ 27 w 35"/>
                <a:gd name="T49" fmla="*/ 2 h 72"/>
                <a:gd name="T50" fmla="*/ 23 w 35"/>
                <a:gd name="T51" fmla="*/ 1 h 72"/>
                <a:gd name="T52" fmla="*/ 19 w 35"/>
                <a:gd name="T53" fmla="*/ 2 h 72"/>
                <a:gd name="T54" fmla="*/ 15 w 35"/>
                <a:gd name="T55" fmla="*/ 1 h 72"/>
                <a:gd name="T56" fmla="*/ 11 w 35"/>
                <a:gd name="T57" fmla="*/ 1 h 72"/>
                <a:gd name="T58" fmla="*/ 6 w 35"/>
                <a:gd name="T59" fmla="*/ 7 h 72"/>
                <a:gd name="T60" fmla="*/ 3 w 35"/>
                <a:gd name="T61" fmla="*/ 67 h 72"/>
                <a:gd name="T62" fmla="*/ 0 w 35"/>
                <a:gd name="T63" fmla="*/ 72 h 72"/>
                <a:gd name="T64" fmla="*/ 3 w 35"/>
                <a:gd name="T65" fmla="*/ 72 h 72"/>
                <a:gd name="T66" fmla="*/ 5 w 35"/>
                <a:gd name="T67" fmla="*/ 66 h 72"/>
                <a:gd name="T68" fmla="*/ 3 w 35"/>
                <a:gd name="T69" fmla="*/ 67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72"/>
                <a:gd name="T107" fmla="*/ 35 w 35"/>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72">
                  <a:moveTo>
                    <a:pt x="6" y="7"/>
                  </a:moveTo>
                  <a:lnTo>
                    <a:pt x="6" y="7"/>
                  </a:lnTo>
                  <a:lnTo>
                    <a:pt x="8" y="15"/>
                  </a:lnTo>
                  <a:lnTo>
                    <a:pt x="8" y="17"/>
                  </a:lnTo>
                  <a:lnTo>
                    <a:pt x="5" y="19"/>
                  </a:lnTo>
                  <a:lnTo>
                    <a:pt x="10" y="24"/>
                  </a:lnTo>
                  <a:lnTo>
                    <a:pt x="10" y="25"/>
                  </a:lnTo>
                  <a:lnTo>
                    <a:pt x="8" y="25"/>
                  </a:lnTo>
                  <a:lnTo>
                    <a:pt x="7" y="27"/>
                  </a:lnTo>
                  <a:lnTo>
                    <a:pt x="7" y="32"/>
                  </a:lnTo>
                  <a:lnTo>
                    <a:pt x="8" y="31"/>
                  </a:lnTo>
                  <a:lnTo>
                    <a:pt x="8" y="32"/>
                  </a:lnTo>
                  <a:lnTo>
                    <a:pt x="8" y="34"/>
                  </a:lnTo>
                  <a:lnTo>
                    <a:pt x="10" y="37"/>
                  </a:lnTo>
                  <a:lnTo>
                    <a:pt x="5" y="40"/>
                  </a:lnTo>
                  <a:lnTo>
                    <a:pt x="4" y="48"/>
                  </a:lnTo>
                  <a:lnTo>
                    <a:pt x="3" y="56"/>
                  </a:lnTo>
                  <a:lnTo>
                    <a:pt x="5" y="56"/>
                  </a:lnTo>
                  <a:lnTo>
                    <a:pt x="6" y="57"/>
                  </a:lnTo>
                  <a:lnTo>
                    <a:pt x="7" y="58"/>
                  </a:lnTo>
                  <a:lnTo>
                    <a:pt x="13" y="52"/>
                  </a:lnTo>
                  <a:lnTo>
                    <a:pt x="15" y="50"/>
                  </a:lnTo>
                  <a:lnTo>
                    <a:pt x="19" y="49"/>
                  </a:lnTo>
                  <a:lnTo>
                    <a:pt x="27" y="47"/>
                  </a:lnTo>
                  <a:lnTo>
                    <a:pt x="30" y="44"/>
                  </a:lnTo>
                  <a:lnTo>
                    <a:pt x="32" y="42"/>
                  </a:lnTo>
                  <a:lnTo>
                    <a:pt x="33" y="37"/>
                  </a:lnTo>
                  <a:lnTo>
                    <a:pt x="35" y="31"/>
                  </a:lnTo>
                  <a:lnTo>
                    <a:pt x="33" y="18"/>
                  </a:lnTo>
                  <a:lnTo>
                    <a:pt x="31" y="16"/>
                  </a:lnTo>
                  <a:lnTo>
                    <a:pt x="29" y="12"/>
                  </a:lnTo>
                  <a:lnTo>
                    <a:pt x="29" y="10"/>
                  </a:lnTo>
                  <a:lnTo>
                    <a:pt x="29" y="8"/>
                  </a:lnTo>
                  <a:lnTo>
                    <a:pt x="27" y="8"/>
                  </a:lnTo>
                  <a:lnTo>
                    <a:pt x="27" y="6"/>
                  </a:lnTo>
                  <a:lnTo>
                    <a:pt x="27" y="2"/>
                  </a:lnTo>
                  <a:lnTo>
                    <a:pt x="25" y="2"/>
                  </a:lnTo>
                  <a:lnTo>
                    <a:pt x="23" y="1"/>
                  </a:lnTo>
                  <a:lnTo>
                    <a:pt x="19" y="2"/>
                  </a:lnTo>
                  <a:lnTo>
                    <a:pt x="15" y="1"/>
                  </a:lnTo>
                  <a:lnTo>
                    <a:pt x="14" y="0"/>
                  </a:lnTo>
                  <a:lnTo>
                    <a:pt x="11" y="1"/>
                  </a:lnTo>
                  <a:lnTo>
                    <a:pt x="5" y="7"/>
                  </a:lnTo>
                  <a:lnTo>
                    <a:pt x="6" y="7"/>
                  </a:lnTo>
                  <a:close/>
                  <a:moveTo>
                    <a:pt x="3" y="67"/>
                  </a:moveTo>
                  <a:lnTo>
                    <a:pt x="3" y="67"/>
                  </a:lnTo>
                  <a:lnTo>
                    <a:pt x="0" y="71"/>
                  </a:lnTo>
                  <a:lnTo>
                    <a:pt x="0" y="72"/>
                  </a:lnTo>
                  <a:lnTo>
                    <a:pt x="3" y="72"/>
                  </a:lnTo>
                  <a:lnTo>
                    <a:pt x="5" y="68"/>
                  </a:lnTo>
                  <a:lnTo>
                    <a:pt x="5" y="66"/>
                  </a:lnTo>
                  <a:lnTo>
                    <a:pt x="3" y="67"/>
                  </a:lnTo>
                  <a:close/>
                </a:path>
              </a:pathLst>
            </a:custGeom>
            <a:grpFill/>
            <a:ln w="1905">
              <a:solidFill>
                <a:srgbClr val="FAE374"/>
              </a:solidFill>
              <a:prstDash val="solid"/>
              <a:round/>
              <a:headEnd/>
              <a:tailEnd/>
            </a:ln>
          </p:spPr>
          <p:txBody>
            <a:bodyPr/>
            <a:lstStyle/>
            <a:p>
              <a:endParaRPr lang="en-US"/>
            </a:p>
          </p:txBody>
        </p:sp>
        <p:sp>
          <p:nvSpPr>
            <p:cNvPr id="41" name="Freeform 116"/>
            <p:cNvSpPr>
              <a:spLocks noChangeAspect="1" noEditPoints="1"/>
            </p:cNvSpPr>
            <p:nvPr/>
          </p:nvSpPr>
          <p:spPr bwMode="auto">
            <a:xfrm>
              <a:off x="4710032" y="3689877"/>
              <a:ext cx="212915" cy="235362"/>
            </a:xfrm>
            <a:custGeom>
              <a:avLst/>
              <a:gdLst>
                <a:gd name="T0" fmla="*/ 157 w 163"/>
                <a:gd name="T1" fmla="*/ 78 h 165"/>
                <a:gd name="T2" fmla="*/ 161 w 163"/>
                <a:gd name="T3" fmla="*/ 86 h 165"/>
                <a:gd name="T4" fmla="*/ 143 w 163"/>
                <a:gd name="T5" fmla="*/ 102 h 165"/>
                <a:gd name="T6" fmla="*/ 139 w 163"/>
                <a:gd name="T7" fmla="*/ 116 h 165"/>
                <a:gd name="T8" fmla="*/ 117 w 163"/>
                <a:gd name="T9" fmla="*/ 138 h 165"/>
                <a:gd name="T10" fmla="*/ 98 w 163"/>
                <a:gd name="T11" fmla="*/ 151 h 165"/>
                <a:gd name="T12" fmla="*/ 84 w 163"/>
                <a:gd name="T13" fmla="*/ 154 h 165"/>
                <a:gd name="T14" fmla="*/ 72 w 163"/>
                <a:gd name="T15" fmla="*/ 155 h 165"/>
                <a:gd name="T16" fmla="*/ 53 w 163"/>
                <a:gd name="T17" fmla="*/ 160 h 165"/>
                <a:gd name="T18" fmla="*/ 43 w 163"/>
                <a:gd name="T19" fmla="*/ 159 h 165"/>
                <a:gd name="T20" fmla="*/ 27 w 163"/>
                <a:gd name="T21" fmla="*/ 165 h 165"/>
                <a:gd name="T22" fmla="*/ 17 w 163"/>
                <a:gd name="T23" fmla="*/ 161 h 165"/>
                <a:gd name="T24" fmla="*/ 13 w 163"/>
                <a:gd name="T25" fmla="*/ 151 h 165"/>
                <a:gd name="T26" fmla="*/ 13 w 163"/>
                <a:gd name="T27" fmla="*/ 137 h 165"/>
                <a:gd name="T28" fmla="*/ 15 w 163"/>
                <a:gd name="T29" fmla="*/ 121 h 165"/>
                <a:gd name="T30" fmla="*/ 8 w 163"/>
                <a:gd name="T31" fmla="*/ 109 h 165"/>
                <a:gd name="T32" fmla="*/ 3 w 163"/>
                <a:gd name="T33" fmla="*/ 90 h 165"/>
                <a:gd name="T34" fmla="*/ 7 w 163"/>
                <a:gd name="T35" fmla="*/ 81 h 165"/>
                <a:gd name="T36" fmla="*/ 11 w 163"/>
                <a:gd name="T37" fmla="*/ 81 h 165"/>
                <a:gd name="T38" fmla="*/ 17 w 163"/>
                <a:gd name="T39" fmla="*/ 87 h 165"/>
                <a:gd name="T40" fmla="*/ 23 w 163"/>
                <a:gd name="T41" fmla="*/ 87 h 165"/>
                <a:gd name="T42" fmla="*/ 31 w 163"/>
                <a:gd name="T43" fmla="*/ 80 h 165"/>
                <a:gd name="T44" fmla="*/ 39 w 163"/>
                <a:gd name="T45" fmla="*/ 45 h 165"/>
                <a:gd name="T46" fmla="*/ 41 w 163"/>
                <a:gd name="T47" fmla="*/ 56 h 165"/>
                <a:gd name="T48" fmla="*/ 43 w 163"/>
                <a:gd name="T49" fmla="*/ 63 h 165"/>
                <a:gd name="T50" fmla="*/ 49 w 163"/>
                <a:gd name="T51" fmla="*/ 61 h 165"/>
                <a:gd name="T52" fmla="*/ 62 w 163"/>
                <a:gd name="T53" fmla="*/ 54 h 165"/>
                <a:gd name="T54" fmla="*/ 69 w 163"/>
                <a:gd name="T55" fmla="*/ 45 h 165"/>
                <a:gd name="T56" fmla="*/ 76 w 163"/>
                <a:gd name="T57" fmla="*/ 46 h 165"/>
                <a:gd name="T58" fmla="*/ 81 w 163"/>
                <a:gd name="T59" fmla="*/ 46 h 165"/>
                <a:gd name="T60" fmla="*/ 90 w 163"/>
                <a:gd name="T61" fmla="*/ 46 h 165"/>
                <a:gd name="T62" fmla="*/ 94 w 163"/>
                <a:gd name="T63" fmla="*/ 46 h 165"/>
                <a:gd name="T64" fmla="*/ 100 w 163"/>
                <a:gd name="T65" fmla="*/ 29 h 165"/>
                <a:gd name="T66" fmla="*/ 105 w 163"/>
                <a:gd name="T67" fmla="*/ 20 h 165"/>
                <a:gd name="T68" fmla="*/ 113 w 163"/>
                <a:gd name="T69" fmla="*/ 12 h 165"/>
                <a:gd name="T70" fmla="*/ 122 w 163"/>
                <a:gd name="T71" fmla="*/ 7 h 165"/>
                <a:gd name="T72" fmla="*/ 126 w 163"/>
                <a:gd name="T73" fmla="*/ 5 h 165"/>
                <a:gd name="T74" fmla="*/ 134 w 163"/>
                <a:gd name="T75" fmla="*/ 2 h 165"/>
                <a:gd name="T76" fmla="*/ 143 w 163"/>
                <a:gd name="T77" fmla="*/ 0 h 165"/>
                <a:gd name="T78" fmla="*/ 151 w 163"/>
                <a:gd name="T79" fmla="*/ 3 h 165"/>
                <a:gd name="T80" fmla="*/ 153 w 163"/>
                <a:gd name="T81" fmla="*/ 14 h 165"/>
                <a:gd name="T82" fmla="*/ 153 w 163"/>
                <a:gd name="T83" fmla="*/ 26 h 165"/>
                <a:gd name="T84" fmla="*/ 151 w 163"/>
                <a:gd name="T85" fmla="*/ 40 h 165"/>
                <a:gd name="T86" fmla="*/ 154 w 163"/>
                <a:gd name="T87" fmla="*/ 46 h 165"/>
                <a:gd name="T88" fmla="*/ 148 w 163"/>
                <a:gd name="T89" fmla="*/ 46 h 165"/>
                <a:gd name="T90" fmla="*/ 147 w 163"/>
                <a:gd name="T91" fmla="*/ 57 h 165"/>
                <a:gd name="T92" fmla="*/ 155 w 163"/>
                <a:gd name="T93" fmla="*/ 63 h 165"/>
                <a:gd name="T94" fmla="*/ 115 w 163"/>
                <a:gd name="T95" fmla="*/ 106 h 165"/>
                <a:gd name="T96" fmla="*/ 123 w 163"/>
                <a:gd name="T97" fmla="*/ 102 h 165"/>
                <a:gd name="T98" fmla="*/ 124 w 163"/>
                <a:gd name="T99" fmla="*/ 96 h 165"/>
                <a:gd name="T100" fmla="*/ 116 w 163"/>
                <a:gd name="T101" fmla="*/ 92 h 165"/>
                <a:gd name="T102" fmla="*/ 108 w 163"/>
                <a:gd name="T103" fmla="*/ 96 h 165"/>
                <a:gd name="T104" fmla="*/ 107 w 163"/>
                <a:gd name="T105" fmla="*/ 101 h 165"/>
                <a:gd name="T106" fmla="*/ 112 w 163"/>
                <a:gd name="T107" fmla="*/ 108 h 1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3"/>
                <a:gd name="T163" fmla="*/ 0 h 165"/>
                <a:gd name="T164" fmla="*/ 163 w 163"/>
                <a:gd name="T165" fmla="*/ 165 h 1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3" h="165">
                  <a:moveTo>
                    <a:pt x="163" y="57"/>
                  </a:moveTo>
                  <a:lnTo>
                    <a:pt x="163" y="57"/>
                  </a:lnTo>
                  <a:lnTo>
                    <a:pt x="162" y="78"/>
                  </a:lnTo>
                  <a:lnTo>
                    <a:pt x="157" y="78"/>
                  </a:lnTo>
                  <a:lnTo>
                    <a:pt x="157" y="80"/>
                  </a:lnTo>
                  <a:lnTo>
                    <a:pt x="157" y="83"/>
                  </a:lnTo>
                  <a:lnTo>
                    <a:pt x="161" y="86"/>
                  </a:lnTo>
                  <a:lnTo>
                    <a:pt x="154" y="89"/>
                  </a:lnTo>
                  <a:lnTo>
                    <a:pt x="148" y="94"/>
                  </a:lnTo>
                  <a:lnTo>
                    <a:pt x="146" y="97"/>
                  </a:lnTo>
                  <a:lnTo>
                    <a:pt x="143" y="102"/>
                  </a:lnTo>
                  <a:lnTo>
                    <a:pt x="140" y="111"/>
                  </a:lnTo>
                  <a:lnTo>
                    <a:pt x="139" y="111"/>
                  </a:lnTo>
                  <a:lnTo>
                    <a:pt x="139" y="113"/>
                  </a:lnTo>
                  <a:lnTo>
                    <a:pt x="139" y="116"/>
                  </a:lnTo>
                  <a:lnTo>
                    <a:pt x="134" y="118"/>
                  </a:lnTo>
                  <a:lnTo>
                    <a:pt x="131" y="121"/>
                  </a:lnTo>
                  <a:lnTo>
                    <a:pt x="117" y="138"/>
                  </a:lnTo>
                  <a:lnTo>
                    <a:pt x="109" y="146"/>
                  </a:lnTo>
                  <a:lnTo>
                    <a:pt x="106" y="149"/>
                  </a:lnTo>
                  <a:lnTo>
                    <a:pt x="101" y="151"/>
                  </a:lnTo>
                  <a:lnTo>
                    <a:pt x="98" y="151"/>
                  </a:lnTo>
                  <a:lnTo>
                    <a:pt x="93" y="151"/>
                  </a:lnTo>
                  <a:lnTo>
                    <a:pt x="93" y="154"/>
                  </a:lnTo>
                  <a:lnTo>
                    <a:pt x="89" y="154"/>
                  </a:lnTo>
                  <a:lnTo>
                    <a:pt x="84" y="154"/>
                  </a:lnTo>
                  <a:lnTo>
                    <a:pt x="83" y="157"/>
                  </a:lnTo>
                  <a:lnTo>
                    <a:pt x="77" y="157"/>
                  </a:lnTo>
                  <a:lnTo>
                    <a:pt x="72" y="155"/>
                  </a:lnTo>
                  <a:lnTo>
                    <a:pt x="66" y="154"/>
                  </a:lnTo>
                  <a:lnTo>
                    <a:pt x="58" y="155"/>
                  </a:lnTo>
                  <a:lnTo>
                    <a:pt x="56" y="158"/>
                  </a:lnTo>
                  <a:lnTo>
                    <a:pt x="53" y="160"/>
                  </a:lnTo>
                  <a:lnTo>
                    <a:pt x="51" y="160"/>
                  </a:lnTo>
                  <a:lnTo>
                    <a:pt x="49" y="159"/>
                  </a:lnTo>
                  <a:lnTo>
                    <a:pt x="47" y="159"/>
                  </a:lnTo>
                  <a:lnTo>
                    <a:pt x="43" y="159"/>
                  </a:lnTo>
                  <a:lnTo>
                    <a:pt x="37" y="162"/>
                  </a:lnTo>
                  <a:lnTo>
                    <a:pt x="33" y="165"/>
                  </a:lnTo>
                  <a:lnTo>
                    <a:pt x="31" y="165"/>
                  </a:lnTo>
                  <a:lnTo>
                    <a:pt x="27" y="165"/>
                  </a:lnTo>
                  <a:lnTo>
                    <a:pt x="26" y="161"/>
                  </a:lnTo>
                  <a:lnTo>
                    <a:pt x="21" y="161"/>
                  </a:lnTo>
                  <a:lnTo>
                    <a:pt x="21" y="159"/>
                  </a:lnTo>
                  <a:lnTo>
                    <a:pt x="17" y="161"/>
                  </a:lnTo>
                  <a:lnTo>
                    <a:pt x="17" y="160"/>
                  </a:lnTo>
                  <a:lnTo>
                    <a:pt x="16" y="159"/>
                  </a:lnTo>
                  <a:lnTo>
                    <a:pt x="15" y="157"/>
                  </a:lnTo>
                  <a:lnTo>
                    <a:pt x="13" y="151"/>
                  </a:lnTo>
                  <a:lnTo>
                    <a:pt x="13" y="143"/>
                  </a:lnTo>
                  <a:lnTo>
                    <a:pt x="10" y="142"/>
                  </a:lnTo>
                  <a:lnTo>
                    <a:pt x="11" y="138"/>
                  </a:lnTo>
                  <a:lnTo>
                    <a:pt x="13" y="137"/>
                  </a:lnTo>
                  <a:lnTo>
                    <a:pt x="16" y="136"/>
                  </a:lnTo>
                  <a:lnTo>
                    <a:pt x="17" y="133"/>
                  </a:lnTo>
                  <a:lnTo>
                    <a:pt x="16" y="127"/>
                  </a:lnTo>
                  <a:lnTo>
                    <a:pt x="15" y="121"/>
                  </a:lnTo>
                  <a:lnTo>
                    <a:pt x="12" y="112"/>
                  </a:lnTo>
                  <a:lnTo>
                    <a:pt x="10" y="111"/>
                  </a:lnTo>
                  <a:lnTo>
                    <a:pt x="8" y="109"/>
                  </a:lnTo>
                  <a:lnTo>
                    <a:pt x="7" y="104"/>
                  </a:lnTo>
                  <a:lnTo>
                    <a:pt x="5" y="100"/>
                  </a:lnTo>
                  <a:lnTo>
                    <a:pt x="5" y="94"/>
                  </a:lnTo>
                  <a:lnTo>
                    <a:pt x="3" y="90"/>
                  </a:lnTo>
                  <a:lnTo>
                    <a:pt x="0" y="87"/>
                  </a:lnTo>
                  <a:lnTo>
                    <a:pt x="3" y="85"/>
                  </a:lnTo>
                  <a:lnTo>
                    <a:pt x="7" y="81"/>
                  </a:lnTo>
                  <a:lnTo>
                    <a:pt x="8" y="80"/>
                  </a:lnTo>
                  <a:lnTo>
                    <a:pt x="10" y="79"/>
                  </a:lnTo>
                  <a:lnTo>
                    <a:pt x="11" y="80"/>
                  </a:lnTo>
                  <a:lnTo>
                    <a:pt x="11" y="81"/>
                  </a:lnTo>
                  <a:lnTo>
                    <a:pt x="11" y="83"/>
                  </a:lnTo>
                  <a:lnTo>
                    <a:pt x="11" y="84"/>
                  </a:lnTo>
                  <a:lnTo>
                    <a:pt x="13" y="86"/>
                  </a:lnTo>
                  <a:lnTo>
                    <a:pt x="17" y="87"/>
                  </a:lnTo>
                  <a:lnTo>
                    <a:pt x="20" y="87"/>
                  </a:lnTo>
                  <a:lnTo>
                    <a:pt x="21" y="87"/>
                  </a:lnTo>
                  <a:lnTo>
                    <a:pt x="23" y="87"/>
                  </a:lnTo>
                  <a:lnTo>
                    <a:pt x="25" y="85"/>
                  </a:lnTo>
                  <a:lnTo>
                    <a:pt x="26" y="83"/>
                  </a:lnTo>
                  <a:lnTo>
                    <a:pt x="28" y="81"/>
                  </a:lnTo>
                  <a:lnTo>
                    <a:pt x="31" y="80"/>
                  </a:lnTo>
                  <a:lnTo>
                    <a:pt x="33" y="80"/>
                  </a:lnTo>
                  <a:lnTo>
                    <a:pt x="33" y="41"/>
                  </a:lnTo>
                  <a:lnTo>
                    <a:pt x="36" y="43"/>
                  </a:lnTo>
                  <a:lnTo>
                    <a:pt x="39" y="45"/>
                  </a:lnTo>
                  <a:lnTo>
                    <a:pt x="40" y="48"/>
                  </a:lnTo>
                  <a:lnTo>
                    <a:pt x="42" y="53"/>
                  </a:lnTo>
                  <a:lnTo>
                    <a:pt x="41" y="56"/>
                  </a:lnTo>
                  <a:lnTo>
                    <a:pt x="41" y="59"/>
                  </a:lnTo>
                  <a:lnTo>
                    <a:pt x="41" y="61"/>
                  </a:lnTo>
                  <a:lnTo>
                    <a:pt x="42" y="63"/>
                  </a:lnTo>
                  <a:lnTo>
                    <a:pt x="43" y="63"/>
                  </a:lnTo>
                  <a:lnTo>
                    <a:pt x="45" y="63"/>
                  </a:lnTo>
                  <a:lnTo>
                    <a:pt x="45" y="62"/>
                  </a:lnTo>
                  <a:lnTo>
                    <a:pt x="47" y="61"/>
                  </a:lnTo>
                  <a:lnTo>
                    <a:pt x="49" y="61"/>
                  </a:lnTo>
                  <a:lnTo>
                    <a:pt x="51" y="60"/>
                  </a:lnTo>
                  <a:lnTo>
                    <a:pt x="54" y="59"/>
                  </a:lnTo>
                  <a:lnTo>
                    <a:pt x="58" y="56"/>
                  </a:lnTo>
                  <a:lnTo>
                    <a:pt x="62" y="54"/>
                  </a:lnTo>
                  <a:lnTo>
                    <a:pt x="66" y="52"/>
                  </a:lnTo>
                  <a:lnTo>
                    <a:pt x="68" y="49"/>
                  </a:lnTo>
                  <a:lnTo>
                    <a:pt x="68" y="46"/>
                  </a:lnTo>
                  <a:lnTo>
                    <a:pt x="69" y="45"/>
                  </a:lnTo>
                  <a:lnTo>
                    <a:pt x="72" y="43"/>
                  </a:lnTo>
                  <a:lnTo>
                    <a:pt x="73" y="43"/>
                  </a:lnTo>
                  <a:lnTo>
                    <a:pt x="74" y="44"/>
                  </a:lnTo>
                  <a:lnTo>
                    <a:pt x="76" y="46"/>
                  </a:lnTo>
                  <a:lnTo>
                    <a:pt x="77" y="46"/>
                  </a:lnTo>
                  <a:lnTo>
                    <a:pt x="78" y="45"/>
                  </a:lnTo>
                  <a:lnTo>
                    <a:pt x="80" y="45"/>
                  </a:lnTo>
                  <a:lnTo>
                    <a:pt x="81" y="46"/>
                  </a:lnTo>
                  <a:lnTo>
                    <a:pt x="83" y="46"/>
                  </a:lnTo>
                  <a:lnTo>
                    <a:pt x="85" y="46"/>
                  </a:lnTo>
                  <a:lnTo>
                    <a:pt x="88" y="46"/>
                  </a:lnTo>
                  <a:lnTo>
                    <a:pt x="90" y="46"/>
                  </a:lnTo>
                  <a:lnTo>
                    <a:pt x="92" y="47"/>
                  </a:lnTo>
                  <a:lnTo>
                    <a:pt x="93" y="47"/>
                  </a:lnTo>
                  <a:lnTo>
                    <a:pt x="94" y="46"/>
                  </a:lnTo>
                  <a:lnTo>
                    <a:pt x="94" y="32"/>
                  </a:lnTo>
                  <a:lnTo>
                    <a:pt x="97" y="30"/>
                  </a:lnTo>
                  <a:lnTo>
                    <a:pt x="100" y="29"/>
                  </a:lnTo>
                  <a:lnTo>
                    <a:pt x="101" y="28"/>
                  </a:lnTo>
                  <a:lnTo>
                    <a:pt x="102" y="24"/>
                  </a:lnTo>
                  <a:lnTo>
                    <a:pt x="102" y="21"/>
                  </a:lnTo>
                  <a:lnTo>
                    <a:pt x="105" y="20"/>
                  </a:lnTo>
                  <a:lnTo>
                    <a:pt x="107" y="18"/>
                  </a:lnTo>
                  <a:lnTo>
                    <a:pt x="108" y="15"/>
                  </a:lnTo>
                  <a:lnTo>
                    <a:pt x="110" y="13"/>
                  </a:lnTo>
                  <a:lnTo>
                    <a:pt x="113" y="12"/>
                  </a:lnTo>
                  <a:lnTo>
                    <a:pt x="115" y="12"/>
                  </a:lnTo>
                  <a:lnTo>
                    <a:pt x="117" y="10"/>
                  </a:lnTo>
                  <a:lnTo>
                    <a:pt x="119" y="8"/>
                  </a:lnTo>
                  <a:lnTo>
                    <a:pt x="122" y="7"/>
                  </a:lnTo>
                  <a:lnTo>
                    <a:pt x="123" y="7"/>
                  </a:lnTo>
                  <a:lnTo>
                    <a:pt x="124" y="6"/>
                  </a:lnTo>
                  <a:lnTo>
                    <a:pt x="124" y="5"/>
                  </a:lnTo>
                  <a:lnTo>
                    <a:pt x="126" y="5"/>
                  </a:lnTo>
                  <a:lnTo>
                    <a:pt x="129" y="5"/>
                  </a:lnTo>
                  <a:lnTo>
                    <a:pt x="131" y="3"/>
                  </a:lnTo>
                  <a:lnTo>
                    <a:pt x="132" y="0"/>
                  </a:lnTo>
                  <a:lnTo>
                    <a:pt x="134" y="2"/>
                  </a:lnTo>
                  <a:lnTo>
                    <a:pt x="135" y="2"/>
                  </a:lnTo>
                  <a:lnTo>
                    <a:pt x="138" y="2"/>
                  </a:lnTo>
                  <a:lnTo>
                    <a:pt x="141" y="0"/>
                  </a:lnTo>
                  <a:lnTo>
                    <a:pt x="143" y="0"/>
                  </a:lnTo>
                  <a:lnTo>
                    <a:pt x="145" y="2"/>
                  </a:lnTo>
                  <a:lnTo>
                    <a:pt x="147" y="3"/>
                  </a:lnTo>
                  <a:lnTo>
                    <a:pt x="151" y="3"/>
                  </a:lnTo>
                  <a:lnTo>
                    <a:pt x="153" y="4"/>
                  </a:lnTo>
                  <a:lnTo>
                    <a:pt x="154" y="8"/>
                  </a:lnTo>
                  <a:lnTo>
                    <a:pt x="154" y="12"/>
                  </a:lnTo>
                  <a:lnTo>
                    <a:pt x="153" y="14"/>
                  </a:lnTo>
                  <a:lnTo>
                    <a:pt x="151" y="16"/>
                  </a:lnTo>
                  <a:lnTo>
                    <a:pt x="151" y="20"/>
                  </a:lnTo>
                  <a:lnTo>
                    <a:pt x="153" y="26"/>
                  </a:lnTo>
                  <a:lnTo>
                    <a:pt x="154" y="31"/>
                  </a:lnTo>
                  <a:lnTo>
                    <a:pt x="153" y="36"/>
                  </a:lnTo>
                  <a:lnTo>
                    <a:pt x="151" y="39"/>
                  </a:lnTo>
                  <a:lnTo>
                    <a:pt x="151" y="40"/>
                  </a:lnTo>
                  <a:lnTo>
                    <a:pt x="153" y="41"/>
                  </a:lnTo>
                  <a:lnTo>
                    <a:pt x="154" y="45"/>
                  </a:lnTo>
                  <a:lnTo>
                    <a:pt x="154" y="46"/>
                  </a:lnTo>
                  <a:lnTo>
                    <a:pt x="151" y="46"/>
                  </a:lnTo>
                  <a:lnTo>
                    <a:pt x="150" y="47"/>
                  </a:lnTo>
                  <a:lnTo>
                    <a:pt x="149" y="47"/>
                  </a:lnTo>
                  <a:lnTo>
                    <a:pt x="148" y="46"/>
                  </a:lnTo>
                  <a:lnTo>
                    <a:pt x="147" y="47"/>
                  </a:lnTo>
                  <a:lnTo>
                    <a:pt x="146" y="52"/>
                  </a:lnTo>
                  <a:lnTo>
                    <a:pt x="146" y="55"/>
                  </a:lnTo>
                  <a:lnTo>
                    <a:pt x="147" y="57"/>
                  </a:lnTo>
                  <a:lnTo>
                    <a:pt x="148" y="60"/>
                  </a:lnTo>
                  <a:lnTo>
                    <a:pt x="150" y="61"/>
                  </a:lnTo>
                  <a:lnTo>
                    <a:pt x="155" y="63"/>
                  </a:lnTo>
                  <a:lnTo>
                    <a:pt x="157" y="63"/>
                  </a:lnTo>
                  <a:lnTo>
                    <a:pt x="157" y="57"/>
                  </a:lnTo>
                  <a:lnTo>
                    <a:pt x="163" y="57"/>
                  </a:lnTo>
                  <a:close/>
                  <a:moveTo>
                    <a:pt x="115" y="106"/>
                  </a:moveTo>
                  <a:lnTo>
                    <a:pt x="115" y="106"/>
                  </a:lnTo>
                  <a:lnTo>
                    <a:pt x="117" y="104"/>
                  </a:lnTo>
                  <a:lnTo>
                    <a:pt x="121" y="102"/>
                  </a:lnTo>
                  <a:lnTo>
                    <a:pt x="123" y="102"/>
                  </a:lnTo>
                  <a:lnTo>
                    <a:pt x="124" y="101"/>
                  </a:lnTo>
                  <a:lnTo>
                    <a:pt x="125" y="98"/>
                  </a:lnTo>
                  <a:lnTo>
                    <a:pt x="124" y="96"/>
                  </a:lnTo>
                  <a:lnTo>
                    <a:pt x="122" y="94"/>
                  </a:lnTo>
                  <a:lnTo>
                    <a:pt x="121" y="93"/>
                  </a:lnTo>
                  <a:lnTo>
                    <a:pt x="118" y="90"/>
                  </a:lnTo>
                  <a:lnTo>
                    <a:pt x="116" y="92"/>
                  </a:lnTo>
                  <a:lnTo>
                    <a:pt x="112" y="95"/>
                  </a:lnTo>
                  <a:lnTo>
                    <a:pt x="110" y="96"/>
                  </a:lnTo>
                  <a:lnTo>
                    <a:pt x="108" y="96"/>
                  </a:lnTo>
                  <a:lnTo>
                    <a:pt x="106" y="98"/>
                  </a:lnTo>
                  <a:lnTo>
                    <a:pt x="106" y="100"/>
                  </a:lnTo>
                  <a:lnTo>
                    <a:pt x="106" y="101"/>
                  </a:lnTo>
                  <a:lnTo>
                    <a:pt x="107" y="101"/>
                  </a:lnTo>
                  <a:lnTo>
                    <a:pt x="108" y="104"/>
                  </a:lnTo>
                  <a:lnTo>
                    <a:pt x="109" y="106"/>
                  </a:lnTo>
                  <a:lnTo>
                    <a:pt x="110" y="108"/>
                  </a:lnTo>
                  <a:lnTo>
                    <a:pt x="112" y="108"/>
                  </a:lnTo>
                  <a:lnTo>
                    <a:pt x="114" y="108"/>
                  </a:lnTo>
                  <a:lnTo>
                    <a:pt x="115" y="106"/>
                  </a:lnTo>
                  <a:close/>
                </a:path>
              </a:pathLst>
            </a:custGeom>
            <a:grpFill/>
            <a:ln w="1905">
              <a:solidFill>
                <a:srgbClr val="FAE374"/>
              </a:solidFill>
              <a:prstDash val="solid"/>
              <a:round/>
              <a:headEnd/>
              <a:tailEnd/>
            </a:ln>
          </p:spPr>
          <p:txBody>
            <a:bodyPr/>
            <a:lstStyle/>
            <a:p>
              <a:endParaRPr lang="en-US"/>
            </a:p>
          </p:txBody>
        </p:sp>
        <p:sp>
          <p:nvSpPr>
            <p:cNvPr id="42" name="Freeform 117"/>
            <p:cNvSpPr>
              <a:spLocks noChangeAspect="1"/>
            </p:cNvSpPr>
            <p:nvPr/>
          </p:nvSpPr>
          <p:spPr bwMode="auto">
            <a:xfrm>
              <a:off x="5040507" y="3073656"/>
              <a:ext cx="129316" cy="232509"/>
            </a:xfrm>
            <a:custGeom>
              <a:avLst/>
              <a:gdLst>
                <a:gd name="T0" fmla="*/ 15 w 99"/>
                <a:gd name="T1" fmla="*/ 19 h 163"/>
                <a:gd name="T2" fmla="*/ 11 w 99"/>
                <a:gd name="T3" fmla="*/ 23 h 163"/>
                <a:gd name="T4" fmla="*/ 16 w 99"/>
                <a:gd name="T5" fmla="*/ 29 h 163"/>
                <a:gd name="T6" fmla="*/ 18 w 99"/>
                <a:gd name="T7" fmla="*/ 33 h 163"/>
                <a:gd name="T8" fmla="*/ 19 w 99"/>
                <a:gd name="T9" fmla="*/ 35 h 163"/>
                <a:gd name="T10" fmla="*/ 26 w 99"/>
                <a:gd name="T11" fmla="*/ 39 h 163"/>
                <a:gd name="T12" fmla="*/ 52 w 99"/>
                <a:gd name="T13" fmla="*/ 53 h 163"/>
                <a:gd name="T14" fmla="*/ 40 w 99"/>
                <a:gd name="T15" fmla="*/ 92 h 163"/>
                <a:gd name="T16" fmla="*/ 24 w 99"/>
                <a:gd name="T17" fmla="*/ 96 h 163"/>
                <a:gd name="T18" fmla="*/ 11 w 99"/>
                <a:gd name="T19" fmla="*/ 98 h 163"/>
                <a:gd name="T20" fmla="*/ 0 w 99"/>
                <a:gd name="T21" fmla="*/ 115 h 163"/>
                <a:gd name="T22" fmla="*/ 6 w 99"/>
                <a:gd name="T23" fmla="*/ 163 h 163"/>
                <a:gd name="T24" fmla="*/ 6 w 99"/>
                <a:gd name="T25" fmla="*/ 161 h 163"/>
                <a:gd name="T26" fmla="*/ 10 w 99"/>
                <a:gd name="T27" fmla="*/ 158 h 163"/>
                <a:gd name="T28" fmla="*/ 18 w 99"/>
                <a:gd name="T29" fmla="*/ 144 h 163"/>
                <a:gd name="T30" fmla="*/ 22 w 99"/>
                <a:gd name="T31" fmla="*/ 143 h 163"/>
                <a:gd name="T32" fmla="*/ 25 w 99"/>
                <a:gd name="T33" fmla="*/ 143 h 163"/>
                <a:gd name="T34" fmla="*/ 30 w 99"/>
                <a:gd name="T35" fmla="*/ 136 h 163"/>
                <a:gd name="T36" fmla="*/ 31 w 99"/>
                <a:gd name="T37" fmla="*/ 135 h 163"/>
                <a:gd name="T38" fmla="*/ 34 w 99"/>
                <a:gd name="T39" fmla="*/ 135 h 163"/>
                <a:gd name="T40" fmla="*/ 35 w 99"/>
                <a:gd name="T41" fmla="*/ 135 h 163"/>
                <a:gd name="T42" fmla="*/ 47 w 99"/>
                <a:gd name="T43" fmla="*/ 123 h 163"/>
                <a:gd name="T44" fmla="*/ 47 w 99"/>
                <a:gd name="T45" fmla="*/ 121 h 163"/>
                <a:gd name="T46" fmla="*/ 48 w 99"/>
                <a:gd name="T47" fmla="*/ 118 h 163"/>
                <a:gd name="T48" fmla="*/ 51 w 99"/>
                <a:gd name="T49" fmla="*/ 117 h 163"/>
                <a:gd name="T50" fmla="*/ 56 w 99"/>
                <a:gd name="T51" fmla="*/ 114 h 163"/>
                <a:gd name="T52" fmla="*/ 56 w 99"/>
                <a:gd name="T53" fmla="*/ 112 h 163"/>
                <a:gd name="T54" fmla="*/ 56 w 99"/>
                <a:gd name="T55" fmla="*/ 109 h 163"/>
                <a:gd name="T56" fmla="*/ 59 w 99"/>
                <a:gd name="T57" fmla="*/ 106 h 163"/>
                <a:gd name="T58" fmla="*/ 64 w 99"/>
                <a:gd name="T59" fmla="*/ 104 h 163"/>
                <a:gd name="T60" fmla="*/ 64 w 99"/>
                <a:gd name="T61" fmla="*/ 102 h 163"/>
                <a:gd name="T62" fmla="*/ 65 w 99"/>
                <a:gd name="T63" fmla="*/ 96 h 163"/>
                <a:gd name="T64" fmla="*/ 69 w 99"/>
                <a:gd name="T65" fmla="*/ 92 h 163"/>
                <a:gd name="T66" fmla="*/ 72 w 99"/>
                <a:gd name="T67" fmla="*/ 82 h 163"/>
                <a:gd name="T68" fmla="*/ 77 w 99"/>
                <a:gd name="T69" fmla="*/ 74 h 163"/>
                <a:gd name="T70" fmla="*/ 79 w 99"/>
                <a:gd name="T71" fmla="*/ 70 h 163"/>
                <a:gd name="T72" fmla="*/ 81 w 99"/>
                <a:gd name="T73" fmla="*/ 60 h 163"/>
                <a:gd name="T74" fmla="*/ 82 w 99"/>
                <a:gd name="T75" fmla="*/ 54 h 163"/>
                <a:gd name="T76" fmla="*/ 87 w 99"/>
                <a:gd name="T77" fmla="*/ 47 h 163"/>
                <a:gd name="T78" fmla="*/ 91 w 99"/>
                <a:gd name="T79" fmla="*/ 40 h 163"/>
                <a:gd name="T80" fmla="*/ 91 w 99"/>
                <a:gd name="T81" fmla="*/ 35 h 163"/>
                <a:gd name="T82" fmla="*/ 95 w 99"/>
                <a:gd name="T83" fmla="*/ 32 h 163"/>
                <a:gd name="T84" fmla="*/ 95 w 99"/>
                <a:gd name="T85" fmla="*/ 28 h 163"/>
                <a:gd name="T86" fmla="*/ 97 w 99"/>
                <a:gd name="T87" fmla="*/ 21 h 163"/>
                <a:gd name="T88" fmla="*/ 99 w 99"/>
                <a:gd name="T89" fmla="*/ 5 h 163"/>
                <a:gd name="T90" fmla="*/ 95 w 99"/>
                <a:gd name="T91" fmla="*/ 0 h 163"/>
                <a:gd name="T92" fmla="*/ 90 w 99"/>
                <a:gd name="T93" fmla="*/ 4 h 163"/>
                <a:gd name="T94" fmla="*/ 85 w 99"/>
                <a:gd name="T95" fmla="*/ 6 h 163"/>
                <a:gd name="T96" fmla="*/ 73 w 99"/>
                <a:gd name="T97" fmla="*/ 7 h 163"/>
                <a:gd name="T98" fmla="*/ 62 w 99"/>
                <a:gd name="T99" fmla="*/ 9 h 163"/>
                <a:gd name="T100" fmla="*/ 58 w 99"/>
                <a:gd name="T101" fmla="*/ 13 h 163"/>
                <a:gd name="T102" fmla="*/ 54 w 99"/>
                <a:gd name="T103" fmla="*/ 16 h 163"/>
                <a:gd name="T104" fmla="*/ 50 w 99"/>
                <a:gd name="T105" fmla="*/ 15 h 163"/>
                <a:gd name="T106" fmla="*/ 42 w 99"/>
                <a:gd name="T107" fmla="*/ 14 h 163"/>
                <a:gd name="T108" fmla="*/ 38 w 99"/>
                <a:gd name="T109" fmla="*/ 14 h 163"/>
                <a:gd name="T110" fmla="*/ 31 w 99"/>
                <a:gd name="T111" fmla="*/ 17 h 163"/>
                <a:gd name="T112" fmla="*/ 28 w 99"/>
                <a:gd name="T113" fmla="*/ 16 h 163"/>
                <a:gd name="T114" fmla="*/ 23 w 99"/>
                <a:gd name="T115" fmla="*/ 8 h 1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
                <a:gd name="T175" fmla="*/ 0 h 163"/>
                <a:gd name="T176" fmla="*/ 99 w 99"/>
                <a:gd name="T177" fmla="*/ 163 h 1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 h="163">
                  <a:moveTo>
                    <a:pt x="23" y="8"/>
                  </a:moveTo>
                  <a:lnTo>
                    <a:pt x="15" y="19"/>
                  </a:lnTo>
                  <a:lnTo>
                    <a:pt x="11" y="23"/>
                  </a:lnTo>
                  <a:lnTo>
                    <a:pt x="16" y="29"/>
                  </a:lnTo>
                  <a:lnTo>
                    <a:pt x="17" y="32"/>
                  </a:lnTo>
                  <a:lnTo>
                    <a:pt x="18" y="33"/>
                  </a:lnTo>
                  <a:lnTo>
                    <a:pt x="19" y="35"/>
                  </a:lnTo>
                  <a:lnTo>
                    <a:pt x="22" y="37"/>
                  </a:lnTo>
                  <a:lnTo>
                    <a:pt x="26" y="39"/>
                  </a:lnTo>
                  <a:lnTo>
                    <a:pt x="52" y="53"/>
                  </a:lnTo>
                  <a:lnTo>
                    <a:pt x="67" y="50"/>
                  </a:lnTo>
                  <a:lnTo>
                    <a:pt x="40" y="92"/>
                  </a:lnTo>
                  <a:lnTo>
                    <a:pt x="28" y="93"/>
                  </a:lnTo>
                  <a:lnTo>
                    <a:pt x="24" y="96"/>
                  </a:lnTo>
                  <a:lnTo>
                    <a:pt x="14" y="96"/>
                  </a:lnTo>
                  <a:lnTo>
                    <a:pt x="11" y="98"/>
                  </a:lnTo>
                  <a:lnTo>
                    <a:pt x="6" y="111"/>
                  </a:lnTo>
                  <a:lnTo>
                    <a:pt x="0" y="115"/>
                  </a:lnTo>
                  <a:lnTo>
                    <a:pt x="1" y="157"/>
                  </a:lnTo>
                  <a:lnTo>
                    <a:pt x="6" y="163"/>
                  </a:lnTo>
                  <a:lnTo>
                    <a:pt x="6" y="161"/>
                  </a:lnTo>
                  <a:lnTo>
                    <a:pt x="8" y="158"/>
                  </a:lnTo>
                  <a:lnTo>
                    <a:pt x="10" y="158"/>
                  </a:lnTo>
                  <a:lnTo>
                    <a:pt x="18" y="144"/>
                  </a:lnTo>
                  <a:lnTo>
                    <a:pt x="22" y="143"/>
                  </a:lnTo>
                  <a:lnTo>
                    <a:pt x="25" y="143"/>
                  </a:lnTo>
                  <a:lnTo>
                    <a:pt x="27" y="138"/>
                  </a:lnTo>
                  <a:lnTo>
                    <a:pt x="30" y="136"/>
                  </a:lnTo>
                  <a:lnTo>
                    <a:pt x="31" y="135"/>
                  </a:lnTo>
                  <a:lnTo>
                    <a:pt x="33" y="135"/>
                  </a:lnTo>
                  <a:lnTo>
                    <a:pt x="34" y="135"/>
                  </a:lnTo>
                  <a:lnTo>
                    <a:pt x="35" y="135"/>
                  </a:lnTo>
                  <a:lnTo>
                    <a:pt x="41" y="129"/>
                  </a:lnTo>
                  <a:lnTo>
                    <a:pt x="47" y="123"/>
                  </a:lnTo>
                  <a:lnTo>
                    <a:pt x="47" y="121"/>
                  </a:lnTo>
                  <a:lnTo>
                    <a:pt x="48" y="118"/>
                  </a:lnTo>
                  <a:lnTo>
                    <a:pt x="50" y="117"/>
                  </a:lnTo>
                  <a:lnTo>
                    <a:pt x="51" y="117"/>
                  </a:lnTo>
                  <a:lnTo>
                    <a:pt x="54" y="115"/>
                  </a:lnTo>
                  <a:lnTo>
                    <a:pt x="56" y="114"/>
                  </a:lnTo>
                  <a:lnTo>
                    <a:pt x="56" y="112"/>
                  </a:lnTo>
                  <a:lnTo>
                    <a:pt x="56" y="109"/>
                  </a:lnTo>
                  <a:lnTo>
                    <a:pt x="57" y="107"/>
                  </a:lnTo>
                  <a:lnTo>
                    <a:pt x="59" y="106"/>
                  </a:lnTo>
                  <a:lnTo>
                    <a:pt x="62" y="105"/>
                  </a:lnTo>
                  <a:lnTo>
                    <a:pt x="64" y="104"/>
                  </a:lnTo>
                  <a:lnTo>
                    <a:pt x="64" y="102"/>
                  </a:lnTo>
                  <a:lnTo>
                    <a:pt x="64" y="99"/>
                  </a:lnTo>
                  <a:lnTo>
                    <a:pt x="65" y="96"/>
                  </a:lnTo>
                  <a:lnTo>
                    <a:pt x="69" y="92"/>
                  </a:lnTo>
                  <a:lnTo>
                    <a:pt x="72" y="82"/>
                  </a:lnTo>
                  <a:lnTo>
                    <a:pt x="74" y="74"/>
                  </a:lnTo>
                  <a:lnTo>
                    <a:pt x="77" y="74"/>
                  </a:lnTo>
                  <a:lnTo>
                    <a:pt x="79" y="70"/>
                  </a:lnTo>
                  <a:lnTo>
                    <a:pt x="80" y="64"/>
                  </a:lnTo>
                  <a:lnTo>
                    <a:pt x="81" y="60"/>
                  </a:lnTo>
                  <a:lnTo>
                    <a:pt x="82" y="54"/>
                  </a:lnTo>
                  <a:lnTo>
                    <a:pt x="83" y="50"/>
                  </a:lnTo>
                  <a:lnTo>
                    <a:pt x="87" y="47"/>
                  </a:lnTo>
                  <a:lnTo>
                    <a:pt x="91" y="40"/>
                  </a:lnTo>
                  <a:lnTo>
                    <a:pt x="91" y="38"/>
                  </a:lnTo>
                  <a:lnTo>
                    <a:pt x="91" y="35"/>
                  </a:lnTo>
                  <a:lnTo>
                    <a:pt x="95" y="32"/>
                  </a:lnTo>
                  <a:lnTo>
                    <a:pt x="95" y="31"/>
                  </a:lnTo>
                  <a:lnTo>
                    <a:pt x="95" y="28"/>
                  </a:lnTo>
                  <a:lnTo>
                    <a:pt x="95" y="23"/>
                  </a:lnTo>
                  <a:lnTo>
                    <a:pt x="97" y="21"/>
                  </a:lnTo>
                  <a:lnTo>
                    <a:pt x="99" y="5"/>
                  </a:lnTo>
                  <a:lnTo>
                    <a:pt x="97" y="0"/>
                  </a:lnTo>
                  <a:lnTo>
                    <a:pt x="95" y="0"/>
                  </a:lnTo>
                  <a:lnTo>
                    <a:pt x="90" y="4"/>
                  </a:lnTo>
                  <a:lnTo>
                    <a:pt x="85" y="6"/>
                  </a:lnTo>
                  <a:lnTo>
                    <a:pt x="79" y="7"/>
                  </a:lnTo>
                  <a:lnTo>
                    <a:pt x="73" y="7"/>
                  </a:lnTo>
                  <a:lnTo>
                    <a:pt x="67" y="8"/>
                  </a:lnTo>
                  <a:lnTo>
                    <a:pt x="62" y="9"/>
                  </a:lnTo>
                  <a:lnTo>
                    <a:pt x="58" y="13"/>
                  </a:lnTo>
                  <a:lnTo>
                    <a:pt x="56" y="15"/>
                  </a:lnTo>
                  <a:lnTo>
                    <a:pt x="54" y="16"/>
                  </a:lnTo>
                  <a:lnTo>
                    <a:pt x="50" y="15"/>
                  </a:lnTo>
                  <a:lnTo>
                    <a:pt x="47" y="15"/>
                  </a:lnTo>
                  <a:lnTo>
                    <a:pt x="42" y="14"/>
                  </a:lnTo>
                  <a:lnTo>
                    <a:pt x="38" y="14"/>
                  </a:lnTo>
                  <a:lnTo>
                    <a:pt x="34" y="16"/>
                  </a:lnTo>
                  <a:lnTo>
                    <a:pt x="31" y="17"/>
                  </a:lnTo>
                  <a:lnTo>
                    <a:pt x="28" y="16"/>
                  </a:lnTo>
                  <a:lnTo>
                    <a:pt x="27" y="14"/>
                  </a:lnTo>
                  <a:lnTo>
                    <a:pt x="23" y="8"/>
                  </a:lnTo>
                  <a:close/>
                </a:path>
              </a:pathLst>
            </a:custGeom>
            <a:grpFill/>
            <a:ln w="1905">
              <a:solidFill>
                <a:srgbClr val="FAE374"/>
              </a:solidFill>
              <a:prstDash val="solid"/>
              <a:round/>
              <a:headEnd/>
              <a:tailEnd/>
            </a:ln>
          </p:spPr>
          <p:txBody>
            <a:bodyPr/>
            <a:lstStyle/>
            <a:p>
              <a:endParaRPr lang="en-US"/>
            </a:p>
          </p:txBody>
        </p:sp>
        <p:sp>
          <p:nvSpPr>
            <p:cNvPr id="43" name="Freeform 118"/>
            <p:cNvSpPr>
              <a:spLocks noChangeAspect="1" noEditPoints="1"/>
            </p:cNvSpPr>
            <p:nvPr/>
          </p:nvSpPr>
          <p:spPr bwMode="auto">
            <a:xfrm>
              <a:off x="6537443" y="3420281"/>
              <a:ext cx="74455" cy="72748"/>
            </a:xfrm>
            <a:custGeom>
              <a:avLst/>
              <a:gdLst>
                <a:gd name="T0" fmla="*/ 49 w 57"/>
                <a:gd name="T1" fmla="*/ 46 h 51"/>
                <a:gd name="T2" fmla="*/ 56 w 57"/>
                <a:gd name="T3" fmla="*/ 50 h 51"/>
                <a:gd name="T4" fmla="*/ 57 w 57"/>
                <a:gd name="T5" fmla="*/ 51 h 51"/>
                <a:gd name="T6" fmla="*/ 55 w 57"/>
                <a:gd name="T7" fmla="*/ 46 h 51"/>
                <a:gd name="T8" fmla="*/ 51 w 57"/>
                <a:gd name="T9" fmla="*/ 46 h 51"/>
                <a:gd name="T10" fmla="*/ 49 w 57"/>
                <a:gd name="T11" fmla="*/ 46 h 51"/>
                <a:gd name="T12" fmla="*/ 31 w 57"/>
                <a:gd name="T13" fmla="*/ 34 h 51"/>
                <a:gd name="T14" fmla="*/ 33 w 57"/>
                <a:gd name="T15" fmla="*/ 37 h 51"/>
                <a:gd name="T16" fmla="*/ 35 w 57"/>
                <a:gd name="T17" fmla="*/ 40 h 51"/>
                <a:gd name="T18" fmla="*/ 39 w 57"/>
                <a:gd name="T19" fmla="*/ 40 h 51"/>
                <a:gd name="T20" fmla="*/ 42 w 57"/>
                <a:gd name="T21" fmla="*/ 40 h 51"/>
                <a:gd name="T22" fmla="*/ 42 w 57"/>
                <a:gd name="T23" fmla="*/ 35 h 51"/>
                <a:gd name="T24" fmla="*/ 39 w 57"/>
                <a:gd name="T25" fmla="*/ 34 h 51"/>
                <a:gd name="T26" fmla="*/ 31 w 57"/>
                <a:gd name="T27" fmla="*/ 34 h 51"/>
                <a:gd name="T28" fmla="*/ 42 w 57"/>
                <a:gd name="T29" fmla="*/ 23 h 51"/>
                <a:gd name="T30" fmla="*/ 43 w 57"/>
                <a:gd name="T31" fmla="*/ 28 h 51"/>
                <a:gd name="T32" fmla="*/ 45 w 57"/>
                <a:gd name="T33" fmla="*/ 32 h 51"/>
                <a:gd name="T34" fmla="*/ 49 w 57"/>
                <a:gd name="T35" fmla="*/ 35 h 51"/>
                <a:gd name="T36" fmla="*/ 49 w 57"/>
                <a:gd name="T37" fmla="*/ 31 h 51"/>
                <a:gd name="T38" fmla="*/ 45 w 57"/>
                <a:gd name="T39" fmla="*/ 23 h 51"/>
                <a:gd name="T40" fmla="*/ 9 w 57"/>
                <a:gd name="T41" fmla="*/ 15 h 51"/>
                <a:gd name="T42" fmla="*/ 8 w 57"/>
                <a:gd name="T43" fmla="*/ 20 h 51"/>
                <a:gd name="T44" fmla="*/ 13 w 57"/>
                <a:gd name="T45" fmla="*/ 23 h 51"/>
                <a:gd name="T46" fmla="*/ 13 w 57"/>
                <a:gd name="T47" fmla="*/ 20 h 51"/>
                <a:gd name="T48" fmla="*/ 13 w 57"/>
                <a:gd name="T49" fmla="*/ 15 h 51"/>
                <a:gd name="T50" fmla="*/ 21 w 57"/>
                <a:gd name="T51" fmla="*/ 10 h 51"/>
                <a:gd name="T52" fmla="*/ 29 w 57"/>
                <a:gd name="T53" fmla="*/ 20 h 51"/>
                <a:gd name="T54" fmla="*/ 29 w 57"/>
                <a:gd name="T55" fmla="*/ 13 h 51"/>
                <a:gd name="T56" fmla="*/ 26 w 57"/>
                <a:gd name="T57" fmla="*/ 12 h 51"/>
                <a:gd name="T58" fmla="*/ 22 w 57"/>
                <a:gd name="T59" fmla="*/ 12 h 51"/>
                <a:gd name="T60" fmla="*/ 21 w 57"/>
                <a:gd name="T61" fmla="*/ 10 h 51"/>
                <a:gd name="T62" fmla="*/ 0 w 57"/>
                <a:gd name="T63" fmla="*/ 0 h 51"/>
                <a:gd name="T64" fmla="*/ 1 w 57"/>
                <a:gd name="T65" fmla="*/ 2 h 51"/>
                <a:gd name="T66" fmla="*/ 1 w 57"/>
                <a:gd name="T67" fmla="*/ 6 h 51"/>
                <a:gd name="T68" fmla="*/ 5 w 57"/>
                <a:gd name="T69" fmla="*/ 7 h 51"/>
                <a:gd name="T70" fmla="*/ 10 w 57"/>
                <a:gd name="T71" fmla="*/ 8 h 51"/>
                <a:gd name="T72" fmla="*/ 9 w 57"/>
                <a:gd name="T73" fmla="*/ 8 h 51"/>
                <a:gd name="T74" fmla="*/ 0 w 57"/>
                <a:gd name="T75" fmla="*/ 0 h 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51"/>
                <a:gd name="T116" fmla="*/ 57 w 57"/>
                <a:gd name="T117" fmla="*/ 51 h 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51">
                  <a:moveTo>
                    <a:pt x="49" y="46"/>
                  </a:moveTo>
                  <a:lnTo>
                    <a:pt x="49" y="46"/>
                  </a:lnTo>
                  <a:lnTo>
                    <a:pt x="53" y="48"/>
                  </a:lnTo>
                  <a:lnTo>
                    <a:pt x="56" y="50"/>
                  </a:lnTo>
                  <a:lnTo>
                    <a:pt x="57" y="51"/>
                  </a:lnTo>
                  <a:lnTo>
                    <a:pt x="57" y="49"/>
                  </a:lnTo>
                  <a:lnTo>
                    <a:pt x="55" y="46"/>
                  </a:lnTo>
                  <a:lnTo>
                    <a:pt x="51" y="46"/>
                  </a:lnTo>
                  <a:lnTo>
                    <a:pt x="49" y="46"/>
                  </a:lnTo>
                  <a:close/>
                  <a:moveTo>
                    <a:pt x="31" y="34"/>
                  </a:moveTo>
                  <a:lnTo>
                    <a:pt x="31" y="34"/>
                  </a:lnTo>
                  <a:lnTo>
                    <a:pt x="32" y="35"/>
                  </a:lnTo>
                  <a:lnTo>
                    <a:pt x="33" y="37"/>
                  </a:lnTo>
                  <a:lnTo>
                    <a:pt x="34" y="39"/>
                  </a:lnTo>
                  <a:lnTo>
                    <a:pt x="35" y="40"/>
                  </a:lnTo>
                  <a:lnTo>
                    <a:pt x="39" y="40"/>
                  </a:lnTo>
                  <a:lnTo>
                    <a:pt x="41" y="40"/>
                  </a:lnTo>
                  <a:lnTo>
                    <a:pt x="42" y="40"/>
                  </a:lnTo>
                  <a:lnTo>
                    <a:pt x="42" y="39"/>
                  </a:lnTo>
                  <a:lnTo>
                    <a:pt x="42" y="35"/>
                  </a:lnTo>
                  <a:lnTo>
                    <a:pt x="39" y="34"/>
                  </a:lnTo>
                  <a:lnTo>
                    <a:pt x="35" y="34"/>
                  </a:lnTo>
                  <a:lnTo>
                    <a:pt x="31" y="34"/>
                  </a:lnTo>
                  <a:close/>
                  <a:moveTo>
                    <a:pt x="42" y="23"/>
                  </a:moveTo>
                  <a:lnTo>
                    <a:pt x="42" y="23"/>
                  </a:lnTo>
                  <a:lnTo>
                    <a:pt x="43" y="28"/>
                  </a:lnTo>
                  <a:lnTo>
                    <a:pt x="45" y="32"/>
                  </a:lnTo>
                  <a:lnTo>
                    <a:pt x="47" y="34"/>
                  </a:lnTo>
                  <a:lnTo>
                    <a:pt x="49" y="35"/>
                  </a:lnTo>
                  <a:lnTo>
                    <a:pt x="49" y="31"/>
                  </a:lnTo>
                  <a:lnTo>
                    <a:pt x="45" y="23"/>
                  </a:lnTo>
                  <a:lnTo>
                    <a:pt x="42" y="23"/>
                  </a:lnTo>
                  <a:close/>
                  <a:moveTo>
                    <a:pt x="9" y="15"/>
                  </a:moveTo>
                  <a:lnTo>
                    <a:pt x="8" y="20"/>
                  </a:lnTo>
                  <a:lnTo>
                    <a:pt x="10" y="22"/>
                  </a:lnTo>
                  <a:lnTo>
                    <a:pt x="13" y="23"/>
                  </a:lnTo>
                  <a:lnTo>
                    <a:pt x="13" y="20"/>
                  </a:lnTo>
                  <a:lnTo>
                    <a:pt x="13" y="15"/>
                  </a:lnTo>
                  <a:lnTo>
                    <a:pt x="9" y="15"/>
                  </a:lnTo>
                  <a:close/>
                  <a:moveTo>
                    <a:pt x="21" y="10"/>
                  </a:moveTo>
                  <a:lnTo>
                    <a:pt x="29" y="20"/>
                  </a:lnTo>
                  <a:lnTo>
                    <a:pt x="33" y="20"/>
                  </a:lnTo>
                  <a:lnTo>
                    <a:pt x="29" y="13"/>
                  </a:lnTo>
                  <a:lnTo>
                    <a:pt x="26" y="12"/>
                  </a:lnTo>
                  <a:lnTo>
                    <a:pt x="24" y="12"/>
                  </a:lnTo>
                  <a:lnTo>
                    <a:pt x="22" y="12"/>
                  </a:lnTo>
                  <a:lnTo>
                    <a:pt x="21" y="10"/>
                  </a:lnTo>
                  <a:close/>
                  <a:moveTo>
                    <a:pt x="0" y="0"/>
                  </a:moveTo>
                  <a:lnTo>
                    <a:pt x="0" y="0"/>
                  </a:lnTo>
                  <a:lnTo>
                    <a:pt x="1" y="1"/>
                  </a:lnTo>
                  <a:lnTo>
                    <a:pt x="1" y="2"/>
                  </a:lnTo>
                  <a:lnTo>
                    <a:pt x="1" y="5"/>
                  </a:lnTo>
                  <a:lnTo>
                    <a:pt x="1" y="6"/>
                  </a:lnTo>
                  <a:lnTo>
                    <a:pt x="5" y="7"/>
                  </a:lnTo>
                  <a:lnTo>
                    <a:pt x="8" y="8"/>
                  </a:lnTo>
                  <a:lnTo>
                    <a:pt x="10" y="8"/>
                  </a:lnTo>
                  <a:lnTo>
                    <a:pt x="9" y="8"/>
                  </a:lnTo>
                  <a:lnTo>
                    <a:pt x="0" y="0"/>
                  </a:lnTo>
                  <a:close/>
                </a:path>
              </a:pathLst>
            </a:custGeom>
            <a:grpFill/>
            <a:ln w="1905">
              <a:solidFill>
                <a:srgbClr val="FAE374"/>
              </a:solidFill>
              <a:prstDash val="solid"/>
              <a:round/>
              <a:headEnd/>
              <a:tailEnd/>
            </a:ln>
          </p:spPr>
          <p:txBody>
            <a:bodyPr/>
            <a:lstStyle/>
            <a:p>
              <a:endParaRPr lang="en-US"/>
            </a:p>
          </p:txBody>
        </p:sp>
        <p:sp>
          <p:nvSpPr>
            <p:cNvPr id="44" name="Freeform 119"/>
            <p:cNvSpPr>
              <a:spLocks noChangeAspect="1"/>
            </p:cNvSpPr>
            <p:nvPr/>
          </p:nvSpPr>
          <p:spPr bwMode="auto">
            <a:xfrm>
              <a:off x="4669539" y="2406083"/>
              <a:ext cx="44412" cy="45646"/>
            </a:xfrm>
            <a:custGeom>
              <a:avLst/>
              <a:gdLst>
                <a:gd name="T0" fmla="*/ 5 w 34"/>
                <a:gd name="T1" fmla="*/ 26 h 32"/>
                <a:gd name="T2" fmla="*/ 2 w 34"/>
                <a:gd name="T3" fmla="*/ 30 h 32"/>
                <a:gd name="T4" fmla="*/ 2 w 34"/>
                <a:gd name="T5" fmla="*/ 32 h 32"/>
                <a:gd name="T6" fmla="*/ 13 w 34"/>
                <a:gd name="T7" fmla="*/ 29 h 32"/>
                <a:gd name="T8" fmla="*/ 15 w 34"/>
                <a:gd name="T9" fmla="*/ 28 h 32"/>
                <a:gd name="T10" fmla="*/ 16 w 34"/>
                <a:gd name="T11" fmla="*/ 23 h 32"/>
                <a:gd name="T12" fmla="*/ 16 w 34"/>
                <a:gd name="T13" fmla="*/ 21 h 32"/>
                <a:gd name="T14" fmla="*/ 18 w 34"/>
                <a:gd name="T15" fmla="*/ 24 h 32"/>
                <a:gd name="T16" fmla="*/ 19 w 34"/>
                <a:gd name="T17" fmla="*/ 25 h 32"/>
                <a:gd name="T18" fmla="*/ 23 w 34"/>
                <a:gd name="T19" fmla="*/ 20 h 32"/>
                <a:gd name="T20" fmla="*/ 24 w 34"/>
                <a:gd name="T21" fmla="*/ 15 h 32"/>
                <a:gd name="T22" fmla="*/ 27 w 34"/>
                <a:gd name="T23" fmla="*/ 12 h 32"/>
                <a:gd name="T24" fmla="*/ 30 w 34"/>
                <a:gd name="T25" fmla="*/ 12 h 32"/>
                <a:gd name="T26" fmla="*/ 31 w 34"/>
                <a:gd name="T27" fmla="*/ 11 h 32"/>
                <a:gd name="T28" fmla="*/ 32 w 34"/>
                <a:gd name="T29" fmla="*/ 9 h 32"/>
                <a:gd name="T30" fmla="*/ 34 w 34"/>
                <a:gd name="T31" fmla="*/ 8 h 32"/>
                <a:gd name="T32" fmla="*/ 34 w 34"/>
                <a:gd name="T33" fmla="*/ 7 h 32"/>
                <a:gd name="T34" fmla="*/ 34 w 34"/>
                <a:gd name="T35" fmla="*/ 4 h 32"/>
                <a:gd name="T36" fmla="*/ 32 w 34"/>
                <a:gd name="T37" fmla="*/ 0 h 32"/>
                <a:gd name="T38" fmla="*/ 28 w 34"/>
                <a:gd name="T39" fmla="*/ 2 h 32"/>
                <a:gd name="T40" fmla="*/ 27 w 34"/>
                <a:gd name="T41" fmla="*/ 3 h 32"/>
                <a:gd name="T42" fmla="*/ 22 w 34"/>
                <a:gd name="T43" fmla="*/ 2 h 32"/>
                <a:gd name="T44" fmla="*/ 19 w 34"/>
                <a:gd name="T45" fmla="*/ 2 h 32"/>
                <a:gd name="T46" fmla="*/ 17 w 34"/>
                <a:gd name="T47" fmla="*/ 4 h 32"/>
                <a:gd name="T48" fmla="*/ 14 w 34"/>
                <a:gd name="T49" fmla="*/ 7 h 32"/>
                <a:gd name="T50" fmla="*/ 9 w 34"/>
                <a:gd name="T51" fmla="*/ 7 h 32"/>
                <a:gd name="T52" fmla="*/ 6 w 34"/>
                <a:gd name="T53" fmla="*/ 7 h 32"/>
                <a:gd name="T54" fmla="*/ 6 w 34"/>
                <a:gd name="T55" fmla="*/ 8 h 32"/>
                <a:gd name="T56" fmla="*/ 3 w 34"/>
                <a:gd name="T57" fmla="*/ 9 h 32"/>
                <a:gd name="T58" fmla="*/ 2 w 34"/>
                <a:gd name="T59" fmla="*/ 9 h 32"/>
                <a:gd name="T60" fmla="*/ 0 w 34"/>
                <a:gd name="T61" fmla="*/ 15 h 32"/>
                <a:gd name="T62" fmla="*/ 1 w 34"/>
                <a:gd name="T63" fmla="*/ 16 h 32"/>
                <a:gd name="T64" fmla="*/ 2 w 34"/>
                <a:gd name="T65" fmla="*/ 16 h 32"/>
                <a:gd name="T66" fmla="*/ 3 w 34"/>
                <a:gd name="T67" fmla="*/ 19 h 32"/>
                <a:gd name="T68" fmla="*/ 2 w 34"/>
                <a:gd name="T69" fmla="*/ 23 h 32"/>
                <a:gd name="T70" fmla="*/ 3 w 34"/>
                <a:gd name="T71" fmla="*/ 26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32"/>
                <a:gd name="T110" fmla="*/ 34 w 34"/>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32">
                  <a:moveTo>
                    <a:pt x="5" y="26"/>
                  </a:moveTo>
                  <a:lnTo>
                    <a:pt x="5" y="26"/>
                  </a:lnTo>
                  <a:lnTo>
                    <a:pt x="2" y="29"/>
                  </a:lnTo>
                  <a:lnTo>
                    <a:pt x="2" y="30"/>
                  </a:lnTo>
                  <a:lnTo>
                    <a:pt x="2" y="32"/>
                  </a:lnTo>
                  <a:lnTo>
                    <a:pt x="8" y="30"/>
                  </a:lnTo>
                  <a:lnTo>
                    <a:pt x="13" y="29"/>
                  </a:lnTo>
                  <a:lnTo>
                    <a:pt x="15" y="28"/>
                  </a:lnTo>
                  <a:lnTo>
                    <a:pt x="16" y="26"/>
                  </a:lnTo>
                  <a:lnTo>
                    <a:pt x="16" y="23"/>
                  </a:lnTo>
                  <a:lnTo>
                    <a:pt x="16" y="21"/>
                  </a:lnTo>
                  <a:lnTo>
                    <a:pt x="16" y="23"/>
                  </a:lnTo>
                  <a:lnTo>
                    <a:pt x="18" y="24"/>
                  </a:lnTo>
                  <a:lnTo>
                    <a:pt x="19" y="25"/>
                  </a:lnTo>
                  <a:lnTo>
                    <a:pt x="22" y="24"/>
                  </a:lnTo>
                  <a:lnTo>
                    <a:pt x="23" y="20"/>
                  </a:lnTo>
                  <a:lnTo>
                    <a:pt x="24" y="15"/>
                  </a:lnTo>
                  <a:lnTo>
                    <a:pt x="25" y="12"/>
                  </a:lnTo>
                  <a:lnTo>
                    <a:pt x="27" y="12"/>
                  </a:lnTo>
                  <a:lnTo>
                    <a:pt x="30" y="12"/>
                  </a:lnTo>
                  <a:lnTo>
                    <a:pt x="31" y="12"/>
                  </a:lnTo>
                  <a:lnTo>
                    <a:pt x="31" y="11"/>
                  </a:lnTo>
                  <a:lnTo>
                    <a:pt x="32" y="9"/>
                  </a:lnTo>
                  <a:lnTo>
                    <a:pt x="34" y="8"/>
                  </a:lnTo>
                  <a:lnTo>
                    <a:pt x="34" y="7"/>
                  </a:lnTo>
                  <a:lnTo>
                    <a:pt x="34" y="4"/>
                  </a:lnTo>
                  <a:lnTo>
                    <a:pt x="33" y="1"/>
                  </a:lnTo>
                  <a:lnTo>
                    <a:pt x="32" y="0"/>
                  </a:lnTo>
                  <a:lnTo>
                    <a:pt x="28" y="2"/>
                  </a:lnTo>
                  <a:lnTo>
                    <a:pt x="27" y="3"/>
                  </a:lnTo>
                  <a:lnTo>
                    <a:pt x="25" y="2"/>
                  </a:lnTo>
                  <a:lnTo>
                    <a:pt x="22" y="2"/>
                  </a:lnTo>
                  <a:lnTo>
                    <a:pt x="19" y="2"/>
                  </a:lnTo>
                  <a:lnTo>
                    <a:pt x="17" y="4"/>
                  </a:lnTo>
                  <a:lnTo>
                    <a:pt x="16" y="5"/>
                  </a:lnTo>
                  <a:lnTo>
                    <a:pt x="14" y="7"/>
                  </a:lnTo>
                  <a:lnTo>
                    <a:pt x="9" y="7"/>
                  </a:lnTo>
                  <a:lnTo>
                    <a:pt x="7" y="5"/>
                  </a:lnTo>
                  <a:lnTo>
                    <a:pt x="6" y="7"/>
                  </a:lnTo>
                  <a:lnTo>
                    <a:pt x="6" y="8"/>
                  </a:lnTo>
                  <a:lnTo>
                    <a:pt x="5" y="9"/>
                  </a:lnTo>
                  <a:lnTo>
                    <a:pt x="3" y="9"/>
                  </a:lnTo>
                  <a:lnTo>
                    <a:pt x="2" y="9"/>
                  </a:lnTo>
                  <a:lnTo>
                    <a:pt x="0" y="12"/>
                  </a:lnTo>
                  <a:lnTo>
                    <a:pt x="0" y="15"/>
                  </a:lnTo>
                  <a:lnTo>
                    <a:pt x="0" y="16"/>
                  </a:lnTo>
                  <a:lnTo>
                    <a:pt x="1" y="16"/>
                  </a:lnTo>
                  <a:lnTo>
                    <a:pt x="2" y="16"/>
                  </a:lnTo>
                  <a:lnTo>
                    <a:pt x="3" y="17"/>
                  </a:lnTo>
                  <a:lnTo>
                    <a:pt x="3" y="19"/>
                  </a:lnTo>
                  <a:lnTo>
                    <a:pt x="2" y="23"/>
                  </a:lnTo>
                  <a:lnTo>
                    <a:pt x="2" y="25"/>
                  </a:lnTo>
                  <a:lnTo>
                    <a:pt x="3" y="26"/>
                  </a:lnTo>
                  <a:lnTo>
                    <a:pt x="5" y="26"/>
                  </a:lnTo>
                  <a:close/>
                </a:path>
              </a:pathLst>
            </a:custGeom>
            <a:grpFill/>
            <a:ln w="1905">
              <a:solidFill>
                <a:srgbClr val="FAE374"/>
              </a:solidFill>
              <a:prstDash val="solid"/>
              <a:round/>
              <a:headEnd/>
              <a:tailEnd/>
            </a:ln>
          </p:spPr>
          <p:txBody>
            <a:bodyPr/>
            <a:lstStyle/>
            <a:p>
              <a:endParaRPr lang="en-US"/>
            </a:p>
          </p:txBody>
        </p:sp>
        <p:sp>
          <p:nvSpPr>
            <p:cNvPr id="45" name="Freeform 120"/>
            <p:cNvSpPr>
              <a:spLocks noChangeAspect="1"/>
            </p:cNvSpPr>
            <p:nvPr/>
          </p:nvSpPr>
          <p:spPr bwMode="auto">
            <a:xfrm>
              <a:off x="4716563" y="2350452"/>
              <a:ext cx="94048" cy="44220"/>
            </a:xfrm>
            <a:custGeom>
              <a:avLst/>
              <a:gdLst>
                <a:gd name="T0" fmla="*/ 69 w 72"/>
                <a:gd name="T1" fmla="*/ 18 h 31"/>
                <a:gd name="T2" fmla="*/ 68 w 72"/>
                <a:gd name="T3" fmla="*/ 24 h 31"/>
                <a:gd name="T4" fmla="*/ 62 w 72"/>
                <a:gd name="T5" fmla="*/ 22 h 31"/>
                <a:gd name="T6" fmla="*/ 61 w 72"/>
                <a:gd name="T7" fmla="*/ 20 h 31"/>
                <a:gd name="T8" fmla="*/ 55 w 72"/>
                <a:gd name="T9" fmla="*/ 22 h 31"/>
                <a:gd name="T10" fmla="*/ 51 w 72"/>
                <a:gd name="T11" fmla="*/ 22 h 31"/>
                <a:gd name="T12" fmla="*/ 46 w 72"/>
                <a:gd name="T13" fmla="*/ 23 h 31"/>
                <a:gd name="T14" fmla="*/ 42 w 72"/>
                <a:gd name="T15" fmla="*/ 25 h 31"/>
                <a:gd name="T16" fmla="*/ 40 w 72"/>
                <a:gd name="T17" fmla="*/ 26 h 31"/>
                <a:gd name="T18" fmla="*/ 38 w 72"/>
                <a:gd name="T19" fmla="*/ 25 h 31"/>
                <a:gd name="T20" fmla="*/ 37 w 72"/>
                <a:gd name="T21" fmla="*/ 24 h 31"/>
                <a:gd name="T22" fmla="*/ 30 w 72"/>
                <a:gd name="T23" fmla="*/ 25 h 31"/>
                <a:gd name="T24" fmla="*/ 26 w 72"/>
                <a:gd name="T25" fmla="*/ 26 h 31"/>
                <a:gd name="T26" fmla="*/ 26 w 72"/>
                <a:gd name="T27" fmla="*/ 30 h 31"/>
                <a:gd name="T28" fmla="*/ 26 w 72"/>
                <a:gd name="T29" fmla="*/ 31 h 31"/>
                <a:gd name="T30" fmla="*/ 20 w 72"/>
                <a:gd name="T31" fmla="*/ 30 h 31"/>
                <a:gd name="T32" fmla="*/ 12 w 72"/>
                <a:gd name="T33" fmla="*/ 28 h 31"/>
                <a:gd name="T34" fmla="*/ 10 w 72"/>
                <a:gd name="T35" fmla="*/ 28 h 31"/>
                <a:gd name="T36" fmla="*/ 5 w 72"/>
                <a:gd name="T37" fmla="*/ 25 h 31"/>
                <a:gd name="T38" fmla="*/ 3 w 72"/>
                <a:gd name="T39" fmla="*/ 20 h 31"/>
                <a:gd name="T40" fmla="*/ 0 w 72"/>
                <a:gd name="T41" fmla="*/ 17 h 31"/>
                <a:gd name="T42" fmla="*/ 3 w 72"/>
                <a:gd name="T43" fmla="*/ 15 h 31"/>
                <a:gd name="T44" fmla="*/ 5 w 72"/>
                <a:gd name="T45" fmla="*/ 11 h 31"/>
                <a:gd name="T46" fmla="*/ 6 w 72"/>
                <a:gd name="T47" fmla="*/ 10 h 31"/>
                <a:gd name="T48" fmla="*/ 8 w 72"/>
                <a:gd name="T49" fmla="*/ 8 h 31"/>
                <a:gd name="T50" fmla="*/ 10 w 72"/>
                <a:gd name="T51" fmla="*/ 6 h 31"/>
                <a:gd name="T52" fmla="*/ 13 w 72"/>
                <a:gd name="T53" fmla="*/ 5 h 31"/>
                <a:gd name="T54" fmla="*/ 14 w 72"/>
                <a:gd name="T55" fmla="*/ 3 h 31"/>
                <a:gd name="T56" fmla="*/ 19 w 72"/>
                <a:gd name="T57" fmla="*/ 3 h 31"/>
                <a:gd name="T58" fmla="*/ 24 w 72"/>
                <a:gd name="T59" fmla="*/ 3 h 31"/>
                <a:gd name="T60" fmla="*/ 30 w 72"/>
                <a:gd name="T61" fmla="*/ 7 h 31"/>
                <a:gd name="T62" fmla="*/ 35 w 72"/>
                <a:gd name="T63" fmla="*/ 9 h 31"/>
                <a:gd name="T64" fmla="*/ 38 w 72"/>
                <a:gd name="T65" fmla="*/ 7 h 31"/>
                <a:gd name="T66" fmla="*/ 39 w 72"/>
                <a:gd name="T67" fmla="*/ 6 h 31"/>
                <a:gd name="T68" fmla="*/ 44 w 72"/>
                <a:gd name="T69" fmla="*/ 5 h 31"/>
                <a:gd name="T70" fmla="*/ 46 w 72"/>
                <a:gd name="T71" fmla="*/ 3 h 31"/>
                <a:gd name="T72" fmla="*/ 52 w 72"/>
                <a:gd name="T73" fmla="*/ 0 h 31"/>
                <a:gd name="T74" fmla="*/ 53 w 72"/>
                <a:gd name="T75" fmla="*/ 0 h 31"/>
                <a:gd name="T76" fmla="*/ 60 w 72"/>
                <a:gd name="T77" fmla="*/ 5 h 31"/>
                <a:gd name="T78" fmla="*/ 62 w 72"/>
                <a:gd name="T79" fmla="*/ 5 h 31"/>
                <a:gd name="T80" fmla="*/ 65 w 72"/>
                <a:gd name="T81" fmla="*/ 8 h 31"/>
                <a:gd name="T82" fmla="*/ 67 w 72"/>
                <a:gd name="T83" fmla="*/ 10 h 31"/>
                <a:gd name="T84" fmla="*/ 68 w 72"/>
                <a:gd name="T85" fmla="*/ 12 h 31"/>
                <a:gd name="T86" fmla="*/ 72 w 72"/>
                <a:gd name="T87" fmla="*/ 17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31"/>
                <a:gd name="T134" fmla="*/ 72 w 72"/>
                <a:gd name="T135" fmla="*/ 31 h 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31">
                  <a:moveTo>
                    <a:pt x="72" y="17"/>
                  </a:moveTo>
                  <a:lnTo>
                    <a:pt x="69" y="18"/>
                  </a:lnTo>
                  <a:lnTo>
                    <a:pt x="68" y="24"/>
                  </a:lnTo>
                  <a:lnTo>
                    <a:pt x="65" y="24"/>
                  </a:lnTo>
                  <a:lnTo>
                    <a:pt x="62" y="22"/>
                  </a:lnTo>
                  <a:lnTo>
                    <a:pt x="61" y="20"/>
                  </a:lnTo>
                  <a:lnTo>
                    <a:pt x="60" y="20"/>
                  </a:lnTo>
                  <a:lnTo>
                    <a:pt x="55" y="22"/>
                  </a:lnTo>
                  <a:lnTo>
                    <a:pt x="51" y="22"/>
                  </a:lnTo>
                  <a:lnTo>
                    <a:pt x="46" y="23"/>
                  </a:lnTo>
                  <a:lnTo>
                    <a:pt x="43" y="25"/>
                  </a:lnTo>
                  <a:lnTo>
                    <a:pt x="42" y="25"/>
                  </a:lnTo>
                  <a:lnTo>
                    <a:pt x="40" y="26"/>
                  </a:lnTo>
                  <a:lnTo>
                    <a:pt x="39" y="26"/>
                  </a:lnTo>
                  <a:lnTo>
                    <a:pt x="38" y="25"/>
                  </a:lnTo>
                  <a:lnTo>
                    <a:pt x="37" y="24"/>
                  </a:lnTo>
                  <a:lnTo>
                    <a:pt x="36" y="24"/>
                  </a:lnTo>
                  <a:lnTo>
                    <a:pt x="30" y="25"/>
                  </a:lnTo>
                  <a:lnTo>
                    <a:pt x="26" y="26"/>
                  </a:lnTo>
                  <a:lnTo>
                    <a:pt x="24" y="26"/>
                  </a:lnTo>
                  <a:lnTo>
                    <a:pt x="26" y="30"/>
                  </a:lnTo>
                  <a:lnTo>
                    <a:pt x="26" y="31"/>
                  </a:lnTo>
                  <a:lnTo>
                    <a:pt x="20" y="30"/>
                  </a:lnTo>
                  <a:lnTo>
                    <a:pt x="14" y="28"/>
                  </a:lnTo>
                  <a:lnTo>
                    <a:pt x="12" y="28"/>
                  </a:lnTo>
                  <a:lnTo>
                    <a:pt x="10" y="28"/>
                  </a:lnTo>
                  <a:lnTo>
                    <a:pt x="7" y="27"/>
                  </a:lnTo>
                  <a:lnTo>
                    <a:pt x="5" y="25"/>
                  </a:lnTo>
                  <a:lnTo>
                    <a:pt x="3" y="20"/>
                  </a:lnTo>
                  <a:lnTo>
                    <a:pt x="0" y="19"/>
                  </a:lnTo>
                  <a:lnTo>
                    <a:pt x="0" y="17"/>
                  </a:lnTo>
                  <a:lnTo>
                    <a:pt x="3" y="15"/>
                  </a:lnTo>
                  <a:lnTo>
                    <a:pt x="4" y="12"/>
                  </a:lnTo>
                  <a:lnTo>
                    <a:pt x="5" y="11"/>
                  </a:lnTo>
                  <a:lnTo>
                    <a:pt x="6" y="10"/>
                  </a:lnTo>
                  <a:lnTo>
                    <a:pt x="7" y="9"/>
                  </a:lnTo>
                  <a:lnTo>
                    <a:pt x="8" y="8"/>
                  </a:lnTo>
                  <a:lnTo>
                    <a:pt x="8" y="7"/>
                  </a:lnTo>
                  <a:lnTo>
                    <a:pt x="10" y="6"/>
                  </a:lnTo>
                  <a:lnTo>
                    <a:pt x="13" y="5"/>
                  </a:lnTo>
                  <a:lnTo>
                    <a:pt x="14" y="3"/>
                  </a:lnTo>
                  <a:lnTo>
                    <a:pt x="19" y="3"/>
                  </a:lnTo>
                  <a:lnTo>
                    <a:pt x="22" y="3"/>
                  </a:lnTo>
                  <a:lnTo>
                    <a:pt x="24" y="3"/>
                  </a:lnTo>
                  <a:lnTo>
                    <a:pt x="30" y="7"/>
                  </a:lnTo>
                  <a:lnTo>
                    <a:pt x="35" y="9"/>
                  </a:lnTo>
                  <a:lnTo>
                    <a:pt x="37" y="8"/>
                  </a:lnTo>
                  <a:lnTo>
                    <a:pt x="38" y="7"/>
                  </a:lnTo>
                  <a:lnTo>
                    <a:pt x="39" y="6"/>
                  </a:lnTo>
                  <a:lnTo>
                    <a:pt x="40" y="5"/>
                  </a:lnTo>
                  <a:lnTo>
                    <a:pt x="44" y="5"/>
                  </a:lnTo>
                  <a:lnTo>
                    <a:pt x="46" y="3"/>
                  </a:lnTo>
                  <a:lnTo>
                    <a:pt x="49" y="1"/>
                  </a:lnTo>
                  <a:lnTo>
                    <a:pt x="52" y="0"/>
                  </a:lnTo>
                  <a:lnTo>
                    <a:pt x="53" y="0"/>
                  </a:lnTo>
                  <a:lnTo>
                    <a:pt x="57" y="3"/>
                  </a:lnTo>
                  <a:lnTo>
                    <a:pt x="60" y="5"/>
                  </a:lnTo>
                  <a:lnTo>
                    <a:pt x="62" y="5"/>
                  </a:lnTo>
                  <a:lnTo>
                    <a:pt x="63" y="6"/>
                  </a:lnTo>
                  <a:lnTo>
                    <a:pt x="65" y="8"/>
                  </a:lnTo>
                  <a:lnTo>
                    <a:pt x="67" y="10"/>
                  </a:lnTo>
                  <a:lnTo>
                    <a:pt x="68" y="12"/>
                  </a:lnTo>
                  <a:lnTo>
                    <a:pt x="70" y="16"/>
                  </a:lnTo>
                  <a:lnTo>
                    <a:pt x="72" y="17"/>
                  </a:lnTo>
                  <a:close/>
                </a:path>
              </a:pathLst>
            </a:custGeom>
            <a:grpFill/>
            <a:ln w="1905">
              <a:solidFill>
                <a:srgbClr val="FAE374"/>
              </a:solidFill>
              <a:prstDash val="solid"/>
              <a:round/>
              <a:headEnd/>
              <a:tailEnd/>
            </a:ln>
          </p:spPr>
          <p:txBody>
            <a:bodyPr/>
            <a:lstStyle/>
            <a:p>
              <a:endParaRPr lang="en-US"/>
            </a:p>
          </p:txBody>
        </p:sp>
        <p:sp>
          <p:nvSpPr>
            <p:cNvPr id="46" name="Freeform 121"/>
            <p:cNvSpPr>
              <a:spLocks noChangeAspect="1"/>
            </p:cNvSpPr>
            <p:nvPr/>
          </p:nvSpPr>
          <p:spPr bwMode="auto">
            <a:xfrm>
              <a:off x="5846449" y="3260519"/>
              <a:ext cx="14368" cy="5706"/>
            </a:xfrm>
            <a:custGeom>
              <a:avLst/>
              <a:gdLst>
                <a:gd name="T0" fmla="*/ 0 w 11"/>
                <a:gd name="T1" fmla="*/ 4 h 4"/>
                <a:gd name="T2" fmla="*/ 4 w 11"/>
                <a:gd name="T3" fmla="*/ 0 h 4"/>
                <a:gd name="T4" fmla="*/ 11 w 11"/>
                <a:gd name="T5" fmla="*/ 3 h 4"/>
                <a:gd name="T6" fmla="*/ 11 w 11"/>
                <a:gd name="T7" fmla="*/ 3 h 4"/>
                <a:gd name="T8" fmla="*/ 6 w 11"/>
                <a:gd name="T9" fmla="*/ 4 h 4"/>
                <a:gd name="T10" fmla="*/ 6 w 11"/>
                <a:gd name="T11" fmla="*/ 4 h 4"/>
                <a:gd name="T12" fmla="*/ 2 w 11"/>
                <a:gd name="T13" fmla="*/ 4 h 4"/>
                <a:gd name="T14" fmla="*/ 0 w 11"/>
                <a:gd name="T15" fmla="*/ 4 h 4"/>
                <a:gd name="T16" fmla="*/ 0 w 11"/>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4"/>
                <a:gd name="T29" fmla="*/ 11 w 1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4">
                  <a:moveTo>
                    <a:pt x="0" y="4"/>
                  </a:moveTo>
                  <a:lnTo>
                    <a:pt x="4" y="0"/>
                  </a:lnTo>
                  <a:lnTo>
                    <a:pt x="11" y="3"/>
                  </a:lnTo>
                  <a:lnTo>
                    <a:pt x="6" y="4"/>
                  </a:lnTo>
                  <a:lnTo>
                    <a:pt x="2" y="4"/>
                  </a:lnTo>
                  <a:lnTo>
                    <a:pt x="0" y="4"/>
                  </a:lnTo>
                  <a:close/>
                </a:path>
              </a:pathLst>
            </a:custGeom>
            <a:grpFill/>
            <a:ln w="1905">
              <a:solidFill>
                <a:srgbClr val="FAE374"/>
              </a:solidFill>
              <a:prstDash val="solid"/>
              <a:round/>
              <a:headEnd/>
              <a:tailEnd/>
            </a:ln>
          </p:spPr>
          <p:txBody>
            <a:bodyPr/>
            <a:lstStyle/>
            <a:p>
              <a:endParaRPr lang="en-US"/>
            </a:p>
          </p:txBody>
        </p:sp>
        <p:sp>
          <p:nvSpPr>
            <p:cNvPr id="47" name="Freeform 122"/>
            <p:cNvSpPr>
              <a:spLocks noChangeAspect="1"/>
            </p:cNvSpPr>
            <p:nvPr/>
          </p:nvSpPr>
          <p:spPr bwMode="auto">
            <a:xfrm>
              <a:off x="4318164" y="3109317"/>
              <a:ext cx="44412" cy="64190"/>
            </a:xfrm>
            <a:custGeom>
              <a:avLst/>
              <a:gdLst>
                <a:gd name="T0" fmla="*/ 0 w 34"/>
                <a:gd name="T1" fmla="*/ 16 h 45"/>
                <a:gd name="T2" fmla="*/ 2 w 34"/>
                <a:gd name="T3" fmla="*/ 27 h 45"/>
                <a:gd name="T4" fmla="*/ 4 w 34"/>
                <a:gd name="T5" fmla="*/ 32 h 45"/>
                <a:gd name="T6" fmla="*/ 6 w 34"/>
                <a:gd name="T7" fmla="*/ 33 h 45"/>
                <a:gd name="T8" fmla="*/ 6 w 34"/>
                <a:gd name="T9" fmla="*/ 36 h 45"/>
                <a:gd name="T10" fmla="*/ 4 w 34"/>
                <a:gd name="T11" fmla="*/ 37 h 45"/>
                <a:gd name="T12" fmla="*/ 6 w 34"/>
                <a:gd name="T13" fmla="*/ 38 h 45"/>
                <a:gd name="T14" fmla="*/ 6 w 34"/>
                <a:gd name="T15" fmla="*/ 36 h 45"/>
                <a:gd name="T16" fmla="*/ 9 w 34"/>
                <a:gd name="T17" fmla="*/ 40 h 45"/>
                <a:gd name="T18" fmla="*/ 14 w 34"/>
                <a:gd name="T19" fmla="*/ 45 h 45"/>
                <a:gd name="T20" fmla="*/ 16 w 34"/>
                <a:gd name="T21" fmla="*/ 45 h 45"/>
                <a:gd name="T22" fmla="*/ 19 w 34"/>
                <a:gd name="T23" fmla="*/ 45 h 45"/>
                <a:gd name="T24" fmla="*/ 20 w 34"/>
                <a:gd name="T25" fmla="*/ 43 h 45"/>
                <a:gd name="T26" fmla="*/ 24 w 34"/>
                <a:gd name="T27" fmla="*/ 37 h 45"/>
                <a:gd name="T28" fmla="*/ 28 w 34"/>
                <a:gd name="T29" fmla="*/ 30 h 45"/>
                <a:gd name="T30" fmla="*/ 33 w 34"/>
                <a:gd name="T31" fmla="*/ 25 h 45"/>
                <a:gd name="T32" fmla="*/ 34 w 34"/>
                <a:gd name="T33" fmla="*/ 25 h 45"/>
                <a:gd name="T34" fmla="*/ 34 w 34"/>
                <a:gd name="T35" fmla="*/ 22 h 45"/>
                <a:gd name="T36" fmla="*/ 29 w 34"/>
                <a:gd name="T37" fmla="*/ 23 h 45"/>
                <a:gd name="T38" fmla="*/ 32 w 34"/>
                <a:gd name="T39" fmla="*/ 19 h 45"/>
                <a:gd name="T40" fmla="*/ 32 w 34"/>
                <a:gd name="T41" fmla="*/ 16 h 45"/>
                <a:gd name="T42" fmla="*/ 29 w 34"/>
                <a:gd name="T43" fmla="*/ 12 h 45"/>
                <a:gd name="T44" fmla="*/ 27 w 34"/>
                <a:gd name="T45" fmla="*/ 10 h 45"/>
                <a:gd name="T46" fmla="*/ 26 w 34"/>
                <a:gd name="T47" fmla="*/ 7 h 45"/>
                <a:gd name="T48" fmla="*/ 25 w 34"/>
                <a:gd name="T49" fmla="*/ 3 h 45"/>
                <a:gd name="T50" fmla="*/ 23 w 34"/>
                <a:gd name="T51" fmla="*/ 2 h 45"/>
                <a:gd name="T52" fmla="*/ 20 w 34"/>
                <a:gd name="T53" fmla="*/ 3 h 45"/>
                <a:gd name="T54" fmla="*/ 17 w 34"/>
                <a:gd name="T55" fmla="*/ 2 h 45"/>
                <a:gd name="T56" fmla="*/ 15 w 34"/>
                <a:gd name="T57" fmla="*/ 0 h 45"/>
                <a:gd name="T58" fmla="*/ 11 w 34"/>
                <a:gd name="T59" fmla="*/ 0 h 45"/>
                <a:gd name="T60" fmla="*/ 10 w 34"/>
                <a:gd name="T61" fmla="*/ 3 h 45"/>
                <a:gd name="T62" fmla="*/ 8 w 34"/>
                <a:gd name="T63" fmla="*/ 10 h 45"/>
                <a:gd name="T64" fmla="*/ 7 w 34"/>
                <a:gd name="T65" fmla="*/ 11 h 45"/>
                <a:gd name="T66" fmla="*/ 6 w 34"/>
                <a:gd name="T67" fmla="*/ 13 h 45"/>
                <a:gd name="T68" fmla="*/ 4 w 34"/>
                <a:gd name="T69" fmla="*/ 14 h 45"/>
                <a:gd name="T70" fmla="*/ 1 w 34"/>
                <a:gd name="T71" fmla="*/ 15 h 45"/>
                <a:gd name="T72" fmla="*/ 0 w 34"/>
                <a:gd name="T73" fmla="*/ 16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5"/>
                <a:gd name="T113" fmla="*/ 34 w 34"/>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5">
                  <a:moveTo>
                    <a:pt x="0" y="16"/>
                  </a:moveTo>
                  <a:lnTo>
                    <a:pt x="0" y="16"/>
                  </a:lnTo>
                  <a:lnTo>
                    <a:pt x="1" y="22"/>
                  </a:lnTo>
                  <a:lnTo>
                    <a:pt x="2" y="27"/>
                  </a:lnTo>
                  <a:lnTo>
                    <a:pt x="3" y="31"/>
                  </a:lnTo>
                  <a:lnTo>
                    <a:pt x="4" y="32"/>
                  </a:lnTo>
                  <a:lnTo>
                    <a:pt x="6" y="33"/>
                  </a:lnTo>
                  <a:lnTo>
                    <a:pt x="7" y="35"/>
                  </a:lnTo>
                  <a:lnTo>
                    <a:pt x="6" y="36"/>
                  </a:lnTo>
                  <a:lnTo>
                    <a:pt x="4" y="36"/>
                  </a:lnTo>
                  <a:lnTo>
                    <a:pt x="4" y="37"/>
                  </a:lnTo>
                  <a:lnTo>
                    <a:pt x="6" y="38"/>
                  </a:lnTo>
                  <a:lnTo>
                    <a:pt x="6" y="37"/>
                  </a:lnTo>
                  <a:lnTo>
                    <a:pt x="6" y="36"/>
                  </a:lnTo>
                  <a:lnTo>
                    <a:pt x="9" y="40"/>
                  </a:lnTo>
                  <a:lnTo>
                    <a:pt x="11" y="44"/>
                  </a:lnTo>
                  <a:lnTo>
                    <a:pt x="14" y="45"/>
                  </a:lnTo>
                  <a:lnTo>
                    <a:pt x="16" y="45"/>
                  </a:lnTo>
                  <a:lnTo>
                    <a:pt x="18" y="45"/>
                  </a:lnTo>
                  <a:lnTo>
                    <a:pt x="19" y="45"/>
                  </a:lnTo>
                  <a:lnTo>
                    <a:pt x="20" y="43"/>
                  </a:lnTo>
                  <a:lnTo>
                    <a:pt x="24" y="37"/>
                  </a:lnTo>
                  <a:lnTo>
                    <a:pt x="28" y="30"/>
                  </a:lnTo>
                  <a:lnTo>
                    <a:pt x="29" y="28"/>
                  </a:lnTo>
                  <a:lnTo>
                    <a:pt x="33" y="25"/>
                  </a:lnTo>
                  <a:lnTo>
                    <a:pt x="34" y="25"/>
                  </a:lnTo>
                  <a:lnTo>
                    <a:pt x="34" y="23"/>
                  </a:lnTo>
                  <a:lnTo>
                    <a:pt x="34" y="22"/>
                  </a:lnTo>
                  <a:lnTo>
                    <a:pt x="29" y="23"/>
                  </a:lnTo>
                  <a:lnTo>
                    <a:pt x="31" y="21"/>
                  </a:lnTo>
                  <a:lnTo>
                    <a:pt x="32" y="19"/>
                  </a:lnTo>
                  <a:lnTo>
                    <a:pt x="32" y="16"/>
                  </a:lnTo>
                  <a:lnTo>
                    <a:pt x="29" y="12"/>
                  </a:lnTo>
                  <a:lnTo>
                    <a:pt x="28" y="11"/>
                  </a:lnTo>
                  <a:lnTo>
                    <a:pt x="27" y="10"/>
                  </a:lnTo>
                  <a:lnTo>
                    <a:pt x="26" y="8"/>
                  </a:lnTo>
                  <a:lnTo>
                    <a:pt x="26" y="7"/>
                  </a:lnTo>
                  <a:lnTo>
                    <a:pt x="25" y="3"/>
                  </a:lnTo>
                  <a:lnTo>
                    <a:pt x="25" y="2"/>
                  </a:lnTo>
                  <a:lnTo>
                    <a:pt x="23" y="2"/>
                  </a:lnTo>
                  <a:lnTo>
                    <a:pt x="20" y="3"/>
                  </a:lnTo>
                  <a:lnTo>
                    <a:pt x="19" y="3"/>
                  </a:lnTo>
                  <a:lnTo>
                    <a:pt x="17" y="2"/>
                  </a:lnTo>
                  <a:lnTo>
                    <a:pt x="15" y="0"/>
                  </a:lnTo>
                  <a:lnTo>
                    <a:pt x="12" y="0"/>
                  </a:lnTo>
                  <a:lnTo>
                    <a:pt x="11" y="0"/>
                  </a:lnTo>
                  <a:lnTo>
                    <a:pt x="10" y="3"/>
                  </a:lnTo>
                  <a:lnTo>
                    <a:pt x="9" y="7"/>
                  </a:lnTo>
                  <a:lnTo>
                    <a:pt x="8" y="10"/>
                  </a:lnTo>
                  <a:lnTo>
                    <a:pt x="7" y="11"/>
                  </a:lnTo>
                  <a:lnTo>
                    <a:pt x="6" y="12"/>
                  </a:lnTo>
                  <a:lnTo>
                    <a:pt x="6" y="13"/>
                  </a:lnTo>
                  <a:lnTo>
                    <a:pt x="6" y="14"/>
                  </a:lnTo>
                  <a:lnTo>
                    <a:pt x="4" y="14"/>
                  </a:lnTo>
                  <a:lnTo>
                    <a:pt x="1" y="15"/>
                  </a:lnTo>
                  <a:lnTo>
                    <a:pt x="0" y="16"/>
                  </a:lnTo>
                  <a:close/>
                </a:path>
              </a:pathLst>
            </a:custGeom>
            <a:grpFill/>
            <a:ln w="1905">
              <a:solidFill>
                <a:srgbClr val="FAE374"/>
              </a:solidFill>
              <a:prstDash val="solid"/>
              <a:round/>
              <a:headEnd/>
              <a:tailEnd/>
            </a:ln>
          </p:spPr>
          <p:txBody>
            <a:bodyPr/>
            <a:lstStyle/>
            <a:p>
              <a:endParaRPr lang="en-US"/>
            </a:p>
          </p:txBody>
        </p:sp>
        <p:sp>
          <p:nvSpPr>
            <p:cNvPr id="48" name="Freeform 123"/>
            <p:cNvSpPr>
              <a:spLocks noChangeAspect="1"/>
            </p:cNvSpPr>
            <p:nvPr/>
          </p:nvSpPr>
          <p:spPr bwMode="auto">
            <a:xfrm>
              <a:off x="4267221" y="2988070"/>
              <a:ext cx="77067" cy="84160"/>
            </a:xfrm>
            <a:custGeom>
              <a:avLst/>
              <a:gdLst>
                <a:gd name="T0" fmla="*/ 15 w 59"/>
                <a:gd name="T1" fmla="*/ 57 h 59"/>
                <a:gd name="T2" fmla="*/ 21 w 59"/>
                <a:gd name="T3" fmla="*/ 53 h 59"/>
                <a:gd name="T4" fmla="*/ 37 w 59"/>
                <a:gd name="T5" fmla="*/ 55 h 59"/>
                <a:gd name="T6" fmla="*/ 40 w 59"/>
                <a:gd name="T7" fmla="*/ 56 h 59"/>
                <a:gd name="T8" fmla="*/ 43 w 59"/>
                <a:gd name="T9" fmla="*/ 55 h 59"/>
                <a:gd name="T10" fmla="*/ 45 w 59"/>
                <a:gd name="T11" fmla="*/ 55 h 59"/>
                <a:gd name="T12" fmla="*/ 49 w 59"/>
                <a:gd name="T13" fmla="*/ 56 h 59"/>
                <a:gd name="T14" fmla="*/ 51 w 59"/>
                <a:gd name="T15" fmla="*/ 57 h 59"/>
                <a:gd name="T16" fmla="*/ 59 w 59"/>
                <a:gd name="T17" fmla="*/ 55 h 59"/>
                <a:gd name="T18" fmla="*/ 58 w 59"/>
                <a:gd name="T19" fmla="*/ 48 h 59"/>
                <a:gd name="T20" fmla="*/ 57 w 59"/>
                <a:gd name="T21" fmla="*/ 45 h 59"/>
                <a:gd name="T22" fmla="*/ 55 w 59"/>
                <a:gd name="T23" fmla="*/ 43 h 59"/>
                <a:gd name="T24" fmla="*/ 54 w 59"/>
                <a:gd name="T25" fmla="*/ 40 h 59"/>
                <a:gd name="T26" fmla="*/ 55 w 59"/>
                <a:gd name="T27" fmla="*/ 35 h 59"/>
                <a:gd name="T28" fmla="*/ 55 w 59"/>
                <a:gd name="T29" fmla="*/ 31 h 59"/>
                <a:gd name="T30" fmla="*/ 54 w 59"/>
                <a:gd name="T31" fmla="*/ 30 h 59"/>
                <a:gd name="T32" fmla="*/ 54 w 59"/>
                <a:gd name="T33" fmla="*/ 25 h 59"/>
                <a:gd name="T34" fmla="*/ 53 w 59"/>
                <a:gd name="T35" fmla="*/ 24 h 59"/>
                <a:gd name="T36" fmla="*/ 51 w 59"/>
                <a:gd name="T37" fmla="*/ 22 h 59"/>
                <a:gd name="T38" fmla="*/ 49 w 59"/>
                <a:gd name="T39" fmla="*/ 20 h 59"/>
                <a:gd name="T40" fmla="*/ 46 w 59"/>
                <a:gd name="T41" fmla="*/ 19 h 59"/>
                <a:gd name="T42" fmla="*/ 46 w 59"/>
                <a:gd name="T43" fmla="*/ 15 h 59"/>
                <a:gd name="T44" fmla="*/ 45 w 59"/>
                <a:gd name="T45" fmla="*/ 12 h 59"/>
                <a:gd name="T46" fmla="*/ 41 w 59"/>
                <a:gd name="T47" fmla="*/ 11 h 59"/>
                <a:gd name="T48" fmla="*/ 39 w 59"/>
                <a:gd name="T49" fmla="*/ 9 h 59"/>
                <a:gd name="T50" fmla="*/ 39 w 59"/>
                <a:gd name="T51" fmla="*/ 6 h 59"/>
                <a:gd name="T52" fmla="*/ 37 w 59"/>
                <a:gd name="T53" fmla="*/ 3 h 59"/>
                <a:gd name="T54" fmla="*/ 33 w 59"/>
                <a:gd name="T55" fmla="*/ 1 h 59"/>
                <a:gd name="T56" fmla="*/ 31 w 59"/>
                <a:gd name="T57" fmla="*/ 1 h 59"/>
                <a:gd name="T58" fmla="*/ 24 w 59"/>
                <a:gd name="T59" fmla="*/ 1 h 59"/>
                <a:gd name="T60" fmla="*/ 19 w 59"/>
                <a:gd name="T61" fmla="*/ 0 h 59"/>
                <a:gd name="T62" fmla="*/ 18 w 59"/>
                <a:gd name="T63" fmla="*/ 1 h 59"/>
                <a:gd name="T64" fmla="*/ 17 w 59"/>
                <a:gd name="T65" fmla="*/ 2 h 59"/>
                <a:gd name="T66" fmla="*/ 13 w 59"/>
                <a:gd name="T67" fmla="*/ 4 h 59"/>
                <a:gd name="T68" fmla="*/ 11 w 59"/>
                <a:gd name="T69" fmla="*/ 9 h 59"/>
                <a:gd name="T70" fmla="*/ 8 w 59"/>
                <a:gd name="T71" fmla="*/ 9 h 59"/>
                <a:gd name="T72" fmla="*/ 7 w 59"/>
                <a:gd name="T73" fmla="*/ 22 h 59"/>
                <a:gd name="T74" fmla="*/ 7 w 59"/>
                <a:gd name="T75" fmla="*/ 25 h 59"/>
                <a:gd name="T76" fmla="*/ 0 w 59"/>
                <a:gd name="T77" fmla="*/ 31 h 59"/>
                <a:gd name="T78" fmla="*/ 0 w 59"/>
                <a:gd name="T79" fmla="*/ 33 h 59"/>
                <a:gd name="T80" fmla="*/ 6 w 59"/>
                <a:gd name="T81" fmla="*/ 43 h 59"/>
                <a:gd name="T82" fmla="*/ 8 w 59"/>
                <a:gd name="T83" fmla="*/ 42 h 59"/>
                <a:gd name="T84" fmla="*/ 13 w 59"/>
                <a:gd name="T85" fmla="*/ 42 h 59"/>
                <a:gd name="T86" fmla="*/ 17 w 59"/>
                <a:gd name="T87" fmla="*/ 41 h 59"/>
                <a:gd name="T88" fmla="*/ 19 w 59"/>
                <a:gd name="T89" fmla="*/ 40 h 59"/>
                <a:gd name="T90" fmla="*/ 21 w 59"/>
                <a:gd name="T91" fmla="*/ 41 h 59"/>
                <a:gd name="T92" fmla="*/ 25 w 59"/>
                <a:gd name="T93" fmla="*/ 41 h 59"/>
                <a:gd name="T94" fmla="*/ 30 w 59"/>
                <a:gd name="T95" fmla="*/ 41 h 59"/>
                <a:gd name="T96" fmla="*/ 37 w 59"/>
                <a:gd name="T97" fmla="*/ 41 h 59"/>
                <a:gd name="T98" fmla="*/ 40 w 59"/>
                <a:gd name="T99" fmla="*/ 41 h 59"/>
                <a:gd name="T100" fmla="*/ 40 w 59"/>
                <a:gd name="T101" fmla="*/ 42 h 59"/>
                <a:gd name="T102" fmla="*/ 39 w 59"/>
                <a:gd name="T103" fmla="*/ 45 h 59"/>
                <a:gd name="T104" fmla="*/ 35 w 59"/>
                <a:gd name="T105" fmla="*/ 47 h 59"/>
                <a:gd name="T106" fmla="*/ 21 w 59"/>
                <a:gd name="T107" fmla="*/ 47 h 59"/>
                <a:gd name="T108" fmla="*/ 17 w 59"/>
                <a:gd name="T109" fmla="*/ 48 h 59"/>
                <a:gd name="T110" fmla="*/ 7 w 59"/>
                <a:gd name="T111" fmla="*/ 50 h 59"/>
                <a:gd name="T112" fmla="*/ 6 w 59"/>
                <a:gd name="T113" fmla="*/ 52 h 59"/>
                <a:gd name="T114" fmla="*/ 9 w 59"/>
                <a:gd name="T115" fmla="*/ 59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9"/>
                <a:gd name="T176" fmla="*/ 59 w 59"/>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9">
                  <a:moveTo>
                    <a:pt x="9" y="59"/>
                  </a:moveTo>
                  <a:lnTo>
                    <a:pt x="15" y="57"/>
                  </a:lnTo>
                  <a:lnTo>
                    <a:pt x="21" y="53"/>
                  </a:lnTo>
                  <a:lnTo>
                    <a:pt x="27" y="53"/>
                  </a:lnTo>
                  <a:lnTo>
                    <a:pt x="37" y="55"/>
                  </a:lnTo>
                  <a:lnTo>
                    <a:pt x="40" y="56"/>
                  </a:lnTo>
                  <a:lnTo>
                    <a:pt x="41" y="56"/>
                  </a:lnTo>
                  <a:lnTo>
                    <a:pt x="43" y="55"/>
                  </a:lnTo>
                  <a:lnTo>
                    <a:pt x="45" y="55"/>
                  </a:lnTo>
                  <a:lnTo>
                    <a:pt x="47" y="55"/>
                  </a:lnTo>
                  <a:lnTo>
                    <a:pt x="49" y="56"/>
                  </a:lnTo>
                  <a:lnTo>
                    <a:pt x="51" y="57"/>
                  </a:lnTo>
                  <a:lnTo>
                    <a:pt x="55" y="56"/>
                  </a:lnTo>
                  <a:lnTo>
                    <a:pt x="59" y="55"/>
                  </a:lnTo>
                  <a:lnTo>
                    <a:pt x="58" y="48"/>
                  </a:lnTo>
                  <a:lnTo>
                    <a:pt x="57" y="45"/>
                  </a:lnTo>
                  <a:lnTo>
                    <a:pt x="55" y="43"/>
                  </a:lnTo>
                  <a:lnTo>
                    <a:pt x="54" y="41"/>
                  </a:lnTo>
                  <a:lnTo>
                    <a:pt x="54" y="40"/>
                  </a:lnTo>
                  <a:lnTo>
                    <a:pt x="55" y="35"/>
                  </a:lnTo>
                  <a:lnTo>
                    <a:pt x="55" y="32"/>
                  </a:lnTo>
                  <a:lnTo>
                    <a:pt x="55" y="31"/>
                  </a:lnTo>
                  <a:lnTo>
                    <a:pt x="54" y="30"/>
                  </a:lnTo>
                  <a:lnTo>
                    <a:pt x="54" y="27"/>
                  </a:lnTo>
                  <a:lnTo>
                    <a:pt x="54" y="25"/>
                  </a:lnTo>
                  <a:lnTo>
                    <a:pt x="53" y="24"/>
                  </a:lnTo>
                  <a:lnTo>
                    <a:pt x="51" y="22"/>
                  </a:lnTo>
                  <a:lnTo>
                    <a:pt x="50" y="20"/>
                  </a:lnTo>
                  <a:lnTo>
                    <a:pt x="49" y="20"/>
                  </a:lnTo>
                  <a:lnTo>
                    <a:pt x="47" y="20"/>
                  </a:lnTo>
                  <a:lnTo>
                    <a:pt x="46" y="19"/>
                  </a:lnTo>
                  <a:lnTo>
                    <a:pt x="46" y="15"/>
                  </a:lnTo>
                  <a:lnTo>
                    <a:pt x="46" y="14"/>
                  </a:lnTo>
                  <a:lnTo>
                    <a:pt x="45" y="12"/>
                  </a:lnTo>
                  <a:lnTo>
                    <a:pt x="41" y="11"/>
                  </a:lnTo>
                  <a:lnTo>
                    <a:pt x="40" y="11"/>
                  </a:lnTo>
                  <a:lnTo>
                    <a:pt x="39" y="9"/>
                  </a:lnTo>
                  <a:lnTo>
                    <a:pt x="39" y="6"/>
                  </a:lnTo>
                  <a:lnTo>
                    <a:pt x="37" y="3"/>
                  </a:lnTo>
                  <a:lnTo>
                    <a:pt x="34" y="2"/>
                  </a:lnTo>
                  <a:lnTo>
                    <a:pt x="33" y="1"/>
                  </a:lnTo>
                  <a:lnTo>
                    <a:pt x="31" y="1"/>
                  </a:lnTo>
                  <a:lnTo>
                    <a:pt x="26" y="1"/>
                  </a:lnTo>
                  <a:lnTo>
                    <a:pt x="24" y="1"/>
                  </a:lnTo>
                  <a:lnTo>
                    <a:pt x="19" y="0"/>
                  </a:lnTo>
                  <a:lnTo>
                    <a:pt x="18" y="1"/>
                  </a:lnTo>
                  <a:lnTo>
                    <a:pt x="17" y="2"/>
                  </a:lnTo>
                  <a:lnTo>
                    <a:pt x="15" y="3"/>
                  </a:lnTo>
                  <a:lnTo>
                    <a:pt x="13" y="4"/>
                  </a:lnTo>
                  <a:lnTo>
                    <a:pt x="11" y="9"/>
                  </a:lnTo>
                  <a:lnTo>
                    <a:pt x="8" y="9"/>
                  </a:lnTo>
                  <a:lnTo>
                    <a:pt x="8" y="18"/>
                  </a:lnTo>
                  <a:lnTo>
                    <a:pt x="7" y="22"/>
                  </a:lnTo>
                  <a:lnTo>
                    <a:pt x="7" y="25"/>
                  </a:lnTo>
                  <a:lnTo>
                    <a:pt x="3" y="28"/>
                  </a:lnTo>
                  <a:lnTo>
                    <a:pt x="0" y="31"/>
                  </a:lnTo>
                  <a:lnTo>
                    <a:pt x="0" y="33"/>
                  </a:lnTo>
                  <a:lnTo>
                    <a:pt x="2" y="36"/>
                  </a:lnTo>
                  <a:lnTo>
                    <a:pt x="6" y="43"/>
                  </a:lnTo>
                  <a:lnTo>
                    <a:pt x="8" y="42"/>
                  </a:lnTo>
                  <a:lnTo>
                    <a:pt x="13" y="42"/>
                  </a:lnTo>
                  <a:lnTo>
                    <a:pt x="15" y="42"/>
                  </a:lnTo>
                  <a:lnTo>
                    <a:pt x="17" y="41"/>
                  </a:lnTo>
                  <a:lnTo>
                    <a:pt x="19" y="40"/>
                  </a:lnTo>
                  <a:lnTo>
                    <a:pt x="21" y="41"/>
                  </a:lnTo>
                  <a:lnTo>
                    <a:pt x="22" y="41"/>
                  </a:lnTo>
                  <a:lnTo>
                    <a:pt x="25" y="41"/>
                  </a:lnTo>
                  <a:lnTo>
                    <a:pt x="30" y="41"/>
                  </a:lnTo>
                  <a:lnTo>
                    <a:pt x="37" y="41"/>
                  </a:lnTo>
                  <a:lnTo>
                    <a:pt x="39" y="40"/>
                  </a:lnTo>
                  <a:lnTo>
                    <a:pt x="40" y="41"/>
                  </a:lnTo>
                  <a:lnTo>
                    <a:pt x="40" y="42"/>
                  </a:lnTo>
                  <a:lnTo>
                    <a:pt x="40" y="44"/>
                  </a:lnTo>
                  <a:lnTo>
                    <a:pt x="39" y="45"/>
                  </a:lnTo>
                  <a:lnTo>
                    <a:pt x="35" y="47"/>
                  </a:lnTo>
                  <a:lnTo>
                    <a:pt x="21" y="47"/>
                  </a:lnTo>
                  <a:lnTo>
                    <a:pt x="18" y="48"/>
                  </a:lnTo>
                  <a:lnTo>
                    <a:pt x="17" y="48"/>
                  </a:lnTo>
                  <a:lnTo>
                    <a:pt x="16" y="50"/>
                  </a:lnTo>
                  <a:lnTo>
                    <a:pt x="7" y="50"/>
                  </a:lnTo>
                  <a:lnTo>
                    <a:pt x="6" y="52"/>
                  </a:lnTo>
                  <a:lnTo>
                    <a:pt x="7" y="55"/>
                  </a:lnTo>
                  <a:lnTo>
                    <a:pt x="9" y="59"/>
                  </a:lnTo>
                  <a:close/>
                </a:path>
              </a:pathLst>
            </a:custGeom>
            <a:grpFill/>
            <a:ln w="1905">
              <a:solidFill>
                <a:srgbClr val="FAE374"/>
              </a:solidFill>
              <a:prstDash val="solid"/>
              <a:round/>
              <a:headEnd/>
              <a:tailEnd/>
            </a:ln>
          </p:spPr>
          <p:txBody>
            <a:bodyPr/>
            <a:lstStyle/>
            <a:p>
              <a:endParaRPr lang="en-US"/>
            </a:p>
          </p:txBody>
        </p:sp>
        <p:sp>
          <p:nvSpPr>
            <p:cNvPr id="49" name="Freeform 124"/>
            <p:cNvSpPr>
              <a:spLocks noChangeAspect="1"/>
            </p:cNvSpPr>
            <p:nvPr/>
          </p:nvSpPr>
          <p:spPr bwMode="auto">
            <a:xfrm>
              <a:off x="4952990" y="2714194"/>
              <a:ext cx="276920" cy="290993"/>
            </a:xfrm>
            <a:custGeom>
              <a:avLst/>
              <a:gdLst>
                <a:gd name="T0" fmla="*/ 82 w 212"/>
                <a:gd name="T1" fmla="*/ 194 h 204"/>
                <a:gd name="T2" fmla="*/ 83 w 212"/>
                <a:gd name="T3" fmla="*/ 192 h 204"/>
                <a:gd name="T4" fmla="*/ 85 w 212"/>
                <a:gd name="T5" fmla="*/ 191 h 204"/>
                <a:gd name="T6" fmla="*/ 85 w 212"/>
                <a:gd name="T7" fmla="*/ 187 h 204"/>
                <a:gd name="T8" fmla="*/ 87 w 212"/>
                <a:gd name="T9" fmla="*/ 185 h 204"/>
                <a:gd name="T10" fmla="*/ 91 w 212"/>
                <a:gd name="T11" fmla="*/ 184 h 204"/>
                <a:gd name="T12" fmla="*/ 92 w 212"/>
                <a:gd name="T13" fmla="*/ 187 h 204"/>
                <a:gd name="T14" fmla="*/ 99 w 212"/>
                <a:gd name="T15" fmla="*/ 187 h 204"/>
                <a:gd name="T16" fmla="*/ 108 w 212"/>
                <a:gd name="T17" fmla="*/ 190 h 204"/>
                <a:gd name="T18" fmla="*/ 118 w 212"/>
                <a:gd name="T19" fmla="*/ 204 h 204"/>
                <a:gd name="T20" fmla="*/ 172 w 212"/>
                <a:gd name="T21" fmla="*/ 169 h 204"/>
                <a:gd name="T22" fmla="*/ 205 w 212"/>
                <a:gd name="T23" fmla="*/ 154 h 204"/>
                <a:gd name="T24" fmla="*/ 208 w 212"/>
                <a:gd name="T25" fmla="*/ 139 h 204"/>
                <a:gd name="T26" fmla="*/ 205 w 212"/>
                <a:gd name="T27" fmla="*/ 117 h 204"/>
                <a:gd name="T28" fmla="*/ 201 w 212"/>
                <a:gd name="T29" fmla="*/ 117 h 204"/>
                <a:gd name="T30" fmla="*/ 163 w 212"/>
                <a:gd name="T31" fmla="*/ 95 h 204"/>
                <a:gd name="T32" fmla="*/ 157 w 212"/>
                <a:gd name="T33" fmla="*/ 87 h 204"/>
                <a:gd name="T34" fmla="*/ 154 w 212"/>
                <a:gd name="T35" fmla="*/ 78 h 204"/>
                <a:gd name="T36" fmla="*/ 156 w 212"/>
                <a:gd name="T37" fmla="*/ 72 h 204"/>
                <a:gd name="T38" fmla="*/ 154 w 212"/>
                <a:gd name="T39" fmla="*/ 69 h 204"/>
                <a:gd name="T40" fmla="*/ 147 w 212"/>
                <a:gd name="T41" fmla="*/ 64 h 204"/>
                <a:gd name="T42" fmla="*/ 146 w 212"/>
                <a:gd name="T43" fmla="*/ 57 h 204"/>
                <a:gd name="T44" fmla="*/ 141 w 212"/>
                <a:gd name="T45" fmla="*/ 53 h 204"/>
                <a:gd name="T46" fmla="*/ 138 w 212"/>
                <a:gd name="T47" fmla="*/ 47 h 204"/>
                <a:gd name="T48" fmla="*/ 127 w 212"/>
                <a:gd name="T49" fmla="*/ 40 h 204"/>
                <a:gd name="T50" fmla="*/ 93 w 212"/>
                <a:gd name="T51" fmla="*/ 31 h 204"/>
                <a:gd name="T52" fmla="*/ 77 w 212"/>
                <a:gd name="T53" fmla="*/ 20 h 204"/>
                <a:gd name="T54" fmla="*/ 48 w 212"/>
                <a:gd name="T55" fmla="*/ 3 h 204"/>
                <a:gd name="T56" fmla="*/ 34 w 212"/>
                <a:gd name="T57" fmla="*/ 19 h 204"/>
                <a:gd name="T58" fmla="*/ 29 w 212"/>
                <a:gd name="T59" fmla="*/ 23 h 204"/>
                <a:gd name="T60" fmla="*/ 27 w 212"/>
                <a:gd name="T61" fmla="*/ 25 h 204"/>
                <a:gd name="T62" fmla="*/ 22 w 212"/>
                <a:gd name="T63" fmla="*/ 31 h 204"/>
                <a:gd name="T64" fmla="*/ 1 w 212"/>
                <a:gd name="T65" fmla="*/ 33 h 204"/>
                <a:gd name="T66" fmla="*/ 0 w 212"/>
                <a:gd name="T67" fmla="*/ 41 h 204"/>
                <a:gd name="T68" fmla="*/ 10 w 212"/>
                <a:gd name="T69" fmla="*/ 49 h 204"/>
                <a:gd name="T70" fmla="*/ 18 w 212"/>
                <a:gd name="T71" fmla="*/ 65 h 204"/>
                <a:gd name="T72" fmla="*/ 25 w 212"/>
                <a:gd name="T73" fmla="*/ 71 h 204"/>
                <a:gd name="T74" fmla="*/ 27 w 212"/>
                <a:gd name="T75" fmla="*/ 80 h 204"/>
                <a:gd name="T76" fmla="*/ 28 w 212"/>
                <a:gd name="T77" fmla="*/ 88 h 204"/>
                <a:gd name="T78" fmla="*/ 40 w 212"/>
                <a:gd name="T79" fmla="*/ 100 h 204"/>
                <a:gd name="T80" fmla="*/ 42 w 212"/>
                <a:gd name="T81" fmla="*/ 104 h 204"/>
                <a:gd name="T82" fmla="*/ 41 w 212"/>
                <a:gd name="T83" fmla="*/ 112 h 204"/>
                <a:gd name="T84" fmla="*/ 43 w 212"/>
                <a:gd name="T85" fmla="*/ 126 h 204"/>
                <a:gd name="T86" fmla="*/ 44 w 212"/>
                <a:gd name="T87" fmla="*/ 135 h 204"/>
                <a:gd name="T88" fmla="*/ 45 w 212"/>
                <a:gd name="T89" fmla="*/ 143 h 204"/>
                <a:gd name="T90" fmla="*/ 53 w 212"/>
                <a:gd name="T91" fmla="*/ 150 h 204"/>
                <a:gd name="T92" fmla="*/ 62 w 212"/>
                <a:gd name="T93" fmla="*/ 157 h 204"/>
                <a:gd name="T94" fmla="*/ 66 w 212"/>
                <a:gd name="T95" fmla="*/ 171 h 204"/>
                <a:gd name="T96" fmla="*/ 73 w 212"/>
                <a:gd name="T97" fmla="*/ 178 h 204"/>
                <a:gd name="T98" fmla="*/ 81 w 212"/>
                <a:gd name="T99" fmla="*/ 193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2"/>
                <a:gd name="T151" fmla="*/ 0 h 204"/>
                <a:gd name="T152" fmla="*/ 212 w 212"/>
                <a:gd name="T153" fmla="*/ 204 h 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2" h="204">
                  <a:moveTo>
                    <a:pt x="81" y="195"/>
                  </a:moveTo>
                  <a:lnTo>
                    <a:pt x="81" y="195"/>
                  </a:lnTo>
                  <a:lnTo>
                    <a:pt x="82" y="194"/>
                  </a:lnTo>
                  <a:lnTo>
                    <a:pt x="83" y="193"/>
                  </a:lnTo>
                  <a:lnTo>
                    <a:pt x="83" y="192"/>
                  </a:lnTo>
                  <a:lnTo>
                    <a:pt x="83" y="191"/>
                  </a:lnTo>
                  <a:lnTo>
                    <a:pt x="84" y="191"/>
                  </a:lnTo>
                  <a:lnTo>
                    <a:pt x="85" y="191"/>
                  </a:lnTo>
                  <a:lnTo>
                    <a:pt x="85" y="190"/>
                  </a:lnTo>
                  <a:lnTo>
                    <a:pt x="85" y="187"/>
                  </a:lnTo>
                  <a:lnTo>
                    <a:pt x="86" y="186"/>
                  </a:lnTo>
                  <a:lnTo>
                    <a:pt x="87" y="185"/>
                  </a:lnTo>
                  <a:lnTo>
                    <a:pt x="89" y="184"/>
                  </a:lnTo>
                  <a:lnTo>
                    <a:pt x="91" y="184"/>
                  </a:lnTo>
                  <a:lnTo>
                    <a:pt x="91" y="185"/>
                  </a:lnTo>
                  <a:lnTo>
                    <a:pt x="91" y="186"/>
                  </a:lnTo>
                  <a:lnTo>
                    <a:pt x="92" y="187"/>
                  </a:lnTo>
                  <a:lnTo>
                    <a:pt x="95" y="187"/>
                  </a:lnTo>
                  <a:lnTo>
                    <a:pt x="99" y="187"/>
                  </a:lnTo>
                  <a:lnTo>
                    <a:pt x="102" y="187"/>
                  </a:lnTo>
                  <a:lnTo>
                    <a:pt x="108" y="190"/>
                  </a:lnTo>
                  <a:lnTo>
                    <a:pt x="116" y="192"/>
                  </a:lnTo>
                  <a:lnTo>
                    <a:pt x="118" y="204"/>
                  </a:lnTo>
                  <a:lnTo>
                    <a:pt x="124" y="198"/>
                  </a:lnTo>
                  <a:lnTo>
                    <a:pt x="136" y="182"/>
                  </a:lnTo>
                  <a:lnTo>
                    <a:pt x="172" y="169"/>
                  </a:lnTo>
                  <a:lnTo>
                    <a:pt x="205" y="154"/>
                  </a:lnTo>
                  <a:lnTo>
                    <a:pt x="206" y="153"/>
                  </a:lnTo>
                  <a:lnTo>
                    <a:pt x="206" y="150"/>
                  </a:lnTo>
                  <a:lnTo>
                    <a:pt x="208" y="139"/>
                  </a:lnTo>
                  <a:lnTo>
                    <a:pt x="212" y="125"/>
                  </a:lnTo>
                  <a:lnTo>
                    <a:pt x="205" y="117"/>
                  </a:lnTo>
                  <a:lnTo>
                    <a:pt x="204" y="117"/>
                  </a:lnTo>
                  <a:lnTo>
                    <a:pt x="201" y="117"/>
                  </a:lnTo>
                  <a:lnTo>
                    <a:pt x="168" y="111"/>
                  </a:lnTo>
                  <a:lnTo>
                    <a:pt x="167" y="101"/>
                  </a:lnTo>
                  <a:lnTo>
                    <a:pt x="163" y="95"/>
                  </a:lnTo>
                  <a:lnTo>
                    <a:pt x="163" y="90"/>
                  </a:lnTo>
                  <a:lnTo>
                    <a:pt x="159" y="87"/>
                  </a:lnTo>
                  <a:lnTo>
                    <a:pt x="157" y="87"/>
                  </a:lnTo>
                  <a:lnTo>
                    <a:pt x="154" y="78"/>
                  </a:lnTo>
                  <a:lnTo>
                    <a:pt x="154" y="76"/>
                  </a:lnTo>
                  <a:lnTo>
                    <a:pt x="155" y="74"/>
                  </a:lnTo>
                  <a:lnTo>
                    <a:pt x="156" y="72"/>
                  </a:lnTo>
                  <a:lnTo>
                    <a:pt x="155" y="70"/>
                  </a:lnTo>
                  <a:lnTo>
                    <a:pt x="154" y="69"/>
                  </a:lnTo>
                  <a:lnTo>
                    <a:pt x="151" y="66"/>
                  </a:lnTo>
                  <a:lnTo>
                    <a:pt x="147" y="64"/>
                  </a:lnTo>
                  <a:lnTo>
                    <a:pt x="147" y="62"/>
                  </a:lnTo>
                  <a:lnTo>
                    <a:pt x="146" y="60"/>
                  </a:lnTo>
                  <a:lnTo>
                    <a:pt x="146" y="57"/>
                  </a:lnTo>
                  <a:lnTo>
                    <a:pt x="144" y="55"/>
                  </a:lnTo>
                  <a:lnTo>
                    <a:pt x="141" y="53"/>
                  </a:lnTo>
                  <a:lnTo>
                    <a:pt x="138" y="50"/>
                  </a:lnTo>
                  <a:lnTo>
                    <a:pt x="138" y="47"/>
                  </a:lnTo>
                  <a:lnTo>
                    <a:pt x="138" y="45"/>
                  </a:lnTo>
                  <a:lnTo>
                    <a:pt x="136" y="39"/>
                  </a:lnTo>
                  <a:lnTo>
                    <a:pt x="127" y="40"/>
                  </a:lnTo>
                  <a:lnTo>
                    <a:pt x="125" y="36"/>
                  </a:lnTo>
                  <a:lnTo>
                    <a:pt x="111" y="33"/>
                  </a:lnTo>
                  <a:lnTo>
                    <a:pt x="93" y="31"/>
                  </a:lnTo>
                  <a:lnTo>
                    <a:pt x="85" y="27"/>
                  </a:lnTo>
                  <a:lnTo>
                    <a:pt x="84" y="20"/>
                  </a:lnTo>
                  <a:lnTo>
                    <a:pt x="77" y="20"/>
                  </a:lnTo>
                  <a:lnTo>
                    <a:pt x="76" y="16"/>
                  </a:lnTo>
                  <a:lnTo>
                    <a:pt x="49" y="0"/>
                  </a:lnTo>
                  <a:lnTo>
                    <a:pt x="48" y="3"/>
                  </a:lnTo>
                  <a:lnTo>
                    <a:pt x="28" y="8"/>
                  </a:lnTo>
                  <a:lnTo>
                    <a:pt x="34" y="19"/>
                  </a:lnTo>
                  <a:lnTo>
                    <a:pt x="32" y="20"/>
                  </a:lnTo>
                  <a:lnTo>
                    <a:pt x="30" y="22"/>
                  </a:lnTo>
                  <a:lnTo>
                    <a:pt x="29" y="23"/>
                  </a:lnTo>
                  <a:lnTo>
                    <a:pt x="28" y="24"/>
                  </a:lnTo>
                  <a:lnTo>
                    <a:pt x="27" y="25"/>
                  </a:lnTo>
                  <a:lnTo>
                    <a:pt x="25" y="28"/>
                  </a:lnTo>
                  <a:lnTo>
                    <a:pt x="22" y="31"/>
                  </a:lnTo>
                  <a:lnTo>
                    <a:pt x="21" y="32"/>
                  </a:lnTo>
                  <a:lnTo>
                    <a:pt x="11" y="37"/>
                  </a:lnTo>
                  <a:lnTo>
                    <a:pt x="1" y="33"/>
                  </a:lnTo>
                  <a:lnTo>
                    <a:pt x="0" y="41"/>
                  </a:lnTo>
                  <a:lnTo>
                    <a:pt x="4" y="44"/>
                  </a:lnTo>
                  <a:lnTo>
                    <a:pt x="8" y="47"/>
                  </a:lnTo>
                  <a:lnTo>
                    <a:pt x="10" y="49"/>
                  </a:lnTo>
                  <a:lnTo>
                    <a:pt x="11" y="52"/>
                  </a:lnTo>
                  <a:lnTo>
                    <a:pt x="13" y="57"/>
                  </a:lnTo>
                  <a:lnTo>
                    <a:pt x="18" y="65"/>
                  </a:lnTo>
                  <a:lnTo>
                    <a:pt x="21" y="69"/>
                  </a:lnTo>
                  <a:lnTo>
                    <a:pt x="25" y="71"/>
                  </a:lnTo>
                  <a:lnTo>
                    <a:pt x="26" y="76"/>
                  </a:lnTo>
                  <a:lnTo>
                    <a:pt x="27" y="80"/>
                  </a:lnTo>
                  <a:lnTo>
                    <a:pt x="27" y="85"/>
                  </a:lnTo>
                  <a:lnTo>
                    <a:pt x="28" y="88"/>
                  </a:lnTo>
                  <a:lnTo>
                    <a:pt x="32" y="92"/>
                  </a:lnTo>
                  <a:lnTo>
                    <a:pt x="36" y="95"/>
                  </a:lnTo>
                  <a:lnTo>
                    <a:pt x="40" y="100"/>
                  </a:lnTo>
                  <a:lnTo>
                    <a:pt x="41" y="102"/>
                  </a:lnTo>
                  <a:lnTo>
                    <a:pt x="42" y="104"/>
                  </a:lnTo>
                  <a:lnTo>
                    <a:pt x="42" y="108"/>
                  </a:lnTo>
                  <a:lnTo>
                    <a:pt x="41" y="112"/>
                  </a:lnTo>
                  <a:lnTo>
                    <a:pt x="41" y="119"/>
                  </a:lnTo>
                  <a:lnTo>
                    <a:pt x="42" y="125"/>
                  </a:lnTo>
                  <a:lnTo>
                    <a:pt x="43" y="126"/>
                  </a:lnTo>
                  <a:lnTo>
                    <a:pt x="44" y="126"/>
                  </a:lnTo>
                  <a:lnTo>
                    <a:pt x="44" y="135"/>
                  </a:lnTo>
                  <a:lnTo>
                    <a:pt x="44" y="138"/>
                  </a:lnTo>
                  <a:lnTo>
                    <a:pt x="45" y="143"/>
                  </a:lnTo>
                  <a:lnTo>
                    <a:pt x="46" y="145"/>
                  </a:lnTo>
                  <a:lnTo>
                    <a:pt x="49" y="147"/>
                  </a:lnTo>
                  <a:lnTo>
                    <a:pt x="53" y="150"/>
                  </a:lnTo>
                  <a:lnTo>
                    <a:pt x="58" y="153"/>
                  </a:lnTo>
                  <a:lnTo>
                    <a:pt x="62" y="157"/>
                  </a:lnTo>
                  <a:lnTo>
                    <a:pt x="65" y="161"/>
                  </a:lnTo>
                  <a:lnTo>
                    <a:pt x="65" y="166"/>
                  </a:lnTo>
                  <a:lnTo>
                    <a:pt x="66" y="171"/>
                  </a:lnTo>
                  <a:lnTo>
                    <a:pt x="67" y="175"/>
                  </a:lnTo>
                  <a:lnTo>
                    <a:pt x="73" y="178"/>
                  </a:lnTo>
                  <a:lnTo>
                    <a:pt x="81" y="191"/>
                  </a:lnTo>
                  <a:lnTo>
                    <a:pt x="81" y="193"/>
                  </a:lnTo>
                  <a:lnTo>
                    <a:pt x="81" y="195"/>
                  </a:lnTo>
                  <a:close/>
                </a:path>
              </a:pathLst>
            </a:custGeom>
            <a:grpFill/>
            <a:ln w="1905">
              <a:solidFill>
                <a:srgbClr val="FAE374"/>
              </a:solidFill>
              <a:prstDash val="solid"/>
              <a:round/>
              <a:headEnd/>
              <a:tailEnd/>
            </a:ln>
          </p:spPr>
          <p:txBody>
            <a:bodyPr/>
            <a:lstStyle/>
            <a:p>
              <a:endParaRPr lang="en-US"/>
            </a:p>
          </p:txBody>
        </p:sp>
        <p:sp>
          <p:nvSpPr>
            <p:cNvPr id="50" name="Freeform 125"/>
            <p:cNvSpPr>
              <a:spLocks noChangeAspect="1"/>
            </p:cNvSpPr>
            <p:nvPr/>
          </p:nvSpPr>
          <p:spPr bwMode="auto">
            <a:xfrm>
              <a:off x="4872004" y="3324709"/>
              <a:ext cx="32656" cy="28529"/>
            </a:xfrm>
            <a:custGeom>
              <a:avLst/>
              <a:gdLst>
                <a:gd name="T0" fmla="*/ 5 w 25"/>
                <a:gd name="T1" fmla="*/ 8 h 20"/>
                <a:gd name="T2" fmla="*/ 5 w 25"/>
                <a:gd name="T3" fmla="*/ 8 h 20"/>
                <a:gd name="T4" fmla="*/ 3 w 25"/>
                <a:gd name="T5" fmla="*/ 10 h 20"/>
                <a:gd name="T6" fmla="*/ 3 w 25"/>
                <a:gd name="T7" fmla="*/ 10 h 20"/>
                <a:gd name="T8" fmla="*/ 1 w 25"/>
                <a:gd name="T9" fmla="*/ 10 h 20"/>
                <a:gd name="T10" fmla="*/ 1 w 25"/>
                <a:gd name="T11" fmla="*/ 10 h 20"/>
                <a:gd name="T12" fmla="*/ 1 w 25"/>
                <a:gd name="T13" fmla="*/ 11 h 20"/>
                <a:gd name="T14" fmla="*/ 0 w 25"/>
                <a:gd name="T15" fmla="*/ 14 h 20"/>
                <a:gd name="T16" fmla="*/ 0 w 25"/>
                <a:gd name="T17" fmla="*/ 14 h 20"/>
                <a:gd name="T18" fmla="*/ 1 w 25"/>
                <a:gd name="T19" fmla="*/ 15 h 20"/>
                <a:gd name="T20" fmla="*/ 3 w 25"/>
                <a:gd name="T21" fmla="*/ 16 h 20"/>
                <a:gd name="T22" fmla="*/ 6 w 25"/>
                <a:gd name="T23" fmla="*/ 16 h 20"/>
                <a:gd name="T24" fmla="*/ 6 w 25"/>
                <a:gd name="T25" fmla="*/ 16 h 20"/>
                <a:gd name="T26" fmla="*/ 7 w 25"/>
                <a:gd name="T27" fmla="*/ 15 h 20"/>
                <a:gd name="T28" fmla="*/ 8 w 25"/>
                <a:gd name="T29" fmla="*/ 15 h 20"/>
                <a:gd name="T30" fmla="*/ 9 w 25"/>
                <a:gd name="T31" fmla="*/ 16 h 20"/>
                <a:gd name="T32" fmla="*/ 9 w 25"/>
                <a:gd name="T33" fmla="*/ 16 h 20"/>
                <a:gd name="T34" fmla="*/ 11 w 25"/>
                <a:gd name="T35" fmla="*/ 18 h 20"/>
                <a:gd name="T36" fmla="*/ 11 w 25"/>
                <a:gd name="T37" fmla="*/ 19 h 20"/>
                <a:gd name="T38" fmla="*/ 11 w 25"/>
                <a:gd name="T39" fmla="*/ 20 h 20"/>
                <a:gd name="T40" fmla="*/ 14 w 25"/>
                <a:gd name="T41" fmla="*/ 19 h 20"/>
                <a:gd name="T42" fmla="*/ 14 w 25"/>
                <a:gd name="T43" fmla="*/ 19 h 20"/>
                <a:gd name="T44" fmla="*/ 15 w 25"/>
                <a:gd name="T45" fmla="*/ 17 h 20"/>
                <a:gd name="T46" fmla="*/ 16 w 25"/>
                <a:gd name="T47" fmla="*/ 16 h 20"/>
                <a:gd name="T48" fmla="*/ 16 w 25"/>
                <a:gd name="T49" fmla="*/ 14 h 20"/>
                <a:gd name="T50" fmla="*/ 17 w 25"/>
                <a:gd name="T51" fmla="*/ 14 h 20"/>
                <a:gd name="T52" fmla="*/ 17 w 25"/>
                <a:gd name="T53" fmla="*/ 14 h 20"/>
                <a:gd name="T54" fmla="*/ 22 w 25"/>
                <a:gd name="T55" fmla="*/ 16 h 20"/>
                <a:gd name="T56" fmla="*/ 24 w 25"/>
                <a:gd name="T57" fmla="*/ 16 h 20"/>
                <a:gd name="T58" fmla="*/ 24 w 25"/>
                <a:gd name="T59" fmla="*/ 16 h 20"/>
                <a:gd name="T60" fmla="*/ 24 w 25"/>
                <a:gd name="T61" fmla="*/ 15 h 20"/>
                <a:gd name="T62" fmla="*/ 24 w 25"/>
                <a:gd name="T63" fmla="*/ 12 h 20"/>
                <a:gd name="T64" fmla="*/ 24 w 25"/>
                <a:gd name="T65" fmla="*/ 12 h 20"/>
                <a:gd name="T66" fmla="*/ 24 w 25"/>
                <a:gd name="T67" fmla="*/ 9 h 20"/>
                <a:gd name="T68" fmla="*/ 25 w 25"/>
                <a:gd name="T69" fmla="*/ 7 h 20"/>
                <a:gd name="T70" fmla="*/ 22 w 25"/>
                <a:gd name="T71" fmla="*/ 1 h 20"/>
                <a:gd name="T72" fmla="*/ 22 w 25"/>
                <a:gd name="T73" fmla="*/ 1 h 20"/>
                <a:gd name="T74" fmla="*/ 21 w 25"/>
                <a:gd name="T75" fmla="*/ 2 h 20"/>
                <a:gd name="T76" fmla="*/ 17 w 25"/>
                <a:gd name="T77" fmla="*/ 3 h 20"/>
                <a:gd name="T78" fmla="*/ 17 w 25"/>
                <a:gd name="T79" fmla="*/ 3 h 20"/>
                <a:gd name="T80" fmla="*/ 16 w 25"/>
                <a:gd name="T81" fmla="*/ 4 h 20"/>
                <a:gd name="T82" fmla="*/ 14 w 25"/>
                <a:gd name="T83" fmla="*/ 4 h 20"/>
                <a:gd name="T84" fmla="*/ 11 w 25"/>
                <a:gd name="T85" fmla="*/ 3 h 20"/>
                <a:gd name="T86" fmla="*/ 11 w 25"/>
                <a:gd name="T87" fmla="*/ 3 h 20"/>
                <a:gd name="T88" fmla="*/ 6 w 25"/>
                <a:gd name="T89" fmla="*/ 0 h 20"/>
                <a:gd name="T90" fmla="*/ 6 w 25"/>
                <a:gd name="T91" fmla="*/ 0 h 20"/>
                <a:gd name="T92" fmla="*/ 5 w 25"/>
                <a:gd name="T93" fmla="*/ 4 h 20"/>
                <a:gd name="T94" fmla="*/ 5 w 25"/>
                <a:gd name="T95" fmla="*/ 4 h 20"/>
                <a:gd name="T96" fmla="*/ 5 w 25"/>
                <a:gd name="T97" fmla="*/ 7 h 20"/>
                <a:gd name="T98" fmla="*/ 5 w 25"/>
                <a:gd name="T99" fmla="*/ 7 h 20"/>
                <a:gd name="T100" fmla="*/ 5 w 25"/>
                <a:gd name="T101" fmla="*/ 8 h 20"/>
                <a:gd name="T102" fmla="*/ 5 w 25"/>
                <a:gd name="T103" fmla="*/ 8 h 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
                <a:gd name="T157" fmla="*/ 0 h 20"/>
                <a:gd name="T158" fmla="*/ 25 w 25"/>
                <a:gd name="T159" fmla="*/ 20 h 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 h="20">
                  <a:moveTo>
                    <a:pt x="5" y="8"/>
                  </a:moveTo>
                  <a:lnTo>
                    <a:pt x="5" y="8"/>
                  </a:lnTo>
                  <a:lnTo>
                    <a:pt x="3" y="10"/>
                  </a:lnTo>
                  <a:lnTo>
                    <a:pt x="1" y="10"/>
                  </a:lnTo>
                  <a:lnTo>
                    <a:pt x="1" y="11"/>
                  </a:lnTo>
                  <a:lnTo>
                    <a:pt x="0" y="14"/>
                  </a:lnTo>
                  <a:lnTo>
                    <a:pt x="1" y="15"/>
                  </a:lnTo>
                  <a:lnTo>
                    <a:pt x="3" y="16"/>
                  </a:lnTo>
                  <a:lnTo>
                    <a:pt x="6" y="16"/>
                  </a:lnTo>
                  <a:lnTo>
                    <a:pt x="7" y="15"/>
                  </a:lnTo>
                  <a:lnTo>
                    <a:pt x="8" y="15"/>
                  </a:lnTo>
                  <a:lnTo>
                    <a:pt x="9" y="16"/>
                  </a:lnTo>
                  <a:lnTo>
                    <a:pt x="11" y="18"/>
                  </a:lnTo>
                  <a:lnTo>
                    <a:pt x="11" y="19"/>
                  </a:lnTo>
                  <a:lnTo>
                    <a:pt x="11" y="20"/>
                  </a:lnTo>
                  <a:lnTo>
                    <a:pt x="14" y="19"/>
                  </a:lnTo>
                  <a:lnTo>
                    <a:pt x="15" y="17"/>
                  </a:lnTo>
                  <a:lnTo>
                    <a:pt x="16" y="16"/>
                  </a:lnTo>
                  <a:lnTo>
                    <a:pt x="16" y="14"/>
                  </a:lnTo>
                  <a:lnTo>
                    <a:pt x="17" y="14"/>
                  </a:lnTo>
                  <a:lnTo>
                    <a:pt x="22" y="16"/>
                  </a:lnTo>
                  <a:lnTo>
                    <a:pt x="24" y="16"/>
                  </a:lnTo>
                  <a:lnTo>
                    <a:pt x="24" y="15"/>
                  </a:lnTo>
                  <a:lnTo>
                    <a:pt x="24" y="12"/>
                  </a:lnTo>
                  <a:lnTo>
                    <a:pt x="24" y="9"/>
                  </a:lnTo>
                  <a:lnTo>
                    <a:pt x="25" y="7"/>
                  </a:lnTo>
                  <a:lnTo>
                    <a:pt x="22" y="1"/>
                  </a:lnTo>
                  <a:lnTo>
                    <a:pt x="21" y="2"/>
                  </a:lnTo>
                  <a:lnTo>
                    <a:pt x="17" y="3"/>
                  </a:lnTo>
                  <a:lnTo>
                    <a:pt x="16" y="4"/>
                  </a:lnTo>
                  <a:lnTo>
                    <a:pt x="14" y="4"/>
                  </a:lnTo>
                  <a:lnTo>
                    <a:pt x="11" y="3"/>
                  </a:lnTo>
                  <a:lnTo>
                    <a:pt x="6" y="0"/>
                  </a:lnTo>
                  <a:lnTo>
                    <a:pt x="5" y="4"/>
                  </a:lnTo>
                  <a:lnTo>
                    <a:pt x="5" y="7"/>
                  </a:lnTo>
                  <a:lnTo>
                    <a:pt x="5" y="8"/>
                  </a:lnTo>
                  <a:close/>
                </a:path>
              </a:pathLst>
            </a:custGeom>
            <a:grpFill/>
            <a:ln w="1905">
              <a:solidFill>
                <a:srgbClr val="FAE374"/>
              </a:solidFill>
              <a:prstDash val="solid"/>
              <a:round/>
              <a:headEnd/>
              <a:tailEnd/>
            </a:ln>
          </p:spPr>
          <p:txBody>
            <a:bodyPr/>
            <a:lstStyle/>
            <a:p>
              <a:endParaRPr lang="en-US"/>
            </a:p>
          </p:txBody>
        </p:sp>
        <p:sp>
          <p:nvSpPr>
            <p:cNvPr id="51" name="Freeform 126"/>
            <p:cNvSpPr>
              <a:spLocks noChangeAspect="1" noEditPoints="1"/>
            </p:cNvSpPr>
            <p:nvPr/>
          </p:nvSpPr>
          <p:spPr bwMode="auto">
            <a:xfrm>
              <a:off x="5782444" y="1694290"/>
              <a:ext cx="1199116" cy="808790"/>
            </a:xfrm>
            <a:custGeom>
              <a:avLst/>
              <a:gdLst>
                <a:gd name="T0" fmla="*/ 438 w 918"/>
                <a:gd name="T1" fmla="*/ 420 h 567"/>
                <a:gd name="T2" fmla="*/ 451 w 918"/>
                <a:gd name="T3" fmla="*/ 514 h 567"/>
                <a:gd name="T4" fmla="*/ 455 w 918"/>
                <a:gd name="T5" fmla="*/ 422 h 567"/>
                <a:gd name="T6" fmla="*/ 107 w 918"/>
                <a:gd name="T7" fmla="*/ 406 h 567"/>
                <a:gd name="T8" fmla="*/ 76 w 918"/>
                <a:gd name="T9" fmla="*/ 422 h 567"/>
                <a:gd name="T10" fmla="*/ 409 w 918"/>
                <a:gd name="T11" fmla="*/ 39 h 567"/>
                <a:gd name="T12" fmla="*/ 456 w 918"/>
                <a:gd name="T13" fmla="*/ 14 h 567"/>
                <a:gd name="T14" fmla="*/ 144 w 918"/>
                <a:gd name="T15" fmla="*/ 45 h 567"/>
                <a:gd name="T16" fmla="*/ 447 w 918"/>
                <a:gd name="T17" fmla="*/ 46 h 567"/>
                <a:gd name="T18" fmla="*/ 821 w 918"/>
                <a:gd name="T19" fmla="*/ 109 h 567"/>
                <a:gd name="T20" fmla="*/ 538 w 918"/>
                <a:gd name="T21" fmla="*/ 97 h 567"/>
                <a:gd name="T22" fmla="*/ 280 w 918"/>
                <a:gd name="T23" fmla="*/ 61 h 567"/>
                <a:gd name="T24" fmla="*/ 148 w 918"/>
                <a:gd name="T25" fmla="*/ 69 h 567"/>
                <a:gd name="T26" fmla="*/ 283 w 918"/>
                <a:gd name="T27" fmla="*/ 76 h 567"/>
                <a:gd name="T28" fmla="*/ 300 w 918"/>
                <a:gd name="T29" fmla="*/ 80 h 567"/>
                <a:gd name="T30" fmla="*/ 513 w 918"/>
                <a:gd name="T31" fmla="*/ 106 h 567"/>
                <a:gd name="T32" fmla="*/ 705 w 918"/>
                <a:gd name="T33" fmla="*/ 122 h 567"/>
                <a:gd name="T34" fmla="*/ 514 w 918"/>
                <a:gd name="T35" fmla="*/ 525 h 567"/>
                <a:gd name="T36" fmla="*/ 499 w 918"/>
                <a:gd name="T37" fmla="*/ 535 h 567"/>
                <a:gd name="T38" fmla="*/ 39 w 918"/>
                <a:gd name="T39" fmla="*/ 442 h 567"/>
                <a:gd name="T40" fmla="*/ 205 w 918"/>
                <a:gd name="T41" fmla="*/ 463 h 567"/>
                <a:gd name="T42" fmla="*/ 286 w 918"/>
                <a:gd name="T43" fmla="*/ 436 h 567"/>
                <a:gd name="T44" fmla="*/ 359 w 918"/>
                <a:gd name="T45" fmla="*/ 517 h 567"/>
                <a:gd name="T46" fmla="*/ 340 w 918"/>
                <a:gd name="T47" fmla="*/ 555 h 567"/>
                <a:gd name="T48" fmla="*/ 393 w 918"/>
                <a:gd name="T49" fmla="*/ 524 h 567"/>
                <a:gd name="T50" fmla="*/ 424 w 918"/>
                <a:gd name="T51" fmla="*/ 450 h 567"/>
                <a:gd name="T52" fmla="*/ 406 w 918"/>
                <a:gd name="T53" fmla="*/ 401 h 567"/>
                <a:gd name="T54" fmla="*/ 386 w 918"/>
                <a:gd name="T55" fmla="*/ 393 h 567"/>
                <a:gd name="T56" fmla="*/ 426 w 918"/>
                <a:gd name="T57" fmla="*/ 336 h 567"/>
                <a:gd name="T58" fmla="*/ 487 w 918"/>
                <a:gd name="T59" fmla="*/ 309 h 567"/>
                <a:gd name="T60" fmla="*/ 544 w 918"/>
                <a:gd name="T61" fmla="*/ 313 h 567"/>
                <a:gd name="T62" fmla="*/ 572 w 918"/>
                <a:gd name="T63" fmla="*/ 306 h 567"/>
                <a:gd name="T64" fmla="*/ 604 w 918"/>
                <a:gd name="T65" fmla="*/ 270 h 567"/>
                <a:gd name="T66" fmla="*/ 643 w 918"/>
                <a:gd name="T67" fmla="*/ 271 h 567"/>
                <a:gd name="T68" fmla="*/ 661 w 918"/>
                <a:gd name="T69" fmla="*/ 275 h 567"/>
                <a:gd name="T70" fmla="*/ 602 w 918"/>
                <a:gd name="T71" fmla="*/ 331 h 567"/>
                <a:gd name="T72" fmla="*/ 608 w 918"/>
                <a:gd name="T73" fmla="*/ 426 h 567"/>
                <a:gd name="T74" fmla="*/ 651 w 918"/>
                <a:gd name="T75" fmla="*/ 356 h 567"/>
                <a:gd name="T76" fmla="*/ 656 w 918"/>
                <a:gd name="T77" fmla="*/ 306 h 567"/>
                <a:gd name="T78" fmla="*/ 716 w 918"/>
                <a:gd name="T79" fmla="*/ 291 h 567"/>
                <a:gd name="T80" fmla="*/ 762 w 918"/>
                <a:gd name="T81" fmla="*/ 266 h 567"/>
                <a:gd name="T82" fmla="*/ 796 w 918"/>
                <a:gd name="T83" fmla="*/ 228 h 567"/>
                <a:gd name="T84" fmla="*/ 829 w 918"/>
                <a:gd name="T85" fmla="*/ 192 h 567"/>
                <a:gd name="T86" fmla="*/ 869 w 918"/>
                <a:gd name="T87" fmla="*/ 224 h 567"/>
                <a:gd name="T88" fmla="*/ 910 w 918"/>
                <a:gd name="T89" fmla="*/ 213 h 567"/>
                <a:gd name="T90" fmla="*/ 873 w 918"/>
                <a:gd name="T91" fmla="*/ 189 h 567"/>
                <a:gd name="T92" fmla="*/ 832 w 918"/>
                <a:gd name="T93" fmla="*/ 151 h 567"/>
                <a:gd name="T94" fmla="*/ 768 w 918"/>
                <a:gd name="T95" fmla="*/ 119 h 567"/>
                <a:gd name="T96" fmla="*/ 715 w 918"/>
                <a:gd name="T97" fmla="*/ 146 h 567"/>
                <a:gd name="T98" fmla="*/ 648 w 918"/>
                <a:gd name="T99" fmla="*/ 127 h 567"/>
                <a:gd name="T100" fmla="*/ 585 w 918"/>
                <a:gd name="T101" fmla="*/ 108 h 567"/>
                <a:gd name="T102" fmla="*/ 521 w 918"/>
                <a:gd name="T103" fmla="*/ 101 h 567"/>
                <a:gd name="T104" fmla="*/ 483 w 918"/>
                <a:gd name="T105" fmla="*/ 96 h 567"/>
                <a:gd name="T106" fmla="*/ 469 w 918"/>
                <a:gd name="T107" fmla="*/ 76 h 567"/>
                <a:gd name="T108" fmla="*/ 416 w 918"/>
                <a:gd name="T109" fmla="*/ 88 h 567"/>
                <a:gd name="T110" fmla="*/ 373 w 918"/>
                <a:gd name="T111" fmla="*/ 93 h 567"/>
                <a:gd name="T112" fmla="*/ 333 w 918"/>
                <a:gd name="T113" fmla="*/ 105 h 567"/>
                <a:gd name="T114" fmla="*/ 302 w 918"/>
                <a:gd name="T115" fmla="*/ 88 h 567"/>
                <a:gd name="T116" fmla="*/ 268 w 918"/>
                <a:gd name="T117" fmla="*/ 72 h 567"/>
                <a:gd name="T118" fmla="*/ 246 w 918"/>
                <a:gd name="T119" fmla="*/ 53 h 567"/>
                <a:gd name="T120" fmla="*/ 203 w 918"/>
                <a:gd name="T121" fmla="*/ 63 h 567"/>
                <a:gd name="T122" fmla="*/ 149 w 918"/>
                <a:gd name="T123" fmla="*/ 63 h 567"/>
                <a:gd name="T124" fmla="*/ 110 w 918"/>
                <a:gd name="T125" fmla="*/ 61 h 5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8"/>
                <a:gd name="T190" fmla="*/ 0 h 567"/>
                <a:gd name="T191" fmla="*/ 918 w 918"/>
                <a:gd name="T192" fmla="*/ 567 h 5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8" h="567">
                  <a:moveTo>
                    <a:pt x="394" y="384"/>
                  </a:moveTo>
                  <a:lnTo>
                    <a:pt x="394" y="384"/>
                  </a:lnTo>
                  <a:lnTo>
                    <a:pt x="393" y="385"/>
                  </a:lnTo>
                  <a:lnTo>
                    <a:pt x="391" y="387"/>
                  </a:lnTo>
                  <a:lnTo>
                    <a:pt x="391" y="389"/>
                  </a:lnTo>
                  <a:lnTo>
                    <a:pt x="392" y="390"/>
                  </a:lnTo>
                  <a:lnTo>
                    <a:pt x="393" y="389"/>
                  </a:lnTo>
                  <a:lnTo>
                    <a:pt x="393" y="392"/>
                  </a:lnTo>
                  <a:lnTo>
                    <a:pt x="394" y="390"/>
                  </a:lnTo>
                  <a:lnTo>
                    <a:pt x="396" y="390"/>
                  </a:lnTo>
                  <a:lnTo>
                    <a:pt x="398" y="392"/>
                  </a:lnTo>
                  <a:lnTo>
                    <a:pt x="399" y="389"/>
                  </a:lnTo>
                  <a:lnTo>
                    <a:pt x="400" y="387"/>
                  </a:lnTo>
                  <a:lnTo>
                    <a:pt x="394" y="384"/>
                  </a:lnTo>
                  <a:close/>
                  <a:moveTo>
                    <a:pt x="447" y="396"/>
                  </a:moveTo>
                  <a:lnTo>
                    <a:pt x="447" y="396"/>
                  </a:lnTo>
                  <a:lnTo>
                    <a:pt x="445" y="398"/>
                  </a:lnTo>
                  <a:lnTo>
                    <a:pt x="442" y="401"/>
                  </a:lnTo>
                  <a:lnTo>
                    <a:pt x="445" y="406"/>
                  </a:lnTo>
                  <a:lnTo>
                    <a:pt x="446" y="409"/>
                  </a:lnTo>
                  <a:lnTo>
                    <a:pt x="446" y="413"/>
                  </a:lnTo>
                  <a:lnTo>
                    <a:pt x="442" y="415"/>
                  </a:lnTo>
                  <a:lnTo>
                    <a:pt x="439" y="418"/>
                  </a:lnTo>
                  <a:lnTo>
                    <a:pt x="438" y="420"/>
                  </a:lnTo>
                  <a:lnTo>
                    <a:pt x="437" y="427"/>
                  </a:lnTo>
                  <a:lnTo>
                    <a:pt x="437" y="433"/>
                  </a:lnTo>
                  <a:lnTo>
                    <a:pt x="439" y="442"/>
                  </a:lnTo>
                  <a:lnTo>
                    <a:pt x="440" y="451"/>
                  </a:lnTo>
                  <a:lnTo>
                    <a:pt x="439" y="459"/>
                  </a:lnTo>
                  <a:lnTo>
                    <a:pt x="438" y="475"/>
                  </a:lnTo>
                  <a:lnTo>
                    <a:pt x="439" y="475"/>
                  </a:lnTo>
                  <a:lnTo>
                    <a:pt x="439" y="477"/>
                  </a:lnTo>
                  <a:lnTo>
                    <a:pt x="439" y="480"/>
                  </a:lnTo>
                  <a:lnTo>
                    <a:pt x="438" y="482"/>
                  </a:lnTo>
                  <a:lnTo>
                    <a:pt x="438" y="484"/>
                  </a:lnTo>
                  <a:lnTo>
                    <a:pt x="441" y="490"/>
                  </a:lnTo>
                  <a:lnTo>
                    <a:pt x="440" y="496"/>
                  </a:lnTo>
                  <a:lnTo>
                    <a:pt x="439" y="504"/>
                  </a:lnTo>
                  <a:lnTo>
                    <a:pt x="435" y="519"/>
                  </a:lnTo>
                  <a:lnTo>
                    <a:pt x="439" y="514"/>
                  </a:lnTo>
                  <a:lnTo>
                    <a:pt x="441" y="511"/>
                  </a:lnTo>
                  <a:lnTo>
                    <a:pt x="443" y="512"/>
                  </a:lnTo>
                  <a:lnTo>
                    <a:pt x="448" y="516"/>
                  </a:lnTo>
                  <a:lnTo>
                    <a:pt x="449" y="518"/>
                  </a:lnTo>
                  <a:lnTo>
                    <a:pt x="451" y="520"/>
                  </a:lnTo>
                  <a:lnTo>
                    <a:pt x="451" y="517"/>
                  </a:lnTo>
                  <a:lnTo>
                    <a:pt x="451" y="514"/>
                  </a:lnTo>
                  <a:lnTo>
                    <a:pt x="448" y="507"/>
                  </a:lnTo>
                  <a:lnTo>
                    <a:pt x="445" y="502"/>
                  </a:lnTo>
                  <a:lnTo>
                    <a:pt x="443" y="499"/>
                  </a:lnTo>
                  <a:lnTo>
                    <a:pt x="443" y="492"/>
                  </a:lnTo>
                  <a:lnTo>
                    <a:pt x="445" y="485"/>
                  </a:lnTo>
                  <a:lnTo>
                    <a:pt x="448" y="471"/>
                  </a:lnTo>
                  <a:lnTo>
                    <a:pt x="450" y="471"/>
                  </a:lnTo>
                  <a:lnTo>
                    <a:pt x="450" y="470"/>
                  </a:lnTo>
                  <a:lnTo>
                    <a:pt x="450" y="468"/>
                  </a:lnTo>
                  <a:lnTo>
                    <a:pt x="454" y="468"/>
                  </a:lnTo>
                  <a:lnTo>
                    <a:pt x="457" y="468"/>
                  </a:lnTo>
                  <a:lnTo>
                    <a:pt x="464" y="475"/>
                  </a:lnTo>
                  <a:lnTo>
                    <a:pt x="459" y="466"/>
                  </a:lnTo>
                  <a:lnTo>
                    <a:pt x="457" y="462"/>
                  </a:lnTo>
                  <a:lnTo>
                    <a:pt x="455" y="459"/>
                  </a:lnTo>
                  <a:lnTo>
                    <a:pt x="453" y="459"/>
                  </a:lnTo>
                  <a:lnTo>
                    <a:pt x="453" y="453"/>
                  </a:lnTo>
                  <a:lnTo>
                    <a:pt x="453" y="444"/>
                  </a:lnTo>
                  <a:lnTo>
                    <a:pt x="453" y="435"/>
                  </a:lnTo>
                  <a:lnTo>
                    <a:pt x="453" y="431"/>
                  </a:lnTo>
                  <a:lnTo>
                    <a:pt x="451" y="429"/>
                  </a:lnTo>
                  <a:lnTo>
                    <a:pt x="454" y="426"/>
                  </a:lnTo>
                  <a:lnTo>
                    <a:pt x="455" y="425"/>
                  </a:lnTo>
                  <a:lnTo>
                    <a:pt x="455" y="422"/>
                  </a:lnTo>
                  <a:lnTo>
                    <a:pt x="451" y="417"/>
                  </a:lnTo>
                  <a:lnTo>
                    <a:pt x="449" y="413"/>
                  </a:lnTo>
                  <a:lnTo>
                    <a:pt x="448" y="411"/>
                  </a:lnTo>
                  <a:lnTo>
                    <a:pt x="449" y="409"/>
                  </a:lnTo>
                  <a:lnTo>
                    <a:pt x="450" y="406"/>
                  </a:lnTo>
                  <a:lnTo>
                    <a:pt x="451" y="404"/>
                  </a:lnTo>
                  <a:lnTo>
                    <a:pt x="451" y="402"/>
                  </a:lnTo>
                  <a:lnTo>
                    <a:pt x="449" y="398"/>
                  </a:lnTo>
                  <a:lnTo>
                    <a:pt x="447" y="396"/>
                  </a:lnTo>
                  <a:close/>
                  <a:moveTo>
                    <a:pt x="116" y="372"/>
                  </a:moveTo>
                  <a:lnTo>
                    <a:pt x="117" y="372"/>
                  </a:lnTo>
                  <a:lnTo>
                    <a:pt x="115" y="381"/>
                  </a:lnTo>
                  <a:lnTo>
                    <a:pt x="115" y="384"/>
                  </a:lnTo>
                  <a:lnTo>
                    <a:pt x="116" y="388"/>
                  </a:lnTo>
                  <a:lnTo>
                    <a:pt x="116" y="396"/>
                  </a:lnTo>
                  <a:lnTo>
                    <a:pt x="112" y="402"/>
                  </a:lnTo>
                  <a:lnTo>
                    <a:pt x="112" y="401"/>
                  </a:lnTo>
                  <a:lnTo>
                    <a:pt x="110" y="401"/>
                  </a:lnTo>
                  <a:lnTo>
                    <a:pt x="108" y="401"/>
                  </a:lnTo>
                  <a:lnTo>
                    <a:pt x="107" y="403"/>
                  </a:lnTo>
                  <a:lnTo>
                    <a:pt x="106" y="405"/>
                  </a:lnTo>
                  <a:lnTo>
                    <a:pt x="107" y="406"/>
                  </a:lnTo>
                  <a:lnTo>
                    <a:pt x="110" y="409"/>
                  </a:lnTo>
                  <a:lnTo>
                    <a:pt x="102" y="414"/>
                  </a:lnTo>
                  <a:lnTo>
                    <a:pt x="102" y="415"/>
                  </a:lnTo>
                  <a:lnTo>
                    <a:pt x="99" y="415"/>
                  </a:lnTo>
                  <a:lnTo>
                    <a:pt x="96" y="415"/>
                  </a:lnTo>
                  <a:lnTo>
                    <a:pt x="96" y="418"/>
                  </a:lnTo>
                  <a:lnTo>
                    <a:pt x="93" y="420"/>
                  </a:lnTo>
                  <a:lnTo>
                    <a:pt x="91" y="422"/>
                  </a:lnTo>
                  <a:lnTo>
                    <a:pt x="91" y="423"/>
                  </a:lnTo>
                  <a:lnTo>
                    <a:pt x="89" y="423"/>
                  </a:lnTo>
                  <a:lnTo>
                    <a:pt x="85" y="423"/>
                  </a:lnTo>
                  <a:lnTo>
                    <a:pt x="83" y="426"/>
                  </a:lnTo>
                  <a:lnTo>
                    <a:pt x="81" y="428"/>
                  </a:lnTo>
                  <a:lnTo>
                    <a:pt x="77" y="435"/>
                  </a:lnTo>
                  <a:lnTo>
                    <a:pt x="73" y="441"/>
                  </a:lnTo>
                  <a:lnTo>
                    <a:pt x="71" y="443"/>
                  </a:lnTo>
                  <a:lnTo>
                    <a:pt x="67" y="444"/>
                  </a:lnTo>
                  <a:lnTo>
                    <a:pt x="64" y="443"/>
                  </a:lnTo>
                  <a:lnTo>
                    <a:pt x="60" y="442"/>
                  </a:lnTo>
                  <a:lnTo>
                    <a:pt x="56" y="439"/>
                  </a:lnTo>
                  <a:lnTo>
                    <a:pt x="67" y="434"/>
                  </a:lnTo>
                  <a:lnTo>
                    <a:pt x="71" y="431"/>
                  </a:lnTo>
                  <a:lnTo>
                    <a:pt x="75" y="427"/>
                  </a:lnTo>
                  <a:lnTo>
                    <a:pt x="76" y="422"/>
                  </a:lnTo>
                  <a:lnTo>
                    <a:pt x="77" y="419"/>
                  </a:lnTo>
                  <a:lnTo>
                    <a:pt x="81" y="418"/>
                  </a:lnTo>
                  <a:lnTo>
                    <a:pt x="84" y="418"/>
                  </a:lnTo>
                  <a:lnTo>
                    <a:pt x="85" y="417"/>
                  </a:lnTo>
                  <a:lnTo>
                    <a:pt x="85" y="414"/>
                  </a:lnTo>
                  <a:lnTo>
                    <a:pt x="87" y="411"/>
                  </a:lnTo>
                  <a:lnTo>
                    <a:pt x="89" y="410"/>
                  </a:lnTo>
                  <a:lnTo>
                    <a:pt x="91" y="410"/>
                  </a:lnTo>
                  <a:lnTo>
                    <a:pt x="95" y="407"/>
                  </a:lnTo>
                  <a:lnTo>
                    <a:pt x="98" y="403"/>
                  </a:lnTo>
                  <a:lnTo>
                    <a:pt x="105" y="393"/>
                  </a:lnTo>
                  <a:lnTo>
                    <a:pt x="110" y="381"/>
                  </a:lnTo>
                  <a:lnTo>
                    <a:pt x="115" y="372"/>
                  </a:lnTo>
                  <a:lnTo>
                    <a:pt x="116" y="372"/>
                  </a:lnTo>
                  <a:close/>
                  <a:moveTo>
                    <a:pt x="407" y="0"/>
                  </a:moveTo>
                  <a:lnTo>
                    <a:pt x="407" y="0"/>
                  </a:lnTo>
                  <a:lnTo>
                    <a:pt x="401" y="7"/>
                  </a:lnTo>
                  <a:lnTo>
                    <a:pt x="398" y="15"/>
                  </a:lnTo>
                  <a:lnTo>
                    <a:pt x="394" y="18"/>
                  </a:lnTo>
                  <a:lnTo>
                    <a:pt x="397" y="27"/>
                  </a:lnTo>
                  <a:lnTo>
                    <a:pt x="399" y="34"/>
                  </a:lnTo>
                  <a:lnTo>
                    <a:pt x="400" y="37"/>
                  </a:lnTo>
                  <a:lnTo>
                    <a:pt x="402" y="38"/>
                  </a:lnTo>
                  <a:lnTo>
                    <a:pt x="405" y="38"/>
                  </a:lnTo>
                  <a:lnTo>
                    <a:pt x="407" y="38"/>
                  </a:lnTo>
                  <a:lnTo>
                    <a:pt x="409" y="39"/>
                  </a:lnTo>
                  <a:lnTo>
                    <a:pt x="413" y="36"/>
                  </a:lnTo>
                  <a:lnTo>
                    <a:pt x="415" y="35"/>
                  </a:lnTo>
                  <a:lnTo>
                    <a:pt x="414" y="31"/>
                  </a:lnTo>
                  <a:lnTo>
                    <a:pt x="414" y="30"/>
                  </a:lnTo>
                  <a:lnTo>
                    <a:pt x="415" y="30"/>
                  </a:lnTo>
                  <a:lnTo>
                    <a:pt x="417" y="27"/>
                  </a:lnTo>
                  <a:lnTo>
                    <a:pt x="420" y="26"/>
                  </a:lnTo>
                  <a:lnTo>
                    <a:pt x="422" y="22"/>
                  </a:lnTo>
                  <a:lnTo>
                    <a:pt x="422" y="18"/>
                  </a:lnTo>
                  <a:lnTo>
                    <a:pt x="420" y="14"/>
                  </a:lnTo>
                  <a:lnTo>
                    <a:pt x="415" y="8"/>
                  </a:lnTo>
                  <a:lnTo>
                    <a:pt x="407" y="0"/>
                  </a:lnTo>
                  <a:close/>
                  <a:moveTo>
                    <a:pt x="450" y="10"/>
                  </a:moveTo>
                  <a:lnTo>
                    <a:pt x="450" y="10"/>
                  </a:lnTo>
                  <a:lnTo>
                    <a:pt x="450" y="18"/>
                  </a:lnTo>
                  <a:lnTo>
                    <a:pt x="451" y="22"/>
                  </a:lnTo>
                  <a:lnTo>
                    <a:pt x="453" y="24"/>
                  </a:lnTo>
                  <a:lnTo>
                    <a:pt x="455" y="26"/>
                  </a:lnTo>
                  <a:lnTo>
                    <a:pt x="457" y="24"/>
                  </a:lnTo>
                  <a:lnTo>
                    <a:pt x="461" y="23"/>
                  </a:lnTo>
                  <a:lnTo>
                    <a:pt x="467" y="19"/>
                  </a:lnTo>
                  <a:lnTo>
                    <a:pt x="465" y="16"/>
                  </a:lnTo>
                  <a:lnTo>
                    <a:pt x="464" y="13"/>
                  </a:lnTo>
                  <a:lnTo>
                    <a:pt x="456" y="14"/>
                  </a:lnTo>
                  <a:lnTo>
                    <a:pt x="450" y="10"/>
                  </a:lnTo>
                  <a:close/>
                  <a:moveTo>
                    <a:pt x="489" y="13"/>
                  </a:moveTo>
                  <a:lnTo>
                    <a:pt x="489" y="13"/>
                  </a:lnTo>
                  <a:lnTo>
                    <a:pt x="491" y="18"/>
                  </a:lnTo>
                  <a:lnTo>
                    <a:pt x="494" y="22"/>
                  </a:lnTo>
                  <a:lnTo>
                    <a:pt x="497" y="26"/>
                  </a:lnTo>
                  <a:lnTo>
                    <a:pt x="500" y="28"/>
                  </a:lnTo>
                  <a:lnTo>
                    <a:pt x="504" y="29"/>
                  </a:lnTo>
                  <a:lnTo>
                    <a:pt x="508" y="28"/>
                  </a:lnTo>
                  <a:lnTo>
                    <a:pt x="513" y="27"/>
                  </a:lnTo>
                  <a:lnTo>
                    <a:pt x="518" y="23"/>
                  </a:lnTo>
                  <a:lnTo>
                    <a:pt x="521" y="22"/>
                  </a:lnTo>
                  <a:lnTo>
                    <a:pt x="524" y="22"/>
                  </a:lnTo>
                  <a:lnTo>
                    <a:pt x="522" y="20"/>
                  </a:lnTo>
                  <a:lnTo>
                    <a:pt x="521" y="18"/>
                  </a:lnTo>
                  <a:lnTo>
                    <a:pt x="514" y="14"/>
                  </a:lnTo>
                  <a:lnTo>
                    <a:pt x="505" y="13"/>
                  </a:lnTo>
                  <a:lnTo>
                    <a:pt x="489" y="13"/>
                  </a:lnTo>
                  <a:close/>
                  <a:moveTo>
                    <a:pt x="146" y="37"/>
                  </a:moveTo>
                  <a:lnTo>
                    <a:pt x="146" y="37"/>
                  </a:lnTo>
                  <a:lnTo>
                    <a:pt x="142" y="39"/>
                  </a:lnTo>
                  <a:lnTo>
                    <a:pt x="140" y="44"/>
                  </a:lnTo>
                  <a:lnTo>
                    <a:pt x="140" y="45"/>
                  </a:lnTo>
                  <a:lnTo>
                    <a:pt x="140" y="46"/>
                  </a:lnTo>
                  <a:lnTo>
                    <a:pt x="141" y="46"/>
                  </a:lnTo>
                  <a:lnTo>
                    <a:pt x="144" y="45"/>
                  </a:lnTo>
                  <a:lnTo>
                    <a:pt x="146" y="40"/>
                  </a:lnTo>
                  <a:lnTo>
                    <a:pt x="147" y="38"/>
                  </a:lnTo>
                  <a:lnTo>
                    <a:pt x="147" y="37"/>
                  </a:lnTo>
                  <a:lnTo>
                    <a:pt x="146" y="37"/>
                  </a:lnTo>
                  <a:close/>
                  <a:moveTo>
                    <a:pt x="422" y="37"/>
                  </a:moveTo>
                  <a:lnTo>
                    <a:pt x="421" y="44"/>
                  </a:lnTo>
                  <a:lnTo>
                    <a:pt x="425" y="45"/>
                  </a:lnTo>
                  <a:lnTo>
                    <a:pt x="425" y="39"/>
                  </a:lnTo>
                  <a:lnTo>
                    <a:pt x="425" y="38"/>
                  </a:lnTo>
                  <a:lnTo>
                    <a:pt x="422" y="37"/>
                  </a:lnTo>
                  <a:close/>
                  <a:moveTo>
                    <a:pt x="435" y="42"/>
                  </a:moveTo>
                  <a:lnTo>
                    <a:pt x="435" y="42"/>
                  </a:lnTo>
                  <a:lnTo>
                    <a:pt x="422" y="53"/>
                  </a:lnTo>
                  <a:lnTo>
                    <a:pt x="421" y="54"/>
                  </a:lnTo>
                  <a:lnTo>
                    <a:pt x="420" y="56"/>
                  </a:lnTo>
                  <a:lnTo>
                    <a:pt x="428" y="57"/>
                  </a:lnTo>
                  <a:lnTo>
                    <a:pt x="435" y="59"/>
                  </a:lnTo>
                  <a:lnTo>
                    <a:pt x="455" y="61"/>
                  </a:lnTo>
                  <a:lnTo>
                    <a:pt x="454" y="55"/>
                  </a:lnTo>
                  <a:lnTo>
                    <a:pt x="455" y="52"/>
                  </a:lnTo>
                  <a:lnTo>
                    <a:pt x="447" y="46"/>
                  </a:lnTo>
                  <a:lnTo>
                    <a:pt x="442" y="44"/>
                  </a:lnTo>
                  <a:lnTo>
                    <a:pt x="440" y="43"/>
                  </a:lnTo>
                  <a:lnTo>
                    <a:pt x="435" y="42"/>
                  </a:lnTo>
                  <a:close/>
                  <a:moveTo>
                    <a:pt x="302" y="65"/>
                  </a:moveTo>
                  <a:lnTo>
                    <a:pt x="302" y="65"/>
                  </a:lnTo>
                  <a:lnTo>
                    <a:pt x="303" y="68"/>
                  </a:lnTo>
                  <a:lnTo>
                    <a:pt x="308" y="68"/>
                  </a:lnTo>
                  <a:lnTo>
                    <a:pt x="309" y="67"/>
                  </a:lnTo>
                  <a:lnTo>
                    <a:pt x="307" y="65"/>
                  </a:lnTo>
                  <a:lnTo>
                    <a:pt x="302" y="65"/>
                  </a:lnTo>
                  <a:close/>
                  <a:moveTo>
                    <a:pt x="149" y="72"/>
                  </a:moveTo>
                  <a:lnTo>
                    <a:pt x="149" y="72"/>
                  </a:lnTo>
                  <a:lnTo>
                    <a:pt x="148" y="75"/>
                  </a:lnTo>
                  <a:lnTo>
                    <a:pt x="147" y="78"/>
                  </a:lnTo>
                  <a:lnTo>
                    <a:pt x="146" y="78"/>
                  </a:lnTo>
                  <a:lnTo>
                    <a:pt x="146" y="76"/>
                  </a:lnTo>
                  <a:lnTo>
                    <a:pt x="149" y="72"/>
                  </a:lnTo>
                  <a:close/>
                  <a:moveTo>
                    <a:pt x="822" y="94"/>
                  </a:moveTo>
                  <a:lnTo>
                    <a:pt x="822" y="94"/>
                  </a:lnTo>
                  <a:lnTo>
                    <a:pt x="819" y="97"/>
                  </a:lnTo>
                  <a:lnTo>
                    <a:pt x="816" y="101"/>
                  </a:lnTo>
                  <a:lnTo>
                    <a:pt x="814" y="103"/>
                  </a:lnTo>
                  <a:lnTo>
                    <a:pt x="812" y="106"/>
                  </a:lnTo>
                  <a:lnTo>
                    <a:pt x="818" y="108"/>
                  </a:lnTo>
                  <a:lnTo>
                    <a:pt x="821" y="109"/>
                  </a:lnTo>
                  <a:lnTo>
                    <a:pt x="824" y="109"/>
                  </a:lnTo>
                  <a:lnTo>
                    <a:pt x="826" y="106"/>
                  </a:lnTo>
                  <a:lnTo>
                    <a:pt x="827" y="105"/>
                  </a:lnTo>
                  <a:lnTo>
                    <a:pt x="829" y="105"/>
                  </a:lnTo>
                  <a:lnTo>
                    <a:pt x="836" y="106"/>
                  </a:lnTo>
                  <a:lnTo>
                    <a:pt x="844" y="109"/>
                  </a:lnTo>
                  <a:lnTo>
                    <a:pt x="845" y="102"/>
                  </a:lnTo>
                  <a:lnTo>
                    <a:pt x="835" y="97"/>
                  </a:lnTo>
                  <a:lnTo>
                    <a:pt x="828" y="95"/>
                  </a:lnTo>
                  <a:lnTo>
                    <a:pt x="822" y="94"/>
                  </a:lnTo>
                  <a:close/>
                  <a:moveTo>
                    <a:pt x="534" y="97"/>
                  </a:moveTo>
                  <a:lnTo>
                    <a:pt x="534" y="97"/>
                  </a:lnTo>
                  <a:lnTo>
                    <a:pt x="530" y="109"/>
                  </a:lnTo>
                  <a:lnTo>
                    <a:pt x="537" y="109"/>
                  </a:lnTo>
                  <a:lnTo>
                    <a:pt x="539" y="109"/>
                  </a:lnTo>
                  <a:lnTo>
                    <a:pt x="543" y="109"/>
                  </a:lnTo>
                  <a:lnTo>
                    <a:pt x="544" y="106"/>
                  </a:lnTo>
                  <a:lnTo>
                    <a:pt x="545" y="105"/>
                  </a:lnTo>
                  <a:lnTo>
                    <a:pt x="543" y="105"/>
                  </a:lnTo>
                  <a:lnTo>
                    <a:pt x="543" y="103"/>
                  </a:lnTo>
                  <a:lnTo>
                    <a:pt x="543" y="102"/>
                  </a:lnTo>
                  <a:lnTo>
                    <a:pt x="542" y="102"/>
                  </a:lnTo>
                  <a:lnTo>
                    <a:pt x="538" y="97"/>
                  </a:lnTo>
                  <a:lnTo>
                    <a:pt x="536" y="97"/>
                  </a:lnTo>
                  <a:lnTo>
                    <a:pt x="534" y="97"/>
                  </a:lnTo>
                  <a:close/>
                  <a:moveTo>
                    <a:pt x="579" y="445"/>
                  </a:moveTo>
                  <a:lnTo>
                    <a:pt x="579" y="445"/>
                  </a:lnTo>
                  <a:lnTo>
                    <a:pt x="573" y="449"/>
                  </a:lnTo>
                  <a:lnTo>
                    <a:pt x="573" y="451"/>
                  </a:lnTo>
                  <a:lnTo>
                    <a:pt x="577" y="451"/>
                  </a:lnTo>
                  <a:lnTo>
                    <a:pt x="579" y="447"/>
                  </a:lnTo>
                  <a:lnTo>
                    <a:pt x="580" y="445"/>
                  </a:lnTo>
                  <a:lnTo>
                    <a:pt x="579" y="445"/>
                  </a:lnTo>
                  <a:close/>
                  <a:moveTo>
                    <a:pt x="287" y="57"/>
                  </a:moveTo>
                  <a:lnTo>
                    <a:pt x="290" y="61"/>
                  </a:lnTo>
                  <a:lnTo>
                    <a:pt x="291" y="61"/>
                  </a:lnTo>
                  <a:lnTo>
                    <a:pt x="291" y="60"/>
                  </a:lnTo>
                  <a:lnTo>
                    <a:pt x="287" y="57"/>
                  </a:lnTo>
                  <a:close/>
                  <a:moveTo>
                    <a:pt x="280" y="61"/>
                  </a:moveTo>
                  <a:lnTo>
                    <a:pt x="280" y="61"/>
                  </a:lnTo>
                  <a:lnTo>
                    <a:pt x="279" y="61"/>
                  </a:lnTo>
                  <a:lnTo>
                    <a:pt x="280" y="62"/>
                  </a:lnTo>
                  <a:lnTo>
                    <a:pt x="282" y="63"/>
                  </a:lnTo>
                  <a:lnTo>
                    <a:pt x="283" y="62"/>
                  </a:lnTo>
                  <a:lnTo>
                    <a:pt x="283" y="61"/>
                  </a:lnTo>
                  <a:lnTo>
                    <a:pt x="280" y="61"/>
                  </a:lnTo>
                  <a:close/>
                  <a:moveTo>
                    <a:pt x="254" y="62"/>
                  </a:moveTo>
                  <a:lnTo>
                    <a:pt x="254" y="62"/>
                  </a:lnTo>
                  <a:lnTo>
                    <a:pt x="253" y="63"/>
                  </a:lnTo>
                  <a:lnTo>
                    <a:pt x="252" y="63"/>
                  </a:lnTo>
                  <a:lnTo>
                    <a:pt x="253" y="64"/>
                  </a:lnTo>
                  <a:lnTo>
                    <a:pt x="255" y="65"/>
                  </a:lnTo>
                  <a:lnTo>
                    <a:pt x="255" y="63"/>
                  </a:lnTo>
                  <a:lnTo>
                    <a:pt x="255" y="62"/>
                  </a:lnTo>
                  <a:lnTo>
                    <a:pt x="254" y="62"/>
                  </a:lnTo>
                  <a:close/>
                  <a:moveTo>
                    <a:pt x="298" y="62"/>
                  </a:moveTo>
                  <a:lnTo>
                    <a:pt x="298" y="62"/>
                  </a:lnTo>
                  <a:lnTo>
                    <a:pt x="295" y="64"/>
                  </a:lnTo>
                  <a:lnTo>
                    <a:pt x="295" y="65"/>
                  </a:lnTo>
                  <a:lnTo>
                    <a:pt x="298" y="65"/>
                  </a:lnTo>
                  <a:lnTo>
                    <a:pt x="300" y="63"/>
                  </a:lnTo>
                  <a:lnTo>
                    <a:pt x="300" y="62"/>
                  </a:lnTo>
                  <a:lnTo>
                    <a:pt x="298" y="62"/>
                  </a:lnTo>
                  <a:close/>
                  <a:moveTo>
                    <a:pt x="152" y="63"/>
                  </a:moveTo>
                  <a:lnTo>
                    <a:pt x="152" y="63"/>
                  </a:lnTo>
                  <a:lnTo>
                    <a:pt x="153" y="63"/>
                  </a:lnTo>
                  <a:lnTo>
                    <a:pt x="153" y="64"/>
                  </a:lnTo>
                  <a:lnTo>
                    <a:pt x="153" y="68"/>
                  </a:lnTo>
                  <a:lnTo>
                    <a:pt x="152" y="71"/>
                  </a:lnTo>
                  <a:lnTo>
                    <a:pt x="150" y="72"/>
                  </a:lnTo>
                  <a:lnTo>
                    <a:pt x="149" y="72"/>
                  </a:lnTo>
                  <a:lnTo>
                    <a:pt x="148" y="72"/>
                  </a:lnTo>
                  <a:lnTo>
                    <a:pt x="148" y="69"/>
                  </a:lnTo>
                  <a:lnTo>
                    <a:pt x="148" y="65"/>
                  </a:lnTo>
                  <a:lnTo>
                    <a:pt x="150" y="64"/>
                  </a:lnTo>
                  <a:lnTo>
                    <a:pt x="152" y="63"/>
                  </a:lnTo>
                  <a:close/>
                  <a:moveTo>
                    <a:pt x="274" y="63"/>
                  </a:moveTo>
                  <a:lnTo>
                    <a:pt x="274" y="63"/>
                  </a:lnTo>
                  <a:lnTo>
                    <a:pt x="272" y="70"/>
                  </a:lnTo>
                  <a:lnTo>
                    <a:pt x="277" y="69"/>
                  </a:lnTo>
                  <a:lnTo>
                    <a:pt x="278" y="68"/>
                  </a:lnTo>
                  <a:lnTo>
                    <a:pt x="277" y="67"/>
                  </a:lnTo>
                  <a:lnTo>
                    <a:pt x="276" y="65"/>
                  </a:lnTo>
                  <a:lnTo>
                    <a:pt x="277" y="64"/>
                  </a:lnTo>
                  <a:lnTo>
                    <a:pt x="276" y="64"/>
                  </a:lnTo>
                  <a:lnTo>
                    <a:pt x="274" y="63"/>
                  </a:lnTo>
                  <a:close/>
                  <a:moveTo>
                    <a:pt x="290" y="67"/>
                  </a:moveTo>
                  <a:lnTo>
                    <a:pt x="290" y="67"/>
                  </a:lnTo>
                  <a:lnTo>
                    <a:pt x="287" y="70"/>
                  </a:lnTo>
                  <a:lnTo>
                    <a:pt x="287" y="72"/>
                  </a:lnTo>
                  <a:lnTo>
                    <a:pt x="287" y="73"/>
                  </a:lnTo>
                  <a:lnTo>
                    <a:pt x="287" y="72"/>
                  </a:lnTo>
                  <a:lnTo>
                    <a:pt x="291" y="68"/>
                  </a:lnTo>
                  <a:lnTo>
                    <a:pt x="292" y="67"/>
                  </a:lnTo>
                  <a:lnTo>
                    <a:pt x="291" y="65"/>
                  </a:lnTo>
                  <a:lnTo>
                    <a:pt x="290" y="67"/>
                  </a:lnTo>
                  <a:close/>
                  <a:moveTo>
                    <a:pt x="282" y="71"/>
                  </a:moveTo>
                  <a:lnTo>
                    <a:pt x="283" y="76"/>
                  </a:lnTo>
                  <a:lnTo>
                    <a:pt x="284" y="72"/>
                  </a:lnTo>
                  <a:lnTo>
                    <a:pt x="283" y="71"/>
                  </a:lnTo>
                  <a:lnTo>
                    <a:pt x="282" y="71"/>
                  </a:lnTo>
                  <a:close/>
                  <a:moveTo>
                    <a:pt x="304" y="71"/>
                  </a:moveTo>
                  <a:lnTo>
                    <a:pt x="304" y="71"/>
                  </a:lnTo>
                  <a:lnTo>
                    <a:pt x="304" y="78"/>
                  </a:lnTo>
                  <a:lnTo>
                    <a:pt x="307" y="78"/>
                  </a:lnTo>
                  <a:lnTo>
                    <a:pt x="309" y="78"/>
                  </a:lnTo>
                  <a:lnTo>
                    <a:pt x="309" y="77"/>
                  </a:lnTo>
                  <a:lnTo>
                    <a:pt x="309" y="76"/>
                  </a:lnTo>
                  <a:lnTo>
                    <a:pt x="308" y="73"/>
                  </a:lnTo>
                  <a:lnTo>
                    <a:pt x="304" y="71"/>
                  </a:lnTo>
                  <a:close/>
                  <a:moveTo>
                    <a:pt x="295" y="72"/>
                  </a:moveTo>
                  <a:lnTo>
                    <a:pt x="295" y="72"/>
                  </a:lnTo>
                  <a:lnTo>
                    <a:pt x="293" y="78"/>
                  </a:lnTo>
                  <a:lnTo>
                    <a:pt x="295" y="78"/>
                  </a:lnTo>
                  <a:lnTo>
                    <a:pt x="298" y="78"/>
                  </a:lnTo>
                  <a:lnTo>
                    <a:pt x="299" y="79"/>
                  </a:lnTo>
                  <a:lnTo>
                    <a:pt x="299" y="80"/>
                  </a:lnTo>
                  <a:lnTo>
                    <a:pt x="299" y="83"/>
                  </a:lnTo>
                  <a:lnTo>
                    <a:pt x="302" y="84"/>
                  </a:lnTo>
                  <a:lnTo>
                    <a:pt x="303" y="84"/>
                  </a:lnTo>
                  <a:lnTo>
                    <a:pt x="302" y="83"/>
                  </a:lnTo>
                  <a:lnTo>
                    <a:pt x="303" y="83"/>
                  </a:lnTo>
                  <a:lnTo>
                    <a:pt x="300" y="80"/>
                  </a:lnTo>
                  <a:lnTo>
                    <a:pt x="302" y="76"/>
                  </a:lnTo>
                  <a:lnTo>
                    <a:pt x="299" y="75"/>
                  </a:lnTo>
                  <a:lnTo>
                    <a:pt x="295" y="72"/>
                  </a:lnTo>
                  <a:close/>
                  <a:moveTo>
                    <a:pt x="424" y="79"/>
                  </a:moveTo>
                  <a:lnTo>
                    <a:pt x="424" y="79"/>
                  </a:lnTo>
                  <a:lnTo>
                    <a:pt x="425" y="79"/>
                  </a:lnTo>
                  <a:lnTo>
                    <a:pt x="425" y="80"/>
                  </a:lnTo>
                  <a:lnTo>
                    <a:pt x="426" y="83"/>
                  </a:lnTo>
                  <a:lnTo>
                    <a:pt x="423" y="80"/>
                  </a:lnTo>
                  <a:lnTo>
                    <a:pt x="422" y="79"/>
                  </a:lnTo>
                  <a:lnTo>
                    <a:pt x="424" y="79"/>
                  </a:lnTo>
                  <a:close/>
                  <a:moveTo>
                    <a:pt x="527" y="101"/>
                  </a:moveTo>
                  <a:lnTo>
                    <a:pt x="527" y="101"/>
                  </a:lnTo>
                  <a:lnTo>
                    <a:pt x="526" y="102"/>
                  </a:lnTo>
                  <a:lnTo>
                    <a:pt x="524" y="103"/>
                  </a:lnTo>
                  <a:lnTo>
                    <a:pt x="526" y="105"/>
                  </a:lnTo>
                  <a:lnTo>
                    <a:pt x="529" y="105"/>
                  </a:lnTo>
                  <a:lnTo>
                    <a:pt x="529" y="102"/>
                  </a:lnTo>
                  <a:lnTo>
                    <a:pt x="529" y="101"/>
                  </a:lnTo>
                  <a:lnTo>
                    <a:pt x="527" y="101"/>
                  </a:lnTo>
                  <a:close/>
                  <a:moveTo>
                    <a:pt x="515" y="102"/>
                  </a:moveTo>
                  <a:lnTo>
                    <a:pt x="515" y="102"/>
                  </a:lnTo>
                  <a:lnTo>
                    <a:pt x="514" y="104"/>
                  </a:lnTo>
                  <a:lnTo>
                    <a:pt x="513" y="106"/>
                  </a:lnTo>
                  <a:lnTo>
                    <a:pt x="512" y="106"/>
                  </a:lnTo>
                  <a:lnTo>
                    <a:pt x="512" y="105"/>
                  </a:lnTo>
                  <a:lnTo>
                    <a:pt x="515" y="102"/>
                  </a:lnTo>
                  <a:close/>
                  <a:moveTo>
                    <a:pt x="659" y="311"/>
                  </a:moveTo>
                  <a:lnTo>
                    <a:pt x="659" y="311"/>
                  </a:lnTo>
                  <a:lnTo>
                    <a:pt x="656" y="313"/>
                  </a:lnTo>
                  <a:lnTo>
                    <a:pt x="653" y="315"/>
                  </a:lnTo>
                  <a:lnTo>
                    <a:pt x="654" y="320"/>
                  </a:lnTo>
                  <a:lnTo>
                    <a:pt x="654" y="322"/>
                  </a:lnTo>
                  <a:lnTo>
                    <a:pt x="653" y="323"/>
                  </a:lnTo>
                  <a:lnTo>
                    <a:pt x="656" y="323"/>
                  </a:lnTo>
                  <a:lnTo>
                    <a:pt x="659" y="320"/>
                  </a:lnTo>
                  <a:lnTo>
                    <a:pt x="661" y="317"/>
                  </a:lnTo>
                  <a:lnTo>
                    <a:pt x="661" y="315"/>
                  </a:lnTo>
                  <a:lnTo>
                    <a:pt x="661" y="313"/>
                  </a:lnTo>
                  <a:lnTo>
                    <a:pt x="659" y="311"/>
                  </a:lnTo>
                  <a:close/>
                  <a:moveTo>
                    <a:pt x="290" y="87"/>
                  </a:moveTo>
                  <a:lnTo>
                    <a:pt x="290" y="87"/>
                  </a:lnTo>
                  <a:lnTo>
                    <a:pt x="290" y="88"/>
                  </a:lnTo>
                  <a:lnTo>
                    <a:pt x="287" y="89"/>
                  </a:lnTo>
                  <a:lnTo>
                    <a:pt x="287" y="87"/>
                  </a:lnTo>
                  <a:lnTo>
                    <a:pt x="288" y="86"/>
                  </a:lnTo>
                  <a:lnTo>
                    <a:pt x="290" y="87"/>
                  </a:lnTo>
                  <a:close/>
                  <a:moveTo>
                    <a:pt x="708" y="116"/>
                  </a:moveTo>
                  <a:lnTo>
                    <a:pt x="705" y="122"/>
                  </a:lnTo>
                  <a:lnTo>
                    <a:pt x="707" y="122"/>
                  </a:lnTo>
                  <a:lnTo>
                    <a:pt x="708" y="124"/>
                  </a:lnTo>
                  <a:lnTo>
                    <a:pt x="709" y="126"/>
                  </a:lnTo>
                  <a:lnTo>
                    <a:pt x="711" y="125"/>
                  </a:lnTo>
                  <a:lnTo>
                    <a:pt x="713" y="124"/>
                  </a:lnTo>
                  <a:lnTo>
                    <a:pt x="715" y="125"/>
                  </a:lnTo>
                  <a:lnTo>
                    <a:pt x="715" y="124"/>
                  </a:lnTo>
                  <a:lnTo>
                    <a:pt x="716" y="120"/>
                  </a:lnTo>
                  <a:lnTo>
                    <a:pt x="708" y="116"/>
                  </a:lnTo>
                  <a:close/>
                  <a:moveTo>
                    <a:pt x="537" y="502"/>
                  </a:moveTo>
                  <a:lnTo>
                    <a:pt x="537" y="502"/>
                  </a:lnTo>
                  <a:lnTo>
                    <a:pt x="535" y="507"/>
                  </a:lnTo>
                  <a:lnTo>
                    <a:pt x="535" y="508"/>
                  </a:lnTo>
                  <a:lnTo>
                    <a:pt x="535" y="509"/>
                  </a:lnTo>
                  <a:lnTo>
                    <a:pt x="538" y="503"/>
                  </a:lnTo>
                  <a:lnTo>
                    <a:pt x="538" y="501"/>
                  </a:lnTo>
                  <a:lnTo>
                    <a:pt x="537" y="502"/>
                  </a:lnTo>
                  <a:close/>
                  <a:moveTo>
                    <a:pt x="520" y="515"/>
                  </a:moveTo>
                  <a:lnTo>
                    <a:pt x="520" y="515"/>
                  </a:lnTo>
                  <a:lnTo>
                    <a:pt x="516" y="518"/>
                  </a:lnTo>
                  <a:lnTo>
                    <a:pt x="515" y="523"/>
                  </a:lnTo>
                  <a:lnTo>
                    <a:pt x="514" y="525"/>
                  </a:lnTo>
                  <a:lnTo>
                    <a:pt x="516" y="524"/>
                  </a:lnTo>
                  <a:lnTo>
                    <a:pt x="520" y="523"/>
                  </a:lnTo>
                  <a:lnTo>
                    <a:pt x="520" y="517"/>
                  </a:lnTo>
                  <a:lnTo>
                    <a:pt x="520" y="515"/>
                  </a:lnTo>
                  <a:close/>
                  <a:moveTo>
                    <a:pt x="504" y="524"/>
                  </a:moveTo>
                  <a:lnTo>
                    <a:pt x="504" y="524"/>
                  </a:lnTo>
                  <a:lnTo>
                    <a:pt x="503" y="526"/>
                  </a:lnTo>
                  <a:lnTo>
                    <a:pt x="502" y="531"/>
                  </a:lnTo>
                  <a:lnTo>
                    <a:pt x="502" y="533"/>
                  </a:lnTo>
                  <a:lnTo>
                    <a:pt x="503" y="534"/>
                  </a:lnTo>
                  <a:lnTo>
                    <a:pt x="504" y="533"/>
                  </a:lnTo>
                  <a:lnTo>
                    <a:pt x="505" y="527"/>
                  </a:lnTo>
                  <a:lnTo>
                    <a:pt x="505" y="525"/>
                  </a:lnTo>
                  <a:lnTo>
                    <a:pt x="505" y="524"/>
                  </a:lnTo>
                  <a:lnTo>
                    <a:pt x="504" y="524"/>
                  </a:lnTo>
                  <a:close/>
                  <a:moveTo>
                    <a:pt x="496" y="531"/>
                  </a:moveTo>
                  <a:lnTo>
                    <a:pt x="491" y="536"/>
                  </a:lnTo>
                  <a:lnTo>
                    <a:pt x="489" y="537"/>
                  </a:lnTo>
                  <a:lnTo>
                    <a:pt x="487" y="540"/>
                  </a:lnTo>
                  <a:lnTo>
                    <a:pt x="488" y="541"/>
                  </a:lnTo>
                  <a:lnTo>
                    <a:pt x="490" y="541"/>
                  </a:lnTo>
                  <a:lnTo>
                    <a:pt x="499" y="535"/>
                  </a:lnTo>
                  <a:lnTo>
                    <a:pt x="499" y="532"/>
                  </a:lnTo>
                  <a:lnTo>
                    <a:pt x="498" y="532"/>
                  </a:lnTo>
                  <a:lnTo>
                    <a:pt x="497" y="531"/>
                  </a:lnTo>
                  <a:lnTo>
                    <a:pt x="498" y="529"/>
                  </a:lnTo>
                  <a:lnTo>
                    <a:pt x="496" y="531"/>
                  </a:lnTo>
                  <a:close/>
                  <a:moveTo>
                    <a:pt x="481" y="542"/>
                  </a:moveTo>
                  <a:lnTo>
                    <a:pt x="481" y="542"/>
                  </a:lnTo>
                  <a:lnTo>
                    <a:pt x="477" y="550"/>
                  </a:lnTo>
                  <a:lnTo>
                    <a:pt x="474" y="553"/>
                  </a:lnTo>
                  <a:lnTo>
                    <a:pt x="475" y="553"/>
                  </a:lnTo>
                  <a:lnTo>
                    <a:pt x="477" y="553"/>
                  </a:lnTo>
                  <a:lnTo>
                    <a:pt x="480" y="548"/>
                  </a:lnTo>
                  <a:lnTo>
                    <a:pt x="482" y="544"/>
                  </a:lnTo>
                  <a:lnTo>
                    <a:pt x="482" y="542"/>
                  </a:lnTo>
                  <a:lnTo>
                    <a:pt x="481" y="542"/>
                  </a:lnTo>
                  <a:close/>
                  <a:moveTo>
                    <a:pt x="0" y="428"/>
                  </a:moveTo>
                  <a:lnTo>
                    <a:pt x="8" y="429"/>
                  </a:lnTo>
                  <a:lnTo>
                    <a:pt x="11" y="429"/>
                  </a:lnTo>
                  <a:lnTo>
                    <a:pt x="19" y="429"/>
                  </a:lnTo>
                  <a:lnTo>
                    <a:pt x="23" y="433"/>
                  </a:lnTo>
                  <a:lnTo>
                    <a:pt x="30" y="434"/>
                  </a:lnTo>
                  <a:lnTo>
                    <a:pt x="39" y="442"/>
                  </a:lnTo>
                  <a:lnTo>
                    <a:pt x="44" y="446"/>
                  </a:lnTo>
                  <a:lnTo>
                    <a:pt x="48" y="453"/>
                  </a:lnTo>
                  <a:lnTo>
                    <a:pt x="51" y="455"/>
                  </a:lnTo>
                  <a:lnTo>
                    <a:pt x="58" y="460"/>
                  </a:lnTo>
                  <a:lnTo>
                    <a:pt x="63" y="459"/>
                  </a:lnTo>
                  <a:lnTo>
                    <a:pt x="67" y="459"/>
                  </a:lnTo>
                  <a:lnTo>
                    <a:pt x="73" y="458"/>
                  </a:lnTo>
                  <a:lnTo>
                    <a:pt x="76" y="454"/>
                  </a:lnTo>
                  <a:lnTo>
                    <a:pt x="82" y="457"/>
                  </a:lnTo>
                  <a:lnTo>
                    <a:pt x="92" y="459"/>
                  </a:lnTo>
                  <a:lnTo>
                    <a:pt x="96" y="460"/>
                  </a:lnTo>
                  <a:lnTo>
                    <a:pt x="96" y="463"/>
                  </a:lnTo>
                  <a:lnTo>
                    <a:pt x="100" y="467"/>
                  </a:lnTo>
                  <a:lnTo>
                    <a:pt x="105" y="467"/>
                  </a:lnTo>
                  <a:lnTo>
                    <a:pt x="109" y="470"/>
                  </a:lnTo>
                  <a:lnTo>
                    <a:pt x="114" y="470"/>
                  </a:lnTo>
                  <a:lnTo>
                    <a:pt x="118" y="469"/>
                  </a:lnTo>
                  <a:lnTo>
                    <a:pt x="123" y="470"/>
                  </a:lnTo>
                  <a:lnTo>
                    <a:pt x="130" y="471"/>
                  </a:lnTo>
                  <a:lnTo>
                    <a:pt x="138" y="470"/>
                  </a:lnTo>
                  <a:lnTo>
                    <a:pt x="141" y="467"/>
                  </a:lnTo>
                  <a:lnTo>
                    <a:pt x="152" y="466"/>
                  </a:lnTo>
                  <a:lnTo>
                    <a:pt x="161" y="459"/>
                  </a:lnTo>
                  <a:lnTo>
                    <a:pt x="163" y="458"/>
                  </a:lnTo>
                  <a:lnTo>
                    <a:pt x="170" y="463"/>
                  </a:lnTo>
                  <a:lnTo>
                    <a:pt x="175" y="462"/>
                  </a:lnTo>
                  <a:lnTo>
                    <a:pt x="182" y="465"/>
                  </a:lnTo>
                  <a:lnTo>
                    <a:pt x="188" y="462"/>
                  </a:lnTo>
                  <a:lnTo>
                    <a:pt x="194" y="466"/>
                  </a:lnTo>
                  <a:lnTo>
                    <a:pt x="198" y="469"/>
                  </a:lnTo>
                  <a:lnTo>
                    <a:pt x="205" y="463"/>
                  </a:lnTo>
                  <a:lnTo>
                    <a:pt x="209" y="462"/>
                  </a:lnTo>
                  <a:lnTo>
                    <a:pt x="211" y="461"/>
                  </a:lnTo>
                  <a:lnTo>
                    <a:pt x="212" y="459"/>
                  </a:lnTo>
                  <a:lnTo>
                    <a:pt x="211" y="458"/>
                  </a:lnTo>
                  <a:lnTo>
                    <a:pt x="213" y="455"/>
                  </a:lnTo>
                  <a:lnTo>
                    <a:pt x="217" y="452"/>
                  </a:lnTo>
                  <a:lnTo>
                    <a:pt x="219" y="447"/>
                  </a:lnTo>
                  <a:lnTo>
                    <a:pt x="223" y="442"/>
                  </a:lnTo>
                  <a:lnTo>
                    <a:pt x="221" y="437"/>
                  </a:lnTo>
                  <a:lnTo>
                    <a:pt x="225" y="435"/>
                  </a:lnTo>
                  <a:lnTo>
                    <a:pt x="225" y="429"/>
                  </a:lnTo>
                  <a:lnTo>
                    <a:pt x="225" y="425"/>
                  </a:lnTo>
                  <a:lnTo>
                    <a:pt x="221" y="425"/>
                  </a:lnTo>
                  <a:lnTo>
                    <a:pt x="222" y="422"/>
                  </a:lnTo>
                  <a:lnTo>
                    <a:pt x="223" y="420"/>
                  </a:lnTo>
                  <a:lnTo>
                    <a:pt x="227" y="415"/>
                  </a:lnTo>
                  <a:lnTo>
                    <a:pt x="231" y="412"/>
                  </a:lnTo>
                  <a:lnTo>
                    <a:pt x="235" y="409"/>
                  </a:lnTo>
                  <a:lnTo>
                    <a:pt x="240" y="409"/>
                  </a:lnTo>
                  <a:lnTo>
                    <a:pt x="246" y="407"/>
                  </a:lnTo>
                  <a:lnTo>
                    <a:pt x="250" y="405"/>
                  </a:lnTo>
                  <a:lnTo>
                    <a:pt x="255" y="406"/>
                  </a:lnTo>
                  <a:lnTo>
                    <a:pt x="260" y="410"/>
                  </a:lnTo>
                  <a:lnTo>
                    <a:pt x="263" y="413"/>
                  </a:lnTo>
                  <a:lnTo>
                    <a:pt x="267" y="417"/>
                  </a:lnTo>
                  <a:lnTo>
                    <a:pt x="275" y="418"/>
                  </a:lnTo>
                  <a:lnTo>
                    <a:pt x="279" y="422"/>
                  </a:lnTo>
                  <a:lnTo>
                    <a:pt x="283" y="426"/>
                  </a:lnTo>
                  <a:lnTo>
                    <a:pt x="286" y="431"/>
                  </a:lnTo>
                  <a:lnTo>
                    <a:pt x="286" y="436"/>
                  </a:lnTo>
                  <a:lnTo>
                    <a:pt x="287" y="442"/>
                  </a:lnTo>
                  <a:lnTo>
                    <a:pt x="292" y="450"/>
                  </a:lnTo>
                  <a:lnTo>
                    <a:pt x="295" y="455"/>
                  </a:lnTo>
                  <a:lnTo>
                    <a:pt x="299" y="459"/>
                  </a:lnTo>
                  <a:lnTo>
                    <a:pt x="303" y="459"/>
                  </a:lnTo>
                  <a:lnTo>
                    <a:pt x="307" y="459"/>
                  </a:lnTo>
                  <a:lnTo>
                    <a:pt x="312" y="461"/>
                  </a:lnTo>
                  <a:lnTo>
                    <a:pt x="316" y="465"/>
                  </a:lnTo>
                  <a:lnTo>
                    <a:pt x="318" y="469"/>
                  </a:lnTo>
                  <a:lnTo>
                    <a:pt x="319" y="474"/>
                  </a:lnTo>
                  <a:lnTo>
                    <a:pt x="324" y="478"/>
                  </a:lnTo>
                  <a:lnTo>
                    <a:pt x="326" y="483"/>
                  </a:lnTo>
                  <a:lnTo>
                    <a:pt x="325" y="486"/>
                  </a:lnTo>
                  <a:lnTo>
                    <a:pt x="327" y="491"/>
                  </a:lnTo>
                  <a:lnTo>
                    <a:pt x="332" y="493"/>
                  </a:lnTo>
                  <a:lnTo>
                    <a:pt x="336" y="496"/>
                  </a:lnTo>
                  <a:lnTo>
                    <a:pt x="340" y="494"/>
                  </a:lnTo>
                  <a:lnTo>
                    <a:pt x="343" y="493"/>
                  </a:lnTo>
                  <a:lnTo>
                    <a:pt x="347" y="490"/>
                  </a:lnTo>
                  <a:lnTo>
                    <a:pt x="350" y="486"/>
                  </a:lnTo>
                  <a:lnTo>
                    <a:pt x="355" y="486"/>
                  </a:lnTo>
                  <a:lnTo>
                    <a:pt x="358" y="485"/>
                  </a:lnTo>
                  <a:lnTo>
                    <a:pt x="360" y="483"/>
                  </a:lnTo>
                  <a:lnTo>
                    <a:pt x="366" y="480"/>
                  </a:lnTo>
                  <a:lnTo>
                    <a:pt x="364" y="486"/>
                  </a:lnTo>
                  <a:lnTo>
                    <a:pt x="364" y="491"/>
                  </a:lnTo>
                  <a:lnTo>
                    <a:pt x="366" y="493"/>
                  </a:lnTo>
                  <a:lnTo>
                    <a:pt x="365" y="498"/>
                  </a:lnTo>
                  <a:lnTo>
                    <a:pt x="363" y="501"/>
                  </a:lnTo>
                  <a:lnTo>
                    <a:pt x="363" y="504"/>
                  </a:lnTo>
                  <a:lnTo>
                    <a:pt x="361" y="511"/>
                  </a:lnTo>
                  <a:lnTo>
                    <a:pt x="359" y="517"/>
                  </a:lnTo>
                  <a:lnTo>
                    <a:pt x="355" y="520"/>
                  </a:lnTo>
                  <a:lnTo>
                    <a:pt x="351" y="523"/>
                  </a:lnTo>
                  <a:lnTo>
                    <a:pt x="350" y="526"/>
                  </a:lnTo>
                  <a:lnTo>
                    <a:pt x="347" y="529"/>
                  </a:lnTo>
                  <a:lnTo>
                    <a:pt x="343" y="532"/>
                  </a:lnTo>
                  <a:lnTo>
                    <a:pt x="341" y="531"/>
                  </a:lnTo>
                  <a:lnTo>
                    <a:pt x="341" y="533"/>
                  </a:lnTo>
                  <a:lnTo>
                    <a:pt x="342" y="540"/>
                  </a:lnTo>
                  <a:lnTo>
                    <a:pt x="337" y="540"/>
                  </a:lnTo>
                  <a:lnTo>
                    <a:pt x="336" y="537"/>
                  </a:lnTo>
                  <a:lnTo>
                    <a:pt x="337" y="535"/>
                  </a:lnTo>
                  <a:lnTo>
                    <a:pt x="339" y="532"/>
                  </a:lnTo>
                  <a:lnTo>
                    <a:pt x="337" y="531"/>
                  </a:lnTo>
                  <a:lnTo>
                    <a:pt x="335" y="532"/>
                  </a:lnTo>
                  <a:lnTo>
                    <a:pt x="332" y="534"/>
                  </a:lnTo>
                  <a:lnTo>
                    <a:pt x="332" y="539"/>
                  </a:lnTo>
                  <a:lnTo>
                    <a:pt x="329" y="543"/>
                  </a:lnTo>
                  <a:lnTo>
                    <a:pt x="331" y="551"/>
                  </a:lnTo>
                  <a:lnTo>
                    <a:pt x="331" y="556"/>
                  </a:lnTo>
                  <a:lnTo>
                    <a:pt x="327" y="558"/>
                  </a:lnTo>
                  <a:lnTo>
                    <a:pt x="328" y="561"/>
                  </a:lnTo>
                  <a:lnTo>
                    <a:pt x="326" y="564"/>
                  </a:lnTo>
                  <a:lnTo>
                    <a:pt x="327" y="565"/>
                  </a:lnTo>
                  <a:lnTo>
                    <a:pt x="334" y="559"/>
                  </a:lnTo>
                  <a:lnTo>
                    <a:pt x="335" y="555"/>
                  </a:lnTo>
                  <a:lnTo>
                    <a:pt x="340" y="555"/>
                  </a:lnTo>
                  <a:lnTo>
                    <a:pt x="345" y="555"/>
                  </a:lnTo>
                  <a:lnTo>
                    <a:pt x="343" y="563"/>
                  </a:lnTo>
                  <a:lnTo>
                    <a:pt x="348" y="565"/>
                  </a:lnTo>
                  <a:lnTo>
                    <a:pt x="351" y="567"/>
                  </a:lnTo>
                  <a:lnTo>
                    <a:pt x="356" y="567"/>
                  </a:lnTo>
                  <a:lnTo>
                    <a:pt x="360" y="566"/>
                  </a:lnTo>
                  <a:lnTo>
                    <a:pt x="360" y="563"/>
                  </a:lnTo>
                  <a:lnTo>
                    <a:pt x="365" y="559"/>
                  </a:lnTo>
                  <a:lnTo>
                    <a:pt x="367" y="556"/>
                  </a:lnTo>
                  <a:lnTo>
                    <a:pt x="368" y="553"/>
                  </a:lnTo>
                  <a:lnTo>
                    <a:pt x="369" y="552"/>
                  </a:lnTo>
                  <a:lnTo>
                    <a:pt x="373" y="552"/>
                  </a:lnTo>
                  <a:lnTo>
                    <a:pt x="374" y="549"/>
                  </a:lnTo>
                  <a:lnTo>
                    <a:pt x="374" y="547"/>
                  </a:lnTo>
                  <a:lnTo>
                    <a:pt x="375" y="544"/>
                  </a:lnTo>
                  <a:lnTo>
                    <a:pt x="376" y="542"/>
                  </a:lnTo>
                  <a:lnTo>
                    <a:pt x="377" y="541"/>
                  </a:lnTo>
                  <a:lnTo>
                    <a:pt x="380" y="540"/>
                  </a:lnTo>
                  <a:lnTo>
                    <a:pt x="382" y="539"/>
                  </a:lnTo>
                  <a:lnTo>
                    <a:pt x="383" y="537"/>
                  </a:lnTo>
                  <a:lnTo>
                    <a:pt x="384" y="535"/>
                  </a:lnTo>
                  <a:lnTo>
                    <a:pt x="385" y="533"/>
                  </a:lnTo>
                  <a:lnTo>
                    <a:pt x="385" y="531"/>
                  </a:lnTo>
                  <a:lnTo>
                    <a:pt x="386" y="528"/>
                  </a:lnTo>
                  <a:lnTo>
                    <a:pt x="393" y="524"/>
                  </a:lnTo>
                  <a:lnTo>
                    <a:pt x="397" y="520"/>
                  </a:lnTo>
                  <a:lnTo>
                    <a:pt x="399" y="518"/>
                  </a:lnTo>
                  <a:lnTo>
                    <a:pt x="400" y="514"/>
                  </a:lnTo>
                  <a:lnTo>
                    <a:pt x="401" y="508"/>
                  </a:lnTo>
                  <a:lnTo>
                    <a:pt x="402" y="503"/>
                  </a:lnTo>
                  <a:lnTo>
                    <a:pt x="405" y="499"/>
                  </a:lnTo>
                  <a:lnTo>
                    <a:pt x="409" y="498"/>
                  </a:lnTo>
                  <a:lnTo>
                    <a:pt x="410" y="495"/>
                  </a:lnTo>
                  <a:lnTo>
                    <a:pt x="410" y="494"/>
                  </a:lnTo>
                  <a:lnTo>
                    <a:pt x="410" y="492"/>
                  </a:lnTo>
                  <a:lnTo>
                    <a:pt x="412" y="490"/>
                  </a:lnTo>
                  <a:lnTo>
                    <a:pt x="416" y="486"/>
                  </a:lnTo>
                  <a:lnTo>
                    <a:pt x="420" y="484"/>
                  </a:lnTo>
                  <a:lnTo>
                    <a:pt x="421" y="483"/>
                  </a:lnTo>
                  <a:lnTo>
                    <a:pt x="421" y="479"/>
                  </a:lnTo>
                  <a:lnTo>
                    <a:pt x="421" y="476"/>
                  </a:lnTo>
                  <a:lnTo>
                    <a:pt x="424" y="476"/>
                  </a:lnTo>
                  <a:lnTo>
                    <a:pt x="421" y="471"/>
                  </a:lnTo>
                  <a:lnTo>
                    <a:pt x="423" y="468"/>
                  </a:lnTo>
                  <a:lnTo>
                    <a:pt x="425" y="463"/>
                  </a:lnTo>
                  <a:lnTo>
                    <a:pt x="424" y="458"/>
                  </a:lnTo>
                  <a:lnTo>
                    <a:pt x="423" y="454"/>
                  </a:lnTo>
                  <a:lnTo>
                    <a:pt x="422" y="451"/>
                  </a:lnTo>
                  <a:lnTo>
                    <a:pt x="424" y="450"/>
                  </a:lnTo>
                  <a:lnTo>
                    <a:pt x="425" y="446"/>
                  </a:lnTo>
                  <a:lnTo>
                    <a:pt x="424" y="444"/>
                  </a:lnTo>
                  <a:lnTo>
                    <a:pt x="424" y="442"/>
                  </a:lnTo>
                  <a:lnTo>
                    <a:pt x="426" y="441"/>
                  </a:lnTo>
                  <a:lnTo>
                    <a:pt x="429" y="439"/>
                  </a:lnTo>
                  <a:lnTo>
                    <a:pt x="430" y="435"/>
                  </a:lnTo>
                  <a:lnTo>
                    <a:pt x="430" y="430"/>
                  </a:lnTo>
                  <a:lnTo>
                    <a:pt x="429" y="420"/>
                  </a:lnTo>
                  <a:lnTo>
                    <a:pt x="432" y="420"/>
                  </a:lnTo>
                  <a:lnTo>
                    <a:pt x="435" y="420"/>
                  </a:lnTo>
                  <a:lnTo>
                    <a:pt x="435" y="419"/>
                  </a:lnTo>
                  <a:lnTo>
                    <a:pt x="433" y="418"/>
                  </a:lnTo>
                  <a:lnTo>
                    <a:pt x="430" y="418"/>
                  </a:lnTo>
                  <a:lnTo>
                    <a:pt x="430" y="414"/>
                  </a:lnTo>
                  <a:lnTo>
                    <a:pt x="429" y="414"/>
                  </a:lnTo>
                  <a:lnTo>
                    <a:pt x="429" y="415"/>
                  </a:lnTo>
                  <a:lnTo>
                    <a:pt x="428" y="417"/>
                  </a:lnTo>
                  <a:lnTo>
                    <a:pt x="426" y="415"/>
                  </a:lnTo>
                  <a:lnTo>
                    <a:pt x="424" y="412"/>
                  </a:lnTo>
                  <a:lnTo>
                    <a:pt x="421" y="409"/>
                  </a:lnTo>
                  <a:lnTo>
                    <a:pt x="418" y="404"/>
                  </a:lnTo>
                  <a:lnTo>
                    <a:pt x="415" y="402"/>
                  </a:lnTo>
                  <a:lnTo>
                    <a:pt x="409" y="401"/>
                  </a:lnTo>
                  <a:lnTo>
                    <a:pt x="406" y="401"/>
                  </a:lnTo>
                  <a:lnTo>
                    <a:pt x="405" y="401"/>
                  </a:lnTo>
                  <a:lnTo>
                    <a:pt x="404" y="403"/>
                  </a:lnTo>
                  <a:lnTo>
                    <a:pt x="405" y="406"/>
                  </a:lnTo>
                  <a:lnTo>
                    <a:pt x="405" y="409"/>
                  </a:lnTo>
                  <a:lnTo>
                    <a:pt x="402" y="409"/>
                  </a:lnTo>
                  <a:lnTo>
                    <a:pt x="402" y="406"/>
                  </a:lnTo>
                  <a:lnTo>
                    <a:pt x="400" y="406"/>
                  </a:lnTo>
                  <a:lnTo>
                    <a:pt x="399" y="410"/>
                  </a:lnTo>
                  <a:lnTo>
                    <a:pt x="398" y="412"/>
                  </a:lnTo>
                  <a:lnTo>
                    <a:pt x="396" y="413"/>
                  </a:lnTo>
                  <a:lnTo>
                    <a:pt x="394" y="412"/>
                  </a:lnTo>
                  <a:lnTo>
                    <a:pt x="392" y="412"/>
                  </a:lnTo>
                  <a:lnTo>
                    <a:pt x="392" y="411"/>
                  </a:lnTo>
                  <a:lnTo>
                    <a:pt x="394" y="410"/>
                  </a:lnTo>
                  <a:lnTo>
                    <a:pt x="396" y="405"/>
                  </a:lnTo>
                  <a:lnTo>
                    <a:pt x="394" y="405"/>
                  </a:lnTo>
                  <a:lnTo>
                    <a:pt x="393" y="403"/>
                  </a:lnTo>
                  <a:lnTo>
                    <a:pt x="393" y="402"/>
                  </a:lnTo>
                  <a:lnTo>
                    <a:pt x="391" y="402"/>
                  </a:lnTo>
                  <a:lnTo>
                    <a:pt x="391" y="405"/>
                  </a:lnTo>
                  <a:lnTo>
                    <a:pt x="390" y="405"/>
                  </a:lnTo>
                  <a:lnTo>
                    <a:pt x="390" y="409"/>
                  </a:lnTo>
                  <a:lnTo>
                    <a:pt x="386" y="409"/>
                  </a:lnTo>
                  <a:lnTo>
                    <a:pt x="386" y="393"/>
                  </a:lnTo>
                  <a:lnTo>
                    <a:pt x="380" y="393"/>
                  </a:lnTo>
                  <a:lnTo>
                    <a:pt x="372" y="393"/>
                  </a:lnTo>
                  <a:lnTo>
                    <a:pt x="373" y="388"/>
                  </a:lnTo>
                  <a:lnTo>
                    <a:pt x="374" y="385"/>
                  </a:lnTo>
                  <a:lnTo>
                    <a:pt x="393" y="368"/>
                  </a:lnTo>
                  <a:lnTo>
                    <a:pt x="396" y="368"/>
                  </a:lnTo>
                  <a:lnTo>
                    <a:pt x="396" y="365"/>
                  </a:lnTo>
                  <a:lnTo>
                    <a:pt x="396" y="363"/>
                  </a:lnTo>
                  <a:lnTo>
                    <a:pt x="398" y="363"/>
                  </a:lnTo>
                  <a:lnTo>
                    <a:pt x="400" y="362"/>
                  </a:lnTo>
                  <a:lnTo>
                    <a:pt x="402" y="358"/>
                  </a:lnTo>
                  <a:lnTo>
                    <a:pt x="402" y="355"/>
                  </a:lnTo>
                  <a:lnTo>
                    <a:pt x="404" y="349"/>
                  </a:lnTo>
                  <a:lnTo>
                    <a:pt x="405" y="350"/>
                  </a:lnTo>
                  <a:lnTo>
                    <a:pt x="407" y="350"/>
                  </a:lnTo>
                  <a:lnTo>
                    <a:pt x="409" y="348"/>
                  </a:lnTo>
                  <a:lnTo>
                    <a:pt x="412" y="345"/>
                  </a:lnTo>
                  <a:lnTo>
                    <a:pt x="421" y="340"/>
                  </a:lnTo>
                  <a:lnTo>
                    <a:pt x="421" y="336"/>
                  </a:lnTo>
                  <a:lnTo>
                    <a:pt x="424" y="336"/>
                  </a:lnTo>
                  <a:lnTo>
                    <a:pt x="426" y="336"/>
                  </a:lnTo>
                  <a:lnTo>
                    <a:pt x="428" y="333"/>
                  </a:lnTo>
                  <a:lnTo>
                    <a:pt x="428" y="331"/>
                  </a:lnTo>
                  <a:lnTo>
                    <a:pt x="428" y="329"/>
                  </a:lnTo>
                  <a:lnTo>
                    <a:pt x="429" y="327"/>
                  </a:lnTo>
                  <a:lnTo>
                    <a:pt x="431" y="323"/>
                  </a:lnTo>
                  <a:lnTo>
                    <a:pt x="435" y="317"/>
                  </a:lnTo>
                  <a:lnTo>
                    <a:pt x="440" y="313"/>
                  </a:lnTo>
                  <a:lnTo>
                    <a:pt x="443" y="311"/>
                  </a:lnTo>
                  <a:lnTo>
                    <a:pt x="443" y="309"/>
                  </a:lnTo>
                  <a:lnTo>
                    <a:pt x="448" y="309"/>
                  </a:lnTo>
                  <a:lnTo>
                    <a:pt x="448" y="307"/>
                  </a:lnTo>
                  <a:lnTo>
                    <a:pt x="448" y="305"/>
                  </a:lnTo>
                  <a:lnTo>
                    <a:pt x="450" y="305"/>
                  </a:lnTo>
                  <a:lnTo>
                    <a:pt x="453" y="306"/>
                  </a:lnTo>
                  <a:lnTo>
                    <a:pt x="455" y="309"/>
                  </a:lnTo>
                  <a:lnTo>
                    <a:pt x="467" y="309"/>
                  </a:lnTo>
                  <a:lnTo>
                    <a:pt x="481" y="309"/>
                  </a:lnTo>
                  <a:lnTo>
                    <a:pt x="480" y="311"/>
                  </a:lnTo>
                  <a:lnTo>
                    <a:pt x="480" y="313"/>
                  </a:lnTo>
                  <a:lnTo>
                    <a:pt x="481" y="315"/>
                  </a:lnTo>
                  <a:lnTo>
                    <a:pt x="483" y="315"/>
                  </a:lnTo>
                  <a:lnTo>
                    <a:pt x="486" y="314"/>
                  </a:lnTo>
                  <a:lnTo>
                    <a:pt x="487" y="312"/>
                  </a:lnTo>
                  <a:lnTo>
                    <a:pt x="487" y="309"/>
                  </a:lnTo>
                  <a:lnTo>
                    <a:pt x="490" y="312"/>
                  </a:lnTo>
                  <a:lnTo>
                    <a:pt x="494" y="314"/>
                  </a:lnTo>
                  <a:lnTo>
                    <a:pt x="497" y="314"/>
                  </a:lnTo>
                  <a:lnTo>
                    <a:pt x="500" y="313"/>
                  </a:lnTo>
                  <a:lnTo>
                    <a:pt x="505" y="313"/>
                  </a:lnTo>
                  <a:lnTo>
                    <a:pt x="506" y="313"/>
                  </a:lnTo>
                  <a:lnTo>
                    <a:pt x="507" y="314"/>
                  </a:lnTo>
                  <a:lnTo>
                    <a:pt x="508" y="315"/>
                  </a:lnTo>
                  <a:lnTo>
                    <a:pt x="512" y="315"/>
                  </a:lnTo>
                  <a:lnTo>
                    <a:pt x="512" y="305"/>
                  </a:lnTo>
                  <a:lnTo>
                    <a:pt x="516" y="306"/>
                  </a:lnTo>
                  <a:lnTo>
                    <a:pt x="521" y="306"/>
                  </a:lnTo>
                  <a:lnTo>
                    <a:pt x="529" y="306"/>
                  </a:lnTo>
                  <a:lnTo>
                    <a:pt x="529" y="307"/>
                  </a:lnTo>
                  <a:lnTo>
                    <a:pt x="529" y="308"/>
                  </a:lnTo>
                  <a:lnTo>
                    <a:pt x="530" y="309"/>
                  </a:lnTo>
                  <a:lnTo>
                    <a:pt x="531" y="309"/>
                  </a:lnTo>
                  <a:lnTo>
                    <a:pt x="531" y="306"/>
                  </a:lnTo>
                  <a:lnTo>
                    <a:pt x="536" y="305"/>
                  </a:lnTo>
                  <a:lnTo>
                    <a:pt x="538" y="305"/>
                  </a:lnTo>
                  <a:lnTo>
                    <a:pt x="539" y="308"/>
                  </a:lnTo>
                  <a:lnTo>
                    <a:pt x="542" y="313"/>
                  </a:lnTo>
                  <a:lnTo>
                    <a:pt x="544" y="312"/>
                  </a:lnTo>
                  <a:lnTo>
                    <a:pt x="544" y="313"/>
                  </a:lnTo>
                  <a:lnTo>
                    <a:pt x="544" y="314"/>
                  </a:lnTo>
                  <a:lnTo>
                    <a:pt x="544" y="315"/>
                  </a:lnTo>
                  <a:lnTo>
                    <a:pt x="539" y="315"/>
                  </a:lnTo>
                  <a:lnTo>
                    <a:pt x="534" y="315"/>
                  </a:lnTo>
                  <a:lnTo>
                    <a:pt x="535" y="323"/>
                  </a:lnTo>
                  <a:lnTo>
                    <a:pt x="540" y="323"/>
                  </a:lnTo>
                  <a:lnTo>
                    <a:pt x="546" y="323"/>
                  </a:lnTo>
                  <a:lnTo>
                    <a:pt x="545" y="322"/>
                  </a:lnTo>
                  <a:lnTo>
                    <a:pt x="546" y="321"/>
                  </a:lnTo>
                  <a:lnTo>
                    <a:pt x="547" y="319"/>
                  </a:lnTo>
                  <a:lnTo>
                    <a:pt x="550" y="320"/>
                  </a:lnTo>
                  <a:lnTo>
                    <a:pt x="552" y="322"/>
                  </a:lnTo>
                  <a:lnTo>
                    <a:pt x="552" y="321"/>
                  </a:lnTo>
                  <a:lnTo>
                    <a:pt x="552" y="320"/>
                  </a:lnTo>
                  <a:lnTo>
                    <a:pt x="552" y="317"/>
                  </a:lnTo>
                  <a:lnTo>
                    <a:pt x="555" y="317"/>
                  </a:lnTo>
                  <a:lnTo>
                    <a:pt x="556" y="313"/>
                  </a:lnTo>
                  <a:lnTo>
                    <a:pt x="563" y="312"/>
                  </a:lnTo>
                  <a:lnTo>
                    <a:pt x="570" y="313"/>
                  </a:lnTo>
                  <a:lnTo>
                    <a:pt x="570" y="312"/>
                  </a:lnTo>
                  <a:lnTo>
                    <a:pt x="571" y="311"/>
                  </a:lnTo>
                  <a:lnTo>
                    <a:pt x="573" y="311"/>
                  </a:lnTo>
                  <a:lnTo>
                    <a:pt x="572" y="306"/>
                  </a:lnTo>
                  <a:lnTo>
                    <a:pt x="566" y="306"/>
                  </a:lnTo>
                  <a:lnTo>
                    <a:pt x="566" y="307"/>
                  </a:lnTo>
                  <a:lnTo>
                    <a:pt x="566" y="308"/>
                  </a:lnTo>
                  <a:lnTo>
                    <a:pt x="563" y="307"/>
                  </a:lnTo>
                  <a:lnTo>
                    <a:pt x="563" y="303"/>
                  </a:lnTo>
                  <a:lnTo>
                    <a:pt x="563" y="297"/>
                  </a:lnTo>
                  <a:lnTo>
                    <a:pt x="564" y="298"/>
                  </a:lnTo>
                  <a:lnTo>
                    <a:pt x="566" y="298"/>
                  </a:lnTo>
                  <a:lnTo>
                    <a:pt x="567" y="295"/>
                  </a:lnTo>
                  <a:lnTo>
                    <a:pt x="567" y="292"/>
                  </a:lnTo>
                  <a:lnTo>
                    <a:pt x="568" y="291"/>
                  </a:lnTo>
                  <a:lnTo>
                    <a:pt x="571" y="289"/>
                  </a:lnTo>
                  <a:lnTo>
                    <a:pt x="575" y="287"/>
                  </a:lnTo>
                  <a:lnTo>
                    <a:pt x="579" y="285"/>
                  </a:lnTo>
                  <a:lnTo>
                    <a:pt x="583" y="283"/>
                  </a:lnTo>
                  <a:lnTo>
                    <a:pt x="583" y="281"/>
                  </a:lnTo>
                  <a:lnTo>
                    <a:pt x="583" y="279"/>
                  </a:lnTo>
                  <a:lnTo>
                    <a:pt x="585" y="279"/>
                  </a:lnTo>
                  <a:lnTo>
                    <a:pt x="587" y="275"/>
                  </a:lnTo>
                  <a:lnTo>
                    <a:pt x="589" y="272"/>
                  </a:lnTo>
                  <a:lnTo>
                    <a:pt x="593" y="271"/>
                  </a:lnTo>
                  <a:lnTo>
                    <a:pt x="596" y="270"/>
                  </a:lnTo>
                  <a:lnTo>
                    <a:pt x="604" y="270"/>
                  </a:lnTo>
                  <a:lnTo>
                    <a:pt x="609" y="267"/>
                  </a:lnTo>
                  <a:lnTo>
                    <a:pt x="611" y="266"/>
                  </a:lnTo>
                  <a:lnTo>
                    <a:pt x="613" y="266"/>
                  </a:lnTo>
                  <a:lnTo>
                    <a:pt x="616" y="271"/>
                  </a:lnTo>
                  <a:lnTo>
                    <a:pt x="618" y="272"/>
                  </a:lnTo>
                  <a:lnTo>
                    <a:pt x="620" y="272"/>
                  </a:lnTo>
                  <a:lnTo>
                    <a:pt x="620" y="271"/>
                  </a:lnTo>
                  <a:lnTo>
                    <a:pt x="626" y="267"/>
                  </a:lnTo>
                  <a:lnTo>
                    <a:pt x="624" y="274"/>
                  </a:lnTo>
                  <a:lnTo>
                    <a:pt x="623" y="278"/>
                  </a:lnTo>
                  <a:lnTo>
                    <a:pt x="620" y="280"/>
                  </a:lnTo>
                  <a:lnTo>
                    <a:pt x="619" y="281"/>
                  </a:lnTo>
                  <a:lnTo>
                    <a:pt x="620" y="281"/>
                  </a:lnTo>
                  <a:lnTo>
                    <a:pt x="621" y="282"/>
                  </a:lnTo>
                  <a:lnTo>
                    <a:pt x="621" y="283"/>
                  </a:lnTo>
                  <a:lnTo>
                    <a:pt x="626" y="281"/>
                  </a:lnTo>
                  <a:lnTo>
                    <a:pt x="625" y="284"/>
                  </a:lnTo>
                  <a:lnTo>
                    <a:pt x="625" y="289"/>
                  </a:lnTo>
                  <a:lnTo>
                    <a:pt x="629" y="284"/>
                  </a:lnTo>
                  <a:lnTo>
                    <a:pt x="633" y="281"/>
                  </a:lnTo>
                  <a:lnTo>
                    <a:pt x="636" y="276"/>
                  </a:lnTo>
                  <a:lnTo>
                    <a:pt x="640" y="273"/>
                  </a:lnTo>
                  <a:lnTo>
                    <a:pt x="643" y="271"/>
                  </a:lnTo>
                  <a:lnTo>
                    <a:pt x="648" y="270"/>
                  </a:lnTo>
                  <a:lnTo>
                    <a:pt x="651" y="271"/>
                  </a:lnTo>
                  <a:lnTo>
                    <a:pt x="652" y="272"/>
                  </a:lnTo>
                  <a:lnTo>
                    <a:pt x="654" y="271"/>
                  </a:lnTo>
                  <a:lnTo>
                    <a:pt x="656" y="271"/>
                  </a:lnTo>
                  <a:lnTo>
                    <a:pt x="657" y="271"/>
                  </a:lnTo>
                  <a:lnTo>
                    <a:pt x="656" y="267"/>
                  </a:lnTo>
                  <a:lnTo>
                    <a:pt x="654" y="265"/>
                  </a:lnTo>
                  <a:lnTo>
                    <a:pt x="656" y="263"/>
                  </a:lnTo>
                  <a:lnTo>
                    <a:pt x="654" y="264"/>
                  </a:lnTo>
                  <a:lnTo>
                    <a:pt x="654" y="263"/>
                  </a:lnTo>
                  <a:lnTo>
                    <a:pt x="653" y="259"/>
                  </a:lnTo>
                  <a:lnTo>
                    <a:pt x="660" y="255"/>
                  </a:lnTo>
                  <a:lnTo>
                    <a:pt x="664" y="252"/>
                  </a:lnTo>
                  <a:lnTo>
                    <a:pt x="668" y="254"/>
                  </a:lnTo>
                  <a:lnTo>
                    <a:pt x="675" y="257"/>
                  </a:lnTo>
                  <a:lnTo>
                    <a:pt x="675" y="258"/>
                  </a:lnTo>
                  <a:lnTo>
                    <a:pt x="670" y="258"/>
                  </a:lnTo>
                  <a:lnTo>
                    <a:pt x="672" y="257"/>
                  </a:lnTo>
                  <a:lnTo>
                    <a:pt x="669" y="257"/>
                  </a:lnTo>
                  <a:lnTo>
                    <a:pt x="666" y="257"/>
                  </a:lnTo>
                  <a:lnTo>
                    <a:pt x="665" y="259"/>
                  </a:lnTo>
                  <a:lnTo>
                    <a:pt x="664" y="259"/>
                  </a:lnTo>
                  <a:lnTo>
                    <a:pt x="661" y="275"/>
                  </a:lnTo>
                  <a:lnTo>
                    <a:pt x="660" y="280"/>
                  </a:lnTo>
                  <a:lnTo>
                    <a:pt x="659" y="283"/>
                  </a:lnTo>
                  <a:lnTo>
                    <a:pt x="658" y="284"/>
                  </a:lnTo>
                  <a:lnTo>
                    <a:pt x="656" y="285"/>
                  </a:lnTo>
                  <a:lnTo>
                    <a:pt x="649" y="285"/>
                  </a:lnTo>
                  <a:lnTo>
                    <a:pt x="640" y="288"/>
                  </a:lnTo>
                  <a:lnTo>
                    <a:pt x="641" y="291"/>
                  </a:lnTo>
                  <a:lnTo>
                    <a:pt x="641" y="292"/>
                  </a:lnTo>
                  <a:lnTo>
                    <a:pt x="640" y="296"/>
                  </a:lnTo>
                  <a:lnTo>
                    <a:pt x="637" y="296"/>
                  </a:lnTo>
                  <a:lnTo>
                    <a:pt x="635" y="297"/>
                  </a:lnTo>
                  <a:lnTo>
                    <a:pt x="635" y="299"/>
                  </a:lnTo>
                  <a:lnTo>
                    <a:pt x="635" y="301"/>
                  </a:lnTo>
                  <a:lnTo>
                    <a:pt x="633" y="304"/>
                  </a:lnTo>
                  <a:lnTo>
                    <a:pt x="628" y="307"/>
                  </a:lnTo>
                  <a:lnTo>
                    <a:pt x="621" y="313"/>
                  </a:lnTo>
                  <a:lnTo>
                    <a:pt x="618" y="317"/>
                  </a:lnTo>
                  <a:lnTo>
                    <a:pt x="615" y="322"/>
                  </a:lnTo>
                  <a:lnTo>
                    <a:pt x="611" y="328"/>
                  </a:lnTo>
                  <a:lnTo>
                    <a:pt x="607" y="331"/>
                  </a:lnTo>
                  <a:lnTo>
                    <a:pt x="607" y="332"/>
                  </a:lnTo>
                  <a:lnTo>
                    <a:pt x="604" y="333"/>
                  </a:lnTo>
                  <a:lnTo>
                    <a:pt x="603" y="332"/>
                  </a:lnTo>
                  <a:lnTo>
                    <a:pt x="602" y="331"/>
                  </a:lnTo>
                  <a:lnTo>
                    <a:pt x="601" y="331"/>
                  </a:lnTo>
                  <a:lnTo>
                    <a:pt x="600" y="333"/>
                  </a:lnTo>
                  <a:lnTo>
                    <a:pt x="599" y="336"/>
                  </a:lnTo>
                  <a:lnTo>
                    <a:pt x="594" y="336"/>
                  </a:lnTo>
                  <a:lnTo>
                    <a:pt x="589" y="336"/>
                  </a:lnTo>
                  <a:lnTo>
                    <a:pt x="589" y="338"/>
                  </a:lnTo>
                  <a:lnTo>
                    <a:pt x="592" y="339"/>
                  </a:lnTo>
                  <a:lnTo>
                    <a:pt x="591" y="346"/>
                  </a:lnTo>
                  <a:lnTo>
                    <a:pt x="589" y="349"/>
                  </a:lnTo>
                  <a:lnTo>
                    <a:pt x="586" y="350"/>
                  </a:lnTo>
                  <a:lnTo>
                    <a:pt x="583" y="352"/>
                  </a:lnTo>
                  <a:lnTo>
                    <a:pt x="581" y="353"/>
                  </a:lnTo>
                  <a:lnTo>
                    <a:pt x="579" y="356"/>
                  </a:lnTo>
                  <a:lnTo>
                    <a:pt x="578" y="361"/>
                  </a:lnTo>
                  <a:lnTo>
                    <a:pt x="578" y="371"/>
                  </a:lnTo>
                  <a:lnTo>
                    <a:pt x="578" y="384"/>
                  </a:lnTo>
                  <a:lnTo>
                    <a:pt x="580" y="397"/>
                  </a:lnTo>
                  <a:lnTo>
                    <a:pt x="585" y="423"/>
                  </a:lnTo>
                  <a:lnTo>
                    <a:pt x="589" y="445"/>
                  </a:lnTo>
                  <a:lnTo>
                    <a:pt x="599" y="438"/>
                  </a:lnTo>
                  <a:lnTo>
                    <a:pt x="603" y="434"/>
                  </a:lnTo>
                  <a:lnTo>
                    <a:pt x="607" y="431"/>
                  </a:lnTo>
                  <a:lnTo>
                    <a:pt x="608" y="426"/>
                  </a:lnTo>
                  <a:lnTo>
                    <a:pt x="608" y="422"/>
                  </a:lnTo>
                  <a:lnTo>
                    <a:pt x="607" y="419"/>
                  </a:lnTo>
                  <a:lnTo>
                    <a:pt x="608" y="418"/>
                  </a:lnTo>
                  <a:lnTo>
                    <a:pt x="609" y="417"/>
                  </a:lnTo>
                  <a:lnTo>
                    <a:pt x="618" y="414"/>
                  </a:lnTo>
                  <a:lnTo>
                    <a:pt x="618" y="404"/>
                  </a:lnTo>
                  <a:lnTo>
                    <a:pt x="619" y="401"/>
                  </a:lnTo>
                  <a:lnTo>
                    <a:pt x="621" y="397"/>
                  </a:lnTo>
                  <a:lnTo>
                    <a:pt x="625" y="396"/>
                  </a:lnTo>
                  <a:lnTo>
                    <a:pt x="625" y="393"/>
                  </a:lnTo>
                  <a:lnTo>
                    <a:pt x="629" y="390"/>
                  </a:lnTo>
                  <a:lnTo>
                    <a:pt x="633" y="390"/>
                  </a:lnTo>
                  <a:lnTo>
                    <a:pt x="635" y="393"/>
                  </a:lnTo>
                  <a:lnTo>
                    <a:pt x="637" y="393"/>
                  </a:lnTo>
                  <a:lnTo>
                    <a:pt x="643" y="387"/>
                  </a:lnTo>
                  <a:lnTo>
                    <a:pt x="640" y="381"/>
                  </a:lnTo>
                  <a:lnTo>
                    <a:pt x="637" y="377"/>
                  </a:lnTo>
                  <a:lnTo>
                    <a:pt x="637" y="372"/>
                  </a:lnTo>
                  <a:lnTo>
                    <a:pt x="637" y="369"/>
                  </a:lnTo>
                  <a:lnTo>
                    <a:pt x="640" y="366"/>
                  </a:lnTo>
                  <a:lnTo>
                    <a:pt x="643" y="364"/>
                  </a:lnTo>
                  <a:lnTo>
                    <a:pt x="648" y="362"/>
                  </a:lnTo>
                  <a:lnTo>
                    <a:pt x="653" y="362"/>
                  </a:lnTo>
                  <a:lnTo>
                    <a:pt x="653" y="355"/>
                  </a:lnTo>
                  <a:lnTo>
                    <a:pt x="652" y="355"/>
                  </a:lnTo>
                  <a:lnTo>
                    <a:pt x="651" y="356"/>
                  </a:lnTo>
                  <a:lnTo>
                    <a:pt x="648" y="357"/>
                  </a:lnTo>
                  <a:lnTo>
                    <a:pt x="645" y="352"/>
                  </a:lnTo>
                  <a:lnTo>
                    <a:pt x="644" y="349"/>
                  </a:lnTo>
                  <a:lnTo>
                    <a:pt x="644" y="346"/>
                  </a:lnTo>
                  <a:lnTo>
                    <a:pt x="646" y="346"/>
                  </a:lnTo>
                  <a:lnTo>
                    <a:pt x="648" y="341"/>
                  </a:lnTo>
                  <a:lnTo>
                    <a:pt x="651" y="341"/>
                  </a:lnTo>
                  <a:lnTo>
                    <a:pt x="651" y="339"/>
                  </a:lnTo>
                  <a:lnTo>
                    <a:pt x="650" y="338"/>
                  </a:lnTo>
                  <a:lnTo>
                    <a:pt x="651" y="337"/>
                  </a:lnTo>
                  <a:lnTo>
                    <a:pt x="652" y="337"/>
                  </a:lnTo>
                  <a:lnTo>
                    <a:pt x="652" y="333"/>
                  </a:lnTo>
                  <a:lnTo>
                    <a:pt x="648" y="333"/>
                  </a:lnTo>
                  <a:lnTo>
                    <a:pt x="642" y="332"/>
                  </a:lnTo>
                  <a:lnTo>
                    <a:pt x="641" y="327"/>
                  </a:lnTo>
                  <a:lnTo>
                    <a:pt x="642" y="322"/>
                  </a:lnTo>
                  <a:lnTo>
                    <a:pt x="652" y="313"/>
                  </a:lnTo>
                  <a:lnTo>
                    <a:pt x="652" y="311"/>
                  </a:lnTo>
                  <a:lnTo>
                    <a:pt x="652" y="307"/>
                  </a:lnTo>
                  <a:lnTo>
                    <a:pt x="656" y="307"/>
                  </a:lnTo>
                  <a:lnTo>
                    <a:pt x="656" y="306"/>
                  </a:lnTo>
                  <a:lnTo>
                    <a:pt x="654" y="305"/>
                  </a:lnTo>
                  <a:lnTo>
                    <a:pt x="654" y="304"/>
                  </a:lnTo>
                  <a:lnTo>
                    <a:pt x="653" y="303"/>
                  </a:lnTo>
                  <a:lnTo>
                    <a:pt x="656" y="301"/>
                  </a:lnTo>
                  <a:lnTo>
                    <a:pt x="657" y="298"/>
                  </a:lnTo>
                  <a:lnTo>
                    <a:pt x="673" y="300"/>
                  </a:lnTo>
                  <a:lnTo>
                    <a:pt x="673" y="298"/>
                  </a:lnTo>
                  <a:lnTo>
                    <a:pt x="673" y="296"/>
                  </a:lnTo>
                  <a:lnTo>
                    <a:pt x="683" y="289"/>
                  </a:lnTo>
                  <a:lnTo>
                    <a:pt x="682" y="297"/>
                  </a:lnTo>
                  <a:lnTo>
                    <a:pt x="682" y="300"/>
                  </a:lnTo>
                  <a:lnTo>
                    <a:pt x="683" y="301"/>
                  </a:lnTo>
                  <a:lnTo>
                    <a:pt x="685" y="301"/>
                  </a:lnTo>
                  <a:lnTo>
                    <a:pt x="685" y="300"/>
                  </a:lnTo>
                  <a:lnTo>
                    <a:pt x="686" y="299"/>
                  </a:lnTo>
                  <a:lnTo>
                    <a:pt x="688" y="300"/>
                  </a:lnTo>
                  <a:lnTo>
                    <a:pt x="691" y="295"/>
                  </a:lnTo>
                  <a:lnTo>
                    <a:pt x="692" y="291"/>
                  </a:lnTo>
                  <a:lnTo>
                    <a:pt x="694" y="289"/>
                  </a:lnTo>
                  <a:lnTo>
                    <a:pt x="697" y="287"/>
                  </a:lnTo>
                  <a:lnTo>
                    <a:pt x="700" y="285"/>
                  </a:lnTo>
                  <a:lnTo>
                    <a:pt x="702" y="285"/>
                  </a:lnTo>
                  <a:lnTo>
                    <a:pt x="705" y="285"/>
                  </a:lnTo>
                  <a:lnTo>
                    <a:pt x="710" y="288"/>
                  </a:lnTo>
                  <a:lnTo>
                    <a:pt x="716" y="291"/>
                  </a:lnTo>
                  <a:lnTo>
                    <a:pt x="716" y="296"/>
                  </a:lnTo>
                  <a:lnTo>
                    <a:pt x="721" y="298"/>
                  </a:lnTo>
                  <a:lnTo>
                    <a:pt x="725" y="300"/>
                  </a:lnTo>
                  <a:lnTo>
                    <a:pt x="729" y="292"/>
                  </a:lnTo>
                  <a:lnTo>
                    <a:pt x="733" y="287"/>
                  </a:lnTo>
                  <a:lnTo>
                    <a:pt x="739" y="282"/>
                  </a:lnTo>
                  <a:lnTo>
                    <a:pt x="747" y="279"/>
                  </a:lnTo>
                  <a:lnTo>
                    <a:pt x="747" y="276"/>
                  </a:lnTo>
                  <a:lnTo>
                    <a:pt x="746" y="275"/>
                  </a:lnTo>
                  <a:lnTo>
                    <a:pt x="745" y="275"/>
                  </a:lnTo>
                  <a:lnTo>
                    <a:pt x="745" y="274"/>
                  </a:lnTo>
                  <a:lnTo>
                    <a:pt x="748" y="274"/>
                  </a:lnTo>
                  <a:lnTo>
                    <a:pt x="749" y="274"/>
                  </a:lnTo>
                  <a:lnTo>
                    <a:pt x="750" y="275"/>
                  </a:lnTo>
                  <a:lnTo>
                    <a:pt x="753" y="275"/>
                  </a:lnTo>
                  <a:lnTo>
                    <a:pt x="754" y="274"/>
                  </a:lnTo>
                  <a:lnTo>
                    <a:pt x="754" y="272"/>
                  </a:lnTo>
                  <a:lnTo>
                    <a:pt x="754" y="270"/>
                  </a:lnTo>
                  <a:lnTo>
                    <a:pt x="753" y="270"/>
                  </a:lnTo>
                  <a:lnTo>
                    <a:pt x="755" y="270"/>
                  </a:lnTo>
                  <a:lnTo>
                    <a:pt x="756" y="270"/>
                  </a:lnTo>
                  <a:lnTo>
                    <a:pt x="757" y="271"/>
                  </a:lnTo>
                  <a:lnTo>
                    <a:pt x="759" y="271"/>
                  </a:lnTo>
                  <a:lnTo>
                    <a:pt x="762" y="266"/>
                  </a:lnTo>
                  <a:lnTo>
                    <a:pt x="764" y="265"/>
                  </a:lnTo>
                  <a:lnTo>
                    <a:pt x="766" y="265"/>
                  </a:lnTo>
                  <a:lnTo>
                    <a:pt x="771" y="265"/>
                  </a:lnTo>
                  <a:lnTo>
                    <a:pt x="778" y="260"/>
                  </a:lnTo>
                  <a:lnTo>
                    <a:pt x="781" y="258"/>
                  </a:lnTo>
                  <a:lnTo>
                    <a:pt x="786" y="257"/>
                  </a:lnTo>
                  <a:lnTo>
                    <a:pt x="792" y="257"/>
                  </a:lnTo>
                  <a:lnTo>
                    <a:pt x="798" y="258"/>
                  </a:lnTo>
                  <a:lnTo>
                    <a:pt x="804" y="259"/>
                  </a:lnTo>
                  <a:lnTo>
                    <a:pt x="808" y="259"/>
                  </a:lnTo>
                  <a:lnTo>
                    <a:pt x="813" y="255"/>
                  </a:lnTo>
                  <a:lnTo>
                    <a:pt x="812" y="252"/>
                  </a:lnTo>
                  <a:lnTo>
                    <a:pt x="812" y="250"/>
                  </a:lnTo>
                  <a:lnTo>
                    <a:pt x="813" y="249"/>
                  </a:lnTo>
                  <a:lnTo>
                    <a:pt x="812" y="248"/>
                  </a:lnTo>
                  <a:lnTo>
                    <a:pt x="811" y="248"/>
                  </a:lnTo>
                  <a:lnTo>
                    <a:pt x="808" y="248"/>
                  </a:lnTo>
                  <a:lnTo>
                    <a:pt x="803" y="231"/>
                  </a:lnTo>
                  <a:lnTo>
                    <a:pt x="800" y="231"/>
                  </a:lnTo>
                  <a:lnTo>
                    <a:pt x="800" y="230"/>
                  </a:lnTo>
                  <a:lnTo>
                    <a:pt x="800" y="227"/>
                  </a:lnTo>
                  <a:lnTo>
                    <a:pt x="796" y="228"/>
                  </a:lnTo>
                  <a:lnTo>
                    <a:pt x="797" y="230"/>
                  </a:lnTo>
                  <a:lnTo>
                    <a:pt x="796" y="230"/>
                  </a:lnTo>
                  <a:lnTo>
                    <a:pt x="792" y="231"/>
                  </a:lnTo>
                  <a:lnTo>
                    <a:pt x="792" y="227"/>
                  </a:lnTo>
                  <a:lnTo>
                    <a:pt x="795" y="226"/>
                  </a:lnTo>
                  <a:lnTo>
                    <a:pt x="796" y="223"/>
                  </a:lnTo>
                  <a:lnTo>
                    <a:pt x="789" y="223"/>
                  </a:lnTo>
                  <a:lnTo>
                    <a:pt x="782" y="223"/>
                  </a:lnTo>
                  <a:lnTo>
                    <a:pt x="782" y="219"/>
                  </a:lnTo>
                  <a:lnTo>
                    <a:pt x="795" y="218"/>
                  </a:lnTo>
                  <a:lnTo>
                    <a:pt x="797" y="222"/>
                  </a:lnTo>
                  <a:lnTo>
                    <a:pt x="808" y="223"/>
                  </a:lnTo>
                  <a:lnTo>
                    <a:pt x="816" y="223"/>
                  </a:lnTo>
                  <a:lnTo>
                    <a:pt x="822" y="218"/>
                  </a:lnTo>
                  <a:lnTo>
                    <a:pt x="824" y="215"/>
                  </a:lnTo>
                  <a:lnTo>
                    <a:pt x="824" y="211"/>
                  </a:lnTo>
                  <a:lnTo>
                    <a:pt x="826" y="206"/>
                  </a:lnTo>
                  <a:lnTo>
                    <a:pt x="821" y="205"/>
                  </a:lnTo>
                  <a:lnTo>
                    <a:pt x="821" y="202"/>
                  </a:lnTo>
                  <a:lnTo>
                    <a:pt x="821" y="201"/>
                  </a:lnTo>
                  <a:lnTo>
                    <a:pt x="821" y="199"/>
                  </a:lnTo>
                  <a:lnTo>
                    <a:pt x="822" y="200"/>
                  </a:lnTo>
                  <a:lnTo>
                    <a:pt x="822" y="193"/>
                  </a:lnTo>
                  <a:lnTo>
                    <a:pt x="829" y="192"/>
                  </a:lnTo>
                  <a:lnTo>
                    <a:pt x="827" y="197"/>
                  </a:lnTo>
                  <a:lnTo>
                    <a:pt x="828" y="195"/>
                  </a:lnTo>
                  <a:lnTo>
                    <a:pt x="829" y="197"/>
                  </a:lnTo>
                  <a:lnTo>
                    <a:pt x="830" y="198"/>
                  </a:lnTo>
                  <a:lnTo>
                    <a:pt x="828" y="199"/>
                  </a:lnTo>
                  <a:lnTo>
                    <a:pt x="827" y="201"/>
                  </a:lnTo>
                  <a:lnTo>
                    <a:pt x="827" y="203"/>
                  </a:lnTo>
                  <a:lnTo>
                    <a:pt x="829" y="206"/>
                  </a:lnTo>
                  <a:lnTo>
                    <a:pt x="832" y="209"/>
                  </a:lnTo>
                  <a:lnTo>
                    <a:pt x="836" y="211"/>
                  </a:lnTo>
                  <a:lnTo>
                    <a:pt x="837" y="210"/>
                  </a:lnTo>
                  <a:lnTo>
                    <a:pt x="837" y="209"/>
                  </a:lnTo>
                  <a:lnTo>
                    <a:pt x="836" y="209"/>
                  </a:lnTo>
                  <a:lnTo>
                    <a:pt x="843" y="206"/>
                  </a:lnTo>
                  <a:lnTo>
                    <a:pt x="847" y="205"/>
                  </a:lnTo>
                  <a:lnTo>
                    <a:pt x="849" y="205"/>
                  </a:lnTo>
                  <a:lnTo>
                    <a:pt x="852" y="206"/>
                  </a:lnTo>
                  <a:lnTo>
                    <a:pt x="856" y="210"/>
                  </a:lnTo>
                  <a:lnTo>
                    <a:pt x="859" y="211"/>
                  </a:lnTo>
                  <a:lnTo>
                    <a:pt x="861" y="214"/>
                  </a:lnTo>
                  <a:lnTo>
                    <a:pt x="861" y="216"/>
                  </a:lnTo>
                  <a:lnTo>
                    <a:pt x="860" y="217"/>
                  </a:lnTo>
                  <a:lnTo>
                    <a:pt x="860" y="219"/>
                  </a:lnTo>
                  <a:lnTo>
                    <a:pt x="863" y="222"/>
                  </a:lnTo>
                  <a:lnTo>
                    <a:pt x="869" y="224"/>
                  </a:lnTo>
                  <a:lnTo>
                    <a:pt x="881" y="227"/>
                  </a:lnTo>
                  <a:lnTo>
                    <a:pt x="881" y="231"/>
                  </a:lnTo>
                  <a:lnTo>
                    <a:pt x="885" y="228"/>
                  </a:lnTo>
                  <a:lnTo>
                    <a:pt x="888" y="227"/>
                  </a:lnTo>
                  <a:lnTo>
                    <a:pt x="888" y="231"/>
                  </a:lnTo>
                  <a:lnTo>
                    <a:pt x="895" y="230"/>
                  </a:lnTo>
                  <a:lnTo>
                    <a:pt x="899" y="231"/>
                  </a:lnTo>
                  <a:lnTo>
                    <a:pt x="897" y="228"/>
                  </a:lnTo>
                  <a:lnTo>
                    <a:pt x="893" y="223"/>
                  </a:lnTo>
                  <a:lnTo>
                    <a:pt x="893" y="219"/>
                  </a:lnTo>
                  <a:lnTo>
                    <a:pt x="900" y="219"/>
                  </a:lnTo>
                  <a:lnTo>
                    <a:pt x="900" y="216"/>
                  </a:lnTo>
                  <a:lnTo>
                    <a:pt x="900" y="214"/>
                  </a:lnTo>
                  <a:lnTo>
                    <a:pt x="897" y="215"/>
                  </a:lnTo>
                  <a:lnTo>
                    <a:pt x="895" y="215"/>
                  </a:lnTo>
                  <a:lnTo>
                    <a:pt x="895" y="210"/>
                  </a:lnTo>
                  <a:lnTo>
                    <a:pt x="893" y="209"/>
                  </a:lnTo>
                  <a:lnTo>
                    <a:pt x="900" y="209"/>
                  </a:lnTo>
                  <a:lnTo>
                    <a:pt x="900" y="210"/>
                  </a:lnTo>
                  <a:lnTo>
                    <a:pt x="901" y="210"/>
                  </a:lnTo>
                  <a:lnTo>
                    <a:pt x="903" y="210"/>
                  </a:lnTo>
                  <a:lnTo>
                    <a:pt x="910" y="211"/>
                  </a:lnTo>
                  <a:lnTo>
                    <a:pt x="910" y="213"/>
                  </a:lnTo>
                  <a:lnTo>
                    <a:pt x="910" y="214"/>
                  </a:lnTo>
                  <a:lnTo>
                    <a:pt x="912" y="214"/>
                  </a:lnTo>
                  <a:lnTo>
                    <a:pt x="911" y="210"/>
                  </a:lnTo>
                  <a:lnTo>
                    <a:pt x="910" y="207"/>
                  </a:lnTo>
                  <a:lnTo>
                    <a:pt x="913" y="207"/>
                  </a:lnTo>
                  <a:lnTo>
                    <a:pt x="914" y="201"/>
                  </a:lnTo>
                  <a:lnTo>
                    <a:pt x="918" y="201"/>
                  </a:lnTo>
                  <a:lnTo>
                    <a:pt x="912" y="198"/>
                  </a:lnTo>
                  <a:lnTo>
                    <a:pt x="905" y="195"/>
                  </a:lnTo>
                  <a:lnTo>
                    <a:pt x="902" y="192"/>
                  </a:lnTo>
                  <a:lnTo>
                    <a:pt x="900" y="187"/>
                  </a:lnTo>
                  <a:lnTo>
                    <a:pt x="896" y="183"/>
                  </a:lnTo>
                  <a:lnTo>
                    <a:pt x="892" y="181"/>
                  </a:lnTo>
                  <a:lnTo>
                    <a:pt x="888" y="181"/>
                  </a:lnTo>
                  <a:lnTo>
                    <a:pt x="884" y="181"/>
                  </a:lnTo>
                  <a:lnTo>
                    <a:pt x="875" y="181"/>
                  </a:lnTo>
                  <a:lnTo>
                    <a:pt x="875" y="182"/>
                  </a:lnTo>
                  <a:lnTo>
                    <a:pt x="873" y="183"/>
                  </a:lnTo>
                  <a:lnTo>
                    <a:pt x="871" y="184"/>
                  </a:lnTo>
                  <a:lnTo>
                    <a:pt x="873" y="185"/>
                  </a:lnTo>
                  <a:lnTo>
                    <a:pt x="873" y="189"/>
                  </a:lnTo>
                  <a:lnTo>
                    <a:pt x="875" y="189"/>
                  </a:lnTo>
                  <a:lnTo>
                    <a:pt x="873" y="189"/>
                  </a:lnTo>
                  <a:lnTo>
                    <a:pt x="869" y="189"/>
                  </a:lnTo>
                  <a:lnTo>
                    <a:pt x="871" y="187"/>
                  </a:lnTo>
                  <a:lnTo>
                    <a:pt x="871" y="186"/>
                  </a:lnTo>
                  <a:lnTo>
                    <a:pt x="869" y="179"/>
                  </a:lnTo>
                  <a:lnTo>
                    <a:pt x="864" y="170"/>
                  </a:lnTo>
                  <a:lnTo>
                    <a:pt x="862" y="171"/>
                  </a:lnTo>
                  <a:lnTo>
                    <a:pt x="861" y="171"/>
                  </a:lnTo>
                  <a:lnTo>
                    <a:pt x="857" y="167"/>
                  </a:lnTo>
                  <a:lnTo>
                    <a:pt x="855" y="167"/>
                  </a:lnTo>
                  <a:lnTo>
                    <a:pt x="853" y="167"/>
                  </a:lnTo>
                  <a:lnTo>
                    <a:pt x="851" y="168"/>
                  </a:lnTo>
                  <a:lnTo>
                    <a:pt x="848" y="167"/>
                  </a:lnTo>
                  <a:lnTo>
                    <a:pt x="848" y="165"/>
                  </a:lnTo>
                  <a:lnTo>
                    <a:pt x="848" y="162"/>
                  </a:lnTo>
                  <a:lnTo>
                    <a:pt x="848" y="161"/>
                  </a:lnTo>
                  <a:lnTo>
                    <a:pt x="847" y="161"/>
                  </a:lnTo>
                  <a:lnTo>
                    <a:pt x="844" y="161"/>
                  </a:lnTo>
                  <a:lnTo>
                    <a:pt x="844" y="158"/>
                  </a:lnTo>
                  <a:lnTo>
                    <a:pt x="841" y="157"/>
                  </a:lnTo>
                  <a:lnTo>
                    <a:pt x="840" y="157"/>
                  </a:lnTo>
                  <a:lnTo>
                    <a:pt x="838" y="157"/>
                  </a:lnTo>
                  <a:lnTo>
                    <a:pt x="836" y="157"/>
                  </a:lnTo>
                  <a:lnTo>
                    <a:pt x="835" y="154"/>
                  </a:lnTo>
                  <a:lnTo>
                    <a:pt x="832" y="151"/>
                  </a:lnTo>
                  <a:lnTo>
                    <a:pt x="831" y="149"/>
                  </a:lnTo>
                  <a:lnTo>
                    <a:pt x="829" y="148"/>
                  </a:lnTo>
                  <a:lnTo>
                    <a:pt x="826" y="148"/>
                  </a:lnTo>
                  <a:lnTo>
                    <a:pt x="822" y="148"/>
                  </a:lnTo>
                  <a:lnTo>
                    <a:pt x="812" y="137"/>
                  </a:lnTo>
                  <a:lnTo>
                    <a:pt x="811" y="135"/>
                  </a:lnTo>
                  <a:lnTo>
                    <a:pt x="811" y="134"/>
                  </a:lnTo>
                  <a:lnTo>
                    <a:pt x="810" y="133"/>
                  </a:lnTo>
                  <a:lnTo>
                    <a:pt x="807" y="132"/>
                  </a:lnTo>
                  <a:lnTo>
                    <a:pt x="804" y="130"/>
                  </a:lnTo>
                  <a:lnTo>
                    <a:pt x="800" y="132"/>
                  </a:lnTo>
                  <a:lnTo>
                    <a:pt x="797" y="133"/>
                  </a:lnTo>
                  <a:lnTo>
                    <a:pt x="795" y="133"/>
                  </a:lnTo>
                  <a:lnTo>
                    <a:pt x="791" y="132"/>
                  </a:lnTo>
                  <a:lnTo>
                    <a:pt x="790" y="129"/>
                  </a:lnTo>
                  <a:lnTo>
                    <a:pt x="789" y="127"/>
                  </a:lnTo>
                  <a:lnTo>
                    <a:pt x="787" y="126"/>
                  </a:lnTo>
                  <a:lnTo>
                    <a:pt x="784" y="125"/>
                  </a:lnTo>
                  <a:lnTo>
                    <a:pt x="782" y="125"/>
                  </a:lnTo>
                  <a:lnTo>
                    <a:pt x="780" y="125"/>
                  </a:lnTo>
                  <a:lnTo>
                    <a:pt x="778" y="124"/>
                  </a:lnTo>
                  <a:lnTo>
                    <a:pt x="775" y="121"/>
                  </a:lnTo>
                  <a:lnTo>
                    <a:pt x="774" y="119"/>
                  </a:lnTo>
                  <a:lnTo>
                    <a:pt x="768" y="119"/>
                  </a:lnTo>
                  <a:lnTo>
                    <a:pt x="761" y="120"/>
                  </a:lnTo>
                  <a:lnTo>
                    <a:pt x="754" y="120"/>
                  </a:lnTo>
                  <a:lnTo>
                    <a:pt x="748" y="120"/>
                  </a:lnTo>
                  <a:lnTo>
                    <a:pt x="747" y="118"/>
                  </a:lnTo>
                  <a:lnTo>
                    <a:pt x="740" y="119"/>
                  </a:lnTo>
                  <a:lnTo>
                    <a:pt x="737" y="119"/>
                  </a:lnTo>
                  <a:lnTo>
                    <a:pt x="733" y="119"/>
                  </a:lnTo>
                  <a:lnTo>
                    <a:pt x="731" y="118"/>
                  </a:lnTo>
                  <a:lnTo>
                    <a:pt x="730" y="117"/>
                  </a:lnTo>
                  <a:lnTo>
                    <a:pt x="729" y="116"/>
                  </a:lnTo>
                  <a:lnTo>
                    <a:pt x="726" y="126"/>
                  </a:lnTo>
                  <a:lnTo>
                    <a:pt x="727" y="127"/>
                  </a:lnTo>
                  <a:lnTo>
                    <a:pt x="729" y="128"/>
                  </a:lnTo>
                  <a:lnTo>
                    <a:pt x="733" y="130"/>
                  </a:lnTo>
                  <a:lnTo>
                    <a:pt x="732" y="132"/>
                  </a:lnTo>
                  <a:lnTo>
                    <a:pt x="731" y="133"/>
                  </a:lnTo>
                  <a:lnTo>
                    <a:pt x="733" y="137"/>
                  </a:lnTo>
                  <a:lnTo>
                    <a:pt x="731" y="138"/>
                  </a:lnTo>
                  <a:lnTo>
                    <a:pt x="730" y="140"/>
                  </a:lnTo>
                  <a:lnTo>
                    <a:pt x="725" y="145"/>
                  </a:lnTo>
                  <a:lnTo>
                    <a:pt x="721" y="144"/>
                  </a:lnTo>
                  <a:lnTo>
                    <a:pt x="718" y="148"/>
                  </a:lnTo>
                  <a:lnTo>
                    <a:pt x="715" y="146"/>
                  </a:lnTo>
                  <a:lnTo>
                    <a:pt x="711" y="148"/>
                  </a:lnTo>
                  <a:lnTo>
                    <a:pt x="710" y="142"/>
                  </a:lnTo>
                  <a:lnTo>
                    <a:pt x="709" y="136"/>
                  </a:lnTo>
                  <a:lnTo>
                    <a:pt x="705" y="135"/>
                  </a:lnTo>
                  <a:lnTo>
                    <a:pt x="706" y="134"/>
                  </a:lnTo>
                  <a:lnTo>
                    <a:pt x="706" y="132"/>
                  </a:lnTo>
                  <a:lnTo>
                    <a:pt x="705" y="127"/>
                  </a:lnTo>
                  <a:lnTo>
                    <a:pt x="699" y="130"/>
                  </a:lnTo>
                  <a:lnTo>
                    <a:pt x="696" y="133"/>
                  </a:lnTo>
                  <a:lnTo>
                    <a:pt x="692" y="133"/>
                  </a:lnTo>
                  <a:lnTo>
                    <a:pt x="690" y="133"/>
                  </a:lnTo>
                  <a:lnTo>
                    <a:pt x="689" y="132"/>
                  </a:lnTo>
                  <a:lnTo>
                    <a:pt x="689" y="130"/>
                  </a:lnTo>
                  <a:lnTo>
                    <a:pt x="690" y="130"/>
                  </a:lnTo>
                  <a:lnTo>
                    <a:pt x="682" y="128"/>
                  </a:lnTo>
                  <a:lnTo>
                    <a:pt x="678" y="128"/>
                  </a:lnTo>
                  <a:lnTo>
                    <a:pt x="674" y="128"/>
                  </a:lnTo>
                  <a:lnTo>
                    <a:pt x="672" y="130"/>
                  </a:lnTo>
                  <a:lnTo>
                    <a:pt x="669" y="132"/>
                  </a:lnTo>
                  <a:lnTo>
                    <a:pt x="668" y="130"/>
                  </a:lnTo>
                  <a:lnTo>
                    <a:pt x="668" y="129"/>
                  </a:lnTo>
                  <a:lnTo>
                    <a:pt x="668" y="127"/>
                  </a:lnTo>
                  <a:lnTo>
                    <a:pt x="653" y="127"/>
                  </a:lnTo>
                  <a:lnTo>
                    <a:pt x="648" y="127"/>
                  </a:lnTo>
                  <a:lnTo>
                    <a:pt x="643" y="128"/>
                  </a:lnTo>
                  <a:lnTo>
                    <a:pt x="640" y="130"/>
                  </a:lnTo>
                  <a:lnTo>
                    <a:pt x="636" y="134"/>
                  </a:lnTo>
                  <a:lnTo>
                    <a:pt x="634" y="137"/>
                  </a:lnTo>
                  <a:lnTo>
                    <a:pt x="633" y="144"/>
                  </a:lnTo>
                  <a:lnTo>
                    <a:pt x="627" y="130"/>
                  </a:lnTo>
                  <a:lnTo>
                    <a:pt x="624" y="129"/>
                  </a:lnTo>
                  <a:lnTo>
                    <a:pt x="621" y="128"/>
                  </a:lnTo>
                  <a:lnTo>
                    <a:pt x="623" y="125"/>
                  </a:lnTo>
                  <a:lnTo>
                    <a:pt x="623" y="122"/>
                  </a:lnTo>
                  <a:lnTo>
                    <a:pt x="621" y="120"/>
                  </a:lnTo>
                  <a:lnTo>
                    <a:pt x="624" y="121"/>
                  </a:lnTo>
                  <a:lnTo>
                    <a:pt x="625" y="119"/>
                  </a:lnTo>
                  <a:lnTo>
                    <a:pt x="616" y="113"/>
                  </a:lnTo>
                  <a:lnTo>
                    <a:pt x="615" y="111"/>
                  </a:lnTo>
                  <a:lnTo>
                    <a:pt x="613" y="109"/>
                  </a:lnTo>
                  <a:lnTo>
                    <a:pt x="611" y="108"/>
                  </a:lnTo>
                  <a:lnTo>
                    <a:pt x="609" y="108"/>
                  </a:lnTo>
                  <a:lnTo>
                    <a:pt x="604" y="106"/>
                  </a:lnTo>
                  <a:lnTo>
                    <a:pt x="601" y="104"/>
                  </a:lnTo>
                  <a:lnTo>
                    <a:pt x="594" y="106"/>
                  </a:lnTo>
                  <a:lnTo>
                    <a:pt x="586" y="109"/>
                  </a:lnTo>
                  <a:lnTo>
                    <a:pt x="585" y="108"/>
                  </a:lnTo>
                  <a:lnTo>
                    <a:pt x="584" y="106"/>
                  </a:lnTo>
                  <a:lnTo>
                    <a:pt x="583" y="105"/>
                  </a:lnTo>
                  <a:lnTo>
                    <a:pt x="569" y="105"/>
                  </a:lnTo>
                  <a:lnTo>
                    <a:pt x="564" y="109"/>
                  </a:lnTo>
                  <a:lnTo>
                    <a:pt x="560" y="109"/>
                  </a:lnTo>
                  <a:lnTo>
                    <a:pt x="558" y="108"/>
                  </a:lnTo>
                  <a:lnTo>
                    <a:pt x="554" y="106"/>
                  </a:lnTo>
                  <a:lnTo>
                    <a:pt x="551" y="106"/>
                  </a:lnTo>
                  <a:lnTo>
                    <a:pt x="547" y="110"/>
                  </a:lnTo>
                  <a:lnTo>
                    <a:pt x="536" y="111"/>
                  </a:lnTo>
                  <a:lnTo>
                    <a:pt x="524" y="111"/>
                  </a:lnTo>
                  <a:lnTo>
                    <a:pt x="507" y="110"/>
                  </a:lnTo>
                  <a:lnTo>
                    <a:pt x="508" y="109"/>
                  </a:lnTo>
                  <a:lnTo>
                    <a:pt x="511" y="106"/>
                  </a:lnTo>
                  <a:lnTo>
                    <a:pt x="513" y="108"/>
                  </a:lnTo>
                  <a:lnTo>
                    <a:pt x="514" y="109"/>
                  </a:lnTo>
                  <a:lnTo>
                    <a:pt x="516" y="109"/>
                  </a:lnTo>
                  <a:lnTo>
                    <a:pt x="522" y="103"/>
                  </a:lnTo>
                  <a:lnTo>
                    <a:pt x="527" y="97"/>
                  </a:lnTo>
                  <a:lnTo>
                    <a:pt x="529" y="94"/>
                  </a:lnTo>
                  <a:lnTo>
                    <a:pt x="529" y="93"/>
                  </a:lnTo>
                  <a:lnTo>
                    <a:pt x="528" y="93"/>
                  </a:lnTo>
                  <a:lnTo>
                    <a:pt x="527" y="94"/>
                  </a:lnTo>
                  <a:lnTo>
                    <a:pt x="521" y="100"/>
                  </a:lnTo>
                  <a:lnTo>
                    <a:pt x="521" y="101"/>
                  </a:lnTo>
                  <a:lnTo>
                    <a:pt x="519" y="101"/>
                  </a:lnTo>
                  <a:lnTo>
                    <a:pt x="516" y="101"/>
                  </a:lnTo>
                  <a:lnTo>
                    <a:pt x="511" y="97"/>
                  </a:lnTo>
                  <a:lnTo>
                    <a:pt x="510" y="95"/>
                  </a:lnTo>
                  <a:lnTo>
                    <a:pt x="511" y="94"/>
                  </a:lnTo>
                  <a:lnTo>
                    <a:pt x="512" y="94"/>
                  </a:lnTo>
                  <a:lnTo>
                    <a:pt x="513" y="94"/>
                  </a:lnTo>
                  <a:lnTo>
                    <a:pt x="518" y="96"/>
                  </a:lnTo>
                  <a:lnTo>
                    <a:pt x="521" y="88"/>
                  </a:lnTo>
                  <a:lnTo>
                    <a:pt x="512" y="84"/>
                  </a:lnTo>
                  <a:lnTo>
                    <a:pt x="507" y="81"/>
                  </a:lnTo>
                  <a:lnTo>
                    <a:pt x="503" y="80"/>
                  </a:lnTo>
                  <a:lnTo>
                    <a:pt x="500" y="81"/>
                  </a:lnTo>
                  <a:lnTo>
                    <a:pt x="499" y="81"/>
                  </a:lnTo>
                  <a:lnTo>
                    <a:pt x="499" y="83"/>
                  </a:lnTo>
                  <a:lnTo>
                    <a:pt x="496" y="83"/>
                  </a:lnTo>
                  <a:lnTo>
                    <a:pt x="494" y="81"/>
                  </a:lnTo>
                  <a:lnTo>
                    <a:pt x="490" y="81"/>
                  </a:lnTo>
                  <a:lnTo>
                    <a:pt x="487" y="84"/>
                  </a:lnTo>
                  <a:lnTo>
                    <a:pt x="487" y="88"/>
                  </a:lnTo>
                  <a:lnTo>
                    <a:pt x="486" y="92"/>
                  </a:lnTo>
                  <a:lnTo>
                    <a:pt x="483" y="96"/>
                  </a:lnTo>
                  <a:lnTo>
                    <a:pt x="480" y="99"/>
                  </a:lnTo>
                  <a:lnTo>
                    <a:pt x="477" y="101"/>
                  </a:lnTo>
                  <a:lnTo>
                    <a:pt x="471" y="101"/>
                  </a:lnTo>
                  <a:lnTo>
                    <a:pt x="470" y="101"/>
                  </a:lnTo>
                  <a:lnTo>
                    <a:pt x="470" y="100"/>
                  </a:lnTo>
                  <a:lnTo>
                    <a:pt x="474" y="96"/>
                  </a:lnTo>
                  <a:lnTo>
                    <a:pt x="474" y="95"/>
                  </a:lnTo>
                  <a:lnTo>
                    <a:pt x="473" y="94"/>
                  </a:lnTo>
                  <a:lnTo>
                    <a:pt x="472" y="93"/>
                  </a:lnTo>
                  <a:lnTo>
                    <a:pt x="475" y="89"/>
                  </a:lnTo>
                  <a:lnTo>
                    <a:pt x="479" y="87"/>
                  </a:lnTo>
                  <a:lnTo>
                    <a:pt x="479" y="85"/>
                  </a:lnTo>
                  <a:lnTo>
                    <a:pt x="481" y="88"/>
                  </a:lnTo>
                  <a:lnTo>
                    <a:pt x="483" y="89"/>
                  </a:lnTo>
                  <a:lnTo>
                    <a:pt x="483" y="88"/>
                  </a:lnTo>
                  <a:lnTo>
                    <a:pt x="485" y="86"/>
                  </a:lnTo>
                  <a:lnTo>
                    <a:pt x="486" y="84"/>
                  </a:lnTo>
                  <a:lnTo>
                    <a:pt x="474" y="84"/>
                  </a:lnTo>
                  <a:lnTo>
                    <a:pt x="464" y="85"/>
                  </a:lnTo>
                  <a:lnTo>
                    <a:pt x="463" y="79"/>
                  </a:lnTo>
                  <a:lnTo>
                    <a:pt x="473" y="79"/>
                  </a:lnTo>
                  <a:lnTo>
                    <a:pt x="474" y="79"/>
                  </a:lnTo>
                  <a:lnTo>
                    <a:pt x="474" y="78"/>
                  </a:lnTo>
                  <a:lnTo>
                    <a:pt x="469" y="76"/>
                  </a:lnTo>
                  <a:lnTo>
                    <a:pt x="459" y="75"/>
                  </a:lnTo>
                  <a:lnTo>
                    <a:pt x="450" y="75"/>
                  </a:lnTo>
                  <a:lnTo>
                    <a:pt x="441" y="73"/>
                  </a:lnTo>
                  <a:lnTo>
                    <a:pt x="437" y="72"/>
                  </a:lnTo>
                  <a:lnTo>
                    <a:pt x="433" y="71"/>
                  </a:lnTo>
                  <a:lnTo>
                    <a:pt x="430" y="67"/>
                  </a:lnTo>
                  <a:lnTo>
                    <a:pt x="426" y="67"/>
                  </a:lnTo>
                  <a:lnTo>
                    <a:pt x="424" y="67"/>
                  </a:lnTo>
                  <a:lnTo>
                    <a:pt x="424" y="70"/>
                  </a:lnTo>
                  <a:lnTo>
                    <a:pt x="426" y="70"/>
                  </a:lnTo>
                  <a:lnTo>
                    <a:pt x="428" y="71"/>
                  </a:lnTo>
                  <a:lnTo>
                    <a:pt x="428" y="73"/>
                  </a:lnTo>
                  <a:lnTo>
                    <a:pt x="429" y="75"/>
                  </a:lnTo>
                  <a:lnTo>
                    <a:pt x="422" y="75"/>
                  </a:lnTo>
                  <a:lnTo>
                    <a:pt x="417" y="75"/>
                  </a:lnTo>
                  <a:lnTo>
                    <a:pt x="416" y="79"/>
                  </a:lnTo>
                  <a:lnTo>
                    <a:pt x="418" y="79"/>
                  </a:lnTo>
                  <a:lnTo>
                    <a:pt x="421" y="80"/>
                  </a:lnTo>
                  <a:lnTo>
                    <a:pt x="421" y="81"/>
                  </a:lnTo>
                  <a:lnTo>
                    <a:pt x="420" y="81"/>
                  </a:lnTo>
                  <a:lnTo>
                    <a:pt x="416" y="83"/>
                  </a:lnTo>
                  <a:lnTo>
                    <a:pt x="415" y="86"/>
                  </a:lnTo>
                  <a:lnTo>
                    <a:pt x="415" y="88"/>
                  </a:lnTo>
                  <a:lnTo>
                    <a:pt x="416" y="88"/>
                  </a:lnTo>
                  <a:lnTo>
                    <a:pt x="417" y="92"/>
                  </a:lnTo>
                  <a:lnTo>
                    <a:pt x="420" y="94"/>
                  </a:lnTo>
                  <a:lnTo>
                    <a:pt x="420" y="95"/>
                  </a:lnTo>
                  <a:lnTo>
                    <a:pt x="418" y="96"/>
                  </a:lnTo>
                  <a:lnTo>
                    <a:pt x="417" y="99"/>
                  </a:lnTo>
                  <a:lnTo>
                    <a:pt x="413" y="100"/>
                  </a:lnTo>
                  <a:lnTo>
                    <a:pt x="412" y="97"/>
                  </a:lnTo>
                  <a:lnTo>
                    <a:pt x="412" y="99"/>
                  </a:lnTo>
                  <a:lnTo>
                    <a:pt x="410" y="99"/>
                  </a:lnTo>
                  <a:lnTo>
                    <a:pt x="408" y="100"/>
                  </a:lnTo>
                  <a:lnTo>
                    <a:pt x="408" y="93"/>
                  </a:lnTo>
                  <a:lnTo>
                    <a:pt x="405" y="93"/>
                  </a:lnTo>
                  <a:lnTo>
                    <a:pt x="402" y="94"/>
                  </a:lnTo>
                  <a:lnTo>
                    <a:pt x="402" y="95"/>
                  </a:lnTo>
                  <a:lnTo>
                    <a:pt x="402" y="97"/>
                  </a:lnTo>
                  <a:lnTo>
                    <a:pt x="402" y="100"/>
                  </a:lnTo>
                  <a:lnTo>
                    <a:pt x="401" y="102"/>
                  </a:lnTo>
                  <a:lnTo>
                    <a:pt x="399" y="103"/>
                  </a:lnTo>
                  <a:lnTo>
                    <a:pt x="394" y="104"/>
                  </a:lnTo>
                  <a:lnTo>
                    <a:pt x="391" y="103"/>
                  </a:lnTo>
                  <a:lnTo>
                    <a:pt x="389" y="101"/>
                  </a:lnTo>
                  <a:lnTo>
                    <a:pt x="383" y="96"/>
                  </a:lnTo>
                  <a:lnTo>
                    <a:pt x="378" y="94"/>
                  </a:lnTo>
                  <a:lnTo>
                    <a:pt x="373" y="93"/>
                  </a:lnTo>
                  <a:lnTo>
                    <a:pt x="372" y="92"/>
                  </a:lnTo>
                  <a:lnTo>
                    <a:pt x="372" y="89"/>
                  </a:lnTo>
                  <a:lnTo>
                    <a:pt x="367" y="89"/>
                  </a:lnTo>
                  <a:lnTo>
                    <a:pt x="364" y="93"/>
                  </a:lnTo>
                  <a:lnTo>
                    <a:pt x="360" y="96"/>
                  </a:lnTo>
                  <a:lnTo>
                    <a:pt x="355" y="97"/>
                  </a:lnTo>
                  <a:lnTo>
                    <a:pt x="350" y="100"/>
                  </a:lnTo>
                  <a:lnTo>
                    <a:pt x="350" y="96"/>
                  </a:lnTo>
                  <a:lnTo>
                    <a:pt x="351" y="95"/>
                  </a:lnTo>
                  <a:lnTo>
                    <a:pt x="351" y="94"/>
                  </a:lnTo>
                  <a:lnTo>
                    <a:pt x="351" y="92"/>
                  </a:lnTo>
                  <a:lnTo>
                    <a:pt x="348" y="92"/>
                  </a:lnTo>
                  <a:lnTo>
                    <a:pt x="345" y="85"/>
                  </a:lnTo>
                  <a:lnTo>
                    <a:pt x="341" y="102"/>
                  </a:lnTo>
                  <a:lnTo>
                    <a:pt x="339" y="110"/>
                  </a:lnTo>
                  <a:lnTo>
                    <a:pt x="336" y="113"/>
                  </a:lnTo>
                  <a:lnTo>
                    <a:pt x="334" y="114"/>
                  </a:lnTo>
                  <a:lnTo>
                    <a:pt x="332" y="116"/>
                  </a:lnTo>
                  <a:lnTo>
                    <a:pt x="331" y="114"/>
                  </a:lnTo>
                  <a:lnTo>
                    <a:pt x="331" y="112"/>
                  </a:lnTo>
                  <a:lnTo>
                    <a:pt x="331" y="109"/>
                  </a:lnTo>
                  <a:lnTo>
                    <a:pt x="333" y="109"/>
                  </a:lnTo>
                  <a:lnTo>
                    <a:pt x="333" y="108"/>
                  </a:lnTo>
                  <a:lnTo>
                    <a:pt x="333" y="105"/>
                  </a:lnTo>
                  <a:lnTo>
                    <a:pt x="332" y="105"/>
                  </a:lnTo>
                  <a:lnTo>
                    <a:pt x="331" y="106"/>
                  </a:lnTo>
                  <a:lnTo>
                    <a:pt x="329" y="106"/>
                  </a:lnTo>
                  <a:lnTo>
                    <a:pt x="328" y="106"/>
                  </a:lnTo>
                  <a:lnTo>
                    <a:pt x="325" y="104"/>
                  </a:lnTo>
                  <a:lnTo>
                    <a:pt x="324" y="102"/>
                  </a:lnTo>
                  <a:lnTo>
                    <a:pt x="320" y="102"/>
                  </a:lnTo>
                  <a:lnTo>
                    <a:pt x="317" y="102"/>
                  </a:lnTo>
                  <a:lnTo>
                    <a:pt x="317" y="103"/>
                  </a:lnTo>
                  <a:lnTo>
                    <a:pt x="315" y="101"/>
                  </a:lnTo>
                  <a:lnTo>
                    <a:pt x="311" y="96"/>
                  </a:lnTo>
                  <a:lnTo>
                    <a:pt x="309" y="97"/>
                  </a:lnTo>
                  <a:lnTo>
                    <a:pt x="308" y="97"/>
                  </a:lnTo>
                  <a:lnTo>
                    <a:pt x="307" y="97"/>
                  </a:lnTo>
                  <a:lnTo>
                    <a:pt x="307" y="93"/>
                  </a:lnTo>
                  <a:lnTo>
                    <a:pt x="311" y="93"/>
                  </a:lnTo>
                  <a:lnTo>
                    <a:pt x="311" y="92"/>
                  </a:lnTo>
                  <a:lnTo>
                    <a:pt x="309" y="89"/>
                  </a:lnTo>
                  <a:lnTo>
                    <a:pt x="308" y="91"/>
                  </a:lnTo>
                  <a:lnTo>
                    <a:pt x="303" y="92"/>
                  </a:lnTo>
                  <a:lnTo>
                    <a:pt x="302" y="88"/>
                  </a:lnTo>
                  <a:lnTo>
                    <a:pt x="302" y="85"/>
                  </a:lnTo>
                  <a:lnTo>
                    <a:pt x="299" y="84"/>
                  </a:lnTo>
                  <a:lnTo>
                    <a:pt x="295" y="81"/>
                  </a:lnTo>
                  <a:lnTo>
                    <a:pt x="290" y="79"/>
                  </a:lnTo>
                  <a:lnTo>
                    <a:pt x="287" y="87"/>
                  </a:lnTo>
                  <a:lnTo>
                    <a:pt x="286" y="85"/>
                  </a:lnTo>
                  <a:lnTo>
                    <a:pt x="285" y="84"/>
                  </a:lnTo>
                  <a:lnTo>
                    <a:pt x="286" y="79"/>
                  </a:lnTo>
                  <a:lnTo>
                    <a:pt x="286" y="76"/>
                  </a:lnTo>
                  <a:lnTo>
                    <a:pt x="285" y="76"/>
                  </a:lnTo>
                  <a:lnTo>
                    <a:pt x="284" y="77"/>
                  </a:lnTo>
                  <a:lnTo>
                    <a:pt x="283" y="80"/>
                  </a:lnTo>
                  <a:lnTo>
                    <a:pt x="280" y="80"/>
                  </a:lnTo>
                  <a:lnTo>
                    <a:pt x="277" y="80"/>
                  </a:lnTo>
                  <a:lnTo>
                    <a:pt x="279" y="79"/>
                  </a:lnTo>
                  <a:lnTo>
                    <a:pt x="280" y="77"/>
                  </a:lnTo>
                  <a:lnTo>
                    <a:pt x="279" y="75"/>
                  </a:lnTo>
                  <a:lnTo>
                    <a:pt x="277" y="75"/>
                  </a:lnTo>
                  <a:lnTo>
                    <a:pt x="272" y="76"/>
                  </a:lnTo>
                  <a:lnTo>
                    <a:pt x="269" y="78"/>
                  </a:lnTo>
                  <a:lnTo>
                    <a:pt x="267" y="75"/>
                  </a:lnTo>
                  <a:lnTo>
                    <a:pt x="267" y="73"/>
                  </a:lnTo>
                  <a:lnTo>
                    <a:pt x="268" y="72"/>
                  </a:lnTo>
                  <a:lnTo>
                    <a:pt x="267" y="72"/>
                  </a:lnTo>
                  <a:lnTo>
                    <a:pt x="267" y="71"/>
                  </a:lnTo>
                  <a:lnTo>
                    <a:pt x="269" y="71"/>
                  </a:lnTo>
                  <a:lnTo>
                    <a:pt x="264" y="70"/>
                  </a:lnTo>
                  <a:lnTo>
                    <a:pt x="266" y="68"/>
                  </a:lnTo>
                  <a:lnTo>
                    <a:pt x="266" y="65"/>
                  </a:lnTo>
                  <a:lnTo>
                    <a:pt x="271" y="64"/>
                  </a:lnTo>
                  <a:lnTo>
                    <a:pt x="277" y="62"/>
                  </a:lnTo>
                  <a:lnTo>
                    <a:pt x="279" y="60"/>
                  </a:lnTo>
                  <a:lnTo>
                    <a:pt x="280" y="57"/>
                  </a:lnTo>
                  <a:lnTo>
                    <a:pt x="283" y="53"/>
                  </a:lnTo>
                  <a:lnTo>
                    <a:pt x="277" y="52"/>
                  </a:lnTo>
                  <a:lnTo>
                    <a:pt x="272" y="49"/>
                  </a:lnTo>
                  <a:lnTo>
                    <a:pt x="269" y="46"/>
                  </a:lnTo>
                  <a:lnTo>
                    <a:pt x="267" y="45"/>
                  </a:lnTo>
                  <a:lnTo>
                    <a:pt x="264" y="44"/>
                  </a:lnTo>
                  <a:lnTo>
                    <a:pt x="261" y="44"/>
                  </a:lnTo>
                  <a:lnTo>
                    <a:pt x="258" y="44"/>
                  </a:lnTo>
                  <a:lnTo>
                    <a:pt x="252" y="46"/>
                  </a:lnTo>
                  <a:lnTo>
                    <a:pt x="250" y="46"/>
                  </a:lnTo>
                  <a:lnTo>
                    <a:pt x="247" y="46"/>
                  </a:lnTo>
                  <a:lnTo>
                    <a:pt x="246" y="53"/>
                  </a:lnTo>
                  <a:lnTo>
                    <a:pt x="247" y="54"/>
                  </a:lnTo>
                  <a:lnTo>
                    <a:pt x="251" y="57"/>
                  </a:lnTo>
                  <a:lnTo>
                    <a:pt x="251" y="61"/>
                  </a:lnTo>
                  <a:lnTo>
                    <a:pt x="256" y="62"/>
                  </a:lnTo>
                  <a:lnTo>
                    <a:pt x="261" y="62"/>
                  </a:lnTo>
                  <a:lnTo>
                    <a:pt x="261" y="63"/>
                  </a:lnTo>
                  <a:lnTo>
                    <a:pt x="261" y="64"/>
                  </a:lnTo>
                  <a:lnTo>
                    <a:pt x="261" y="65"/>
                  </a:lnTo>
                  <a:lnTo>
                    <a:pt x="259" y="65"/>
                  </a:lnTo>
                  <a:lnTo>
                    <a:pt x="260" y="68"/>
                  </a:lnTo>
                  <a:lnTo>
                    <a:pt x="260" y="70"/>
                  </a:lnTo>
                  <a:lnTo>
                    <a:pt x="259" y="70"/>
                  </a:lnTo>
                  <a:lnTo>
                    <a:pt x="254" y="68"/>
                  </a:lnTo>
                  <a:lnTo>
                    <a:pt x="255" y="72"/>
                  </a:lnTo>
                  <a:lnTo>
                    <a:pt x="248" y="72"/>
                  </a:lnTo>
                  <a:lnTo>
                    <a:pt x="244" y="71"/>
                  </a:lnTo>
                  <a:lnTo>
                    <a:pt x="238" y="68"/>
                  </a:lnTo>
                  <a:lnTo>
                    <a:pt x="234" y="67"/>
                  </a:lnTo>
                  <a:lnTo>
                    <a:pt x="228" y="67"/>
                  </a:lnTo>
                  <a:lnTo>
                    <a:pt x="225" y="68"/>
                  </a:lnTo>
                  <a:lnTo>
                    <a:pt x="220" y="69"/>
                  </a:lnTo>
                  <a:lnTo>
                    <a:pt x="215" y="68"/>
                  </a:lnTo>
                  <a:lnTo>
                    <a:pt x="213" y="65"/>
                  </a:lnTo>
                  <a:lnTo>
                    <a:pt x="210" y="64"/>
                  </a:lnTo>
                  <a:lnTo>
                    <a:pt x="203" y="63"/>
                  </a:lnTo>
                  <a:lnTo>
                    <a:pt x="202" y="62"/>
                  </a:lnTo>
                  <a:lnTo>
                    <a:pt x="199" y="61"/>
                  </a:lnTo>
                  <a:lnTo>
                    <a:pt x="201" y="59"/>
                  </a:lnTo>
                  <a:lnTo>
                    <a:pt x="202" y="57"/>
                  </a:lnTo>
                  <a:lnTo>
                    <a:pt x="202" y="56"/>
                  </a:lnTo>
                  <a:lnTo>
                    <a:pt x="203" y="56"/>
                  </a:lnTo>
                  <a:lnTo>
                    <a:pt x="202" y="54"/>
                  </a:lnTo>
                  <a:lnTo>
                    <a:pt x="199" y="49"/>
                  </a:lnTo>
                  <a:lnTo>
                    <a:pt x="193" y="51"/>
                  </a:lnTo>
                  <a:lnTo>
                    <a:pt x="185" y="52"/>
                  </a:lnTo>
                  <a:lnTo>
                    <a:pt x="182" y="48"/>
                  </a:lnTo>
                  <a:lnTo>
                    <a:pt x="180" y="49"/>
                  </a:lnTo>
                  <a:lnTo>
                    <a:pt x="179" y="49"/>
                  </a:lnTo>
                  <a:lnTo>
                    <a:pt x="177" y="49"/>
                  </a:lnTo>
                  <a:lnTo>
                    <a:pt x="172" y="46"/>
                  </a:lnTo>
                  <a:lnTo>
                    <a:pt x="166" y="48"/>
                  </a:lnTo>
                  <a:lnTo>
                    <a:pt x="160" y="52"/>
                  </a:lnTo>
                  <a:lnTo>
                    <a:pt x="154" y="55"/>
                  </a:lnTo>
                  <a:lnTo>
                    <a:pt x="150" y="59"/>
                  </a:lnTo>
                  <a:lnTo>
                    <a:pt x="150" y="61"/>
                  </a:lnTo>
                  <a:lnTo>
                    <a:pt x="150" y="63"/>
                  </a:lnTo>
                  <a:lnTo>
                    <a:pt x="149" y="63"/>
                  </a:lnTo>
                  <a:lnTo>
                    <a:pt x="148" y="59"/>
                  </a:lnTo>
                  <a:lnTo>
                    <a:pt x="149" y="52"/>
                  </a:lnTo>
                  <a:lnTo>
                    <a:pt x="147" y="52"/>
                  </a:lnTo>
                  <a:lnTo>
                    <a:pt x="146" y="51"/>
                  </a:lnTo>
                  <a:lnTo>
                    <a:pt x="146" y="49"/>
                  </a:lnTo>
                  <a:lnTo>
                    <a:pt x="144" y="49"/>
                  </a:lnTo>
                  <a:lnTo>
                    <a:pt x="144" y="56"/>
                  </a:lnTo>
                  <a:lnTo>
                    <a:pt x="137" y="55"/>
                  </a:lnTo>
                  <a:lnTo>
                    <a:pt x="132" y="54"/>
                  </a:lnTo>
                  <a:lnTo>
                    <a:pt x="130" y="52"/>
                  </a:lnTo>
                  <a:lnTo>
                    <a:pt x="128" y="46"/>
                  </a:lnTo>
                  <a:lnTo>
                    <a:pt x="128" y="47"/>
                  </a:lnTo>
                  <a:lnTo>
                    <a:pt x="126" y="49"/>
                  </a:lnTo>
                  <a:lnTo>
                    <a:pt x="125" y="52"/>
                  </a:lnTo>
                  <a:lnTo>
                    <a:pt x="120" y="48"/>
                  </a:lnTo>
                  <a:lnTo>
                    <a:pt x="117" y="52"/>
                  </a:lnTo>
                  <a:lnTo>
                    <a:pt x="115" y="55"/>
                  </a:lnTo>
                  <a:lnTo>
                    <a:pt x="115" y="56"/>
                  </a:lnTo>
                  <a:lnTo>
                    <a:pt x="115" y="59"/>
                  </a:lnTo>
                  <a:lnTo>
                    <a:pt x="116" y="60"/>
                  </a:lnTo>
                  <a:lnTo>
                    <a:pt x="120" y="61"/>
                  </a:lnTo>
                  <a:lnTo>
                    <a:pt x="118" y="62"/>
                  </a:lnTo>
                  <a:lnTo>
                    <a:pt x="117" y="63"/>
                  </a:lnTo>
                  <a:lnTo>
                    <a:pt x="110" y="61"/>
                  </a:lnTo>
                  <a:lnTo>
                    <a:pt x="110" y="63"/>
                  </a:lnTo>
                  <a:lnTo>
                    <a:pt x="112" y="65"/>
                  </a:lnTo>
                  <a:lnTo>
                    <a:pt x="110" y="67"/>
                  </a:lnTo>
                  <a:lnTo>
                    <a:pt x="108" y="68"/>
                  </a:lnTo>
                  <a:lnTo>
                    <a:pt x="105" y="69"/>
                  </a:lnTo>
                  <a:lnTo>
                    <a:pt x="99" y="69"/>
                  </a:lnTo>
                  <a:lnTo>
                    <a:pt x="93" y="69"/>
                  </a:lnTo>
                  <a:lnTo>
                    <a:pt x="87" y="70"/>
                  </a:lnTo>
                  <a:lnTo>
                    <a:pt x="85" y="75"/>
                  </a:lnTo>
                  <a:lnTo>
                    <a:pt x="0" y="428"/>
                  </a:lnTo>
                  <a:close/>
                </a:path>
              </a:pathLst>
            </a:custGeom>
            <a:grpFill/>
            <a:ln w="1905">
              <a:solidFill>
                <a:srgbClr val="FAE374"/>
              </a:solidFill>
              <a:round/>
              <a:headEnd/>
              <a:tailEnd/>
            </a:ln>
          </p:spPr>
          <p:txBody>
            <a:bodyPr/>
            <a:lstStyle/>
            <a:p>
              <a:endParaRPr lang="en-US"/>
            </a:p>
          </p:txBody>
        </p:sp>
        <p:sp>
          <p:nvSpPr>
            <p:cNvPr id="52" name="Freeform 127"/>
            <p:cNvSpPr>
              <a:spLocks noChangeAspect="1"/>
            </p:cNvSpPr>
            <p:nvPr/>
          </p:nvSpPr>
          <p:spPr bwMode="auto">
            <a:xfrm>
              <a:off x="6293179" y="2242043"/>
              <a:ext cx="11756" cy="11412"/>
            </a:xfrm>
            <a:custGeom>
              <a:avLst/>
              <a:gdLst>
                <a:gd name="T0" fmla="*/ 3 w 9"/>
                <a:gd name="T1" fmla="*/ 0 h 8"/>
                <a:gd name="T2" fmla="*/ 3 w 9"/>
                <a:gd name="T3" fmla="*/ 0 h 8"/>
                <a:gd name="T4" fmla="*/ 3 w 9"/>
                <a:gd name="T5" fmla="*/ 0 h 8"/>
                <a:gd name="T6" fmla="*/ 2 w 9"/>
                <a:gd name="T7" fmla="*/ 1 h 8"/>
                <a:gd name="T8" fmla="*/ 0 w 9"/>
                <a:gd name="T9" fmla="*/ 3 h 8"/>
                <a:gd name="T10" fmla="*/ 0 w 9"/>
                <a:gd name="T11" fmla="*/ 3 h 8"/>
                <a:gd name="T12" fmla="*/ 0 w 9"/>
                <a:gd name="T13" fmla="*/ 5 h 8"/>
                <a:gd name="T14" fmla="*/ 1 w 9"/>
                <a:gd name="T15" fmla="*/ 6 h 8"/>
                <a:gd name="T16" fmla="*/ 2 w 9"/>
                <a:gd name="T17" fmla="*/ 5 h 8"/>
                <a:gd name="T18" fmla="*/ 2 w 9"/>
                <a:gd name="T19" fmla="*/ 8 h 8"/>
                <a:gd name="T20" fmla="*/ 2 w 9"/>
                <a:gd name="T21" fmla="*/ 8 h 8"/>
                <a:gd name="T22" fmla="*/ 3 w 9"/>
                <a:gd name="T23" fmla="*/ 6 h 8"/>
                <a:gd name="T24" fmla="*/ 5 w 9"/>
                <a:gd name="T25" fmla="*/ 6 h 8"/>
                <a:gd name="T26" fmla="*/ 7 w 9"/>
                <a:gd name="T27" fmla="*/ 8 h 8"/>
                <a:gd name="T28" fmla="*/ 7 w 9"/>
                <a:gd name="T29" fmla="*/ 8 h 8"/>
                <a:gd name="T30" fmla="*/ 8 w 9"/>
                <a:gd name="T31" fmla="*/ 5 h 8"/>
                <a:gd name="T32" fmla="*/ 9 w 9"/>
                <a:gd name="T33" fmla="*/ 3 h 8"/>
                <a:gd name="T34" fmla="*/ 9 w 9"/>
                <a:gd name="T35" fmla="*/ 3 h 8"/>
                <a:gd name="T36" fmla="*/ 3 w 9"/>
                <a:gd name="T37" fmla="*/ 0 h 8"/>
                <a:gd name="T38" fmla="*/ 3 w 9"/>
                <a:gd name="T39" fmla="*/ 0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8"/>
                <a:gd name="T62" fmla="*/ 9 w 9"/>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8">
                  <a:moveTo>
                    <a:pt x="3" y="0"/>
                  </a:moveTo>
                  <a:lnTo>
                    <a:pt x="3" y="0"/>
                  </a:lnTo>
                  <a:lnTo>
                    <a:pt x="2" y="1"/>
                  </a:lnTo>
                  <a:lnTo>
                    <a:pt x="0" y="3"/>
                  </a:lnTo>
                  <a:lnTo>
                    <a:pt x="0" y="5"/>
                  </a:lnTo>
                  <a:lnTo>
                    <a:pt x="1" y="6"/>
                  </a:lnTo>
                  <a:lnTo>
                    <a:pt x="2" y="5"/>
                  </a:lnTo>
                  <a:lnTo>
                    <a:pt x="2" y="8"/>
                  </a:lnTo>
                  <a:lnTo>
                    <a:pt x="3" y="6"/>
                  </a:lnTo>
                  <a:lnTo>
                    <a:pt x="5" y="6"/>
                  </a:lnTo>
                  <a:lnTo>
                    <a:pt x="7" y="8"/>
                  </a:lnTo>
                  <a:lnTo>
                    <a:pt x="8" y="5"/>
                  </a:lnTo>
                  <a:lnTo>
                    <a:pt x="9" y="3"/>
                  </a:lnTo>
                  <a:lnTo>
                    <a:pt x="3" y="0"/>
                  </a:lnTo>
                </a:path>
              </a:pathLst>
            </a:custGeom>
            <a:grpFill/>
            <a:ln w="1905">
              <a:solidFill>
                <a:srgbClr val="FAE374"/>
              </a:solidFill>
              <a:prstDash val="solid"/>
              <a:round/>
              <a:headEnd/>
              <a:tailEnd/>
            </a:ln>
          </p:spPr>
          <p:txBody>
            <a:bodyPr/>
            <a:lstStyle/>
            <a:p>
              <a:endParaRPr lang="en-US"/>
            </a:p>
          </p:txBody>
        </p:sp>
        <p:sp>
          <p:nvSpPr>
            <p:cNvPr id="53" name="Freeform 128"/>
            <p:cNvSpPr>
              <a:spLocks noChangeAspect="1"/>
            </p:cNvSpPr>
            <p:nvPr/>
          </p:nvSpPr>
          <p:spPr bwMode="auto">
            <a:xfrm>
              <a:off x="6350653" y="2259160"/>
              <a:ext cx="37881" cy="176878"/>
            </a:xfrm>
            <a:custGeom>
              <a:avLst/>
              <a:gdLst>
                <a:gd name="T0" fmla="*/ 12 w 29"/>
                <a:gd name="T1" fmla="*/ 0 h 124"/>
                <a:gd name="T2" fmla="*/ 7 w 29"/>
                <a:gd name="T3" fmla="*/ 5 h 124"/>
                <a:gd name="T4" fmla="*/ 10 w 29"/>
                <a:gd name="T5" fmla="*/ 10 h 124"/>
                <a:gd name="T6" fmla="*/ 11 w 29"/>
                <a:gd name="T7" fmla="*/ 17 h 124"/>
                <a:gd name="T8" fmla="*/ 7 w 29"/>
                <a:gd name="T9" fmla="*/ 19 h 124"/>
                <a:gd name="T10" fmla="*/ 3 w 29"/>
                <a:gd name="T11" fmla="*/ 24 h 124"/>
                <a:gd name="T12" fmla="*/ 2 w 29"/>
                <a:gd name="T13" fmla="*/ 31 h 124"/>
                <a:gd name="T14" fmla="*/ 4 w 29"/>
                <a:gd name="T15" fmla="*/ 46 h 124"/>
                <a:gd name="T16" fmla="*/ 5 w 29"/>
                <a:gd name="T17" fmla="*/ 55 h 124"/>
                <a:gd name="T18" fmla="*/ 3 w 29"/>
                <a:gd name="T19" fmla="*/ 79 h 124"/>
                <a:gd name="T20" fmla="*/ 4 w 29"/>
                <a:gd name="T21" fmla="*/ 79 h 124"/>
                <a:gd name="T22" fmla="*/ 4 w 29"/>
                <a:gd name="T23" fmla="*/ 84 h 124"/>
                <a:gd name="T24" fmla="*/ 3 w 29"/>
                <a:gd name="T25" fmla="*/ 86 h 124"/>
                <a:gd name="T26" fmla="*/ 6 w 29"/>
                <a:gd name="T27" fmla="*/ 94 h 124"/>
                <a:gd name="T28" fmla="*/ 5 w 29"/>
                <a:gd name="T29" fmla="*/ 100 h 124"/>
                <a:gd name="T30" fmla="*/ 0 w 29"/>
                <a:gd name="T31" fmla="*/ 123 h 124"/>
                <a:gd name="T32" fmla="*/ 4 w 29"/>
                <a:gd name="T33" fmla="*/ 118 h 124"/>
                <a:gd name="T34" fmla="*/ 8 w 29"/>
                <a:gd name="T35" fmla="*/ 116 h 124"/>
                <a:gd name="T36" fmla="*/ 13 w 29"/>
                <a:gd name="T37" fmla="*/ 120 h 124"/>
                <a:gd name="T38" fmla="*/ 16 w 29"/>
                <a:gd name="T39" fmla="*/ 124 h 124"/>
                <a:gd name="T40" fmla="*/ 16 w 29"/>
                <a:gd name="T41" fmla="*/ 121 h 124"/>
                <a:gd name="T42" fmla="*/ 16 w 29"/>
                <a:gd name="T43" fmla="*/ 118 h 124"/>
                <a:gd name="T44" fmla="*/ 10 w 29"/>
                <a:gd name="T45" fmla="*/ 106 h 124"/>
                <a:gd name="T46" fmla="*/ 8 w 29"/>
                <a:gd name="T47" fmla="*/ 103 h 124"/>
                <a:gd name="T48" fmla="*/ 10 w 29"/>
                <a:gd name="T49" fmla="*/ 89 h 124"/>
                <a:gd name="T50" fmla="*/ 13 w 29"/>
                <a:gd name="T51" fmla="*/ 75 h 124"/>
                <a:gd name="T52" fmla="*/ 15 w 29"/>
                <a:gd name="T53" fmla="*/ 74 h 124"/>
                <a:gd name="T54" fmla="*/ 15 w 29"/>
                <a:gd name="T55" fmla="*/ 72 h 124"/>
                <a:gd name="T56" fmla="*/ 22 w 29"/>
                <a:gd name="T57" fmla="*/ 72 h 124"/>
                <a:gd name="T58" fmla="*/ 29 w 29"/>
                <a:gd name="T59" fmla="*/ 79 h 124"/>
                <a:gd name="T60" fmla="*/ 24 w 29"/>
                <a:gd name="T61" fmla="*/ 70 h 124"/>
                <a:gd name="T62" fmla="*/ 20 w 29"/>
                <a:gd name="T63" fmla="*/ 63 h 124"/>
                <a:gd name="T64" fmla="*/ 18 w 29"/>
                <a:gd name="T65" fmla="*/ 63 h 124"/>
                <a:gd name="T66" fmla="*/ 18 w 29"/>
                <a:gd name="T67" fmla="*/ 48 h 124"/>
                <a:gd name="T68" fmla="*/ 18 w 29"/>
                <a:gd name="T69" fmla="*/ 35 h 124"/>
                <a:gd name="T70" fmla="*/ 16 w 29"/>
                <a:gd name="T71" fmla="*/ 33 h 124"/>
                <a:gd name="T72" fmla="*/ 20 w 29"/>
                <a:gd name="T73" fmla="*/ 29 h 124"/>
                <a:gd name="T74" fmla="*/ 20 w 29"/>
                <a:gd name="T75" fmla="*/ 26 h 124"/>
                <a:gd name="T76" fmla="*/ 14 w 29"/>
                <a:gd name="T77" fmla="*/ 17 h 124"/>
                <a:gd name="T78" fmla="*/ 13 w 29"/>
                <a:gd name="T79" fmla="*/ 15 h 124"/>
                <a:gd name="T80" fmla="*/ 15 w 29"/>
                <a:gd name="T81" fmla="*/ 10 h 124"/>
                <a:gd name="T82" fmla="*/ 16 w 29"/>
                <a:gd name="T83" fmla="*/ 6 h 124"/>
                <a:gd name="T84" fmla="*/ 14 w 29"/>
                <a:gd name="T85" fmla="*/ 2 h 124"/>
                <a:gd name="T86" fmla="*/ 12 w 29"/>
                <a:gd name="T87" fmla="*/ 0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
                <a:gd name="T133" fmla="*/ 0 h 124"/>
                <a:gd name="T134" fmla="*/ 29 w 29"/>
                <a:gd name="T135" fmla="*/ 124 h 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 h="124">
                  <a:moveTo>
                    <a:pt x="12" y="0"/>
                  </a:moveTo>
                  <a:lnTo>
                    <a:pt x="12" y="0"/>
                  </a:lnTo>
                  <a:lnTo>
                    <a:pt x="10" y="2"/>
                  </a:lnTo>
                  <a:lnTo>
                    <a:pt x="7" y="5"/>
                  </a:lnTo>
                  <a:lnTo>
                    <a:pt x="10" y="10"/>
                  </a:lnTo>
                  <a:lnTo>
                    <a:pt x="11" y="13"/>
                  </a:lnTo>
                  <a:lnTo>
                    <a:pt x="11" y="17"/>
                  </a:lnTo>
                  <a:lnTo>
                    <a:pt x="7" y="19"/>
                  </a:lnTo>
                  <a:lnTo>
                    <a:pt x="4" y="22"/>
                  </a:lnTo>
                  <a:lnTo>
                    <a:pt x="3" y="24"/>
                  </a:lnTo>
                  <a:lnTo>
                    <a:pt x="2" y="31"/>
                  </a:lnTo>
                  <a:lnTo>
                    <a:pt x="2" y="37"/>
                  </a:lnTo>
                  <a:lnTo>
                    <a:pt x="4" y="46"/>
                  </a:lnTo>
                  <a:lnTo>
                    <a:pt x="5" y="55"/>
                  </a:lnTo>
                  <a:lnTo>
                    <a:pt x="4" y="63"/>
                  </a:lnTo>
                  <a:lnTo>
                    <a:pt x="3" y="79"/>
                  </a:lnTo>
                  <a:lnTo>
                    <a:pt x="4" y="79"/>
                  </a:lnTo>
                  <a:lnTo>
                    <a:pt x="4" y="81"/>
                  </a:lnTo>
                  <a:lnTo>
                    <a:pt x="4" y="84"/>
                  </a:lnTo>
                  <a:lnTo>
                    <a:pt x="3" y="86"/>
                  </a:lnTo>
                  <a:lnTo>
                    <a:pt x="3" y="88"/>
                  </a:lnTo>
                  <a:lnTo>
                    <a:pt x="6" y="94"/>
                  </a:lnTo>
                  <a:lnTo>
                    <a:pt x="5" y="100"/>
                  </a:lnTo>
                  <a:lnTo>
                    <a:pt x="4" y="108"/>
                  </a:lnTo>
                  <a:lnTo>
                    <a:pt x="0" y="123"/>
                  </a:lnTo>
                  <a:lnTo>
                    <a:pt x="4" y="118"/>
                  </a:lnTo>
                  <a:lnTo>
                    <a:pt x="6" y="115"/>
                  </a:lnTo>
                  <a:lnTo>
                    <a:pt x="8" y="116"/>
                  </a:lnTo>
                  <a:lnTo>
                    <a:pt x="13" y="120"/>
                  </a:lnTo>
                  <a:lnTo>
                    <a:pt x="14" y="122"/>
                  </a:lnTo>
                  <a:lnTo>
                    <a:pt x="16" y="124"/>
                  </a:lnTo>
                  <a:lnTo>
                    <a:pt x="16" y="121"/>
                  </a:lnTo>
                  <a:lnTo>
                    <a:pt x="16" y="118"/>
                  </a:lnTo>
                  <a:lnTo>
                    <a:pt x="13" y="111"/>
                  </a:lnTo>
                  <a:lnTo>
                    <a:pt x="10" y="106"/>
                  </a:lnTo>
                  <a:lnTo>
                    <a:pt x="8" y="103"/>
                  </a:lnTo>
                  <a:lnTo>
                    <a:pt x="8" y="96"/>
                  </a:lnTo>
                  <a:lnTo>
                    <a:pt x="10" y="89"/>
                  </a:lnTo>
                  <a:lnTo>
                    <a:pt x="13" y="75"/>
                  </a:lnTo>
                  <a:lnTo>
                    <a:pt x="15" y="75"/>
                  </a:lnTo>
                  <a:lnTo>
                    <a:pt x="15" y="74"/>
                  </a:lnTo>
                  <a:lnTo>
                    <a:pt x="15" y="72"/>
                  </a:lnTo>
                  <a:lnTo>
                    <a:pt x="19" y="72"/>
                  </a:lnTo>
                  <a:lnTo>
                    <a:pt x="22" y="72"/>
                  </a:lnTo>
                  <a:lnTo>
                    <a:pt x="29" y="79"/>
                  </a:lnTo>
                  <a:lnTo>
                    <a:pt x="24" y="70"/>
                  </a:lnTo>
                  <a:lnTo>
                    <a:pt x="22" y="66"/>
                  </a:lnTo>
                  <a:lnTo>
                    <a:pt x="20" y="63"/>
                  </a:lnTo>
                  <a:lnTo>
                    <a:pt x="18" y="63"/>
                  </a:lnTo>
                  <a:lnTo>
                    <a:pt x="18" y="57"/>
                  </a:lnTo>
                  <a:lnTo>
                    <a:pt x="18" y="48"/>
                  </a:lnTo>
                  <a:lnTo>
                    <a:pt x="18" y="39"/>
                  </a:lnTo>
                  <a:lnTo>
                    <a:pt x="18" y="35"/>
                  </a:lnTo>
                  <a:lnTo>
                    <a:pt x="16" y="33"/>
                  </a:lnTo>
                  <a:lnTo>
                    <a:pt x="19" y="30"/>
                  </a:lnTo>
                  <a:lnTo>
                    <a:pt x="20" y="29"/>
                  </a:lnTo>
                  <a:lnTo>
                    <a:pt x="20" y="26"/>
                  </a:lnTo>
                  <a:lnTo>
                    <a:pt x="16" y="21"/>
                  </a:lnTo>
                  <a:lnTo>
                    <a:pt x="14" y="17"/>
                  </a:lnTo>
                  <a:lnTo>
                    <a:pt x="13" y="15"/>
                  </a:lnTo>
                  <a:lnTo>
                    <a:pt x="14" y="13"/>
                  </a:lnTo>
                  <a:lnTo>
                    <a:pt x="15" y="10"/>
                  </a:lnTo>
                  <a:lnTo>
                    <a:pt x="16" y="8"/>
                  </a:lnTo>
                  <a:lnTo>
                    <a:pt x="16" y="6"/>
                  </a:lnTo>
                  <a:lnTo>
                    <a:pt x="14" y="2"/>
                  </a:lnTo>
                  <a:lnTo>
                    <a:pt x="12" y="0"/>
                  </a:lnTo>
                </a:path>
              </a:pathLst>
            </a:custGeom>
            <a:grpFill/>
            <a:ln w="1905">
              <a:solidFill>
                <a:srgbClr val="FAE374"/>
              </a:solidFill>
              <a:prstDash val="solid"/>
              <a:round/>
              <a:headEnd/>
              <a:tailEnd/>
            </a:ln>
          </p:spPr>
          <p:txBody>
            <a:bodyPr/>
            <a:lstStyle/>
            <a:p>
              <a:endParaRPr lang="en-US"/>
            </a:p>
          </p:txBody>
        </p:sp>
        <p:sp>
          <p:nvSpPr>
            <p:cNvPr id="54" name="Freeform 129"/>
            <p:cNvSpPr>
              <a:spLocks noChangeAspect="1"/>
            </p:cNvSpPr>
            <p:nvPr/>
          </p:nvSpPr>
          <p:spPr bwMode="auto">
            <a:xfrm>
              <a:off x="5855593" y="2224925"/>
              <a:ext cx="79680" cy="102704"/>
            </a:xfrm>
            <a:custGeom>
              <a:avLst/>
              <a:gdLst>
                <a:gd name="T0" fmla="*/ 61 w 61"/>
                <a:gd name="T1" fmla="*/ 0 h 72"/>
                <a:gd name="T2" fmla="*/ 59 w 61"/>
                <a:gd name="T3" fmla="*/ 9 h 72"/>
                <a:gd name="T4" fmla="*/ 59 w 61"/>
                <a:gd name="T5" fmla="*/ 12 h 72"/>
                <a:gd name="T6" fmla="*/ 60 w 61"/>
                <a:gd name="T7" fmla="*/ 24 h 72"/>
                <a:gd name="T8" fmla="*/ 56 w 61"/>
                <a:gd name="T9" fmla="*/ 30 h 72"/>
                <a:gd name="T10" fmla="*/ 56 w 61"/>
                <a:gd name="T11" fmla="*/ 29 h 72"/>
                <a:gd name="T12" fmla="*/ 52 w 61"/>
                <a:gd name="T13" fmla="*/ 29 h 72"/>
                <a:gd name="T14" fmla="*/ 51 w 61"/>
                <a:gd name="T15" fmla="*/ 31 h 72"/>
                <a:gd name="T16" fmla="*/ 50 w 61"/>
                <a:gd name="T17" fmla="*/ 33 h 72"/>
                <a:gd name="T18" fmla="*/ 51 w 61"/>
                <a:gd name="T19" fmla="*/ 34 h 72"/>
                <a:gd name="T20" fmla="*/ 54 w 61"/>
                <a:gd name="T21" fmla="*/ 37 h 72"/>
                <a:gd name="T22" fmla="*/ 46 w 61"/>
                <a:gd name="T23" fmla="*/ 43 h 72"/>
                <a:gd name="T24" fmla="*/ 43 w 61"/>
                <a:gd name="T25" fmla="*/ 43 h 72"/>
                <a:gd name="T26" fmla="*/ 40 w 61"/>
                <a:gd name="T27" fmla="*/ 43 h 72"/>
                <a:gd name="T28" fmla="*/ 37 w 61"/>
                <a:gd name="T29" fmla="*/ 48 h 72"/>
                <a:gd name="T30" fmla="*/ 35 w 61"/>
                <a:gd name="T31" fmla="*/ 51 h 72"/>
                <a:gd name="T32" fmla="*/ 33 w 61"/>
                <a:gd name="T33" fmla="*/ 51 h 72"/>
                <a:gd name="T34" fmla="*/ 29 w 61"/>
                <a:gd name="T35" fmla="*/ 51 h 72"/>
                <a:gd name="T36" fmla="*/ 25 w 61"/>
                <a:gd name="T37" fmla="*/ 56 h 72"/>
                <a:gd name="T38" fmla="*/ 17 w 61"/>
                <a:gd name="T39" fmla="*/ 69 h 72"/>
                <a:gd name="T40" fmla="*/ 11 w 61"/>
                <a:gd name="T41" fmla="*/ 72 h 72"/>
                <a:gd name="T42" fmla="*/ 8 w 61"/>
                <a:gd name="T43" fmla="*/ 71 h 72"/>
                <a:gd name="T44" fmla="*/ 0 w 61"/>
                <a:gd name="T45" fmla="*/ 67 h 72"/>
                <a:gd name="T46" fmla="*/ 11 w 61"/>
                <a:gd name="T47" fmla="*/ 62 h 72"/>
                <a:gd name="T48" fmla="*/ 19 w 61"/>
                <a:gd name="T49" fmla="*/ 55 h 72"/>
                <a:gd name="T50" fmla="*/ 20 w 61"/>
                <a:gd name="T51" fmla="*/ 50 h 72"/>
                <a:gd name="T52" fmla="*/ 21 w 61"/>
                <a:gd name="T53" fmla="*/ 47 h 72"/>
                <a:gd name="T54" fmla="*/ 28 w 61"/>
                <a:gd name="T55" fmla="*/ 46 h 72"/>
                <a:gd name="T56" fmla="*/ 29 w 61"/>
                <a:gd name="T57" fmla="*/ 45 h 72"/>
                <a:gd name="T58" fmla="*/ 31 w 61"/>
                <a:gd name="T59" fmla="*/ 39 h 72"/>
                <a:gd name="T60" fmla="*/ 33 w 61"/>
                <a:gd name="T61" fmla="*/ 38 h 72"/>
                <a:gd name="T62" fmla="*/ 35 w 61"/>
                <a:gd name="T63" fmla="*/ 38 h 72"/>
                <a:gd name="T64" fmla="*/ 42 w 61"/>
                <a:gd name="T65" fmla="*/ 31 h 72"/>
                <a:gd name="T66" fmla="*/ 54 w 61"/>
                <a:gd name="T67" fmla="*/ 9 h 72"/>
                <a:gd name="T68" fmla="*/ 60 w 61"/>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
                <a:gd name="T106" fmla="*/ 0 h 72"/>
                <a:gd name="T107" fmla="*/ 61 w 61"/>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 h="72">
                  <a:moveTo>
                    <a:pt x="60" y="0"/>
                  </a:moveTo>
                  <a:lnTo>
                    <a:pt x="61" y="0"/>
                  </a:lnTo>
                  <a:lnTo>
                    <a:pt x="59" y="9"/>
                  </a:lnTo>
                  <a:lnTo>
                    <a:pt x="59" y="12"/>
                  </a:lnTo>
                  <a:lnTo>
                    <a:pt x="60" y="16"/>
                  </a:lnTo>
                  <a:lnTo>
                    <a:pt x="60" y="24"/>
                  </a:lnTo>
                  <a:lnTo>
                    <a:pt x="56" y="30"/>
                  </a:lnTo>
                  <a:lnTo>
                    <a:pt x="56" y="29"/>
                  </a:lnTo>
                  <a:lnTo>
                    <a:pt x="54" y="29"/>
                  </a:lnTo>
                  <a:lnTo>
                    <a:pt x="52" y="29"/>
                  </a:lnTo>
                  <a:lnTo>
                    <a:pt x="51" y="31"/>
                  </a:lnTo>
                  <a:lnTo>
                    <a:pt x="50" y="33"/>
                  </a:lnTo>
                  <a:lnTo>
                    <a:pt x="51" y="34"/>
                  </a:lnTo>
                  <a:lnTo>
                    <a:pt x="54" y="37"/>
                  </a:lnTo>
                  <a:lnTo>
                    <a:pt x="46" y="42"/>
                  </a:lnTo>
                  <a:lnTo>
                    <a:pt x="46" y="43"/>
                  </a:lnTo>
                  <a:lnTo>
                    <a:pt x="43" y="43"/>
                  </a:lnTo>
                  <a:lnTo>
                    <a:pt x="40" y="43"/>
                  </a:lnTo>
                  <a:lnTo>
                    <a:pt x="40" y="46"/>
                  </a:lnTo>
                  <a:lnTo>
                    <a:pt x="37" y="48"/>
                  </a:lnTo>
                  <a:lnTo>
                    <a:pt x="35" y="50"/>
                  </a:lnTo>
                  <a:lnTo>
                    <a:pt x="35" y="51"/>
                  </a:lnTo>
                  <a:lnTo>
                    <a:pt x="33" y="51"/>
                  </a:lnTo>
                  <a:lnTo>
                    <a:pt x="29" y="51"/>
                  </a:lnTo>
                  <a:lnTo>
                    <a:pt x="27" y="54"/>
                  </a:lnTo>
                  <a:lnTo>
                    <a:pt x="25" y="56"/>
                  </a:lnTo>
                  <a:lnTo>
                    <a:pt x="21" y="63"/>
                  </a:lnTo>
                  <a:lnTo>
                    <a:pt x="17" y="69"/>
                  </a:lnTo>
                  <a:lnTo>
                    <a:pt x="15" y="71"/>
                  </a:lnTo>
                  <a:lnTo>
                    <a:pt x="11" y="72"/>
                  </a:lnTo>
                  <a:lnTo>
                    <a:pt x="8" y="71"/>
                  </a:lnTo>
                  <a:lnTo>
                    <a:pt x="4" y="70"/>
                  </a:lnTo>
                  <a:lnTo>
                    <a:pt x="0" y="67"/>
                  </a:lnTo>
                  <a:lnTo>
                    <a:pt x="11" y="62"/>
                  </a:lnTo>
                  <a:lnTo>
                    <a:pt x="15" y="59"/>
                  </a:lnTo>
                  <a:lnTo>
                    <a:pt x="19" y="55"/>
                  </a:lnTo>
                  <a:lnTo>
                    <a:pt x="20" y="50"/>
                  </a:lnTo>
                  <a:lnTo>
                    <a:pt x="21" y="47"/>
                  </a:lnTo>
                  <a:lnTo>
                    <a:pt x="25" y="46"/>
                  </a:lnTo>
                  <a:lnTo>
                    <a:pt x="28" y="46"/>
                  </a:lnTo>
                  <a:lnTo>
                    <a:pt x="29" y="45"/>
                  </a:lnTo>
                  <a:lnTo>
                    <a:pt x="29" y="42"/>
                  </a:lnTo>
                  <a:lnTo>
                    <a:pt x="31" y="39"/>
                  </a:lnTo>
                  <a:lnTo>
                    <a:pt x="33" y="38"/>
                  </a:lnTo>
                  <a:lnTo>
                    <a:pt x="35" y="38"/>
                  </a:lnTo>
                  <a:lnTo>
                    <a:pt x="39" y="35"/>
                  </a:lnTo>
                  <a:lnTo>
                    <a:pt x="42" y="31"/>
                  </a:lnTo>
                  <a:lnTo>
                    <a:pt x="49" y="21"/>
                  </a:lnTo>
                  <a:lnTo>
                    <a:pt x="54" y="9"/>
                  </a:lnTo>
                  <a:lnTo>
                    <a:pt x="59" y="0"/>
                  </a:lnTo>
                  <a:lnTo>
                    <a:pt x="60" y="0"/>
                  </a:lnTo>
                </a:path>
              </a:pathLst>
            </a:custGeom>
            <a:grpFill/>
            <a:ln w="1905">
              <a:solidFill>
                <a:srgbClr val="FAE374"/>
              </a:solidFill>
              <a:prstDash val="solid"/>
              <a:round/>
              <a:headEnd/>
              <a:tailEnd/>
            </a:ln>
          </p:spPr>
          <p:txBody>
            <a:bodyPr/>
            <a:lstStyle/>
            <a:p>
              <a:endParaRPr lang="en-US"/>
            </a:p>
          </p:txBody>
        </p:sp>
        <p:sp>
          <p:nvSpPr>
            <p:cNvPr id="55" name="Freeform 130"/>
            <p:cNvSpPr>
              <a:spLocks noChangeAspect="1"/>
            </p:cNvSpPr>
            <p:nvPr/>
          </p:nvSpPr>
          <p:spPr bwMode="auto">
            <a:xfrm>
              <a:off x="6297098" y="1694290"/>
              <a:ext cx="36574" cy="55631"/>
            </a:xfrm>
            <a:custGeom>
              <a:avLst/>
              <a:gdLst>
                <a:gd name="T0" fmla="*/ 13 w 28"/>
                <a:gd name="T1" fmla="*/ 0 h 39"/>
                <a:gd name="T2" fmla="*/ 13 w 28"/>
                <a:gd name="T3" fmla="*/ 0 h 39"/>
                <a:gd name="T4" fmla="*/ 7 w 28"/>
                <a:gd name="T5" fmla="*/ 7 h 39"/>
                <a:gd name="T6" fmla="*/ 4 w 28"/>
                <a:gd name="T7" fmla="*/ 15 h 39"/>
                <a:gd name="T8" fmla="*/ 0 w 28"/>
                <a:gd name="T9" fmla="*/ 18 h 39"/>
                <a:gd name="T10" fmla="*/ 0 w 28"/>
                <a:gd name="T11" fmla="*/ 18 h 39"/>
                <a:gd name="T12" fmla="*/ 3 w 28"/>
                <a:gd name="T13" fmla="*/ 27 h 39"/>
                <a:gd name="T14" fmla="*/ 5 w 28"/>
                <a:gd name="T15" fmla="*/ 34 h 39"/>
                <a:gd name="T16" fmla="*/ 6 w 28"/>
                <a:gd name="T17" fmla="*/ 37 h 39"/>
                <a:gd name="T18" fmla="*/ 6 w 28"/>
                <a:gd name="T19" fmla="*/ 37 h 39"/>
                <a:gd name="T20" fmla="*/ 8 w 28"/>
                <a:gd name="T21" fmla="*/ 38 h 39"/>
                <a:gd name="T22" fmla="*/ 11 w 28"/>
                <a:gd name="T23" fmla="*/ 38 h 39"/>
                <a:gd name="T24" fmla="*/ 13 w 28"/>
                <a:gd name="T25" fmla="*/ 38 h 39"/>
                <a:gd name="T26" fmla="*/ 15 w 28"/>
                <a:gd name="T27" fmla="*/ 39 h 39"/>
                <a:gd name="T28" fmla="*/ 15 w 28"/>
                <a:gd name="T29" fmla="*/ 39 h 39"/>
                <a:gd name="T30" fmla="*/ 19 w 28"/>
                <a:gd name="T31" fmla="*/ 36 h 39"/>
                <a:gd name="T32" fmla="*/ 21 w 28"/>
                <a:gd name="T33" fmla="*/ 35 h 39"/>
                <a:gd name="T34" fmla="*/ 21 w 28"/>
                <a:gd name="T35" fmla="*/ 35 h 39"/>
                <a:gd name="T36" fmla="*/ 20 w 28"/>
                <a:gd name="T37" fmla="*/ 31 h 39"/>
                <a:gd name="T38" fmla="*/ 20 w 28"/>
                <a:gd name="T39" fmla="*/ 30 h 39"/>
                <a:gd name="T40" fmla="*/ 21 w 28"/>
                <a:gd name="T41" fmla="*/ 30 h 39"/>
                <a:gd name="T42" fmla="*/ 21 w 28"/>
                <a:gd name="T43" fmla="*/ 30 h 39"/>
                <a:gd name="T44" fmla="*/ 23 w 28"/>
                <a:gd name="T45" fmla="*/ 27 h 39"/>
                <a:gd name="T46" fmla="*/ 26 w 28"/>
                <a:gd name="T47" fmla="*/ 26 h 39"/>
                <a:gd name="T48" fmla="*/ 28 w 28"/>
                <a:gd name="T49" fmla="*/ 22 h 39"/>
                <a:gd name="T50" fmla="*/ 28 w 28"/>
                <a:gd name="T51" fmla="*/ 18 h 39"/>
                <a:gd name="T52" fmla="*/ 28 w 28"/>
                <a:gd name="T53" fmla="*/ 18 h 39"/>
                <a:gd name="T54" fmla="*/ 26 w 28"/>
                <a:gd name="T55" fmla="*/ 14 h 39"/>
                <a:gd name="T56" fmla="*/ 21 w 28"/>
                <a:gd name="T57" fmla="*/ 8 h 39"/>
                <a:gd name="T58" fmla="*/ 13 w 28"/>
                <a:gd name="T59" fmla="*/ 0 h 39"/>
                <a:gd name="T60" fmla="*/ 13 w 28"/>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
                <a:gd name="T94" fmla="*/ 0 h 39"/>
                <a:gd name="T95" fmla="*/ 28 w 28"/>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 h="39">
                  <a:moveTo>
                    <a:pt x="13" y="0"/>
                  </a:moveTo>
                  <a:lnTo>
                    <a:pt x="13" y="0"/>
                  </a:lnTo>
                  <a:lnTo>
                    <a:pt x="7" y="7"/>
                  </a:lnTo>
                  <a:lnTo>
                    <a:pt x="4" y="15"/>
                  </a:lnTo>
                  <a:lnTo>
                    <a:pt x="0" y="18"/>
                  </a:lnTo>
                  <a:lnTo>
                    <a:pt x="3" y="27"/>
                  </a:lnTo>
                  <a:lnTo>
                    <a:pt x="5" y="34"/>
                  </a:lnTo>
                  <a:lnTo>
                    <a:pt x="6" y="37"/>
                  </a:lnTo>
                  <a:lnTo>
                    <a:pt x="8" y="38"/>
                  </a:lnTo>
                  <a:lnTo>
                    <a:pt x="11" y="38"/>
                  </a:lnTo>
                  <a:lnTo>
                    <a:pt x="13" y="38"/>
                  </a:lnTo>
                  <a:lnTo>
                    <a:pt x="15" y="39"/>
                  </a:lnTo>
                  <a:lnTo>
                    <a:pt x="19" y="36"/>
                  </a:lnTo>
                  <a:lnTo>
                    <a:pt x="21" y="35"/>
                  </a:lnTo>
                  <a:lnTo>
                    <a:pt x="20" y="31"/>
                  </a:lnTo>
                  <a:lnTo>
                    <a:pt x="20" y="30"/>
                  </a:lnTo>
                  <a:lnTo>
                    <a:pt x="21" y="30"/>
                  </a:lnTo>
                  <a:lnTo>
                    <a:pt x="23" y="27"/>
                  </a:lnTo>
                  <a:lnTo>
                    <a:pt x="26" y="26"/>
                  </a:lnTo>
                  <a:lnTo>
                    <a:pt x="28" y="22"/>
                  </a:lnTo>
                  <a:lnTo>
                    <a:pt x="28" y="18"/>
                  </a:lnTo>
                  <a:lnTo>
                    <a:pt x="26" y="14"/>
                  </a:lnTo>
                  <a:lnTo>
                    <a:pt x="21" y="8"/>
                  </a:lnTo>
                  <a:lnTo>
                    <a:pt x="13" y="0"/>
                  </a:lnTo>
                </a:path>
              </a:pathLst>
            </a:custGeom>
            <a:grpFill/>
            <a:ln w="1905">
              <a:solidFill>
                <a:srgbClr val="FAE374"/>
              </a:solidFill>
              <a:prstDash val="solid"/>
              <a:round/>
              <a:headEnd/>
              <a:tailEnd/>
            </a:ln>
          </p:spPr>
          <p:txBody>
            <a:bodyPr/>
            <a:lstStyle/>
            <a:p>
              <a:endParaRPr lang="en-US"/>
            </a:p>
          </p:txBody>
        </p:sp>
        <p:sp>
          <p:nvSpPr>
            <p:cNvPr id="56" name="Freeform 131"/>
            <p:cNvSpPr>
              <a:spLocks noChangeAspect="1"/>
            </p:cNvSpPr>
            <p:nvPr/>
          </p:nvSpPr>
          <p:spPr bwMode="auto">
            <a:xfrm>
              <a:off x="6370246" y="1708555"/>
              <a:ext cx="22206" cy="22823"/>
            </a:xfrm>
            <a:custGeom>
              <a:avLst/>
              <a:gdLst>
                <a:gd name="T0" fmla="*/ 0 w 17"/>
                <a:gd name="T1" fmla="*/ 0 h 16"/>
                <a:gd name="T2" fmla="*/ 0 w 17"/>
                <a:gd name="T3" fmla="*/ 0 h 16"/>
                <a:gd name="T4" fmla="*/ 0 w 17"/>
                <a:gd name="T5" fmla="*/ 8 h 16"/>
                <a:gd name="T6" fmla="*/ 1 w 17"/>
                <a:gd name="T7" fmla="*/ 12 h 16"/>
                <a:gd name="T8" fmla="*/ 3 w 17"/>
                <a:gd name="T9" fmla="*/ 14 h 16"/>
                <a:gd name="T10" fmla="*/ 5 w 17"/>
                <a:gd name="T11" fmla="*/ 16 h 16"/>
                <a:gd name="T12" fmla="*/ 7 w 17"/>
                <a:gd name="T13" fmla="*/ 14 h 16"/>
                <a:gd name="T14" fmla="*/ 11 w 17"/>
                <a:gd name="T15" fmla="*/ 13 h 16"/>
                <a:gd name="T16" fmla="*/ 11 w 17"/>
                <a:gd name="T17" fmla="*/ 13 h 16"/>
                <a:gd name="T18" fmla="*/ 17 w 17"/>
                <a:gd name="T19" fmla="*/ 9 h 16"/>
                <a:gd name="T20" fmla="*/ 17 w 17"/>
                <a:gd name="T21" fmla="*/ 9 h 16"/>
                <a:gd name="T22" fmla="*/ 15 w 17"/>
                <a:gd name="T23" fmla="*/ 6 h 16"/>
                <a:gd name="T24" fmla="*/ 14 w 17"/>
                <a:gd name="T25" fmla="*/ 3 h 16"/>
                <a:gd name="T26" fmla="*/ 14 w 17"/>
                <a:gd name="T27" fmla="*/ 3 h 16"/>
                <a:gd name="T28" fmla="*/ 6 w 17"/>
                <a:gd name="T29" fmla="*/ 4 h 16"/>
                <a:gd name="T30" fmla="*/ 6 w 17"/>
                <a:gd name="T31" fmla="*/ 4 h 16"/>
                <a:gd name="T32" fmla="*/ 0 w 17"/>
                <a:gd name="T33" fmla="*/ 0 h 16"/>
                <a:gd name="T34" fmla="*/ 0 w 17"/>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6"/>
                <a:gd name="T56" fmla="*/ 17 w 17"/>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6">
                  <a:moveTo>
                    <a:pt x="0" y="0"/>
                  </a:moveTo>
                  <a:lnTo>
                    <a:pt x="0" y="0"/>
                  </a:lnTo>
                  <a:lnTo>
                    <a:pt x="0" y="8"/>
                  </a:lnTo>
                  <a:lnTo>
                    <a:pt x="1" y="12"/>
                  </a:lnTo>
                  <a:lnTo>
                    <a:pt x="3" y="14"/>
                  </a:lnTo>
                  <a:lnTo>
                    <a:pt x="5" y="16"/>
                  </a:lnTo>
                  <a:lnTo>
                    <a:pt x="7" y="14"/>
                  </a:lnTo>
                  <a:lnTo>
                    <a:pt x="11" y="13"/>
                  </a:lnTo>
                  <a:lnTo>
                    <a:pt x="17" y="9"/>
                  </a:lnTo>
                  <a:lnTo>
                    <a:pt x="15" y="6"/>
                  </a:lnTo>
                  <a:lnTo>
                    <a:pt x="14" y="3"/>
                  </a:lnTo>
                  <a:lnTo>
                    <a:pt x="6" y="4"/>
                  </a:lnTo>
                  <a:lnTo>
                    <a:pt x="0" y="0"/>
                  </a:lnTo>
                </a:path>
              </a:pathLst>
            </a:custGeom>
            <a:grpFill/>
            <a:ln w="1905">
              <a:solidFill>
                <a:srgbClr val="FAE374"/>
              </a:solidFill>
              <a:prstDash val="solid"/>
              <a:round/>
              <a:headEnd/>
              <a:tailEnd/>
            </a:ln>
          </p:spPr>
          <p:txBody>
            <a:bodyPr/>
            <a:lstStyle/>
            <a:p>
              <a:endParaRPr lang="en-US"/>
            </a:p>
          </p:txBody>
        </p:sp>
        <p:sp>
          <p:nvSpPr>
            <p:cNvPr id="57" name="Freeform 132"/>
            <p:cNvSpPr>
              <a:spLocks noChangeAspect="1"/>
            </p:cNvSpPr>
            <p:nvPr/>
          </p:nvSpPr>
          <p:spPr bwMode="auto">
            <a:xfrm>
              <a:off x="6421189" y="1712834"/>
              <a:ext cx="45718" cy="22823"/>
            </a:xfrm>
            <a:custGeom>
              <a:avLst/>
              <a:gdLst>
                <a:gd name="T0" fmla="*/ 0 w 35"/>
                <a:gd name="T1" fmla="*/ 0 h 16"/>
                <a:gd name="T2" fmla="*/ 0 w 35"/>
                <a:gd name="T3" fmla="*/ 0 h 16"/>
                <a:gd name="T4" fmla="*/ 2 w 35"/>
                <a:gd name="T5" fmla="*/ 5 h 16"/>
                <a:gd name="T6" fmla="*/ 5 w 35"/>
                <a:gd name="T7" fmla="*/ 9 h 16"/>
                <a:gd name="T8" fmla="*/ 8 w 35"/>
                <a:gd name="T9" fmla="*/ 13 h 16"/>
                <a:gd name="T10" fmla="*/ 11 w 35"/>
                <a:gd name="T11" fmla="*/ 15 h 16"/>
                <a:gd name="T12" fmla="*/ 15 w 35"/>
                <a:gd name="T13" fmla="*/ 16 h 16"/>
                <a:gd name="T14" fmla="*/ 19 w 35"/>
                <a:gd name="T15" fmla="*/ 15 h 16"/>
                <a:gd name="T16" fmla="*/ 24 w 35"/>
                <a:gd name="T17" fmla="*/ 14 h 16"/>
                <a:gd name="T18" fmla="*/ 29 w 35"/>
                <a:gd name="T19" fmla="*/ 10 h 16"/>
                <a:gd name="T20" fmla="*/ 29 w 35"/>
                <a:gd name="T21" fmla="*/ 10 h 16"/>
                <a:gd name="T22" fmla="*/ 32 w 35"/>
                <a:gd name="T23" fmla="*/ 9 h 16"/>
                <a:gd name="T24" fmla="*/ 35 w 35"/>
                <a:gd name="T25" fmla="*/ 9 h 16"/>
                <a:gd name="T26" fmla="*/ 35 w 35"/>
                <a:gd name="T27" fmla="*/ 9 h 16"/>
                <a:gd name="T28" fmla="*/ 33 w 35"/>
                <a:gd name="T29" fmla="*/ 7 h 16"/>
                <a:gd name="T30" fmla="*/ 32 w 35"/>
                <a:gd name="T31" fmla="*/ 5 h 16"/>
                <a:gd name="T32" fmla="*/ 32 w 35"/>
                <a:gd name="T33" fmla="*/ 5 h 16"/>
                <a:gd name="T34" fmla="*/ 25 w 35"/>
                <a:gd name="T35" fmla="*/ 1 h 16"/>
                <a:gd name="T36" fmla="*/ 16 w 35"/>
                <a:gd name="T37" fmla="*/ 0 h 16"/>
                <a:gd name="T38" fmla="*/ 0 w 35"/>
                <a:gd name="T39" fmla="*/ 0 h 16"/>
                <a:gd name="T40" fmla="*/ 0 w 35"/>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6"/>
                <a:gd name="T65" fmla="*/ 35 w 35"/>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6">
                  <a:moveTo>
                    <a:pt x="0" y="0"/>
                  </a:moveTo>
                  <a:lnTo>
                    <a:pt x="0" y="0"/>
                  </a:lnTo>
                  <a:lnTo>
                    <a:pt x="2" y="5"/>
                  </a:lnTo>
                  <a:lnTo>
                    <a:pt x="5" y="9"/>
                  </a:lnTo>
                  <a:lnTo>
                    <a:pt x="8" y="13"/>
                  </a:lnTo>
                  <a:lnTo>
                    <a:pt x="11" y="15"/>
                  </a:lnTo>
                  <a:lnTo>
                    <a:pt x="15" y="16"/>
                  </a:lnTo>
                  <a:lnTo>
                    <a:pt x="19" y="15"/>
                  </a:lnTo>
                  <a:lnTo>
                    <a:pt x="24" y="14"/>
                  </a:lnTo>
                  <a:lnTo>
                    <a:pt x="29" y="10"/>
                  </a:lnTo>
                  <a:lnTo>
                    <a:pt x="32" y="9"/>
                  </a:lnTo>
                  <a:lnTo>
                    <a:pt x="35" y="9"/>
                  </a:lnTo>
                  <a:lnTo>
                    <a:pt x="33" y="7"/>
                  </a:lnTo>
                  <a:lnTo>
                    <a:pt x="32" y="5"/>
                  </a:lnTo>
                  <a:lnTo>
                    <a:pt x="25" y="1"/>
                  </a:lnTo>
                  <a:lnTo>
                    <a:pt x="16" y="0"/>
                  </a:lnTo>
                  <a:lnTo>
                    <a:pt x="0" y="0"/>
                  </a:lnTo>
                </a:path>
              </a:pathLst>
            </a:custGeom>
            <a:grpFill/>
            <a:ln w="1905">
              <a:solidFill>
                <a:srgbClr val="FAE374"/>
              </a:solidFill>
              <a:prstDash val="solid"/>
              <a:round/>
              <a:headEnd/>
              <a:tailEnd/>
            </a:ln>
          </p:spPr>
          <p:txBody>
            <a:bodyPr/>
            <a:lstStyle/>
            <a:p>
              <a:endParaRPr lang="en-US"/>
            </a:p>
          </p:txBody>
        </p:sp>
        <p:sp>
          <p:nvSpPr>
            <p:cNvPr id="58" name="Freeform 133"/>
            <p:cNvSpPr>
              <a:spLocks noChangeAspect="1"/>
            </p:cNvSpPr>
            <p:nvPr/>
          </p:nvSpPr>
          <p:spPr bwMode="auto">
            <a:xfrm>
              <a:off x="5965316" y="1747069"/>
              <a:ext cx="9144" cy="12838"/>
            </a:xfrm>
            <a:custGeom>
              <a:avLst/>
              <a:gdLst>
                <a:gd name="T0" fmla="*/ 6 w 7"/>
                <a:gd name="T1" fmla="*/ 0 h 9"/>
                <a:gd name="T2" fmla="*/ 6 w 7"/>
                <a:gd name="T3" fmla="*/ 0 h 9"/>
                <a:gd name="T4" fmla="*/ 2 w 7"/>
                <a:gd name="T5" fmla="*/ 2 h 9"/>
                <a:gd name="T6" fmla="*/ 0 w 7"/>
                <a:gd name="T7" fmla="*/ 7 h 9"/>
                <a:gd name="T8" fmla="*/ 0 w 7"/>
                <a:gd name="T9" fmla="*/ 8 h 9"/>
                <a:gd name="T10" fmla="*/ 0 w 7"/>
                <a:gd name="T11" fmla="*/ 9 h 9"/>
                <a:gd name="T12" fmla="*/ 1 w 7"/>
                <a:gd name="T13" fmla="*/ 9 h 9"/>
                <a:gd name="T14" fmla="*/ 4 w 7"/>
                <a:gd name="T15" fmla="*/ 8 h 9"/>
                <a:gd name="T16" fmla="*/ 4 w 7"/>
                <a:gd name="T17" fmla="*/ 8 h 9"/>
                <a:gd name="T18" fmla="*/ 6 w 7"/>
                <a:gd name="T19" fmla="*/ 3 h 9"/>
                <a:gd name="T20" fmla="*/ 7 w 7"/>
                <a:gd name="T21" fmla="*/ 1 h 9"/>
                <a:gd name="T22" fmla="*/ 7 w 7"/>
                <a:gd name="T23" fmla="*/ 0 h 9"/>
                <a:gd name="T24" fmla="*/ 6 w 7"/>
                <a:gd name="T25" fmla="*/ 0 h 9"/>
                <a:gd name="T26" fmla="*/ 6 w 7"/>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9"/>
                <a:gd name="T44" fmla="*/ 7 w 7"/>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9">
                  <a:moveTo>
                    <a:pt x="6" y="0"/>
                  </a:moveTo>
                  <a:lnTo>
                    <a:pt x="6" y="0"/>
                  </a:lnTo>
                  <a:lnTo>
                    <a:pt x="2" y="2"/>
                  </a:lnTo>
                  <a:lnTo>
                    <a:pt x="0" y="7"/>
                  </a:lnTo>
                  <a:lnTo>
                    <a:pt x="0" y="8"/>
                  </a:lnTo>
                  <a:lnTo>
                    <a:pt x="0" y="9"/>
                  </a:lnTo>
                  <a:lnTo>
                    <a:pt x="1" y="9"/>
                  </a:lnTo>
                  <a:lnTo>
                    <a:pt x="4" y="8"/>
                  </a:lnTo>
                  <a:lnTo>
                    <a:pt x="6" y="3"/>
                  </a:lnTo>
                  <a:lnTo>
                    <a:pt x="7" y="1"/>
                  </a:lnTo>
                  <a:lnTo>
                    <a:pt x="7" y="0"/>
                  </a:lnTo>
                  <a:lnTo>
                    <a:pt x="6" y="0"/>
                  </a:lnTo>
                </a:path>
              </a:pathLst>
            </a:custGeom>
            <a:grpFill/>
            <a:ln w="1905">
              <a:solidFill>
                <a:srgbClr val="FAE374"/>
              </a:solidFill>
              <a:prstDash val="solid"/>
              <a:round/>
              <a:headEnd/>
              <a:tailEnd/>
            </a:ln>
          </p:spPr>
          <p:txBody>
            <a:bodyPr/>
            <a:lstStyle/>
            <a:p>
              <a:endParaRPr lang="en-US"/>
            </a:p>
          </p:txBody>
        </p:sp>
        <p:sp>
          <p:nvSpPr>
            <p:cNvPr id="59" name="Freeform 134"/>
            <p:cNvSpPr>
              <a:spLocks noChangeAspect="1"/>
            </p:cNvSpPr>
            <p:nvPr/>
          </p:nvSpPr>
          <p:spPr bwMode="auto">
            <a:xfrm>
              <a:off x="6332366" y="1747069"/>
              <a:ext cx="5225" cy="11412"/>
            </a:xfrm>
            <a:custGeom>
              <a:avLst/>
              <a:gdLst>
                <a:gd name="T0" fmla="*/ 1 w 4"/>
                <a:gd name="T1" fmla="*/ 0 h 8"/>
                <a:gd name="T2" fmla="*/ 0 w 4"/>
                <a:gd name="T3" fmla="*/ 7 h 8"/>
                <a:gd name="T4" fmla="*/ 0 w 4"/>
                <a:gd name="T5" fmla="*/ 7 h 8"/>
                <a:gd name="T6" fmla="*/ 4 w 4"/>
                <a:gd name="T7" fmla="*/ 8 h 8"/>
                <a:gd name="T8" fmla="*/ 4 w 4"/>
                <a:gd name="T9" fmla="*/ 8 h 8"/>
                <a:gd name="T10" fmla="*/ 4 w 4"/>
                <a:gd name="T11" fmla="*/ 2 h 8"/>
                <a:gd name="T12" fmla="*/ 4 w 4"/>
                <a:gd name="T13" fmla="*/ 1 h 8"/>
                <a:gd name="T14" fmla="*/ 1 w 4"/>
                <a:gd name="T15" fmla="*/ 0 h 8"/>
                <a:gd name="T16" fmla="*/ 1 w 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
                <a:gd name="T29" fmla="*/ 4 w 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
                  <a:moveTo>
                    <a:pt x="1" y="0"/>
                  </a:moveTo>
                  <a:lnTo>
                    <a:pt x="0" y="7"/>
                  </a:lnTo>
                  <a:lnTo>
                    <a:pt x="4" y="8"/>
                  </a:lnTo>
                  <a:lnTo>
                    <a:pt x="4" y="2"/>
                  </a:lnTo>
                  <a:lnTo>
                    <a:pt x="4" y="1"/>
                  </a:lnTo>
                  <a:lnTo>
                    <a:pt x="1" y="0"/>
                  </a:lnTo>
                </a:path>
              </a:pathLst>
            </a:custGeom>
            <a:grpFill/>
            <a:ln w="1905">
              <a:solidFill>
                <a:srgbClr val="FAE374"/>
              </a:solidFill>
              <a:prstDash val="solid"/>
              <a:round/>
              <a:headEnd/>
              <a:tailEnd/>
            </a:ln>
          </p:spPr>
          <p:txBody>
            <a:bodyPr/>
            <a:lstStyle/>
            <a:p>
              <a:endParaRPr lang="en-US"/>
            </a:p>
          </p:txBody>
        </p:sp>
        <p:sp>
          <p:nvSpPr>
            <p:cNvPr id="60" name="Freeform 135"/>
            <p:cNvSpPr>
              <a:spLocks noChangeAspect="1"/>
            </p:cNvSpPr>
            <p:nvPr/>
          </p:nvSpPr>
          <p:spPr bwMode="auto">
            <a:xfrm>
              <a:off x="6331059" y="1754201"/>
              <a:ext cx="45718" cy="27102"/>
            </a:xfrm>
            <a:custGeom>
              <a:avLst/>
              <a:gdLst>
                <a:gd name="T0" fmla="*/ 15 w 35"/>
                <a:gd name="T1" fmla="*/ 0 h 19"/>
                <a:gd name="T2" fmla="*/ 15 w 35"/>
                <a:gd name="T3" fmla="*/ 0 h 19"/>
                <a:gd name="T4" fmla="*/ 2 w 35"/>
                <a:gd name="T5" fmla="*/ 11 h 19"/>
                <a:gd name="T6" fmla="*/ 2 w 35"/>
                <a:gd name="T7" fmla="*/ 11 h 19"/>
                <a:gd name="T8" fmla="*/ 2 w 35"/>
                <a:gd name="T9" fmla="*/ 11 h 19"/>
                <a:gd name="T10" fmla="*/ 1 w 35"/>
                <a:gd name="T11" fmla="*/ 12 h 19"/>
                <a:gd name="T12" fmla="*/ 0 w 35"/>
                <a:gd name="T13" fmla="*/ 14 h 19"/>
                <a:gd name="T14" fmla="*/ 0 w 35"/>
                <a:gd name="T15" fmla="*/ 14 h 19"/>
                <a:gd name="T16" fmla="*/ 8 w 35"/>
                <a:gd name="T17" fmla="*/ 15 h 19"/>
                <a:gd name="T18" fmla="*/ 15 w 35"/>
                <a:gd name="T19" fmla="*/ 17 h 19"/>
                <a:gd name="T20" fmla="*/ 35 w 35"/>
                <a:gd name="T21" fmla="*/ 19 h 19"/>
                <a:gd name="T22" fmla="*/ 35 w 35"/>
                <a:gd name="T23" fmla="*/ 19 h 19"/>
                <a:gd name="T24" fmla="*/ 34 w 35"/>
                <a:gd name="T25" fmla="*/ 13 h 19"/>
                <a:gd name="T26" fmla="*/ 35 w 35"/>
                <a:gd name="T27" fmla="*/ 10 h 19"/>
                <a:gd name="T28" fmla="*/ 35 w 35"/>
                <a:gd name="T29" fmla="*/ 10 h 19"/>
                <a:gd name="T30" fmla="*/ 27 w 35"/>
                <a:gd name="T31" fmla="*/ 4 h 19"/>
                <a:gd name="T32" fmla="*/ 27 w 35"/>
                <a:gd name="T33" fmla="*/ 4 h 19"/>
                <a:gd name="T34" fmla="*/ 22 w 35"/>
                <a:gd name="T35" fmla="*/ 2 h 19"/>
                <a:gd name="T36" fmla="*/ 20 w 35"/>
                <a:gd name="T37" fmla="*/ 1 h 19"/>
                <a:gd name="T38" fmla="*/ 15 w 35"/>
                <a:gd name="T39" fmla="*/ 0 h 19"/>
                <a:gd name="T40" fmla="*/ 15 w 35"/>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9"/>
                <a:gd name="T65" fmla="*/ 35 w 3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9">
                  <a:moveTo>
                    <a:pt x="15" y="0"/>
                  </a:moveTo>
                  <a:lnTo>
                    <a:pt x="15" y="0"/>
                  </a:lnTo>
                  <a:lnTo>
                    <a:pt x="2" y="11"/>
                  </a:lnTo>
                  <a:lnTo>
                    <a:pt x="1" y="12"/>
                  </a:lnTo>
                  <a:lnTo>
                    <a:pt x="0" y="14"/>
                  </a:lnTo>
                  <a:lnTo>
                    <a:pt x="8" y="15"/>
                  </a:lnTo>
                  <a:lnTo>
                    <a:pt x="15" y="17"/>
                  </a:lnTo>
                  <a:lnTo>
                    <a:pt x="35" y="19"/>
                  </a:lnTo>
                  <a:lnTo>
                    <a:pt x="34" y="13"/>
                  </a:lnTo>
                  <a:lnTo>
                    <a:pt x="35" y="10"/>
                  </a:lnTo>
                  <a:lnTo>
                    <a:pt x="27" y="4"/>
                  </a:lnTo>
                  <a:lnTo>
                    <a:pt x="22" y="2"/>
                  </a:lnTo>
                  <a:lnTo>
                    <a:pt x="20" y="1"/>
                  </a:lnTo>
                  <a:lnTo>
                    <a:pt x="15" y="0"/>
                  </a:lnTo>
                </a:path>
              </a:pathLst>
            </a:custGeom>
            <a:grpFill/>
            <a:ln w="1905">
              <a:solidFill>
                <a:srgbClr val="FAE374"/>
              </a:solidFill>
              <a:prstDash val="solid"/>
              <a:round/>
              <a:headEnd/>
              <a:tailEnd/>
            </a:ln>
          </p:spPr>
          <p:txBody>
            <a:bodyPr/>
            <a:lstStyle/>
            <a:p>
              <a:endParaRPr lang="en-US"/>
            </a:p>
          </p:txBody>
        </p:sp>
        <p:sp>
          <p:nvSpPr>
            <p:cNvPr id="61" name="Freeform 136"/>
            <p:cNvSpPr>
              <a:spLocks noChangeAspect="1"/>
            </p:cNvSpPr>
            <p:nvPr/>
          </p:nvSpPr>
          <p:spPr bwMode="auto">
            <a:xfrm>
              <a:off x="6176925" y="1787009"/>
              <a:ext cx="9144" cy="4279"/>
            </a:xfrm>
            <a:custGeom>
              <a:avLst/>
              <a:gdLst>
                <a:gd name="T0" fmla="*/ 0 w 7"/>
                <a:gd name="T1" fmla="*/ 0 h 3"/>
                <a:gd name="T2" fmla="*/ 0 w 7"/>
                <a:gd name="T3" fmla="*/ 0 h 3"/>
                <a:gd name="T4" fmla="*/ 1 w 7"/>
                <a:gd name="T5" fmla="*/ 3 h 3"/>
                <a:gd name="T6" fmla="*/ 1 w 7"/>
                <a:gd name="T7" fmla="*/ 3 h 3"/>
                <a:gd name="T8" fmla="*/ 6 w 7"/>
                <a:gd name="T9" fmla="*/ 3 h 3"/>
                <a:gd name="T10" fmla="*/ 7 w 7"/>
                <a:gd name="T11" fmla="*/ 2 h 3"/>
                <a:gd name="T12" fmla="*/ 5 w 7"/>
                <a:gd name="T13" fmla="*/ 0 h 3"/>
                <a:gd name="T14" fmla="*/ 0 w 7"/>
                <a:gd name="T15" fmla="*/ 0 h 3"/>
                <a:gd name="T16" fmla="*/ 0 w 7"/>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
                <a:gd name="T29" fmla="*/ 7 w 7"/>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
                  <a:moveTo>
                    <a:pt x="0" y="0"/>
                  </a:moveTo>
                  <a:lnTo>
                    <a:pt x="0" y="0"/>
                  </a:lnTo>
                  <a:lnTo>
                    <a:pt x="1" y="3"/>
                  </a:lnTo>
                  <a:lnTo>
                    <a:pt x="6" y="3"/>
                  </a:lnTo>
                  <a:lnTo>
                    <a:pt x="7" y="2"/>
                  </a:lnTo>
                  <a:lnTo>
                    <a:pt x="5" y="0"/>
                  </a:lnTo>
                  <a:lnTo>
                    <a:pt x="0" y="0"/>
                  </a:lnTo>
                </a:path>
              </a:pathLst>
            </a:custGeom>
            <a:grpFill/>
            <a:ln w="1905">
              <a:solidFill>
                <a:srgbClr val="FAE374"/>
              </a:solidFill>
              <a:prstDash val="solid"/>
              <a:round/>
              <a:headEnd/>
              <a:tailEnd/>
            </a:ln>
          </p:spPr>
          <p:txBody>
            <a:bodyPr/>
            <a:lstStyle/>
            <a:p>
              <a:endParaRPr lang="en-US"/>
            </a:p>
          </p:txBody>
        </p:sp>
        <p:sp>
          <p:nvSpPr>
            <p:cNvPr id="62" name="Freeform 137"/>
            <p:cNvSpPr>
              <a:spLocks noChangeAspect="1"/>
            </p:cNvSpPr>
            <p:nvPr/>
          </p:nvSpPr>
          <p:spPr bwMode="auto">
            <a:xfrm>
              <a:off x="5973153" y="1796994"/>
              <a:ext cx="3919" cy="8559"/>
            </a:xfrm>
            <a:custGeom>
              <a:avLst/>
              <a:gdLst>
                <a:gd name="T0" fmla="*/ 3 w 3"/>
                <a:gd name="T1" fmla="*/ 0 h 6"/>
                <a:gd name="T2" fmla="*/ 3 w 3"/>
                <a:gd name="T3" fmla="*/ 0 h 6"/>
                <a:gd name="T4" fmla="*/ 2 w 3"/>
                <a:gd name="T5" fmla="*/ 3 h 6"/>
                <a:gd name="T6" fmla="*/ 1 w 3"/>
                <a:gd name="T7" fmla="*/ 6 h 6"/>
                <a:gd name="T8" fmla="*/ 1 w 3"/>
                <a:gd name="T9" fmla="*/ 6 h 6"/>
                <a:gd name="T10" fmla="*/ 0 w 3"/>
                <a:gd name="T11" fmla="*/ 6 h 6"/>
                <a:gd name="T12" fmla="*/ 0 w 3"/>
                <a:gd name="T13" fmla="*/ 4 h 6"/>
                <a:gd name="T14" fmla="*/ 3 w 3"/>
                <a:gd name="T15" fmla="*/ 0 h 6"/>
                <a:gd name="T16" fmla="*/ 3 w 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6"/>
                <a:gd name="T29" fmla="*/ 3 w 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6">
                  <a:moveTo>
                    <a:pt x="3" y="0"/>
                  </a:moveTo>
                  <a:lnTo>
                    <a:pt x="3" y="0"/>
                  </a:lnTo>
                  <a:lnTo>
                    <a:pt x="2" y="3"/>
                  </a:lnTo>
                  <a:lnTo>
                    <a:pt x="1" y="6"/>
                  </a:lnTo>
                  <a:lnTo>
                    <a:pt x="0" y="6"/>
                  </a:lnTo>
                  <a:lnTo>
                    <a:pt x="0" y="4"/>
                  </a:lnTo>
                  <a:lnTo>
                    <a:pt x="3" y="0"/>
                  </a:lnTo>
                </a:path>
              </a:pathLst>
            </a:custGeom>
            <a:grpFill/>
            <a:ln w="1905">
              <a:solidFill>
                <a:srgbClr val="FAE374"/>
              </a:solidFill>
              <a:prstDash val="solid"/>
              <a:round/>
              <a:headEnd/>
              <a:tailEnd/>
            </a:ln>
          </p:spPr>
          <p:txBody>
            <a:bodyPr/>
            <a:lstStyle/>
            <a:p>
              <a:endParaRPr lang="en-US"/>
            </a:p>
          </p:txBody>
        </p:sp>
        <p:sp>
          <p:nvSpPr>
            <p:cNvPr id="63" name="Freeform 138"/>
            <p:cNvSpPr>
              <a:spLocks noChangeAspect="1"/>
            </p:cNvSpPr>
            <p:nvPr/>
          </p:nvSpPr>
          <p:spPr bwMode="auto">
            <a:xfrm>
              <a:off x="6843100" y="1828376"/>
              <a:ext cx="43105" cy="21397"/>
            </a:xfrm>
            <a:custGeom>
              <a:avLst/>
              <a:gdLst>
                <a:gd name="T0" fmla="*/ 10 w 33"/>
                <a:gd name="T1" fmla="*/ 0 h 15"/>
                <a:gd name="T2" fmla="*/ 10 w 33"/>
                <a:gd name="T3" fmla="*/ 0 h 15"/>
                <a:gd name="T4" fmla="*/ 7 w 33"/>
                <a:gd name="T5" fmla="*/ 3 h 15"/>
                <a:gd name="T6" fmla="*/ 4 w 33"/>
                <a:gd name="T7" fmla="*/ 7 h 15"/>
                <a:gd name="T8" fmla="*/ 4 w 33"/>
                <a:gd name="T9" fmla="*/ 7 h 15"/>
                <a:gd name="T10" fmla="*/ 2 w 33"/>
                <a:gd name="T11" fmla="*/ 9 h 15"/>
                <a:gd name="T12" fmla="*/ 0 w 33"/>
                <a:gd name="T13" fmla="*/ 12 h 15"/>
                <a:gd name="T14" fmla="*/ 0 w 33"/>
                <a:gd name="T15" fmla="*/ 12 h 15"/>
                <a:gd name="T16" fmla="*/ 6 w 33"/>
                <a:gd name="T17" fmla="*/ 14 h 15"/>
                <a:gd name="T18" fmla="*/ 9 w 33"/>
                <a:gd name="T19" fmla="*/ 15 h 15"/>
                <a:gd name="T20" fmla="*/ 12 w 33"/>
                <a:gd name="T21" fmla="*/ 15 h 15"/>
                <a:gd name="T22" fmla="*/ 12 w 33"/>
                <a:gd name="T23" fmla="*/ 15 h 15"/>
                <a:gd name="T24" fmla="*/ 14 w 33"/>
                <a:gd name="T25" fmla="*/ 12 h 15"/>
                <a:gd name="T26" fmla="*/ 15 w 33"/>
                <a:gd name="T27" fmla="*/ 11 h 15"/>
                <a:gd name="T28" fmla="*/ 17 w 33"/>
                <a:gd name="T29" fmla="*/ 11 h 15"/>
                <a:gd name="T30" fmla="*/ 17 w 33"/>
                <a:gd name="T31" fmla="*/ 11 h 15"/>
                <a:gd name="T32" fmla="*/ 24 w 33"/>
                <a:gd name="T33" fmla="*/ 12 h 15"/>
                <a:gd name="T34" fmla="*/ 32 w 33"/>
                <a:gd name="T35" fmla="*/ 15 h 15"/>
                <a:gd name="T36" fmla="*/ 32 w 33"/>
                <a:gd name="T37" fmla="*/ 15 h 15"/>
                <a:gd name="T38" fmla="*/ 33 w 33"/>
                <a:gd name="T39" fmla="*/ 8 h 15"/>
                <a:gd name="T40" fmla="*/ 33 w 33"/>
                <a:gd name="T41" fmla="*/ 8 h 15"/>
                <a:gd name="T42" fmla="*/ 23 w 33"/>
                <a:gd name="T43" fmla="*/ 3 h 15"/>
                <a:gd name="T44" fmla="*/ 16 w 33"/>
                <a:gd name="T45" fmla="*/ 1 h 15"/>
                <a:gd name="T46" fmla="*/ 10 w 33"/>
                <a:gd name="T47" fmla="*/ 0 h 15"/>
                <a:gd name="T48" fmla="*/ 10 w 33"/>
                <a:gd name="T49" fmla="*/ 0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15"/>
                <a:gd name="T77" fmla="*/ 33 w 33"/>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15">
                  <a:moveTo>
                    <a:pt x="10" y="0"/>
                  </a:moveTo>
                  <a:lnTo>
                    <a:pt x="10" y="0"/>
                  </a:lnTo>
                  <a:lnTo>
                    <a:pt x="7" y="3"/>
                  </a:lnTo>
                  <a:lnTo>
                    <a:pt x="4" y="7"/>
                  </a:lnTo>
                  <a:lnTo>
                    <a:pt x="2" y="9"/>
                  </a:lnTo>
                  <a:lnTo>
                    <a:pt x="0" y="12"/>
                  </a:lnTo>
                  <a:lnTo>
                    <a:pt x="6" y="14"/>
                  </a:lnTo>
                  <a:lnTo>
                    <a:pt x="9" y="15"/>
                  </a:lnTo>
                  <a:lnTo>
                    <a:pt x="12" y="15"/>
                  </a:lnTo>
                  <a:lnTo>
                    <a:pt x="14" y="12"/>
                  </a:lnTo>
                  <a:lnTo>
                    <a:pt x="15" y="11"/>
                  </a:lnTo>
                  <a:lnTo>
                    <a:pt x="17" y="11"/>
                  </a:lnTo>
                  <a:lnTo>
                    <a:pt x="24" y="12"/>
                  </a:lnTo>
                  <a:lnTo>
                    <a:pt x="32" y="15"/>
                  </a:lnTo>
                  <a:lnTo>
                    <a:pt x="33" y="8"/>
                  </a:lnTo>
                  <a:lnTo>
                    <a:pt x="23" y="3"/>
                  </a:lnTo>
                  <a:lnTo>
                    <a:pt x="16" y="1"/>
                  </a:lnTo>
                  <a:lnTo>
                    <a:pt x="10" y="0"/>
                  </a:lnTo>
                </a:path>
              </a:pathLst>
            </a:custGeom>
            <a:grpFill/>
            <a:ln w="1905">
              <a:solidFill>
                <a:srgbClr val="FAE374"/>
              </a:solidFill>
              <a:prstDash val="solid"/>
              <a:round/>
              <a:headEnd/>
              <a:tailEnd/>
            </a:ln>
          </p:spPr>
          <p:txBody>
            <a:bodyPr/>
            <a:lstStyle/>
            <a:p>
              <a:endParaRPr lang="en-US"/>
            </a:p>
          </p:txBody>
        </p:sp>
        <p:sp>
          <p:nvSpPr>
            <p:cNvPr id="64" name="Freeform 139"/>
            <p:cNvSpPr>
              <a:spLocks noChangeAspect="1"/>
            </p:cNvSpPr>
            <p:nvPr/>
          </p:nvSpPr>
          <p:spPr bwMode="auto">
            <a:xfrm>
              <a:off x="6474744" y="1832655"/>
              <a:ext cx="19593" cy="17117"/>
            </a:xfrm>
            <a:custGeom>
              <a:avLst/>
              <a:gdLst>
                <a:gd name="T0" fmla="*/ 4 w 15"/>
                <a:gd name="T1" fmla="*/ 0 h 12"/>
                <a:gd name="T2" fmla="*/ 4 w 15"/>
                <a:gd name="T3" fmla="*/ 0 h 12"/>
                <a:gd name="T4" fmla="*/ 0 w 15"/>
                <a:gd name="T5" fmla="*/ 12 h 12"/>
                <a:gd name="T6" fmla="*/ 0 w 15"/>
                <a:gd name="T7" fmla="*/ 12 h 12"/>
                <a:gd name="T8" fmla="*/ 7 w 15"/>
                <a:gd name="T9" fmla="*/ 12 h 12"/>
                <a:gd name="T10" fmla="*/ 9 w 15"/>
                <a:gd name="T11" fmla="*/ 12 h 12"/>
                <a:gd name="T12" fmla="*/ 13 w 15"/>
                <a:gd name="T13" fmla="*/ 12 h 12"/>
                <a:gd name="T14" fmla="*/ 13 w 15"/>
                <a:gd name="T15" fmla="*/ 12 h 12"/>
                <a:gd name="T16" fmla="*/ 14 w 15"/>
                <a:gd name="T17" fmla="*/ 9 h 12"/>
                <a:gd name="T18" fmla="*/ 15 w 15"/>
                <a:gd name="T19" fmla="*/ 8 h 12"/>
                <a:gd name="T20" fmla="*/ 13 w 15"/>
                <a:gd name="T21" fmla="*/ 8 h 12"/>
                <a:gd name="T22" fmla="*/ 13 w 15"/>
                <a:gd name="T23" fmla="*/ 8 h 12"/>
                <a:gd name="T24" fmla="*/ 13 w 15"/>
                <a:gd name="T25" fmla="*/ 6 h 12"/>
                <a:gd name="T26" fmla="*/ 13 w 15"/>
                <a:gd name="T27" fmla="*/ 5 h 12"/>
                <a:gd name="T28" fmla="*/ 12 w 15"/>
                <a:gd name="T29" fmla="*/ 5 h 12"/>
                <a:gd name="T30" fmla="*/ 12 w 15"/>
                <a:gd name="T31" fmla="*/ 5 h 12"/>
                <a:gd name="T32" fmla="*/ 8 w 15"/>
                <a:gd name="T33" fmla="*/ 0 h 12"/>
                <a:gd name="T34" fmla="*/ 8 w 15"/>
                <a:gd name="T35" fmla="*/ 0 h 12"/>
                <a:gd name="T36" fmla="*/ 6 w 15"/>
                <a:gd name="T37" fmla="*/ 0 h 12"/>
                <a:gd name="T38" fmla="*/ 4 w 15"/>
                <a:gd name="T39" fmla="*/ 0 h 12"/>
                <a:gd name="T40" fmla="*/ 4 w 15"/>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2"/>
                <a:gd name="T65" fmla="*/ 15 w 1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2">
                  <a:moveTo>
                    <a:pt x="4" y="0"/>
                  </a:moveTo>
                  <a:lnTo>
                    <a:pt x="4" y="0"/>
                  </a:lnTo>
                  <a:lnTo>
                    <a:pt x="0" y="12"/>
                  </a:lnTo>
                  <a:lnTo>
                    <a:pt x="7" y="12"/>
                  </a:lnTo>
                  <a:lnTo>
                    <a:pt x="9" y="12"/>
                  </a:lnTo>
                  <a:lnTo>
                    <a:pt x="13" y="12"/>
                  </a:lnTo>
                  <a:lnTo>
                    <a:pt x="14" y="9"/>
                  </a:lnTo>
                  <a:lnTo>
                    <a:pt x="15" y="8"/>
                  </a:lnTo>
                  <a:lnTo>
                    <a:pt x="13" y="8"/>
                  </a:lnTo>
                  <a:lnTo>
                    <a:pt x="13" y="6"/>
                  </a:lnTo>
                  <a:lnTo>
                    <a:pt x="13" y="5"/>
                  </a:lnTo>
                  <a:lnTo>
                    <a:pt x="12" y="5"/>
                  </a:lnTo>
                  <a:lnTo>
                    <a:pt x="8" y="0"/>
                  </a:lnTo>
                  <a:lnTo>
                    <a:pt x="6" y="0"/>
                  </a:lnTo>
                  <a:lnTo>
                    <a:pt x="4" y="0"/>
                  </a:lnTo>
                </a:path>
              </a:pathLst>
            </a:custGeom>
            <a:grpFill/>
            <a:ln w="1905">
              <a:solidFill>
                <a:srgbClr val="FAE374"/>
              </a:solidFill>
              <a:prstDash val="solid"/>
              <a:round/>
              <a:headEnd/>
              <a:tailEnd/>
            </a:ln>
          </p:spPr>
          <p:txBody>
            <a:bodyPr/>
            <a:lstStyle/>
            <a:p>
              <a:endParaRPr lang="en-US"/>
            </a:p>
          </p:txBody>
        </p:sp>
        <p:sp>
          <p:nvSpPr>
            <p:cNvPr id="65" name="Freeform 140"/>
            <p:cNvSpPr>
              <a:spLocks noChangeAspect="1"/>
            </p:cNvSpPr>
            <p:nvPr/>
          </p:nvSpPr>
          <p:spPr bwMode="auto">
            <a:xfrm>
              <a:off x="6530912" y="2329055"/>
              <a:ext cx="9144" cy="8559"/>
            </a:xfrm>
            <a:custGeom>
              <a:avLst/>
              <a:gdLst>
                <a:gd name="T0" fmla="*/ 6 w 7"/>
                <a:gd name="T1" fmla="*/ 0 h 6"/>
                <a:gd name="T2" fmla="*/ 6 w 7"/>
                <a:gd name="T3" fmla="*/ 0 h 6"/>
                <a:gd name="T4" fmla="*/ 0 w 7"/>
                <a:gd name="T5" fmla="*/ 4 h 6"/>
                <a:gd name="T6" fmla="*/ 0 w 7"/>
                <a:gd name="T7" fmla="*/ 6 h 6"/>
                <a:gd name="T8" fmla="*/ 4 w 7"/>
                <a:gd name="T9" fmla="*/ 6 h 6"/>
                <a:gd name="T10" fmla="*/ 4 w 7"/>
                <a:gd name="T11" fmla="*/ 6 h 6"/>
                <a:gd name="T12" fmla="*/ 6 w 7"/>
                <a:gd name="T13" fmla="*/ 2 h 6"/>
                <a:gd name="T14" fmla="*/ 7 w 7"/>
                <a:gd name="T15" fmla="*/ 0 h 6"/>
                <a:gd name="T16" fmla="*/ 7 w 7"/>
                <a:gd name="T17" fmla="*/ 0 h 6"/>
                <a:gd name="T18" fmla="*/ 6 w 7"/>
                <a:gd name="T19" fmla="*/ 0 h 6"/>
                <a:gd name="T20" fmla="*/ 6 w 7"/>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6"/>
                <a:gd name="T35" fmla="*/ 7 w 7"/>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6">
                  <a:moveTo>
                    <a:pt x="6" y="0"/>
                  </a:moveTo>
                  <a:lnTo>
                    <a:pt x="6" y="0"/>
                  </a:lnTo>
                  <a:lnTo>
                    <a:pt x="0" y="4"/>
                  </a:lnTo>
                  <a:lnTo>
                    <a:pt x="0" y="6"/>
                  </a:lnTo>
                  <a:lnTo>
                    <a:pt x="4" y="6"/>
                  </a:lnTo>
                  <a:lnTo>
                    <a:pt x="6" y="2"/>
                  </a:lnTo>
                  <a:lnTo>
                    <a:pt x="7" y="0"/>
                  </a:lnTo>
                  <a:lnTo>
                    <a:pt x="6" y="0"/>
                  </a:lnTo>
                </a:path>
              </a:pathLst>
            </a:custGeom>
            <a:grpFill/>
            <a:ln w="1905">
              <a:solidFill>
                <a:srgbClr val="FAE374"/>
              </a:solidFill>
              <a:prstDash val="solid"/>
              <a:round/>
              <a:headEnd/>
              <a:tailEnd/>
            </a:ln>
          </p:spPr>
          <p:txBody>
            <a:bodyPr/>
            <a:lstStyle/>
            <a:p>
              <a:endParaRPr lang="en-US"/>
            </a:p>
          </p:txBody>
        </p:sp>
        <p:sp>
          <p:nvSpPr>
            <p:cNvPr id="66" name="Freeform 141"/>
            <p:cNvSpPr>
              <a:spLocks noChangeAspect="1"/>
            </p:cNvSpPr>
            <p:nvPr/>
          </p:nvSpPr>
          <p:spPr bwMode="auto">
            <a:xfrm>
              <a:off x="6157331" y="1775597"/>
              <a:ext cx="5225" cy="5706"/>
            </a:xfrm>
            <a:custGeom>
              <a:avLst/>
              <a:gdLst>
                <a:gd name="T0" fmla="*/ 0 w 4"/>
                <a:gd name="T1" fmla="*/ 0 h 4"/>
                <a:gd name="T2" fmla="*/ 3 w 4"/>
                <a:gd name="T3" fmla="*/ 4 h 4"/>
                <a:gd name="T4" fmla="*/ 3 w 4"/>
                <a:gd name="T5" fmla="*/ 4 h 4"/>
                <a:gd name="T6" fmla="*/ 4 w 4"/>
                <a:gd name="T7" fmla="*/ 4 h 4"/>
                <a:gd name="T8" fmla="*/ 4 w 4"/>
                <a:gd name="T9" fmla="*/ 3 h 4"/>
                <a:gd name="T10" fmla="*/ 0 w 4"/>
                <a:gd name="T11" fmla="*/ 0 h 4"/>
                <a:gd name="T12" fmla="*/ 0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0"/>
                  </a:moveTo>
                  <a:lnTo>
                    <a:pt x="3" y="4"/>
                  </a:lnTo>
                  <a:lnTo>
                    <a:pt x="4" y="4"/>
                  </a:lnTo>
                  <a:lnTo>
                    <a:pt x="4" y="3"/>
                  </a:lnTo>
                  <a:lnTo>
                    <a:pt x="0" y="0"/>
                  </a:lnTo>
                </a:path>
              </a:pathLst>
            </a:custGeom>
            <a:grpFill/>
            <a:ln w="1905">
              <a:solidFill>
                <a:srgbClr val="FAE374"/>
              </a:solidFill>
              <a:prstDash val="solid"/>
              <a:round/>
              <a:headEnd/>
              <a:tailEnd/>
            </a:ln>
          </p:spPr>
          <p:txBody>
            <a:bodyPr/>
            <a:lstStyle/>
            <a:p>
              <a:endParaRPr lang="en-US"/>
            </a:p>
          </p:txBody>
        </p:sp>
        <p:sp>
          <p:nvSpPr>
            <p:cNvPr id="67" name="Freeform 142"/>
            <p:cNvSpPr>
              <a:spLocks noChangeAspect="1"/>
            </p:cNvSpPr>
            <p:nvPr/>
          </p:nvSpPr>
          <p:spPr bwMode="auto">
            <a:xfrm>
              <a:off x="6146881" y="1781303"/>
              <a:ext cx="5225" cy="2853"/>
            </a:xfrm>
            <a:custGeom>
              <a:avLst/>
              <a:gdLst>
                <a:gd name="T0" fmla="*/ 1 w 4"/>
                <a:gd name="T1" fmla="*/ 0 h 2"/>
                <a:gd name="T2" fmla="*/ 1 w 4"/>
                <a:gd name="T3" fmla="*/ 0 h 2"/>
                <a:gd name="T4" fmla="*/ 0 w 4"/>
                <a:gd name="T5" fmla="*/ 0 h 2"/>
                <a:gd name="T6" fmla="*/ 1 w 4"/>
                <a:gd name="T7" fmla="*/ 1 h 2"/>
                <a:gd name="T8" fmla="*/ 3 w 4"/>
                <a:gd name="T9" fmla="*/ 2 h 2"/>
                <a:gd name="T10" fmla="*/ 3 w 4"/>
                <a:gd name="T11" fmla="*/ 2 h 2"/>
                <a:gd name="T12" fmla="*/ 4 w 4"/>
                <a:gd name="T13" fmla="*/ 1 h 2"/>
                <a:gd name="T14" fmla="*/ 4 w 4"/>
                <a:gd name="T15" fmla="*/ 0 h 2"/>
                <a:gd name="T16" fmla="*/ 1 w 4"/>
                <a:gd name="T17" fmla="*/ 0 h 2"/>
                <a:gd name="T18" fmla="*/ 1 w 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
                <a:gd name="T32" fmla="*/ 4 w 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
                  <a:moveTo>
                    <a:pt x="1" y="0"/>
                  </a:moveTo>
                  <a:lnTo>
                    <a:pt x="1" y="0"/>
                  </a:lnTo>
                  <a:lnTo>
                    <a:pt x="0" y="0"/>
                  </a:lnTo>
                  <a:lnTo>
                    <a:pt x="1" y="1"/>
                  </a:lnTo>
                  <a:lnTo>
                    <a:pt x="3" y="2"/>
                  </a:lnTo>
                  <a:lnTo>
                    <a:pt x="4" y="1"/>
                  </a:lnTo>
                  <a:lnTo>
                    <a:pt x="4" y="0"/>
                  </a:lnTo>
                  <a:lnTo>
                    <a:pt x="1" y="0"/>
                  </a:lnTo>
                </a:path>
              </a:pathLst>
            </a:custGeom>
            <a:grpFill/>
            <a:ln w="1905">
              <a:solidFill>
                <a:srgbClr val="FAE374"/>
              </a:solidFill>
              <a:prstDash val="solid"/>
              <a:round/>
              <a:headEnd/>
              <a:tailEnd/>
            </a:ln>
          </p:spPr>
          <p:txBody>
            <a:bodyPr/>
            <a:lstStyle/>
            <a:p>
              <a:endParaRPr lang="en-US"/>
            </a:p>
          </p:txBody>
        </p:sp>
        <p:sp>
          <p:nvSpPr>
            <p:cNvPr id="68" name="Freeform 143"/>
            <p:cNvSpPr>
              <a:spLocks noChangeAspect="1"/>
            </p:cNvSpPr>
            <p:nvPr/>
          </p:nvSpPr>
          <p:spPr bwMode="auto">
            <a:xfrm>
              <a:off x="6111613" y="1782729"/>
              <a:ext cx="3919" cy="4279"/>
            </a:xfrm>
            <a:custGeom>
              <a:avLst/>
              <a:gdLst>
                <a:gd name="T0" fmla="*/ 2 w 3"/>
                <a:gd name="T1" fmla="*/ 0 h 3"/>
                <a:gd name="T2" fmla="*/ 2 w 3"/>
                <a:gd name="T3" fmla="*/ 0 h 3"/>
                <a:gd name="T4" fmla="*/ 1 w 3"/>
                <a:gd name="T5" fmla="*/ 1 h 3"/>
                <a:gd name="T6" fmla="*/ 0 w 3"/>
                <a:gd name="T7" fmla="*/ 1 h 3"/>
                <a:gd name="T8" fmla="*/ 1 w 3"/>
                <a:gd name="T9" fmla="*/ 2 h 3"/>
                <a:gd name="T10" fmla="*/ 3 w 3"/>
                <a:gd name="T11" fmla="*/ 3 h 3"/>
                <a:gd name="T12" fmla="*/ 3 w 3"/>
                <a:gd name="T13" fmla="*/ 3 h 3"/>
                <a:gd name="T14" fmla="*/ 3 w 3"/>
                <a:gd name="T15" fmla="*/ 1 h 3"/>
                <a:gd name="T16" fmla="*/ 3 w 3"/>
                <a:gd name="T17" fmla="*/ 0 h 3"/>
                <a:gd name="T18" fmla="*/ 2 w 3"/>
                <a:gd name="T19" fmla="*/ 0 h 3"/>
                <a:gd name="T20" fmla="*/ 2 w 3"/>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3"/>
                <a:gd name="T35" fmla="*/ 3 w 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3">
                  <a:moveTo>
                    <a:pt x="2" y="0"/>
                  </a:moveTo>
                  <a:lnTo>
                    <a:pt x="2" y="0"/>
                  </a:lnTo>
                  <a:lnTo>
                    <a:pt x="1" y="1"/>
                  </a:lnTo>
                  <a:lnTo>
                    <a:pt x="0" y="1"/>
                  </a:lnTo>
                  <a:lnTo>
                    <a:pt x="1" y="2"/>
                  </a:lnTo>
                  <a:lnTo>
                    <a:pt x="3" y="3"/>
                  </a:lnTo>
                  <a:lnTo>
                    <a:pt x="3" y="1"/>
                  </a:lnTo>
                  <a:lnTo>
                    <a:pt x="3" y="0"/>
                  </a:lnTo>
                  <a:lnTo>
                    <a:pt x="2" y="0"/>
                  </a:lnTo>
                </a:path>
              </a:pathLst>
            </a:custGeom>
            <a:grpFill/>
            <a:ln w="1905">
              <a:solidFill>
                <a:srgbClr val="FAE374"/>
              </a:solidFill>
              <a:prstDash val="solid"/>
              <a:round/>
              <a:headEnd/>
              <a:tailEnd/>
            </a:ln>
          </p:spPr>
          <p:txBody>
            <a:bodyPr/>
            <a:lstStyle/>
            <a:p>
              <a:endParaRPr lang="en-US"/>
            </a:p>
          </p:txBody>
        </p:sp>
        <p:sp>
          <p:nvSpPr>
            <p:cNvPr id="69" name="Freeform 144"/>
            <p:cNvSpPr>
              <a:spLocks noChangeAspect="1"/>
            </p:cNvSpPr>
            <p:nvPr/>
          </p:nvSpPr>
          <p:spPr bwMode="auto">
            <a:xfrm>
              <a:off x="6167781" y="1782729"/>
              <a:ext cx="6531" cy="4279"/>
            </a:xfrm>
            <a:custGeom>
              <a:avLst/>
              <a:gdLst>
                <a:gd name="T0" fmla="*/ 3 w 5"/>
                <a:gd name="T1" fmla="*/ 0 h 3"/>
                <a:gd name="T2" fmla="*/ 3 w 5"/>
                <a:gd name="T3" fmla="*/ 0 h 3"/>
                <a:gd name="T4" fmla="*/ 0 w 5"/>
                <a:gd name="T5" fmla="*/ 2 h 3"/>
                <a:gd name="T6" fmla="*/ 0 w 5"/>
                <a:gd name="T7" fmla="*/ 3 h 3"/>
                <a:gd name="T8" fmla="*/ 3 w 5"/>
                <a:gd name="T9" fmla="*/ 3 h 3"/>
                <a:gd name="T10" fmla="*/ 3 w 5"/>
                <a:gd name="T11" fmla="*/ 3 h 3"/>
                <a:gd name="T12" fmla="*/ 5 w 5"/>
                <a:gd name="T13" fmla="*/ 1 h 3"/>
                <a:gd name="T14" fmla="*/ 5 w 5"/>
                <a:gd name="T15" fmla="*/ 0 h 3"/>
                <a:gd name="T16" fmla="*/ 3 w 5"/>
                <a:gd name="T17" fmla="*/ 0 h 3"/>
                <a:gd name="T18" fmla="*/ 3 w 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3"/>
                <a:gd name="T32" fmla="*/ 5 w 5"/>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3">
                  <a:moveTo>
                    <a:pt x="3" y="0"/>
                  </a:moveTo>
                  <a:lnTo>
                    <a:pt x="3" y="0"/>
                  </a:lnTo>
                  <a:lnTo>
                    <a:pt x="0" y="2"/>
                  </a:lnTo>
                  <a:lnTo>
                    <a:pt x="0" y="3"/>
                  </a:lnTo>
                  <a:lnTo>
                    <a:pt x="3" y="3"/>
                  </a:lnTo>
                  <a:lnTo>
                    <a:pt x="5" y="1"/>
                  </a:lnTo>
                  <a:lnTo>
                    <a:pt x="5" y="0"/>
                  </a:lnTo>
                  <a:lnTo>
                    <a:pt x="3" y="0"/>
                  </a:lnTo>
                </a:path>
              </a:pathLst>
            </a:custGeom>
            <a:grpFill/>
            <a:ln w="1905">
              <a:solidFill>
                <a:srgbClr val="FAE374"/>
              </a:solidFill>
              <a:prstDash val="solid"/>
              <a:round/>
              <a:headEnd/>
              <a:tailEnd/>
            </a:ln>
          </p:spPr>
          <p:txBody>
            <a:bodyPr/>
            <a:lstStyle/>
            <a:p>
              <a:endParaRPr lang="en-US"/>
            </a:p>
          </p:txBody>
        </p:sp>
        <p:sp>
          <p:nvSpPr>
            <p:cNvPr id="70" name="Freeform 145"/>
            <p:cNvSpPr>
              <a:spLocks noChangeAspect="1"/>
            </p:cNvSpPr>
            <p:nvPr/>
          </p:nvSpPr>
          <p:spPr bwMode="auto">
            <a:xfrm>
              <a:off x="5975766" y="1784156"/>
              <a:ext cx="6531" cy="12838"/>
            </a:xfrm>
            <a:custGeom>
              <a:avLst/>
              <a:gdLst>
                <a:gd name="T0" fmla="*/ 4 w 5"/>
                <a:gd name="T1" fmla="*/ 0 h 9"/>
                <a:gd name="T2" fmla="*/ 4 w 5"/>
                <a:gd name="T3" fmla="*/ 0 h 9"/>
                <a:gd name="T4" fmla="*/ 5 w 5"/>
                <a:gd name="T5" fmla="*/ 0 h 9"/>
                <a:gd name="T6" fmla="*/ 5 w 5"/>
                <a:gd name="T7" fmla="*/ 1 h 9"/>
                <a:gd name="T8" fmla="*/ 5 w 5"/>
                <a:gd name="T9" fmla="*/ 5 h 9"/>
                <a:gd name="T10" fmla="*/ 4 w 5"/>
                <a:gd name="T11" fmla="*/ 8 h 9"/>
                <a:gd name="T12" fmla="*/ 2 w 5"/>
                <a:gd name="T13" fmla="*/ 9 h 9"/>
                <a:gd name="T14" fmla="*/ 2 w 5"/>
                <a:gd name="T15" fmla="*/ 9 h 9"/>
                <a:gd name="T16" fmla="*/ 1 w 5"/>
                <a:gd name="T17" fmla="*/ 9 h 9"/>
                <a:gd name="T18" fmla="*/ 0 w 5"/>
                <a:gd name="T19" fmla="*/ 9 h 9"/>
                <a:gd name="T20" fmla="*/ 0 w 5"/>
                <a:gd name="T21" fmla="*/ 6 h 9"/>
                <a:gd name="T22" fmla="*/ 0 w 5"/>
                <a:gd name="T23" fmla="*/ 2 h 9"/>
                <a:gd name="T24" fmla="*/ 2 w 5"/>
                <a:gd name="T25" fmla="*/ 1 h 9"/>
                <a:gd name="T26" fmla="*/ 4 w 5"/>
                <a:gd name="T27" fmla="*/ 0 h 9"/>
                <a:gd name="T28" fmla="*/ 4 w 5"/>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9"/>
                <a:gd name="T47" fmla="*/ 5 w 5"/>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9">
                  <a:moveTo>
                    <a:pt x="4" y="0"/>
                  </a:moveTo>
                  <a:lnTo>
                    <a:pt x="4" y="0"/>
                  </a:lnTo>
                  <a:lnTo>
                    <a:pt x="5" y="0"/>
                  </a:lnTo>
                  <a:lnTo>
                    <a:pt x="5" y="1"/>
                  </a:lnTo>
                  <a:lnTo>
                    <a:pt x="5" y="5"/>
                  </a:lnTo>
                  <a:lnTo>
                    <a:pt x="4" y="8"/>
                  </a:lnTo>
                  <a:lnTo>
                    <a:pt x="2" y="9"/>
                  </a:lnTo>
                  <a:lnTo>
                    <a:pt x="1" y="9"/>
                  </a:lnTo>
                  <a:lnTo>
                    <a:pt x="0" y="9"/>
                  </a:lnTo>
                  <a:lnTo>
                    <a:pt x="0" y="6"/>
                  </a:lnTo>
                  <a:lnTo>
                    <a:pt x="0" y="2"/>
                  </a:lnTo>
                  <a:lnTo>
                    <a:pt x="2" y="1"/>
                  </a:lnTo>
                  <a:lnTo>
                    <a:pt x="4" y="0"/>
                  </a:lnTo>
                </a:path>
              </a:pathLst>
            </a:custGeom>
            <a:grpFill/>
            <a:ln w="1905">
              <a:solidFill>
                <a:srgbClr val="FAE374"/>
              </a:solidFill>
              <a:prstDash val="solid"/>
              <a:round/>
              <a:headEnd/>
              <a:tailEnd/>
            </a:ln>
          </p:spPr>
          <p:txBody>
            <a:bodyPr/>
            <a:lstStyle/>
            <a:p>
              <a:endParaRPr lang="en-US"/>
            </a:p>
          </p:txBody>
        </p:sp>
        <p:sp>
          <p:nvSpPr>
            <p:cNvPr id="71" name="Freeform 146"/>
            <p:cNvSpPr>
              <a:spLocks noChangeAspect="1"/>
            </p:cNvSpPr>
            <p:nvPr/>
          </p:nvSpPr>
          <p:spPr bwMode="auto">
            <a:xfrm>
              <a:off x="6137738" y="1784156"/>
              <a:ext cx="7837" cy="9985"/>
            </a:xfrm>
            <a:custGeom>
              <a:avLst/>
              <a:gdLst>
                <a:gd name="T0" fmla="*/ 2 w 6"/>
                <a:gd name="T1" fmla="*/ 0 h 7"/>
                <a:gd name="T2" fmla="*/ 2 w 6"/>
                <a:gd name="T3" fmla="*/ 0 h 7"/>
                <a:gd name="T4" fmla="*/ 0 w 6"/>
                <a:gd name="T5" fmla="*/ 7 h 7"/>
                <a:gd name="T6" fmla="*/ 0 w 6"/>
                <a:gd name="T7" fmla="*/ 7 h 7"/>
                <a:gd name="T8" fmla="*/ 5 w 6"/>
                <a:gd name="T9" fmla="*/ 6 h 7"/>
                <a:gd name="T10" fmla="*/ 6 w 6"/>
                <a:gd name="T11" fmla="*/ 5 h 7"/>
                <a:gd name="T12" fmla="*/ 5 w 6"/>
                <a:gd name="T13" fmla="*/ 4 h 7"/>
                <a:gd name="T14" fmla="*/ 5 w 6"/>
                <a:gd name="T15" fmla="*/ 4 h 7"/>
                <a:gd name="T16" fmla="*/ 4 w 6"/>
                <a:gd name="T17" fmla="*/ 2 h 7"/>
                <a:gd name="T18" fmla="*/ 5 w 6"/>
                <a:gd name="T19" fmla="*/ 1 h 7"/>
                <a:gd name="T20" fmla="*/ 4 w 6"/>
                <a:gd name="T21" fmla="*/ 1 h 7"/>
                <a:gd name="T22" fmla="*/ 2 w 6"/>
                <a:gd name="T23" fmla="*/ 0 h 7"/>
                <a:gd name="T24" fmla="*/ 2 w 6"/>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7"/>
                <a:gd name="T41" fmla="*/ 6 w 6"/>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7">
                  <a:moveTo>
                    <a:pt x="2" y="0"/>
                  </a:moveTo>
                  <a:lnTo>
                    <a:pt x="2" y="0"/>
                  </a:lnTo>
                  <a:lnTo>
                    <a:pt x="0" y="7"/>
                  </a:lnTo>
                  <a:lnTo>
                    <a:pt x="5" y="6"/>
                  </a:lnTo>
                  <a:lnTo>
                    <a:pt x="6" y="5"/>
                  </a:lnTo>
                  <a:lnTo>
                    <a:pt x="5" y="4"/>
                  </a:lnTo>
                  <a:lnTo>
                    <a:pt x="4" y="2"/>
                  </a:lnTo>
                  <a:lnTo>
                    <a:pt x="5" y="1"/>
                  </a:lnTo>
                  <a:lnTo>
                    <a:pt x="4" y="1"/>
                  </a:lnTo>
                  <a:lnTo>
                    <a:pt x="2" y="0"/>
                  </a:lnTo>
                </a:path>
              </a:pathLst>
            </a:custGeom>
            <a:grpFill/>
            <a:ln w="1905">
              <a:solidFill>
                <a:srgbClr val="FAE374"/>
              </a:solidFill>
              <a:prstDash val="solid"/>
              <a:round/>
              <a:headEnd/>
              <a:tailEnd/>
            </a:ln>
          </p:spPr>
          <p:txBody>
            <a:bodyPr/>
            <a:lstStyle/>
            <a:p>
              <a:endParaRPr lang="en-US"/>
            </a:p>
          </p:txBody>
        </p:sp>
        <p:sp>
          <p:nvSpPr>
            <p:cNvPr id="72" name="Freeform 147"/>
            <p:cNvSpPr>
              <a:spLocks noChangeAspect="1"/>
            </p:cNvSpPr>
            <p:nvPr/>
          </p:nvSpPr>
          <p:spPr bwMode="auto">
            <a:xfrm>
              <a:off x="6157331" y="1787009"/>
              <a:ext cx="6531" cy="11412"/>
            </a:xfrm>
            <a:custGeom>
              <a:avLst/>
              <a:gdLst>
                <a:gd name="T0" fmla="*/ 3 w 5"/>
                <a:gd name="T1" fmla="*/ 2 h 8"/>
                <a:gd name="T2" fmla="*/ 3 w 5"/>
                <a:gd name="T3" fmla="*/ 2 h 8"/>
                <a:gd name="T4" fmla="*/ 0 w 5"/>
                <a:gd name="T5" fmla="*/ 5 h 8"/>
                <a:gd name="T6" fmla="*/ 0 w 5"/>
                <a:gd name="T7" fmla="*/ 7 h 8"/>
                <a:gd name="T8" fmla="*/ 0 w 5"/>
                <a:gd name="T9" fmla="*/ 8 h 8"/>
                <a:gd name="T10" fmla="*/ 0 w 5"/>
                <a:gd name="T11" fmla="*/ 7 h 8"/>
                <a:gd name="T12" fmla="*/ 0 w 5"/>
                <a:gd name="T13" fmla="*/ 7 h 8"/>
                <a:gd name="T14" fmla="*/ 4 w 5"/>
                <a:gd name="T15" fmla="*/ 3 h 8"/>
                <a:gd name="T16" fmla="*/ 5 w 5"/>
                <a:gd name="T17" fmla="*/ 2 h 8"/>
                <a:gd name="T18" fmla="*/ 4 w 5"/>
                <a:gd name="T19" fmla="*/ 0 h 8"/>
                <a:gd name="T20" fmla="*/ 3 w 5"/>
                <a:gd name="T21" fmla="*/ 2 h 8"/>
                <a:gd name="T22" fmla="*/ 3 w 5"/>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3" y="2"/>
                  </a:moveTo>
                  <a:lnTo>
                    <a:pt x="3" y="2"/>
                  </a:lnTo>
                  <a:lnTo>
                    <a:pt x="0" y="5"/>
                  </a:lnTo>
                  <a:lnTo>
                    <a:pt x="0" y="7"/>
                  </a:lnTo>
                  <a:lnTo>
                    <a:pt x="0" y="8"/>
                  </a:lnTo>
                  <a:lnTo>
                    <a:pt x="0" y="7"/>
                  </a:lnTo>
                  <a:lnTo>
                    <a:pt x="4" y="3"/>
                  </a:lnTo>
                  <a:lnTo>
                    <a:pt x="5" y="2"/>
                  </a:lnTo>
                  <a:lnTo>
                    <a:pt x="4" y="0"/>
                  </a:lnTo>
                  <a:lnTo>
                    <a:pt x="3" y="2"/>
                  </a:lnTo>
                </a:path>
              </a:pathLst>
            </a:custGeom>
            <a:grpFill/>
            <a:ln w="1905">
              <a:solidFill>
                <a:srgbClr val="FAE374"/>
              </a:solidFill>
              <a:prstDash val="solid"/>
              <a:round/>
              <a:headEnd/>
              <a:tailEnd/>
            </a:ln>
          </p:spPr>
          <p:txBody>
            <a:bodyPr/>
            <a:lstStyle/>
            <a:p>
              <a:endParaRPr lang="en-US"/>
            </a:p>
          </p:txBody>
        </p:sp>
        <p:sp>
          <p:nvSpPr>
            <p:cNvPr id="73" name="Freeform 148"/>
            <p:cNvSpPr>
              <a:spLocks noChangeAspect="1"/>
            </p:cNvSpPr>
            <p:nvPr/>
          </p:nvSpPr>
          <p:spPr bwMode="auto">
            <a:xfrm>
              <a:off x="6150800" y="1795567"/>
              <a:ext cx="2612" cy="7132"/>
            </a:xfrm>
            <a:custGeom>
              <a:avLst/>
              <a:gdLst>
                <a:gd name="T0" fmla="*/ 0 w 2"/>
                <a:gd name="T1" fmla="*/ 0 h 5"/>
                <a:gd name="T2" fmla="*/ 1 w 2"/>
                <a:gd name="T3" fmla="*/ 5 h 5"/>
                <a:gd name="T4" fmla="*/ 1 w 2"/>
                <a:gd name="T5" fmla="*/ 5 h 5"/>
                <a:gd name="T6" fmla="*/ 2 w 2"/>
                <a:gd name="T7" fmla="*/ 1 h 5"/>
                <a:gd name="T8" fmla="*/ 1 w 2"/>
                <a:gd name="T9" fmla="*/ 0 h 5"/>
                <a:gd name="T10" fmla="*/ 0 w 2"/>
                <a:gd name="T11" fmla="*/ 0 h 5"/>
                <a:gd name="T12" fmla="*/ 0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0" y="0"/>
                  </a:moveTo>
                  <a:lnTo>
                    <a:pt x="1" y="5"/>
                  </a:lnTo>
                  <a:lnTo>
                    <a:pt x="2" y="1"/>
                  </a:lnTo>
                  <a:lnTo>
                    <a:pt x="1" y="0"/>
                  </a:lnTo>
                  <a:lnTo>
                    <a:pt x="0" y="0"/>
                  </a:lnTo>
                </a:path>
              </a:pathLst>
            </a:custGeom>
            <a:grpFill/>
            <a:ln w="1905">
              <a:solidFill>
                <a:srgbClr val="FAE374"/>
              </a:solidFill>
              <a:prstDash val="solid"/>
              <a:round/>
              <a:headEnd/>
              <a:tailEnd/>
            </a:ln>
          </p:spPr>
          <p:txBody>
            <a:bodyPr/>
            <a:lstStyle/>
            <a:p>
              <a:endParaRPr lang="en-US"/>
            </a:p>
          </p:txBody>
        </p:sp>
        <p:sp>
          <p:nvSpPr>
            <p:cNvPr id="74" name="Freeform 149"/>
            <p:cNvSpPr>
              <a:spLocks noChangeAspect="1"/>
            </p:cNvSpPr>
            <p:nvPr/>
          </p:nvSpPr>
          <p:spPr bwMode="auto">
            <a:xfrm>
              <a:off x="6179537" y="1795567"/>
              <a:ext cx="6531" cy="9985"/>
            </a:xfrm>
            <a:custGeom>
              <a:avLst/>
              <a:gdLst>
                <a:gd name="T0" fmla="*/ 0 w 5"/>
                <a:gd name="T1" fmla="*/ 0 h 7"/>
                <a:gd name="T2" fmla="*/ 0 w 5"/>
                <a:gd name="T3" fmla="*/ 0 h 7"/>
                <a:gd name="T4" fmla="*/ 0 w 5"/>
                <a:gd name="T5" fmla="*/ 7 h 7"/>
                <a:gd name="T6" fmla="*/ 0 w 5"/>
                <a:gd name="T7" fmla="*/ 7 h 7"/>
                <a:gd name="T8" fmla="*/ 3 w 5"/>
                <a:gd name="T9" fmla="*/ 7 h 7"/>
                <a:gd name="T10" fmla="*/ 5 w 5"/>
                <a:gd name="T11" fmla="*/ 7 h 7"/>
                <a:gd name="T12" fmla="*/ 5 w 5"/>
                <a:gd name="T13" fmla="*/ 6 h 7"/>
                <a:gd name="T14" fmla="*/ 5 w 5"/>
                <a:gd name="T15" fmla="*/ 5 h 7"/>
                <a:gd name="T16" fmla="*/ 4 w 5"/>
                <a:gd name="T17" fmla="*/ 2 h 7"/>
                <a:gd name="T18" fmla="*/ 0 w 5"/>
                <a:gd name="T19" fmla="*/ 0 h 7"/>
                <a:gd name="T20" fmla="*/ 0 w 5"/>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7"/>
                <a:gd name="T35" fmla="*/ 5 w 5"/>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7">
                  <a:moveTo>
                    <a:pt x="0" y="0"/>
                  </a:moveTo>
                  <a:lnTo>
                    <a:pt x="0" y="0"/>
                  </a:lnTo>
                  <a:lnTo>
                    <a:pt x="0" y="7"/>
                  </a:lnTo>
                  <a:lnTo>
                    <a:pt x="3" y="7"/>
                  </a:lnTo>
                  <a:lnTo>
                    <a:pt x="5" y="7"/>
                  </a:lnTo>
                  <a:lnTo>
                    <a:pt x="5" y="6"/>
                  </a:lnTo>
                  <a:lnTo>
                    <a:pt x="5" y="5"/>
                  </a:lnTo>
                  <a:lnTo>
                    <a:pt x="4" y="2"/>
                  </a:lnTo>
                  <a:lnTo>
                    <a:pt x="0" y="0"/>
                  </a:lnTo>
                </a:path>
              </a:pathLst>
            </a:custGeom>
            <a:grpFill/>
            <a:ln w="1905">
              <a:solidFill>
                <a:srgbClr val="FAE374"/>
              </a:solidFill>
              <a:prstDash val="solid"/>
              <a:round/>
              <a:headEnd/>
              <a:tailEnd/>
            </a:ln>
          </p:spPr>
          <p:txBody>
            <a:bodyPr/>
            <a:lstStyle/>
            <a:p>
              <a:endParaRPr lang="en-US"/>
            </a:p>
          </p:txBody>
        </p:sp>
        <p:sp>
          <p:nvSpPr>
            <p:cNvPr id="75" name="Freeform 150"/>
            <p:cNvSpPr>
              <a:spLocks noChangeAspect="1"/>
            </p:cNvSpPr>
            <p:nvPr/>
          </p:nvSpPr>
          <p:spPr bwMode="auto">
            <a:xfrm>
              <a:off x="6165169" y="1796994"/>
              <a:ext cx="13062" cy="17117"/>
            </a:xfrm>
            <a:custGeom>
              <a:avLst/>
              <a:gdLst>
                <a:gd name="T0" fmla="*/ 2 w 10"/>
                <a:gd name="T1" fmla="*/ 0 h 12"/>
                <a:gd name="T2" fmla="*/ 2 w 10"/>
                <a:gd name="T3" fmla="*/ 0 h 12"/>
                <a:gd name="T4" fmla="*/ 0 w 10"/>
                <a:gd name="T5" fmla="*/ 6 h 12"/>
                <a:gd name="T6" fmla="*/ 0 w 10"/>
                <a:gd name="T7" fmla="*/ 6 h 12"/>
                <a:gd name="T8" fmla="*/ 2 w 10"/>
                <a:gd name="T9" fmla="*/ 6 h 12"/>
                <a:gd name="T10" fmla="*/ 5 w 10"/>
                <a:gd name="T11" fmla="*/ 6 h 12"/>
                <a:gd name="T12" fmla="*/ 5 w 10"/>
                <a:gd name="T13" fmla="*/ 6 h 12"/>
                <a:gd name="T14" fmla="*/ 6 w 10"/>
                <a:gd name="T15" fmla="*/ 7 h 12"/>
                <a:gd name="T16" fmla="*/ 6 w 10"/>
                <a:gd name="T17" fmla="*/ 8 h 12"/>
                <a:gd name="T18" fmla="*/ 6 w 10"/>
                <a:gd name="T19" fmla="*/ 11 h 12"/>
                <a:gd name="T20" fmla="*/ 9 w 10"/>
                <a:gd name="T21" fmla="*/ 12 h 12"/>
                <a:gd name="T22" fmla="*/ 9 w 10"/>
                <a:gd name="T23" fmla="*/ 12 h 12"/>
                <a:gd name="T24" fmla="*/ 10 w 10"/>
                <a:gd name="T25" fmla="*/ 12 h 12"/>
                <a:gd name="T26" fmla="*/ 9 w 10"/>
                <a:gd name="T27" fmla="*/ 11 h 12"/>
                <a:gd name="T28" fmla="*/ 10 w 10"/>
                <a:gd name="T29" fmla="*/ 11 h 12"/>
                <a:gd name="T30" fmla="*/ 10 w 10"/>
                <a:gd name="T31" fmla="*/ 11 h 12"/>
                <a:gd name="T32" fmla="*/ 7 w 10"/>
                <a:gd name="T33" fmla="*/ 8 h 12"/>
                <a:gd name="T34" fmla="*/ 7 w 10"/>
                <a:gd name="T35" fmla="*/ 8 h 12"/>
                <a:gd name="T36" fmla="*/ 9 w 10"/>
                <a:gd name="T37" fmla="*/ 4 h 12"/>
                <a:gd name="T38" fmla="*/ 9 w 10"/>
                <a:gd name="T39" fmla="*/ 4 h 12"/>
                <a:gd name="T40" fmla="*/ 6 w 10"/>
                <a:gd name="T41" fmla="*/ 3 h 12"/>
                <a:gd name="T42" fmla="*/ 2 w 10"/>
                <a:gd name="T43" fmla="*/ 0 h 12"/>
                <a:gd name="T44" fmla="*/ 2 w 10"/>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12"/>
                <a:gd name="T71" fmla="*/ 10 w 10"/>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12">
                  <a:moveTo>
                    <a:pt x="2" y="0"/>
                  </a:moveTo>
                  <a:lnTo>
                    <a:pt x="2" y="0"/>
                  </a:lnTo>
                  <a:lnTo>
                    <a:pt x="0" y="6"/>
                  </a:lnTo>
                  <a:lnTo>
                    <a:pt x="2" y="6"/>
                  </a:lnTo>
                  <a:lnTo>
                    <a:pt x="5" y="6"/>
                  </a:lnTo>
                  <a:lnTo>
                    <a:pt x="6" y="7"/>
                  </a:lnTo>
                  <a:lnTo>
                    <a:pt x="6" y="8"/>
                  </a:lnTo>
                  <a:lnTo>
                    <a:pt x="6" y="11"/>
                  </a:lnTo>
                  <a:lnTo>
                    <a:pt x="9" y="12"/>
                  </a:lnTo>
                  <a:lnTo>
                    <a:pt x="10" y="12"/>
                  </a:lnTo>
                  <a:lnTo>
                    <a:pt x="9" y="11"/>
                  </a:lnTo>
                  <a:lnTo>
                    <a:pt x="10" y="11"/>
                  </a:lnTo>
                  <a:lnTo>
                    <a:pt x="7" y="8"/>
                  </a:lnTo>
                  <a:lnTo>
                    <a:pt x="9" y="4"/>
                  </a:lnTo>
                  <a:lnTo>
                    <a:pt x="6" y="3"/>
                  </a:lnTo>
                  <a:lnTo>
                    <a:pt x="2" y="0"/>
                  </a:lnTo>
                </a:path>
              </a:pathLst>
            </a:custGeom>
            <a:grpFill/>
            <a:ln w="1905">
              <a:solidFill>
                <a:srgbClr val="FAE374"/>
              </a:solidFill>
              <a:prstDash val="solid"/>
              <a:round/>
              <a:headEnd/>
              <a:tailEnd/>
            </a:ln>
          </p:spPr>
          <p:txBody>
            <a:bodyPr/>
            <a:lstStyle/>
            <a:p>
              <a:endParaRPr lang="en-US"/>
            </a:p>
          </p:txBody>
        </p:sp>
        <p:sp>
          <p:nvSpPr>
            <p:cNvPr id="76" name="Freeform 151"/>
            <p:cNvSpPr>
              <a:spLocks noChangeAspect="1"/>
            </p:cNvSpPr>
            <p:nvPr/>
          </p:nvSpPr>
          <p:spPr bwMode="auto">
            <a:xfrm>
              <a:off x="6333672" y="1806979"/>
              <a:ext cx="5225" cy="5706"/>
            </a:xfrm>
            <a:custGeom>
              <a:avLst/>
              <a:gdLst>
                <a:gd name="T0" fmla="*/ 2 w 4"/>
                <a:gd name="T1" fmla="*/ 0 h 4"/>
                <a:gd name="T2" fmla="*/ 2 w 4"/>
                <a:gd name="T3" fmla="*/ 0 h 4"/>
                <a:gd name="T4" fmla="*/ 3 w 4"/>
                <a:gd name="T5" fmla="*/ 0 h 4"/>
                <a:gd name="T6" fmla="*/ 3 w 4"/>
                <a:gd name="T7" fmla="*/ 1 h 4"/>
                <a:gd name="T8" fmla="*/ 4 w 4"/>
                <a:gd name="T9" fmla="*/ 4 h 4"/>
                <a:gd name="T10" fmla="*/ 4 w 4"/>
                <a:gd name="T11" fmla="*/ 4 h 4"/>
                <a:gd name="T12" fmla="*/ 1 w 4"/>
                <a:gd name="T13" fmla="*/ 1 h 4"/>
                <a:gd name="T14" fmla="*/ 0 w 4"/>
                <a:gd name="T15" fmla="*/ 0 h 4"/>
                <a:gd name="T16" fmla="*/ 2 w 4"/>
                <a:gd name="T17" fmla="*/ 0 h 4"/>
                <a:gd name="T18" fmla="*/ 2 w 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2" y="0"/>
                  </a:moveTo>
                  <a:lnTo>
                    <a:pt x="2" y="0"/>
                  </a:lnTo>
                  <a:lnTo>
                    <a:pt x="3" y="0"/>
                  </a:lnTo>
                  <a:lnTo>
                    <a:pt x="3" y="1"/>
                  </a:lnTo>
                  <a:lnTo>
                    <a:pt x="4" y="4"/>
                  </a:lnTo>
                  <a:lnTo>
                    <a:pt x="1" y="1"/>
                  </a:lnTo>
                  <a:lnTo>
                    <a:pt x="0" y="0"/>
                  </a:lnTo>
                  <a:lnTo>
                    <a:pt x="2" y="0"/>
                  </a:lnTo>
                </a:path>
              </a:pathLst>
            </a:custGeom>
            <a:grpFill/>
            <a:ln w="1905">
              <a:solidFill>
                <a:srgbClr val="FAE374"/>
              </a:solidFill>
              <a:prstDash val="solid"/>
              <a:round/>
              <a:headEnd/>
              <a:tailEnd/>
            </a:ln>
          </p:spPr>
          <p:txBody>
            <a:bodyPr/>
            <a:lstStyle/>
            <a:p>
              <a:endParaRPr lang="en-US"/>
            </a:p>
          </p:txBody>
        </p:sp>
        <p:sp>
          <p:nvSpPr>
            <p:cNvPr id="77" name="Freeform 152"/>
            <p:cNvSpPr>
              <a:spLocks noChangeAspect="1"/>
            </p:cNvSpPr>
            <p:nvPr/>
          </p:nvSpPr>
          <p:spPr bwMode="auto">
            <a:xfrm>
              <a:off x="6466907" y="1838361"/>
              <a:ext cx="6531" cy="5706"/>
            </a:xfrm>
            <a:custGeom>
              <a:avLst/>
              <a:gdLst>
                <a:gd name="T0" fmla="*/ 3 w 5"/>
                <a:gd name="T1" fmla="*/ 0 h 4"/>
                <a:gd name="T2" fmla="*/ 3 w 5"/>
                <a:gd name="T3" fmla="*/ 0 h 4"/>
                <a:gd name="T4" fmla="*/ 2 w 5"/>
                <a:gd name="T5" fmla="*/ 1 h 4"/>
                <a:gd name="T6" fmla="*/ 0 w 5"/>
                <a:gd name="T7" fmla="*/ 2 h 4"/>
                <a:gd name="T8" fmla="*/ 2 w 5"/>
                <a:gd name="T9" fmla="*/ 4 h 4"/>
                <a:gd name="T10" fmla="*/ 5 w 5"/>
                <a:gd name="T11" fmla="*/ 4 h 4"/>
                <a:gd name="T12" fmla="*/ 5 w 5"/>
                <a:gd name="T13" fmla="*/ 4 h 4"/>
                <a:gd name="T14" fmla="*/ 5 w 5"/>
                <a:gd name="T15" fmla="*/ 1 h 4"/>
                <a:gd name="T16" fmla="*/ 5 w 5"/>
                <a:gd name="T17" fmla="*/ 0 h 4"/>
                <a:gd name="T18" fmla="*/ 3 w 5"/>
                <a:gd name="T19" fmla="*/ 0 h 4"/>
                <a:gd name="T20" fmla="*/ 3 w 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4"/>
                <a:gd name="T35" fmla="*/ 5 w 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4">
                  <a:moveTo>
                    <a:pt x="3" y="0"/>
                  </a:moveTo>
                  <a:lnTo>
                    <a:pt x="3" y="0"/>
                  </a:lnTo>
                  <a:lnTo>
                    <a:pt x="2" y="1"/>
                  </a:lnTo>
                  <a:lnTo>
                    <a:pt x="0" y="2"/>
                  </a:lnTo>
                  <a:lnTo>
                    <a:pt x="2" y="4"/>
                  </a:lnTo>
                  <a:lnTo>
                    <a:pt x="5" y="4"/>
                  </a:lnTo>
                  <a:lnTo>
                    <a:pt x="5" y="1"/>
                  </a:lnTo>
                  <a:lnTo>
                    <a:pt x="5" y="0"/>
                  </a:lnTo>
                  <a:lnTo>
                    <a:pt x="3" y="0"/>
                  </a:lnTo>
                </a:path>
              </a:pathLst>
            </a:custGeom>
            <a:grpFill/>
            <a:ln w="1905">
              <a:solidFill>
                <a:srgbClr val="FAE374"/>
              </a:solidFill>
              <a:prstDash val="solid"/>
              <a:round/>
              <a:headEnd/>
              <a:tailEnd/>
            </a:ln>
          </p:spPr>
          <p:txBody>
            <a:bodyPr/>
            <a:lstStyle/>
            <a:p>
              <a:endParaRPr lang="en-US"/>
            </a:p>
          </p:txBody>
        </p:sp>
        <p:sp>
          <p:nvSpPr>
            <p:cNvPr id="78" name="Freeform 153"/>
            <p:cNvSpPr>
              <a:spLocks noChangeAspect="1"/>
            </p:cNvSpPr>
            <p:nvPr/>
          </p:nvSpPr>
          <p:spPr bwMode="auto">
            <a:xfrm>
              <a:off x="6451232" y="1839787"/>
              <a:ext cx="3919" cy="5706"/>
            </a:xfrm>
            <a:custGeom>
              <a:avLst/>
              <a:gdLst>
                <a:gd name="T0" fmla="*/ 3 w 3"/>
                <a:gd name="T1" fmla="*/ 0 h 4"/>
                <a:gd name="T2" fmla="*/ 3 w 3"/>
                <a:gd name="T3" fmla="*/ 0 h 4"/>
                <a:gd name="T4" fmla="*/ 2 w 3"/>
                <a:gd name="T5" fmla="*/ 2 h 4"/>
                <a:gd name="T6" fmla="*/ 1 w 3"/>
                <a:gd name="T7" fmla="*/ 4 h 4"/>
                <a:gd name="T8" fmla="*/ 1 w 3"/>
                <a:gd name="T9" fmla="*/ 4 h 4"/>
                <a:gd name="T10" fmla="*/ 0 w 3"/>
                <a:gd name="T11" fmla="*/ 4 h 4"/>
                <a:gd name="T12" fmla="*/ 0 w 3"/>
                <a:gd name="T13" fmla="*/ 3 h 4"/>
                <a:gd name="T14" fmla="*/ 3 w 3"/>
                <a:gd name="T15" fmla="*/ 0 h 4"/>
                <a:gd name="T16" fmla="*/ 3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3" y="0"/>
                  </a:moveTo>
                  <a:lnTo>
                    <a:pt x="3" y="0"/>
                  </a:lnTo>
                  <a:lnTo>
                    <a:pt x="2" y="2"/>
                  </a:lnTo>
                  <a:lnTo>
                    <a:pt x="1" y="4"/>
                  </a:lnTo>
                  <a:lnTo>
                    <a:pt x="0" y="4"/>
                  </a:lnTo>
                  <a:lnTo>
                    <a:pt x="0" y="3"/>
                  </a:lnTo>
                  <a:lnTo>
                    <a:pt x="3" y="0"/>
                  </a:lnTo>
                </a:path>
              </a:pathLst>
            </a:custGeom>
            <a:grpFill/>
            <a:ln w="1905">
              <a:solidFill>
                <a:srgbClr val="FAE374"/>
              </a:solidFill>
              <a:prstDash val="solid"/>
              <a:round/>
              <a:headEnd/>
              <a:tailEnd/>
            </a:ln>
          </p:spPr>
          <p:txBody>
            <a:bodyPr/>
            <a:lstStyle/>
            <a:p>
              <a:endParaRPr lang="en-US"/>
            </a:p>
          </p:txBody>
        </p:sp>
        <p:sp>
          <p:nvSpPr>
            <p:cNvPr id="79" name="Freeform 154"/>
            <p:cNvSpPr>
              <a:spLocks noChangeAspect="1"/>
            </p:cNvSpPr>
            <p:nvPr/>
          </p:nvSpPr>
          <p:spPr bwMode="auto">
            <a:xfrm>
              <a:off x="6635410" y="2137913"/>
              <a:ext cx="10450" cy="17117"/>
            </a:xfrm>
            <a:custGeom>
              <a:avLst/>
              <a:gdLst>
                <a:gd name="T0" fmla="*/ 6 w 8"/>
                <a:gd name="T1" fmla="*/ 0 h 12"/>
                <a:gd name="T2" fmla="*/ 6 w 8"/>
                <a:gd name="T3" fmla="*/ 0 h 12"/>
                <a:gd name="T4" fmla="*/ 3 w 8"/>
                <a:gd name="T5" fmla="*/ 2 h 12"/>
                <a:gd name="T6" fmla="*/ 0 w 8"/>
                <a:gd name="T7" fmla="*/ 4 h 12"/>
                <a:gd name="T8" fmla="*/ 0 w 8"/>
                <a:gd name="T9" fmla="*/ 4 h 12"/>
                <a:gd name="T10" fmla="*/ 1 w 8"/>
                <a:gd name="T11" fmla="*/ 9 h 12"/>
                <a:gd name="T12" fmla="*/ 1 w 8"/>
                <a:gd name="T13" fmla="*/ 11 h 12"/>
                <a:gd name="T14" fmla="*/ 0 w 8"/>
                <a:gd name="T15" fmla="*/ 12 h 12"/>
                <a:gd name="T16" fmla="*/ 0 w 8"/>
                <a:gd name="T17" fmla="*/ 12 h 12"/>
                <a:gd name="T18" fmla="*/ 3 w 8"/>
                <a:gd name="T19" fmla="*/ 12 h 12"/>
                <a:gd name="T20" fmla="*/ 6 w 8"/>
                <a:gd name="T21" fmla="*/ 9 h 12"/>
                <a:gd name="T22" fmla="*/ 8 w 8"/>
                <a:gd name="T23" fmla="*/ 6 h 12"/>
                <a:gd name="T24" fmla="*/ 8 w 8"/>
                <a:gd name="T25" fmla="*/ 4 h 12"/>
                <a:gd name="T26" fmla="*/ 8 w 8"/>
                <a:gd name="T27" fmla="*/ 2 h 12"/>
                <a:gd name="T28" fmla="*/ 6 w 8"/>
                <a:gd name="T29" fmla="*/ 0 h 12"/>
                <a:gd name="T30" fmla="*/ 6 w 8"/>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2"/>
                <a:gd name="T50" fmla="*/ 8 w 8"/>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2">
                  <a:moveTo>
                    <a:pt x="6" y="0"/>
                  </a:moveTo>
                  <a:lnTo>
                    <a:pt x="6" y="0"/>
                  </a:lnTo>
                  <a:lnTo>
                    <a:pt x="3" y="2"/>
                  </a:lnTo>
                  <a:lnTo>
                    <a:pt x="0" y="4"/>
                  </a:lnTo>
                  <a:lnTo>
                    <a:pt x="1" y="9"/>
                  </a:lnTo>
                  <a:lnTo>
                    <a:pt x="1" y="11"/>
                  </a:lnTo>
                  <a:lnTo>
                    <a:pt x="0" y="12"/>
                  </a:lnTo>
                  <a:lnTo>
                    <a:pt x="3" y="12"/>
                  </a:lnTo>
                  <a:lnTo>
                    <a:pt x="6" y="9"/>
                  </a:lnTo>
                  <a:lnTo>
                    <a:pt x="8" y="6"/>
                  </a:lnTo>
                  <a:lnTo>
                    <a:pt x="8" y="4"/>
                  </a:lnTo>
                  <a:lnTo>
                    <a:pt x="8" y="2"/>
                  </a:lnTo>
                  <a:lnTo>
                    <a:pt x="6" y="0"/>
                  </a:lnTo>
                </a:path>
              </a:pathLst>
            </a:custGeom>
            <a:grpFill/>
            <a:ln w="1905">
              <a:solidFill>
                <a:srgbClr val="FAE374"/>
              </a:solidFill>
              <a:prstDash val="solid"/>
              <a:round/>
              <a:headEnd/>
              <a:tailEnd/>
            </a:ln>
          </p:spPr>
          <p:txBody>
            <a:bodyPr/>
            <a:lstStyle/>
            <a:p>
              <a:endParaRPr lang="en-US"/>
            </a:p>
          </p:txBody>
        </p:sp>
        <p:sp>
          <p:nvSpPr>
            <p:cNvPr id="80" name="Freeform 155"/>
            <p:cNvSpPr>
              <a:spLocks noChangeAspect="1"/>
            </p:cNvSpPr>
            <p:nvPr/>
          </p:nvSpPr>
          <p:spPr bwMode="auto">
            <a:xfrm>
              <a:off x="6157331" y="1816964"/>
              <a:ext cx="3919" cy="4279"/>
            </a:xfrm>
            <a:custGeom>
              <a:avLst/>
              <a:gdLst>
                <a:gd name="T0" fmla="*/ 3 w 3"/>
                <a:gd name="T1" fmla="*/ 1 h 3"/>
                <a:gd name="T2" fmla="*/ 3 w 3"/>
                <a:gd name="T3" fmla="*/ 1 h 3"/>
                <a:gd name="T4" fmla="*/ 3 w 3"/>
                <a:gd name="T5" fmla="*/ 2 h 3"/>
                <a:gd name="T6" fmla="*/ 3 w 3"/>
                <a:gd name="T7" fmla="*/ 2 h 3"/>
                <a:gd name="T8" fmla="*/ 0 w 3"/>
                <a:gd name="T9" fmla="*/ 3 h 3"/>
                <a:gd name="T10" fmla="*/ 0 w 3"/>
                <a:gd name="T11" fmla="*/ 3 h 3"/>
                <a:gd name="T12" fmla="*/ 0 w 3"/>
                <a:gd name="T13" fmla="*/ 1 h 3"/>
                <a:gd name="T14" fmla="*/ 1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3" y="1"/>
                  </a:lnTo>
                  <a:lnTo>
                    <a:pt x="3" y="2"/>
                  </a:lnTo>
                  <a:lnTo>
                    <a:pt x="0" y="3"/>
                  </a:lnTo>
                  <a:lnTo>
                    <a:pt x="0" y="1"/>
                  </a:lnTo>
                  <a:lnTo>
                    <a:pt x="1" y="0"/>
                  </a:lnTo>
                  <a:lnTo>
                    <a:pt x="3" y="1"/>
                  </a:lnTo>
                </a:path>
              </a:pathLst>
            </a:custGeom>
            <a:grpFill/>
            <a:ln w="1905">
              <a:solidFill>
                <a:srgbClr val="FAE374"/>
              </a:solidFill>
              <a:prstDash val="solid"/>
              <a:round/>
              <a:headEnd/>
              <a:tailEnd/>
            </a:ln>
          </p:spPr>
          <p:txBody>
            <a:bodyPr/>
            <a:lstStyle/>
            <a:p>
              <a:endParaRPr lang="en-US"/>
            </a:p>
          </p:txBody>
        </p:sp>
        <p:sp>
          <p:nvSpPr>
            <p:cNvPr id="81" name="Freeform 156"/>
            <p:cNvSpPr>
              <a:spLocks noChangeAspect="1"/>
            </p:cNvSpPr>
            <p:nvPr/>
          </p:nvSpPr>
          <p:spPr bwMode="auto">
            <a:xfrm>
              <a:off x="6703334" y="1859757"/>
              <a:ext cx="14368" cy="14264"/>
            </a:xfrm>
            <a:custGeom>
              <a:avLst/>
              <a:gdLst>
                <a:gd name="T0" fmla="*/ 3 w 11"/>
                <a:gd name="T1" fmla="*/ 0 h 10"/>
                <a:gd name="T2" fmla="*/ 0 w 11"/>
                <a:gd name="T3" fmla="*/ 6 h 10"/>
                <a:gd name="T4" fmla="*/ 0 w 11"/>
                <a:gd name="T5" fmla="*/ 6 h 10"/>
                <a:gd name="T6" fmla="*/ 2 w 11"/>
                <a:gd name="T7" fmla="*/ 6 h 10"/>
                <a:gd name="T8" fmla="*/ 3 w 11"/>
                <a:gd name="T9" fmla="*/ 8 h 10"/>
                <a:gd name="T10" fmla="*/ 4 w 11"/>
                <a:gd name="T11" fmla="*/ 10 h 10"/>
                <a:gd name="T12" fmla="*/ 4 w 11"/>
                <a:gd name="T13" fmla="*/ 10 h 10"/>
                <a:gd name="T14" fmla="*/ 6 w 11"/>
                <a:gd name="T15" fmla="*/ 9 h 10"/>
                <a:gd name="T16" fmla="*/ 8 w 11"/>
                <a:gd name="T17" fmla="*/ 8 h 10"/>
                <a:gd name="T18" fmla="*/ 8 w 11"/>
                <a:gd name="T19" fmla="*/ 8 h 10"/>
                <a:gd name="T20" fmla="*/ 10 w 11"/>
                <a:gd name="T21" fmla="*/ 9 h 10"/>
                <a:gd name="T22" fmla="*/ 10 w 11"/>
                <a:gd name="T23" fmla="*/ 8 h 10"/>
                <a:gd name="T24" fmla="*/ 11 w 11"/>
                <a:gd name="T25" fmla="*/ 4 h 10"/>
                <a:gd name="T26" fmla="*/ 11 w 11"/>
                <a:gd name="T27" fmla="*/ 4 h 10"/>
                <a:gd name="T28" fmla="*/ 3 w 11"/>
                <a:gd name="T29" fmla="*/ 0 h 10"/>
                <a:gd name="T30" fmla="*/ 3 w 11"/>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0"/>
                <a:gd name="T50" fmla="*/ 11 w 11"/>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0">
                  <a:moveTo>
                    <a:pt x="3" y="0"/>
                  </a:moveTo>
                  <a:lnTo>
                    <a:pt x="0" y="6"/>
                  </a:lnTo>
                  <a:lnTo>
                    <a:pt x="2" y="6"/>
                  </a:lnTo>
                  <a:lnTo>
                    <a:pt x="3" y="8"/>
                  </a:lnTo>
                  <a:lnTo>
                    <a:pt x="4" y="10"/>
                  </a:lnTo>
                  <a:lnTo>
                    <a:pt x="6" y="9"/>
                  </a:lnTo>
                  <a:lnTo>
                    <a:pt x="8" y="8"/>
                  </a:lnTo>
                  <a:lnTo>
                    <a:pt x="10" y="9"/>
                  </a:lnTo>
                  <a:lnTo>
                    <a:pt x="10" y="8"/>
                  </a:lnTo>
                  <a:lnTo>
                    <a:pt x="11" y="4"/>
                  </a:lnTo>
                  <a:lnTo>
                    <a:pt x="3" y="0"/>
                  </a:lnTo>
                </a:path>
              </a:pathLst>
            </a:custGeom>
            <a:grpFill/>
            <a:ln w="1905">
              <a:solidFill>
                <a:srgbClr val="FAE374"/>
              </a:solidFill>
              <a:prstDash val="solid"/>
              <a:round/>
              <a:headEnd/>
              <a:tailEnd/>
            </a:ln>
          </p:spPr>
          <p:txBody>
            <a:bodyPr/>
            <a:lstStyle/>
            <a:p>
              <a:endParaRPr lang="en-US"/>
            </a:p>
          </p:txBody>
        </p:sp>
        <p:sp>
          <p:nvSpPr>
            <p:cNvPr id="82" name="Freeform 157"/>
            <p:cNvSpPr>
              <a:spLocks noChangeAspect="1"/>
            </p:cNvSpPr>
            <p:nvPr/>
          </p:nvSpPr>
          <p:spPr bwMode="auto">
            <a:xfrm>
              <a:off x="6481276" y="2408936"/>
              <a:ext cx="3919" cy="11412"/>
            </a:xfrm>
            <a:custGeom>
              <a:avLst/>
              <a:gdLst>
                <a:gd name="T0" fmla="*/ 2 w 3"/>
                <a:gd name="T1" fmla="*/ 1 h 8"/>
                <a:gd name="T2" fmla="*/ 2 w 3"/>
                <a:gd name="T3" fmla="*/ 1 h 8"/>
                <a:gd name="T4" fmla="*/ 0 w 3"/>
                <a:gd name="T5" fmla="*/ 6 h 8"/>
                <a:gd name="T6" fmla="*/ 0 w 3"/>
                <a:gd name="T7" fmla="*/ 7 h 8"/>
                <a:gd name="T8" fmla="*/ 0 w 3"/>
                <a:gd name="T9" fmla="*/ 8 h 8"/>
                <a:gd name="T10" fmla="*/ 0 w 3"/>
                <a:gd name="T11" fmla="*/ 8 h 8"/>
                <a:gd name="T12" fmla="*/ 0 w 3"/>
                <a:gd name="T13" fmla="*/ 8 h 8"/>
                <a:gd name="T14" fmla="*/ 3 w 3"/>
                <a:gd name="T15" fmla="*/ 2 h 8"/>
                <a:gd name="T16" fmla="*/ 3 w 3"/>
                <a:gd name="T17" fmla="*/ 0 h 8"/>
                <a:gd name="T18" fmla="*/ 2 w 3"/>
                <a:gd name="T19" fmla="*/ 1 h 8"/>
                <a:gd name="T20" fmla="*/ 2 w 3"/>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8"/>
                <a:gd name="T35" fmla="*/ 3 w 3"/>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8">
                  <a:moveTo>
                    <a:pt x="2" y="1"/>
                  </a:moveTo>
                  <a:lnTo>
                    <a:pt x="2" y="1"/>
                  </a:lnTo>
                  <a:lnTo>
                    <a:pt x="0" y="6"/>
                  </a:lnTo>
                  <a:lnTo>
                    <a:pt x="0" y="7"/>
                  </a:lnTo>
                  <a:lnTo>
                    <a:pt x="0" y="8"/>
                  </a:lnTo>
                  <a:lnTo>
                    <a:pt x="3" y="2"/>
                  </a:lnTo>
                  <a:lnTo>
                    <a:pt x="3" y="0"/>
                  </a:lnTo>
                  <a:lnTo>
                    <a:pt x="2" y="1"/>
                  </a:lnTo>
                </a:path>
              </a:pathLst>
            </a:custGeom>
            <a:grpFill/>
            <a:ln w="1905">
              <a:solidFill>
                <a:srgbClr val="FAE374"/>
              </a:solidFill>
              <a:prstDash val="solid"/>
              <a:round/>
              <a:headEnd/>
              <a:tailEnd/>
            </a:ln>
          </p:spPr>
          <p:txBody>
            <a:bodyPr/>
            <a:lstStyle/>
            <a:p>
              <a:endParaRPr lang="en-US"/>
            </a:p>
          </p:txBody>
        </p:sp>
        <p:sp>
          <p:nvSpPr>
            <p:cNvPr id="83" name="Freeform 158"/>
            <p:cNvSpPr>
              <a:spLocks noChangeAspect="1"/>
            </p:cNvSpPr>
            <p:nvPr/>
          </p:nvSpPr>
          <p:spPr bwMode="auto">
            <a:xfrm>
              <a:off x="6453845" y="2428906"/>
              <a:ext cx="7837" cy="14264"/>
            </a:xfrm>
            <a:custGeom>
              <a:avLst/>
              <a:gdLst>
                <a:gd name="T0" fmla="*/ 6 w 6"/>
                <a:gd name="T1" fmla="*/ 0 h 10"/>
                <a:gd name="T2" fmla="*/ 6 w 6"/>
                <a:gd name="T3" fmla="*/ 0 h 10"/>
                <a:gd name="T4" fmla="*/ 2 w 6"/>
                <a:gd name="T5" fmla="*/ 3 h 10"/>
                <a:gd name="T6" fmla="*/ 1 w 6"/>
                <a:gd name="T7" fmla="*/ 8 h 10"/>
                <a:gd name="T8" fmla="*/ 1 w 6"/>
                <a:gd name="T9" fmla="*/ 8 h 10"/>
                <a:gd name="T10" fmla="*/ 0 w 6"/>
                <a:gd name="T11" fmla="*/ 10 h 10"/>
                <a:gd name="T12" fmla="*/ 0 w 6"/>
                <a:gd name="T13" fmla="*/ 10 h 10"/>
                <a:gd name="T14" fmla="*/ 2 w 6"/>
                <a:gd name="T15" fmla="*/ 9 h 10"/>
                <a:gd name="T16" fmla="*/ 6 w 6"/>
                <a:gd name="T17" fmla="*/ 8 h 10"/>
                <a:gd name="T18" fmla="*/ 6 w 6"/>
                <a:gd name="T19" fmla="*/ 8 h 10"/>
                <a:gd name="T20" fmla="*/ 6 w 6"/>
                <a:gd name="T21" fmla="*/ 2 h 10"/>
                <a:gd name="T22" fmla="*/ 6 w 6"/>
                <a:gd name="T23" fmla="*/ 0 h 10"/>
                <a:gd name="T24" fmla="*/ 6 w 6"/>
                <a:gd name="T25" fmla="*/ 0 h 10"/>
                <a:gd name="T26" fmla="*/ 6 w 6"/>
                <a:gd name="T27" fmla="*/ 0 h 10"/>
                <a:gd name="T28" fmla="*/ 6 w 6"/>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0"/>
                <a:gd name="T47" fmla="*/ 6 w 6"/>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0">
                  <a:moveTo>
                    <a:pt x="6" y="0"/>
                  </a:moveTo>
                  <a:lnTo>
                    <a:pt x="6" y="0"/>
                  </a:lnTo>
                  <a:lnTo>
                    <a:pt x="2" y="3"/>
                  </a:lnTo>
                  <a:lnTo>
                    <a:pt x="1" y="8"/>
                  </a:lnTo>
                  <a:lnTo>
                    <a:pt x="0" y="10"/>
                  </a:lnTo>
                  <a:lnTo>
                    <a:pt x="2" y="9"/>
                  </a:lnTo>
                  <a:lnTo>
                    <a:pt x="6" y="8"/>
                  </a:lnTo>
                  <a:lnTo>
                    <a:pt x="6" y="2"/>
                  </a:lnTo>
                  <a:lnTo>
                    <a:pt x="6" y="0"/>
                  </a:lnTo>
                </a:path>
              </a:pathLst>
            </a:custGeom>
            <a:grpFill/>
            <a:ln w="1905">
              <a:solidFill>
                <a:srgbClr val="FAE374"/>
              </a:solidFill>
              <a:prstDash val="solid"/>
              <a:round/>
              <a:headEnd/>
              <a:tailEnd/>
            </a:ln>
          </p:spPr>
          <p:txBody>
            <a:bodyPr/>
            <a:lstStyle/>
            <a:p>
              <a:endParaRPr lang="en-US"/>
            </a:p>
          </p:txBody>
        </p:sp>
        <p:sp>
          <p:nvSpPr>
            <p:cNvPr id="84" name="Freeform 159"/>
            <p:cNvSpPr>
              <a:spLocks noChangeAspect="1"/>
            </p:cNvSpPr>
            <p:nvPr/>
          </p:nvSpPr>
          <p:spPr bwMode="auto">
            <a:xfrm>
              <a:off x="6438170" y="2441744"/>
              <a:ext cx="3919" cy="14264"/>
            </a:xfrm>
            <a:custGeom>
              <a:avLst/>
              <a:gdLst>
                <a:gd name="T0" fmla="*/ 2 w 3"/>
                <a:gd name="T1" fmla="*/ 0 h 10"/>
                <a:gd name="T2" fmla="*/ 2 w 3"/>
                <a:gd name="T3" fmla="*/ 0 h 10"/>
                <a:gd name="T4" fmla="*/ 1 w 3"/>
                <a:gd name="T5" fmla="*/ 2 h 10"/>
                <a:gd name="T6" fmla="*/ 0 w 3"/>
                <a:gd name="T7" fmla="*/ 7 h 10"/>
                <a:gd name="T8" fmla="*/ 0 w 3"/>
                <a:gd name="T9" fmla="*/ 9 h 10"/>
                <a:gd name="T10" fmla="*/ 1 w 3"/>
                <a:gd name="T11" fmla="*/ 10 h 10"/>
                <a:gd name="T12" fmla="*/ 2 w 3"/>
                <a:gd name="T13" fmla="*/ 9 h 10"/>
                <a:gd name="T14" fmla="*/ 2 w 3"/>
                <a:gd name="T15" fmla="*/ 9 h 10"/>
                <a:gd name="T16" fmla="*/ 3 w 3"/>
                <a:gd name="T17" fmla="*/ 3 h 10"/>
                <a:gd name="T18" fmla="*/ 3 w 3"/>
                <a:gd name="T19" fmla="*/ 1 h 10"/>
                <a:gd name="T20" fmla="*/ 3 w 3"/>
                <a:gd name="T21" fmla="*/ 0 h 10"/>
                <a:gd name="T22" fmla="*/ 2 w 3"/>
                <a:gd name="T23" fmla="*/ 0 h 10"/>
                <a:gd name="T24" fmla="*/ 2 w 3"/>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0"/>
                <a:gd name="T41" fmla="*/ 3 w 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0">
                  <a:moveTo>
                    <a:pt x="2" y="0"/>
                  </a:moveTo>
                  <a:lnTo>
                    <a:pt x="2" y="0"/>
                  </a:lnTo>
                  <a:lnTo>
                    <a:pt x="1" y="2"/>
                  </a:lnTo>
                  <a:lnTo>
                    <a:pt x="0" y="7"/>
                  </a:lnTo>
                  <a:lnTo>
                    <a:pt x="0" y="9"/>
                  </a:lnTo>
                  <a:lnTo>
                    <a:pt x="1" y="10"/>
                  </a:lnTo>
                  <a:lnTo>
                    <a:pt x="2" y="9"/>
                  </a:lnTo>
                  <a:lnTo>
                    <a:pt x="3" y="3"/>
                  </a:lnTo>
                  <a:lnTo>
                    <a:pt x="3" y="1"/>
                  </a:lnTo>
                  <a:lnTo>
                    <a:pt x="3" y="0"/>
                  </a:lnTo>
                  <a:lnTo>
                    <a:pt x="2" y="0"/>
                  </a:lnTo>
                </a:path>
              </a:pathLst>
            </a:custGeom>
            <a:grpFill/>
            <a:ln w="1905">
              <a:solidFill>
                <a:srgbClr val="FAE374"/>
              </a:solidFill>
              <a:prstDash val="solid"/>
              <a:round/>
              <a:headEnd/>
              <a:tailEnd/>
            </a:ln>
          </p:spPr>
          <p:txBody>
            <a:bodyPr/>
            <a:lstStyle/>
            <a:p>
              <a:endParaRPr lang="en-US"/>
            </a:p>
          </p:txBody>
        </p:sp>
        <p:sp>
          <p:nvSpPr>
            <p:cNvPr id="85" name="Freeform 160"/>
            <p:cNvSpPr>
              <a:spLocks noChangeAspect="1"/>
            </p:cNvSpPr>
            <p:nvPr/>
          </p:nvSpPr>
          <p:spPr bwMode="auto">
            <a:xfrm>
              <a:off x="6418577" y="2448876"/>
              <a:ext cx="15675" cy="17117"/>
            </a:xfrm>
            <a:custGeom>
              <a:avLst/>
              <a:gdLst>
                <a:gd name="T0" fmla="*/ 9 w 12"/>
                <a:gd name="T1" fmla="*/ 2 h 12"/>
                <a:gd name="T2" fmla="*/ 4 w 12"/>
                <a:gd name="T3" fmla="*/ 7 h 12"/>
                <a:gd name="T4" fmla="*/ 4 w 12"/>
                <a:gd name="T5" fmla="*/ 7 h 12"/>
                <a:gd name="T6" fmla="*/ 2 w 12"/>
                <a:gd name="T7" fmla="*/ 8 h 12"/>
                <a:gd name="T8" fmla="*/ 2 w 12"/>
                <a:gd name="T9" fmla="*/ 8 h 12"/>
                <a:gd name="T10" fmla="*/ 0 w 12"/>
                <a:gd name="T11" fmla="*/ 11 h 12"/>
                <a:gd name="T12" fmla="*/ 1 w 12"/>
                <a:gd name="T13" fmla="*/ 12 h 12"/>
                <a:gd name="T14" fmla="*/ 3 w 12"/>
                <a:gd name="T15" fmla="*/ 12 h 12"/>
                <a:gd name="T16" fmla="*/ 3 w 12"/>
                <a:gd name="T17" fmla="*/ 12 h 12"/>
                <a:gd name="T18" fmla="*/ 12 w 12"/>
                <a:gd name="T19" fmla="*/ 6 h 12"/>
                <a:gd name="T20" fmla="*/ 12 w 12"/>
                <a:gd name="T21" fmla="*/ 6 h 12"/>
                <a:gd name="T22" fmla="*/ 12 w 12"/>
                <a:gd name="T23" fmla="*/ 3 h 12"/>
                <a:gd name="T24" fmla="*/ 12 w 12"/>
                <a:gd name="T25" fmla="*/ 3 h 12"/>
                <a:gd name="T26" fmla="*/ 11 w 12"/>
                <a:gd name="T27" fmla="*/ 3 h 12"/>
                <a:gd name="T28" fmla="*/ 11 w 12"/>
                <a:gd name="T29" fmla="*/ 3 h 12"/>
                <a:gd name="T30" fmla="*/ 10 w 12"/>
                <a:gd name="T31" fmla="*/ 2 h 12"/>
                <a:gd name="T32" fmla="*/ 11 w 12"/>
                <a:gd name="T33" fmla="*/ 0 h 12"/>
                <a:gd name="T34" fmla="*/ 11 w 12"/>
                <a:gd name="T35" fmla="*/ 0 h 12"/>
                <a:gd name="T36" fmla="*/ 9 w 12"/>
                <a:gd name="T37" fmla="*/ 2 h 12"/>
                <a:gd name="T38" fmla="*/ 9 w 12"/>
                <a:gd name="T39" fmla="*/ 2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12"/>
                <a:gd name="T62" fmla="*/ 12 w 12"/>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12">
                  <a:moveTo>
                    <a:pt x="9" y="2"/>
                  </a:moveTo>
                  <a:lnTo>
                    <a:pt x="4" y="7"/>
                  </a:lnTo>
                  <a:lnTo>
                    <a:pt x="2" y="8"/>
                  </a:lnTo>
                  <a:lnTo>
                    <a:pt x="0" y="11"/>
                  </a:lnTo>
                  <a:lnTo>
                    <a:pt x="1" y="12"/>
                  </a:lnTo>
                  <a:lnTo>
                    <a:pt x="3" y="12"/>
                  </a:lnTo>
                  <a:lnTo>
                    <a:pt x="12" y="6"/>
                  </a:lnTo>
                  <a:lnTo>
                    <a:pt x="12" y="3"/>
                  </a:lnTo>
                  <a:lnTo>
                    <a:pt x="11" y="3"/>
                  </a:lnTo>
                  <a:lnTo>
                    <a:pt x="10" y="2"/>
                  </a:lnTo>
                  <a:lnTo>
                    <a:pt x="11" y="0"/>
                  </a:lnTo>
                  <a:lnTo>
                    <a:pt x="9" y="2"/>
                  </a:lnTo>
                </a:path>
              </a:pathLst>
            </a:custGeom>
            <a:grpFill/>
            <a:ln w="1905">
              <a:solidFill>
                <a:srgbClr val="FAE374"/>
              </a:solidFill>
              <a:prstDash val="solid"/>
              <a:round/>
              <a:headEnd/>
              <a:tailEnd/>
            </a:ln>
          </p:spPr>
          <p:txBody>
            <a:bodyPr/>
            <a:lstStyle/>
            <a:p>
              <a:endParaRPr lang="en-US"/>
            </a:p>
          </p:txBody>
        </p:sp>
        <p:sp>
          <p:nvSpPr>
            <p:cNvPr id="86" name="Freeform 161"/>
            <p:cNvSpPr>
              <a:spLocks noChangeAspect="1"/>
            </p:cNvSpPr>
            <p:nvPr/>
          </p:nvSpPr>
          <p:spPr bwMode="auto">
            <a:xfrm>
              <a:off x="6401596" y="2467420"/>
              <a:ext cx="10450" cy="15691"/>
            </a:xfrm>
            <a:custGeom>
              <a:avLst/>
              <a:gdLst>
                <a:gd name="T0" fmla="*/ 7 w 8"/>
                <a:gd name="T1" fmla="*/ 0 h 11"/>
                <a:gd name="T2" fmla="*/ 7 w 8"/>
                <a:gd name="T3" fmla="*/ 0 h 11"/>
                <a:gd name="T4" fmla="*/ 3 w 8"/>
                <a:gd name="T5" fmla="*/ 8 h 11"/>
                <a:gd name="T6" fmla="*/ 0 w 8"/>
                <a:gd name="T7" fmla="*/ 11 h 11"/>
                <a:gd name="T8" fmla="*/ 1 w 8"/>
                <a:gd name="T9" fmla="*/ 11 h 11"/>
                <a:gd name="T10" fmla="*/ 3 w 8"/>
                <a:gd name="T11" fmla="*/ 11 h 11"/>
                <a:gd name="T12" fmla="*/ 3 w 8"/>
                <a:gd name="T13" fmla="*/ 11 h 11"/>
                <a:gd name="T14" fmla="*/ 6 w 8"/>
                <a:gd name="T15" fmla="*/ 6 h 11"/>
                <a:gd name="T16" fmla="*/ 8 w 8"/>
                <a:gd name="T17" fmla="*/ 2 h 11"/>
                <a:gd name="T18" fmla="*/ 8 w 8"/>
                <a:gd name="T19" fmla="*/ 2 h 11"/>
                <a:gd name="T20" fmla="*/ 8 w 8"/>
                <a:gd name="T21" fmla="*/ 2 h 11"/>
                <a:gd name="T22" fmla="*/ 8 w 8"/>
                <a:gd name="T23" fmla="*/ 2 h 11"/>
                <a:gd name="T24" fmla="*/ 8 w 8"/>
                <a:gd name="T25" fmla="*/ 0 h 11"/>
                <a:gd name="T26" fmla="*/ 8 w 8"/>
                <a:gd name="T27" fmla="*/ 0 h 11"/>
                <a:gd name="T28" fmla="*/ 7 w 8"/>
                <a:gd name="T29" fmla="*/ 0 h 11"/>
                <a:gd name="T30" fmla="*/ 7 w 8"/>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1"/>
                <a:gd name="T50" fmla="*/ 8 w 8"/>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1">
                  <a:moveTo>
                    <a:pt x="7" y="0"/>
                  </a:moveTo>
                  <a:lnTo>
                    <a:pt x="7" y="0"/>
                  </a:lnTo>
                  <a:lnTo>
                    <a:pt x="3" y="8"/>
                  </a:lnTo>
                  <a:lnTo>
                    <a:pt x="0" y="11"/>
                  </a:lnTo>
                  <a:lnTo>
                    <a:pt x="1" y="11"/>
                  </a:lnTo>
                  <a:lnTo>
                    <a:pt x="3" y="11"/>
                  </a:lnTo>
                  <a:lnTo>
                    <a:pt x="6" y="6"/>
                  </a:lnTo>
                  <a:lnTo>
                    <a:pt x="8" y="2"/>
                  </a:lnTo>
                  <a:lnTo>
                    <a:pt x="8" y="0"/>
                  </a:lnTo>
                  <a:lnTo>
                    <a:pt x="7" y="0"/>
                  </a:lnTo>
                </a:path>
              </a:pathLst>
            </a:custGeom>
            <a:grpFill/>
            <a:ln w="1905">
              <a:solidFill>
                <a:srgbClr val="FAE374"/>
              </a:solidFill>
              <a:prstDash val="solid"/>
              <a:round/>
              <a:headEnd/>
              <a:tailEnd/>
            </a:ln>
          </p:spPr>
          <p:txBody>
            <a:bodyPr/>
            <a:lstStyle/>
            <a:p>
              <a:endParaRPr lang="en-US"/>
            </a:p>
          </p:txBody>
        </p:sp>
        <p:sp>
          <p:nvSpPr>
            <p:cNvPr id="87" name="Freeform 162"/>
            <p:cNvSpPr>
              <a:spLocks noChangeAspect="1"/>
            </p:cNvSpPr>
            <p:nvPr/>
          </p:nvSpPr>
          <p:spPr bwMode="auto">
            <a:xfrm>
              <a:off x="5782444" y="1757054"/>
              <a:ext cx="1199116" cy="746027"/>
            </a:xfrm>
            <a:custGeom>
              <a:avLst/>
              <a:gdLst>
                <a:gd name="T0" fmla="*/ 109 w 918"/>
                <a:gd name="T1" fmla="*/ 426 h 523"/>
                <a:gd name="T2" fmla="*/ 211 w 918"/>
                <a:gd name="T3" fmla="*/ 414 h 523"/>
                <a:gd name="T4" fmla="*/ 267 w 918"/>
                <a:gd name="T5" fmla="*/ 373 h 523"/>
                <a:gd name="T6" fmla="*/ 340 w 918"/>
                <a:gd name="T7" fmla="*/ 450 h 523"/>
                <a:gd name="T8" fmla="*/ 341 w 918"/>
                <a:gd name="T9" fmla="*/ 487 h 523"/>
                <a:gd name="T10" fmla="*/ 334 w 918"/>
                <a:gd name="T11" fmla="*/ 515 h 523"/>
                <a:gd name="T12" fmla="*/ 375 w 918"/>
                <a:gd name="T13" fmla="*/ 500 h 523"/>
                <a:gd name="T14" fmla="*/ 409 w 918"/>
                <a:gd name="T15" fmla="*/ 454 h 523"/>
                <a:gd name="T16" fmla="*/ 422 w 918"/>
                <a:gd name="T17" fmla="*/ 407 h 523"/>
                <a:gd name="T18" fmla="*/ 429 w 918"/>
                <a:gd name="T19" fmla="*/ 370 h 523"/>
                <a:gd name="T20" fmla="*/ 399 w 918"/>
                <a:gd name="T21" fmla="*/ 366 h 523"/>
                <a:gd name="T22" fmla="*/ 386 w 918"/>
                <a:gd name="T23" fmla="*/ 349 h 523"/>
                <a:gd name="T24" fmla="*/ 409 w 918"/>
                <a:gd name="T25" fmla="*/ 304 h 523"/>
                <a:gd name="T26" fmla="*/ 448 w 918"/>
                <a:gd name="T27" fmla="*/ 265 h 523"/>
                <a:gd name="T28" fmla="*/ 494 w 918"/>
                <a:gd name="T29" fmla="*/ 270 h 523"/>
                <a:gd name="T30" fmla="*/ 536 w 918"/>
                <a:gd name="T31" fmla="*/ 261 h 523"/>
                <a:gd name="T32" fmla="*/ 547 w 918"/>
                <a:gd name="T33" fmla="*/ 275 h 523"/>
                <a:gd name="T34" fmla="*/ 563 w 918"/>
                <a:gd name="T35" fmla="*/ 263 h 523"/>
                <a:gd name="T36" fmla="*/ 589 w 918"/>
                <a:gd name="T37" fmla="*/ 228 h 523"/>
                <a:gd name="T38" fmla="*/ 620 w 918"/>
                <a:gd name="T39" fmla="*/ 237 h 523"/>
                <a:gd name="T40" fmla="*/ 656 w 918"/>
                <a:gd name="T41" fmla="*/ 227 h 523"/>
                <a:gd name="T42" fmla="*/ 665 w 918"/>
                <a:gd name="T43" fmla="*/ 215 h 523"/>
                <a:gd name="T44" fmla="*/ 635 w 918"/>
                <a:gd name="T45" fmla="*/ 257 h 523"/>
                <a:gd name="T46" fmla="*/ 589 w 918"/>
                <a:gd name="T47" fmla="*/ 294 h 523"/>
                <a:gd name="T48" fmla="*/ 607 w 918"/>
                <a:gd name="T49" fmla="*/ 387 h 523"/>
                <a:gd name="T50" fmla="*/ 637 w 918"/>
                <a:gd name="T51" fmla="*/ 333 h 523"/>
                <a:gd name="T52" fmla="*/ 650 w 918"/>
                <a:gd name="T53" fmla="*/ 294 h 523"/>
                <a:gd name="T54" fmla="*/ 654 w 918"/>
                <a:gd name="T55" fmla="*/ 261 h 523"/>
                <a:gd name="T56" fmla="*/ 691 w 918"/>
                <a:gd name="T57" fmla="*/ 251 h 523"/>
                <a:gd name="T58" fmla="*/ 746 w 918"/>
                <a:gd name="T59" fmla="*/ 231 h 523"/>
                <a:gd name="T60" fmla="*/ 766 w 918"/>
                <a:gd name="T61" fmla="*/ 221 h 523"/>
                <a:gd name="T62" fmla="*/ 803 w 918"/>
                <a:gd name="T63" fmla="*/ 187 h 523"/>
                <a:gd name="T64" fmla="*/ 808 w 918"/>
                <a:gd name="T65" fmla="*/ 179 h 523"/>
                <a:gd name="T66" fmla="*/ 830 w 918"/>
                <a:gd name="T67" fmla="*/ 154 h 523"/>
                <a:gd name="T68" fmla="*/ 861 w 918"/>
                <a:gd name="T69" fmla="*/ 172 h 523"/>
                <a:gd name="T70" fmla="*/ 900 w 918"/>
                <a:gd name="T71" fmla="*/ 170 h 523"/>
                <a:gd name="T72" fmla="*/ 913 w 918"/>
                <a:gd name="T73" fmla="*/ 163 h 523"/>
                <a:gd name="T74" fmla="*/ 873 w 918"/>
                <a:gd name="T75" fmla="*/ 145 h 523"/>
                <a:gd name="T76" fmla="*/ 848 w 918"/>
                <a:gd name="T77" fmla="*/ 118 h 523"/>
                <a:gd name="T78" fmla="*/ 811 w 918"/>
                <a:gd name="T79" fmla="*/ 91 h 523"/>
                <a:gd name="T80" fmla="*/ 774 w 918"/>
                <a:gd name="T81" fmla="*/ 75 h 523"/>
                <a:gd name="T82" fmla="*/ 733 w 918"/>
                <a:gd name="T83" fmla="*/ 93 h 523"/>
                <a:gd name="T84" fmla="*/ 699 w 918"/>
                <a:gd name="T85" fmla="*/ 86 h 523"/>
                <a:gd name="T86" fmla="*/ 643 w 918"/>
                <a:gd name="T87" fmla="*/ 84 h 523"/>
                <a:gd name="T88" fmla="*/ 613 w 918"/>
                <a:gd name="T89" fmla="*/ 65 h 523"/>
                <a:gd name="T90" fmla="*/ 536 w 918"/>
                <a:gd name="T91" fmla="*/ 67 h 523"/>
                <a:gd name="T92" fmla="*/ 516 w 918"/>
                <a:gd name="T93" fmla="*/ 57 h 523"/>
                <a:gd name="T94" fmla="*/ 494 w 918"/>
                <a:gd name="T95" fmla="*/ 37 h 523"/>
                <a:gd name="T96" fmla="*/ 479 w 918"/>
                <a:gd name="T97" fmla="*/ 41 h 523"/>
                <a:gd name="T98" fmla="*/ 437 w 918"/>
                <a:gd name="T99" fmla="*/ 28 h 523"/>
                <a:gd name="T100" fmla="*/ 416 w 918"/>
                <a:gd name="T101" fmla="*/ 39 h 523"/>
                <a:gd name="T102" fmla="*/ 405 w 918"/>
                <a:gd name="T103" fmla="*/ 49 h 523"/>
                <a:gd name="T104" fmla="*/ 360 w 918"/>
                <a:gd name="T105" fmla="*/ 52 h 523"/>
                <a:gd name="T106" fmla="*/ 331 w 918"/>
                <a:gd name="T107" fmla="*/ 65 h 523"/>
                <a:gd name="T108" fmla="*/ 307 w 918"/>
                <a:gd name="T109" fmla="*/ 53 h 523"/>
                <a:gd name="T110" fmla="*/ 285 w 918"/>
                <a:gd name="T111" fmla="*/ 40 h 523"/>
                <a:gd name="T112" fmla="*/ 268 w 918"/>
                <a:gd name="T113" fmla="*/ 28 h 523"/>
                <a:gd name="T114" fmla="*/ 267 w 918"/>
                <a:gd name="T115" fmla="*/ 1 h 523"/>
                <a:gd name="T116" fmla="*/ 259 w 918"/>
                <a:gd name="T117" fmla="*/ 21 h 523"/>
                <a:gd name="T118" fmla="*/ 203 w 918"/>
                <a:gd name="T119" fmla="*/ 19 h 523"/>
                <a:gd name="T120" fmla="*/ 166 w 918"/>
                <a:gd name="T121" fmla="*/ 4 h 523"/>
                <a:gd name="T122" fmla="*/ 130 w 918"/>
                <a:gd name="T123" fmla="*/ 8 h 523"/>
                <a:gd name="T124" fmla="*/ 112 w 918"/>
                <a:gd name="T125" fmla="*/ 21 h 5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8"/>
                <a:gd name="T190" fmla="*/ 0 h 523"/>
                <a:gd name="T191" fmla="*/ 918 w 918"/>
                <a:gd name="T192" fmla="*/ 523 h 5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8" h="523">
                  <a:moveTo>
                    <a:pt x="0" y="384"/>
                  </a:moveTo>
                  <a:lnTo>
                    <a:pt x="8" y="385"/>
                  </a:lnTo>
                  <a:lnTo>
                    <a:pt x="11" y="385"/>
                  </a:lnTo>
                  <a:lnTo>
                    <a:pt x="19" y="385"/>
                  </a:lnTo>
                  <a:lnTo>
                    <a:pt x="23" y="389"/>
                  </a:lnTo>
                  <a:lnTo>
                    <a:pt x="30" y="390"/>
                  </a:lnTo>
                  <a:lnTo>
                    <a:pt x="39" y="398"/>
                  </a:lnTo>
                  <a:lnTo>
                    <a:pt x="44" y="402"/>
                  </a:lnTo>
                  <a:lnTo>
                    <a:pt x="48" y="409"/>
                  </a:lnTo>
                  <a:lnTo>
                    <a:pt x="51" y="411"/>
                  </a:lnTo>
                  <a:lnTo>
                    <a:pt x="58" y="416"/>
                  </a:lnTo>
                  <a:lnTo>
                    <a:pt x="63" y="415"/>
                  </a:lnTo>
                  <a:lnTo>
                    <a:pt x="67" y="415"/>
                  </a:lnTo>
                  <a:lnTo>
                    <a:pt x="73" y="414"/>
                  </a:lnTo>
                  <a:lnTo>
                    <a:pt x="76" y="410"/>
                  </a:lnTo>
                  <a:lnTo>
                    <a:pt x="82" y="413"/>
                  </a:lnTo>
                  <a:lnTo>
                    <a:pt x="92" y="415"/>
                  </a:lnTo>
                  <a:lnTo>
                    <a:pt x="96" y="416"/>
                  </a:lnTo>
                  <a:lnTo>
                    <a:pt x="96" y="419"/>
                  </a:lnTo>
                  <a:lnTo>
                    <a:pt x="100" y="423"/>
                  </a:lnTo>
                  <a:lnTo>
                    <a:pt x="105" y="423"/>
                  </a:lnTo>
                  <a:lnTo>
                    <a:pt x="109" y="426"/>
                  </a:lnTo>
                  <a:lnTo>
                    <a:pt x="114" y="426"/>
                  </a:lnTo>
                  <a:lnTo>
                    <a:pt x="118" y="425"/>
                  </a:lnTo>
                  <a:lnTo>
                    <a:pt x="123" y="426"/>
                  </a:lnTo>
                  <a:lnTo>
                    <a:pt x="130" y="427"/>
                  </a:lnTo>
                  <a:lnTo>
                    <a:pt x="138" y="426"/>
                  </a:lnTo>
                  <a:lnTo>
                    <a:pt x="141" y="423"/>
                  </a:lnTo>
                  <a:lnTo>
                    <a:pt x="152" y="422"/>
                  </a:lnTo>
                  <a:lnTo>
                    <a:pt x="161" y="415"/>
                  </a:lnTo>
                  <a:lnTo>
                    <a:pt x="163" y="414"/>
                  </a:lnTo>
                  <a:lnTo>
                    <a:pt x="170" y="419"/>
                  </a:lnTo>
                  <a:lnTo>
                    <a:pt x="175" y="418"/>
                  </a:lnTo>
                  <a:lnTo>
                    <a:pt x="182" y="421"/>
                  </a:lnTo>
                  <a:lnTo>
                    <a:pt x="188" y="418"/>
                  </a:lnTo>
                  <a:lnTo>
                    <a:pt x="194" y="422"/>
                  </a:lnTo>
                  <a:lnTo>
                    <a:pt x="198" y="425"/>
                  </a:lnTo>
                  <a:lnTo>
                    <a:pt x="205" y="419"/>
                  </a:lnTo>
                  <a:lnTo>
                    <a:pt x="209" y="418"/>
                  </a:lnTo>
                  <a:lnTo>
                    <a:pt x="211" y="417"/>
                  </a:lnTo>
                  <a:lnTo>
                    <a:pt x="212" y="415"/>
                  </a:lnTo>
                  <a:lnTo>
                    <a:pt x="211" y="414"/>
                  </a:lnTo>
                  <a:lnTo>
                    <a:pt x="213" y="411"/>
                  </a:lnTo>
                  <a:lnTo>
                    <a:pt x="217" y="408"/>
                  </a:lnTo>
                  <a:lnTo>
                    <a:pt x="219" y="403"/>
                  </a:lnTo>
                  <a:lnTo>
                    <a:pt x="223" y="398"/>
                  </a:lnTo>
                  <a:lnTo>
                    <a:pt x="221" y="393"/>
                  </a:lnTo>
                  <a:lnTo>
                    <a:pt x="225" y="391"/>
                  </a:lnTo>
                  <a:lnTo>
                    <a:pt x="225" y="385"/>
                  </a:lnTo>
                  <a:lnTo>
                    <a:pt x="225" y="381"/>
                  </a:lnTo>
                  <a:lnTo>
                    <a:pt x="221" y="381"/>
                  </a:lnTo>
                  <a:lnTo>
                    <a:pt x="222" y="378"/>
                  </a:lnTo>
                  <a:lnTo>
                    <a:pt x="223" y="376"/>
                  </a:lnTo>
                  <a:lnTo>
                    <a:pt x="227" y="371"/>
                  </a:lnTo>
                  <a:lnTo>
                    <a:pt x="231" y="368"/>
                  </a:lnTo>
                  <a:lnTo>
                    <a:pt x="235" y="365"/>
                  </a:lnTo>
                  <a:lnTo>
                    <a:pt x="240" y="365"/>
                  </a:lnTo>
                  <a:lnTo>
                    <a:pt x="246" y="363"/>
                  </a:lnTo>
                  <a:lnTo>
                    <a:pt x="250" y="361"/>
                  </a:lnTo>
                  <a:lnTo>
                    <a:pt x="255" y="362"/>
                  </a:lnTo>
                  <a:lnTo>
                    <a:pt x="260" y="366"/>
                  </a:lnTo>
                  <a:lnTo>
                    <a:pt x="263" y="369"/>
                  </a:lnTo>
                  <a:lnTo>
                    <a:pt x="267" y="373"/>
                  </a:lnTo>
                  <a:lnTo>
                    <a:pt x="275" y="374"/>
                  </a:lnTo>
                  <a:lnTo>
                    <a:pt x="279" y="378"/>
                  </a:lnTo>
                  <a:lnTo>
                    <a:pt x="283" y="382"/>
                  </a:lnTo>
                  <a:lnTo>
                    <a:pt x="286" y="387"/>
                  </a:lnTo>
                  <a:lnTo>
                    <a:pt x="286" y="392"/>
                  </a:lnTo>
                  <a:lnTo>
                    <a:pt x="287" y="398"/>
                  </a:lnTo>
                  <a:lnTo>
                    <a:pt x="292" y="406"/>
                  </a:lnTo>
                  <a:lnTo>
                    <a:pt x="295" y="411"/>
                  </a:lnTo>
                  <a:lnTo>
                    <a:pt x="299" y="415"/>
                  </a:lnTo>
                  <a:lnTo>
                    <a:pt x="303" y="415"/>
                  </a:lnTo>
                  <a:lnTo>
                    <a:pt x="307" y="415"/>
                  </a:lnTo>
                  <a:lnTo>
                    <a:pt x="312" y="417"/>
                  </a:lnTo>
                  <a:lnTo>
                    <a:pt x="316" y="421"/>
                  </a:lnTo>
                  <a:lnTo>
                    <a:pt x="318" y="425"/>
                  </a:lnTo>
                  <a:lnTo>
                    <a:pt x="319" y="430"/>
                  </a:lnTo>
                  <a:lnTo>
                    <a:pt x="324" y="434"/>
                  </a:lnTo>
                  <a:lnTo>
                    <a:pt x="326" y="439"/>
                  </a:lnTo>
                  <a:lnTo>
                    <a:pt x="325" y="442"/>
                  </a:lnTo>
                  <a:lnTo>
                    <a:pt x="327" y="447"/>
                  </a:lnTo>
                  <a:lnTo>
                    <a:pt x="332" y="449"/>
                  </a:lnTo>
                  <a:lnTo>
                    <a:pt x="336" y="452"/>
                  </a:lnTo>
                  <a:lnTo>
                    <a:pt x="340" y="450"/>
                  </a:lnTo>
                  <a:lnTo>
                    <a:pt x="343" y="449"/>
                  </a:lnTo>
                  <a:lnTo>
                    <a:pt x="347" y="446"/>
                  </a:lnTo>
                  <a:lnTo>
                    <a:pt x="350" y="442"/>
                  </a:lnTo>
                  <a:lnTo>
                    <a:pt x="355" y="442"/>
                  </a:lnTo>
                  <a:lnTo>
                    <a:pt x="358" y="441"/>
                  </a:lnTo>
                  <a:lnTo>
                    <a:pt x="360" y="439"/>
                  </a:lnTo>
                  <a:lnTo>
                    <a:pt x="366" y="436"/>
                  </a:lnTo>
                  <a:lnTo>
                    <a:pt x="364" y="442"/>
                  </a:lnTo>
                  <a:lnTo>
                    <a:pt x="364" y="447"/>
                  </a:lnTo>
                  <a:lnTo>
                    <a:pt x="366" y="449"/>
                  </a:lnTo>
                  <a:lnTo>
                    <a:pt x="365" y="454"/>
                  </a:lnTo>
                  <a:lnTo>
                    <a:pt x="363" y="457"/>
                  </a:lnTo>
                  <a:lnTo>
                    <a:pt x="363" y="460"/>
                  </a:lnTo>
                  <a:lnTo>
                    <a:pt x="361" y="467"/>
                  </a:lnTo>
                  <a:lnTo>
                    <a:pt x="359" y="473"/>
                  </a:lnTo>
                  <a:lnTo>
                    <a:pt x="355" y="476"/>
                  </a:lnTo>
                  <a:lnTo>
                    <a:pt x="351" y="479"/>
                  </a:lnTo>
                  <a:lnTo>
                    <a:pt x="350" y="482"/>
                  </a:lnTo>
                  <a:lnTo>
                    <a:pt x="347" y="485"/>
                  </a:lnTo>
                  <a:lnTo>
                    <a:pt x="343" y="488"/>
                  </a:lnTo>
                  <a:lnTo>
                    <a:pt x="341" y="487"/>
                  </a:lnTo>
                  <a:lnTo>
                    <a:pt x="341" y="489"/>
                  </a:lnTo>
                  <a:lnTo>
                    <a:pt x="342" y="496"/>
                  </a:lnTo>
                  <a:lnTo>
                    <a:pt x="337" y="496"/>
                  </a:lnTo>
                  <a:lnTo>
                    <a:pt x="336" y="493"/>
                  </a:lnTo>
                  <a:lnTo>
                    <a:pt x="337" y="491"/>
                  </a:lnTo>
                  <a:lnTo>
                    <a:pt x="339" y="488"/>
                  </a:lnTo>
                  <a:lnTo>
                    <a:pt x="337" y="487"/>
                  </a:lnTo>
                  <a:lnTo>
                    <a:pt x="335" y="488"/>
                  </a:lnTo>
                  <a:lnTo>
                    <a:pt x="332" y="490"/>
                  </a:lnTo>
                  <a:lnTo>
                    <a:pt x="332" y="495"/>
                  </a:lnTo>
                  <a:lnTo>
                    <a:pt x="329" y="499"/>
                  </a:lnTo>
                  <a:lnTo>
                    <a:pt x="331" y="507"/>
                  </a:lnTo>
                  <a:lnTo>
                    <a:pt x="331" y="512"/>
                  </a:lnTo>
                  <a:lnTo>
                    <a:pt x="327" y="514"/>
                  </a:lnTo>
                  <a:lnTo>
                    <a:pt x="328" y="517"/>
                  </a:lnTo>
                  <a:lnTo>
                    <a:pt x="326" y="520"/>
                  </a:lnTo>
                  <a:lnTo>
                    <a:pt x="327" y="521"/>
                  </a:lnTo>
                  <a:lnTo>
                    <a:pt x="334" y="515"/>
                  </a:lnTo>
                  <a:lnTo>
                    <a:pt x="335" y="511"/>
                  </a:lnTo>
                  <a:lnTo>
                    <a:pt x="340" y="511"/>
                  </a:lnTo>
                  <a:lnTo>
                    <a:pt x="345" y="511"/>
                  </a:lnTo>
                  <a:lnTo>
                    <a:pt x="343" y="519"/>
                  </a:lnTo>
                  <a:lnTo>
                    <a:pt x="348" y="521"/>
                  </a:lnTo>
                  <a:lnTo>
                    <a:pt x="351" y="523"/>
                  </a:lnTo>
                  <a:lnTo>
                    <a:pt x="356" y="523"/>
                  </a:lnTo>
                  <a:lnTo>
                    <a:pt x="360" y="522"/>
                  </a:lnTo>
                  <a:lnTo>
                    <a:pt x="360" y="519"/>
                  </a:lnTo>
                  <a:lnTo>
                    <a:pt x="365" y="515"/>
                  </a:lnTo>
                  <a:lnTo>
                    <a:pt x="367" y="512"/>
                  </a:lnTo>
                  <a:lnTo>
                    <a:pt x="368" y="509"/>
                  </a:lnTo>
                  <a:lnTo>
                    <a:pt x="369" y="508"/>
                  </a:lnTo>
                  <a:lnTo>
                    <a:pt x="373" y="508"/>
                  </a:lnTo>
                  <a:lnTo>
                    <a:pt x="374" y="505"/>
                  </a:lnTo>
                  <a:lnTo>
                    <a:pt x="374" y="503"/>
                  </a:lnTo>
                  <a:lnTo>
                    <a:pt x="375" y="500"/>
                  </a:lnTo>
                  <a:lnTo>
                    <a:pt x="376" y="498"/>
                  </a:lnTo>
                  <a:lnTo>
                    <a:pt x="377" y="497"/>
                  </a:lnTo>
                  <a:lnTo>
                    <a:pt x="380" y="496"/>
                  </a:lnTo>
                  <a:lnTo>
                    <a:pt x="382" y="495"/>
                  </a:lnTo>
                  <a:lnTo>
                    <a:pt x="383" y="493"/>
                  </a:lnTo>
                  <a:lnTo>
                    <a:pt x="384" y="491"/>
                  </a:lnTo>
                  <a:lnTo>
                    <a:pt x="385" y="489"/>
                  </a:lnTo>
                  <a:lnTo>
                    <a:pt x="385" y="487"/>
                  </a:lnTo>
                  <a:lnTo>
                    <a:pt x="386" y="484"/>
                  </a:lnTo>
                  <a:lnTo>
                    <a:pt x="393" y="480"/>
                  </a:lnTo>
                  <a:lnTo>
                    <a:pt x="397" y="476"/>
                  </a:lnTo>
                  <a:lnTo>
                    <a:pt x="399" y="474"/>
                  </a:lnTo>
                  <a:lnTo>
                    <a:pt x="400" y="470"/>
                  </a:lnTo>
                  <a:lnTo>
                    <a:pt x="401" y="464"/>
                  </a:lnTo>
                  <a:lnTo>
                    <a:pt x="402" y="459"/>
                  </a:lnTo>
                  <a:lnTo>
                    <a:pt x="405" y="455"/>
                  </a:lnTo>
                  <a:lnTo>
                    <a:pt x="409" y="454"/>
                  </a:lnTo>
                  <a:lnTo>
                    <a:pt x="410" y="451"/>
                  </a:lnTo>
                  <a:lnTo>
                    <a:pt x="410" y="450"/>
                  </a:lnTo>
                  <a:lnTo>
                    <a:pt x="410" y="448"/>
                  </a:lnTo>
                  <a:lnTo>
                    <a:pt x="412" y="446"/>
                  </a:lnTo>
                  <a:lnTo>
                    <a:pt x="416" y="442"/>
                  </a:lnTo>
                  <a:lnTo>
                    <a:pt x="420" y="440"/>
                  </a:lnTo>
                  <a:lnTo>
                    <a:pt x="421" y="439"/>
                  </a:lnTo>
                  <a:lnTo>
                    <a:pt x="421" y="435"/>
                  </a:lnTo>
                  <a:lnTo>
                    <a:pt x="421" y="432"/>
                  </a:lnTo>
                  <a:lnTo>
                    <a:pt x="424" y="432"/>
                  </a:lnTo>
                  <a:lnTo>
                    <a:pt x="421" y="427"/>
                  </a:lnTo>
                  <a:lnTo>
                    <a:pt x="423" y="424"/>
                  </a:lnTo>
                  <a:lnTo>
                    <a:pt x="425" y="419"/>
                  </a:lnTo>
                  <a:lnTo>
                    <a:pt x="424" y="414"/>
                  </a:lnTo>
                  <a:lnTo>
                    <a:pt x="423" y="410"/>
                  </a:lnTo>
                  <a:lnTo>
                    <a:pt x="422" y="407"/>
                  </a:lnTo>
                  <a:lnTo>
                    <a:pt x="424" y="406"/>
                  </a:lnTo>
                  <a:lnTo>
                    <a:pt x="425" y="402"/>
                  </a:lnTo>
                  <a:lnTo>
                    <a:pt x="424" y="400"/>
                  </a:lnTo>
                  <a:lnTo>
                    <a:pt x="424" y="398"/>
                  </a:lnTo>
                  <a:lnTo>
                    <a:pt x="426" y="397"/>
                  </a:lnTo>
                  <a:lnTo>
                    <a:pt x="429" y="395"/>
                  </a:lnTo>
                  <a:lnTo>
                    <a:pt x="430" y="391"/>
                  </a:lnTo>
                  <a:lnTo>
                    <a:pt x="430" y="386"/>
                  </a:lnTo>
                  <a:lnTo>
                    <a:pt x="429" y="376"/>
                  </a:lnTo>
                  <a:lnTo>
                    <a:pt x="432" y="376"/>
                  </a:lnTo>
                  <a:lnTo>
                    <a:pt x="435" y="376"/>
                  </a:lnTo>
                  <a:lnTo>
                    <a:pt x="435" y="375"/>
                  </a:lnTo>
                  <a:lnTo>
                    <a:pt x="433" y="374"/>
                  </a:lnTo>
                  <a:lnTo>
                    <a:pt x="430" y="374"/>
                  </a:lnTo>
                  <a:lnTo>
                    <a:pt x="430" y="370"/>
                  </a:lnTo>
                  <a:lnTo>
                    <a:pt x="429" y="370"/>
                  </a:lnTo>
                  <a:lnTo>
                    <a:pt x="429" y="371"/>
                  </a:lnTo>
                  <a:lnTo>
                    <a:pt x="428" y="373"/>
                  </a:lnTo>
                  <a:lnTo>
                    <a:pt x="426" y="371"/>
                  </a:lnTo>
                  <a:lnTo>
                    <a:pt x="424" y="368"/>
                  </a:lnTo>
                  <a:lnTo>
                    <a:pt x="421" y="365"/>
                  </a:lnTo>
                  <a:lnTo>
                    <a:pt x="418" y="360"/>
                  </a:lnTo>
                  <a:lnTo>
                    <a:pt x="415" y="358"/>
                  </a:lnTo>
                  <a:lnTo>
                    <a:pt x="409" y="357"/>
                  </a:lnTo>
                  <a:lnTo>
                    <a:pt x="406" y="357"/>
                  </a:lnTo>
                  <a:lnTo>
                    <a:pt x="405" y="357"/>
                  </a:lnTo>
                  <a:lnTo>
                    <a:pt x="404" y="359"/>
                  </a:lnTo>
                  <a:lnTo>
                    <a:pt x="405" y="362"/>
                  </a:lnTo>
                  <a:lnTo>
                    <a:pt x="405" y="365"/>
                  </a:lnTo>
                  <a:lnTo>
                    <a:pt x="402" y="365"/>
                  </a:lnTo>
                  <a:lnTo>
                    <a:pt x="402" y="362"/>
                  </a:lnTo>
                  <a:lnTo>
                    <a:pt x="400" y="362"/>
                  </a:lnTo>
                  <a:lnTo>
                    <a:pt x="399" y="366"/>
                  </a:lnTo>
                  <a:lnTo>
                    <a:pt x="398" y="368"/>
                  </a:lnTo>
                  <a:lnTo>
                    <a:pt x="396" y="369"/>
                  </a:lnTo>
                  <a:lnTo>
                    <a:pt x="394" y="368"/>
                  </a:lnTo>
                  <a:lnTo>
                    <a:pt x="392" y="368"/>
                  </a:lnTo>
                  <a:lnTo>
                    <a:pt x="392" y="367"/>
                  </a:lnTo>
                  <a:lnTo>
                    <a:pt x="394" y="366"/>
                  </a:lnTo>
                  <a:lnTo>
                    <a:pt x="396" y="361"/>
                  </a:lnTo>
                  <a:lnTo>
                    <a:pt x="394" y="361"/>
                  </a:lnTo>
                  <a:lnTo>
                    <a:pt x="393" y="359"/>
                  </a:lnTo>
                  <a:lnTo>
                    <a:pt x="393" y="358"/>
                  </a:lnTo>
                  <a:lnTo>
                    <a:pt x="391" y="358"/>
                  </a:lnTo>
                  <a:lnTo>
                    <a:pt x="391" y="361"/>
                  </a:lnTo>
                  <a:lnTo>
                    <a:pt x="390" y="361"/>
                  </a:lnTo>
                  <a:lnTo>
                    <a:pt x="390" y="365"/>
                  </a:lnTo>
                  <a:lnTo>
                    <a:pt x="386" y="365"/>
                  </a:lnTo>
                  <a:lnTo>
                    <a:pt x="386" y="349"/>
                  </a:lnTo>
                  <a:lnTo>
                    <a:pt x="380" y="349"/>
                  </a:lnTo>
                  <a:lnTo>
                    <a:pt x="372" y="349"/>
                  </a:lnTo>
                  <a:lnTo>
                    <a:pt x="373" y="344"/>
                  </a:lnTo>
                  <a:lnTo>
                    <a:pt x="374" y="341"/>
                  </a:lnTo>
                  <a:lnTo>
                    <a:pt x="393" y="324"/>
                  </a:lnTo>
                  <a:lnTo>
                    <a:pt x="396" y="324"/>
                  </a:lnTo>
                  <a:lnTo>
                    <a:pt x="396" y="321"/>
                  </a:lnTo>
                  <a:lnTo>
                    <a:pt x="396" y="319"/>
                  </a:lnTo>
                  <a:lnTo>
                    <a:pt x="398" y="319"/>
                  </a:lnTo>
                  <a:lnTo>
                    <a:pt x="400" y="318"/>
                  </a:lnTo>
                  <a:lnTo>
                    <a:pt x="402" y="314"/>
                  </a:lnTo>
                  <a:lnTo>
                    <a:pt x="402" y="311"/>
                  </a:lnTo>
                  <a:lnTo>
                    <a:pt x="404" y="305"/>
                  </a:lnTo>
                  <a:lnTo>
                    <a:pt x="405" y="306"/>
                  </a:lnTo>
                  <a:lnTo>
                    <a:pt x="407" y="306"/>
                  </a:lnTo>
                  <a:lnTo>
                    <a:pt x="409" y="304"/>
                  </a:lnTo>
                  <a:lnTo>
                    <a:pt x="412" y="301"/>
                  </a:lnTo>
                  <a:lnTo>
                    <a:pt x="421" y="296"/>
                  </a:lnTo>
                  <a:lnTo>
                    <a:pt x="421" y="292"/>
                  </a:lnTo>
                  <a:lnTo>
                    <a:pt x="424" y="292"/>
                  </a:lnTo>
                  <a:lnTo>
                    <a:pt x="426" y="292"/>
                  </a:lnTo>
                  <a:lnTo>
                    <a:pt x="428" y="289"/>
                  </a:lnTo>
                  <a:lnTo>
                    <a:pt x="428" y="287"/>
                  </a:lnTo>
                  <a:lnTo>
                    <a:pt x="428" y="285"/>
                  </a:lnTo>
                  <a:lnTo>
                    <a:pt x="429" y="283"/>
                  </a:lnTo>
                  <a:lnTo>
                    <a:pt x="431" y="279"/>
                  </a:lnTo>
                  <a:lnTo>
                    <a:pt x="435" y="273"/>
                  </a:lnTo>
                  <a:lnTo>
                    <a:pt x="440" y="269"/>
                  </a:lnTo>
                  <a:lnTo>
                    <a:pt x="443" y="267"/>
                  </a:lnTo>
                  <a:lnTo>
                    <a:pt x="443" y="265"/>
                  </a:lnTo>
                  <a:lnTo>
                    <a:pt x="448" y="265"/>
                  </a:lnTo>
                  <a:lnTo>
                    <a:pt x="448" y="263"/>
                  </a:lnTo>
                  <a:lnTo>
                    <a:pt x="448" y="261"/>
                  </a:lnTo>
                  <a:lnTo>
                    <a:pt x="450" y="261"/>
                  </a:lnTo>
                  <a:lnTo>
                    <a:pt x="453" y="262"/>
                  </a:lnTo>
                  <a:lnTo>
                    <a:pt x="455" y="265"/>
                  </a:lnTo>
                  <a:lnTo>
                    <a:pt x="467" y="265"/>
                  </a:lnTo>
                  <a:lnTo>
                    <a:pt x="481" y="265"/>
                  </a:lnTo>
                  <a:lnTo>
                    <a:pt x="480" y="267"/>
                  </a:lnTo>
                  <a:lnTo>
                    <a:pt x="480" y="269"/>
                  </a:lnTo>
                  <a:lnTo>
                    <a:pt x="481" y="271"/>
                  </a:lnTo>
                  <a:lnTo>
                    <a:pt x="483" y="271"/>
                  </a:lnTo>
                  <a:lnTo>
                    <a:pt x="486" y="270"/>
                  </a:lnTo>
                  <a:lnTo>
                    <a:pt x="487" y="268"/>
                  </a:lnTo>
                  <a:lnTo>
                    <a:pt x="487" y="265"/>
                  </a:lnTo>
                  <a:lnTo>
                    <a:pt x="490" y="268"/>
                  </a:lnTo>
                  <a:lnTo>
                    <a:pt x="494" y="270"/>
                  </a:lnTo>
                  <a:lnTo>
                    <a:pt x="497" y="270"/>
                  </a:lnTo>
                  <a:lnTo>
                    <a:pt x="500" y="269"/>
                  </a:lnTo>
                  <a:lnTo>
                    <a:pt x="505" y="269"/>
                  </a:lnTo>
                  <a:lnTo>
                    <a:pt x="506" y="269"/>
                  </a:lnTo>
                  <a:lnTo>
                    <a:pt x="507" y="270"/>
                  </a:lnTo>
                  <a:lnTo>
                    <a:pt x="508" y="271"/>
                  </a:lnTo>
                  <a:lnTo>
                    <a:pt x="512" y="271"/>
                  </a:lnTo>
                  <a:lnTo>
                    <a:pt x="512" y="261"/>
                  </a:lnTo>
                  <a:lnTo>
                    <a:pt x="516" y="262"/>
                  </a:lnTo>
                  <a:lnTo>
                    <a:pt x="521" y="262"/>
                  </a:lnTo>
                  <a:lnTo>
                    <a:pt x="529" y="262"/>
                  </a:lnTo>
                  <a:lnTo>
                    <a:pt x="529" y="263"/>
                  </a:lnTo>
                  <a:lnTo>
                    <a:pt x="529" y="264"/>
                  </a:lnTo>
                  <a:lnTo>
                    <a:pt x="530" y="265"/>
                  </a:lnTo>
                  <a:lnTo>
                    <a:pt x="531" y="265"/>
                  </a:lnTo>
                  <a:lnTo>
                    <a:pt x="531" y="262"/>
                  </a:lnTo>
                  <a:lnTo>
                    <a:pt x="536" y="261"/>
                  </a:lnTo>
                  <a:lnTo>
                    <a:pt x="538" y="261"/>
                  </a:lnTo>
                  <a:lnTo>
                    <a:pt x="539" y="264"/>
                  </a:lnTo>
                  <a:lnTo>
                    <a:pt x="542" y="269"/>
                  </a:lnTo>
                  <a:lnTo>
                    <a:pt x="544" y="268"/>
                  </a:lnTo>
                  <a:lnTo>
                    <a:pt x="544" y="269"/>
                  </a:lnTo>
                  <a:lnTo>
                    <a:pt x="544" y="270"/>
                  </a:lnTo>
                  <a:lnTo>
                    <a:pt x="544" y="271"/>
                  </a:lnTo>
                  <a:lnTo>
                    <a:pt x="539" y="271"/>
                  </a:lnTo>
                  <a:lnTo>
                    <a:pt x="534" y="271"/>
                  </a:lnTo>
                  <a:lnTo>
                    <a:pt x="535" y="279"/>
                  </a:lnTo>
                  <a:lnTo>
                    <a:pt x="540" y="279"/>
                  </a:lnTo>
                  <a:lnTo>
                    <a:pt x="546" y="279"/>
                  </a:lnTo>
                  <a:lnTo>
                    <a:pt x="545" y="278"/>
                  </a:lnTo>
                  <a:lnTo>
                    <a:pt x="546" y="277"/>
                  </a:lnTo>
                  <a:lnTo>
                    <a:pt x="547" y="275"/>
                  </a:lnTo>
                  <a:lnTo>
                    <a:pt x="550" y="276"/>
                  </a:lnTo>
                  <a:lnTo>
                    <a:pt x="552" y="278"/>
                  </a:lnTo>
                  <a:lnTo>
                    <a:pt x="552" y="277"/>
                  </a:lnTo>
                  <a:lnTo>
                    <a:pt x="552" y="276"/>
                  </a:lnTo>
                  <a:lnTo>
                    <a:pt x="552" y="273"/>
                  </a:lnTo>
                  <a:lnTo>
                    <a:pt x="555" y="273"/>
                  </a:lnTo>
                  <a:lnTo>
                    <a:pt x="556" y="269"/>
                  </a:lnTo>
                  <a:lnTo>
                    <a:pt x="563" y="268"/>
                  </a:lnTo>
                  <a:lnTo>
                    <a:pt x="570" y="269"/>
                  </a:lnTo>
                  <a:lnTo>
                    <a:pt x="570" y="268"/>
                  </a:lnTo>
                  <a:lnTo>
                    <a:pt x="571" y="267"/>
                  </a:lnTo>
                  <a:lnTo>
                    <a:pt x="573" y="267"/>
                  </a:lnTo>
                  <a:lnTo>
                    <a:pt x="572" y="262"/>
                  </a:lnTo>
                  <a:lnTo>
                    <a:pt x="566" y="262"/>
                  </a:lnTo>
                  <a:lnTo>
                    <a:pt x="566" y="263"/>
                  </a:lnTo>
                  <a:lnTo>
                    <a:pt x="566" y="264"/>
                  </a:lnTo>
                  <a:lnTo>
                    <a:pt x="563" y="263"/>
                  </a:lnTo>
                  <a:lnTo>
                    <a:pt x="563" y="259"/>
                  </a:lnTo>
                  <a:lnTo>
                    <a:pt x="563" y="253"/>
                  </a:lnTo>
                  <a:lnTo>
                    <a:pt x="564" y="254"/>
                  </a:lnTo>
                  <a:lnTo>
                    <a:pt x="566" y="254"/>
                  </a:lnTo>
                  <a:lnTo>
                    <a:pt x="567" y="251"/>
                  </a:lnTo>
                  <a:lnTo>
                    <a:pt x="567" y="248"/>
                  </a:lnTo>
                  <a:lnTo>
                    <a:pt x="568" y="247"/>
                  </a:lnTo>
                  <a:lnTo>
                    <a:pt x="571" y="245"/>
                  </a:lnTo>
                  <a:lnTo>
                    <a:pt x="575" y="243"/>
                  </a:lnTo>
                  <a:lnTo>
                    <a:pt x="579" y="241"/>
                  </a:lnTo>
                  <a:lnTo>
                    <a:pt x="583" y="239"/>
                  </a:lnTo>
                  <a:lnTo>
                    <a:pt x="583" y="237"/>
                  </a:lnTo>
                  <a:lnTo>
                    <a:pt x="583" y="235"/>
                  </a:lnTo>
                  <a:lnTo>
                    <a:pt x="585" y="235"/>
                  </a:lnTo>
                  <a:lnTo>
                    <a:pt x="587" y="231"/>
                  </a:lnTo>
                  <a:lnTo>
                    <a:pt x="589" y="228"/>
                  </a:lnTo>
                  <a:lnTo>
                    <a:pt x="593" y="227"/>
                  </a:lnTo>
                  <a:lnTo>
                    <a:pt x="596" y="226"/>
                  </a:lnTo>
                  <a:lnTo>
                    <a:pt x="604" y="226"/>
                  </a:lnTo>
                  <a:lnTo>
                    <a:pt x="609" y="223"/>
                  </a:lnTo>
                  <a:lnTo>
                    <a:pt x="611" y="222"/>
                  </a:lnTo>
                  <a:lnTo>
                    <a:pt x="613" y="222"/>
                  </a:lnTo>
                  <a:lnTo>
                    <a:pt x="616" y="227"/>
                  </a:lnTo>
                  <a:lnTo>
                    <a:pt x="618" y="228"/>
                  </a:lnTo>
                  <a:lnTo>
                    <a:pt x="620" y="228"/>
                  </a:lnTo>
                  <a:lnTo>
                    <a:pt x="620" y="227"/>
                  </a:lnTo>
                  <a:lnTo>
                    <a:pt x="626" y="223"/>
                  </a:lnTo>
                  <a:lnTo>
                    <a:pt x="624" y="230"/>
                  </a:lnTo>
                  <a:lnTo>
                    <a:pt x="623" y="234"/>
                  </a:lnTo>
                  <a:lnTo>
                    <a:pt x="620" y="236"/>
                  </a:lnTo>
                  <a:lnTo>
                    <a:pt x="619" y="237"/>
                  </a:lnTo>
                  <a:lnTo>
                    <a:pt x="620" y="237"/>
                  </a:lnTo>
                  <a:lnTo>
                    <a:pt x="621" y="238"/>
                  </a:lnTo>
                  <a:lnTo>
                    <a:pt x="621" y="239"/>
                  </a:lnTo>
                  <a:lnTo>
                    <a:pt x="626" y="237"/>
                  </a:lnTo>
                  <a:lnTo>
                    <a:pt x="625" y="240"/>
                  </a:lnTo>
                  <a:lnTo>
                    <a:pt x="625" y="245"/>
                  </a:lnTo>
                  <a:lnTo>
                    <a:pt x="629" y="240"/>
                  </a:lnTo>
                  <a:lnTo>
                    <a:pt x="633" y="237"/>
                  </a:lnTo>
                  <a:lnTo>
                    <a:pt x="636" y="232"/>
                  </a:lnTo>
                  <a:lnTo>
                    <a:pt x="640" y="229"/>
                  </a:lnTo>
                  <a:lnTo>
                    <a:pt x="643" y="227"/>
                  </a:lnTo>
                  <a:lnTo>
                    <a:pt x="648" y="226"/>
                  </a:lnTo>
                  <a:lnTo>
                    <a:pt x="651" y="227"/>
                  </a:lnTo>
                  <a:lnTo>
                    <a:pt x="652" y="228"/>
                  </a:lnTo>
                  <a:lnTo>
                    <a:pt x="654" y="227"/>
                  </a:lnTo>
                  <a:lnTo>
                    <a:pt x="656" y="227"/>
                  </a:lnTo>
                  <a:lnTo>
                    <a:pt x="657" y="227"/>
                  </a:lnTo>
                  <a:lnTo>
                    <a:pt x="656" y="223"/>
                  </a:lnTo>
                  <a:lnTo>
                    <a:pt x="654" y="221"/>
                  </a:lnTo>
                  <a:lnTo>
                    <a:pt x="656" y="219"/>
                  </a:lnTo>
                  <a:lnTo>
                    <a:pt x="654" y="220"/>
                  </a:lnTo>
                  <a:lnTo>
                    <a:pt x="654" y="219"/>
                  </a:lnTo>
                  <a:lnTo>
                    <a:pt x="653" y="215"/>
                  </a:lnTo>
                  <a:lnTo>
                    <a:pt x="660" y="211"/>
                  </a:lnTo>
                  <a:lnTo>
                    <a:pt x="664" y="208"/>
                  </a:lnTo>
                  <a:lnTo>
                    <a:pt x="668" y="210"/>
                  </a:lnTo>
                  <a:lnTo>
                    <a:pt x="675" y="213"/>
                  </a:lnTo>
                  <a:lnTo>
                    <a:pt x="675" y="214"/>
                  </a:lnTo>
                  <a:lnTo>
                    <a:pt x="670" y="214"/>
                  </a:lnTo>
                  <a:lnTo>
                    <a:pt x="672" y="213"/>
                  </a:lnTo>
                  <a:lnTo>
                    <a:pt x="669" y="213"/>
                  </a:lnTo>
                  <a:lnTo>
                    <a:pt x="666" y="213"/>
                  </a:lnTo>
                  <a:lnTo>
                    <a:pt x="665" y="215"/>
                  </a:lnTo>
                  <a:lnTo>
                    <a:pt x="664" y="215"/>
                  </a:lnTo>
                  <a:lnTo>
                    <a:pt x="661" y="231"/>
                  </a:lnTo>
                  <a:lnTo>
                    <a:pt x="660" y="236"/>
                  </a:lnTo>
                  <a:lnTo>
                    <a:pt x="659" y="239"/>
                  </a:lnTo>
                  <a:lnTo>
                    <a:pt x="658" y="240"/>
                  </a:lnTo>
                  <a:lnTo>
                    <a:pt x="656" y="241"/>
                  </a:lnTo>
                  <a:lnTo>
                    <a:pt x="649" y="241"/>
                  </a:lnTo>
                  <a:lnTo>
                    <a:pt x="640" y="244"/>
                  </a:lnTo>
                  <a:lnTo>
                    <a:pt x="641" y="247"/>
                  </a:lnTo>
                  <a:lnTo>
                    <a:pt x="641" y="248"/>
                  </a:lnTo>
                  <a:lnTo>
                    <a:pt x="640" y="252"/>
                  </a:lnTo>
                  <a:lnTo>
                    <a:pt x="637" y="252"/>
                  </a:lnTo>
                  <a:lnTo>
                    <a:pt x="635" y="253"/>
                  </a:lnTo>
                  <a:lnTo>
                    <a:pt x="635" y="255"/>
                  </a:lnTo>
                  <a:lnTo>
                    <a:pt x="635" y="257"/>
                  </a:lnTo>
                  <a:lnTo>
                    <a:pt x="633" y="260"/>
                  </a:lnTo>
                  <a:lnTo>
                    <a:pt x="628" y="263"/>
                  </a:lnTo>
                  <a:lnTo>
                    <a:pt x="621" y="269"/>
                  </a:lnTo>
                  <a:lnTo>
                    <a:pt x="618" y="273"/>
                  </a:lnTo>
                  <a:lnTo>
                    <a:pt x="615" y="278"/>
                  </a:lnTo>
                  <a:lnTo>
                    <a:pt x="611" y="284"/>
                  </a:lnTo>
                  <a:lnTo>
                    <a:pt x="607" y="287"/>
                  </a:lnTo>
                  <a:lnTo>
                    <a:pt x="607" y="288"/>
                  </a:lnTo>
                  <a:lnTo>
                    <a:pt x="604" y="289"/>
                  </a:lnTo>
                  <a:lnTo>
                    <a:pt x="603" y="288"/>
                  </a:lnTo>
                  <a:lnTo>
                    <a:pt x="602" y="287"/>
                  </a:lnTo>
                  <a:lnTo>
                    <a:pt x="601" y="287"/>
                  </a:lnTo>
                  <a:lnTo>
                    <a:pt x="600" y="289"/>
                  </a:lnTo>
                  <a:lnTo>
                    <a:pt x="599" y="292"/>
                  </a:lnTo>
                  <a:lnTo>
                    <a:pt x="594" y="292"/>
                  </a:lnTo>
                  <a:lnTo>
                    <a:pt x="589" y="292"/>
                  </a:lnTo>
                  <a:lnTo>
                    <a:pt x="589" y="294"/>
                  </a:lnTo>
                  <a:lnTo>
                    <a:pt x="592" y="295"/>
                  </a:lnTo>
                  <a:lnTo>
                    <a:pt x="591" y="302"/>
                  </a:lnTo>
                  <a:lnTo>
                    <a:pt x="589" y="305"/>
                  </a:lnTo>
                  <a:lnTo>
                    <a:pt x="586" y="306"/>
                  </a:lnTo>
                  <a:lnTo>
                    <a:pt x="583" y="308"/>
                  </a:lnTo>
                  <a:lnTo>
                    <a:pt x="581" y="309"/>
                  </a:lnTo>
                  <a:lnTo>
                    <a:pt x="579" y="312"/>
                  </a:lnTo>
                  <a:lnTo>
                    <a:pt x="578" y="317"/>
                  </a:lnTo>
                  <a:lnTo>
                    <a:pt x="578" y="327"/>
                  </a:lnTo>
                  <a:lnTo>
                    <a:pt x="578" y="340"/>
                  </a:lnTo>
                  <a:lnTo>
                    <a:pt x="580" y="353"/>
                  </a:lnTo>
                  <a:lnTo>
                    <a:pt x="585" y="379"/>
                  </a:lnTo>
                  <a:lnTo>
                    <a:pt x="589" y="401"/>
                  </a:lnTo>
                  <a:lnTo>
                    <a:pt x="599" y="394"/>
                  </a:lnTo>
                  <a:lnTo>
                    <a:pt x="603" y="390"/>
                  </a:lnTo>
                  <a:lnTo>
                    <a:pt x="607" y="387"/>
                  </a:lnTo>
                  <a:lnTo>
                    <a:pt x="608" y="382"/>
                  </a:lnTo>
                  <a:lnTo>
                    <a:pt x="608" y="378"/>
                  </a:lnTo>
                  <a:lnTo>
                    <a:pt x="607" y="375"/>
                  </a:lnTo>
                  <a:lnTo>
                    <a:pt x="608" y="374"/>
                  </a:lnTo>
                  <a:lnTo>
                    <a:pt x="609" y="373"/>
                  </a:lnTo>
                  <a:lnTo>
                    <a:pt x="618" y="370"/>
                  </a:lnTo>
                  <a:lnTo>
                    <a:pt x="618" y="360"/>
                  </a:lnTo>
                  <a:lnTo>
                    <a:pt x="619" y="357"/>
                  </a:lnTo>
                  <a:lnTo>
                    <a:pt x="621" y="353"/>
                  </a:lnTo>
                  <a:lnTo>
                    <a:pt x="625" y="352"/>
                  </a:lnTo>
                  <a:lnTo>
                    <a:pt x="625" y="349"/>
                  </a:lnTo>
                  <a:lnTo>
                    <a:pt x="629" y="346"/>
                  </a:lnTo>
                  <a:lnTo>
                    <a:pt x="633" y="346"/>
                  </a:lnTo>
                  <a:lnTo>
                    <a:pt x="635" y="349"/>
                  </a:lnTo>
                  <a:lnTo>
                    <a:pt x="637" y="349"/>
                  </a:lnTo>
                  <a:lnTo>
                    <a:pt x="643" y="343"/>
                  </a:lnTo>
                  <a:lnTo>
                    <a:pt x="640" y="337"/>
                  </a:lnTo>
                  <a:lnTo>
                    <a:pt x="637" y="333"/>
                  </a:lnTo>
                  <a:lnTo>
                    <a:pt x="637" y="328"/>
                  </a:lnTo>
                  <a:lnTo>
                    <a:pt x="637" y="325"/>
                  </a:lnTo>
                  <a:lnTo>
                    <a:pt x="640" y="322"/>
                  </a:lnTo>
                  <a:lnTo>
                    <a:pt x="643" y="320"/>
                  </a:lnTo>
                  <a:lnTo>
                    <a:pt x="648" y="318"/>
                  </a:lnTo>
                  <a:lnTo>
                    <a:pt x="653" y="318"/>
                  </a:lnTo>
                  <a:lnTo>
                    <a:pt x="653" y="311"/>
                  </a:lnTo>
                  <a:lnTo>
                    <a:pt x="652" y="311"/>
                  </a:lnTo>
                  <a:lnTo>
                    <a:pt x="651" y="312"/>
                  </a:lnTo>
                  <a:lnTo>
                    <a:pt x="648" y="313"/>
                  </a:lnTo>
                  <a:lnTo>
                    <a:pt x="645" y="308"/>
                  </a:lnTo>
                  <a:lnTo>
                    <a:pt x="644" y="305"/>
                  </a:lnTo>
                  <a:lnTo>
                    <a:pt x="644" y="302"/>
                  </a:lnTo>
                  <a:lnTo>
                    <a:pt x="646" y="302"/>
                  </a:lnTo>
                  <a:lnTo>
                    <a:pt x="648" y="297"/>
                  </a:lnTo>
                  <a:lnTo>
                    <a:pt x="651" y="297"/>
                  </a:lnTo>
                  <a:lnTo>
                    <a:pt x="651" y="295"/>
                  </a:lnTo>
                  <a:lnTo>
                    <a:pt x="650" y="294"/>
                  </a:lnTo>
                  <a:lnTo>
                    <a:pt x="651" y="293"/>
                  </a:lnTo>
                  <a:lnTo>
                    <a:pt x="652" y="293"/>
                  </a:lnTo>
                  <a:lnTo>
                    <a:pt x="652" y="289"/>
                  </a:lnTo>
                  <a:lnTo>
                    <a:pt x="648" y="289"/>
                  </a:lnTo>
                  <a:lnTo>
                    <a:pt x="642" y="288"/>
                  </a:lnTo>
                  <a:lnTo>
                    <a:pt x="641" y="283"/>
                  </a:lnTo>
                  <a:lnTo>
                    <a:pt x="642" y="278"/>
                  </a:lnTo>
                  <a:lnTo>
                    <a:pt x="652" y="269"/>
                  </a:lnTo>
                  <a:lnTo>
                    <a:pt x="652" y="267"/>
                  </a:lnTo>
                  <a:lnTo>
                    <a:pt x="652" y="263"/>
                  </a:lnTo>
                  <a:lnTo>
                    <a:pt x="656" y="263"/>
                  </a:lnTo>
                  <a:lnTo>
                    <a:pt x="656" y="262"/>
                  </a:lnTo>
                  <a:lnTo>
                    <a:pt x="654" y="261"/>
                  </a:lnTo>
                  <a:lnTo>
                    <a:pt x="654" y="260"/>
                  </a:lnTo>
                  <a:lnTo>
                    <a:pt x="653" y="259"/>
                  </a:lnTo>
                  <a:lnTo>
                    <a:pt x="656" y="257"/>
                  </a:lnTo>
                  <a:lnTo>
                    <a:pt x="657" y="254"/>
                  </a:lnTo>
                  <a:lnTo>
                    <a:pt x="673" y="256"/>
                  </a:lnTo>
                  <a:lnTo>
                    <a:pt x="673" y="254"/>
                  </a:lnTo>
                  <a:lnTo>
                    <a:pt x="673" y="252"/>
                  </a:lnTo>
                  <a:lnTo>
                    <a:pt x="683" y="245"/>
                  </a:lnTo>
                  <a:lnTo>
                    <a:pt x="682" y="253"/>
                  </a:lnTo>
                  <a:lnTo>
                    <a:pt x="682" y="256"/>
                  </a:lnTo>
                  <a:lnTo>
                    <a:pt x="683" y="257"/>
                  </a:lnTo>
                  <a:lnTo>
                    <a:pt x="685" y="257"/>
                  </a:lnTo>
                  <a:lnTo>
                    <a:pt x="685" y="256"/>
                  </a:lnTo>
                  <a:lnTo>
                    <a:pt x="686" y="255"/>
                  </a:lnTo>
                  <a:lnTo>
                    <a:pt x="688" y="256"/>
                  </a:lnTo>
                  <a:lnTo>
                    <a:pt x="691" y="251"/>
                  </a:lnTo>
                  <a:lnTo>
                    <a:pt x="692" y="247"/>
                  </a:lnTo>
                  <a:lnTo>
                    <a:pt x="694" y="245"/>
                  </a:lnTo>
                  <a:lnTo>
                    <a:pt x="697" y="243"/>
                  </a:lnTo>
                  <a:lnTo>
                    <a:pt x="700" y="241"/>
                  </a:lnTo>
                  <a:lnTo>
                    <a:pt x="702" y="241"/>
                  </a:lnTo>
                  <a:lnTo>
                    <a:pt x="705" y="241"/>
                  </a:lnTo>
                  <a:lnTo>
                    <a:pt x="710" y="244"/>
                  </a:lnTo>
                  <a:lnTo>
                    <a:pt x="716" y="247"/>
                  </a:lnTo>
                  <a:lnTo>
                    <a:pt x="716" y="252"/>
                  </a:lnTo>
                  <a:lnTo>
                    <a:pt x="721" y="254"/>
                  </a:lnTo>
                  <a:lnTo>
                    <a:pt x="725" y="256"/>
                  </a:lnTo>
                  <a:lnTo>
                    <a:pt x="729" y="248"/>
                  </a:lnTo>
                  <a:lnTo>
                    <a:pt x="733" y="243"/>
                  </a:lnTo>
                  <a:lnTo>
                    <a:pt x="739" y="238"/>
                  </a:lnTo>
                  <a:lnTo>
                    <a:pt x="747" y="235"/>
                  </a:lnTo>
                  <a:lnTo>
                    <a:pt x="747" y="232"/>
                  </a:lnTo>
                  <a:lnTo>
                    <a:pt x="746" y="231"/>
                  </a:lnTo>
                  <a:lnTo>
                    <a:pt x="745" y="231"/>
                  </a:lnTo>
                  <a:lnTo>
                    <a:pt x="745" y="230"/>
                  </a:lnTo>
                  <a:lnTo>
                    <a:pt x="748" y="230"/>
                  </a:lnTo>
                  <a:lnTo>
                    <a:pt x="749" y="230"/>
                  </a:lnTo>
                  <a:lnTo>
                    <a:pt x="750" y="231"/>
                  </a:lnTo>
                  <a:lnTo>
                    <a:pt x="753" y="231"/>
                  </a:lnTo>
                  <a:lnTo>
                    <a:pt x="754" y="230"/>
                  </a:lnTo>
                  <a:lnTo>
                    <a:pt x="754" y="228"/>
                  </a:lnTo>
                  <a:lnTo>
                    <a:pt x="754" y="226"/>
                  </a:lnTo>
                  <a:lnTo>
                    <a:pt x="753" y="226"/>
                  </a:lnTo>
                  <a:lnTo>
                    <a:pt x="755" y="226"/>
                  </a:lnTo>
                  <a:lnTo>
                    <a:pt x="756" y="226"/>
                  </a:lnTo>
                  <a:lnTo>
                    <a:pt x="757" y="227"/>
                  </a:lnTo>
                  <a:lnTo>
                    <a:pt x="759" y="227"/>
                  </a:lnTo>
                  <a:lnTo>
                    <a:pt x="762" y="222"/>
                  </a:lnTo>
                  <a:lnTo>
                    <a:pt x="764" y="221"/>
                  </a:lnTo>
                  <a:lnTo>
                    <a:pt x="766" y="221"/>
                  </a:lnTo>
                  <a:lnTo>
                    <a:pt x="771" y="221"/>
                  </a:lnTo>
                  <a:lnTo>
                    <a:pt x="778" y="216"/>
                  </a:lnTo>
                  <a:lnTo>
                    <a:pt x="781" y="214"/>
                  </a:lnTo>
                  <a:lnTo>
                    <a:pt x="786" y="213"/>
                  </a:lnTo>
                  <a:lnTo>
                    <a:pt x="792" y="213"/>
                  </a:lnTo>
                  <a:lnTo>
                    <a:pt x="798" y="214"/>
                  </a:lnTo>
                  <a:lnTo>
                    <a:pt x="804" y="215"/>
                  </a:lnTo>
                  <a:lnTo>
                    <a:pt x="808" y="215"/>
                  </a:lnTo>
                  <a:lnTo>
                    <a:pt x="813" y="211"/>
                  </a:lnTo>
                  <a:lnTo>
                    <a:pt x="812" y="208"/>
                  </a:lnTo>
                  <a:lnTo>
                    <a:pt x="812" y="206"/>
                  </a:lnTo>
                  <a:lnTo>
                    <a:pt x="813" y="205"/>
                  </a:lnTo>
                  <a:lnTo>
                    <a:pt x="812" y="204"/>
                  </a:lnTo>
                  <a:lnTo>
                    <a:pt x="811" y="204"/>
                  </a:lnTo>
                  <a:lnTo>
                    <a:pt x="808" y="204"/>
                  </a:lnTo>
                  <a:lnTo>
                    <a:pt x="803" y="187"/>
                  </a:lnTo>
                  <a:lnTo>
                    <a:pt x="800" y="187"/>
                  </a:lnTo>
                  <a:lnTo>
                    <a:pt x="800" y="186"/>
                  </a:lnTo>
                  <a:lnTo>
                    <a:pt x="800" y="183"/>
                  </a:lnTo>
                  <a:lnTo>
                    <a:pt x="796" y="184"/>
                  </a:lnTo>
                  <a:lnTo>
                    <a:pt x="797" y="186"/>
                  </a:lnTo>
                  <a:lnTo>
                    <a:pt x="796" y="186"/>
                  </a:lnTo>
                  <a:lnTo>
                    <a:pt x="792" y="187"/>
                  </a:lnTo>
                  <a:lnTo>
                    <a:pt x="792" y="183"/>
                  </a:lnTo>
                  <a:lnTo>
                    <a:pt x="795" y="182"/>
                  </a:lnTo>
                  <a:lnTo>
                    <a:pt x="796" y="179"/>
                  </a:lnTo>
                  <a:lnTo>
                    <a:pt x="789" y="179"/>
                  </a:lnTo>
                  <a:lnTo>
                    <a:pt x="782" y="179"/>
                  </a:lnTo>
                  <a:lnTo>
                    <a:pt x="782" y="175"/>
                  </a:lnTo>
                  <a:lnTo>
                    <a:pt x="795" y="174"/>
                  </a:lnTo>
                  <a:lnTo>
                    <a:pt x="797" y="178"/>
                  </a:lnTo>
                  <a:lnTo>
                    <a:pt x="808" y="179"/>
                  </a:lnTo>
                  <a:lnTo>
                    <a:pt x="816" y="179"/>
                  </a:lnTo>
                  <a:lnTo>
                    <a:pt x="822" y="174"/>
                  </a:lnTo>
                  <a:lnTo>
                    <a:pt x="824" y="171"/>
                  </a:lnTo>
                  <a:lnTo>
                    <a:pt x="824" y="167"/>
                  </a:lnTo>
                  <a:lnTo>
                    <a:pt x="826" y="162"/>
                  </a:lnTo>
                  <a:lnTo>
                    <a:pt x="821" y="161"/>
                  </a:lnTo>
                  <a:lnTo>
                    <a:pt x="821" y="158"/>
                  </a:lnTo>
                  <a:lnTo>
                    <a:pt x="821" y="157"/>
                  </a:lnTo>
                  <a:lnTo>
                    <a:pt x="821" y="155"/>
                  </a:lnTo>
                  <a:lnTo>
                    <a:pt x="822" y="156"/>
                  </a:lnTo>
                  <a:lnTo>
                    <a:pt x="822" y="149"/>
                  </a:lnTo>
                  <a:lnTo>
                    <a:pt x="829" y="148"/>
                  </a:lnTo>
                  <a:lnTo>
                    <a:pt x="827" y="153"/>
                  </a:lnTo>
                  <a:lnTo>
                    <a:pt x="828" y="151"/>
                  </a:lnTo>
                  <a:lnTo>
                    <a:pt x="829" y="153"/>
                  </a:lnTo>
                  <a:lnTo>
                    <a:pt x="830" y="154"/>
                  </a:lnTo>
                  <a:lnTo>
                    <a:pt x="828" y="155"/>
                  </a:lnTo>
                  <a:lnTo>
                    <a:pt x="827" y="157"/>
                  </a:lnTo>
                  <a:lnTo>
                    <a:pt x="827" y="159"/>
                  </a:lnTo>
                  <a:lnTo>
                    <a:pt x="829" y="162"/>
                  </a:lnTo>
                  <a:lnTo>
                    <a:pt x="832" y="165"/>
                  </a:lnTo>
                  <a:lnTo>
                    <a:pt x="836" y="167"/>
                  </a:lnTo>
                  <a:lnTo>
                    <a:pt x="837" y="166"/>
                  </a:lnTo>
                  <a:lnTo>
                    <a:pt x="837" y="165"/>
                  </a:lnTo>
                  <a:lnTo>
                    <a:pt x="836" y="165"/>
                  </a:lnTo>
                  <a:lnTo>
                    <a:pt x="843" y="162"/>
                  </a:lnTo>
                  <a:lnTo>
                    <a:pt x="847" y="161"/>
                  </a:lnTo>
                  <a:lnTo>
                    <a:pt x="849" y="161"/>
                  </a:lnTo>
                  <a:lnTo>
                    <a:pt x="852" y="162"/>
                  </a:lnTo>
                  <a:lnTo>
                    <a:pt x="856" y="166"/>
                  </a:lnTo>
                  <a:lnTo>
                    <a:pt x="859" y="167"/>
                  </a:lnTo>
                  <a:lnTo>
                    <a:pt x="861" y="170"/>
                  </a:lnTo>
                  <a:lnTo>
                    <a:pt x="861" y="172"/>
                  </a:lnTo>
                  <a:lnTo>
                    <a:pt x="860" y="173"/>
                  </a:lnTo>
                  <a:lnTo>
                    <a:pt x="860" y="175"/>
                  </a:lnTo>
                  <a:lnTo>
                    <a:pt x="863" y="178"/>
                  </a:lnTo>
                  <a:lnTo>
                    <a:pt x="869" y="180"/>
                  </a:lnTo>
                  <a:lnTo>
                    <a:pt x="881" y="183"/>
                  </a:lnTo>
                  <a:lnTo>
                    <a:pt x="881" y="187"/>
                  </a:lnTo>
                  <a:lnTo>
                    <a:pt x="885" y="184"/>
                  </a:lnTo>
                  <a:lnTo>
                    <a:pt x="888" y="183"/>
                  </a:lnTo>
                  <a:lnTo>
                    <a:pt x="888" y="187"/>
                  </a:lnTo>
                  <a:lnTo>
                    <a:pt x="895" y="186"/>
                  </a:lnTo>
                  <a:lnTo>
                    <a:pt x="899" y="187"/>
                  </a:lnTo>
                  <a:lnTo>
                    <a:pt x="897" y="184"/>
                  </a:lnTo>
                  <a:lnTo>
                    <a:pt x="893" y="179"/>
                  </a:lnTo>
                  <a:lnTo>
                    <a:pt x="893" y="175"/>
                  </a:lnTo>
                  <a:lnTo>
                    <a:pt x="900" y="175"/>
                  </a:lnTo>
                  <a:lnTo>
                    <a:pt x="900" y="172"/>
                  </a:lnTo>
                  <a:lnTo>
                    <a:pt x="900" y="170"/>
                  </a:lnTo>
                  <a:lnTo>
                    <a:pt x="897" y="171"/>
                  </a:lnTo>
                  <a:lnTo>
                    <a:pt x="895" y="171"/>
                  </a:lnTo>
                  <a:lnTo>
                    <a:pt x="895" y="166"/>
                  </a:lnTo>
                  <a:lnTo>
                    <a:pt x="893" y="165"/>
                  </a:lnTo>
                  <a:lnTo>
                    <a:pt x="900" y="165"/>
                  </a:lnTo>
                  <a:lnTo>
                    <a:pt x="900" y="166"/>
                  </a:lnTo>
                  <a:lnTo>
                    <a:pt x="901" y="166"/>
                  </a:lnTo>
                  <a:lnTo>
                    <a:pt x="903" y="166"/>
                  </a:lnTo>
                  <a:lnTo>
                    <a:pt x="910" y="167"/>
                  </a:lnTo>
                  <a:lnTo>
                    <a:pt x="910" y="169"/>
                  </a:lnTo>
                  <a:lnTo>
                    <a:pt x="910" y="170"/>
                  </a:lnTo>
                  <a:lnTo>
                    <a:pt x="912" y="170"/>
                  </a:lnTo>
                  <a:lnTo>
                    <a:pt x="911" y="166"/>
                  </a:lnTo>
                  <a:lnTo>
                    <a:pt x="910" y="163"/>
                  </a:lnTo>
                  <a:lnTo>
                    <a:pt x="913" y="163"/>
                  </a:lnTo>
                  <a:lnTo>
                    <a:pt x="914" y="157"/>
                  </a:lnTo>
                  <a:lnTo>
                    <a:pt x="918" y="157"/>
                  </a:lnTo>
                  <a:lnTo>
                    <a:pt x="912" y="154"/>
                  </a:lnTo>
                  <a:lnTo>
                    <a:pt x="905" y="151"/>
                  </a:lnTo>
                  <a:lnTo>
                    <a:pt x="902" y="148"/>
                  </a:lnTo>
                  <a:lnTo>
                    <a:pt x="900" y="143"/>
                  </a:lnTo>
                  <a:lnTo>
                    <a:pt x="896" y="139"/>
                  </a:lnTo>
                  <a:lnTo>
                    <a:pt x="892" y="137"/>
                  </a:lnTo>
                  <a:lnTo>
                    <a:pt x="888" y="137"/>
                  </a:lnTo>
                  <a:lnTo>
                    <a:pt x="884" y="137"/>
                  </a:lnTo>
                  <a:lnTo>
                    <a:pt x="875" y="137"/>
                  </a:lnTo>
                  <a:lnTo>
                    <a:pt x="875" y="138"/>
                  </a:lnTo>
                  <a:lnTo>
                    <a:pt x="873" y="139"/>
                  </a:lnTo>
                  <a:lnTo>
                    <a:pt x="871" y="140"/>
                  </a:lnTo>
                  <a:lnTo>
                    <a:pt x="873" y="141"/>
                  </a:lnTo>
                  <a:lnTo>
                    <a:pt x="873" y="145"/>
                  </a:lnTo>
                  <a:lnTo>
                    <a:pt x="875" y="145"/>
                  </a:lnTo>
                  <a:lnTo>
                    <a:pt x="873" y="145"/>
                  </a:lnTo>
                  <a:lnTo>
                    <a:pt x="869" y="145"/>
                  </a:lnTo>
                  <a:lnTo>
                    <a:pt x="871" y="143"/>
                  </a:lnTo>
                  <a:lnTo>
                    <a:pt x="871" y="142"/>
                  </a:lnTo>
                  <a:lnTo>
                    <a:pt x="869" y="135"/>
                  </a:lnTo>
                  <a:lnTo>
                    <a:pt x="864" y="126"/>
                  </a:lnTo>
                  <a:lnTo>
                    <a:pt x="862" y="127"/>
                  </a:lnTo>
                  <a:lnTo>
                    <a:pt x="861" y="127"/>
                  </a:lnTo>
                  <a:lnTo>
                    <a:pt x="857" y="123"/>
                  </a:lnTo>
                  <a:lnTo>
                    <a:pt x="855" y="123"/>
                  </a:lnTo>
                  <a:lnTo>
                    <a:pt x="853" y="123"/>
                  </a:lnTo>
                  <a:lnTo>
                    <a:pt x="851" y="124"/>
                  </a:lnTo>
                  <a:lnTo>
                    <a:pt x="848" y="123"/>
                  </a:lnTo>
                  <a:lnTo>
                    <a:pt x="848" y="121"/>
                  </a:lnTo>
                  <a:lnTo>
                    <a:pt x="848" y="118"/>
                  </a:lnTo>
                  <a:lnTo>
                    <a:pt x="848" y="117"/>
                  </a:lnTo>
                  <a:lnTo>
                    <a:pt x="847" y="117"/>
                  </a:lnTo>
                  <a:lnTo>
                    <a:pt x="844" y="117"/>
                  </a:lnTo>
                  <a:lnTo>
                    <a:pt x="844" y="114"/>
                  </a:lnTo>
                  <a:lnTo>
                    <a:pt x="841" y="113"/>
                  </a:lnTo>
                  <a:lnTo>
                    <a:pt x="840" y="113"/>
                  </a:lnTo>
                  <a:lnTo>
                    <a:pt x="838" y="113"/>
                  </a:lnTo>
                  <a:lnTo>
                    <a:pt x="836" y="113"/>
                  </a:lnTo>
                  <a:lnTo>
                    <a:pt x="835" y="110"/>
                  </a:lnTo>
                  <a:lnTo>
                    <a:pt x="832" y="107"/>
                  </a:lnTo>
                  <a:lnTo>
                    <a:pt x="831" y="105"/>
                  </a:lnTo>
                  <a:lnTo>
                    <a:pt x="829" y="104"/>
                  </a:lnTo>
                  <a:lnTo>
                    <a:pt x="826" y="104"/>
                  </a:lnTo>
                  <a:lnTo>
                    <a:pt x="822" y="104"/>
                  </a:lnTo>
                  <a:lnTo>
                    <a:pt x="812" y="93"/>
                  </a:lnTo>
                  <a:lnTo>
                    <a:pt x="811" y="91"/>
                  </a:lnTo>
                  <a:lnTo>
                    <a:pt x="811" y="90"/>
                  </a:lnTo>
                  <a:lnTo>
                    <a:pt x="810" y="89"/>
                  </a:lnTo>
                  <a:lnTo>
                    <a:pt x="807" y="88"/>
                  </a:lnTo>
                  <a:lnTo>
                    <a:pt x="804" y="86"/>
                  </a:lnTo>
                  <a:lnTo>
                    <a:pt x="800" y="88"/>
                  </a:lnTo>
                  <a:lnTo>
                    <a:pt x="797" y="89"/>
                  </a:lnTo>
                  <a:lnTo>
                    <a:pt x="795" y="89"/>
                  </a:lnTo>
                  <a:lnTo>
                    <a:pt x="791" y="88"/>
                  </a:lnTo>
                  <a:lnTo>
                    <a:pt x="790" y="85"/>
                  </a:lnTo>
                  <a:lnTo>
                    <a:pt x="789" y="83"/>
                  </a:lnTo>
                  <a:lnTo>
                    <a:pt x="787" y="82"/>
                  </a:lnTo>
                  <a:lnTo>
                    <a:pt x="784" y="81"/>
                  </a:lnTo>
                  <a:lnTo>
                    <a:pt x="782" y="81"/>
                  </a:lnTo>
                  <a:lnTo>
                    <a:pt x="780" y="81"/>
                  </a:lnTo>
                  <a:lnTo>
                    <a:pt x="778" y="80"/>
                  </a:lnTo>
                  <a:lnTo>
                    <a:pt x="775" y="77"/>
                  </a:lnTo>
                  <a:lnTo>
                    <a:pt x="774" y="75"/>
                  </a:lnTo>
                  <a:lnTo>
                    <a:pt x="768" y="75"/>
                  </a:lnTo>
                  <a:lnTo>
                    <a:pt x="761" y="76"/>
                  </a:lnTo>
                  <a:lnTo>
                    <a:pt x="754" y="76"/>
                  </a:lnTo>
                  <a:lnTo>
                    <a:pt x="748" y="76"/>
                  </a:lnTo>
                  <a:lnTo>
                    <a:pt x="747" y="74"/>
                  </a:lnTo>
                  <a:lnTo>
                    <a:pt x="740" y="75"/>
                  </a:lnTo>
                  <a:lnTo>
                    <a:pt x="737" y="75"/>
                  </a:lnTo>
                  <a:lnTo>
                    <a:pt x="733" y="75"/>
                  </a:lnTo>
                  <a:lnTo>
                    <a:pt x="731" y="74"/>
                  </a:lnTo>
                  <a:lnTo>
                    <a:pt x="730" y="73"/>
                  </a:lnTo>
                  <a:lnTo>
                    <a:pt x="729" y="72"/>
                  </a:lnTo>
                  <a:lnTo>
                    <a:pt x="726" y="82"/>
                  </a:lnTo>
                  <a:lnTo>
                    <a:pt x="727" y="83"/>
                  </a:lnTo>
                  <a:lnTo>
                    <a:pt x="729" y="84"/>
                  </a:lnTo>
                  <a:lnTo>
                    <a:pt x="733" y="86"/>
                  </a:lnTo>
                  <a:lnTo>
                    <a:pt x="732" y="88"/>
                  </a:lnTo>
                  <a:lnTo>
                    <a:pt x="731" y="89"/>
                  </a:lnTo>
                  <a:lnTo>
                    <a:pt x="733" y="93"/>
                  </a:lnTo>
                  <a:lnTo>
                    <a:pt x="731" y="94"/>
                  </a:lnTo>
                  <a:lnTo>
                    <a:pt x="730" y="96"/>
                  </a:lnTo>
                  <a:lnTo>
                    <a:pt x="725" y="101"/>
                  </a:lnTo>
                  <a:lnTo>
                    <a:pt x="721" y="100"/>
                  </a:lnTo>
                  <a:lnTo>
                    <a:pt x="718" y="104"/>
                  </a:lnTo>
                  <a:lnTo>
                    <a:pt x="715" y="102"/>
                  </a:lnTo>
                  <a:lnTo>
                    <a:pt x="711" y="104"/>
                  </a:lnTo>
                  <a:lnTo>
                    <a:pt x="710" y="98"/>
                  </a:lnTo>
                  <a:lnTo>
                    <a:pt x="709" y="92"/>
                  </a:lnTo>
                  <a:lnTo>
                    <a:pt x="705" y="91"/>
                  </a:lnTo>
                  <a:lnTo>
                    <a:pt x="706" y="90"/>
                  </a:lnTo>
                  <a:lnTo>
                    <a:pt x="706" y="88"/>
                  </a:lnTo>
                  <a:lnTo>
                    <a:pt x="705" y="83"/>
                  </a:lnTo>
                  <a:lnTo>
                    <a:pt x="699" y="86"/>
                  </a:lnTo>
                  <a:lnTo>
                    <a:pt x="696" y="89"/>
                  </a:lnTo>
                  <a:lnTo>
                    <a:pt x="692" y="89"/>
                  </a:lnTo>
                  <a:lnTo>
                    <a:pt x="690" y="89"/>
                  </a:lnTo>
                  <a:lnTo>
                    <a:pt x="689" y="88"/>
                  </a:lnTo>
                  <a:lnTo>
                    <a:pt x="689" y="86"/>
                  </a:lnTo>
                  <a:lnTo>
                    <a:pt x="690" y="86"/>
                  </a:lnTo>
                  <a:lnTo>
                    <a:pt x="682" y="84"/>
                  </a:lnTo>
                  <a:lnTo>
                    <a:pt x="678" y="84"/>
                  </a:lnTo>
                  <a:lnTo>
                    <a:pt x="674" y="84"/>
                  </a:lnTo>
                  <a:lnTo>
                    <a:pt x="672" y="86"/>
                  </a:lnTo>
                  <a:lnTo>
                    <a:pt x="669" y="88"/>
                  </a:lnTo>
                  <a:lnTo>
                    <a:pt x="668" y="86"/>
                  </a:lnTo>
                  <a:lnTo>
                    <a:pt x="668" y="85"/>
                  </a:lnTo>
                  <a:lnTo>
                    <a:pt x="668" y="83"/>
                  </a:lnTo>
                  <a:lnTo>
                    <a:pt x="653" y="83"/>
                  </a:lnTo>
                  <a:lnTo>
                    <a:pt x="648" y="83"/>
                  </a:lnTo>
                  <a:lnTo>
                    <a:pt x="643" y="84"/>
                  </a:lnTo>
                  <a:lnTo>
                    <a:pt x="640" y="86"/>
                  </a:lnTo>
                  <a:lnTo>
                    <a:pt x="636" y="90"/>
                  </a:lnTo>
                  <a:lnTo>
                    <a:pt x="634" y="93"/>
                  </a:lnTo>
                  <a:lnTo>
                    <a:pt x="633" y="100"/>
                  </a:lnTo>
                  <a:lnTo>
                    <a:pt x="627" y="86"/>
                  </a:lnTo>
                  <a:lnTo>
                    <a:pt x="624" y="85"/>
                  </a:lnTo>
                  <a:lnTo>
                    <a:pt x="621" y="84"/>
                  </a:lnTo>
                  <a:lnTo>
                    <a:pt x="623" y="81"/>
                  </a:lnTo>
                  <a:lnTo>
                    <a:pt x="623" y="78"/>
                  </a:lnTo>
                  <a:lnTo>
                    <a:pt x="621" y="76"/>
                  </a:lnTo>
                  <a:lnTo>
                    <a:pt x="624" y="77"/>
                  </a:lnTo>
                  <a:lnTo>
                    <a:pt x="625" y="75"/>
                  </a:lnTo>
                  <a:lnTo>
                    <a:pt x="616" y="69"/>
                  </a:lnTo>
                  <a:lnTo>
                    <a:pt x="615" y="67"/>
                  </a:lnTo>
                  <a:lnTo>
                    <a:pt x="613" y="65"/>
                  </a:lnTo>
                  <a:lnTo>
                    <a:pt x="611" y="64"/>
                  </a:lnTo>
                  <a:lnTo>
                    <a:pt x="609" y="64"/>
                  </a:lnTo>
                  <a:lnTo>
                    <a:pt x="604" y="62"/>
                  </a:lnTo>
                  <a:lnTo>
                    <a:pt x="601" y="60"/>
                  </a:lnTo>
                  <a:lnTo>
                    <a:pt x="594" y="62"/>
                  </a:lnTo>
                  <a:lnTo>
                    <a:pt x="586" y="65"/>
                  </a:lnTo>
                  <a:lnTo>
                    <a:pt x="585" y="64"/>
                  </a:lnTo>
                  <a:lnTo>
                    <a:pt x="584" y="62"/>
                  </a:lnTo>
                  <a:lnTo>
                    <a:pt x="583" y="61"/>
                  </a:lnTo>
                  <a:lnTo>
                    <a:pt x="569" y="61"/>
                  </a:lnTo>
                  <a:lnTo>
                    <a:pt x="564" y="65"/>
                  </a:lnTo>
                  <a:lnTo>
                    <a:pt x="560" y="65"/>
                  </a:lnTo>
                  <a:lnTo>
                    <a:pt x="558" y="64"/>
                  </a:lnTo>
                  <a:lnTo>
                    <a:pt x="554" y="62"/>
                  </a:lnTo>
                  <a:lnTo>
                    <a:pt x="551" y="62"/>
                  </a:lnTo>
                  <a:lnTo>
                    <a:pt x="547" y="66"/>
                  </a:lnTo>
                  <a:lnTo>
                    <a:pt x="536" y="67"/>
                  </a:lnTo>
                  <a:lnTo>
                    <a:pt x="524" y="67"/>
                  </a:lnTo>
                  <a:lnTo>
                    <a:pt x="507" y="66"/>
                  </a:lnTo>
                  <a:lnTo>
                    <a:pt x="508" y="65"/>
                  </a:lnTo>
                  <a:lnTo>
                    <a:pt x="511" y="62"/>
                  </a:lnTo>
                  <a:lnTo>
                    <a:pt x="513" y="64"/>
                  </a:lnTo>
                  <a:lnTo>
                    <a:pt x="514" y="65"/>
                  </a:lnTo>
                  <a:lnTo>
                    <a:pt x="516" y="65"/>
                  </a:lnTo>
                  <a:lnTo>
                    <a:pt x="522" y="59"/>
                  </a:lnTo>
                  <a:lnTo>
                    <a:pt x="527" y="53"/>
                  </a:lnTo>
                  <a:lnTo>
                    <a:pt x="529" y="50"/>
                  </a:lnTo>
                  <a:lnTo>
                    <a:pt x="529" y="49"/>
                  </a:lnTo>
                  <a:lnTo>
                    <a:pt x="528" y="49"/>
                  </a:lnTo>
                  <a:lnTo>
                    <a:pt x="527" y="50"/>
                  </a:lnTo>
                  <a:lnTo>
                    <a:pt x="521" y="56"/>
                  </a:lnTo>
                  <a:lnTo>
                    <a:pt x="521" y="57"/>
                  </a:lnTo>
                  <a:lnTo>
                    <a:pt x="519" y="57"/>
                  </a:lnTo>
                  <a:lnTo>
                    <a:pt x="516" y="57"/>
                  </a:lnTo>
                  <a:lnTo>
                    <a:pt x="511" y="53"/>
                  </a:lnTo>
                  <a:lnTo>
                    <a:pt x="510" y="51"/>
                  </a:lnTo>
                  <a:lnTo>
                    <a:pt x="511" y="50"/>
                  </a:lnTo>
                  <a:lnTo>
                    <a:pt x="512" y="50"/>
                  </a:lnTo>
                  <a:lnTo>
                    <a:pt x="513" y="50"/>
                  </a:lnTo>
                  <a:lnTo>
                    <a:pt x="518" y="52"/>
                  </a:lnTo>
                  <a:lnTo>
                    <a:pt x="521" y="44"/>
                  </a:lnTo>
                  <a:lnTo>
                    <a:pt x="512" y="40"/>
                  </a:lnTo>
                  <a:lnTo>
                    <a:pt x="507" y="37"/>
                  </a:lnTo>
                  <a:lnTo>
                    <a:pt x="503" y="36"/>
                  </a:lnTo>
                  <a:lnTo>
                    <a:pt x="500" y="37"/>
                  </a:lnTo>
                  <a:lnTo>
                    <a:pt x="499" y="37"/>
                  </a:lnTo>
                  <a:lnTo>
                    <a:pt x="499" y="39"/>
                  </a:lnTo>
                  <a:lnTo>
                    <a:pt x="496" y="39"/>
                  </a:lnTo>
                  <a:lnTo>
                    <a:pt x="494" y="37"/>
                  </a:lnTo>
                  <a:lnTo>
                    <a:pt x="490" y="37"/>
                  </a:lnTo>
                  <a:lnTo>
                    <a:pt x="487" y="40"/>
                  </a:lnTo>
                  <a:lnTo>
                    <a:pt x="487" y="44"/>
                  </a:lnTo>
                  <a:lnTo>
                    <a:pt x="486" y="48"/>
                  </a:lnTo>
                  <a:lnTo>
                    <a:pt x="483" y="52"/>
                  </a:lnTo>
                  <a:lnTo>
                    <a:pt x="480" y="55"/>
                  </a:lnTo>
                  <a:lnTo>
                    <a:pt x="477" y="57"/>
                  </a:lnTo>
                  <a:lnTo>
                    <a:pt x="471" y="57"/>
                  </a:lnTo>
                  <a:lnTo>
                    <a:pt x="470" y="57"/>
                  </a:lnTo>
                  <a:lnTo>
                    <a:pt x="470" y="56"/>
                  </a:lnTo>
                  <a:lnTo>
                    <a:pt x="474" y="52"/>
                  </a:lnTo>
                  <a:lnTo>
                    <a:pt x="474" y="51"/>
                  </a:lnTo>
                  <a:lnTo>
                    <a:pt x="473" y="50"/>
                  </a:lnTo>
                  <a:lnTo>
                    <a:pt x="472" y="49"/>
                  </a:lnTo>
                  <a:lnTo>
                    <a:pt x="475" y="45"/>
                  </a:lnTo>
                  <a:lnTo>
                    <a:pt x="479" y="43"/>
                  </a:lnTo>
                  <a:lnTo>
                    <a:pt x="479" y="41"/>
                  </a:lnTo>
                  <a:lnTo>
                    <a:pt x="481" y="44"/>
                  </a:lnTo>
                  <a:lnTo>
                    <a:pt x="483" y="45"/>
                  </a:lnTo>
                  <a:lnTo>
                    <a:pt x="483" y="44"/>
                  </a:lnTo>
                  <a:lnTo>
                    <a:pt x="485" y="42"/>
                  </a:lnTo>
                  <a:lnTo>
                    <a:pt x="486" y="40"/>
                  </a:lnTo>
                  <a:lnTo>
                    <a:pt x="474" y="40"/>
                  </a:lnTo>
                  <a:lnTo>
                    <a:pt x="464" y="41"/>
                  </a:lnTo>
                  <a:lnTo>
                    <a:pt x="463" y="35"/>
                  </a:lnTo>
                  <a:lnTo>
                    <a:pt x="473" y="35"/>
                  </a:lnTo>
                  <a:lnTo>
                    <a:pt x="474" y="35"/>
                  </a:lnTo>
                  <a:lnTo>
                    <a:pt x="474" y="34"/>
                  </a:lnTo>
                  <a:lnTo>
                    <a:pt x="469" y="32"/>
                  </a:lnTo>
                  <a:lnTo>
                    <a:pt x="459" y="31"/>
                  </a:lnTo>
                  <a:lnTo>
                    <a:pt x="450" y="31"/>
                  </a:lnTo>
                  <a:lnTo>
                    <a:pt x="441" y="29"/>
                  </a:lnTo>
                  <a:lnTo>
                    <a:pt x="437" y="28"/>
                  </a:lnTo>
                  <a:lnTo>
                    <a:pt x="433" y="27"/>
                  </a:lnTo>
                  <a:lnTo>
                    <a:pt x="430" y="23"/>
                  </a:lnTo>
                  <a:lnTo>
                    <a:pt x="426" y="23"/>
                  </a:lnTo>
                  <a:lnTo>
                    <a:pt x="424" y="23"/>
                  </a:lnTo>
                  <a:lnTo>
                    <a:pt x="424" y="26"/>
                  </a:lnTo>
                  <a:lnTo>
                    <a:pt x="426" y="26"/>
                  </a:lnTo>
                  <a:lnTo>
                    <a:pt x="428" y="27"/>
                  </a:lnTo>
                  <a:lnTo>
                    <a:pt x="428" y="29"/>
                  </a:lnTo>
                  <a:lnTo>
                    <a:pt x="429" y="31"/>
                  </a:lnTo>
                  <a:lnTo>
                    <a:pt x="422" y="31"/>
                  </a:lnTo>
                  <a:lnTo>
                    <a:pt x="417" y="31"/>
                  </a:lnTo>
                  <a:lnTo>
                    <a:pt x="416" y="35"/>
                  </a:lnTo>
                  <a:lnTo>
                    <a:pt x="418" y="35"/>
                  </a:lnTo>
                  <a:lnTo>
                    <a:pt x="421" y="36"/>
                  </a:lnTo>
                  <a:lnTo>
                    <a:pt x="421" y="37"/>
                  </a:lnTo>
                  <a:lnTo>
                    <a:pt x="420" y="37"/>
                  </a:lnTo>
                  <a:lnTo>
                    <a:pt x="416" y="39"/>
                  </a:lnTo>
                  <a:lnTo>
                    <a:pt x="415" y="42"/>
                  </a:lnTo>
                  <a:lnTo>
                    <a:pt x="415" y="44"/>
                  </a:lnTo>
                  <a:lnTo>
                    <a:pt x="416" y="44"/>
                  </a:lnTo>
                  <a:lnTo>
                    <a:pt x="417" y="48"/>
                  </a:lnTo>
                  <a:lnTo>
                    <a:pt x="420" y="50"/>
                  </a:lnTo>
                  <a:lnTo>
                    <a:pt x="420" y="51"/>
                  </a:lnTo>
                  <a:lnTo>
                    <a:pt x="418" y="52"/>
                  </a:lnTo>
                  <a:lnTo>
                    <a:pt x="417" y="55"/>
                  </a:lnTo>
                  <a:lnTo>
                    <a:pt x="413" y="56"/>
                  </a:lnTo>
                  <a:lnTo>
                    <a:pt x="412" y="53"/>
                  </a:lnTo>
                  <a:lnTo>
                    <a:pt x="412" y="55"/>
                  </a:lnTo>
                  <a:lnTo>
                    <a:pt x="410" y="55"/>
                  </a:lnTo>
                  <a:lnTo>
                    <a:pt x="408" y="56"/>
                  </a:lnTo>
                  <a:lnTo>
                    <a:pt x="408" y="49"/>
                  </a:lnTo>
                  <a:lnTo>
                    <a:pt x="405" y="49"/>
                  </a:lnTo>
                  <a:lnTo>
                    <a:pt x="402" y="50"/>
                  </a:lnTo>
                  <a:lnTo>
                    <a:pt x="402" y="51"/>
                  </a:lnTo>
                  <a:lnTo>
                    <a:pt x="402" y="53"/>
                  </a:lnTo>
                  <a:lnTo>
                    <a:pt x="402" y="56"/>
                  </a:lnTo>
                  <a:lnTo>
                    <a:pt x="401" y="58"/>
                  </a:lnTo>
                  <a:lnTo>
                    <a:pt x="399" y="59"/>
                  </a:lnTo>
                  <a:lnTo>
                    <a:pt x="394" y="60"/>
                  </a:lnTo>
                  <a:lnTo>
                    <a:pt x="391" y="59"/>
                  </a:lnTo>
                  <a:lnTo>
                    <a:pt x="389" y="57"/>
                  </a:lnTo>
                  <a:lnTo>
                    <a:pt x="383" y="52"/>
                  </a:lnTo>
                  <a:lnTo>
                    <a:pt x="378" y="50"/>
                  </a:lnTo>
                  <a:lnTo>
                    <a:pt x="373" y="49"/>
                  </a:lnTo>
                  <a:lnTo>
                    <a:pt x="372" y="48"/>
                  </a:lnTo>
                  <a:lnTo>
                    <a:pt x="372" y="45"/>
                  </a:lnTo>
                  <a:lnTo>
                    <a:pt x="367" y="45"/>
                  </a:lnTo>
                  <a:lnTo>
                    <a:pt x="364" y="49"/>
                  </a:lnTo>
                  <a:lnTo>
                    <a:pt x="360" y="52"/>
                  </a:lnTo>
                  <a:lnTo>
                    <a:pt x="355" y="53"/>
                  </a:lnTo>
                  <a:lnTo>
                    <a:pt x="350" y="56"/>
                  </a:lnTo>
                  <a:lnTo>
                    <a:pt x="350" y="52"/>
                  </a:lnTo>
                  <a:lnTo>
                    <a:pt x="351" y="51"/>
                  </a:lnTo>
                  <a:lnTo>
                    <a:pt x="351" y="50"/>
                  </a:lnTo>
                  <a:lnTo>
                    <a:pt x="351" y="48"/>
                  </a:lnTo>
                  <a:lnTo>
                    <a:pt x="348" y="48"/>
                  </a:lnTo>
                  <a:lnTo>
                    <a:pt x="345" y="41"/>
                  </a:lnTo>
                  <a:lnTo>
                    <a:pt x="341" y="58"/>
                  </a:lnTo>
                  <a:lnTo>
                    <a:pt x="339" y="66"/>
                  </a:lnTo>
                  <a:lnTo>
                    <a:pt x="336" y="69"/>
                  </a:lnTo>
                  <a:lnTo>
                    <a:pt x="334" y="70"/>
                  </a:lnTo>
                  <a:lnTo>
                    <a:pt x="332" y="72"/>
                  </a:lnTo>
                  <a:lnTo>
                    <a:pt x="331" y="70"/>
                  </a:lnTo>
                  <a:lnTo>
                    <a:pt x="331" y="68"/>
                  </a:lnTo>
                  <a:lnTo>
                    <a:pt x="331" y="65"/>
                  </a:lnTo>
                  <a:lnTo>
                    <a:pt x="333" y="65"/>
                  </a:lnTo>
                  <a:lnTo>
                    <a:pt x="333" y="64"/>
                  </a:lnTo>
                  <a:lnTo>
                    <a:pt x="333" y="61"/>
                  </a:lnTo>
                  <a:lnTo>
                    <a:pt x="332" y="61"/>
                  </a:lnTo>
                  <a:lnTo>
                    <a:pt x="331" y="62"/>
                  </a:lnTo>
                  <a:lnTo>
                    <a:pt x="329" y="62"/>
                  </a:lnTo>
                  <a:lnTo>
                    <a:pt x="328" y="62"/>
                  </a:lnTo>
                  <a:lnTo>
                    <a:pt x="325" y="60"/>
                  </a:lnTo>
                  <a:lnTo>
                    <a:pt x="324" y="58"/>
                  </a:lnTo>
                  <a:lnTo>
                    <a:pt x="320" y="58"/>
                  </a:lnTo>
                  <a:lnTo>
                    <a:pt x="317" y="58"/>
                  </a:lnTo>
                  <a:lnTo>
                    <a:pt x="317" y="59"/>
                  </a:lnTo>
                  <a:lnTo>
                    <a:pt x="315" y="57"/>
                  </a:lnTo>
                  <a:lnTo>
                    <a:pt x="311" y="52"/>
                  </a:lnTo>
                  <a:lnTo>
                    <a:pt x="309" y="53"/>
                  </a:lnTo>
                  <a:lnTo>
                    <a:pt x="308" y="53"/>
                  </a:lnTo>
                  <a:lnTo>
                    <a:pt x="307" y="53"/>
                  </a:lnTo>
                  <a:lnTo>
                    <a:pt x="307" y="49"/>
                  </a:lnTo>
                  <a:lnTo>
                    <a:pt x="311" y="49"/>
                  </a:lnTo>
                  <a:lnTo>
                    <a:pt x="311" y="48"/>
                  </a:lnTo>
                  <a:lnTo>
                    <a:pt x="309" y="45"/>
                  </a:lnTo>
                  <a:lnTo>
                    <a:pt x="308" y="47"/>
                  </a:lnTo>
                  <a:lnTo>
                    <a:pt x="303" y="48"/>
                  </a:lnTo>
                  <a:lnTo>
                    <a:pt x="302" y="44"/>
                  </a:lnTo>
                  <a:lnTo>
                    <a:pt x="302" y="41"/>
                  </a:lnTo>
                  <a:lnTo>
                    <a:pt x="299" y="40"/>
                  </a:lnTo>
                  <a:lnTo>
                    <a:pt x="295" y="37"/>
                  </a:lnTo>
                  <a:lnTo>
                    <a:pt x="290" y="35"/>
                  </a:lnTo>
                  <a:lnTo>
                    <a:pt x="287" y="43"/>
                  </a:lnTo>
                  <a:lnTo>
                    <a:pt x="286" y="41"/>
                  </a:lnTo>
                  <a:lnTo>
                    <a:pt x="285" y="40"/>
                  </a:lnTo>
                  <a:lnTo>
                    <a:pt x="286" y="35"/>
                  </a:lnTo>
                  <a:lnTo>
                    <a:pt x="286" y="32"/>
                  </a:lnTo>
                  <a:lnTo>
                    <a:pt x="285" y="32"/>
                  </a:lnTo>
                  <a:lnTo>
                    <a:pt x="284" y="33"/>
                  </a:lnTo>
                  <a:lnTo>
                    <a:pt x="283" y="36"/>
                  </a:lnTo>
                  <a:lnTo>
                    <a:pt x="280" y="36"/>
                  </a:lnTo>
                  <a:lnTo>
                    <a:pt x="277" y="36"/>
                  </a:lnTo>
                  <a:lnTo>
                    <a:pt x="279" y="35"/>
                  </a:lnTo>
                  <a:lnTo>
                    <a:pt x="280" y="33"/>
                  </a:lnTo>
                  <a:lnTo>
                    <a:pt x="279" y="31"/>
                  </a:lnTo>
                  <a:lnTo>
                    <a:pt x="277" y="31"/>
                  </a:lnTo>
                  <a:lnTo>
                    <a:pt x="272" y="32"/>
                  </a:lnTo>
                  <a:lnTo>
                    <a:pt x="269" y="34"/>
                  </a:lnTo>
                  <a:lnTo>
                    <a:pt x="267" y="31"/>
                  </a:lnTo>
                  <a:lnTo>
                    <a:pt x="267" y="29"/>
                  </a:lnTo>
                  <a:lnTo>
                    <a:pt x="268" y="28"/>
                  </a:lnTo>
                  <a:lnTo>
                    <a:pt x="267" y="28"/>
                  </a:lnTo>
                  <a:lnTo>
                    <a:pt x="267" y="27"/>
                  </a:lnTo>
                  <a:lnTo>
                    <a:pt x="269" y="27"/>
                  </a:lnTo>
                  <a:lnTo>
                    <a:pt x="264" y="26"/>
                  </a:lnTo>
                  <a:lnTo>
                    <a:pt x="266" y="24"/>
                  </a:lnTo>
                  <a:lnTo>
                    <a:pt x="266" y="21"/>
                  </a:lnTo>
                  <a:lnTo>
                    <a:pt x="271" y="20"/>
                  </a:lnTo>
                  <a:lnTo>
                    <a:pt x="277" y="18"/>
                  </a:lnTo>
                  <a:lnTo>
                    <a:pt x="279" y="16"/>
                  </a:lnTo>
                  <a:lnTo>
                    <a:pt x="280" y="13"/>
                  </a:lnTo>
                  <a:lnTo>
                    <a:pt x="283" y="9"/>
                  </a:lnTo>
                  <a:lnTo>
                    <a:pt x="277" y="8"/>
                  </a:lnTo>
                  <a:lnTo>
                    <a:pt x="272" y="5"/>
                  </a:lnTo>
                  <a:lnTo>
                    <a:pt x="269" y="2"/>
                  </a:lnTo>
                  <a:lnTo>
                    <a:pt x="267" y="1"/>
                  </a:lnTo>
                  <a:lnTo>
                    <a:pt x="264" y="0"/>
                  </a:lnTo>
                  <a:lnTo>
                    <a:pt x="261" y="0"/>
                  </a:lnTo>
                  <a:lnTo>
                    <a:pt x="258" y="0"/>
                  </a:lnTo>
                  <a:lnTo>
                    <a:pt x="252" y="2"/>
                  </a:lnTo>
                  <a:lnTo>
                    <a:pt x="250" y="2"/>
                  </a:lnTo>
                  <a:lnTo>
                    <a:pt x="247" y="2"/>
                  </a:lnTo>
                  <a:lnTo>
                    <a:pt x="246" y="9"/>
                  </a:lnTo>
                  <a:lnTo>
                    <a:pt x="247" y="10"/>
                  </a:lnTo>
                  <a:lnTo>
                    <a:pt x="251" y="13"/>
                  </a:lnTo>
                  <a:lnTo>
                    <a:pt x="251" y="17"/>
                  </a:lnTo>
                  <a:lnTo>
                    <a:pt x="256" y="18"/>
                  </a:lnTo>
                  <a:lnTo>
                    <a:pt x="261" y="18"/>
                  </a:lnTo>
                  <a:lnTo>
                    <a:pt x="261" y="19"/>
                  </a:lnTo>
                  <a:lnTo>
                    <a:pt x="261" y="20"/>
                  </a:lnTo>
                  <a:lnTo>
                    <a:pt x="261" y="21"/>
                  </a:lnTo>
                  <a:lnTo>
                    <a:pt x="259" y="21"/>
                  </a:lnTo>
                  <a:lnTo>
                    <a:pt x="260" y="24"/>
                  </a:lnTo>
                  <a:lnTo>
                    <a:pt x="260" y="26"/>
                  </a:lnTo>
                  <a:lnTo>
                    <a:pt x="259" y="26"/>
                  </a:lnTo>
                  <a:lnTo>
                    <a:pt x="254" y="24"/>
                  </a:lnTo>
                  <a:lnTo>
                    <a:pt x="255" y="28"/>
                  </a:lnTo>
                  <a:lnTo>
                    <a:pt x="248" y="28"/>
                  </a:lnTo>
                  <a:lnTo>
                    <a:pt x="244" y="27"/>
                  </a:lnTo>
                  <a:lnTo>
                    <a:pt x="238" y="24"/>
                  </a:lnTo>
                  <a:lnTo>
                    <a:pt x="234" y="23"/>
                  </a:lnTo>
                  <a:lnTo>
                    <a:pt x="228" y="23"/>
                  </a:lnTo>
                  <a:lnTo>
                    <a:pt x="225" y="24"/>
                  </a:lnTo>
                  <a:lnTo>
                    <a:pt x="220" y="25"/>
                  </a:lnTo>
                  <a:lnTo>
                    <a:pt x="215" y="24"/>
                  </a:lnTo>
                  <a:lnTo>
                    <a:pt x="213" y="21"/>
                  </a:lnTo>
                  <a:lnTo>
                    <a:pt x="210" y="20"/>
                  </a:lnTo>
                  <a:lnTo>
                    <a:pt x="203" y="19"/>
                  </a:lnTo>
                  <a:lnTo>
                    <a:pt x="202" y="18"/>
                  </a:lnTo>
                  <a:lnTo>
                    <a:pt x="199" y="17"/>
                  </a:lnTo>
                  <a:lnTo>
                    <a:pt x="201" y="15"/>
                  </a:lnTo>
                  <a:lnTo>
                    <a:pt x="202" y="13"/>
                  </a:lnTo>
                  <a:lnTo>
                    <a:pt x="202" y="12"/>
                  </a:lnTo>
                  <a:lnTo>
                    <a:pt x="203" y="12"/>
                  </a:lnTo>
                  <a:lnTo>
                    <a:pt x="202" y="10"/>
                  </a:lnTo>
                  <a:lnTo>
                    <a:pt x="199" y="5"/>
                  </a:lnTo>
                  <a:lnTo>
                    <a:pt x="193" y="7"/>
                  </a:lnTo>
                  <a:lnTo>
                    <a:pt x="185" y="8"/>
                  </a:lnTo>
                  <a:lnTo>
                    <a:pt x="182" y="4"/>
                  </a:lnTo>
                  <a:lnTo>
                    <a:pt x="180" y="5"/>
                  </a:lnTo>
                  <a:lnTo>
                    <a:pt x="179" y="5"/>
                  </a:lnTo>
                  <a:lnTo>
                    <a:pt x="177" y="5"/>
                  </a:lnTo>
                  <a:lnTo>
                    <a:pt x="172" y="2"/>
                  </a:lnTo>
                  <a:lnTo>
                    <a:pt x="166" y="4"/>
                  </a:lnTo>
                  <a:lnTo>
                    <a:pt x="160" y="8"/>
                  </a:lnTo>
                  <a:lnTo>
                    <a:pt x="154" y="11"/>
                  </a:lnTo>
                  <a:lnTo>
                    <a:pt x="150" y="15"/>
                  </a:lnTo>
                  <a:lnTo>
                    <a:pt x="150" y="17"/>
                  </a:lnTo>
                  <a:lnTo>
                    <a:pt x="150" y="19"/>
                  </a:lnTo>
                  <a:lnTo>
                    <a:pt x="149" y="19"/>
                  </a:lnTo>
                  <a:lnTo>
                    <a:pt x="148" y="15"/>
                  </a:lnTo>
                  <a:lnTo>
                    <a:pt x="149" y="8"/>
                  </a:lnTo>
                  <a:lnTo>
                    <a:pt x="147" y="8"/>
                  </a:lnTo>
                  <a:lnTo>
                    <a:pt x="146" y="7"/>
                  </a:lnTo>
                  <a:lnTo>
                    <a:pt x="146" y="5"/>
                  </a:lnTo>
                  <a:lnTo>
                    <a:pt x="144" y="5"/>
                  </a:lnTo>
                  <a:lnTo>
                    <a:pt x="144" y="12"/>
                  </a:lnTo>
                  <a:lnTo>
                    <a:pt x="137" y="11"/>
                  </a:lnTo>
                  <a:lnTo>
                    <a:pt x="132" y="10"/>
                  </a:lnTo>
                  <a:lnTo>
                    <a:pt x="130" y="8"/>
                  </a:lnTo>
                  <a:lnTo>
                    <a:pt x="128" y="2"/>
                  </a:lnTo>
                  <a:lnTo>
                    <a:pt x="128" y="3"/>
                  </a:lnTo>
                  <a:lnTo>
                    <a:pt x="126" y="5"/>
                  </a:lnTo>
                  <a:lnTo>
                    <a:pt x="125" y="8"/>
                  </a:lnTo>
                  <a:lnTo>
                    <a:pt x="120" y="4"/>
                  </a:lnTo>
                  <a:lnTo>
                    <a:pt x="117" y="8"/>
                  </a:lnTo>
                  <a:lnTo>
                    <a:pt x="115" y="11"/>
                  </a:lnTo>
                  <a:lnTo>
                    <a:pt x="115" y="12"/>
                  </a:lnTo>
                  <a:lnTo>
                    <a:pt x="115" y="15"/>
                  </a:lnTo>
                  <a:lnTo>
                    <a:pt x="116" y="16"/>
                  </a:lnTo>
                  <a:lnTo>
                    <a:pt x="120" y="17"/>
                  </a:lnTo>
                  <a:lnTo>
                    <a:pt x="118" y="18"/>
                  </a:lnTo>
                  <a:lnTo>
                    <a:pt x="117" y="19"/>
                  </a:lnTo>
                  <a:lnTo>
                    <a:pt x="110" y="17"/>
                  </a:lnTo>
                  <a:lnTo>
                    <a:pt x="110" y="19"/>
                  </a:lnTo>
                  <a:lnTo>
                    <a:pt x="112" y="21"/>
                  </a:lnTo>
                  <a:lnTo>
                    <a:pt x="110" y="23"/>
                  </a:lnTo>
                  <a:lnTo>
                    <a:pt x="108" y="24"/>
                  </a:lnTo>
                  <a:lnTo>
                    <a:pt x="105" y="25"/>
                  </a:lnTo>
                  <a:lnTo>
                    <a:pt x="99" y="25"/>
                  </a:lnTo>
                  <a:lnTo>
                    <a:pt x="93" y="25"/>
                  </a:lnTo>
                  <a:lnTo>
                    <a:pt x="87" y="26"/>
                  </a:lnTo>
                  <a:lnTo>
                    <a:pt x="85" y="31"/>
                  </a:lnTo>
                </a:path>
              </a:pathLst>
            </a:custGeom>
            <a:grpFill/>
            <a:ln w="1905">
              <a:solidFill>
                <a:srgbClr val="FAE374"/>
              </a:solidFill>
              <a:prstDash val="solid"/>
              <a:round/>
              <a:headEnd/>
              <a:tailEnd/>
            </a:ln>
          </p:spPr>
          <p:txBody>
            <a:bodyPr/>
            <a:lstStyle/>
            <a:p>
              <a:endParaRPr lang="en-US"/>
            </a:p>
          </p:txBody>
        </p:sp>
        <p:sp>
          <p:nvSpPr>
            <p:cNvPr id="88" name="Freeform 163"/>
            <p:cNvSpPr>
              <a:spLocks noChangeAspect="1" noEditPoints="1"/>
            </p:cNvSpPr>
            <p:nvPr/>
          </p:nvSpPr>
          <p:spPr bwMode="auto">
            <a:xfrm>
              <a:off x="4755750" y="1498868"/>
              <a:ext cx="1233078" cy="1037021"/>
            </a:xfrm>
            <a:custGeom>
              <a:avLst/>
              <a:gdLst>
                <a:gd name="T0" fmla="*/ 938 w 944"/>
                <a:gd name="T1" fmla="*/ 135 h 727"/>
                <a:gd name="T2" fmla="*/ 827 w 944"/>
                <a:gd name="T3" fmla="*/ 115 h 727"/>
                <a:gd name="T4" fmla="*/ 774 w 944"/>
                <a:gd name="T5" fmla="*/ 137 h 727"/>
                <a:gd name="T6" fmla="*/ 684 w 944"/>
                <a:gd name="T7" fmla="*/ 159 h 727"/>
                <a:gd name="T8" fmla="*/ 622 w 944"/>
                <a:gd name="T9" fmla="*/ 215 h 727"/>
                <a:gd name="T10" fmla="*/ 640 w 944"/>
                <a:gd name="T11" fmla="*/ 267 h 727"/>
                <a:gd name="T12" fmla="*/ 590 w 944"/>
                <a:gd name="T13" fmla="*/ 230 h 727"/>
                <a:gd name="T14" fmla="*/ 553 w 944"/>
                <a:gd name="T15" fmla="*/ 215 h 727"/>
                <a:gd name="T16" fmla="*/ 592 w 944"/>
                <a:gd name="T17" fmla="*/ 294 h 727"/>
                <a:gd name="T18" fmla="*/ 551 w 944"/>
                <a:gd name="T19" fmla="*/ 312 h 727"/>
                <a:gd name="T20" fmla="*/ 535 w 944"/>
                <a:gd name="T21" fmla="*/ 316 h 727"/>
                <a:gd name="T22" fmla="*/ 502 w 944"/>
                <a:gd name="T23" fmla="*/ 202 h 727"/>
                <a:gd name="T24" fmla="*/ 465 w 944"/>
                <a:gd name="T25" fmla="*/ 277 h 727"/>
                <a:gd name="T26" fmla="*/ 404 w 944"/>
                <a:gd name="T27" fmla="*/ 296 h 727"/>
                <a:gd name="T28" fmla="*/ 346 w 944"/>
                <a:gd name="T29" fmla="*/ 291 h 727"/>
                <a:gd name="T30" fmla="*/ 281 w 944"/>
                <a:gd name="T31" fmla="*/ 321 h 727"/>
                <a:gd name="T32" fmla="*/ 244 w 944"/>
                <a:gd name="T33" fmla="*/ 311 h 727"/>
                <a:gd name="T34" fmla="*/ 181 w 944"/>
                <a:gd name="T35" fmla="*/ 359 h 727"/>
                <a:gd name="T36" fmla="*/ 139 w 944"/>
                <a:gd name="T37" fmla="*/ 316 h 727"/>
                <a:gd name="T38" fmla="*/ 170 w 944"/>
                <a:gd name="T39" fmla="*/ 278 h 727"/>
                <a:gd name="T40" fmla="*/ 104 w 944"/>
                <a:gd name="T41" fmla="*/ 274 h 727"/>
                <a:gd name="T42" fmla="*/ 115 w 944"/>
                <a:gd name="T43" fmla="*/ 365 h 727"/>
                <a:gd name="T44" fmla="*/ 99 w 944"/>
                <a:gd name="T45" fmla="*/ 437 h 727"/>
                <a:gd name="T46" fmla="*/ 91 w 944"/>
                <a:gd name="T47" fmla="*/ 499 h 727"/>
                <a:gd name="T48" fmla="*/ 116 w 944"/>
                <a:gd name="T49" fmla="*/ 541 h 727"/>
                <a:gd name="T50" fmla="*/ 161 w 944"/>
                <a:gd name="T51" fmla="*/ 583 h 727"/>
                <a:gd name="T52" fmla="*/ 196 w 944"/>
                <a:gd name="T53" fmla="*/ 619 h 727"/>
                <a:gd name="T54" fmla="*/ 179 w 944"/>
                <a:gd name="T55" fmla="*/ 677 h 727"/>
                <a:gd name="T56" fmla="*/ 251 w 944"/>
                <a:gd name="T57" fmla="*/ 698 h 727"/>
                <a:gd name="T58" fmla="*/ 282 w 944"/>
                <a:gd name="T59" fmla="*/ 704 h 727"/>
                <a:gd name="T60" fmla="*/ 285 w 944"/>
                <a:gd name="T61" fmla="*/ 628 h 727"/>
                <a:gd name="T62" fmla="*/ 298 w 944"/>
                <a:gd name="T63" fmla="*/ 578 h 727"/>
                <a:gd name="T64" fmla="*/ 359 w 944"/>
                <a:gd name="T65" fmla="*/ 581 h 727"/>
                <a:gd name="T66" fmla="*/ 408 w 944"/>
                <a:gd name="T67" fmla="*/ 566 h 727"/>
                <a:gd name="T68" fmla="*/ 570 w 944"/>
                <a:gd name="T69" fmla="*/ 527 h 727"/>
                <a:gd name="T70" fmla="*/ 755 w 944"/>
                <a:gd name="T71" fmla="*/ 592 h 727"/>
                <a:gd name="T72" fmla="*/ 387 w 944"/>
                <a:gd name="T73" fmla="*/ 9 h 727"/>
                <a:gd name="T74" fmla="*/ 389 w 944"/>
                <a:gd name="T75" fmla="*/ 25 h 727"/>
                <a:gd name="T76" fmla="*/ 374 w 944"/>
                <a:gd name="T77" fmla="*/ 26 h 727"/>
                <a:gd name="T78" fmla="*/ 446 w 944"/>
                <a:gd name="T79" fmla="*/ 45 h 727"/>
                <a:gd name="T80" fmla="*/ 748 w 944"/>
                <a:gd name="T81" fmla="*/ 61 h 727"/>
                <a:gd name="T82" fmla="*/ 796 w 944"/>
                <a:gd name="T83" fmla="*/ 69 h 727"/>
                <a:gd name="T84" fmla="*/ 413 w 944"/>
                <a:gd name="T85" fmla="*/ 38 h 727"/>
                <a:gd name="T86" fmla="*/ 284 w 944"/>
                <a:gd name="T87" fmla="*/ 59 h 727"/>
                <a:gd name="T88" fmla="*/ 286 w 944"/>
                <a:gd name="T89" fmla="*/ 42 h 727"/>
                <a:gd name="T90" fmla="*/ 374 w 944"/>
                <a:gd name="T91" fmla="*/ 52 h 727"/>
                <a:gd name="T92" fmla="*/ 397 w 944"/>
                <a:gd name="T93" fmla="*/ 61 h 727"/>
                <a:gd name="T94" fmla="*/ 820 w 944"/>
                <a:gd name="T95" fmla="*/ 71 h 727"/>
                <a:gd name="T96" fmla="*/ 823 w 944"/>
                <a:gd name="T97" fmla="*/ 68 h 727"/>
                <a:gd name="T98" fmla="*/ 387 w 944"/>
                <a:gd name="T99" fmla="*/ 151 h 727"/>
                <a:gd name="T100" fmla="*/ 340 w 944"/>
                <a:gd name="T101" fmla="*/ 179 h 727"/>
                <a:gd name="T102" fmla="*/ 324 w 944"/>
                <a:gd name="T103" fmla="*/ 233 h 727"/>
                <a:gd name="T104" fmla="*/ 362 w 944"/>
                <a:gd name="T105" fmla="*/ 250 h 727"/>
                <a:gd name="T106" fmla="*/ 371 w 944"/>
                <a:gd name="T107" fmla="*/ 185 h 727"/>
                <a:gd name="T108" fmla="*/ 472 w 944"/>
                <a:gd name="T109" fmla="*/ 141 h 727"/>
                <a:gd name="T110" fmla="*/ 844 w 944"/>
                <a:gd name="T111" fmla="*/ 147 h 727"/>
                <a:gd name="T112" fmla="*/ 670 w 944"/>
                <a:gd name="T113" fmla="*/ 191 h 727"/>
                <a:gd name="T114" fmla="*/ 587 w 944"/>
                <a:gd name="T115" fmla="*/ 246 h 727"/>
                <a:gd name="T116" fmla="*/ 306 w 944"/>
                <a:gd name="T117" fmla="*/ 269 h 727"/>
                <a:gd name="T118" fmla="*/ 160 w 944"/>
                <a:gd name="T119" fmla="*/ 413 h 727"/>
                <a:gd name="T120" fmla="*/ 135 w 944"/>
                <a:gd name="T121" fmla="*/ 422 h 727"/>
                <a:gd name="T122" fmla="*/ 183 w 944"/>
                <a:gd name="T123" fmla="*/ 451 h 727"/>
                <a:gd name="T124" fmla="*/ 2 w 944"/>
                <a:gd name="T125" fmla="*/ 532 h 7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4"/>
                <a:gd name="T190" fmla="*/ 0 h 727"/>
                <a:gd name="T191" fmla="*/ 944 w 944"/>
                <a:gd name="T192" fmla="*/ 727 h 7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4" h="727">
                  <a:moveTo>
                    <a:pt x="871" y="212"/>
                  </a:moveTo>
                  <a:lnTo>
                    <a:pt x="871" y="212"/>
                  </a:lnTo>
                  <a:lnTo>
                    <a:pt x="853" y="213"/>
                  </a:lnTo>
                  <a:lnTo>
                    <a:pt x="861" y="212"/>
                  </a:lnTo>
                  <a:lnTo>
                    <a:pt x="867" y="210"/>
                  </a:lnTo>
                  <a:lnTo>
                    <a:pt x="870" y="208"/>
                  </a:lnTo>
                  <a:lnTo>
                    <a:pt x="870" y="205"/>
                  </a:lnTo>
                  <a:lnTo>
                    <a:pt x="871" y="202"/>
                  </a:lnTo>
                  <a:lnTo>
                    <a:pt x="874" y="201"/>
                  </a:lnTo>
                  <a:lnTo>
                    <a:pt x="876" y="201"/>
                  </a:lnTo>
                  <a:lnTo>
                    <a:pt x="881" y="200"/>
                  </a:lnTo>
                  <a:lnTo>
                    <a:pt x="887" y="197"/>
                  </a:lnTo>
                  <a:lnTo>
                    <a:pt x="893" y="192"/>
                  </a:lnTo>
                  <a:lnTo>
                    <a:pt x="896" y="185"/>
                  </a:lnTo>
                  <a:lnTo>
                    <a:pt x="899" y="177"/>
                  </a:lnTo>
                  <a:lnTo>
                    <a:pt x="923" y="172"/>
                  </a:lnTo>
                  <a:lnTo>
                    <a:pt x="944" y="165"/>
                  </a:lnTo>
                  <a:lnTo>
                    <a:pt x="943" y="163"/>
                  </a:lnTo>
                  <a:lnTo>
                    <a:pt x="943" y="161"/>
                  </a:lnTo>
                  <a:lnTo>
                    <a:pt x="943" y="159"/>
                  </a:lnTo>
                  <a:lnTo>
                    <a:pt x="942" y="157"/>
                  </a:lnTo>
                  <a:lnTo>
                    <a:pt x="941" y="157"/>
                  </a:lnTo>
                  <a:lnTo>
                    <a:pt x="936" y="153"/>
                  </a:lnTo>
                  <a:lnTo>
                    <a:pt x="936" y="152"/>
                  </a:lnTo>
                  <a:lnTo>
                    <a:pt x="941" y="152"/>
                  </a:lnTo>
                  <a:lnTo>
                    <a:pt x="944" y="151"/>
                  </a:lnTo>
                  <a:lnTo>
                    <a:pt x="944" y="147"/>
                  </a:lnTo>
                  <a:lnTo>
                    <a:pt x="941" y="144"/>
                  </a:lnTo>
                  <a:lnTo>
                    <a:pt x="938" y="142"/>
                  </a:lnTo>
                  <a:lnTo>
                    <a:pt x="938" y="139"/>
                  </a:lnTo>
                  <a:lnTo>
                    <a:pt x="938" y="135"/>
                  </a:lnTo>
                  <a:lnTo>
                    <a:pt x="935" y="135"/>
                  </a:lnTo>
                  <a:lnTo>
                    <a:pt x="933" y="135"/>
                  </a:lnTo>
                  <a:lnTo>
                    <a:pt x="931" y="135"/>
                  </a:lnTo>
                  <a:lnTo>
                    <a:pt x="928" y="134"/>
                  </a:lnTo>
                  <a:lnTo>
                    <a:pt x="927" y="132"/>
                  </a:lnTo>
                  <a:lnTo>
                    <a:pt x="926" y="129"/>
                  </a:lnTo>
                  <a:lnTo>
                    <a:pt x="924" y="124"/>
                  </a:lnTo>
                  <a:lnTo>
                    <a:pt x="922" y="124"/>
                  </a:lnTo>
                  <a:lnTo>
                    <a:pt x="922" y="123"/>
                  </a:lnTo>
                  <a:lnTo>
                    <a:pt x="920" y="121"/>
                  </a:lnTo>
                  <a:lnTo>
                    <a:pt x="919" y="121"/>
                  </a:lnTo>
                  <a:lnTo>
                    <a:pt x="914" y="124"/>
                  </a:lnTo>
                  <a:lnTo>
                    <a:pt x="909" y="126"/>
                  </a:lnTo>
                  <a:lnTo>
                    <a:pt x="907" y="124"/>
                  </a:lnTo>
                  <a:lnTo>
                    <a:pt x="901" y="124"/>
                  </a:lnTo>
                  <a:lnTo>
                    <a:pt x="894" y="125"/>
                  </a:lnTo>
                  <a:lnTo>
                    <a:pt x="891" y="127"/>
                  </a:lnTo>
                  <a:lnTo>
                    <a:pt x="887" y="129"/>
                  </a:lnTo>
                  <a:lnTo>
                    <a:pt x="884" y="134"/>
                  </a:lnTo>
                  <a:lnTo>
                    <a:pt x="879" y="134"/>
                  </a:lnTo>
                  <a:lnTo>
                    <a:pt x="876" y="134"/>
                  </a:lnTo>
                  <a:lnTo>
                    <a:pt x="881" y="124"/>
                  </a:lnTo>
                  <a:lnTo>
                    <a:pt x="870" y="121"/>
                  </a:lnTo>
                  <a:lnTo>
                    <a:pt x="861" y="120"/>
                  </a:lnTo>
                  <a:lnTo>
                    <a:pt x="862" y="116"/>
                  </a:lnTo>
                  <a:lnTo>
                    <a:pt x="866" y="112"/>
                  </a:lnTo>
                  <a:lnTo>
                    <a:pt x="857" y="108"/>
                  </a:lnTo>
                  <a:lnTo>
                    <a:pt x="851" y="107"/>
                  </a:lnTo>
                  <a:lnTo>
                    <a:pt x="845" y="107"/>
                  </a:lnTo>
                  <a:lnTo>
                    <a:pt x="844" y="111"/>
                  </a:lnTo>
                  <a:lnTo>
                    <a:pt x="834" y="111"/>
                  </a:lnTo>
                  <a:lnTo>
                    <a:pt x="829" y="112"/>
                  </a:lnTo>
                  <a:lnTo>
                    <a:pt x="827" y="115"/>
                  </a:lnTo>
                  <a:lnTo>
                    <a:pt x="820" y="119"/>
                  </a:lnTo>
                  <a:lnTo>
                    <a:pt x="820" y="121"/>
                  </a:lnTo>
                  <a:lnTo>
                    <a:pt x="818" y="123"/>
                  </a:lnTo>
                  <a:lnTo>
                    <a:pt x="817" y="123"/>
                  </a:lnTo>
                  <a:lnTo>
                    <a:pt x="816" y="124"/>
                  </a:lnTo>
                  <a:lnTo>
                    <a:pt x="816" y="126"/>
                  </a:lnTo>
                  <a:lnTo>
                    <a:pt x="816" y="128"/>
                  </a:lnTo>
                  <a:lnTo>
                    <a:pt x="822" y="134"/>
                  </a:lnTo>
                  <a:lnTo>
                    <a:pt x="810" y="132"/>
                  </a:lnTo>
                  <a:lnTo>
                    <a:pt x="797" y="131"/>
                  </a:lnTo>
                  <a:lnTo>
                    <a:pt x="798" y="135"/>
                  </a:lnTo>
                  <a:lnTo>
                    <a:pt x="801" y="137"/>
                  </a:lnTo>
                  <a:lnTo>
                    <a:pt x="795" y="137"/>
                  </a:lnTo>
                  <a:lnTo>
                    <a:pt x="793" y="137"/>
                  </a:lnTo>
                  <a:lnTo>
                    <a:pt x="792" y="139"/>
                  </a:lnTo>
                  <a:lnTo>
                    <a:pt x="792" y="143"/>
                  </a:lnTo>
                  <a:lnTo>
                    <a:pt x="786" y="145"/>
                  </a:lnTo>
                  <a:lnTo>
                    <a:pt x="781" y="148"/>
                  </a:lnTo>
                  <a:lnTo>
                    <a:pt x="780" y="148"/>
                  </a:lnTo>
                  <a:lnTo>
                    <a:pt x="780" y="145"/>
                  </a:lnTo>
                  <a:lnTo>
                    <a:pt x="777" y="147"/>
                  </a:lnTo>
                  <a:lnTo>
                    <a:pt x="772" y="148"/>
                  </a:lnTo>
                  <a:lnTo>
                    <a:pt x="770" y="151"/>
                  </a:lnTo>
                  <a:lnTo>
                    <a:pt x="768" y="151"/>
                  </a:lnTo>
                  <a:lnTo>
                    <a:pt x="768" y="149"/>
                  </a:lnTo>
                  <a:lnTo>
                    <a:pt x="770" y="147"/>
                  </a:lnTo>
                  <a:lnTo>
                    <a:pt x="776" y="142"/>
                  </a:lnTo>
                  <a:lnTo>
                    <a:pt x="777" y="141"/>
                  </a:lnTo>
                  <a:lnTo>
                    <a:pt x="776" y="140"/>
                  </a:lnTo>
                  <a:lnTo>
                    <a:pt x="772" y="137"/>
                  </a:lnTo>
                  <a:lnTo>
                    <a:pt x="774" y="137"/>
                  </a:lnTo>
                  <a:lnTo>
                    <a:pt x="777" y="137"/>
                  </a:lnTo>
                  <a:lnTo>
                    <a:pt x="779" y="133"/>
                  </a:lnTo>
                  <a:lnTo>
                    <a:pt x="766" y="133"/>
                  </a:lnTo>
                  <a:lnTo>
                    <a:pt x="766" y="137"/>
                  </a:lnTo>
                  <a:lnTo>
                    <a:pt x="769" y="137"/>
                  </a:lnTo>
                  <a:lnTo>
                    <a:pt x="771" y="137"/>
                  </a:lnTo>
                  <a:lnTo>
                    <a:pt x="770" y="139"/>
                  </a:lnTo>
                  <a:lnTo>
                    <a:pt x="770" y="141"/>
                  </a:lnTo>
                  <a:lnTo>
                    <a:pt x="758" y="141"/>
                  </a:lnTo>
                  <a:lnTo>
                    <a:pt x="748" y="141"/>
                  </a:lnTo>
                  <a:lnTo>
                    <a:pt x="746" y="140"/>
                  </a:lnTo>
                  <a:lnTo>
                    <a:pt x="745" y="139"/>
                  </a:lnTo>
                  <a:lnTo>
                    <a:pt x="744" y="139"/>
                  </a:lnTo>
                  <a:lnTo>
                    <a:pt x="744" y="143"/>
                  </a:lnTo>
                  <a:lnTo>
                    <a:pt x="736" y="144"/>
                  </a:lnTo>
                  <a:lnTo>
                    <a:pt x="731" y="145"/>
                  </a:lnTo>
                  <a:lnTo>
                    <a:pt x="725" y="147"/>
                  </a:lnTo>
                  <a:lnTo>
                    <a:pt x="719" y="148"/>
                  </a:lnTo>
                  <a:lnTo>
                    <a:pt x="714" y="148"/>
                  </a:lnTo>
                  <a:lnTo>
                    <a:pt x="711" y="148"/>
                  </a:lnTo>
                  <a:lnTo>
                    <a:pt x="708" y="147"/>
                  </a:lnTo>
                  <a:lnTo>
                    <a:pt x="706" y="147"/>
                  </a:lnTo>
                  <a:lnTo>
                    <a:pt x="703" y="149"/>
                  </a:lnTo>
                  <a:lnTo>
                    <a:pt x="700" y="151"/>
                  </a:lnTo>
                  <a:lnTo>
                    <a:pt x="692" y="151"/>
                  </a:lnTo>
                  <a:lnTo>
                    <a:pt x="684" y="151"/>
                  </a:lnTo>
                  <a:lnTo>
                    <a:pt x="687" y="153"/>
                  </a:lnTo>
                  <a:lnTo>
                    <a:pt x="689" y="156"/>
                  </a:lnTo>
                  <a:lnTo>
                    <a:pt x="689" y="157"/>
                  </a:lnTo>
                  <a:lnTo>
                    <a:pt x="688" y="158"/>
                  </a:lnTo>
                  <a:lnTo>
                    <a:pt x="684" y="159"/>
                  </a:lnTo>
                  <a:lnTo>
                    <a:pt x="683" y="167"/>
                  </a:lnTo>
                  <a:lnTo>
                    <a:pt x="680" y="161"/>
                  </a:lnTo>
                  <a:lnTo>
                    <a:pt x="678" y="161"/>
                  </a:lnTo>
                  <a:lnTo>
                    <a:pt x="675" y="163"/>
                  </a:lnTo>
                  <a:lnTo>
                    <a:pt x="673" y="164"/>
                  </a:lnTo>
                  <a:lnTo>
                    <a:pt x="673" y="165"/>
                  </a:lnTo>
                  <a:lnTo>
                    <a:pt x="674" y="165"/>
                  </a:lnTo>
                  <a:lnTo>
                    <a:pt x="679" y="167"/>
                  </a:lnTo>
                  <a:lnTo>
                    <a:pt x="679" y="168"/>
                  </a:lnTo>
                  <a:lnTo>
                    <a:pt x="680" y="169"/>
                  </a:lnTo>
                  <a:lnTo>
                    <a:pt x="674" y="172"/>
                  </a:lnTo>
                  <a:lnTo>
                    <a:pt x="680" y="180"/>
                  </a:lnTo>
                  <a:lnTo>
                    <a:pt x="684" y="190"/>
                  </a:lnTo>
                  <a:lnTo>
                    <a:pt x="676" y="190"/>
                  </a:lnTo>
                  <a:lnTo>
                    <a:pt x="679" y="186"/>
                  </a:lnTo>
                  <a:lnTo>
                    <a:pt x="679" y="185"/>
                  </a:lnTo>
                  <a:lnTo>
                    <a:pt x="678" y="184"/>
                  </a:lnTo>
                  <a:lnTo>
                    <a:pt x="675" y="183"/>
                  </a:lnTo>
                  <a:lnTo>
                    <a:pt x="675" y="182"/>
                  </a:lnTo>
                  <a:lnTo>
                    <a:pt x="672" y="182"/>
                  </a:lnTo>
                  <a:lnTo>
                    <a:pt x="667" y="183"/>
                  </a:lnTo>
                  <a:lnTo>
                    <a:pt x="662" y="185"/>
                  </a:lnTo>
                  <a:lnTo>
                    <a:pt x="658" y="184"/>
                  </a:lnTo>
                  <a:lnTo>
                    <a:pt x="657" y="184"/>
                  </a:lnTo>
                  <a:lnTo>
                    <a:pt x="654" y="182"/>
                  </a:lnTo>
                  <a:lnTo>
                    <a:pt x="626" y="186"/>
                  </a:lnTo>
                  <a:lnTo>
                    <a:pt x="622" y="190"/>
                  </a:lnTo>
                  <a:lnTo>
                    <a:pt x="619" y="193"/>
                  </a:lnTo>
                  <a:lnTo>
                    <a:pt x="618" y="198"/>
                  </a:lnTo>
                  <a:lnTo>
                    <a:pt x="618" y="202"/>
                  </a:lnTo>
                  <a:lnTo>
                    <a:pt x="618" y="207"/>
                  </a:lnTo>
                  <a:lnTo>
                    <a:pt x="619" y="212"/>
                  </a:lnTo>
                  <a:lnTo>
                    <a:pt x="622" y="215"/>
                  </a:lnTo>
                  <a:lnTo>
                    <a:pt x="624" y="217"/>
                  </a:lnTo>
                  <a:lnTo>
                    <a:pt x="627" y="220"/>
                  </a:lnTo>
                  <a:lnTo>
                    <a:pt x="630" y="220"/>
                  </a:lnTo>
                  <a:lnTo>
                    <a:pt x="631" y="218"/>
                  </a:lnTo>
                  <a:lnTo>
                    <a:pt x="633" y="217"/>
                  </a:lnTo>
                  <a:lnTo>
                    <a:pt x="635" y="221"/>
                  </a:lnTo>
                  <a:lnTo>
                    <a:pt x="638" y="224"/>
                  </a:lnTo>
                  <a:lnTo>
                    <a:pt x="642" y="225"/>
                  </a:lnTo>
                  <a:lnTo>
                    <a:pt x="646" y="226"/>
                  </a:lnTo>
                  <a:lnTo>
                    <a:pt x="643" y="236"/>
                  </a:lnTo>
                  <a:lnTo>
                    <a:pt x="643" y="246"/>
                  </a:lnTo>
                  <a:lnTo>
                    <a:pt x="644" y="247"/>
                  </a:lnTo>
                  <a:lnTo>
                    <a:pt x="644" y="250"/>
                  </a:lnTo>
                  <a:lnTo>
                    <a:pt x="646" y="250"/>
                  </a:lnTo>
                  <a:lnTo>
                    <a:pt x="646" y="251"/>
                  </a:lnTo>
                  <a:lnTo>
                    <a:pt x="644" y="255"/>
                  </a:lnTo>
                  <a:lnTo>
                    <a:pt x="641" y="255"/>
                  </a:lnTo>
                  <a:lnTo>
                    <a:pt x="638" y="255"/>
                  </a:lnTo>
                  <a:lnTo>
                    <a:pt x="638" y="259"/>
                  </a:lnTo>
                  <a:lnTo>
                    <a:pt x="648" y="265"/>
                  </a:lnTo>
                  <a:lnTo>
                    <a:pt x="650" y="265"/>
                  </a:lnTo>
                  <a:lnTo>
                    <a:pt x="651" y="264"/>
                  </a:lnTo>
                  <a:lnTo>
                    <a:pt x="652" y="263"/>
                  </a:lnTo>
                  <a:lnTo>
                    <a:pt x="654" y="263"/>
                  </a:lnTo>
                  <a:lnTo>
                    <a:pt x="657" y="262"/>
                  </a:lnTo>
                  <a:lnTo>
                    <a:pt x="659" y="263"/>
                  </a:lnTo>
                  <a:lnTo>
                    <a:pt x="664" y="265"/>
                  </a:lnTo>
                  <a:lnTo>
                    <a:pt x="666" y="273"/>
                  </a:lnTo>
                  <a:lnTo>
                    <a:pt x="663" y="273"/>
                  </a:lnTo>
                  <a:lnTo>
                    <a:pt x="662" y="267"/>
                  </a:lnTo>
                  <a:lnTo>
                    <a:pt x="640" y="267"/>
                  </a:lnTo>
                  <a:lnTo>
                    <a:pt x="639" y="264"/>
                  </a:lnTo>
                  <a:lnTo>
                    <a:pt x="638" y="261"/>
                  </a:lnTo>
                  <a:lnTo>
                    <a:pt x="634" y="258"/>
                  </a:lnTo>
                  <a:lnTo>
                    <a:pt x="632" y="257"/>
                  </a:lnTo>
                  <a:lnTo>
                    <a:pt x="630" y="258"/>
                  </a:lnTo>
                  <a:lnTo>
                    <a:pt x="631" y="259"/>
                  </a:lnTo>
                  <a:lnTo>
                    <a:pt x="628" y="261"/>
                  </a:lnTo>
                  <a:lnTo>
                    <a:pt x="626" y="261"/>
                  </a:lnTo>
                  <a:lnTo>
                    <a:pt x="631" y="243"/>
                  </a:lnTo>
                  <a:lnTo>
                    <a:pt x="633" y="236"/>
                  </a:lnTo>
                  <a:lnTo>
                    <a:pt x="638" y="229"/>
                  </a:lnTo>
                  <a:lnTo>
                    <a:pt x="622" y="225"/>
                  </a:lnTo>
                  <a:lnTo>
                    <a:pt x="623" y="229"/>
                  </a:lnTo>
                  <a:lnTo>
                    <a:pt x="619" y="229"/>
                  </a:lnTo>
                  <a:lnTo>
                    <a:pt x="615" y="220"/>
                  </a:lnTo>
                  <a:lnTo>
                    <a:pt x="614" y="218"/>
                  </a:lnTo>
                  <a:lnTo>
                    <a:pt x="614" y="220"/>
                  </a:lnTo>
                  <a:lnTo>
                    <a:pt x="614" y="221"/>
                  </a:lnTo>
                  <a:lnTo>
                    <a:pt x="611" y="221"/>
                  </a:lnTo>
                  <a:lnTo>
                    <a:pt x="609" y="217"/>
                  </a:lnTo>
                  <a:lnTo>
                    <a:pt x="603" y="216"/>
                  </a:lnTo>
                  <a:lnTo>
                    <a:pt x="599" y="215"/>
                  </a:lnTo>
                  <a:lnTo>
                    <a:pt x="595" y="216"/>
                  </a:lnTo>
                  <a:lnTo>
                    <a:pt x="590" y="217"/>
                  </a:lnTo>
                  <a:lnTo>
                    <a:pt x="587" y="220"/>
                  </a:lnTo>
                  <a:lnTo>
                    <a:pt x="586" y="221"/>
                  </a:lnTo>
                  <a:lnTo>
                    <a:pt x="586" y="222"/>
                  </a:lnTo>
                  <a:lnTo>
                    <a:pt x="587" y="222"/>
                  </a:lnTo>
                  <a:lnTo>
                    <a:pt x="592" y="222"/>
                  </a:lnTo>
                  <a:lnTo>
                    <a:pt x="593" y="225"/>
                  </a:lnTo>
                  <a:lnTo>
                    <a:pt x="591" y="228"/>
                  </a:lnTo>
                  <a:lnTo>
                    <a:pt x="590" y="230"/>
                  </a:lnTo>
                  <a:lnTo>
                    <a:pt x="587" y="230"/>
                  </a:lnTo>
                  <a:lnTo>
                    <a:pt x="585" y="230"/>
                  </a:lnTo>
                  <a:lnTo>
                    <a:pt x="585" y="229"/>
                  </a:lnTo>
                  <a:lnTo>
                    <a:pt x="581" y="225"/>
                  </a:lnTo>
                  <a:lnTo>
                    <a:pt x="577" y="225"/>
                  </a:lnTo>
                  <a:lnTo>
                    <a:pt x="575" y="225"/>
                  </a:lnTo>
                  <a:lnTo>
                    <a:pt x="570" y="233"/>
                  </a:lnTo>
                  <a:lnTo>
                    <a:pt x="575" y="233"/>
                  </a:lnTo>
                  <a:lnTo>
                    <a:pt x="584" y="239"/>
                  </a:lnTo>
                  <a:lnTo>
                    <a:pt x="586" y="241"/>
                  </a:lnTo>
                  <a:lnTo>
                    <a:pt x="586" y="242"/>
                  </a:lnTo>
                  <a:lnTo>
                    <a:pt x="586" y="243"/>
                  </a:lnTo>
                  <a:lnTo>
                    <a:pt x="585" y="245"/>
                  </a:lnTo>
                  <a:lnTo>
                    <a:pt x="579" y="246"/>
                  </a:lnTo>
                  <a:lnTo>
                    <a:pt x="575" y="246"/>
                  </a:lnTo>
                  <a:lnTo>
                    <a:pt x="574" y="243"/>
                  </a:lnTo>
                  <a:lnTo>
                    <a:pt x="571" y="242"/>
                  </a:lnTo>
                  <a:lnTo>
                    <a:pt x="568" y="243"/>
                  </a:lnTo>
                  <a:lnTo>
                    <a:pt x="566" y="245"/>
                  </a:lnTo>
                  <a:lnTo>
                    <a:pt x="563" y="246"/>
                  </a:lnTo>
                  <a:lnTo>
                    <a:pt x="561" y="243"/>
                  </a:lnTo>
                  <a:lnTo>
                    <a:pt x="559" y="241"/>
                  </a:lnTo>
                  <a:lnTo>
                    <a:pt x="560" y="238"/>
                  </a:lnTo>
                  <a:lnTo>
                    <a:pt x="559" y="233"/>
                  </a:lnTo>
                  <a:lnTo>
                    <a:pt x="557" y="230"/>
                  </a:lnTo>
                  <a:lnTo>
                    <a:pt x="557" y="225"/>
                  </a:lnTo>
                  <a:lnTo>
                    <a:pt x="558" y="221"/>
                  </a:lnTo>
                  <a:lnTo>
                    <a:pt x="558" y="215"/>
                  </a:lnTo>
                  <a:lnTo>
                    <a:pt x="558" y="209"/>
                  </a:lnTo>
                  <a:lnTo>
                    <a:pt x="552" y="205"/>
                  </a:lnTo>
                  <a:lnTo>
                    <a:pt x="553" y="215"/>
                  </a:lnTo>
                  <a:lnTo>
                    <a:pt x="553" y="220"/>
                  </a:lnTo>
                  <a:lnTo>
                    <a:pt x="553" y="225"/>
                  </a:lnTo>
                  <a:lnTo>
                    <a:pt x="552" y="228"/>
                  </a:lnTo>
                  <a:lnTo>
                    <a:pt x="550" y="230"/>
                  </a:lnTo>
                  <a:lnTo>
                    <a:pt x="548" y="231"/>
                  </a:lnTo>
                  <a:lnTo>
                    <a:pt x="545" y="233"/>
                  </a:lnTo>
                  <a:lnTo>
                    <a:pt x="544" y="236"/>
                  </a:lnTo>
                  <a:lnTo>
                    <a:pt x="544" y="237"/>
                  </a:lnTo>
                  <a:lnTo>
                    <a:pt x="544" y="241"/>
                  </a:lnTo>
                  <a:lnTo>
                    <a:pt x="543" y="242"/>
                  </a:lnTo>
                  <a:lnTo>
                    <a:pt x="541" y="243"/>
                  </a:lnTo>
                  <a:lnTo>
                    <a:pt x="549" y="253"/>
                  </a:lnTo>
                  <a:lnTo>
                    <a:pt x="549" y="256"/>
                  </a:lnTo>
                  <a:lnTo>
                    <a:pt x="548" y="258"/>
                  </a:lnTo>
                  <a:lnTo>
                    <a:pt x="546" y="261"/>
                  </a:lnTo>
                  <a:lnTo>
                    <a:pt x="545" y="263"/>
                  </a:lnTo>
                  <a:lnTo>
                    <a:pt x="545" y="266"/>
                  </a:lnTo>
                  <a:lnTo>
                    <a:pt x="546" y="270"/>
                  </a:lnTo>
                  <a:lnTo>
                    <a:pt x="549" y="278"/>
                  </a:lnTo>
                  <a:lnTo>
                    <a:pt x="553" y="278"/>
                  </a:lnTo>
                  <a:lnTo>
                    <a:pt x="559" y="277"/>
                  </a:lnTo>
                  <a:lnTo>
                    <a:pt x="562" y="274"/>
                  </a:lnTo>
                  <a:lnTo>
                    <a:pt x="566" y="272"/>
                  </a:lnTo>
                  <a:lnTo>
                    <a:pt x="569" y="273"/>
                  </a:lnTo>
                  <a:lnTo>
                    <a:pt x="571" y="274"/>
                  </a:lnTo>
                  <a:lnTo>
                    <a:pt x="574" y="274"/>
                  </a:lnTo>
                  <a:lnTo>
                    <a:pt x="574" y="273"/>
                  </a:lnTo>
                  <a:lnTo>
                    <a:pt x="575" y="273"/>
                  </a:lnTo>
                  <a:lnTo>
                    <a:pt x="578" y="274"/>
                  </a:lnTo>
                  <a:lnTo>
                    <a:pt x="581" y="275"/>
                  </a:lnTo>
                  <a:lnTo>
                    <a:pt x="585" y="281"/>
                  </a:lnTo>
                  <a:lnTo>
                    <a:pt x="592" y="294"/>
                  </a:lnTo>
                  <a:lnTo>
                    <a:pt x="585" y="298"/>
                  </a:lnTo>
                  <a:lnTo>
                    <a:pt x="585" y="301"/>
                  </a:lnTo>
                  <a:lnTo>
                    <a:pt x="585" y="304"/>
                  </a:lnTo>
                  <a:lnTo>
                    <a:pt x="587" y="305"/>
                  </a:lnTo>
                  <a:lnTo>
                    <a:pt x="589" y="307"/>
                  </a:lnTo>
                  <a:lnTo>
                    <a:pt x="597" y="308"/>
                  </a:lnTo>
                  <a:lnTo>
                    <a:pt x="605" y="311"/>
                  </a:lnTo>
                  <a:lnTo>
                    <a:pt x="605" y="312"/>
                  </a:lnTo>
                  <a:lnTo>
                    <a:pt x="606" y="313"/>
                  </a:lnTo>
                  <a:lnTo>
                    <a:pt x="597" y="312"/>
                  </a:lnTo>
                  <a:lnTo>
                    <a:pt x="587" y="311"/>
                  </a:lnTo>
                  <a:lnTo>
                    <a:pt x="587" y="315"/>
                  </a:lnTo>
                  <a:lnTo>
                    <a:pt x="586" y="314"/>
                  </a:lnTo>
                  <a:lnTo>
                    <a:pt x="585" y="314"/>
                  </a:lnTo>
                  <a:lnTo>
                    <a:pt x="584" y="312"/>
                  </a:lnTo>
                  <a:lnTo>
                    <a:pt x="579" y="311"/>
                  </a:lnTo>
                  <a:lnTo>
                    <a:pt x="581" y="299"/>
                  </a:lnTo>
                  <a:lnTo>
                    <a:pt x="579" y="293"/>
                  </a:lnTo>
                  <a:lnTo>
                    <a:pt x="578" y="286"/>
                  </a:lnTo>
                  <a:lnTo>
                    <a:pt x="575" y="278"/>
                  </a:lnTo>
                  <a:lnTo>
                    <a:pt x="561" y="282"/>
                  </a:lnTo>
                  <a:lnTo>
                    <a:pt x="554" y="286"/>
                  </a:lnTo>
                  <a:lnTo>
                    <a:pt x="553" y="288"/>
                  </a:lnTo>
                  <a:lnTo>
                    <a:pt x="552" y="290"/>
                  </a:lnTo>
                  <a:lnTo>
                    <a:pt x="552" y="293"/>
                  </a:lnTo>
                  <a:lnTo>
                    <a:pt x="552" y="294"/>
                  </a:lnTo>
                  <a:lnTo>
                    <a:pt x="553" y="294"/>
                  </a:lnTo>
                  <a:lnTo>
                    <a:pt x="554" y="295"/>
                  </a:lnTo>
                  <a:lnTo>
                    <a:pt x="554" y="297"/>
                  </a:lnTo>
                  <a:lnTo>
                    <a:pt x="553" y="299"/>
                  </a:lnTo>
                  <a:lnTo>
                    <a:pt x="551" y="312"/>
                  </a:lnTo>
                  <a:lnTo>
                    <a:pt x="549" y="315"/>
                  </a:lnTo>
                  <a:lnTo>
                    <a:pt x="546" y="319"/>
                  </a:lnTo>
                  <a:lnTo>
                    <a:pt x="544" y="320"/>
                  </a:lnTo>
                  <a:lnTo>
                    <a:pt x="541" y="321"/>
                  </a:lnTo>
                  <a:lnTo>
                    <a:pt x="530" y="326"/>
                  </a:lnTo>
                  <a:lnTo>
                    <a:pt x="532" y="327"/>
                  </a:lnTo>
                  <a:lnTo>
                    <a:pt x="533" y="328"/>
                  </a:lnTo>
                  <a:lnTo>
                    <a:pt x="534" y="328"/>
                  </a:lnTo>
                  <a:lnTo>
                    <a:pt x="535" y="329"/>
                  </a:lnTo>
                  <a:lnTo>
                    <a:pt x="536" y="335"/>
                  </a:lnTo>
                  <a:lnTo>
                    <a:pt x="536" y="339"/>
                  </a:lnTo>
                  <a:lnTo>
                    <a:pt x="534" y="339"/>
                  </a:lnTo>
                  <a:lnTo>
                    <a:pt x="532" y="339"/>
                  </a:lnTo>
                  <a:lnTo>
                    <a:pt x="529" y="335"/>
                  </a:lnTo>
                  <a:lnTo>
                    <a:pt x="527" y="330"/>
                  </a:lnTo>
                  <a:lnTo>
                    <a:pt x="522" y="329"/>
                  </a:lnTo>
                  <a:lnTo>
                    <a:pt x="519" y="329"/>
                  </a:lnTo>
                  <a:lnTo>
                    <a:pt x="516" y="330"/>
                  </a:lnTo>
                  <a:lnTo>
                    <a:pt x="511" y="330"/>
                  </a:lnTo>
                  <a:lnTo>
                    <a:pt x="509" y="329"/>
                  </a:lnTo>
                  <a:lnTo>
                    <a:pt x="505" y="327"/>
                  </a:lnTo>
                  <a:lnTo>
                    <a:pt x="501" y="322"/>
                  </a:lnTo>
                  <a:lnTo>
                    <a:pt x="509" y="323"/>
                  </a:lnTo>
                  <a:lnTo>
                    <a:pt x="518" y="322"/>
                  </a:lnTo>
                  <a:lnTo>
                    <a:pt x="520" y="321"/>
                  </a:lnTo>
                  <a:lnTo>
                    <a:pt x="522" y="320"/>
                  </a:lnTo>
                  <a:lnTo>
                    <a:pt x="526" y="316"/>
                  </a:lnTo>
                  <a:lnTo>
                    <a:pt x="527" y="316"/>
                  </a:lnTo>
                  <a:lnTo>
                    <a:pt x="529" y="318"/>
                  </a:lnTo>
                  <a:lnTo>
                    <a:pt x="530" y="320"/>
                  </a:lnTo>
                  <a:lnTo>
                    <a:pt x="532" y="319"/>
                  </a:lnTo>
                  <a:lnTo>
                    <a:pt x="535" y="318"/>
                  </a:lnTo>
                  <a:lnTo>
                    <a:pt x="535" y="316"/>
                  </a:lnTo>
                  <a:lnTo>
                    <a:pt x="535" y="315"/>
                  </a:lnTo>
                  <a:lnTo>
                    <a:pt x="533" y="313"/>
                  </a:lnTo>
                  <a:lnTo>
                    <a:pt x="541" y="307"/>
                  </a:lnTo>
                  <a:lnTo>
                    <a:pt x="541" y="298"/>
                  </a:lnTo>
                  <a:lnTo>
                    <a:pt x="541" y="290"/>
                  </a:lnTo>
                  <a:lnTo>
                    <a:pt x="540" y="288"/>
                  </a:lnTo>
                  <a:lnTo>
                    <a:pt x="536" y="285"/>
                  </a:lnTo>
                  <a:lnTo>
                    <a:pt x="533" y="282"/>
                  </a:lnTo>
                  <a:lnTo>
                    <a:pt x="532" y="279"/>
                  </a:lnTo>
                  <a:lnTo>
                    <a:pt x="532" y="275"/>
                  </a:lnTo>
                  <a:lnTo>
                    <a:pt x="532" y="272"/>
                  </a:lnTo>
                  <a:lnTo>
                    <a:pt x="533" y="266"/>
                  </a:lnTo>
                  <a:lnTo>
                    <a:pt x="535" y="261"/>
                  </a:lnTo>
                  <a:lnTo>
                    <a:pt x="536" y="255"/>
                  </a:lnTo>
                  <a:lnTo>
                    <a:pt x="535" y="253"/>
                  </a:lnTo>
                  <a:lnTo>
                    <a:pt x="533" y="250"/>
                  </a:lnTo>
                  <a:lnTo>
                    <a:pt x="528" y="246"/>
                  </a:lnTo>
                  <a:lnTo>
                    <a:pt x="528" y="243"/>
                  </a:lnTo>
                  <a:lnTo>
                    <a:pt x="528" y="242"/>
                  </a:lnTo>
                  <a:lnTo>
                    <a:pt x="528" y="241"/>
                  </a:lnTo>
                  <a:lnTo>
                    <a:pt x="527" y="241"/>
                  </a:lnTo>
                  <a:lnTo>
                    <a:pt x="527" y="238"/>
                  </a:lnTo>
                  <a:lnTo>
                    <a:pt x="528" y="234"/>
                  </a:lnTo>
                  <a:lnTo>
                    <a:pt x="530" y="232"/>
                  </a:lnTo>
                  <a:lnTo>
                    <a:pt x="533" y="230"/>
                  </a:lnTo>
                  <a:lnTo>
                    <a:pt x="534" y="224"/>
                  </a:lnTo>
                  <a:lnTo>
                    <a:pt x="535" y="216"/>
                  </a:lnTo>
                  <a:lnTo>
                    <a:pt x="535" y="209"/>
                  </a:lnTo>
                  <a:lnTo>
                    <a:pt x="533" y="204"/>
                  </a:lnTo>
                  <a:lnTo>
                    <a:pt x="532" y="202"/>
                  </a:lnTo>
                  <a:lnTo>
                    <a:pt x="528" y="200"/>
                  </a:lnTo>
                  <a:lnTo>
                    <a:pt x="518" y="200"/>
                  </a:lnTo>
                  <a:lnTo>
                    <a:pt x="509" y="200"/>
                  </a:lnTo>
                  <a:lnTo>
                    <a:pt x="502" y="202"/>
                  </a:lnTo>
                  <a:lnTo>
                    <a:pt x="500" y="205"/>
                  </a:lnTo>
                  <a:lnTo>
                    <a:pt x="498" y="208"/>
                  </a:lnTo>
                  <a:lnTo>
                    <a:pt x="497" y="213"/>
                  </a:lnTo>
                  <a:lnTo>
                    <a:pt x="496" y="216"/>
                  </a:lnTo>
                  <a:lnTo>
                    <a:pt x="494" y="216"/>
                  </a:lnTo>
                  <a:lnTo>
                    <a:pt x="492" y="220"/>
                  </a:lnTo>
                  <a:lnTo>
                    <a:pt x="488" y="224"/>
                  </a:lnTo>
                  <a:lnTo>
                    <a:pt x="486" y="228"/>
                  </a:lnTo>
                  <a:lnTo>
                    <a:pt x="484" y="231"/>
                  </a:lnTo>
                  <a:lnTo>
                    <a:pt x="483" y="232"/>
                  </a:lnTo>
                  <a:lnTo>
                    <a:pt x="480" y="232"/>
                  </a:lnTo>
                  <a:lnTo>
                    <a:pt x="479" y="232"/>
                  </a:lnTo>
                  <a:lnTo>
                    <a:pt x="478" y="233"/>
                  </a:lnTo>
                  <a:lnTo>
                    <a:pt x="479" y="245"/>
                  </a:lnTo>
                  <a:lnTo>
                    <a:pt x="480" y="253"/>
                  </a:lnTo>
                  <a:lnTo>
                    <a:pt x="480" y="256"/>
                  </a:lnTo>
                  <a:lnTo>
                    <a:pt x="476" y="257"/>
                  </a:lnTo>
                  <a:lnTo>
                    <a:pt x="476" y="259"/>
                  </a:lnTo>
                  <a:lnTo>
                    <a:pt x="476" y="263"/>
                  </a:lnTo>
                  <a:lnTo>
                    <a:pt x="476" y="265"/>
                  </a:lnTo>
                  <a:lnTo>
                    <a:pt x="476" y="267"/>
                  </a:lnTo>
                  <a:lnTo>
                    <a:pt x="483" y="269"/>
                  </a:lnTo>
                  <a:lnTo>
                    <a:pt x="487" y="269"/>
                  </a:lnTo>
                  <a:lnTo>
                    <a:pt x="487" y="285"/>
                  </a:lnTo>
                  <a:lnTo>
                    <a:pt x="492" y="282"/>
                  </a:lnTo>
                  <a:lnTo>
                    <a:pt x="488" y="291"/>
                  </a:lnTo>
                  <a:lnTo>
                    <a:pt x="484" y="298"/>
                  </a:lnTo>
                  <a:lnTo>
                    <a:pt x="471" y="281"/>
                  </a:lnTo>
                  <a:lnTo>
                    <a:pt x="468" y="281"/>
                  </a:lnTo>
                  <a:lnTo>
                    <a:pt x="467" y="281"/>
                  </a:lnTo>
                  <a:lnTo>
                    <a:pt x="465" y="281"/>
                  </a:lnTo>
                  <a:lnTo>
                    <a:pt x="464" y="280"/>
                  </a:lnTo>
                  <a:lnTo>
                    <a:pt x="464" y="278"/>
                  </a:lnTo>
                  <a:lnTo>
                    <a:pt x="465" y="277"/>
                  </a:lnTo>
                  <a:lnTo>
                    <a:pt x="462" y="277"/>
                  </a:lnTo>
                  <a:lnTo>
                    <a:pt x="459" y="277"/>
                  </a:lnTo>
                  <a:lnTo>
                    <a:pt x="457" y="274"/>
                  </a:lnTo>
                  <a:lnTo>
                    <a:pt x="456" y="273"/>
                  </a:lnTo>
                  <a:lnTo>
                    <a:pt x="455" y="278"/>
                  </a:lnTo>
                  <a:lnTo>
                    <a:pt x="454" y="279"/>
                  </a:lnTo>
                  <a:lnTo>
                    <a:pt x="453" y="279"/>
                  </a:lnTo>
                  <a:lnTo>
                    <a:pt x="452" y="278"/>
                  </a:lnTo>
                  <a:lnTo>
                    <a:pt x="453" y="274"/>
                  </a:lnTo>
                  <a:lnTo>
                    <a:pt x="454" y="270"/>
                  </a:lnTo>
                  <a:lnTo>
                    <a:pt x="444" y="269"/>
                  </a:lnTo>
                  <a:lnTo>
                    <a:pt x="435" y="269"/>
                  </a:lnTo>
                  <a:lnTo>
                    <a:pt x="432" y="267"/>
                  </a:lnTo>
                  <a:lnTo>
                    <a:pt x="430" y="265"/>
                  </a:lnTo>
                  <a:lnTo>
                    <a:pt x="429" y="266"/>
                  </a:lnTo>
                  <a:lnTo>
                    <a:pt x="429" y="267"/>
                  </a:lnTo>
                  <a:lnTo>
                    <a:pt x="428" y="270"/>
                  </a:lnTo>
                  <a:lnTo>
                    <a:pt x="413" y="269"/>
                  </a:lnTo>
                  <a:lnTo>
                    <a:pt x="413" y="271"/>
                  </a:lnTo>
                  <a:lnTo>
                    <a:pt x="411" y="272"/>
                  </a:lnTo>
                  <a:lnTo>
                    <a:pt x="414" y="279"/>
                  </a:lnTo>
                  <a:lnTo>
                    <a:pt x="414" y="289"/>
                  </a:lnTo>
                  <a:lnTo>
                    <a:pt x="412" y="289"/>
                  </a:lnTo>
                  <a:lnTo>
                    <a:pt x="410" y="290"/>
                  </a:lnTo>
                  <a:lnTo>
                    <a:pt x="408" y="289"/>
                  </a:lnTo>
                  <a:lnTo>
                    <a:pt x="406" y="287"/>
                  </a:lnTo>
                  <a:lnTo>
                    <a:pt x="404" y="289"/>
                  </a:lnTo>
                  <a:lnTo>
                    <a:pt x="404" y="293"/>
                  </a:lnTo>
                  <a:lnTo>
                    <a:pt x="404" y="296"/>
                  </a:lnTo>
                  <a:lnTo>
                    <a:pt x="398" y="290"/>
                  </a:lnTo>
                  <a:lnTo>
                    <a:pt x="397" y="288"/>
                  </a:lnTo>
                  <a:lnTo>
                    <a:pt x="396" y="286"/>
                  </a:lnTo>
                  <a:lnTo>
                    <a:pt x="397" y="283"/>
                  </a:lnTo>
                  <a:lnTo>
                    <a:pt x="398" y="282"/>
                  </a:lnTo>
                  <a:lnTo>
                    <a:pt x="384" y="287"/>
                  </a:lnTo>
                  <a:lnTo>
                    <a:pt x="383" y="287"/>
                  </a:lnTo>
                  <a:lnTo>
                    <a:pt x="383" y="286"/>
                  </a:lnTo>
                  <a:lnTo>
                    <a:pt x="382" y="286"/>
                  </a:lnTo>
                  <a:lnTo>
                    <a:pt x="383" y="288"/>
                  </a:lnTo>
                  <a:lnTo>
                    <a:pt x="383" y="289"/>
                  </a:lnTo>
                  <a:lnTo>
                    <a:pt x="383" y="290"/>
                  </a:lnTo>
                  <a:lnTo>
                    <a:pt x="379" y="290"/>
                  </a:lnTo>
                  <a:lnTo>
                    <a:pt x="374" y="288"/>
                  </a:lnTo>
                  <a:lnTo>
                    <a:pt x="371" y="286"/>
                  </a:lnTo>
                  <a:lnTo>
                    <a:pt x="366" y="286"/>
                  </a:lnTo>
                  <a:lnTo>
                    <a:pt x="360" y="289"/>
                  </a:lnTo>
                  <a:lnTo>
                    <a:pt x="357" y="291"/>
                  </a:lnTo>
                  <a:lnTo>
                    <a:pt x="357" y="296"/>
                  </a:lnTo>
                  <a:lnTo>
                    <a:pt x="356" y="296"/>
                  </a:lnTo>
                  <a:lnTo>
                    <a:pt x="354" y="295"/>
                  </a:lnTo>
                  <a:lnTo>
                    <a:pt x="352" y="291"/>
                  </a:lnTo>
                  <a:lnTo>
                    <a:pt x="351" y="293"/>
                  </a:lnTo>
                  <a:lnTo>
                    <a:pt x="350" y="293"/>
                  </a:lnTo>
                  <a:lnTo>
                    <a:pt x="349" y="295"/>
                  </a:lnTo>
                  <a:lnTo>
                    <a:pt x="347" y="295"/>
                  </a:lnTo>
                  <a:lnTo>
                    <a:pt x="343" y="295"/>
                  </a:lnTo>
                  <a:lnTo>
                    <a:pt x="339" y="295"/>
                  </a:lnTo>
                  <a:lnTo>
                    <a:pt x="339" y="291"/>
                  </a:lnTo>
                  <a:lnTo>
                    <a:pt x="345" y="291"/>
                  </a:lnTo>
                  <a:lnTo>
                    <a:pt x="346" y="291"/>
                  </a:lnTo>
                  <a:lnTo>
                    <a:pt x="345" y="290"/>
                  </a:lnTo>
                  <a:lnTo>
                    <a:pt x="343" y="289"/>
                  </a:lnTo>
                  <a:lnTo>
                    <a:pt x="342" y="287"/>
                  </a:lnTo>
                  <a:lnTo>
                    <a:pt x="343" y="286"/>
                  </a:lnTo>
                  <a:lnTo>
                    <a:pt x="341" y="285"/>
                  </a:lnTo>
                  <a:lnTo>
                    <a:pt x="339" y="285"/>
                  </a:lnTo>
                  <a:lnTo>
                    <a:pt x="340" y="282"/>
                  </a:lnTo>
                  <a:lnTo>
                    <a:pt x="340" y="281"/>
                  </a:lnTo>
                  <a:lnTo>
                    <a:pt x="334" y="283"/>
                  </a:lnTo>
                  <a:lnTo>
                    <a:pt x="331" y="286"/>
                  </a:lnTo>
                  <a:lnTo>
                    <a:pt x="330" y="287"/>
                  </a:lnTo>
                  <a:lnTo>
                    <a:pt x="330" y="291"/>
                  </a:lnTo>
                  <a:lnTo>
                    <a:pt x="326" y="290"/>
                  </a:lnTo>
                  <a:lnTo>
                    <a:pt x="324" y="289"/>
                  </a:lnTo>
                  <a:lnTo>
                    <a:pt x="322" y="289"/>
                  </a:lnTo>
                  <a:lnTo>
                    <a:pt x="319" y="291"/>
                  </a:lnTo>
                  <a:lnTo>
                    <a:pt x="317" y="291"/>
                  </a:lnTo>
                  <a:lnTo>
                    <a:pt x="314" y="291"/>
                  </a:lnTo>
                  <a:lnTo>
                    <a:pt x="310" y="294"/>
                  </a:lnTo>
                  <a:lnTo>
                    <a:pt x="306" y="296"/>
                  </a:lnTo>
                  <a:lnTo>
                    <a:pt x="302" y="299"/>
                  </a:lnTo>
                  <a:lnTo>
                    <a:pt x="298" y="301"/>
                  </a:lnTo>
                  <a:lnTo>
                    <a:pt x="295" y="301"/>
                  </a:lnTo>
                  <a:lnTo>
                    <a:pt x="292" y="301"/>
                  </a:lnTo>
                  <a:lnTo>
                    <a:pt x="292" y="304"/>
                  </a:lnTo>
                  <a:lnTo>
                    <a:pt x="289" y="305"/>
                  </a:lnTo>
                  <a:lnTo>
                    <a:pt x="284" y="305"/>
                  </a:lnTo>
                  <a:lnTo>
                    <a:pt x="283" y="314"/>
                  </a:lnTo>
                  <a:lnTo>
                    <a:pt x="282" y="321"/>
                  </a:lnTo>
                  <a:lnTo>
                    <a:pt x="281" y="321"/>
                  </a:lnTo>
                  <a:lnTo>
                    <a:pt x="280" y="321"/>
                  </a:lnTo>
                  <a:lnTo>
                    <a:pt x="280" y="320"/>
                  </a:lnTo>
                  <a:lnTo>
                    <a:pt x="278" y="320"/>
                  </a:lnTo>
                  <a:lnTo>
                    <a:pt x="276" y="322"/>
                  </a:lnTo>
                  <a:lnTo>
                    <a:pt x="275" y="324"/>
                  </a:lnTo>
                  <a:lnTo>
                    <a:pt x="269" y="326"/>
                  </a:lnTo>
                  <a:lnTo>
                    <a:pt x="262" y="327"/>
                  </a:lnTo>
                  <a:lnTo>
                    <a:pt x="260" y="320"/>
                  </a:lnTo>
                  <a:lnTo>
                    <a:pt x="258" y="315"/>
                  </a:lnTo>
                  <a:lnTo>
                    <a:pt x="258" y="312"/>
                  </a:lnTo>
                  <a:lnTo>
                    <a:pt x="259" y="310"/>
                  </a:lnTo>
                  <a:lnTo>
                    <a:pt x="261" y="307"/>
                  </a:lnTo>
                  <a:lnTo>
                    <a:pt x="269" y="305"/>
                  </a:lnTo>
                  <a:lnTo>
                    <a:pt x="274" y="305"/>
                  </a:lnTo>
                  <a:lnTo>
                    <a:pt x="268" y="296"/>
                  </a:lnTo>
                  <a:lnTo>
                    <a:pt x="265" y="290"/>
                  </a:lnTo>
                  <a:lnTo>
                    <a:pt x="261" y="287"/>
                  </a:lnTo>
                  <a:lnTo>
                    <a:pt x="259" y="287"/>
                  </a:lnTo>
                  <a:lnTo>
                    <a:pt x="257" y="287"/>
                  </a:lnTo>
                  <a:lnTo>
                    <a:pt x="252" y="287"/>
                  </a:lnTo>
                  <a:lnTo>
                    <a:pt x="246" y="285"/>
                  </a:lnTo>
                  <a:lnTo>
                    <a:pt x="241" y="282"/>
                  </a:lnTo>
                  <a:lnTo>
                    <a:pt x="245" y="289"/>
                  </a:lnTo>
                  <a:lnTo>
                    <a:pt x="248" y="294"/>
                  </a:lnTo>
                  <a:lnTo>
                    <a:pt x="248" y="298"/>
                  </a:lnTo>
                  <a:lnTo>
                    <a:pt x="245" y="302"/>
                  </a:lnTo>
                  <a:lnTo>
                    <a:pt x="243" y="307"/>
                  </a:lnTo>
                  <a:lnTo>
                    <a:pt x="241" y="308"/>
                  </a:lnTo>
                  <a:lnTo>
                    <a:pt x="241" y="310"/>
                  </a:lnTo>
                  <a:lnTo>
                    <a:pt x="241" y="311"/>
                  </a:lnTo>
                  <a:lnTo>
                    <a:pt x="244" y="311"/>
                  </a:lnTo>
                  <a:lnTo>
                    <a:pt x="245" y="313"/>
                  </a:lnTo>
                  <a:lnTo>
                    <a:pt x="245" y="315"/>
                  </a:lnTo>
                  <a:lnTo>
                    <a:pt x="245" y="316"/>
                  </a:lnTo>
                  <a:lnTo>
                    <a:pt x="243" y="322"/>
                  </a:lnTo>
                  <a:lnTo>
                    <a:pt x="241" y="326"/>
                  </a:lnTo>
                  <a:lnTo>
                    <a:pt x="238" y="330"/>
                  </a:lnTo>
                  <a:lnTo>
                    <a:pt x="238" y="331"/>
                  </a:lnTo>
                  <a:lnTo>
                    <a:pt x="238" y="334"/>
                  </a:lnTo>
                  <a:lnTo>
                    <a:pt x="236" y="335"/>
                  </a:lnTo>
                  <a:lnTo>
                    <a:pt x="235" y="330"/>
                  </a:lnTo>
                  <a:lnTo>
                    <a:pt x="233" y="329"/>
                  </a:lnTo>
                  <a:lnTo>
                    <a:pt x="232" y="327"/>
                  </a:lnTo>
                  <a:lnTo>
                    <a:pt x="229" y="327"/>
                  </a:lnTo>
                  <a:lnTo>
                    <a:pt x="227" y="327"/>
                  </a:lnTo>
                  <a:lnTo>
                    <a:pt x="226" y="327"/>
                  </a:lnTo>
                  <a:lnTo>
                    <a:pt x="226" y="326"/>
                  </a:lnTo>
                  <a:lnTo>
                    <a:pt x="225" y="324"/>
                  </a:lnTo>
                  <a:lnTo>
                    <a:pt x="222" y="324"/>
                  </a:lnTo>
                  <a:lnTo>
                    <a:pt x="204" y="338"/>
                  </a:lnTo>
                  <a:lnTo>
                    <a:pt x="204" y="343"/>
                  </a:lnTo>
                  <a:lnTo>
                    <a:pt x="205" y="345"/>
                  </a:lnTo>
                  <a:lnTo>
                    <a:pt x="205" y="347"/>
                  </a:lnTo>
                  <a:lnTo>
                    <a:pt x="211" y="353"/>
                  </a:lnTo>
                  <a:lnTo>
                    <a:pt x="212" y="354"/>
                  </a:lnTo>
                  <a:lnTo>
                    <a:pt x="212" y="355"/>
                  </a:lnTo>
                  <a:lnTo>
                    <a:pt x="211" y="356"/>
                  </a:lnTo>
                  <a:lnTo>
                    <a:pt x="209" y="356"/>
                  </a:lnTo>
                  <a:lnTo>
                    <a:pt x="202" y="355"/>
                  </a:lnTo>
                  <a:lnTo>
                    <a:pt x="194" y="351"/>
                  </a:lnTo>
                  <a:lnTo>
                    <a:pt x="180" y="343"/>
                  </a:lnTo>
                  <a:lnTo>
                    <a:pt x="180" y="348"/>
                  </a:lnTo>
                  <a:lnTo>
                    <a:pt x="179" y="353"/>
                  </a:lnTo>
                  <a:lnTo>
                    <a:pt x="180" y="358"/>
                  </a:lnTo>
                  <a:lnTo>
                    <a:pt x="181" y="359"/>
                  </a:lnTo>
                  <a:lnTo>
                    <a:pt x="184" y="360"/>
                  </a:lnTo>
                  <a:lnTo>
                    <a:pt x="186" y="360"/>
                  </a:lnTo>
                  <a:lnTo>
                    <a:pt x="187" y="360"/>
                  </a:lnTo>
                  <a:lnTo>
                    <a:pt x="188" y="360"/>
                  </a:lnTo>
                  <a:lnTo>
                    <a:pt x="188" y="365"/>
                  </a:lnTo>
                  <a:lnTo>
                    <a:pt x="189" y="368"/>
                  </a:lnTo>
                  <a:lnTo>
                    <a:pt x="188" y="370"/>
                  </a:lnTo>
                  <a:lnTo>
                    <a:pt x="187" y="371"/>
                  </a:lnTo>
                  <a:lnTo>
                    <a:pt x="186" y="373"/>
                  </a:lnTo>
                  <a:lnTo>
                    <a:pt x="183" y="373"/>
                  </a:lnTo>
                  <a:lnTo>
                    <a:pt x="181" y="373"/>
                  </a:lnTo>
                  <a:lnTo>
                    <a:pt x="183" y="372"/>
                  </a:lnTo>
                  <a:lnTo>
                    <a:pt x="175" y="371"/>
                  </a:lnTo>
                  <a:lnTo>
                    <a:pt x="170" y="370"/>
                  </a:lnTo>
                  <a:lnTo>
                    <a:pt x="169" y="370"/>
                  </a:lnTo>
                  <a:lnTo>
                    <a:pt x="169" y="364"/>
                  </a:lnTo>
                  <a:lnTo>
                    <a:pt x="165" y="364"/>
                  </a:lnTo>
                  <a:lnTo>
                    <a:pt x="162" y="364"/>
                  </a:lnTo>
                  <a:lnTo>
                    <a:pt x="160" y="358"/>
                  </a:lnTo>
                  <a:lnTo>
                    <a:pt x="159" y="351"/>
                  </a:lnTo>
                  <a:lnTo>
                    <a:pt x="157" y="344"/>
                  </a:lnTo>
                  <a:lnTo>
                    <a:pt x="157" y="337"/>
                  </a:lnTo>
                  <a:lnTo>
                    <a:pt x="149" y="332"/>
                  </a:lnTo>
                  <a:lnTo>
                    <a:pt x="139" y="330"/>
                  </a:lnTo>
                  <a:lnTo>
                    <a:pt x="140" y="326"/>
                  </a:lnTo>
                  <a:lnTo>
                    <a:pt x="138" y="326"/>
                  </a:lnTo>
                  <a:lnTo>
                    <a:pt x="135" y="326"/>
                  </a:lnTo>
                  <a:lnTo>
                    <a:pt x="135" y="321"/>
                  </a:lnTo>
                  <a:lnTo>
                    <a:pt x="134" y="318"/>
                  </a:lnTo>
                  <a:lnTo>
                    <a:pt x="127" y="308"/>
                  </a:lnTo>
                  <a:lnTo>
                    <a:pt x="139" y="316"/>
                  </a:lnTo>
                  <a:lnTo>
                    <a:pt x="140" y="316"/>
                  </a:lnTo>
                  <a:lnTo>
                    <a:pt x="140" y="315"/>
                  </a:lnTo>
                  <a:lnTo>
                    <a:pt x="142" y="314"/>
                  </a:lnTo>
                  <a:lnTo>
                    <a:pt x="143" y="315"/>
                  </a:lnTo>
                  <a:lnTo>
                    <a:pt x="144" y="316"/>
                  </a:lnTo>
                  <a:lnTo>
                    <a:pt x="146" y="319"/>
                  </a:lnTo>
                  <a:lnTo>
                    <a:pt x="148" y="322"/>
                  </a:lnTo>
                  <a:lnTo>
                    <a:pt x="149" y="320"/>
                  </a:lnTo>
                  <a:lnTo>
                    <a:pt x="151" y="318"/>
                  </a:lnTo>
                  <a:lnTo>
                    <a:pt x="153" y="318"/>
                  </a:lnTo>
                  <a:lnTo>
                    <a:pt x="153" y="322"/>
                  </a:lnTo>
                  <a:lnTo>
                    <a:pt x="173" y="329"/>
                  </a:lnTo>
                  <a:lnTo>
                    <a:pt x="185" y="331"/>
                  </a:lnTo>
                  <a:lnTo>
                    <a:pt x="191" y="332"/>
                  </a:lnTo>
                  <a:lnTo>
                    <a:pt x="195" y="332"/>
                  </a:lnTo>
                  <a:lnTo>
                    <a:pt x="200" y="329"/>
                  </a:lnTo>
                  <a:lnTo>
                    <a:pt x="204" y="326"/>
                  </a:lnTo>
                  <a:lnTo>
                    <a:pt x="209" y="322"/>
                  </a:lnTo>
                  <a:lnTo>
                    <a:pt x="213" y="318"/>
                  </a:lnTo>
                  <a:lnTo>
                    <a:pt x="215" y="314"/>
                  </a:lnTo>
                  <a:lnTo>
                    <a:pt x="215" y="312"/>
                  </a:lnTo>
                  <a:lnTo>
                    <a:pt x="215" y="307"/>
                  </a:lnTo>
                  <a:lnTo>
                    <a:pt x="213" y="304"/>
                  </a:lnTo>
                  <a:lnTo>
                    <a:pt x="210" y="304"/>
                  </a:lnTo>
                  <a:lnTo>
                    <a:pt x="210" y="301"/>
                  </a:lnTo>
                  <a:lnTo>
                    <a:pt x="204" y="299"/>
                  </a:lnTo>
                  <a:lnTo>
                    <a:pt x="200" y="296"/>
                  </a:lnTo>
                  <a:lnTo>
                    <a:pt x="200" y="294"/>
                  </a:lnTo>
                  <a:lnTo>
                    <a:pt x="199" y="293"/>
                  </a:lnTo>
                  <a:lnTo>
                    <a:pt x="197" y="294"/>
                  </a:lnTo>
                  <a:lnTo>
                    <a:pt x="195" y="294"/>
                  </a:lnTo>
                  <a:lnTo>
                    <a:pt x="195" y="290"/>
                  </a:lnTo>
                  <a:lnTo>
                    <a:pt x="183" y="283"/>
                  </a:lnTo>
                  <a:lnTo>
                    <a:pt x="176" y="280"/>
                  </a:lnTo>
                  <a:lnTo>
                    <a:pt x="170" y="278"/>
                  </a:lnTo>
                  <a:lnTo>
                    <a:pt x="168" y="278"/>
                  </a:lnTo>
                  <a:lnTo>
                    <a:pt x="165" y="278"/>
                  </a:lnTo>
                  <a:lnTo>
                    <a:pt x="162" y="278"/>
                  </a:lnTo>
                  <a:lnTo>
                    <a:pt x="161" y="275"/>
                  </a:lnTo>
                  <a:lnTo>
                    <a:pt x="160" y="273"/>
                  </a:lnTo>
                  <a:lnTo>
                    <a:pt x="156" y="273"/>
                  </a:lnTo>
                  <a:lnTo>
                    <a:pt x="153" y="273"/>
                  </a:lnTo>
                  <a:lnTo>
                    <a:pt x="152" y="270"/>
                  </a:lnTo>
                  <a:lnTo>
                    <a:pt x="145" y="269"/>
                  </a:lnTo>
                  <a:lnTo>
                    <a:pt x="139" y="267"/>
                  </a:lnTo>
                  <a:lnTo>
                    <a:pt x="128" y="267"/>
                  </a:lnTo>
                  <a:lnTo>
                    <a:pt x="128" y="264"/>
                  </a:lnTo>
                  <a:lnTo>
                    <a:pt x="134" y="263"/>
                  </a:lnTo>
                  <a:lnTo>
                    <a:pt x="134" y="262"/>
                  </a:lnTo>
                  <a:lnTo>
                    <a:pt x="127" y="259"/>
                  </a:lnTo>
                  <a:lnTo>
                    <a:pt x="126" y="259"/>
                  </a:lnTo>
                  <a:lnTo>
                    <a:pt x="122" y="259"/>
                  </a:lnTo>
                  <a:lnTo>
                    <a:pt x="120" y="259"/>
                  </a:lnTo>
                  <a:lnTo>
                    <a:pt x="116" y="258"/>
                  </a:lnTo>
                  <a:lnTo>
                    <a:pt x="114" y="259"/>
                  </a:lnTo>
                  <a:lnTo>
                    <a:pt x="112" y="263"/>
                  </a:lnTo>
                  <a:lnTo>
                    <a:pt x="112" y="264"/>
                  </a:lnTo>
                  <a:lnTo>
                    <a:pt x="110" y="265"/>
                  </a:lnTo>
                  <a:lnTo>
                    <a:pt x="107" y="265"/>
                  </a:lnTo>
                  <a:lnTo>
                    <a:pt x="108" y="267"/>
                  </a:lnTo>
                  <a:lnTo>
                    <a:pt x="107" y="272"/>
                  </a:lnTo>
                  <a:lnTo>
                    <a:pt x="106" y="275"/>
                  </a:lnTo>
                  <a:lnTo>
                    <a:pt x="105" y="277"/>
                  </a:lnTo>
                  <a:lnTo>
                    <a:pt x="105" y="275"/>
                  </a:lnTo>
                  <a:lnTo>
                    <a:pt x="104" y="274"/>
                  </a:lnTo>
                  <a:lnTo>
                    <a:pt x="104" y="272"/>
                  </a:lnTo>
                  <a:lnTo>
                    <a:pt x="100" y="275"/>
                  </a:lnTo>
                  <a:lnTo>
                    <a:pt x="99" y="281"/>
                  </a:lnTo>
                  <a:lnTo>
                    <a:pt x="99" y="286"/>
                  </a:lnTo>
                  <a:lnTo>
                    <a:pt x="100" y="288"/>
                  </a:lnTo>
                  <a:lnTo>
                    <a:pt x="102" y="289"/>
                  </a:lnTo>
                  <a:lnTo>
                    <a:pt x="103" y="290"/>
                  </a:lnTo>
                  <a:lnTo>
                    <a:pt x="103" y="289"/>
                  </a:lnTo>
                  <a:lnTo>
                    <a:pt x="105" y="293"/>
                  </a:lnTo>
                  <a:lnTo>
                    <a:pt x="106" y="295"/>
                  </a:lnTo>
                  <a:lnTo>
                    <a:pt x="106" y="297"/>
                  </a:lnTo>
                  <a:lnTo>
                    <a:pt x="103" y="302"/>
                  </a:lnTo>
                  <a:lnTo>
                    <a:pt x="100" y="305"/>
                  </a:lnTo>
                  <a:lnTo>
                    <a:pt x="99" y="307"/>
                  </a:lnTo>
                  <a:lnTo>
                    <a:pt x="103" y="318"/>
                  </a:lnTo>
                  <a:lnTo>
                    <a:pt x="105" y="327"/>
                  </a:lnTo>
                  <a:lnTo>
                    <a:pt x="106" y="329"/>
                  </a:lnTo>
                  <a:lnTo>
                    <a:pt x="106" y="334"/>
                  </a:lnTo>
                  <a:lnTo>
                    <a:pt x="106" y="335"/>
                  </a:lnTo>
                  <a:lnTo>
                    <a:pt x="107" y="336"/>
                  </a:lnTo>
                  <a:lnTo>
                    <a:pt x="107" y="337"/>
                  </a:lnTo>
                  <a:lnTo>
                    <a:pt x="107" y="338"/>
                  </a:lnTo>
                  <a:lnTo>
                    <a:pt x="106" y="342"/>
                  </a:lnTo>
                  <a:lnTo>
                    <a:pt x="106" y="345"/>
                  </a:lnTo>
                  <a:lnTo>
                    <a:pt x="107" y="348"/>
                  </a:lnTo>
                  <a:lnTo>
                    <a:pt x="107" y="351"/>
                  </a:lnTo>
                  <a:lnTo>
                    <a:pt x="107" y="353"/>
                  </a:lnTo>
                  <a:lnTo>
                    <a:pt x="111" y="356"/>
                  </a:lnTo>
                  <a:lnTo>
                    <a:pt x="113" y="359"/>
                  </a:lnTo>
                  <a:lnTo>
                    <a:pt x="113" y="361"/>
                  </a:lnTo>
                  <a:lnTo>
                    <a:pt x="114" y="363"/>
                  </a:lnTo>
                  <a:lnTo>
                    <a:pt x="115" y="365"/>
                  </a:lnTo>
                  <a:lnTo>
                    <a:pt x="115" y="367"/>
                  </a:lnTo>
                  <a:lnTo>
                    <a:pt x="115" y="369"/>
                  </a:lnTo>
                  <a:lnTo>
                    <a:pt x="113" y="371"/>
                  </a:lnTo>
                  <a:lnTo>
                    <a:pt x="112" y="375"/>
                  </a:lnTo>
                  <a:lnTo>
                    <a:pt x="112" y="379"/>
                  </a:lnTo>
                  <a:lnTo>
                    <a:pt x="112" y="380"/>
                  </a:lnTo>
                  <a:lnTo>
                    <a:pt x="114" y="381"/>
                  </a:lnTo>
                  <a:lnTo>
                    <a:pt x="115" y="383"/>
                  </a:lnTo>
                  <a:lnTo>
                    <a:pt x="118" y="384"/>
                  </a:lnTo>
                  <a:lnTo>
                    <a:pt x="120" y="384"/>
                  </a:lnTo>
                  <a:lnTo>
                    <a:pt x="120" y="385"/>
                  </a:lnTo>
                  <a:lnTo>
                    <a:pt x="121" y="389"/>
                  </a:lnTo>
                  <a:lnTo>
                    <a:pt x="122" y="393"/>
                  </a:lnTo>
                  <a:lnTo>
                    <a:pt x="116" y="397"/>
                  </a:lnTo>
                  <a:lnTo>
                    <a:pt x="105" y="405"/>
                  </a:lnTo>
                  <a:lnTo>
                    <a:pt x="87" y="416"/>
                  </a:lnTo>
                  <a:lnTo>
                    <a:pt x="79" y="422"/>
                  </a:lnTo>
                  <a:lnTo>
                    <a:pt x="81" y="422"/>
                  </a:lnTo>
                  <a:lnTo>
                    <a:pt x="88" y="420"/>
                  </a:lnTo>
                  <a:lnTo>
                    <a:pt x="89" y="421"/>
                  </a:lnTo>
                  <a:lnTo>
                    <a:pt x="88" y="422"/>
                  </a:lnTo>
                  <a:lnTo>
                    <a:pt x="87" y="425"/>
                  </a:lnTo>
                  <a:lnTo>
                    <a:pt x="91" y="429"/>
                  </a:lnTo>
                  <a:lnTo>
                    <a:pt x="96" y="433"/>
                  </a:lnTo>
                  <a:lnTo>
                    <a:pt x="99" y="432"/>
                  </a:lnTo>
                  <a:lnTo>
                    <a:pt x="102" y="430"/>
                  </a:lnTo>
                  <a:lnTo>
                    <a:pt x="104" y="430"/>
                  </a:lnTo>
                  <a:lnTo>
                    <a:pt x="106" y="435"/>
                  </a:lnTo>
                  <a:lnTo>
                    <a:pt x="110" y="435"/>
                  </a:lnTo>
                  <a:lnTo>
                    <a:pt x="112" y="435"/>
                  </a:lnTo>
                  <a:lnTo>
                    <a:pt x="99" y="437"/>
                  </a:lnTo>
                  <a:lnTo>
                    <a:pt x="97" y="440"/>
                  </a:lnTo>
                  <a:lnTo>
                    <a:pt x="94" y="440"/>
                  </a:lnTo>
                  <a:lnTo>
                    <a:pt x="91" y="440"/>
                  </a:lnTo>
                  <a:lnTo>
                    <a:pt x="87" y="438"/>
                  </a:lnTo>
                  <a:lnTo>
                    <a:pt x="86" y="443"/>
                  </a:lnTo>
                  <a:lnTo>
                    <a:pt x="87" y="444"/>
                  </a:lnTo>
                  <a:lnTo>
                    <a:pt x="88" y="448"/>
                  </a:lnTo>
                  <a:lnTo>
                    <a:pt x="87" y="450"/>
                  </a:lnTo>
                  <a:lnTo>
                    <a:pt x="86" y="451"/>
                  </a:lnTo>
                  <a:lnTo>
                    <a:pt x="83" y="454"/>
                  </a:lnTo>
                  <a:lnTo>
                    <a:pt x="86" y="464"/>
                  </a:lnTo>
                  <a:lnTo>
                    <a:pt x="83" y="466"/>
                  </a:lnTo>
                  <a:lnTo>
                    <a:pt x="82" y="468"/>
                  </a:lnTo>
                  <a:lnTo>
                    <a:pt x="81" y="467"/>
                  </a:lnTo>
                  <a:lnTo>
                    <a:pt x="80" y="468"/>
                  </a:lnTo>
                  <a:lnTo>
                    <a:pt x="78" y="470"/>
                  </a:lnTo>
                  <a:lnTo>
                    <a:pt x="77" y="472"/>
                  </a:lnTo>
                  <a:lnTo>
                    <a:pt x="75" y="473"/>
                  </a:lnTo>
                  <a:lnTo>
                    <a:pt x="75" y="476"/>
                  </a:lnTo>
                  <a:lnTo>
                    <a:pt x="75" y="477"/>
                  </a:lnTo>
                  <a:lnTo>
                    <a:pt x="77" y="480"/>
                  </a:lnTo>
                  <a:lnTo>
                    <a:pt x="78" y="481"/>
                  </a:lnTo>
                  <a:lnTo>
                    <a:pt x="80" y="481"/>
                  </a:lnTo>
                  <a:lnTo>
                    <a:pt x="82" y="480"/>
                  </a:lnTo>
                  <a:lnTo>
                    <a:pt x="83" y="487"/>
                  </a:lnTo>
                  <a:lnTo>
                    <a:pt x="83" y="489"/>
                  </a:lnTo>
                  <a:lnTo>
                    <a:pt x="84" y="489"/>
                  </a:lnTo>
                  <a:lnTo>
                    <a:pt x="86" y="489"/>
                  </a:lnTo>
                  <a:lnTo>
                    <a:pt x="87" y="490"/>
                  </a:lnTo>
                  <a:lnTo>
                    <a:pt x="90" y="494"/>
                  </a:lnTo>
                  <a:lnTo>
                    <a:pt x="91" y="499"/>
                  </a:lnTo>
                  <a:lnTo>
                    <a:pt x="91" y="498"/>
                  </a:lnTo>
                  <a:lnTo>
                    <a:pt x="91" y="499"/>
                  </a:lnTo>
                  <a:lnTo>
                    <a:pt x="92" y="500"/>
                  </a:lnTo>
                  <a:lnTo>
                    <a:pt x="92" y="502"/>
                  </a:lnTo>
                  <a:lnTo>
                    <a:pt x="94" y="502"/>
                  </a:lnTo>
                  <a:lnTo>
                    <a:pt x="97" y="500"/>
                  </a:lnTo>
                  <a:lnTo>
                    <a:pt x="98" y="500"/>
                  </a:lnTo>
                  <a:lnTo>
                    <a:pt x="104" y="501"/>
                  </a:lnTo>
                  <a:lnTo>
                    <a:pt x="107" y="503"/>
                  </a:lnTo>
                  <a:lnTo>
                    <a:pt x="108" y="505"/>
                  </a:lnTo>
                  <a:lnTo>
                    <a:pt x="110" y="506"/>
                  </a:lnTo>
                  <a:lnTo>
                    <a:pt x="110" y="507"/>
                  </a:lnTo>
                  <a:lnTo>
                    <a:pt x="111" y="508"/>
                  </a:lnTo>
                  <a:lnTo>
                    <a:pt x="112" y="508"/>
                  </a:lnTo>
                  <a:lnTo>
                    <a:pt x="113" y="510"/>
                  </a:lnTo>
                  <a:lnTo>
                    <a:pt x="113" y="513"/>
                  </a:lnTo>
                  <a:lnTo>
                    <a:pt x="114" y="515"/>
                  </a:lnTo>
                  <a:lnTo>
                    <a:pt x="114" y="516"/>
                  </a:lnTo>
                  <a:lnTo>
                    <a:pt x="115" y="519"/>
                  </a:lnTo>
                  <a:lnTo>
                    <a:pt x="115" y="524"/>
                  </a:lnTo>
                  <a:lnTo>
                    <a:pt x="115" y="526"/>
                  </a:lnTo>
                  <a:lnTo>
                    <a:pt x="116" y="527"/>
                  </a:lnTo>
                  <a:lnTo>
                    <a:pt x="120" y="530"/>
                  </a:lnTo>
                  <a:lnTo>
                    <a:pt x="121" y="531"/>
                  </a:lnTo>
                  <a:lnTo>
                    <a:pt x="123" y="533"/>
                  </a:lnTo>
                  <a:lnTo>
                    <a:pt x="124" y="538"/>
                  </a:lnTo>
                  <a:lnTo>
                    <a:pt x="124" y="540"/>
                  </a:lnTo>
                  <a:lnTo>
                    <a:pt x="123" y="541"/>
                  </a:lnTo>
                  <a:lnTo>
                    <a:pt x="121" y="541"/>
                  </a:lnTo>
                  <a:lnTo>
                    <a:pt x="119" y="540"/>
                  </a:lnTo>
                  <a:lnTo>
                    <a:pt x="118" y="540"/>
                  </a:lnTo>
                  <a:lnTo>
                    <a:pt x="116" y="541"/>
                  </a:lnTo>
                  <a:lnTo>
                    <a:pt x="116" y="543"/>
                  </a:lnTo>
                  <a:lnTo>
                    <a:pt x="118" y="544"/>
                  </a:lnTo>
                  <a:lnTo>
                    <a:pt x="119" y="546"/>
                  </a:lnTo>
                  <a:lnTo>
                    <a:pt x="120" y="547"/>
                  </a:lnTo>
                  <a:lnTo>
                    <a:pt x="120" y="559"/>
                  </a:lnTo>
                  <a:lnTo>
                    <a:pt x="122" y="562"/>
                  </a:lnTo>
                  <a:lnTo>
                    <a:pt x="123" y="563"/>
                  </a:lnTo>
                  <a:lnTo>
                    <a:pt x="126" y="560"/>
                  </a:lnTo>
                  <a:lnTo>
                    <a:pt x="127" y="559"/>
                  </a:lnTo>
                  <a:lnTo>
                    <a:pt x="128" y="559"/>
                  </a:lnTo>
                  <a:lnTo>
                    <a:pt x="130" y="560"/>
                  </a:lnTo>
                  <a:lnTo>
                    <a:pt x="132" y="560"/>
                  </a:lnTo>
                  <a:lnTo>
                    <a:pt x="134" y="560"/>
                  </a:lnTo>
                  <a:lnTo>
                    <a:pt x="135" y="560"/>
                  </a:lnTo>
                  <a:lnTo>
                    <a:pt x="135" y="562"/>
                  </a:lnTo>
                  <a:lnTo>
                    <a:pt x="136" y="565"/>
                  </a:lnTo>
                  <a:lnTo>
                    <a:pt x="137" y="566"/>
                  </a:lnTo>
                  <a:lnTo>
                    <a:pt x="137" y="570"/>
                  </a:lnTo>
                  <a:lnTo>
                    <a:pt x="138" y="571"/>
                  </a:lnTo>
                  <a:lnTo>
                    <a:pt x="139" y="572"/>
                  </a:lnTo>
                  <a:lnTo>
                    <a:pt x="140" y="574"/>
                  </a:lnTo>
                  <a:lnTo>
                    <a:pt x="140" y="575"/>
                  </a:lnTo>
                  <a:lnTo>
                    <a:pt x="142" y="575"/>
                  </a:lnTo>
                  <a:lnTo>
                    <a:pt x="145" y="575"/>
                  </a:lnTo>
                  <a:lnTo>
                    <a:pt x="148" y="576"/>
                  </a:lnTo>
                  <a:lnTo>
                    <a:pt x="153" y="578"/>
                  </a:lnTo>
                  <a:lnTo>
                    <a:pt x="155" y="578"/>
                  </a:lnTo>
                  <a:lnTo>
                    <a:pt x="156" y="578"/>
                  </a:lnTo>
                  <a:lnTo>
                    <a:pt x="157" y="579"/>
                  </a:lnTo>
                  <a:lnTo>
                    <a:pt x="159" y="581"/>
                  </a:lnTo>
                  <a:lnTo>
                    <a:pt x="159" y="582"/>
                  </a:lnTo>
                  <a:lnTo>
                    <a:pt x="161" y="583"/>
                  </a:lnTo>
                  <a:lnTo>
                    <a:pt x="163" y="583"/>
                  </a:lnTo>
                  <a:lnTo>
                    <a:pt x="164" y="584"/>
                  </a:lnTo>
                  <a:lnTo>
                    <a:pt x="165" y="587"/>
                  </a:lnTo>
                  <a:lnTo>
                    <a:pt x="165" y="590"/>
                  </a:lnTo>
                  <a:lnTo>
                    <a:pt x="171" y="588"/>
                  </a:lnTo>
                  <a:lnTo>
                    <a:pt x="176" y="587"/>
                  </a:lnTo>
                  <a:lnTo>
                    <a:pt x="178" y="587"/>
                  </a:lnTo>
                  <a:lnTo>
                    <a:pt x="179" y="587"/>
                  </a:lnTo>
                  <a:lnTo>
                    <a:pt x="180" y="588"/>
                  </a:lnTo>
                  <a:lnTo>
                    <a:pt x="181" y="590"/>
                  </a:lnTo>
                  <a:lnTo>
                    <a:pt x="184" y="590"/>
                  </a:lnTo>
                  <a:lnTo>
                    <a:pt x="185" y="590"/>
                  </a:lnTo>
                  <a:lnTo>
                    <a:pt x="186" y="591"/>
                  </a:lnTo>
                  <a:lnTo>
                    <a:pt x="188" y="594"/>
                  </a:lnTo>
                  <a:lnTo>
                    <a:pt x="192" y="595"/>
                  </a:lnTo>
                  <a:lnTo>
                    <a:pt x="194" y="596"/>
                  </a:lnTo>
                  <a:lnTo>
                    <a:pt x="195" y="598"/>
                  </a:lnTo>
                  <a:lnTo>
                    <a:pt x="195" y="599"/>
                  </a:lnTo>
                  <a:lnTo>
                    <a:pt x="194" y="600"/>
                  </a:lnTo>
                  <a:lnTo>
                    <a:pt x="195" y="602"/>
                  </a:lnTo>
                  <a:lnTo>
                    <a:pt x="197" y="603"/>
                  </a:lnTo>
                  <a:lnTo>
                    <a:pt x="196" y="604"/>
                  </a:lnTo>
                  <a:lnTo>
                    <a:pt x="194" y="607"/>
                  </a:lnTo>
                  <a:lnTo>
                    <a:pt x="193" y="608"/>
                  </a:lnTo>
                  <a:lnTo>
                    <a:pt x="194" y="608"/>
                  </a:lnTo>
                  <a:lnTo>
                    <a:pt x="196" y="611"/>
                  </a:lnTo>
                  <a:lnTo>
                    <a:pt x="196" y="612"/>
                  </a:lnTo>
                  <a:lnTo>
                    <a:pt x="196" y="615"/>
                  </a:lnTo>
                  <a:lnTo>
                    <a:pt x="197" y="616"/>
                  </a:lnTo>
                  <a:lnTo>
                    <a:pt x="197" y="617"/>
                  </a:lnTo>
                  <a:lnTo>
                    <a:pt x="196" y="619"/>
                  </a:lnTo>
                  <a:lnTo>
                    <a:pt x="196" y="620"/>
                  </a:lnTo>
                  <a:lnTo>
                    <a:pt x="196" y="622"/>
                  </a:lnTo>
                  <a:lnTo>
                    <a:pt x="197" y="625"/>
                  </a:lnTo>
                  <a:lnTo>
                    <a:pt x="199" y="628"/>
                  </a:lnTo>
                  <a:lnTo>
                    <a:pt x="199" y="630"/>
                  </a:lnTo>
                  <a:lnTo>
                    <a:pt x="197" y="631"/>
                  </a:lnTo>
                  <a:lnTo>
                    <a:pt x="195" y="631"/>
                  </a:lnTo>
                  <a:lnTo>
                    <a:pt x="191" y="631"/>
                  </a:lnTo>
                  <a:lnTo>
                    <a:pt x="187" y="636"/>
                  </a:lnTo>
                  <a:lnTo>
                    <a:pt x="186" y="641"/>
                  </a:lnTo>
                  <a:lnTo>
                    <a:pt x="187" y="641"/>
                  </a:lnTo>
                  <a:lnTo>
                    <a:pt x="197" y="639"/>
                  </a:lnTo>
                  <a:lnTo>
                    <a:pt x="197" y="643"/>
                  </a:lnTo>
                  <a:lnTo>
                    <a:pt x="187" y="647"/>
                  </a:lnTo>
                  <a:lnTo>
                    <a:pt x="187" y="652"/>
                  </a:lnTo>
                  <a:lnTo>
                    <a:pt x="185" y="652"/>
                  </a:lnTo>
                  <a:lnTo>
                    <a:pt x="184" y="652"/>
                  </a:lnTo>
                  <a:lnTo>
                    <a:pt x="179" y="652"/>
                  </a:lnTo>
                  <a:lnTo>
                    <a:pt x="179" y="655"/>
                  </a:lnTo>
                  <a:lnTo>
                    <a:pt x="186" y="656"/>
                  </a:lnTo>
                  <a:lnTo>
                    <a:pt x="185" y="657"/>
                  </a:lnTo>
                  <a:lnTo>
                    <a:pt x="184" y="660"/>
                  </a:lnTo>
                  <a:lnTo>
                    <a:pt x="184" y="661"/>
                  </a:lnTo>
                  <a:lnTo>
                    <a:pt x="180" y="661"/>
                  </a:lnTo>
                  <a:lnTo>
                    <a:pt x="180" y="663"/>
                  </a:lnTo>
                  <a:lnTo>
                    <a:pt x="180" y="665"/>
                  </a:lnTo>
                  <a:lnTo>
                    <a:pt x="169" y="668"/>
                  </a:lnTo>
                  <a:lnTo>
                    <a:pt x="172" y="669"/>
                  </a:lnTo>
                  <a:lnTo>
                    <a:pt x="178" y="670"/>
                  </a:lnTo>
                  <a:lnTo>
                    <a:pt x="178" y="673"/>
                  </a:lnTo>
                  <a:lnTo>
                    <a:pt x="178" y="676"/>
                  </a:lnTo>
                  <a:lnTo>
                    <a:pt x="179" y="677"/>
                  </a:lnTo>
                  <a:lnTo>
                    <a:pt x="181" y="677"/>
                  </a:lnTo>
                  <a:lnTo>
                    <a:pt x="184" y="677"/>
                  </a:lnTo>
                  <a:lnTo>
                    <a:pt x="184" y="679"/>
                  </a:lnTo>
                  <a:lnTo>
                    <a:pt x="185" y="680"/>
                  </a:lnTo>
                  <a:lnTo>
                    <a:pt x="186" y="680"/>
                  </a:lnTo>
                  <a:lnTo>
                    <a:pt x="188" y="681"/>
                  </a:lnTo>
                  <a:lnTo>
                    <a:pt x="191" y="684"/>
                  </a:lnTo>
                  <a:lnTo>
                    <a:pt x="193" y="687"/>
                  </a:lnTo>
                  <a:lnTo>
                    <a:pt x="195" y="690"/>
                  </a:lnTo>
                  <a:lnTo>
                    <a:pt x="197" y="694"/>
                  </a:lnTo>
                  <a:lnTo>
                    <a:pt x="203" y="696"/>
                  </a:lnTo>
                  <a:lnTo>
                    <a:pt x="204" y="693"/>
                  </a:lnTo>
                  <a:lnTo>
                    <a:pt x="205" y="689"/>
                  </a:lnTo>
                  <a:lnTo>
                    <a:pt x="207" y="688"/>
                  </a:lnTo>
                  <a:lnTo>
                    <a:pt x="210" y="687"/>
                  </a:lnTo>
                  <a:lnTo>
                    <a:pt x="212" y="686"/>
                  </a:lnTo>
                  <a:lnTo>
                    <a:pt x="213" y="687"/>
                  </a:lnTo>
                  <a:lnTo>
                    <a:pt x="215" y="688"/>
                  </a:lnTo>
                  <a:lnTo>
                    <a:pt x="216" y="689"/>
                  </a:lnTo>
                  <a:lnTo>
                    <a:pt x="220" y="689"/>
                  </a:lnTo>
                  <a:lnTo>
                    <a:pt x="225" y="690"/>
                  </a:lnTo>
                  <a:lnTo>
                    <a:pt x="228" y="690"/>
                  </a:lnTo>
                  <a:lnTo>
                    <a:pt x="230" y="690"/>
                  </a:lnTo>
                  <a:lnTo>
                    <a:pt x="234" y="693"/>
                  </a:lnTo>
                  <a:lnTo>
                    <a:pt x="237" y="696"/>
                  </a:lnTo>
                  <a:lnTo>
                    <a:pt x="240" y="698"/>
                  </a:lnTo>
                  <a:lnTo>
                    <a:pt x="242" y="698"/>
                  </a:lnTo>
                  <a:lnTo>
                    <a:pt x="246" y="697"/>
                  </a:lnTo>
                  <a:lnTo>
                    <a:pt x="248" y="697"/>
                  </a:lnTo>
                  <a:lnTo>
                    <a:pt x="249" y="698"/>
                  </a:lnTo>
                  <a:lnTo>
                    <a:pt x="250" y="698"/>
                  </a:lnTo>
                  <a:lnTo>
                    <a:pt x="251" y="698"/>
                  </a:lnTo>
                  <a:lnTo>
                    <a:pt x="253" y="696"/>
                  </a:lnTo>
                  <a:lnTo>
                    <a:pt x="257" y="696"/>
                  </a:lnTo>
                  <a:lnTo>
                    <a:pt x="259" y="697"/>
                  </a:lnTo>
                  <a:lnTo>
                    <a:pt x="260" y="701"/>
                  </a:lnTo>
                  <a:lnTo>
                    <a:pt x="262" y="702"/>
                  </a:lnTo>
                  <a:lnTo>
                    <a:pt x="265" y="704"/>
                  </a:lnTo>
                  <a:lnTo>
                    <a:pt x="266" y="704"/>
                  </a:lnTo>
                  <a:lnTo>
                    <a:pt x="267" y="705"/>
                  </a:lnTo>
                  <a:lnTo>
                    <a:pt x="267" y="706"/>
                  </a:lnTo>
                  <a:lnTo>
                    <a:pt x="266" y="709"/>
                  </a:lnTo>
                  <a:lnTo>
                    <a:pt x="267" y="710"/>
                  </a:lnTo>
                  <a:lnTo>
                    <a:pt x="270" y="710"/>
                  </a:lnTo>
                  <a:lnTo>
                    <a:pt x="272" y="710"/>
                  </a:lnTo>
                  <a:lnTo>
                    <a:pt x="273" y="710"/>
                  </a:lnTo>
                  <a:lnTo>
                    <a:pt x="276" y="714"/>
                  </a:lnTo>
                  <a:lnTo>
                    <a:pt x="280" y="718"/>
                  </a:lnTo>
                  <a:lnTo>
                    <a:pt x="283" y="720"/>
                  </a:lnTo>
                  <a:lnTo>
                    <a:pt x="284" y="721"/>
                  </a:lnTo>
                  <a:lnTo>
                    <a:pt x="284" y="722"/>
                  </a:lnTo>
                  <a:lnTo>
                    <a:pt x="286" y="726"/>
                  </a:lnTo>
                  <a:lnTo>
                    <a:pt x="289" y="727"/>
                  </a:lnTo>
                  <a:lnTo>
                    <a:pt x="290" y="726"/>
                  </a:lnTo>
                  <a:lnTo>
                    <a:pt x="292" y="723"/>
                  </a:lnTo>
                  <a:lnTo>
                    <a:pt x="294" y="720"/>
                  </a:lnTo>
                  <a:lnTo>
                    <a:pt x="291" y="717"/>
                  </a:lnTo>
                  <a:lnTo>
                    <a:pt x="287" y="713"/>
                  </a:lnTo>
                  <a:lnTo>
                    <a:pt x="286" y="710"/>
                  </a:lnTo>
                  <a:lnTo>
                    <a:pt x="286" y="708"/>
                  </a:lnTo>
                  <a:lnTo>
                    <a:pt x="283" y="705"/>
                  </a:lnTo>
                  <a:lnTo>
                    <a:pt x="282" y="704"/>
                  </a:lnTo>
                  <a:lnTo>
                    <a:pt x="281" y="701"/>
                  </a:lnTo>
                  <a:lnTo>
                    <a:pt x="281" y="697"/>
                  </a:lnTo>
                  <a:lnTo>
                    <a:pt x="282" y="692"/>
                  </a:lnTo>
                  <a:lnTo>
                    <a:pt x="278" y="692"/>
                  </a:lnTo>
                  <a:lnTo>
                    <a:pt x="277" y="690"/>
                  </a:lnTo>
                  <a:lnTo>
                    <a:pt x="277" y="689"/>
                  </a:lnTo>
                  <a:lnTo>
                    <a:pt x="280" y="687"/>
                  </a:lnTo>
                  <a:lnTo>
                    <a:pt x="281" y="685"/>
                  </a:lnTo>
                  <a:lnTo>
                    <a:pt x="281" y="684"/>
                  </a:lnTo>
                  <a:lnTo>
                    <a:pt x="280" y="682"/>
                  </a:lnTo>
                  <a:lnTo>
                    <a:pt x="277" y="681"/>
                  </a:lnTo>
                  <a:lnTo>
                    <a:pt x="276" y="682"/>
                  </a:lnTo>
                  <a:lnTo>
                    <a:pt x="274" y="682"/>
                  </a:lnTo>
                  <a:lnTo>
                    <a:pt x="270" y="682"/>
                  </a:lnTo>
                  <a:lnTo>
                    <a:pt x="278" y="655"/>
                  </a:lnTo>
                  <a:lnTo>
                    <a:pt x="282" y="655"/>
                  </a:lnTo>
                  <a:lnTo>
                    <a:pt x="283" y="652"/>
                  </a:lnTo>
                  <a:lnTo>
                    <a:pt x="284" y="653"/>
                  </a:lnTo>
                  <a:lnTo>
                    <a:pt x="285" y="654"/>
                  </a:lnTo>
                  <a:lnTo>
                    <a:pt x="287" y="656"/>
                  </a:lnTo>
                  <a:lnTo>
                    <a:pt x="285" y="656"/>
                  </a:lnTo>
                  <a:lnTo>
                    <a:pt x="286" y="657"/>
                  </a:lnTo>
                  <a:lnTo>
                    <a:pt x="287" y="657"/>
                  </a:lnTo>
                  <a:lnTo>
                    <a:pt x="291" y="655"/>
                  </a:lnTo>
                  <a:lnTo>
                    <a:pt x="291" y="654"/>
                  </a:lnTo>
                  <a:lnTo>
                    <a:pt x="291" y="653"/>
                  </a:lnTo>
                  <a:lnTo>
                    <a:pt x="292" y="652"/>
                  </a:lnTo>
                  <a:lnTo>
                    <a:pt x="292" y="648"/>
                  </a:lnTo>
                  <a:lnTo>
                    <a:pt x="291" y="646"/>
                  </a:lnTo>
                  <a:lnTo>
                    <a:pt x="290" y="644"/>
                  </a:lnTo>
                  <a:lnTo>
                    <a:pt x="290" y="643"/>
                  </a:lnTo>
                  <a:lnTo>
                    <a:pt x="291" y="640"/>
                  </a:lnTo>
                  <a:lnTo>
                    <a:pt x="291" y="639"/>
                  </a:lnTo>
                  <a:lnTo>
                    <a:pt x="290" y="637"/>
                  </a:lnTo>
                  <a:lnTo>
                    <a:pt x="285" y="628"/>
                  </a:lnTo>
                  <a:lnTo>
                    <a:pt x="283" y="629"/>
                  </a:lnTo>
                  <a:lnTo>
                    <a:pt x="282" y="629"/>
                  </a:lnTo>
                  <a:lnTo>
                    <a:pt x="281" y="629"/>
                  </a:lnTo>
                  <a:lnTo>
                    <a:pt x="281" y="624"/>
                  </a:lnTo>
                  <a:lnTo>
                    <a:pt x="281" y="622"/>
                  </a:lnTo>
                  <a:lnTo>
                    <a:pt x="278" y="620"/>
                  </a:lnTo>
                  <a:lnTo>
                    <a:pt x="275" y="617"/>
                  </a:lnTo>
                  <a:lnTo>
                    <a:pt x="275" y="616"/>
                  </a:lnTo>
                  <a:lnTo>
                    <a:pt x="275" y="615"/>
                  </a:lnTo>
                  <a:lnTo>
                    <a:pt x="280" y="608"/>
                  </a:lnTo>
                  <a:lnTo>
                    <a:pt x="281" y="607"/>
                  </a:lnTo>
                  <a:lnTo>
                    <a:pt x="282" y="606"/>
                  </a:lnTo>
                  <a:lnTo>
                    <a:pt x="282" y="605"/>
                  </a:lnTo>
                  <a:lnTo>
                    <a:pt x="281" y="604"/>
                  </a:lnTo>
                  <a:lnTo>
                    <a:pt x="280" y="603"/>
                  </a:lnTo>
                  <a:lnTo>
                    <a:pt x="278" y="602"/>
                  </a:lnTo>
                  <a:lnTo>
                    <a:pt x="281" y="599"/>
                  </a:lnTo>
                  <a:lnTo>
                    <a:pt x="282" y="596"/>
                  </a:lnTo>
                  <a:lnTo>
                    <a:pt x="282" y="592"/>
                  </a:lnTo>
                  <a:lnTo>
                    <a:pt x="282" y="591"/>
                  </a:lnTo>
                  <a:lnTo>
                    <a:pt x="283" y="591"/>
                  </a:lnTo>
                  <a:lnTo>
                    <a:pt x="285" y="591"/>
                  </a:lnTo>
                  <a:lnTo>
                    <a:pt x="286" y="590"/>
                  </a:lnTo>
                  <a:lnTo>
                    <a:pt x="289" y="587"/>
                  </a:lnTo>
                  <a:lnTo>
                    <a:pt x="290" y="586"/>
                  </a:lnTo>
                  <a:lnTo>
                    <a:pt x="291" y="587"/>
                  </a:lnTo>
                  <a:lnTo>
                    <a:pt x="294" y="594"/>
                  </a:lnTo>
                  <a:lnTo>
                    <a:pt x="301" y="590"/>
                  </a:lnTo>
                  <a:lnTo>
                    <a:pt x="299" y="588"/>
                  </a:lnTo>
                  <a:lnTo>
                    <a:pt x="297" y="587"/>
                  </a:lnTo>
                  <a:lnTo>
                    <a:pt x="297" y="584"/>
                  </a:lnTo>
                  <a:lnTo>
                    <a:pt x="298" y="580"/>
                  </a:lnTo>
                  <a:lnTo>
                    <a:pt x="298" y="578"/>
                  </a:lnTo>
                  <a:lnTo>
                    <a:pt x="299" y="576"/>
                  </a:lnTo>
                  <a:lnTo>
                    <a:pt x="301" y="576"/>
                  </a:lnTo>
                  <a:lnTo>
                    <a:pt x="302" y="575"/>
                  </a:lnTo>
                  <a:lnTo>
                    <a:pt x="303" y="573"/>
                  </a:lnTo>
                  <a:lnTo>
                    <a:pt x="305" y="573"/>
                  </a:lnTo>
                  <a:lnTo>
                    <a:pt x="309" y="574"/>
                  </a:lnTo>
                  <a:lnTo>
                    <a:pt x="311" y="574"/>
                  </a:lnTo>
                  <a:lnTo>
                    <a:pt x="315" y="571"/>
                  </a:lnTo>
                  <a:lnTo>
                    <a:pt x="319" y="565"/>
                  </a:lnTo>
                  <a:lnTo>
                    <a:pt x="319" y="564"/>
                  </a:lnTo>
                  <a:lnTo>
                    <a:pt x="319" y="563"/>
                  </a:lnTo>
                  <a:lnTo>
                    <a:pt x="317" y="563"/>
                  </a:lnTo>
                  <a:lnTo>
                    <a:pt x="326" y="560"/>
                  </a:lnTo>
                  <a:lnTo>
                    <a:pt x="326" y="563"/>
                  </a:lnTo>
                  <a:lnTo>
                    <a:pt x="332" y="563"/>
                  </a:lnTo>
                  <a:lnTo>
                    <a:pt x="331" y="562"/>
                  </a:lnTo>
                  <a:lnTo>
                    <a:pt x="332" y="560"/>
                  </a:lnTo>
                  <a:lnTo>
                    <a:pt x="334" y="562"/>
                  </a:lnTo>
                  <a:lnTo>
                    <a:pt x="337" y="563"/>
                  </a:lnTo>
                  <a:lnTo>
                    <a:pt x="338" y="566"/>
                  </a:lnTo>
                  <a:lnTo>
                    <a:pt x="338" y="568"/>
                  </a:lnTo>
                  <a:lnTo>
                    <a:pt x="340" y="568"/>
                  </a:lnTo>
                  <a:lnTo>
                    <a:pt x="343" y="570"/>
                  </a:lnTo>
                  <a:lnTo>
                    <a:pt x="347" y="571"/>
                  </a:lnTo>
                  <a:lnTo>
                    <a:pt x="349" y="574"/>
                  </a:lnTo>
                  <a:lnTo>
                    <a:pt x="350" y="576"/>
                  </a:lnTo>
                  <a:lnTo>
                    <a:pt x="352" y="578"/>
                  </a:lnTo>
                  <a:lnTo>
                    <a:pt x="356" y="578"/>
                  </a:lnTo>
                  <a:lnTo>
                    <a:pt x="358" y="578"/>
                  </a:lnTo>
                  <a:lnTo>
                    <a:pt x="359" y="579"/>
                  </a:lnTo>
                  <a:lnTo>
                    <a:pt x="359" y="581"/>
                  </a:lnTo>
                  <a:lnTo>
                    <a:pt x="358" y="583"/>
                  </a:lnTo>
                  <a:lnTo>
                    <a:pt x="357" y="586"/>
                  </a:lnTo>
                  <a:lnTo>
                    <a:pt x="362" y="587"/>
                  </a:lnTo>
                  <a:lnTo>
                    <a:pt x="362" y="583"/>
                  </a:lnTo>
                  <a:lnTo>
                    <a:pt x="363" y="581"/>
                  </a:lnTo>
                  <a:lnTo>
                    <a:pt x="364" y="580"/>
                  </a:lnTo>
                  <a:lnTo>
                    <a:pt x="365" y="579"/>
                  </a:lnTo>
                  <a:lnTo>
                    <a:pt x="366" y="578"/>
                  </a:lnTo>
                  <a:lnTo>
                    <a:pt x="368" y="579"/>
                  </a:lnTo>
                  <a:lnTo>
                    <a:pt x="373" y="581"/>
                  </a:lnTo>
                  <a:lnTo>
                    <a:pt x="375" y="582"/>
                  </a:lnTo>
                  <a:lnTo>
                    <a:pt x="378" y="581"/>
                  </a:lnTo>
                  <a:lnTo>
                    <a:pt x="381" y="579"/>
                  </a:lnTo>
                  <a:lnTo>
                    <a:pt x="386" y="576"/>
                  </a:lnTo>
                  <a:lnTo>
                    <a:pt x="388" y="576"/>
                  </a:lnTo>
                  <a:lnTo>
                    <a:pt x="389" y="578"/>
                  </a:lnTo>
                  <a:lnTo>
                    <a:pt x="390" y="579"/>
                  </a:lnTo>
                  <a:lnTo>
                    <a:pt x="391" y="579"/>
                  </a:lnTo>
                  <a:lnTo>
                    <a:pt x="394" y="578"/>
                  </a:lnTo>
                  <a:lnTo>
                    <a:pt x="395" y="578"/>
                  </a:lnTo>
                  <a:lnTo>
                    <a:pt x="397" y="580"/>
                  </a:lnTo>
                  <a:lnTo>
                    <a:pt x="398" y="582"/>
                  </a:lnTo>
                  <a:lnTo>
                    <a:pt x="400" y="586"/>
                  </a:lnTo>
                  <a:lnTo>
                    <a:pt x="406" y="588"/>
                  </a:lnTo>
                  <a:lnTo>
                    <a:pt x="411" y="588"/>
                  </a:lnTo>
                  <a:lnTo>
                    <a:pt x="413" y="586"/>
                  </a:lnTo>
                  <a:lnTo>
                    <a:pt x="414" y="584"/>
                  </a:lnTo>
                  <a:lnTo>
                    <a:pt x="415" y="581"/>
                  </a:lnTo>
                  <a:lnTo>
                    <a:pt x="413" y="579"/>
                  </a:lnTo>
                  <a:lnTo>
                    <a:pt x="411" y="578"/>
                  </a:lnTo>
                  <a:lnTo>
                    <a:pt x="410" y="576"/>
                  </a:lnTo>
                  <a:lnTo>
                    <a:pt x="405" y="573"/>
                  </a:lnTo>
                  <a:lnTo>
                    <a:pt x="408" y="566"/>
                  </a:lnTo>
                  <a:lnTo>
                    <a:pt x="408" y="564"/>
                  </a:lnTo>
                  <a:lnTo>
                    <a:pt x="404" y="557"/>
                  </a:lnTo>
                  <a:lnTo>
                    <a:pt x="404" y="552"/>
                  </a:lnTo>
                  <a:lnTo>
                    <a:pt x="406" y="548"/>
                  </a:lnTo>
                  <a:lnTo>
                    <a:pt x="406" y="542"/>
                  </a:lnTo>
                  <a:lnTo>
                    <a:pt x="411" y="538"/>
                  </a:lnTo>
                  <a:lnTo>
                    <a:pt x="411" y="533"/>
                  </a:lnTo>
                  <a:lnTo>
                    <a:pt x="410" y="529"/>
                  </a:lnTo>
                  <a:lnTo>
                    <a:pt x="414" y="526"/>
                  </a:lnTo>
                  <a:lnTo>
                    <a:pt x="420" y="529"/>
                  </a:lnTo>
                  <a:lnTo>
                    <a:pt x="425" y="530"/>
                  </a:lnTo>
                  <a:lnTo>
                    <a:pt x="430" y="532"/>
                  </a:lnTo>
                  <a:lnTo>
                    <a:pt x="439" y="531"/>
                  </a:lnTo>
                  <a:lnTo>
                    <a:pt x="446" y="529"/>
                  </a:lnTo>
                  <a:lnTo>
                    <a:pt x="456" y="529"/>
                  </a:lnTo>
                  <a:lnTo>
                    <a:pt x="465" y="526"/>
                  </a:lnTo>
                  <a:lnTo>
                    <a:pt x="469" y="526"/>
                  </a:lnTo>
                  <a:lnTo>
                    <a:pt x="479" y="521"/>
                  </a:lnTo>
                  <a:lnTo>
                    <a:pt x="486" y="518"/>
                  </a:lnTo>
                  <a:lnTo>
                    <a:pt x="490" y="517"/>
                  </a:lnTo>
                  <a:lnTo>
                    <a:pt x="492" y="521"/>
                  </a:lnTo>
                  <a:lnTo>
                    <a:pt x="496" y="522"/>
                  </a:lnTo>
                  <a:lnTo>
                    <a:pt x="496" y="524"/>
                  </a:lnTo>
                  <a:lnTo>
                    <a:pt x="495" y="530"/>
                  </a:lnTo>
                  <a:lnTo>
                    <a:pt x="498" y="530"/>
                  </a:lnTo>
                  <a:lnTo>
                    <a:pt x="503" y="535"/>
                  </a:lnTo>
                  <a:lnTo>
                    <a:pt x="506" y="533"/>
                  </a:lnTo>
                  <a:lnTo>
                    <a:pt x="511" y="529"/>
                  </a:lnTo>
                  <a:lnTo>
                    <a:pt x="518" y="532"/>
                  </a:lnTo>
                  <a:lnTo>
                    <a:pt x="519" y="534"/>
                  </a:lnTo>
                  <a:lnTo>
                    <a:pt x="522" y="532"/>
                  </a:lnTo>
                  <a:lnTo>
                    <a:pt x="524" y="532"/>
                  </a:lnTo>
                  <a:lnTo>
                    <a:pt x="525" y="532"/>
                  </a:lnTo>
                  <a:lnTo>
                    <a:pt x="526" y="534"/>
                  </a:lnTo>
                  <a:lnTo>
                    <a:pt x="526" y="537"/>
                  </a:lnTo>
                  <a:lnTo>
                    <a:pt x="526" y="538"/>
                  </a:lnTo>
                  <a:lnTo>
                    <a:pt x="535" y="539"/>
                  </a:lnTo>
                  <a:lnTo>
                    <a:pt x="543" y="534"/>
                  </a:lnTo>
                  <a:lnTo>
                    <a:pt x="553" y="531"/>
                  </a:lnTo>
                  <a:lnTo>
                    <a:pt x="561" y="527"/>
                  </a:lnTo>
                  <a:lnTo>
                    <a:pt x="569" y="525"/>
                  </a:lnTo>
                  <a:lnTo>
                    <a:pt x="570" y="527"/>
                  </a:lnTo>
                  <a:lnTo>
                    <a:pt x="570" y="533"/>
                  </a:lnTo>
                  <a:lnTo>
                    <a:pt x="577" y="544"/>
                  </a:lnTo>
                  <a:lnTo>
                    <a:pt x="584" y="560"/>
                  </a:lnTo>
                  <a:lnTo>
                    <a:pt x="590" y="573"/>
                  </a:lnTo>
                  <a:lnTo>
                    <a:pt x="592" y="575"/>
                  </a:lnTo>
                  <a:lnTo>
                    <a:pt x="594" y="579"/>
                  </a:lnTo>
                  <a:lnTo>
                    <a:pt x="597" y="580"/>
                  </a:lnTo>
                  <a:lnTo>
                    <a:pt x="602" y="579"/>
                  </a:lnTo>
                  <a:lnTo>
                    <a:pt x="606" y="578"/>
                  </a:lnTo>
                  <a:lnTo>
                    <a:pt x="617" y="578"/>
                  </a:lnTo>
                  <a:lnTo>
                    <a:pt x="619" y="579"/>
                  </a:lnTo>
                  <a:lnTo>
                    <a:pt x="623" y="582"/>
                  </a:lnTo>
                  <a:lnTo>
                    <a:pt x="626" y="586"/>
                  </a:lnTo>
                  <a:lnTo>
                    <a:pt x="627" y="592"/>
                  </a:lnTo>
                  <a:lnTo>
                    <a:pt x="630" y="599"/>
                  </a:lnTo>
                  <a:lnTo>
                    <a:pt x="632" y="603"/>
                  </a:lnTo>
                  <a:lnTo>
                    <a:pt x="638" y="606"/>
                  </a:lnTo>
                  <a:lnTo>
                    <a:pt x="644" y="604"/>
                  </a:lnTo>
                  <a:lnTo>
                    <a:pt x="657" y="598"/>
                  </a:lnTo>
                  <a:lnTo>
                    <a:pt x="665" y="597"/>
                  </a:lnTo>
                  <a:lnTo>
                    <a:pt x="670" y="597"/>
                  </a:lnTo>
                  <a:lnTo>
                    <a:pt x="672" y="602"/>
                  </a:lnTo>
                  <a:lnTo>
                    <a:pt x="675" y="606"/>
                  </a:lnTo>
                  <a:lnTo>
                    <a:pt x="679" y="608"/>
                  </a:lnTo>
                  <a:lnTo>
                    <a:pt x="685" y="609"/>
                  </a:lnTo>
                  <a:lnTo>
                    <a:pt x="689" y="607"/>
                  </a:lnTo>
                  <a:lnTo>
                    <a:pt x="695" y="606"/>
                  </a:lnTo>
                  <a:lnTo>
                    <a:pt x="698" y="604"/>
                  </a:lnTo>
                  <a:lnTo>
                    <a:pt x="700" y="600"/>
                  </a:lnTo>
                  <a:lnTo>
                    <a:pt x="700" y="598"/>
                  </a:lnTo>
                  <a:lnTo>
                    <a:pt x="703" y="595"/>
                  </a:lnTo>
                  <a:lnTo>
                    <a:pt x="707" y="592"/>
                  </a:lnTo>
                  <a:lnTo>
                    <a:pt x="712" y="590"/>
                  </a:lnTo>
                  <a:lnTo>
                    <a:pt x="719" y="587"/>
                  </a:lnTo>
                  <a:lnTo>
                    <a:pt x="722" y="584"/>
                  </a:lnTo>
                  <a:lnTo>
                    <a:pt x="729" y="583"/>
                  </a:lnTo>
                  <a:lnTo>
                    <a:pt x="735" y="586"/>
                  </a:lnTo>
                  <a:lnTo>
                    <a:pt x="737" y="588"/>
                  </a:lnTo>
                  <a:lnTo>
                    <a:pt x="743" y="586"/>
                  </a:lnTo>
                  <a:lnTo>
                    <a:pt x="749" y="589"/>
                  </a:lnTo>
                  <a:lnTo>
                    <a:pt x="755" y="592"/>
                  </a:lnTo>
                  <a:lnTo>
                    <a:pt x="762" y="594"/>
                  </a:lnTo>
                  <a:lnTo>
                    <a:pt x="769" y="595"/>
                  </a:lnTo>
                  <a:lnTo>
                    <a:pt x="778" y="594"/>
                  </a:lnTo>
                  <a:lnTo>
                    <a:pt x="786" y="594"/>
                  </a:lnTo>
                  <a:lnTo>
                    <a:pt x="788" y="590"/>
                  </a:lnTo>
                  <a:lnTo>
                    <a:pt x="787" y="584"/>
                  </a:lnTo>
                  <a:lnTo>
                    <a:pt x="785" y="580"/>
                  </a:lnTo>
                  <a:lnTo>
                    <a:pt x="780" y="576"/>
                  </a:lnTo>
                  <a:lnTo>
                    <a:pt x="781" y="572"/>
                  </a:lnTo>
                  <a:lnTo>
                    <a:pt x="784" y="568"/>
                  </a:lnTo>
                  <a:lnTo>
                    <a:pt x="786" y="565"/>
                  </a:lnTo>
                  <a:lnTo>
                    <a:pt x="871" y="212"/>
                  </a:lnTo>
                  <a:close/>
                  <a:moveTo>
                    <a:pt x="289" y="648"/>
                  </a:moveTo>
                  <a:lnTo>
                    <a:pt x="289" y="648"/>
                  </a:lnTo>
                  <a:lnTo>
                    <a:pt x="290" y="649"/>
                  </a:lnTo>
                  <a:lnTo>
                    <a:pt x="289" y="651"/>
                  </a:lnTo>
                  <a:lnTo>
                    <a:pt x="287" y="652"/>
                  </a:lnTo>
                  <a:lnTo>
                    <a:pt x="287" y="649"/>
                  </a:lnTo>
                  <a:lnTo>
                    <a:pt x="287" y="648"/>
                  </a:lnTo>
                  <a:lnTo>
                    <a:pt x="289" y="648"/>
                  </a:lnTo>
                  <a:close/>
                  <a:moveTo>
                    <a:pt x="391" y="0"/>
                  </a:moveTo>
                  <a:lnTo>
                    <a:pt x="391" y="3"/>
                  </a:lnTo>
                  <a:lnTo>
                    <a:pt x="398" y="2"/>
                  </a:lnTo>
                  <a:lnTo>
                    <a:pt x="391" y="0"/>
                  </a:lnTo>
                  <a:close/>
                  <a:moveTo>
                    <a:pt x="382" y="6"/>
                  </a:moveTo>
                  <a:lnTo>
                    <a:pt x="382" y="6"/>
                  </a:lnTo>
                  <a:lnTo>
                    <a:pt x="381" y="7"/>
                  </a:lnTo>
                  <a:lnTo>
                    <a:pt x="380" y="9"/>
                  </a:lnTo>
                  <a:lnTo>
                    <a:pt x="382" y="10"/>
                  </a:lnTo>
                  <a:lnTo>
                    <a:pt x="383" y="12"/>
                  </a:lnTo>
                  <a:lnTo>
                    <a:pt x="386" y="12"/>
                  </a:lnTo>
                  <a:lnTo>
                    <a:pt x="384" y="12"/>
                  </a:lnTo>
                  <a:lnTo>
                    <a:pt x="384" y="11"/>
                  </a:lnTo>
                  <a:lnTo>
                    <a:pt x="387" y="10"/>
                  </a:lnTo>
                  <a:lnTo>
                    <a:pt x="387" y="9"/>
                  </a:lnTo>
                  <a:lnTo>
                    <a:pt x="382" y="6"/>
                  </a:lnTo>
                  <a:close/>
                  <a:moveTo>
                    <a:pt x="371" y="11"/>
                  </a:moveTo>
                  <a:lnTo>
                    <a:pt x="371" y="13"/>
                  </a:lnTo>
                  <a:lnTo>
                    <a:pt x="366" y="14"/>
                  </a:lnTo>
                  <a:lnTo>
                    <a:pt x="364" y="15"/>
                  </a:lnTo>
                  <a:lnTo>
                    <a:pt x="365" y="17"/>
                  </a:lnTo>
                  <a:lnTo>
                    <a:pt x="365" y="18"/>
                  </a:lnTo>
                  <a:lnTo>
                    <a:pt x="366" y="18"/>
                  </a:lnTo>
                  <a:lnTo>
                    <a:pt x="374" y="15"/>
                  </a:lnTo>
                  <a:lnTo>
                    <a:pt x="378" y="14"/>
                  </a:lnTo>
                  <a:lnTo>
                    <a:pt x="378" y="13"/>
                  </a:lnTo>
                  <a:lnTo>
                    <a:pt x="375" y="12"/>
                  </a:lnTo>
                  <a:lnTo>
                    <a:pt x="371" y="11"/>
                  </a:lnTo>
                  <a:close/>
                  <a:moveTo>
                    <a:pt x="391" y="12"/>
                  </a:moveTo>
                  <a:lnTo>
                    <a:pt x="391" y="12"/>
                  </a:lnTo>
                  <a:lnTo>
                    <a:pt x="390" y="14"/>
                  </a:lnTo>
                  <a:lnTo>
                    <a:pt x="389" y="15"/>
                  </a:lnTo>
                  <a:lnTo>
                    <a:pt x="391" y="15"/>
                  </a:lnTo>
                  <a:lnTo>
                    <a:pt x="392" y="13"/>
                  </a:lnTo>
                  <a:lnTo>
                    <a:pt x="392" y="12"/>
                  </a:lnTo>
                  <a:lnTo>
                    <a:pt x="391" y="12"/>
                  </a:lnTo>
                  <a:close/>
                  <a:moveTo>
                    <a:pt x="357" y="21"/>
                  </a:moveTo>
                  <a:lnTo>
                    <a:pt x="357" y="21"/>
                  </a:lnTo>
                  <a:lnTo>
                    <a:pt x="358" y="26"/>
                  </a:lnTo>
                  <a:lnTo>
                    <a:pt x="363" y="27"/>
                  </a:lnTo>
                  <a:lnTo>
                    <a:pt x="363" y="26"/>
                  </a:lnTo>
                  <a:lnTo>
                    <a:pt x="360" y="23"/>
                  </a:lnTo>
                  <a:lnTo>
                    <a:pt x="357" y="21"/>
                  </a:lnTo>
                  <a:close/>
                  <a:moveTo>
                    <a:pt x="387" y="21"/>
                  </a:moveTo>
                  <a:lnTo>
                    <a:pt x="388" y="25"/>
                  </a:lnTo>
                  <a:lnTo>
                    <a:pt x="389" y="25"/>
                  </a:lnTo>
                  <a:lnTo>
                    <a:pt x="389" y="23"/>
                  </a:lnTo>
                  <a:lnTo>
                    <a:pt x="387" y="21"/>
                  </a:lnTo>
                  <a:close/>
                  <a:moveTo>
                    <a:pt x="366" y="23"/>
                  </a:moveTo>
                  <a:lnTo>
                    <a:pt x="366" y="23"/>
                  </a:lnTo>
                  <a:lnTo>
                    <a:pt x="365" y="28"/>
                  </a:lnTo>
                  <a:lnTo>
                    <a:pt x="371" y="29"/>
                  </a:lnTo>
                  <a:lnTo>
                    <a:pt x="378" y="30"/>
                  </a:lnTo>
                  <a:lnTo>
                    <a:pt x="379" y="34"/>
                  </a:lnTo>
                  <a:lnTo>
                    <a:pt x="374" y="33"/>
                  </a:lnTo>
                  <a:lnTo>
                    <a:pt x="366" y="34"/>
                  </a:lnTo>
                  <a:lnTo>
                    <a:pt x="366" y="37"/>
                  </a:lnTo>
                  <a:lnTo>
                    <a:pt x="373" y="37"/>
                  </a:lnTo>
                  <a:lnTo>
                    <a:pt x="379" y="37"/>
                  </a:lnTo>
                  <a:lnTo>
                    <a:pt x="380" y="35"/>
                  </a:lnTo>
                  <a:lnTo>
                    <a:pt x="383" y="33"/>
                  </a:lnTo>
                  <a:lnTo>
                    <a:pt x="381" y="31"/>
                  </a:lnTo>
                  <a:lnTo>
                    <a:pt x="380" y="29"/>
                  </a:lnTo>
                  <a:lnTo>
                    <a:pt x="384" y="28"/>
                  </a:lnTo>
                  <a:lnTo>
                    <a:pt x="384" y="25"/>
                  </a:lnTo>
                  <a:lnTo>
                    <a:pt x="380" y="23"/>
                  </a:lnTo>
                  <a:lnTo>
                    <a:pt x="378" y="22"/>
                  </a:lnTo>
                  <a:lnTo>
                    <a:pt x="375" y="23"/>
                  </a:lnTo>
                  <a:lnTo>
                    <a:pt x="372" y="25"/>
                  </a:lnTo>
                  <a:lnTo>
                    <a:pt x="366" y="23"/>
                  </a:lnTo>
                  <a:close/>
                  <a:moveTo>
                    <a:pt x="375" y="26"/>
                  </a:moveTo>
                  <a:lnTo>
                    <a:pt x="375" y="26"/>
                  </a:lnTo>
                  <a:lnTo>
                    <a:pt x="379" y="27"/>
                  </a:lnTo>
                  <a:lnTo>
                    <a:pt x="380" y="28"/>
                  </a:lnTo>
                  <a:lnTo>
                    <a:pt x="379" y="29"/>
                  </a:lnTo>
                  <a:lnTo>
                    <a:pt x="375" y="29"/>
                  </a:lnTo>
                  <a:lnTo>
                    <a:pt x="374" y="27"/>
                  </a:lnTo>
                  <a:lnTo>
                    <a:pt x="374" y="26"/>
                  </a:lnTo>
                  <a:lnTo>
                    <a:pt x="375" y="26"/>
                  </a:lnTo>
                  <a:close/>
                  <a:moveTo>
                    <a:pt x="389" y="26"/>
                  </a:moveTo>
                  <a:lnTo>
                    <a:pt x="389" y="26"/>
                  </a:lnTo>
                  <a:lnTo>
                    <a:pt x="388" y="27"/>
                  </a:lnTo>
                  <a:lnTo>
                    <a:pt x="387" y="29"/>
                  </a:lnTo>
                  <a:lnTo>
                    <a:pt x="388" y="30"/>
                  </a:lnTo>
                  <a:lnTo>
                    <a:pt x="391" y="30"/>
                  </a:lnTo>
                  <a:lnTo>
                    <a:pt x="391" y="27"/>
                  </a:lnTo>
                  <a:lnTo>
                    <a:pt x="391" y="26"/>
                  </a:lnTo>
                  <a:lnTo>
                    <a:pt x="389" y="26"/>
                  </a:lnTo>
                  <a:close/>
                  <a:moveTo>
                    <a:pt x="356" y="30"/>
                  </a:moveTo>
                  <a:lnTo>
                    <a:pt x="358" y="34"/>
                  </a:lnTo>
                  <a:lnTo>
                    <a:pt x="365" y="34"/>
                  </a:lnTo>
                  <a:lnTo>
                    <a:pt x="363" y="33"/>
                  </a:lnTo>
                  <a:lnTo>
                    <a:pt x="362" y="30"/>
                  </a:lnTo>
                  <a:lnTo>
                    <a:pt x="356" y="30"/>
                  </a:lnTo>
                  <a:close/>
                  <a:moveTo>
                    <a:pt x="448" y="34"/>
                  </a:moveTo>
                  <a:lnTo>
                    <a:pt x="448" y="34"/>
                  </a:lnTo>
                  <a:lnTo>
                    <a:pt x="444" y="38"/>
                  </a:lnTo>
                  <a:lnTo>
                    <a:pt x="440" y="38"/>
                  </a:lnTo>
                  <a:lnTo>
                    <a:pt x="437" y="38"/>
                  </a:lnTo>
                  <a:lnTo>
                    <a:pt x="439" y="42"/>
                  </a:lnTo>
                  <a:lnTo>
                    <a:pt x="438" y="41"/>
                  </a:lnTo>
                  <a:lnTo>
                    <a:pt x="437" y="42"/>
                  </a:lnTo>
                  <a:lnTo>
                    <a:pt x="436" y="45"/>
                  </a:lnTo>
                  <a:lnTo>
                    <a:pt x="439" y="45"/>
                  </a:lnTo>
                  <a:lnTo>
                    <a:pt x="440" y="50"/>
                  </a:lnTo>
                  <a:lnTo>
                    <a:pt x="443" y="49"/>
                  </a:lnTo>
                  <a:lnTo>
                    <a:pt x="445" y="50"/>
                  </a:lnTo>
                  <a:lnTo>
                    <a:pt x="446" y="47"/>
                  </a:lnTo>
                  <a:lnTo>
                    <a:pt x="446" y="45"/>
                  </a:lnTo>
                  <a:lnTo>
                    <a:pt x="456" y="41"/>
                  </a:lnTo>
                  <a:lnTo>
                    <a:pt x="459" y="39"/>
                  </a:lnTo>
                  <a:lnTo>
                    <a:pt x="460" y="38"/>
                  </a:lnTo>
                  <a:lnTo>
                    <a:pt x="460" y="36"/>
                  </a:lnTo>
                  <a:lnTo>
                    <a:pt x="457" y="35"/>
                  </a:lnTo>
                  <a:lnTo>
                    <a:pt x="454" y="34"/>
                  </a:lnTo>
                  <a:lnTo>
                    <a:pt x="451" y="34"/>
                  </a:lnTo>
                  <a:lnTo>
                    <a:pt x="448" y="34"/>
                  </a:lnTo>
                  <a:close/>
                  <a:moveTo>
                    <a:pt x="719" y="34"/>
                  </a:moveTo>
                  <a:lnTo>
                    <a:pt x="719" y="34"/>
                  </a:lnTo>
                  <a:lnTo>
                    <a:pt x="717" y="35"/>
                  </a:lnTo>
                  <a:lnTo>
                    <a:pt x="714" y="35"/>
                  </a:lnTo>
                  <a:lnTo>
                    <a:pt x="717" y="39"/>
                  </a:lnTo>
                  <a:lnTo>
                    <a:pt x="722" y="38"/>
                  </a:lnTo>
                  <a:lnTo>
                    <a:pt x="725" y="37"/>
                  </a:lnTo>
                  <a:lnTo>
                    <a:pt x="724" y="36"/>
                  </a:lnTo>
                  <a:lnTo>
                    <a:pt x="719" y="34"/>
                  </a:lnTo>
                  <a:close/>
                  <a:moveTo>
                    <a:pt x="768" y="35"/>
                  </a:moveTo>
                  <a:lnTo>
                    <a:pt x="768" y="35"/>
                  </a:lnTo>
                  <a:lnTo>
                    <a:pt x="764" y="39"/>
                  </a:lnTo>
                  <a:lnTo>
                    <a:pt x="763" y="42"/>
                  </a:lnTo>
                  <a:lnTo>
                    <a:pt x="760" y="43"/>
                  </a:lnTo>
                  <a:lnTo>
                    <a:pt x="757" y="43"/>
                  </a:lnTo>
                  <a:lnTo>
                    <a:pt x="754" y="43"/>
                  </a:lnTo>
                  <a:lnTo>
                    <a:pt x="752" y="49"/>
                  </a:lnTo>
                  <a:lnTo>
                    <a:pt x="751" y="54"/>
                  </a:lnTo>
                  <a:lnTo>
                    <a:pt x="749" y="54"/>
                  </a:lnTo>
                  <a:lnTo>
                    <a:pt x="746" y="54"/>
                  </a:lnTo>
                  <a:lnTo>
                    <a:pt x="741" y="54"/>
                  </a:lnTo>
                  <a:lnTo>
                    <a:pt x="737" y="59"/>
                  </a:lnTo>
                  <a:lnTo>
                    <a:pt x="741" y="58"/>
                  </a:lnTo>
                  <a:lnTo>
                    <a:pt x="746" y="59"/>
                  </a:lnTo>
                  <a:lnTo>
                    <a:pt x="748" y="61"/>
                  </a:lnTo>
                  <a:lnTo>
                    <a:pt x="754" y="62"/>
                  </a:lnTo>
                  <a:lnTo>
                    <a:pt x="761" y="62"/>
                  </a:lnTo>
                  <a:lnTo>
                    <a:pt x="772" y="60"/>
                  </a:lnTo>
                  <a:lnTo>
                    <a:pt x="772" y="63"/>
                  </a:lnTo>
                  <a:lnTo>
                    <a:pt x="765" y="63"/>
                  </a:lnTo>
                  <a:lnTo>
                    <a:pt x="763" y="64"/>
                  </a:lnTo>
                  <a:lnTo>
                    <a:pt x="760" y="66"/>
                  </a:lnTo>
                  <a:lnTo>
                    <a:pt x="760" y="69"/>
                  </a:lnTo>
                  <a:lnTo>
                    <a:pt x="758" y="71"/>
                  </a:lnTo>
                  <a:lnTo>
                    <a:pt x="749" y="74"/>
                  </a:lnTo>
                  <a:lnTo>
                    <a:pt x="749" y="77"/>
                  </a:lnTo>
                  <a:lnTo>
                    <a:pt x="754" y="78"/>
                  </a:lnTo>
                  <a:lnTo>
                    <a:pt x="758" y="78"/>
                  </a:lnTo>
                  <a:lnTo>
                    <a:pt x="766" y="78"/>
                  </a:lnTo>
                  <a:lnTo>
                    <a:pt x="768" y="82"/>
                  </a:lnTo>
                  <a:lnTo>
                    <a:pt x="779" y="83"/>
                  </a:lnTo>
                  <a:lnTo>
                    <a:pt x="785" y="84"/>
                  </a:lnTo>
                  <a:lnTo>
                    <a:pt x="788" y="83"/>
                  </a:lnTo>
                  <a:lnTo>
                    <a:pt x="796" y="80"/>
                  </a:lnTo>
                  <a:lnTo>
                    <a:pt x="798" y="80"/>
                  </a:lnTo>
                  <a:lnTo>
                    <a:pt x="802" y="80"/>
                  </a:lnTo>
                  <a:lnTo>
                    <a:pt x="803" y="79"/>
                  </a:lnTo>
                  <a:lnTo>
                    <a:pt x="803" y="78"/>
                  </a:lnTo>
                  <a:lnTo>
                    <a:pt x="803" y="76"/>
                  </a:lnTo>
                  <a:lnTo>
                    <a:pt x="808" y="72"/>
                  </a:lnTo>
                  <a:lnTo>
                    <a:pt x="808" y="69"/>
                  </a:lnTo>
                  <a:lnTo>
                    <a:pt x="806" y="66"/>
                  </a:lnTo>
                  <a:lnTo>
                    <a:pt x="804" y="64"/>
                  </a:lnTo>
                  <a:lnTo>
                    <a:pt x="802" y="63"/>
                  </a:lnTo>
                  <a:lnTo>
                    <a:pt x="801" y="67"/>
                  </a:lnTo>
                  <a:lnTo>
                    <a:pt x="798" y="69"/>
                  </a:lnTo>
                  <a:lnTo>
                    <a:pt x="796" y="69"/>
                  </a:lnTo>
                  <a:lnTo>
                    <a:pt x="794" y="69"/>
                  </a:lnTo>
                  <a:lnTo>
                    <a:pt x="796" y="61"/>
                  </a:lnTo>
                  <a:lnTo>
                    <a:pt x="793" y="60"/>
                  </a:lnTo>
                  <a:lnTo>
                    <a:pt x="792" y="59"/>
                  </a:lnTo>
                  <a:lnTo>
                    <a:pt x="792" y="61"/>
                  </a:lnTo>
                  <a:lnTo>
                    <a:pt x="780" y="63"/>
                  </a:lnTo>
                  <a:lnTo>
                    <a:pt x="788" y="60"/>
                  </a:lnTo>
                  <a:lnTo>
                    <a:pt x="788" y="57"/>
                  </a:lnTo>
                  <a:lnTo>
                    <a:pt x="788" y="52"/>
                  </a:lnTo>
                  <a:lnTo>
                    <a:pt x="789" y="53"/>
                  </a:lnTo>
                  <a:lnTo>
                    <a:pt x="789" y="52"/>
                  </a:lnTo>
                  <a:lnTo>
                    <a:pt x="789" y="51"/>
                  </a:lnTo>
                  <a:lnTo>
                    <a:pt x="779" y="43"/>
                  </a:lnTo>
                  <a:lnTo>
                    <a:pt x="768" y="35"/>
                  </a:lnTo>
                  <a:close/>
                  <a:moveTo>
                    <a:pt x="413" y="38"/>
                  </a:moveTo>
                  <a:lnTo>
                    <a:pt x="413" y="38"/>
                  </a:lnTo>
                  <a:lnTo>
                    <a:pt x="408" y="42"/>
                  </a:lnTo>
                  <a:lnTo>
                    <a:pt x="406" y="45"/>
                  </a:lnTo>
                  <a:lnTo>
                    <a:pt x="405" y="49"/>
                  </a:lnTo>
                  <a:lnTo>
                    <a:pt x="405" y="51"/>
                  </a:lnTo>
                  <a:lnTo>
                    <a:pt x="406" y="53"/>
                  </a:lnTo>
                  <a:lnTo>
                    <a:pt x="408" y="54"/>
                  </a:lnTo>
                  <a:lnTo>
                    <a:pt x="412" y="55"/>
                  </a:lnTo>
                  <a:lnTo>
                    <a:pt x="415" y="55"/>
                  </a:lnTo>
                  <a:lnTo>
                    <a:pt x="414" y="52"/>
                  </a:lnTo>
                  <a:lnTo>
                    <a:pt x="414" y="50"/>
                  </a:lnTo>
                  <a:lnTo>
                    <a:pt x="427" y="50"/>
                  </a:lnTo>
                  <a:lnTo>
                    <a:pt x="423" y="43"/>
                  </a:lnTo>
                  <a:lnTo>
                    <a:pt x="419" y="42"/>
                  </a:lnTo>
                  <a:lnTo>
                    <a:pt x="419" y="38"/>
                  </a:lnTo>
                  <a:lnTo>
                    <a:pt x="415" y="38"/>
                  </a:lnTo>
                  <a:lnTo>
                    <a:pt x="413" y="38"/>
                  </a:lnTo>
                  <a:close/>
                  <a:moveTo>
                    <a:pt x="280" y="39"/>
                  </a:moveTo>
                  <a:lnTo>
                    <a:pt x="276" y="43"/>
                  </a:lnTo>
                  <a:lnTo>
                    <a:pt x="272" y="44"/>
                  </a:lnTo>
                  <a:lnTo>
                    <a:pt x="267" y="43"/>
                  </a:lnTo>
                  <a:lnTo>
                    <a:pt x="261" y="42"/>
                  </a:lnTo>
                  <a:lnTo>
                    <a:pt x="257" y="42"/>
                  </a:lnTo>
                  <a:lnTo>
                    <a:pt x="250" y="45"/>
                  </a:lnTo>
                  <a:lnTo>
                    <a:pt x="243" y="47"/>
                  </a:lnTo>
                  <a:lnTo>
                    <a:pt x="242" y="47"/>
                  </a:lnTo>
                  <a:lnTo>
                    <a:pt x="240" y="46"/>
                  </a:lnTo>
                  <a:lnTo>
                    <a:pt x="238" y="46"/>
                  </a:lnTo>
                  <a:lnTo>
                    <a:pt x="236" y="46"/>
                  </a:lnTo>
                  <a:lnTo>
                    <a:pt x="235" y="47"/>
                  </a:lnTo>
                  <a:lnTo>
                    <a:pt x="233" y="50"/>
                  </a:lnTo>
                  <a:lnTo>
                    <a:pt x="230" y="54"/>
                  </a:lnTo>
                  <a:lnTo>
                    <a:pt x="236" y="53"/>
                  </a:lnTo>
                  <a:lnTo>
                    <a:pt x="241" y="54"/>
                  </a:lnTo>
                  <a:lnTo>
                    <a:pt x="241" y="55"/>
                  </a:lnTo>
                  <a:lnTo>
                    <a:pt x="249" y="54"/>
                  </a:lnTo>
                  <a:lnTo>
                    <a:pt x="257" y="52"/>
                  </a:lnTo>
                  <a:lnTo>
                    <a:pt x="258" y="55"/>
                  </a:lnTo>
                  <a:lnTo>
                    <a:pt x="262" y="54"/>
                  </a:lnTo>
                  <a:lnTo>
                    <a:pt x="265" y="52"/>
                  </a:lnTo>
                  <a:lnTo>
                    <a:pt x="267" y="50"/>
                  </a:lnTo>
                  <a:lnTo>
                    <a:pt x="269" y="47"/>
                  </a:lnTo>
                  <a:lnTo>
                    <a:pt x="276" y="51"/>
                  </a:lnTo>
                  <a:lnTo>
                    <a:pt x="282" y="52"/>
                  </a:lnTo>
                  <a:lnTo>
                    <a:pt x="278" y="57"/>
                  </a:lnTo>
                  <a:lnTo>
                    <a:pt x="281" y="58"/>
                  </a:lnTo>
                  <a:lnTo>
                    <a:pt x="282" y="58"/>
                  </a:lnTo>
                  <a:lnTo>
                    <a:pt x="283" y="58"/>
                  </a:lnTo>
                  <a:lnTo>
                    <a:pt x="284" y="59"/>
                  </a:lnTo>
                  <a:lnTo>
                    <a:pt x="286" y="61"/>
                  </a:lnTo>
                  <a:lnTo>
                    <a:pt x="289" y="61"/>
                  </a:lnTo>
                  <a:lnTo>
                    <a:pt x="292" y="59"/>
                  </a:lnTo>
                  <a:lnTo>
                    <a:pt x="297" y="55"/>
                  </a:lnTo>
                  <a:lnTo>
                    <a:pt x="300" y="54"/>
                  </a:lnTo>
                  <a:lnTo>
                    <a:pt x="303" y="54"/>
                  </a:lnTo>
                  <a:lnTo>
                    <a:pt x="306" y="55"/>
                  </a:lnTo>
                  <a:lnTo>
                    <a:pt x="309" y="55"/>
                  </a:lnTo>
                  <a:lnTo>
                    <a:pt x="309" y="52"/>
                  </a:lnTo>
                  <a:lnTo>
                    <a:pt x="322" y="51"/>
                  </a:lnTo>
                  <a:lnTo>
                    <a:pt x="322" y="45"/>
                  </a:lnTo>
                  <a:lnTo>
                    <a:pt x="316" y="47"/>
                  </a:lnTo>
                  <a:lnTo>
                    <a:pt x="315" y="47"/>
                  </a:lnTo>
                  <a:lnTo>
                    <a:pt x="315" y="46"/>
                  </a:lnTo>
                  <a:lnTo>
                    <a:pt x="317" y="43"/>
                  </a:lnTo>
                  <a:lnTo>
                    <a:pt x="310" y="43"/>
                  </a:lnTo>
                  <a:lnTo>
                    <a:pt x="306" y="43"/>
                  </a:lnTo>
                  <a:lnTo>
                    <a:pt x="308" y="44"/>
                  </a:lnTo>
                  <a:lnTo>
                    <a:pt x="308" y="45"/>
                  </a:lnTo>
                  <a:lnTo>
                    <a:pt x="308" y="46"/>
                  </a:lnTo>
                  <a:lnTo>
                    <a:pt x="306" y="47"/>
                  </a:lnTo>
                  <a:lnTo>
                    <a:pt x="302" y="50"/>
                  </a:lnTo>
                  <a:lnTo>
                    <a:pt x="299" y="50"/>
                  </a:lnTo>
                  <a:lnTo>
                    <a:pt x="292" y="50"/>
                  </a:lnTo>
                  <a:lnTo>
                    <a:pt x="276" y="47"/>
                  </a:lnTo>
                  <a:lnTo>
                    <a:pt x="292" y="47"/>
                  </a:lnTo>
                  <a:lnTo>
                    <a:pt x="298" y="46"/>
                  </a:lnTo>
                  <a:lnTo>
                    <a:pt x="299" y="46"/>
                  </a:lnTo>
                  <a:lnTo>
                    <a:pt x="298" y="46"/>
                  </a:lnTo>
                  <a:lnTo>
                    <a:pt x="295" y="45"/>
                  </a:lnTo>
                  <a:lnTo>
                    <a:pt x="292" y="45"/>
                  </a:lnTo>
                  <a:lnTo>
                    <a:pt x="286" y="42"/>
                  </a:lnTo>
                  <a:lnTo>
                    <a:pt x="283" y="41"/>
                  </a:lnTo>
                  <a:lnTo>
                    <a:pt x="280" y="39"/>
                  </a:lnTo>
                  <a:close/>
                  <a:moveTo>
                    <a:pt x="346" y="46"/>
                  </a:moveTo>
                  <a:lnTo>
                    <a:pt x="346" y="50"/>
                  </a:lnTo>
                  <a:lnTo>
                    <a:pt x="349" y="50"/>
                  </a:lnTo>
                  <a:lnTo>
                    <a:pt x="348" y="49"/>
                  </a:lnTo>
                  <a:lnTo>
                    <a:pt x="349" y="47"/>
                  </a:lnTo>
                  <a:lnTo>
                    <a:pt x="348" y="46"/>
                  </a:lnTo>
                  <a:lnTo>
                    <a:pt x="346" y="46"/>
                  </a:lnTo>
                  <a:close/>
                  <a:moveTo>
                    <a:pt x="384" y="46"/>
                  </a:moveTo>
                  <a:lnTo>
                    <a:pt x="384" y="46"/>
                  </a:lnTo>
                  <a:lnTo>
                    <a:pt x="386" y="52"/>
                  </a:lnTo>
                  <a:lnTo>
                    <a:pt x="384" y="57"/>
                  </a:lnTo>
                  <a:lnTo>
                    <a:pt x="388" y="57"/>
                  </a:lnTo>
                  <a:lnTo>
                    <a:pt x="391" y="57"/>
                  </a:lnTo>
                  <a:lnTo>
                    <a:pt x="392" y="55"/>
                  </a:lnTo>
                  <a:lnTo>
                    <a:pt x="392" y="52"/>
                  </a:lnTo>
                  <a:lnTo>
                    <a:pt x="396" y="52"/>
                  </a:lnTo>
                  <a:lnTo>
                    <a:pt x="398" y="51"/>
                  </a:lnTo>
                  <a:lnTo>
                    <a:pt x="397" y="50"/>
                  </a:lnTo>
                  <a:lnTo>
                    <a:pt x="396" y="50"/>
                  </a:lnTo>
                  <a:lnTo>
                    <a:pt x="384" y="46"/>
                  </a:lnTo>
                  <a:close/>
                  <a:moveTo>
                    <a:pt x="337" y="50"/>
                  </a:moveTo>
                  <a:lnTo>
                    <a:pt x="337" y="50"/>
                  </a:lnTo>
                  <a:lnTo>
                    <a:pt x="331" y="53"/>
                  </a:lnTo>
                  <a:lnTo>
                    <a:pt x="331" y="54"/>
                  </a:lnTo>
                  <a:lnTo>
                    <a:pt x="332" y="55"/>
                  </a:lnTo>
                  <a:lnTo>
                    <a:pt x="343" y="57"/>
                  </a:lnTo>
                  <a:lnTo>
                    <a:pt x="345" y="52"/>
                  </a:lnTo>
                  <a:lnTo>
                    <a:pt x="341" y="51"/>
                  </a:lnTo>
                  <a:lnTo>
                    <a:pt x="337" y="50"/>
                  </a:lnTo>
                  <a:close/>
                  <a:moveTo>
                    <a:pt x="378" y="51"/>
                  </a:moveTo>
                  <a:lnTo>
                    <a:pt x="378" y="51"/>
                  </a:lnTo>
                  <a:lnTo>
                    <a:pt x="374" y="52"/>
                  </a:lnTo>
                  <a:lnTo>
                    <a:pt x="372" y="53"/>
                  </a:lnTo>
                  <a:lnTo>
                    <a:pt x="372" y="55"/>
                  </a:lnTo>
                  <a:lnTo>
                    <a:pt x="372" y="57"/>
                  </a:lnTo>
                  <a:lnTo>
                    <a:pt x="372" y="58"/>
                  </a:lnTo>
                  <a:lnTo>
                    <a:pt x="374" y="60"/>
                  </a:lnTo>
                  <a:lnTo>
                    <a:pt x="376" y="60"/>
                  </a:lnTo>
                  <a:lnTo>
                    <a:pt x="380" y="60"/>
                  </a:lnTo>
                  <a:lnTo>
                    <a:pt x="381" y="59"/>
                  </a:lnTo>
                  <a:lnTo>
                    <a:pt x="381" y="58"/>
                  </a:lnTo>
                  <a:lnTo>
                    <a:pt x="380" y="55"/>
                  </a:lnTo>
                  <a:lnTo>
                    <a:pt x="382" y="55"/>
                  </a:lnTo>
                  <a:lnTo>
                    <a:pt x="382" y="52"/>
                  </a:lnTo>
                  <a:lnTo>
                    <a:pt x="381" y="51"/>
                  </a:lnTo>
                  <a:lnTo>
                    <a:pt x="378" y="51"/>
                  </a:lnTo>
                  <a:close/>
                  <a:moveTo>
                    <a:pt x="357" y="52"/>
                  </a:moveTo>
                  <a:lnTo>
                    <a:pt x="357" y="55"/>
                  </a:lnTo>
                  <a:lnTo>
                    <a:pt x="360" y="55"/>
                  </a:lnTo>
                  <a:lnTo>
                    <a:pt x="359" y="54"/>
                  </a:lnTo>
                  <a:lnTo>
                    <a:pt x="359" y="53"/>
                  </a:lnTo>
                  <a:lnTo>
                    <a:pt x="357" y="52"/>
                  </a:lnTo>
                  <a:close/>
                  <a:moveTo>
                    <a:pt x="309" y="57"/>
                  </a:moveTo>
                  <a:lnTo>
                    <a:pt x="309" y="57"/>
                  </a:lnTo>
                  <a:lnTo>
                    <a:pt x="310" y="58"/>
                  </a:lnTo>
                  <a:lnTo>
                    <a:pt x="309" y="58"/>
                  </a:lnTo>
                  <a:lnTo>
                    <a:pt x="306" y="59"/>
                  </a:lnTo>
                  <a:lnTo>
                    <a:pt x="307" y="60"/>
                  </a:lnTo>
                  <a:lnTo>
                    <a:pt x="308" y="61"/>
                  </a:lnTo>
                  <a:lnTo>
                    <a:pt x="314" y="61"/>
                  </a:lnTo>
                  <a:lnTo>
                    <a:pt x="313" y="59"/>
                  </a:lnTo>
                  <a:lnTo>
                    <a:pt x="313" y="58"/>
                  </a:lnTo>
                  <a:lnTo>
                    <a:pt x="310" y="57"/>
                  </a:lnTo>
                  <a:lnTo>
                    <a:pt x="309" y="57"/>
                  </a:lnTo>
                  <a:close/>
                  <a:moveTo>
                    <a:pt x="400" y="59"/>
                  </a:moveTo>
                  <a:lnTo>
                    <a:pt x="400" y="59"/>
                  </a:lnTo>
                  <a:lnTo>
                    <a:pt x="397" y="61"/>
                  </a:lnTo>
                  <a:lnTo>
                    <a:pt x="396" y="62"/>
                  </a:lnTo>
                  <a:lnTo>
                    <a:pt x="397" y="63"/>
                  </a:lnTo>
                  <a:lnTo>
                    <a:pt x="399" y="66"/>
                  </a:lnTo>
                  <a:lnTo>
                    <a:pt x="404" y="68"/>
                  </a:lnTo>
                  <a:lnTo>
                    <a:pt x="405" y="60"/>
                  </a:lnTo>
                  <a:lnTo>
                    <a:pt x="400" y="59"/>
                  </a:lnTo>
                  <a:close/>
                  <a:moveTo>
                    <a:pt x="319" y="60"/>
                  </a:moveTo>
                  <a:lnTo>
                    <a:pt x="319" y="60"/>
                  </a:lnTo>
                  <a:lnTo>
                    <a:pt x="319" y="61"/>
                  </a:lnTo>
                  <a:lnTo>
                    <a:pt x="318" y="62"/>
                  </a:lnTo>
                  <a:lnTo>
                    <a:pt x="318" y="64"/>
                  </a:lnTo>
                  <a:lnTo>
                    <a:pt x="324" y="66"/>
                  </a:lnTo>
                  <a:lnTo>
                    <a:pt x="323" y="62"/>
                  </a:lnTo>
                  <a:lnTo>
                    <a:pt x="323" y="60"/>
                  </a:lnTo>
                  <a:lnTo>
                    <a:pt x="319" y="60"/>
                  </a:lnTo>
                  <a:close/>
                  <a:moveTo>
                    <a:pt x="728" y="61"/>
                  </a:moveTo>
                  <a:lnTo>
                    <a:pt x="728" y="61"/>
                  </a:lnTo>
                  <a:lnTo>
                    <a:pt x="725" y="69"/>
                  </a:lnTo>
                  <a:lnTo>
                    <a:pt x="727" y="76"/>
                  </a:lnTo>
                  <a:lnTo>
                    <a:pt x="736" y="75"/>
                  </a:lnTo>
                  <a:lnTo>
                    <a:pt x="746" y="74"/>
                  </a:lnTo>
                  <a:lnTo>
                    <a:pt x="747" y="71"/>
                  </a:lnTo>
                  <a:lnTo>
                    <a:pt x="747" y="69"/>
                  </a:lnTo>
                  <a:lnTo>
                    <a:pt x="746" y="68"/>
                  </a:lnTo>
                  <a:lnTo>
                    <a:pt x="743" y="66"/>
                  </a:lnTo>
                  <a:lnTo>
                    <a:pt x="738" y="63"/>
                  </a:lnTo>
                  <a:lnTo>
                    <a:pt x="728" y="61"/>
                  </a:lnTo>
                  <a:close/>
                  <a:moveTo>
                    <a:pt x="823" y="68"/>
                  </a:moveTo>
                  <a:lnTo>
                    <a:pt x="823" y="71"/>
                  </a:lnTo>
                  <a:lnTo>
                    <a:pt x="821" y="70"/>
                  </a:lnTo>
                  <a:lnTo>
                    <a:pt x="822" y="69"/>
                  </a:lnTo>
                  <a:lnTo>
                    <a:pt x="819" y="69"/>
                  </a:lnTo>
                  <a:lnTo>
                    <a:pt x="819" y="70"/>
                  </a:lnTo>
                  <a:lnTo>
                    <a:pt x="820" y="71"/>
                  </a:lnTo>
                  <a:lnTo>
                    <a:pt x="820" y="72"/>
                  </a:lnTo>
                  <a:lnTo>
                    <a:pt x="811" y="86"/>
                  </a:lnTo>
                  <a:lnTo>
                    <a:pt x="811" y="90"/>
                  </a:lnTo>
                  <a:lnTo>
                    <a:pt x="811" y="93"/>
                  </a:lnTo>
                  <a:lnTo>
                    <a:pt x="806" y="96"/>
                  </a:lnTo>
                  <a:lnTo>
                    <a:pt x="802" y="100"/>
                  </a:lnTo>
                  <a:lnTo>
                    <a:pt x="805" y="100"/>
                  </a:lnTo>
                  <a:lnTo>
                    <a:pt x="809" y="101"/>
                  </a:lnTo>
                  <a:lnTo>
                    <a:pt x="811" y="100"/>
                  </a:lnTo>
                  <a:lnTo>
                    <a:pt x="814" y="99"/>
                  </a:lnTo>
                  <a:lnTo>
                    <a:pt x="817" y="95"/>
                  </a:lnTo>
                  <a:lnTo>
                    <a:pt x="819" y="93"/>
                  </a:lnTo>
                  <a:lnTo>
                    <a:pt x="827" y="95"/>
                  </a:lnTo>
                  <a:lnTo>
                    <a:pt x="833" y="95"/>
                  </a:lnTo>
                  <a:lnTo>
                    <a:pt x="836" y="94"/>
                  </a:lnTo>
                  <a:lnTo>
                    <a:pt x="844" y="91"/>
                  </a:lnTo>
                  <a:lnTo>
                    <a:pt x="846" y="91"/>
                  </a:lnTo>
                  <a:lnTo>
                    <a:pt x="850" y="91"/>
                  </a:lnTo>
                  <a:lnTo>
                    <a:pt x="851" y="87"/>
                  </a:lnTo>
                  <a:lnTo>
                    <a:pt x="851" y="85"/>
                  </a:lnTo>
                  <a:lnTo>
                    <a:pt x="842" y="78"/>
                  </a:lnTo>
                  <a:lnTo>
                    <a:pt x="831" y="72"/>
                  </a:lnTo>
                  <a:lnTo>
                    <a:pt x="829" y="74"/>
                  </a:lnTo>
                  <a:lnTo>
                    <a:pt x="827" y="76"/>
                  </a:lnTo>
                  <a:lnTo>
                    <a:pt x="826" y="74"/>
                  </a:lnTo>
                  <a:lnTo>
                    <a:pt x="827" y="72"/>
                  </a:lnTo>
                  <a:lnTo>
                    <a:pt x="828" y="69"/>
                  </a:lnTo>
                  <a:lnTo>
                    <a:pt x="826" y="69"/>
                  </a:lnTo>
                  <a:lnTo>
                    <a:pt x="825" y="68"/>
                  </a:lnTo>
                  <a:lnTo>
                    <a:pt x="823" y="68"/>
                  </a:lnTo>
                  <a:close/>
                  <a:moveTo>
                    <a:pt x="471" y="125"/>
                  </a:moveTo>
                  <a:lnTo>
                    <a:pt x="471" y="125"/>
                  </a:lnTo>
                  <a:lnTo>
                    <a:pt x="467" y="129"/>
                  </a:lnTo>
                  <a:lnTo>
                    <a:pt x="462" y="133"/>
                  </a:lnTo>
                  <a:lnTo>
                    <a:pt x="461" y="133"/>
                  </a:lnTo>
                  <a:lnTo>
                    <a:pt x="460" y="132"/>
                  </a:lnTo>
                  <a:lnTo>
                    <a:pt x="460" y="131"/>
                  </a:lnTo>
                  <a:lnTo>
                    <a:pt x="457" y="131"/>
                  </a:lnTo>
                  <a:lnTo>
                    <a:pt x="454" y="133"/>
                  </a:lnTo>
                  <a:lnTo>
                    <a:pt x="451" y="135"/>
                  </a:lnTo>
                  <a:lnTo>
                    <a:pt x="447" y="137"/>
                  </a:lnTo>
                  <a:lnTo>
                    <a:pt x="444" y="139"/>
                  </a:lnTo>
                  <a:lnTo>
                    <a:pt x="439" y="139"/>
                  </a:lnTo>
                  <a:lnTo>
                    <a:pt x="435" y="139"/>
                  </a:lnTo>
                  <a:lnTo>
                    <a:pt x="432" y="141"/>
                  </a:lnTo>
                  <a:lnTo>
                    <a:pt x="430" y="142"/>
                  </a:lnTo>
                  <a:lnTo>
                    <a:pt x="430" y="139"/>
                  </a:lnTo>
                  <a:lnTo>
                    <a:pt x="428" y="139"/>
                  </a:lnTo>
                  <a:lnTo>
                    <a:pt x="428" y="140"/>
                  </a:lnTo>
                  <a:lnTo>
                    <a:pt x="427" y="141"/>
                  </a:lnTo>
                  <a:lnTo>
                    <a:pt x="425" y="141"/>
                  </a:lnTo>
                  <a:lnTo>
                    <a:pt x="422" y="139"/>
                  </a:lnTo>
                  <a:lnTo>
                    <a:pt x="419" y="137"/>
                  </a:lnTo>
                  <a:lnTo>
                    <a:pt x="415" y="137"/>
                  </a:lnTo>
                  <a:lnTo>
                    <a:pt x="415" y="142"/>
                  </a:lnTo>
                  <a:lnTo>
                    <a:pt x="407" y="142"/>
                  </a:lnTo>
                  <a:lnTo>
                    <a:pt x="404" y="142"/>
                  </a:lnTo>
                  <a:lnTo>
                    <a:pt x="398" y="143"/>
                  </a:lnTo>
                  <a:lnTo>
                    <a:pt x="397" y="147"/>
                  </a:lnTo>
                  <a:lnTo>
                    <a:pt x="394" y="147"/>
                  </a:lnTo>
                  <a:lnTo>
                    <a:pt x="391" y="147"/>
                  </a:lnTo>
                  <a:lnTo>
                    <a:pt x="388" y="150"/>
                  </a:lnTo>
                  <a:lnTo>
                    <a:pt x="387" y="151"/>
                  </a:lnTo>
                  <a:lnTo>
                    <a:pt x="384" y="152"/>
                  </a:lnTo>
                  <a:lnTo>
                    <a:pt x="378" y="153"/>
                  </a:lnTo>
                  <a:lnTo>
                    <a:pt x="371" y="152"/>
                  </a:lnTo>
                  <a:lnTo>
                    <a:pt x="371" y="156"/>
                  </a:lnTo>
                  <a:lnTo>
                    <a:pt x="370" y="157"/>
                  </a:lnTo>
                  <a:lnTo>
                    <a:pt x="367" y="158"/>
                  </a:lnTo>
                  <a:lnTo>
                    <a:pt x="365" y="157"/>
                  </a:lnTo>
                  <a:lnTo>
                    <a:pt x="362" y="156"/>
                  </a:lnTo>
                  <a:lnTo>
                    <a:pt x="360" y="157"/>
                  </a:lnTo>
                  <a:lnTo>
                    <a:pt x="360" y="159"/>
                  </a:lnTo>
                  <a:lnTo>
                    <a:pt x="362" y="158"/>
                  </a:lnTo>
                  <a:lnTo>
                    <a:pt x="363" y="159"/>
                  </a:lnTo>
                  <a:lnTo>
                    <a:pt x="363" y="160"/>
                  </a:lnTo>
                  <a:lnTo>
                    <a:pt x="359" y="161"/>
                  </a:lnTo>
                  <a:lnTo>
                    <a:pt x="359" y="164"/>
                  </a:lnTo>
                  <a:lnTo>
                    <a:pt x="362" y="165"/>
                  </a:lnTo>
                  <a:lnTo>
                    <a:pt x="359" y="166"/>
                  </a:lnTo>
                  <a:lnTo>
                    <a:pt x="358" y="165"/>
                  </a:lnTo>
                  <a:lnTo>
                    <a:pt x="356" y="164"/>
                  </a:lnTo>
                  <a:lnTo>
                    <a:pt x="352" y="169"/>
                  </a:lnTo>
                  <a:lnTo>
                    <a:pt x="351" y="169"/>
                  </a:lnTo>
                  <a:lnTo>
                    <a:pt x="352" y="168"/>
                  </a:lnTo>
                  <a:lnTo>
                    <a:pt x="352" y="167"/>
                  </a:lnTo>
                  <a:lnTo>
                    <a:pt x="351" y="168"/>
                  </a:lnTo>
                  <a:lnTo>
                    <a:pt x="351" y="173"/>
                  </a:lnTo>
                  <a:lnTo>
                    <a:pt x="348" y="173"/>
                  </a:lnTo>
                  <a:lnTo>
                    <a:pt x="346" y="173"/>
                  </a:lnTo>
                  <a:lnTo>
                    <a:pt x="343" y="174"/>
                  </a:lnTo>
                  <a:lnTo>
                    <a:pt x="342" y="177"/>
                  </a:lnTo>
                  <a:lnTo>
                    <a:pt x="341" y="179"/>
                  </a:lnTo>
                  <a:lnTo>
                    <a:pt x="340" y="179"/>
                  </a:lnTo>
                  <a:lnTo>
                    <a:pt x="337" y="179"/>
                  </a:lnTo>
                  <a:lnTo>
                    <a:pt x="334" y="179"/>
                  </a:lnTo>
                  <a:lnTo>
                    <a:pt x="334" y="182"/>
                  </a:lnTo>
                  <a:lnTo>
                    <a:pt x="339" y="183"/>
                  </a:lnTo>
                  <a:lnTo>
                    <a:pt x="341" y="184"/>
                  </a:lnTo>
                  <a:lnTo>
                    <a:pt x="342" y="185"/>
                  </a:lnTo>
                  <a:lnTo>
                    <a:pt x="342" y="186"/>
                  </a:lnTo>
                  <a:lnTo>
                    <a:pt x="339" y="190"/>
                  </a:lnTo>
                  <a:lnTo>
                    <a:pt x="341" y="191"/>
                  </a:lnTo>
                  <a:lnTo>
                    <a:pt x="342" y="192"/>
                  </a:lnTo>
                  <a:lnTo>
                    <a:pt x="342" y="193"/>
                  </a:lnTo>
                  <a:lnTo>
                    <a:pt x="338" y="196"/>
                  </a:lnTo>
                  <a:lnTo>
                    <a:pt x="330" y="199"/>
                  </a:lnTo>
                  <a:lnTo>
                    <a:pt x="331" y="207"/>
                  </a:lnTo>
                  <a:lnTo>
                    <a:pt x="330" y="208"/>
                  </a:lnTo>
                  <a:lnTo>
                    <a:pt x="330" y="209"/>
                  </a:lnTo>
                  <a:lnTo>
                    <a:pt x="330" y="208"/>
                  </a:lnTo>
                  <a:lnTo>
                    <a:pt x="330" y="209"/>
                  </a:lnTo>
                  <a:lnTo>
                    <a:pt x="329" y="210"/>
                  </a:lnTo>
                  <a:lnTo>
                    <a:pt x="331" y="209"/>
                  </a:lnTo>
                  <a:lnTo>
                    <a:pt x="331" y="212"/>
                  </a:lnTo>
                  <a:lnTo>
                    <a:pt x="327" y="213"/>
                  </a:lnTo>
                  <a:lnTo>
                    <a:pt x="327" y="214"/>
                  </a:lnTo>
                  <a:lnTo>
                    <a:pt x="329" y="215"/>
                  </a:lnTo>
                  <a:lnTo>
                    <a:pt x="329" y="216"/>
                  </a:lnTo>
                  <a:lnTo>
                    <a:pt x="330" y="217"/>
                  </a:lnTo>
                  <a:lnTo>
                    <a:pt x="323" y="218"/>
                  </a:lnTo>
                  <a:lnTo>
                    <a:pt x="322" y="220"/>
                  </a:lnTo>
                  <a:lnTo>
                    <a:pt x="321" y="222"/>
                  </a:lnTo>
                  <a:lnTo>
                    <a:pt x="319" y="225"/>
                  </a:lnTo>
                  <a:lnTo>
                    <a:pt x="322" y="233"/>
                  </a:lnTo>
                  <a:lnTo>
                    <a:pt x="324" y="233"/>
                  </a:lnTo>
                  <a:lnTo>
                    <a:pt x="326" y="233"/>
                  </a:lnTo>
                  <a:lnTo>
                    <a:pt x="327" y="229"/>
                  </a:lnTo>
                  <a:lnTo>
                    <a:pt x="330" y="229"/>
                  </a:lnTo>
                  <a:lnTo>
                    <a:pt x="331" y="230"/>
                  </a:lnTo>
                  <a:lnTo>
                    <a:pt x="332" y="231"/>
                  </a:lnTo>
                  <a:lnTo>
                    <a:pt x="334" y="230"/>
                  </a:lnTo>
                  <a:lnTo>
                    <a:pt x="334" y="229"/>
                  </a:lnTo>
                  <a:lnTo>
                    <a:pt x="337" y="229"/>
                  </a:lnTo>
                  <a:lnTo>
                    <a:pt x="340" y="229"/>
                  </a:lnTo>
                  <a:lnTo>
                    <a:pt x="340" y="232"/>
                  </a:lnTo>
                  <a:lnTo>
                    <a:pt x="339" y="234"/>
                  </a:lnTo>
                  <a:lnTo>
                    <a:pt x="340" y="237"/>
                  </a:lnTo>
                  <a:lnTo>
                    <a:pt x="342" y="237"/>
                  </a:lnTo>
                  <a:lnTo>
                    <a:pt x="345" y="237"/>
                  </a:lnTo>
                  <a:lnTo>
                    <a:pt x="348" y="234"/>
                  </a:lnTo>
                  <a:lnTo>
                    <a:pt x="348" y="239"/>
                  </a:lnTo>
                  <a:lnTo>
                    <a:pt x="343" y="240"/>
                  </a:lnTo>
                  <a:lnTo>
                    <a:pt x="340" y="241"/>
                  </a:lnTo>
                  <a:lnTo>
                    <a:pt x="340" y="243"/>
                  </a:lnTo>
                  <a:lnTo>
                    <a:pt x="343" y="243"/>
                  </a:lnTo>
                  <a:lnTo>
                    <a:pt x="343" y="245"/>
                  </a:lnTo>
                  <a:lnTo>
                    <a:pt x="341" y="247"/>
                  </a:lnTo>
                  <a:lnTo>
                    <a:pt x="339" y="248"/>
                  </a:lnTo>
                  <a:lnTo>
                    <a:pt x="345" y="248"/>
                  </a:lnTo>
                  <a:lnTo>
                    <a:pt x="351" y="248"/>
                  </a:lnTo>
                  <a:lnTo>
                    <a:pt x="356" y="253"/>
                  </a:lnTo>
                  <a:lnTo>
                    <a:pt x="358" y="247"/>
                  </a:lnTo>
                  <a:lnTo>
                    <a:pt x="359" y="247"/>
                  </a:lnTo>
                  <a:lnTo>
                    <a:pt x="360" y="248"/>
                  </a:lnTo>
                  <a:lnTo>
                    <a:pt x="362" y="250"/>
                  </a:lnTo>
                  <a:lnTo>
                    <a:pt x="367" y="250"/>
                  </a:lnTo>
                  <a:lnTo>
                    <a:pt x="372" y="250"/>
                  </a:lnTo>
                  <a:lnTo>
                    <a:pt x="371" y="247"/>
                  </a:lnTo>
                  <a:lnTo>
                    <a:pt x="370" y="243"/>
                  </a:lnTo>
                  <a:lnTo>
                    <a:pt x="374" y="243"/>
                  </a:lnTo>
                  <a:lnTo>
                    <a:pt x="376" y="245"/>
                  </a:lnTo>
                  <a:lnTo>
                    <a:pt x="376" y="247"/>
                  </a:lnTo>
                  <a:lnTo>
                    <a:pt x="379" y="247"/>
                  </a:lnTo>
                  <a:lnTo>
                    <a:pt x="384" y="246"/>
                  </a:lnTo>
                  <a:lnTo>
                    <a:pt x="384" y="242"/>
                  </a:lnTo>
                  <a:lnTo>
                    <a:pt x="381" y="242"/>
                  </a:lnTo>
                  <a:lnTo>
                    <a:pt x="378" y="242"/>
                  </a:lnTo>
                  <a:lnTo>
                    <a:pt x="373" y="241"/>
                  </a:lnTo>
                  <a:lnTo>
                    <a:pt x="371" y="239"/>
                  </a:lnTo>
                  <a:lnTo>
                    <a:pt x="365" y="232"/>
                  </a:lnTo>
                  <a:lnTo>
                    <a:pt x="362" y="224"/>
                  </a:lnTo>
                  <a:lnTo>
                    <a:pt x="360" y="217"/>
                  </a:lnTo>
                  <a:lnTo>
                    <a:pt x="365" y="215"/>
                  </a:lnTo>
                  <a:lnTo>
                    <a:pt x="363" y="213"/>
                  </a:lnTo>
                  <a:lnTo>
                    <a:pt x="362" y="209"/>
                  </a:lnTo>
                  <a:lnTo>
                    <a:pt x="367" y="199"/>
                  </a:lnTo>
                  <a:lnTo>
                    <a:pt x="367" y="196"/>
                  </a:lnTo>
                  <a:lnTo>
                    <a:pt x="363" y="194"/>
                  </a:lnTo>
                  <a:lnTo>
                    <a:pt x="365" y="193"/>
                  </a:lnTo>
                  <a:lnTo>
                    <a:pt x="367" y="193"/>
                  </a:lnTo>
                  <a:lnTo>
                    <a:pt x="370" y="193"/>
                  </a:lnTo>
                  <a:lnTo>
                    <a:pt x="371" y="193"/>
                  </a:lnTo>
                  <a:lnTo>
                    <a:pt x="372" y="191"/>
                  </a:lnTo>
                  <a:lnTo>
                    <a:pt x="372" y="189"/>
                  </a:lnTo>
                  <a:lnTo>
                    <a:pt x="371" y="186"/>
                  </a:lnTo>
                  <a:lnTo>
                    <a:pt x="371" y="185"/>
                  </a:lnTo>
                  <a:lnTo>
                    <a:pt x="372" y="184"/>
                  </a:lnTo>
                  <a:lnTo>
                    <a:pt x="372" y="185"/>
                  </a:lnTo>
                  <a:lnTo>
                    <a:pt x="372" y="186"/>
                  </a:lnTo>
                  <a:lnTo>
                    <a:pt x="375" y="186"/>
                  </a:lnTo>
                  <a:lnTo>
                    <a:pt x="376" y="185"/>
                  </a:lnTo>
                  <a:lnTo>
                    <a:pt x="375" y="182"/>
                  </a:lnTo>
                  <a:lnTo>
                    <a:pt x="378" y="182"/>
                  </a:lnTo>
                  <a:lnTo>
                    <a:pt x="380" y="182"/>
                  </a:lnTo>
                  <a:lnTo>
                    <a:pt x="379" y="177"/>
                  </a:lnTo>
                  <a:lnTo>
                    <a:pt x="379" y="175"/>
                  </a:lnTo>
                  <a:lnTo>
                    <a:pt x="380" y="174"/>
                  </a:lnTo>
                  <a:lnTo>
                    <a:pt x="384" y="177"/>
                  </a:lnTo>
                  <a:lnTo>
                    <a:pt x="387" y="174"/>
                  </a:lnTo>
                  <a:lnTo>
                    <a:pt x="388" y="172"/>
                  </a:lnTo>
                  <a:lnTo>
                    <a:pt x="391" y="172"/>
                  </a:lnTo>
                  <a:lnTo>
                    <a:pt x="391" y="168"/>
                  </a:lnTo>
                  <a:lnTo>
                    <a:pt x="392" y="165"/>
                  </a:lnTo>
                  <a:lnTo>
                    <a:pt x="394" y="164"/>
                  </a:lnTo>
                  <a:lnTo>
                    <a:pt x="406" y="164"/>
                  </a:lnTo>
                  <a:lnTo>
                    <a:pt x="408" y="161"/>
                  </a:lnTo>
                  <a:lnTo>
                    <a:pt x="410" y="159"/>
                  </a:lnTo>
                  <a:lnTo>
                    <a:pt x="411" y="157"/>
                  </a:lnTo>
                  <a:lnTo>
                    <a:pt x="413" y="156"/>
                  </a:lnTo>
                  <a:lnTo>
                    <a:pt x="416" y="155"/>
                  </a:lnTo>
                  <a:lnTo>
                    <a:pt x="421" y="155"/>
                  </a:lnTo>
                  <a:lnTo>
                    <a:pt x="425" y="155"/>
                  </a:lnTo>
                  <a:lnTo>
                    <a:pt x="430" y="155"/>
                  </a:lnTo>
                  <a:lnTo>
                    <a:pt x="437" y="150"/>
                  </a:lnTo>
                  <a:lnTo>
                    <a:pt x="438" y="151"/>
                  </a:lnTo>
                  <a:lnTo>
                    <a:pt x="440" y="152"/>
                  </a:lnTo>
                  <a:lnTo>
                    <a:pt x="446" y="148"/>
                  </a:lnTo>
                  <a:lnTo>
                    <a:pt x="464" y="143"/>
                  </a:lnTo>
                  <a:lnTo>
                    <a:pt x="472" y="141"/>
                  </a:lnTo>
                  <a:lnTo>
                    <a:pt x="480" y="137"/>
                  </a:lnTo>
                  <a:lnTo>
                    <a:pt x="478" y="125"/>
                  </a:lnTo>
                  <a:lnTo>
                    <a:pt x="475" y="125"/>
                  </a:lnTo>
                  <a:lnTo>
                    <a:pt x="471" y="125"/>
                  </a:lnTo>
                  <a:close/>
                  <a:moveTo>
                    <a:pt x="802" y="137"/>
                  </a:moveTo>
                  <a:lnTo>
                    <a:pt x="802" y="137"/>
                  </a:lnTo>
                  <a:lnTo>
                    <a:pt x="802" y="141"/>
                  </a:lnTo>
                  <a:lnTo>
                    <a:pt x="803" y="145"/>
                  </a:lnTo>
                  <a:lnTo>
                    <a:pt x="798" y="145"/>
                  </a:lnTo>
                  <a:lnTo>
                    <a:pt x="801" y="141"/>
                  </a:lnTo>
                  <a:lnTo>
                    <a:pt x="802" y="137"/>
                  </a:lnTo>
                  <a:close/>
                  <a:moveTo>
                    <a:pt x="844" y="142"/>
                  </a:moveTo>
                  <a:lnTo>
                    <a:pt x="844" y="142"/>
                  </a:lnTo>
                  <a:lnTo>
                    <a:pt x="846" y="144"/>
                  </a:lnTo>
                  <a:lnTo>
                    <a:pt x="847" y="145"/>
                  </a:lnTo>
                  <a:lnTo>
                    <a:pt x="847" y="147"/>
                  </a:lnTo>
                  <a:lnTo>
                    <a:pt x="845" y="149"/>
                  </a:lnTo>
                  <a:lnTo>
                    <a:pt x="836" y="152"/>
                  </a:lnTo>
                  <a:lnTo>
                    <a:pt x="830" y="157"/>
                  </a:lnTo>
                  <a:lnTo>
                    <a:pt x="825" y="161"/>
                  </a:lnTo>
                  <a:lnTo>
                    <a:pt x="825" y="159"/>
                  </a:lnTo>
                  <a:lnTo>
                    <a:pt x="819" y="157"/>
                  </a:lnTo>
                  <a:lnTo>
                    <a:pt x="820" y="152"/>
                  </a:lnTo>
                  <a:lnTo>
                    <a:pt x="821" y="150"/>
                  </a:lnTo>
                  <a:lnTo>
                    <a:pt x="820" y="148"/>
                  </a:lnTo>
                  <a:lnTo>
                    <a:pt x="822" y="149"/>
                  </a:lnTo>
                  <a:lnTo>
                    <a:pt x="822" y="150"/>
                  </a:lnTo>
                  <a:lnTo>
                    <a:pt x="823" y="151"/>
                  </a:lnTo>
                  <a:lnTo>
                    <a:pt x="826" y="152"/>
                  </a:lnTo>
                  <a:lnTo>
                    <a:pt x="829" y="152"/>
                  </a:lnTo>
                  <a:lnTo>
                    <a:pt x="835" y="150"/>
                  </a:lnTo>
                  <a:lnTo>
                    <a:pt x="844" y="147"/>
                  </a:lnTo>
                  <a:lnTo>
                    <a:pt x="843" y="145"/>
                  </a:lnTo>
                  <a:lnTo>
                    <a:pt x="842" y="144"/>
                  </a:lnTo>
                  <a:lnTo>
                    <a:pt x="844" y="142"/>
                  </a:lnTo>
                  <a:close/>
                  <a:moveTo>
                    <a:pt x="511" y="185"/>
                  </a:moveTo>
                  <a:lnTo>
                    <a:pt x="511" y="185"/>
                  </a:lnTo>
                  <a:lnTo>
                    <a:pt x="510" y="192"/>
                  </a:lnTo>
                  <a:lnTo>
                    <a:pt x="510" y="194"/>
                  </a:lnTo>
                  <a:lnTo>
                    <a:pt x="511" y="194"/>
                  </a:lnTo>
                  <a:lnTo>
                    <a:pt x="514" y="194"/>
                  </a:lnTo>
                  <a:lnTo>
                    <a:pt x="518" y="194"/>
                  </a:lnTo>
                  <a:lnTo>
                    <a:pt x="518" y="193"/>
                  </a:lnTo>
                  <a:lnTo>
                    <a:pt x="517" y="191"/>
                  </a:lnTo>
                  <a:lnTo>
                    <a:pt x="517" y="189"/>
                  </a:lnTo>
                  <a:lnTo>
                    <a:pt x="518" y="186"/>
                  </a:lnTo>
                  <a:lnTo>
                    <a:pt x="514" y="186"/>
                  </a:lnTo>
                  <a:lnTo>
                    <a:pt x="511" y="185"/>
                  </a:lnTo>
                  <a:close/>
                  <a:moveTo>
                    <a:pt x="352" y="190"/>
                  </a:moveTo>
                  <a:lnTo>
                    <a:pt x="352" y="190"/>
                  </a:lnTo>
                  <a:lnTo>
                    <a:pt x="354" y="190"/>
                  </a:lnTo>
                  <a:lnTo>
                    <a:pt x="354" y="191"/>
                  </a:lnTo>
                  <a:lnTo>
                    <a:pt x="352" y="192"/>
                  </a:lnTo>
                  <a:lnTo>
                    <a:pt x="351" y="193"/>
                  </a:lnTo>
                  <a:lnTo>
                    <a:pt x="350" y="190"/>
                  </a:lnTo>
                  <a:lnTo>
                    <a:pt x="351" y="190"/>
                  </a:lnTo>
                  <a:lnTo>
                    <a:pt x="352" y="190"/>
                  </a:lnTo>
                  <a:close/>
                  <a:moveTo>
                    <a:pt x="360" y="191"/>
                  </a:moveTo>
                  <a:lnTo>
                    <a:pt x="360" y="191"/>
                  </a:lnTo>
                  <a:lnTo>
                    <a:pt x="362" y="192"/>
                  </a:lnTo>
                  <a:lnTo>
                    <a:pt x="363" y="194"/>
                  </a:lnTo>
                  <a:lnTo>
                    <a:pt x="359" y="192"/>
                  </a:lnTo>
                  <a:lnTo>
                    <a:pt x="358" y="191"/>
                  </a:lnTo>
                  <a:lnTo>
                    <a:pt x="360" y="191"/>
                  </a:lnTo>
                  <a:close/>
                  <a:moveTo>
                    <a:pt x="670" y="191"/>
                  </a:moveTo>
                  <a:lnTo>
                    <a:pt x="670" y="191"/>
                  </a:lnTo>
                  <a:lnTo>
                    <a:pt x="667" y="196"/>
                  </a:lnTo>
                  <a:lnTo>
                    <a:pt x="666" y="199"/>
                  </a:lnTo>
                  <a:lnTo>
                    <a:pt x="665" y="199"/>
                  </a:lnTo>
                  <a:lnTo>
                    <a:pt x="664" y="199"/>
                  </a:lnTo>
                  <a:lnTo>
                    <a:pt x="663" y="198"/>
                  </a:lnTo>
                  <a:lnTo>
                    <a:pt x="670" y="191"/>
                  </a:lnTo>
                  <a:close/>
                  <a:moveTo>
                    <a:pt x="600" y="193"/>
                  </a:moveTo>
                  <a:lnTo>
                    <a:pt x="600" y="193"/>
                  </a:lnTo>
                  <a:lnTo>
                    <a:pt x="595" y="198"/>
                  </a:lnTo>
                  <a:lnTo>
                    <a:pt x="597" y="200"/>
                  </a:lnTo>
                  <a:lnTo>
                    <a:pt x="598" y="202"/>
                  </a:lnTo>
                  <a:lnTo>
                    <a:pt x="600" y="202"/>
                  </a:lnTo>
                  <a:lnTo>
                    <a:pt x="602" y="202"/>
                  </a:lnTo>
                  <a:lnTo>
                    <a:pt x="605" y="196"/>
                  </a:lnTo>
                  <a:lnTo>
                    <a:pt x="600" y="193"/>
                  </a:lnTo>
                  <a:close/>
                  <a:moveTo>
                    <a:pt x="587" y="205"/>
                  </a:moveTo>
                  <a:lnTo>
                    <a:pt x="587" y="205"/>
                  </a:lnTo>
                  <a:lnTo>
                    <a:pt x="585" y="209"/>
                  </a:lnTo>
                  <a:lnTo>
                    <a:pt x="583" y="212"/>
                  </a:lnTo>
                  <a:lnTo>
                    <a:pt x="581" y="213"/>
                  </a:lnTo>
                  <a:lnTo>
                    <a:pt x="579" y="214"/>
                  </a:lnTo>
                  <a:lnTo>
                    <a:pt x="581" y="214"/>
                  </a:lnTo>
                  <a:lnTo>
                    <a:pt x="585" y="213"/>
                  </a:lnTo>
                  <a:lnTo>
                    <a:pt x="595" y="212"/>
                  </a:lnTo>
                  <a:lnTo>
                    <a:pt x="595" y="207"/>
                  </a:lnTo>
                  <a:lnTo>
                    <a:pt x="591" y="206"/>
                  </a:lnTo>
                  <a:lnTo>
                    <a:pt x="587" y="205"/>
                  </a:lnTo>
                  <a:close/>
                  <a:moveTo>
                    <a:pt x="589" y="246"/>
                  </a:moveTo>
                  <a:lnTo>
                    <a:pt x="589" y="246"/>
                  </a:lnTo>
                  <a:lnTo>
                    <a:pt x="590" y="246"/>
                  </a:lnTo>
                  <a:lnTo>
                    <a:pt x="590" y="247"/>
                  </a:lnTo>
                  <a:lnTo>
                    <a:pt x="590" y="248"/>
                  </a:lnTo>
                  <a:lnTo>
                    <a:pt x="587" y="248"/>
                  </a:lnTo>
                  <a:lnTo>
                    <a:pt x="587" y="246"/>
                  </a:lnTo>
                  <a:lnTo>
                    <a:pt x="589" y="246"/>
                  </a:lnTo>
                  <a:close/>
                  <a:moveTo>
                    <a:pt x="392" y="251"/>
                  </a:moveTo>
                  <a:lnTo>
                    <a:pt x="392" y="251"/>
                  </a:lnTo>
                  <a:lnTo>
                    <a:pt x="392" y="256"/>
                  </a:lnTo>
                  <a:lnTo>
                    <a:pt x="392" y="261"/>
                  </a:lnTo>
                  <a:lnTo>
                    <a:pt x="397" y="262"/>
                  </a:lnTo>
                  <a:lnTo>
                    <a:pt x="402" y="263"/>
                  </a:lnTo>
                  <a:lnTo>
                    <a:pt x="402" y="265"/>
                  </a:lnTo>
                  <a:lnTo>
                    <a:pt x="406" y="265"/>
                  </a:lnTo>
                  <a:lnTo>
                    <a:pt x="410" y="265"/>
                  </a:lnTo>
                  <a:lnTo>
                    <a:pt x="410" y="259"/>
                  </a:lnTo>
                  <a:lnTo>
                    <a:pt x="398" y="251"/>
                  </a:lnTo>
                  <a:lnTo>
                    <a:pt x="396" y="251"/>
                  </a:lnTo>
                  <a:lnTo>
                    <a:pt x="392" y="251"/>
                  </a:lnTo>
                  <a:close/>
                  <a:moveTo>
                    <a:pt x="298" y="265"/>
                  </a:moveTo>
                  <a:lnTo>
                    <a:pt x="298" y="265"/>
                  </a:lnTo>
                  <a:lnTo>
                    <a:pt x="297" y="267"/>
                  </a:lnTo>
                  <a:lnTo>
                    <a:pt x="293" y="269"/>
                  </a:lnTo>
                  <a:lnTo>
                    <a:pt x="294" y="272"/>
                  </a:lnTo>
                  <a:lnTo>
                    <a:pt x="293" y="277"/>
                  </a:lnTo>
                  <a:lnTo>
                    <a:pt x="295" y="277"/>
                  </a:lnTo>
                  <a:lnTo>
                    <a:pt x="295" y="278"/>
                  </a:lnTo>
                  <a:lnTo>
                    <a:pt x="297" y="279"/>
                  </a:lnTo>
                  <a:lnTo>
                    <a:pt x="300" y="279"/>
                  </a:lnTo>
                  <a:lnTo>
                    <a:pt x="301" y="279"/>
                  </a:lnTo>
                  <a:lnTo>
                    <a:pt x="301" y="278"/>
                  </a:lnTo>
                  <a:lnTo>
                    <a:pt x="303" y="277"/>
                  </a:lnTo>
                  <a:lnTo>
                    <a:pt x="306" y="274"/>
                  </a:lnTo>
                  <a:lnTo>
                    <a:pt x="306" y="272"/>
                  </a:lnTo>
                  <a:lnTo>
                    <a:pt x="306" y="269"/>
                  </a:lnTo>
                  <a:lnTo>
                    <a:pt x="302" y="267"/>
                  </a:lnTo>
                  <a:lnTo>
                    <a:pt x="298" y="265"/>
                  </a:lnTo>
                  <a:close/>
                  <a:moveTo>
                    <a:pt x="193" y="352"/>
                  </a:moveTo>
                  <a:lnTo>
                    <a:pt x="193" y="352"/>
                  </a:lnTo>
                  <a:lnTo>
                    <a:pt x="194" y="353"/>
                  </a:lnTo>
                  <a:lnTo>
                    <a:pt x="193" y="354"/>
                  </a:lnTo>
                  <a:lnTo>
                    <a:pt x="192" y="355"/>
                  </a:lnTo>
                  <a:lnTo>
                    <a:pt x="192" y="353"/>
                  </a:lnTo>
                  <a:lnTo>
                    <a:pt x="192" y="352"/>
                  </a:lnTo>
                  <a:lnTo>
                    <a:pt x="193" y="352"/>
                  </a:lnTo>
                  <a:close/>
                  <a:moveTo>
                    <a:pt x="148" y="372"/>
                  </a:moveTo>
                  <a:lnTo>
                    <a:pt x="148" y="372"/>
                  </a:lnTo>
                  <a:lnTo>
                    <a:pt x="153" y="373"/>
                  </a:lnTo>
                  <a:lnTo>
                    <a:pt x="154" y="375"/>
                  </a:lnTo>
                  <a:lnTo>
                    <a:pt x="155" y="376"/>
                  </a:lnTo>
                  <a:lnTo>
                    <a:pt x="156" y="378"/>
                  </a:lnTo>
                  <a:lnTo>
                    <a:pt x="159" y="380"/>
                  </a:lnTo>
                  <a:lnTo>
                    <a:pt x="157" y="381"/>
                  </a:lnTo>
                  <a:lnTo>
                    <a:pt x="149" y="381"/>
                  </a:lnTo>
                  <a:lnTo>
                    <a:pt x="148" y="375"/>
                  </a:lnTo>
                  <a:lnTo>
                    <a:pt x="148" y="372"/>
                  </a:lnTo>
                  <a:close/>
                  <a:moveTo>
                    <a:pt x="154" y="391"/>
                  </a:moveTo>
                  <a:lnTo>
                    <a:pt x="154" y="391"/>
                  </a:lnTo>
                  <a:lnTo>
                    <a:pt x="164" y="394"/>
                  </a:lnTo>
                  <a:lnTo>
                    <a:pt x="164" y="400"/>
                  </a:lnTo>
                  <a:lnTo>
                    <a:pt x="164" y="402"/>
                  </a:lnTo>
                  <a:lnTo>
                    <a:pt x="165" y="407"/>
                  </a:lnTo>
                  <a:lnTo>
                    <a:pt x="167" y="408"/>
                  </a:lnTo>
                  <a:lnTo>
                    <a:pt x="169" y="410"/>
                  </a:lnTo>
                  <a:lnTo>
                    <a:pt x="170" y="413"/>
                  </a:lnTo>
                  <a:lnTo>
                    <a:pt x="170" y="417"/>
                  </a:lnTo>
                  <a:lnTo>
                    <a:pt x="168" y="419"/>
                  </a:lnTo>
                  <a:lnTo>
                    <a:pt x="165" y="421"/>
                  </a:lnTo>
                  <a:lnTo>
                    <a:pt x="160" y="413"/>
                  </a:lnTo>
                  <a:lnTo>
                    <a:pt x="156" y="410"/>
                  </a:lnTo>
                  <a:lnTo>
                    <a:pt x="152" y="408"/>
                  </a:lnTo>
                  <a:lnTo>
                    <a:pt x="152" y="404"/>
                  </a:lnTo>
                  <a:lnTo>
                    <a:pt x="156" y="407"/>
                  </a:lnTo>
                  <a:lnTo>
                    <a:pt x="156" y="405"/>
                  </a:lnTo>
                  <a:lnTo>
                    <a:pt x="155" y="403"/>
                  </a:lnTo>
                  <a:lnTo>
                    <a:pt x="154" y="402"/>
                  </a:lnTo>
                  <a:lnTo>
                    <a:pt x="156" y="402"/>
                  </a:lnTo>
                  <a:lnTo>
                    <a:pt x="157" y="402"/>
                  </a:lnTo>
                  <a:lnTo>
                    <a:pt x="160" y="403"/>
                  </a:lnTo>
                  <a:lnTo>
                    <a:pt x="160" y="397"/>
                  </a:lnTo>
                  <a:lnTo>
                    <a:pt x="160" y="395"/>
                  </a:lnTo>
                  <a:lnTo>
                    <a:pt x="159" y="395"/>
                  </a:lnTo>
                  <a:lnTo>
                    <a:pt x="157" y="395"/>
                  </a:lnTo>
                  <a:lnTo>
                    <a:pt x="159" y="396"/>
                  </a:lnTo>
                  <a:lnTo>
                    <a:pt x="157" y="396"/>
                  </a:lnTo>
                  <a:lnTo>
                    <a:pt x="154" y="396"/>
                  </a:lnTo>
                  <a:lnTo>
                    <a:pt x="153" y="393"/>
                  </a:lnTo>
                  <a:lnTo>
                    <a:pt x="153" y="392"/>
                  </a:lnTo>
                  <a:lnTo>
                    <a:pt x="154" y="391"/>
                  </a:lnTo>
                  <a:close/>
                  <a:moveTo>
                    <a:pt x="114" y="404"/>
                  </a:moveTo>
                  <a:lnTo>
                    <a:pt x="114" y="404"/>
                  </a:lnTo>
                  <a:lnTo>
                    <a:pt x="120" y="410"/>
                  </a:lnTo>
                  <a:lnTo>
                    <a:pt x="122" y="412"/>
                  </a:lnTo>
                  <a:lnTo>
                    <a:pt x="126" y="413"/>
                  </a:lnTo>
                  <a:lnTo>
                    <a:pt x="128" y="413"/>
                  </a:lnTo>
                  <a:lnTo>
                    <a:pt x="129" y="413"/>
                  </a:lnTo>
                  <a:lnTo>
                    <a:pt x="130" y="413"/>
                  </a:lnTo>
                  <a:lnTo>
                    <a:pt x="131" y="417"/>
                  </a:lnTo>
                  <a:lnTo>
                    <a:pt x="134" y="420"/>
                  </a:lnTo>
                  <a:lnTo>
                    <a:pt x="135" y="422"/>
                  </a:lnTo>
                  <a:lnTo>
                    <a:pt x="135" y="428"/>
                  </a:lnTo>
                  <a:lnTo>
                    <a:pt x="134" y="428"/>
                  </a:lnTo>
                  <a:lnTo>
                    <a:pt x="132" y="427"/>
                  </a:lnTo>
                  <a:lnTo>
                    <a:pt x="132" y="426"/>
                  </a:lnTo>
                  <a:lnTo>
                    <a:pt x="131" y="426"/>
                  </a:lnTo>
                  <a:lnTo>
                    <a:pt x="131" y="430"/>
                  </a:lnTo>
                  <a:lnTo>
                    <a:pt x="124" y="433"/>
                  </a:lnTo>
                  <a:lnTo>
                    <a:pt x="118" y="434"/>
                  </a:lnTo>
                  <a:lnTo>
                    <a:pt x="118" y="429"/>
                  </a:lnTo>
                  <a:lnTo>
                    <a:pt x="114" y="426"/>
                  </a:lnTo>
                  <a:lnTo>
                    <a:pt x="112" y="422"/>
                  </a:lnTo>
                  <a:lnTo>
                    <a:pt x="111" y="420"/>
                  </a:lnTo>
                  <a:lnTo>
                    <a:pt x="112" y="418"/>
                  </a:lnTo>
                  <a:lnTo>
                    <a:pt x="108" y="415"/>
                  </a:lnTo>
                  <a:lnTo>
                    <a:pt x="105" y="411"/>
                  </a:lnTo>
                  <a:lnTo>
                    <a:pt x="110" y="408"/>
                  </a:lnTo>
                  <a:lnTo>
                    <a:pt x="114" y="404"/>
                  </a:lnTo>
                  <a:close/>
                  <a:moveTo>
                    <a:pt x="176" y="428"/>
                  </a:moveTo>
                  <a:lnTo>
                    <a:pt x="176" y="428"/>
                  </a:lnTo>
                  <a:lnTo>
                    <a:pt x="180" y="428"/>
                  </a:lnTo>
                  <a:lnTo>
                    <a:pt x="181" y="429"/>
                  </a:lnTo>
                  <a:lnTo>
                    <a:pt x="181" y="430"/>
                  </a:lnTo>
                  <a:lnTo>
                    <a:pt x="180" y="432"/>
                  </a:lnTo>
                  <a:lnTo>
                    <a:pt x="176" y="430"/>
                  </a:lnTo>
                  <a:lnTo>
                    <a:pt x="175" y="429"/>
                  </a:lnTo>
                  <a:lnTo>
                    <a:pt x="175" y="428"/>
                  </a:lnTo>
                  <a:lnTo>
                    <a:pt x="176" y="428"/>
                  </a:lnTo>
                  <a:close/>
                  <a:moveTo>
                    <a:pt x="183" y="446"/>
                  </a:moveTo>
                  <a:lnTo>
                    <a:pt x="183" y="446"/>
                  </a:lnTo>
                  <a:lnTo>
                    <a:pt x="184" y="449"/>
                  </a:lnTo>
                  <a:lnTo>
                    <a:pt x="184" y="451"/>
                  </a:lnTo>
                  <a:lnTo>
                    <a:pt x="183" y="451"/>
                  </a:lnTo>
                  <a:lnTo>
                    <a:pt x="181" y="448"/>
                  </a:lnTo>
                  <a:lnTo>
                    <a:pt x="181" y="446"/>
                  </a:lnTo>
                  <a:lnTo>
                    <a:pt x="183" y="446"/>
                  </a:lnTo>
                  <a:close/>
                  <a:moveTo>
                    <a:pt x="187" y="452"/>
                  </a:moveTo>
                  <a:lnTo>
                    <a:pt x="187" y="452"/>
                  </a:lnTo>
                  <a:lnTo>
                    <a:pt x="192" y="457"/>
                  </a:lnTo>
                  <a:lnTo>
                    <a:pt x="193" y="457"/>
                  </a:lnTo>
                  <a:lnTo>
                    <a:pt x="194" y="458"/>
                  </a:lnTo>
                  <a:lnTo>
                    <a:pt x="195" y="459"/>
                  </a:lnTo>
                  <a:lnTo>
                    <a:pt x="193" y="464"/>
                  </a:lnTo>
                  <a:lnTo>
                    <a:pt x="192" y="465"/>
                  </a:lnTo>
                  <a:lnTo>
                    <a:pt x="189" y="465"/>
                  </a:lnTo>
                  <a:lnTo>
                    <a:pt x="187" y="466"/>
                  </a:lnTo>
                  <a:lnTo>
                    <a:pt x="186" y="466"/>
                  </a:lnTo>
                  <a:lnTo>
                    <a:pt x="180" y="461"/>
                  </a:lnTo>
                  <a:lnTo>
                    <a:pt x="176" y="456"/>
                  </a:lnTo>
                  <a:lnTo>
                    <a:pt x="180" y="457"/>
                  </a:lnTo>
                  <a:lnTo>
                    <a:pt x="186" y="457"/>
                  </a:lnTo>
                  <a:lnTo>
                    <a:pt x="185" y="454"/>
                  </a:lnTo>
                  <a:lnTo>
                    <a:pt x="186" y="453"/>
                  </a:lnTo>
                  <a:lnTo>
                    <a:pt x="187" y="452"/>
                  </a:lnTo>
                  <a:close/>
                  <a:moveTo>
                    <a:pt x="13" y="516"/>
                  </a:moveTo>
                  <a:lnTo>
                    <a:pt x="13" y="516"/>
                  </a:lnTo>
                  <a:lnTo>
                    <a:pt x="8" y="518"/>
                  </a:lnTo>
                  <a:lnTo>
                    <a:pt x="9" y="514"/>
                  </a:lnTo>
                  <a:lnTo>
                    <a:pt x="6" y="514"/>
                  </a:lnTo>
                  <a:lnTo>
                    <a:pt x="4" y="517"/>
                  </a:lnTo>
                  <a:lnTo>
                    <a:pt x="1" y="518"/>
                  </a:lnTo>
                  <a:lnTo>
                    <a:pt x="1" y="521"/>
                  </a:lnTo>
                  <a:lnTo>
                    <a:pt x="1" y="523"/>
                  </a:lnTo>
                  <a:lnTo>
                    <a:pt x="1" y="526"/>
                  </a:lnTo>
                  <a:lnTo>
                    <a:pt x="0" y="530"/>
                  </a:lnTo>
                  <a:lnTo>
                    <a:pt x="2" y="532"/>
                  </a:lnTo>
                  <a:lnTo>
                    <a:pt x="6" y="533"/>
                  </a:lnTo>
                  <a:lnTo>
                    <a:pt x="12" y="535"/>
                  </a:lnTo>
                  <a:lnTo>
                    <a:pt x="19" y="537"/>
                  </a:lnTo>
                  <a:lnTo>
                    <a:pt x="24" y="537"/>
                  </a:lnTo>
                  <a:lnTo>
                    <a:pt x="30" y="538"/>
                  </a:lnTo>
                  <a:lnTo>
                    <a:pt x="34" y="535"/>
                  </a:lnTo>
                  <a:lnTo>
                    <a:pt x="32" y="526"/>
                  </a:lnTo>
                  <a:lnTo>
                    <a:pt x="27" y="525"/>
                  </a:lnTo>
                  <a:lnTo>
                    <a:pt x="23" y="525"/>
                  </a:lnTo>
                  <a:lnTo>
                    <a:pt x="21" y="524"/>
                  </a:lnTo>
                  <a:lnTo>
                    <a:pt x="13" y="516"/>
                  </a:lnTo>
                  <a:close/>
                </a:path>
              </a:pathLst>
            </a:custGeom>
            <a:grpFill/>
            <a:ln w="1905">
              <a:solidFill>
                <a:srgbClr val="FAE374"/>
              </a:solidFill>
              <a:round/>
              <a:headEnd/>
              <a:tailEnd/>
            </a:ln>
          </p:spPr>
          <p:txBody>
            <a:bodyPr/>
            <a:lstStyle/>
            <a:p>
              <a:endParaRPr lang="en-US"/>
            </a:p>
          </p:txBody>
        </p:sp>
        <p:sp>
          <p:nvSpPr>
            <p:cNvPr id="89" name="Freeform 164"/>
            <p:cNvSpPr>
              <a:spLocks noChangeAspect="1"/>
            </p:cNvSpPr>
            <p:nvPr/>
          </p:nvSpPr>
          <p:spPr bwMode="auto">
            <a:xfrm>
              <a:off x="4853717" y="1651497"/>
              <a:ext cx="1135111" cy="884392"/>
            </a:xfrm>
            <a:custGeom>
              <a:avLst/>
              <a:gdLst>
                <a:gd name="T0" fmla="*/ 868 w 869"/>
                <a:gd name="T1" fmla="*/ 54 h 620"/>
                <a:gd name="T2" fmla="*/ 852 w 869"/>
                <a:gd name="T3" fmla="*/ 25 h 620"/>
                <a:gd name="T4" fmla="*/ 795 w 869"/>
                <a:gd name="T5" fmla="*/ 14 h 620"/>
                <a:gd name="T6" fmla="*/ 747 w 869"/>
                <a:gd name="T7" fmla="*/ 27 h 620"/>
                <a:gd name="T8" fmla="*/ 695 w 869"/>
                <a:gd name="T9" fmla="*/ 40 h 620"/>
                <a:gd name="T10" fmla="*/ 670 w 869"/>
                <a:gd name="T11" fmla="*/ 32 h 620"/>
                <a:gd name="T12" fmla="*/ 609 w 869"/>
                <a:gd name="T13" fmla="*/ 52 h 620"/>
                <a:gd name="T14" fmla="*/ 603 w 869"/>
                <a:gd name="T15" fmla="*/ 77 h 620"/>
                <a:gd name="T16" fmla="*/ 556 w 869"/>
                <a:gd name="T17" fmla="*/ 111 h 620"/>
                <a:gd name="T18" fmla="*/ 573 w 869"/>
                <a:gd name="T19" fmla="*/ 158 h 620"/>
                <a:gd name="T20" fmla="*/ 553 w 869"/>
                <a:gd name="T21" fmla="*/ 154 h 620"/>
                <a:gd name="T22" fmla="*/ 511 w 869"/>
                <a:gd name="T23" fmla="*/ 114 h 620"/>
                <a:gd name="T24" fmla="*/ 511 w 869"/>
                <a:gd name="T25" fmla="*/ 134 h 620"/>
                <a:gd name="T26" fmla="*/ 477 w 869"/>
                <a:gd name="T27" fmla="*/ 98 h 620"/>
                <a:gd name="T28" fmla="*/ 470 w 869"/>
                <a:gd name="T29" fmla="*/ 159 h 620"/>
                <a:gd name="T30" fmla="*/ 510 w 869"/>
                <a:gd name="T31" fmla="*/ 194 h 620"/>
                <a:gd name="T32" fmla="*/ 500 w 869"/>
                <a:gd name="T33" fmla="*/ 171 h 620"/>
                <a:gd name="T34" fmla="*/ 460 w 869"/>
                <a:gd name="T35" fmla="*/ 222 h 620"/>
                <a:gd name="T36" fmla="*/ 451 w 869"/>
                <a:gd name="T37" fmla="*/ 209 h 620"/>
                <a:gd name="T38" fmla="*/ 460 w 869"/>
                <a:gd name="T39" fmla="*/ 154 h 620"/>
                <a:gd name="T40" fmla="*/ 443 w 869"/>
                <a:gd name="T41" fmla="*/ 93 h 620"/>
                <a:gd name="T42" fmla="*/ 401 w 869"/>
                <a:gd name="T43" fmla="*/ 152 h 620"/>
                <a:gd name="T44" fmla="*/ 384 w 869"/>
                <a:gd name="T45" fmla="*/ 170 h 620"/>
                <a:gd name="T46" fmla="*/ 338 w 869"/>
                <a:gd name="T47" fmla="*/ 164 h 620"/>
                <a:gd name="T48" fmla="*/ 309 w 869"/>
                <a:gd name="T49" fmla="*/ 180 h 620"/>
                <a:gd name="T50" fmla="*/ 276 w 869"/>
                <a:gd name="T51" fmla="*/ 186 h 620"/>
                <a:gd name="T52" fmla="*/ 256 w 869"/>
                <a:gd name="T53" fmla="*/ 179 h 620"/>
                <a:gd name="T54" fmla="*/ 209 w 869"/>
                <a:gd name="T55" fmla="*/ 198 h 620"/>
                <a:gd name="T56" fmla="*/ 199 w 869"/>
                <a:gd name="T57" fmla="*/ 198 h 620"/>
                <a:gd name="T58" fmla="*/ 170 w 869"/>
                <a:gd name="T59" fmla="*/ 208 h 620"/>
                <a:gd name="T60" fmla="*/ 129 w 869"/>
                <a:gd name="T61" fmla="*/ 236 h 620"/>
                <a:gd name="T62" fmla="*/ 114 w 869"/>
                <a:gd name="T63" fmla="*/ 261 h 620"/>
                <a:gd name="T64" fmla="*/ 64 w 869"/>
                <a:gd name="T65" fmla="*/ 223 h 620"/>
                <a:gd name="T66" fmla="*/ 78 w 869"/>
                <a:gd name="T67" fmla="*/ 215 h 620"/>
                <a:gd name="T68" fmla="*/ 120 w 869"/>
                <a:gd name="T69" fmla="*/ 187 h 620"/>
                <a:gd name="T70" fmla="*/ 59 w 869"/>
                <a:gd name="T71" fmla="*/ 155 h 620"/>
                <a:gd name="T72" fmla="*/ 29 w 869"/>
                <a:gd name="T73" fmla="*/ 165 h 620"/>
                <a:gd name="T74" fmla="*/ 31 w 869"/>
                <a:gd name="T75" fmla="*/ 228 h 620"/>
                <a:gd name="T76" fmla="*/ 37 w 869"/>
                <a:gd name="T77" fmla="*/ 272 h 620"/>
                <a:gd name="T78" fmla="*/ 21 w 869"/>
                <a:gd name="T79" fmla="*/ 326 h 620"/>
                <a:gd name="T80" fmla="*/ 11 w 869"/>
                <a:gd name="T81" fmla="*/ 344 h 620"/>
                <a:gd name="T82" fmla="*/ 8 w 869"/>
                <a:gd name="T83" fmla="*/ 382 h 620"/>
                <a:gd name="T84" fmla="*/ 36 w 869"/>
                <a:gd name="T85" fmla="*/ 401 h 620"/>
                <a:gd name="T86" fmla="*/ 41 w 869"/>
                <a:gd name="T87" fmla="*/ 434 h 620"/>
                <a:gd name="T88" fmla="*/ 64 w 869"/>
                <a:gd name="T89" fmla="*/ 465 h 620"/>
                <a:gd name="T90" fmla="*/ 90 w 869"/>
                <a:gd name="T91" fmla="*/ 483 h 620"/>
                <a:gd name="T92" fmla="*/ 121 w 869"/>
                <a:gd name="T93" fmla="*/ 497 h 620"/>
                <a:gd name="T94" fmla="*/ 111 w 869"/>
                <a:gd name="T95" fmla="*/ 534 h 620"/>
                <a:gd name="T96" fmla="*/ 94 w 869"/>
                <a:gd name="T97" fmla="*/ 561 h 620"/>
                <a:gd name="T98" fmla="*/ 130 w 869"/>
                <a:gd name="T99" fmla="*/ 582 h 620"/>
                <a:gd name="T100" fmla="*/ 175 w 869"/>
                <a:gd name="T101" fmla="*/ 591 h 620"/>
                <a:gd name="T102" fmla="*/ 205 w 869"/>
                <a:gd name="T103" fmla="*/ 611 h 620"/>
                <a:gd name="T104" fmla="*/ 203 w 869"/>
                <a:gd name="T105" fmla="*/ 585 h 620"/>
                <a:gd name="T106" fmla="*/ 216 w 869"/>
                <a:gd name="T107" fmla="*/ 548 h 620"/>
                <a:gd name="T108" fmla="*/ 200 w 869"/>
                <a:gd name="T109" fmla="*/ 508 h 620"/>
                <a:gd name="T110" fmla="*/ 219 w 869"/>
                <a:gd name="T111" fmla="*/ 487 h 620"/>
                <a:gd name="T112" fmla="*/ 251 w 869"/>
                <a:gd name="T113" fmla="*/ 453 h 620"/>
                <a:gd name="T114" fmla="*/ 284 w 869"/>
                <a:gd name="T115" fmla="*/ 472 h 620"/>
                <a:gd name="T116" fmla="*/ 315 w 869"/>
                <a:gd name="T117" fmla="*/ 472 h 620"/>
                <a:gd name="T118" fmla="*/ 331 w 869"/>
                <a:gd name="T119" fmla="*/ 441 h 620"/>
                <a:gd name="T120" fmla="*/ 443 w 869"/>
                <a:gd name="T121" fmla="*/ 425 h 620"/>
                <a:gd name="T122" fmla="*/ 527 w 869"/>
                <a:gd name="T123" fmla="*/ 472 h 620"/>
                <a:gd name="T124" fmla="*/ 632 w 869"/>
                <a:gd name="T125" fmla="*/ 485 h 6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9"/>
                <a:gd name="T190" fmla="*/ 0 h 620"/>
                <a:gd name="T191" fmla="*/ 869 w 869"/>
                <a:gd name="T192" fmla="*/ 620 h 6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9" h="620">
                  <a:moveTo>
                    <a:pt x="796" y="105"/>
                  </a:moveTo>
                  <a:lnTo>
                    <a:pt x="796" y="105"/>
                  </a:lnTo>
                  <a:lnTo>
                    <a:pt x="778" y="106"/>
                  </a:lnTo>
                  <a:lnTo>
                    <a:pt x="786" y="105"/>
                  </a:lnTo>
                  <a:lnTo>
                    <a:pt x="792" y="103"/>
                  </a:lnTo>
                  <a:lnTo>
                    <a:pt x="795" y="101"/>
                  </a:lnTo>
                  <a:lnTo>
                    <a:pt x="795" y="98"/>
                  </a:lnTo>
                  <a:lnTo>
                    <a:pt x="796" y="95"/>
                  </a:lnTo>
                  <a:lnTo>
                    <a:pt x="799" y="94"/>
                  </a:lnTo>
                  <a:lnTo>
                    <a:pt x="801" y="94"/>
                  </a:lnTo>
                  <a:lnTo>
                    <a:pt x="806" y="93"/>
                  </a:lnTo>
                  <a:lnTo>
                    <a:pt x="812" y="90"/>
                  </a:lnTo>
                  <a:lnTo>
                    <a:pt x="818" y="85"/>
                  </a:lnTo>
                  <a:lnTo>
                    <a:pt x="821" y="78"/>
                  </a:lnTo>
                  <a:lnTo>
                    <a:pt x="824" y="70"/>
                  </a:lnTo>
                  <a:lnTo>
                    <a:pt x="848" y="65"/>
                  </a:lnTo>
                  <a:lnTo>
                    <a:pt x="869" y="58"/>
                  </a:lnTo>
                  <a:lnTo>
                    <a:pt x="868" y="56"/>
                  </a:lnTo>
                  <a:lnTo>
                    <a:pt x="868" y="54"/>
                  </a:lnTo>
                  <a:lnTo>
                    <a:pt x="868" y="52"/>
                  </a:lnTo>
                  <a:lnTo>
                    <a:pt x="867" y="50"/>
                  </a:lnTo>
                  <a:lnTo>
                    <a:pt x="866" y="50"/>
                  </a:lnTo>
                  <a:lnTo>
                    <a:pt x="861" y="46"/>
                  </a:lnTo>
                  <a:lnTo>
                    <a:pt x="861" y="45"/>
                  </a:lnTo>
                  <a:lnTo>
                    <a:pt x="866" y="45"/>
                  </a:lnTo>
                  <a:lnTo>
                    <a:pt x="869" y="44"/>
                  </a:lnTo>
                  <a:lnTo>
                    <a:pt x="869" y="40"/>
                  </a:lnTo>
                  <a:lnTo>
                    <a:pt x="866" y="37"/>
                  </a:lnTo>
                  <a:lnTo>
                    <a:pt x="863" y="35"/>
                  </a:lnTo>
                  <a:lnTo>
                    <a:pt x="863" y="32"/>
                  </a:lnTo>
                  <a:lnTo>
                    <a:pt x="863" y="28"/>
                  </a:lnTo>
                  <a:lnTo>
                    <a:pt x="860" y="28"/>
                  </a:lnTo>
                  <a:lnTo>
                    <a:pt x="858" y="28"/>
                  </a:lnTo>
                  <a:lnTo>
                    <a:pt x="856" y="28"/>
                  </a:lnTo>
                  <a:lnTo>
                    <a:pt x="853" y="27"/>
                  </a:lnTo>
                  <a:lnTo>
                    <a:pt x="852" y="25"/>
                  </a:lnTo>
                  <a:lnTo>
                    <a:pt x="851" y="22"/>
                  </a:lnTo>
                  <a:lnTo>
                    <a:pt x="849" y="17"/>
                  </a:lnTo>
                  <a:lnTo>
                    <a:pt x="847" y="17"/>
                  </a:lnTo>
                  <a:lnTo>
                    <a:pt x="847" y="16"/>
                  </a:lnTo>
                  <a:lnTo>
                    <a:pt x="845" y="14"/>
                  </a:lnTo>
                  <a:lnTo>
                    <a:pt x="844" y="14"/>
                  </a:lnTo>
                  <a:lnTo>
                    <a:pt x="839" y="17"/>
                  </a:lnTo>
                  <a:lnTo>
                    <a:pt x="834" y="19"/>
                  </a:lnTo>
                  <a:lnTo>
                    <a:pt x="832" y="17"/>
                  </a:lnTo>
                  <a:lnTo>
                    <a:pt x="826" y="17"/>
                  </a:lnTo>
                  <a:lnTo>
                    <a:pt x="819" y="18"/>
                  </a:lnTo>
                  <a:lnTo>
                    <a:pt x="816" y="20"/>
                  </a:lnTo>
                  <a:lnTo>
                    <a:pt x="812" y="22"/>
                  </a:lnTo>
                  <a:lnTo>
                    <a:pt x="809" y="27"/>
                  </a:lnTo>
                  <a:lnTo>
                    <a:pt x="804" y="27"/>
                  </a:lnTo>
                  <a:lnTo>
                    <a:pt x="801" y="27"/>
                  </a:lnTo>
                  <a:lnTo>
                    <a:pt x="806" y="17"/>
                  </a:lnTo>
                  <a:lnTo>
                    <a:pt x="795" y="14"/>
                  </a:lnTo>
                  <a:lnTo>
                    <a:pt x="786" y="13"/>
                  </a:lnTo>
                  <a:lnTo>
                    <a:pt x="787" y="9"/>
                  </a:lnTo>
                  <a:lnTo>
                    <a:pt x="791" y="5"/>
                  </a:lnTo>
                  <a:lnTo>
                    <a:pt x="782" y="1"/>
                  </a:lnTo>
                  <a:lnTo>
                    <a:pt x="776" y="0"/>
                  </a:lnTo>
                  <a:lnTo>
                    <a:pt x="770" y="0"/>
                  </a:lnTo>
                  <a:lnTo>
                    <a:pt x="769" y="4"/>
                  </a:lnTo>
                  <a:lnTo>
                    <a:pt x="759" y="4"/>
                  </a:lnTo>
                  <a:lnTo>
                    <a:pt x="754" y="5"/>
                  </a:lnTo>
                  <a:lnTo>
                    <a:pt x="752" y="8"/>
                  </a:lnTo>
                  <a:lnTo>
                    <a:pt x="745" y="12"/>
                  </a:lnTo>
                  <a:lnTo>
                    <a:pt x="745" y="14"/>
                  </a:lnTo>
                  <a:lnTo>
                    <a:pt x="743" y="16"/>
                  </a:lnTo>
                  <a:lnTo>
                    <a:pt x="742" y="16"/>
                  </a:lnTo>
                  <a:lnTo>
                    <a:pt x="741" y="17"/>
                  </a:lnTo>
                  <a:lnTo>
                    <a:pt x="741" y="19"/>
                  </a:lnTo>
                  <a:lnTo>
                    <a:pt x="741" y="21"/>
                  </a:lnTo>
                  <a:lnTo>
                    <a:pt x="747" y="27"/>
                  </a:lnTo>
                  <a:lnTo>
                    <a:pt x="735" y="25"/>
                  </a:lnTo>
                  <a:lnTo>
                    <a:pt x="722" y="24"/>
                  </a:lnTo>
                  <a:lnTo>
                    <a:pt x="723" y="28"/>
                  </a:lnTo>
                  <a:lnTo>
                    <a:pt x="726" y="30"/>
                  </a:lnTo>
                  <a:lnTo>
                    <a:pt x="720" y="30"/>
                  </a:lnTo>
                  <a:lnTo>
                    <a:pt x="718" y="30"/>
                  </a:lnTo>
                  <a:lnTo>
                    <a:pt x="717" y="32"/>
                  </a:lnTo>
                  <a:lnTo>
                    <a:pt x="717" y="36"/>
                  </a:lnTo>
                  <a:lnTo>
                    <a:pt x="711" y="38"/>
                  </a:lnTo>
                  <a:lnTo>
                    <a:pt x="706" y="41"/>
                  </a:lnTo>
                  <a:lnTo>
                    <a:pt x="705" y="41"/>
                  </a:lnTo>
                  <a:lnTo>
                    <a:pt x="705" y="38"/>
                  </a:lnTo>
                  <a:lnTo>
                    <a:pt x="702" y="40"/>
                  </a:lnTo>
                  <a:lnTo>
                    <a:pt x="697" y="41"/>
                  </a:lnTo>
                  <a:lnTo>
                    <a:pt x="695" y="44"/>
                  </a:lnTo>
                  <a:lnTo>
                    <a:pt x="693" y="44"/>
                  </a:lnTo>
                  <a:lnTo>
                    <a:pt x="693" y="42"/>
                  </a:lnTo>
                  <a:lnTo>
                    <a:pt x="695" y="40"/>
                  </a:lnTo>
                  <a:lnTo>
                    <a:pt x="701" y="35"/>
                  </a:lnTo>
                  <a:lnTo>
                    <a:pt x="702" y="34"/>
                  </a:lnTo>
                  <a:lnTo>
                    <a:pt x="701" y="33"/>
                  </a:lnTo>
                  <a:lnTo>
                    <a:pt x="697" y="30"/>
                  </a:lnTo>
                  <a:lnTo>
                    <a:pt x="699" y="30"/>
                  </a:lnTo>
                  <a:lnTo>
                    <a:pt x="702" y="30"/>
                  </a:lnTo>
                  <a:lnTo>
                    <a:pt x="704" y="26"/>
                  </a:lnTo>
                  <a:lnTo>
                    <a:pt x="691" y="26"/>
                  </a:lnTo>
                  <a:lnTo>
                    <a:pt x="691" y="30"/>
                  </a:lnTo>
                  <a:lnTo>
                    <a:pt x="694" y="30"/>
                  </a:lnTo>
                  <a:lnTo>
                    <a:pt x="696" y="30"/>
                  </a:lnTo>
                  <a:lnTo>
                    <a:pt x="695" y="32"/>
                  </a:lnTo>
                  <a:lnTo>
                    <a:pt x="695" y="34"/>
                  </a:lnTo>
                  <a:lnTo>
                    <a:pt x="683" y="34"/>
                  </a:lnTo>
                  <a:lnTo>
                    <a:pt x="673" y="34"/>
                  </a:lnTo>
                  <a:lnTo>
                    <a:pt x="671" y="33"/>
                  </a:lnTo>
                  <a:lnTo>
                    <a:pt x="670" y="32"/>
                  </a:lnTo>
                  <a:lnTo>
                    <a:pt x="669" y="32"/>
                  </a:lnTo>
                  <a:lnTo>
                    <a:pt x="669" y="36"/>
                  </a:lnTo>
                  <a:lnTo>
                    <a:pt x="661" y="37"/>
                  </a:lnTo>
                  <a:lnTo>
                    <a:pt x="656" y="38"/>
                  </a:lnTo>
                  <a:lnTo>
                    <a:pt x="650" y="40"/>
                  </a:lnTo>
                  <a:lnTo>
                    <a:pt x="644" y="41"/>
                  </a:lnTo>
                  <a:lnTo>
                    <a:pt x="639" y="41"/>
                  </a:lnTo>
                  <a:lnTo>
                    <a:pt x="636" y="41"/>
                  </a:lnTo>
                  <a:lnTo>
                    <a:pt x="633" y="40"/>
                  </a:lnTo>
                  <a:lnTo>
                    <a:pt x="631" y="40"/>
                  </a:lnTo>
                  <a:lnTo>
                    <a:pt x="628" y="42"/>
                  </a:lnTo>
                  <a:lnTo>
                    <a:pt x="625" y="44"/>
                  </a:lnTo>
                  <a:lnTo>
                    <a:pt x="617" y="44"/>
                  </a:lnTo>
                  <a:lnTo>
                    <a:pt x="609" y="44"/>
                  </a:lnTo>
                  <a:lnTo>
                    <a:pt x="612" y="46"/>
                  </a:lnTo>
                  <a:lnTo>
                    <a:pt x="614" y="49"/>
                  </a:lnTo>
                  <a:lnTo>
                    <a:pt x="614" y="50"/>
                  </a:lnTo>
                  <a:lnTo>
                    <a:pt x="613" y="51"/>
                  </a:lnTo>
                  <a:lnTo>
                    <a:pt x="609" y="52"/>
                  </a:lnTo>
                  <a:lnTo>
                    <a:pt x="608" y="60"/>
                  </a:lnTo>
                  <a:lnTo>
                    <a:pt x="605" y="54"/>
                  </a:lnTo>
                  <a:lnTo>
                    <a:pt x="603" y="54"/>
                  </a:lnTo>
                  <a:lnTo>
                    <a:pt x="600" y="56"/>
                  </a:lnTo>
                  <a:lnTo>
                    <a:pt x="598" y="57"/>
                  </a:lnTo>
                  <a:lnTo>
                    <a:pt x="598" y="58"/>
                  </a:lnTo>
                  <a:lnTo>
                    <a:pt x="599" y="58"/>
                  </a:lnTo>
                  <a:lnTo>
                    <a:pt x="604" y="60"/>
                  </a:lnTo>
                  <a:lnTo>
                    <a:pt x="604" y="61"/>
                  </a:lnTo>
                  <a:lnTo>
                    <a:pt x="605" y="62"/>
                  </a:lnTo>
                  <a:lnTo>
                    <a:pt x="599" y="65"/>
                  </a:lnTo>
                  <a:lnTo>
                    <a:pt x="605" y="73"/>
                  </a:lnTo>
                  <a:lnTo>
                    <a:pt x="609" y="83"/>
                  </a:lnTo>
                  <a:lnTo>
                    <a:pt x="601" y="83"/>
                  </a:lnTo>
                  <a:lnTo>
                    <a:pt x="604" y="79"/>
                  </a:lnTo>
                  <a:lnTo>
                    <a:pt x="604" y="78"/>
                  </a:lnTo>
                  <a:lnTo>
                    <a:pt x="603" y="77"/>
                  </a:lnTo>
                  <a:lnTo>
                    <a:pt x="600" y="76"/>
                  </a:lnTo>
                  <a:lnTo>
                    <a:pt x="600" y="75"/>
                  </a:lnTo>
                  <a:lnTo>
                    <a:pt x="597" y="75"/>
                  </a:lnTo>
                  <a:lnTo>
                    <a:pt x="592" y="76"/>
                  </a:lnTo>
                  <a:lnTo>
                    <a:pt x="587" y="78"/>
                  </a:lnTo>
                  <a:lnTo>
                    <a:pt x="583" y="77"/>
                  </a:lnTo>
                  <a:lnTo>
                    <a:pt x="582" y="77"/>
                  </a:lnTo>
                  <a:lnTo>
                    <a:pt x="579" y="75"/>
                  </a:lnTo>
                  <a:lnTo>
                    <a:pt x="551" y="79"/>
                  </a:lnTo>
                  <a:lnTo>
                    <a:pt x="547" y="83"/>
                  </a:lnTo>
                  <a:lnTo>
                    <a:pt x="544" y="86"/>
                  </a:lnTo>
                  <a:lnTo>
                    <a:pt x="543" y="91"/>
                  </a:lnTo>
                  <a:lnTo>
                    <a:pt x="543" y="95"/>
                  </a:lnTo>
                  <a:lnTo>
                    <a:pt x="543" y="100"/>
                  </a:lnTo>
                  <a:lnTo>
                    <a:pt x="544" y="105"/>
                  </a:lnTo>
                  <a:lnTo>
                    <a:pt x="547" y="108"/>
                  </a:lnTo>
                  <a:lnTo>
                    <a:pt x="549" y="110"/>
                  </a:lnTo>
                  <a:lnTo>
                    <a:pt x="552" y="113"/>
                  </a:lnTo>
                  <a:lnTo>
                    <a:pt x="555" y="113"/>
                  </a:lnTo>
                  <a:lnTo>
                    <a:pt x="556" y="111"/>
                  </a:lnTo>
                  <a:lnTo>
                    <a:pt x="558" y="110"/>
                  </a:lnTo>
                  <a:lnTo>
                    <a:pt x="560" y="114"/>
                  </a:lnTo>
                  <a:lnTo>
                    <a:pt x="563" y="117"/>
                  </a:lnTo>
                  <a:lnTo>
                    <a:pt x="567" y="118"/>
                  </a:lnTo>
                  <a:lnTo>
                    <a:pt x="571" y="119"/>
                  </a:lnTo>
                  <a:lnTo>
                    <a:pt x="568" y="129"/>
                  </a:lnTo>
                  <a:lnTo>
                    <a:pt x="568" y="139"/>
                  </a:lnTo>
                  <a:lnTo>
                    <a:pt x="569" y="140"/>
                  </a:lnTo>
                  <a:lnTo>
                    <a:pt x="569" y="143"/>
                  </a:lnTo>
                  <a:lnTo>
                    <a:pt x="571" y="143"/>
                  </a:lnTo>
                  <a:lnTo>
                    <a:pt x="571" y="144"/>
                  </a:lnTo>
                  <a:lnTo>
                    <a:pt x="569" y="148"/>
                  </a:lnTo>
                  <a:lnTo>
                    <a:pt x="566" y="148"/>
                  </a:lnTo>
                  <a:lnTo>
                    <a:pt x="563" y="148"/>
                  </a:lnTo>
                  <a:lnTo>
                    <a:pt x="563" y="152"/>
                  </a:lnTo>
                  <a:lnTo>
                    <a:pt x="573" y="158"/>
                  </a:lnTo>
                  <a:lnTo>
                    <a:pt x="575" y="158"/>
                  </a:lnTo>
                  <a:lnTo>
                    <a:pt x="576" y="157"/>
                  </a:lnTo>
                  <a:lnTo>
                    <a:pt x="577" y="156"/>
                  </a:lnTo>
                  <a:lnTo>
                    <a:pt x="579" y="156"/>
                  </a:lnTo>
                  <a:lnTo>
                    <a:pt x="582" y="155"/>
                  </a:lnTo>
                  <a:lnTo>
                    <a:pt x="584" y="156"/>
                  </a:lnTo>
                  <a:lnTo>
                    <a:pt x="589" y="158"/>
                  </a:lnTo>
                  <a:lnTo>
                    <a:pt x="591" y="166"/>
                  </a:lnTo>
                  <a:lnTo>
                    <a:pt x="588" y="166"/>
                  </a:lnTo>
                  <a:lnTo>
                    <a:pt x="587" y="160"/>
                  </a:lnTo>
                  <a:lnTo>
                    <a:pt x="565" y="160"/>
                  </a:lnTo>
                  <a:lnTo>
                    <a:pt x="564" y="157"/>
                  </a:lnTo>
                  <a:lnTo>
                    <a:pt x="563" y="154"/>
                  </a:lnTo>
                  <a:lnTo>
                    <a:pt x="559" y="151"/>
                  </a:lnTo>
                  <a:lnTo>
                    <a:pt x="557" y="150"/>
                  </a:lnTo>
                  <a:lnTo>
                    <a:pt x="555" y="151"/>
                  </a:lnTo>
                  <a:lnTo>
                    <a:pt x="556" y="152"/>
                  </a:lnTo>
                  <a:lnTo>
                    <a:pt x="553" y="154"/>
                  </a:lnTo>
                  <a:lnTo>
                    <a:pt x="551" y="154"/>
                  </a:lnTo>
                  <a:lnTo>
                    <a:pt x="556" y="136"/>
                  </a:lnTo>
                  <a:lnTo>
                    <a:pt x="558" y="129"/>
                  </a:lnTo>
                  <a:lnTo>
                    <a:pt x="563" y="122"/>
                  </a:lnTo>
                  <a:lnTo>
                    <a:pt x="547" y="118"/>
                  </a:lnTo>
                  <a:lnTo>
                    <a:pt x="548" y="122"/>
                  </a:lnTo>
                  <a:lnTo>
                    <a:pt x="544" y="122"/>
                  </a:lnTo>
                  <a:lnTo>
                    <a:pt x="540" y="113"/>
                  </a:lnTo>
                  <a:lnTo>
                    <a:pt x="539" y="111"/>
                  </a:lnTo>
                  <a:lnTo>
                    <a:pt x="539" y="113"/>
                  </a:lnTo>
                  <a:lnTo>
                    <a:pt x="539" y="114"/>
                  </a:lnTo>
                  <a:lnTo>
                    <a:pt x="536" y="114"/>
                  </a:lnTo>
                  <a:lnTo>
                    <a:pt x="534" y="110"/>
                  </a:lnTo>
                  <a:lnTo>
                    <a:pt x="528" y="109"/>
                  </a:lnTo>
                  <a:lnTo>
                    <a:pt x="524" y="108"/>
                  </a:lnTo>
                  <a:lnTo>
                    <a:pt x="520" y="109"/>
                  </a:lnTo>
                  <a:lnTo>
                    <a:pt x="515" y="110"/>
                  </a:lnTo>
                  <a:lnTo>
                    <a:pt x="512" y="113"/>
                  </a:lnTo>
                  <a:lnTo>
                    <a:pt x="511" y="114"/>
                  </a:lnTo>
                  <a:lnTo>
                    <a:pt x="511" y="115"/>
                  </a:lnTo>
                  <a:lnTo>
                    <a:pt x="512" y="115"/>
                  </a:lnTo>
                  <a:lnTo>
                    <a:pt x="517" y="115"/>
                  </a:lnTo>
                  <a:lnTo>
                    <a:pt x="518" y="118"/>
                  </a:lnTo>
                  <a:lnTo>
                    <a:pt x="516" y="121"/>
                  </a:lnTo>
                  <a:lnTo>
                    <a:pt x="515" y="123"/>
                  </a:lnTo>
                  <a:lnTo>
                    <a:pt x="512" y="123"/>
                  </a:lnTo>
                  <a:lnTo>
                    <a:pt x="510" y="123"/>
                  </a:lnTo>
                  <a:lnTo>
                    <a:pt x="510" y="122"/>
                  </a:lnTo>
                  <a:lnTo>
                    <a:pt x="506" y="118"/>
                  </a:lnTo>
                  <a:lnTo>
                    <a:pt x="502" y="118"/>
                  </a:lnTo>
                  <a:lnTo>
                    <a:pt x="500" y="118"/>
                  </a:lnTo>
                  <a:lnTo>
                    <a:pt x="495" y="126"/>
                  </a:lnTo>
                  <a:lnTo>
                    <a:pt x="500" y="126"/>
                  </a:lnTo>
                  <a:lnTo>
                    <a:pt x="509" y="132"/>
                  </a:lnTo>
                  <a:lnTo>
                    <a:pt x="511" y="134"/>
                  </a:lnTo>
                  <a:lnTo>
                    <a:pt x="511" y="135"/>
                  </a:lnTo>
                  <a:lnTo>
                    <a:pt x="511" y="136"/>
                  </a:lnTo>
                  <a:lnTo>
                    <a:pt x="510" y="138"/>
                  </a:lnTo>
                  <a:lnTo>
                    <a:pt x="504" y="139"/>
                  </a:lnTo>
                  <a:lnTo>
                    <a:pt x="500" y="139"/>
                  </a:lnTo>
                  <a:lnTo>
                    <a:pt x="499" y="136"/>
                  </a:lnTo>
                  <a:lnTo>
                    <a:pt x="496" y="135"/>
                  </a:lnTo>
                  <a:lnTo>
                    <a:pt x="493" y="136"/>
                  </a:lnTo>
                  <a:lnTo>
                    <a:pt x="491" y="138"/>
                  </a:lnTo>
                  <a:lnTo>
                    <a:pt x="488" y="139"/>
                  </a:lnTo>
                  <a:lnTo>
                    <a:pt x="486" y="136"/>
                  </a:lnTo>
                  <a:lnTo>
                    <a:pt x="484" y="134"/>
                  </a:lnTo>
                  <a:lnTo>
                    <a:pt x="485" y="131"/>
                  </a:lnTo>
                  <a:lnTo>
                    <a:pt x="484" y="126"/>
                  </a:lnTo>
                  <a:lnTo>
                    <a:pt x="482" y="123"/>
                  </a:lnTo>
                  <a:lnTo>
                    <a:pt x="482" y="118"/>
                  </a:lnTo>
                  <a:lnTo>
                    <a:pt x="483" y="114"/>
                  </a:lnTo>
                  <a:lnTo>
                    <a:pt x="483" y="108"/>
                  </a:lnTo>
                  <a:lnTo>
                    <a:pt x="483" y="102"/>
                  </a:lnTo>
                  <a:lnTo>
                    <a:pt x="477" y="98"/>
                  </a:lnTo>
                  <a:lnTo>
                    <a:pt x="478" y="108"/>
                  </a:lnTo>
                  <a:lnTo>
                    <a:pt x="478" y="113"/>
                  </a:lnTo>
                  <a:lnTo>
                    <a:pt x="478" y="118"/>
                  </a:lnTo>
                  <a:lnTo>
                    <a:pt x="477" y="121"/>
                  </a:lnTo>
                  <a:lnTo>
                    <a:pt x="475" y="123"/>
                  </a:lnTo>
                  <a:lnTo>
                    <a:pt x="473" y="124"/>
                  </a:lnTo>
                  <a:lnTo>
                    <a:pt x="470" y="126"/>
                  </a:lnTo>
                  <a:lnTo>
                    <a:pt x="469" y="129"/>
                  </a:lnTo>
                  <a:lnTo>
                    <a:pt x="469" y="130"/>
                  </a:lnTo>
                  <a:lnTo>
                    <a:pt x="469" y="134"/>
                  </a:lnTo>
                  <a:lnTo>
                    <a:pt x="468" y="135"/>
                  </a:lnTo>
                  <a:lnTo>
                    <a:pt x="466" y="136"/>
                  </a:lnTo>
                  <a:lnTo>
                    <a:pt x="474" y="146"/>
                  </a:lnTo>
                  <a:lnTo>
                    <a:pt x="474" y="149"/>
                  </a:lnTo>
                  <a:lnTo>
                    <a:pt x="473" y="151"/>
                  </a:lnTo>
                  <a:lnTo>
                    <a:pt x="471" y="154"/>
                  </a:lnTo>
                  <a:lnTo>
                    <a:pt x="470" y="156"/>
                  </a:lnTo>
                  <a:lnTo>
                    <a:pt x="470" y="159"/>
                  </a:lnTo>
                  <a:lnTo>
                    <a:pt x="471" y="163"/>
                  </a:lnTo>
                  <a:lnTo>
                    <a:pt x="474" y="171"/>
                  </a:lnTo>
                  <a:lnTo>
                    <a:pt x="478" y="171"/>
                  </a:lnTo>
                  <a:lnTo>
                    <a:pt x="484" y="170"/>
                  </a:lnTo>
                  <a:lnTo>
                    <a:pt x="487" y="167"/>
                  </a:lnTo>
                  <a:lnTo>
                    <a:pt x="491" y="165"/>
                  </a:lnTo>
                  <a:lnTo>
                    <a:pt x="494" y="166"/>
                  </a:lnTo>
                  <a:lnTo>
                    <a:pt x="496" y="167"/>
                  </a:lnTo>
                  <a:lnTo>
                    <a:pt x="499" y="167"/>
                  </a:lnTo>
                  <a:lnTo>
                    <a:pt x="499" y="166"/>
                  </a:lnTo>
                  <a:lnTo>
                    <a:pt x="500" y="166"/>
                  </a:lnTo>
                  <a:lnTo>
                    <a:pt x="503" y="167"/>
                  </a:lnTo>
                  <a:lnTo>
                    <a:pt x="506" y="168"/>
                  </a:lnTo>
                  <a:lnTo>
                    <a:pt x="510" y="174"/>
                  </a:lnTo>
                  <a:lnTo>
                    <a:pt x="517" y="187"/>
                  </a:lnTo>
                  <a:lnTo>
                    <a:pt x="510" y="191"/>
                  </a:lnTo>
                  <a:lnTo>
                    <a:pt x="510" y="194"/>
                  </a:lnTo>
                  <a:lnTo>
                    <a:pt x="510" y="197"/>
                  </a:lnTo>
                  <a:lnTo>
                    <a:pt x="512" y="198"/>
                  </a:lnTo>
                  <a:lnTo>
                    <a:pt x="514" y="200"/>
                  </a:lnTo>
                  <a:lnTo>
                    <a:pt x="522" y="201"/>
                  </a:lnTo>
                  <a:lnTo>
                    <a:pt x="530" y="204"/>
                  </a:lnTo>
                  <a:lnTo>
                    <a:pt x="530" y="205"/>
                  </a:lnTo>
                  <a:lnTo>
                    <a:pt x="531" y="206"/>
                  </a:lnTo>
                  <a:lnTo>
                    <a:pt x="522" y="205"/>
                  </a:lnTo>
                  <a:lnTo>
                    <a:pt x="512" y="204"/>
                  </a:lnTo>
                  <a:lnTo>
                    <a:pt x="512" y="208"/>
                  </a:lnTo>
                  <a:lnTo>
                    <a:pt x="511" y="207"/>
                  </a:lnTo>
                  <a:lnTo>
                    <a:pt x="510" y="207"/>
                  </a:lnTo>
                  <a:lnTo>
                    <a:pt x="509" y="205"/>
                  </a:lnTo>
                  <a:lnTo>
                    <a:pt x="504" y="204"/>
                  </a:lnTo>
                  <a:lnTo>
                    <a:pt x="506" y="192"/>
                  </a:lnTo>
                  <a:lnTo>
                    <a:pt x="504" y="186"/>
                  </a:lnTo>
                  <a:lnTo>
                    <a:pt x="503" y="179"/>
                  </a:lnTo>
                  <a:lnTo>
                    <a:pt x="500" y="171"/>
                  </a:lnTo>
                  <a:lnTo>
                    <a:pt x="486" y="175"/>
                  </a:lnTo>
                  <a:lnTo>
                    <a:pt x="479" y="179"/>
                  </a:lnTo>
                  <a:lnTo>
                    <a:pt x="478" y="181"/>
                  </a:lnTo>
                  <a:lnTo>
                    <a:pt x="477" y="183"/>
                  </a:lnTo>
                  <a:lnTo>
                    <a:pt x="477" y="186"/>
                  </a:lnTo>
                  <a:lnTo>
                    <a:pt x="477" y="187"/>
                  </a:lnTo>
                  <a:lnTo>
                    <a:pt x="478" y="187"/>
                  </a:lnTo>
                  <a:lnTo>
                    <a:pt x="479" y="188"/>
                  </a:lnTo>
                  <a:lnTo>
                    <a:pt x="479" y="190"/>
                  </a:lnTo>
                  <a:lnTo>
                    <a:pt x="478" y="192"/>
                  </a:lnTo>
                  <a:lnTo>
                    <a:pt x="476" y="205"/>
                  </a:lnTo>
                  <a:lnTo>
                    <a:pt x="474" y="208"/>
                  </a:lnTo>
                  <a:lnTo>
                    <a:pt x="471" y="212"/>
                  </a:lnTo>
                  <a:lnTo>
                    <a:pt x="469" y="213"/>
                  </a:lnTo>
                  <a:lnTo>
                    <a:pt x="466" y="214"/>
                  </a:lnTo>
                  <a:lnTo>
                    <a:pt x="455" y="219"/>
                  </a:lnTo>
                  <a:lnTo>
                    <a:pt x="457" y="220"/>
                  </a:lnTo>
                  <a:lnTo>
                    <a:pt x="458" y="221"/>
                  </a:lnTo>
                  <a:lnTo>
                    <a:pt x="459" y="221"/>
                  </a:lnTo>
                  <a:lnTo>
                    <a:pt x="460" y="222"/>
                  </a:lnTo>
                  <a:lnTo>
                    <a:pt x="461" y="228"/>
                  </a:lnTo>
                  <a:lnTo>
                    <a:pt x="461" y="232"/>
                  </a:lnTo>
                  <a:lnTo>
                    <a:pt x="459" y="232"/>
                  </a:lnTo>
                  <a:lnTo>
                    <a:pt x="457" y="232"/>
                  </a:lnTo>
                  <a:lnTo>
                    <a:pt x="454" y="228"/>
                  </a:lnTo>
                  <a:lnTo>
                    <a:pt x="452" y="223"/>
                  </a:lnTo>
                  <a:lnTo>
                    <a:pt x="447" y="222"/>
                  </a:lnTo>
                  <a:lnTo>
                    <a:pt x="444" y="222"/>
                  </a:lnTo>
                  <a:lnTo>
                    <a:pt x="441" y="223"/>
                  </a:lnTo>
                  <a:lnTo>
                    <a:pt x="436" y="223"/>
                  </a:lnTo>
                  <a:lnTo>
                    <a:pt x="434" y="222"/>
                  </a:lnTo>
                  <a:lnTo>
                    <a:pt x="430" y="220"/>
                  </a:lnTo>
                  <a:lnTo>
                    <a:pt x="426" y="215"/>
                  </a:lnTo>
                  <a:lnTo>
                    <a:pt x="434" y="216"/>
                  </a:lnTo>
                  <a:lnTo>
                    <a:pt x="443" y="215"/>
                  </a:lnTo>
                  <a:lnTo>
                    <a:pt x="445" y="214"/>
                  </a:lnTo>
                  <a:lnTo>
                    <a:pt x="447" y="213"/>
                  </a:lnTo>
                  <a:lnTo>
                    <a:pt x="451" y="209"/>
                  </a:lnTo>
                  <a:lnTo>
                    <a:pt x="452" y="209"/>
                  </a:lnTo>
                  <a:lnTo>
                    <a:pt x="454" y="211"/>
                  </a:lnTo>
                  <a:lnTo>
                    <a:pt x="455" y="213"/>
                  </a:lnTo>
                  <a:lnTo>
                    <a:pt x="457" y="212"/>
                  </a:lnTo>
                  <a:lnTo>
                    <a:pt x="460" y="211"/>
                  </a:lnTo>
                  <a:lnTo>
                    <a:pt x="460" y="209"/>
                  </a:lnTo>
                  <a:lnTo>
                    <a:pt x="460" y="208"/>
                  </a:lnTo>
                  <a:lnTo>
                    <a:pt x="458" y="206"/>
                  </a:lnTo>
                  <a:lnTo>
                    <a:pt x="466" y="200"/>
                  </a:lnTo>
                  <a:lnTo>
                    <a:pt x="466" y="191"/>
                  </a:lnTo>
                  <a:lnTo>
                    <a:pt x="466" y="183"/>
                  </a:lnTo>
                  <a:lnTo>
                    <a:pt x="465" y="181"/>
                  </a:lnTo>
                  <a:lnTo>
                    <a:pt x="461" y="178"/>
                  </a:lnTo>
                  <a:lnTo>
                    <a:pt x="458" y="175"/>
                  </a:lnTo>
                  <a:lnTo>
                    <a:pt x="457" y="172"/>
                  </a:lnTo>
                  <a:lnTo>
                    <a:pt x="457" y="168"/>
                  </a:lnTo>
                  <a:lnTo>
                    <a:pt x="457" y="165"/>
                  </a:lnTo>
                  <a:lnTo>
                    <a:pt x="458" y="159"/>
                  </a:lnTo>
                  <a:lnTo>
                    <a:pt x="460" y="154"/>
                  </a:lnTo>
                  <a:lnTo>
                    <a:pt x="461" y="148"/>
                  </a:lnTo>
                  <a:lnTo>
                    <a:pt x="460" y="146"/>
                  </a:lnTo>
                  <a:lnTo>
                    <a:pt x="458" y="143"/>
                  </a:lnTo>
                  <a:lnTo>
                    <a:pt x="453" y="139"/>
                  </a:lnTo>
                  <a:lnTo>
                    <a:pt x="453" y="136"/>
                  </a:lnTo>
                  <a:lnTo>
                    <a:pt x="453" y="135"/>
                  </a:lnTo>
                  <a:lnTo>
                    <a:pt x="453" y="134"/>
                  </a:lnTo>
                  <a:lnTo>
                    <a:pt x="452" y="134"/>
                  </a:lnTo>
                  <a:lnTo>
                    <a:pt x="452" y="131"/>
                  </a:lnTo>
                  <a:lnTo>
                    <a:pt x="453" y="127"/>
                  </a:lnTo>
                  <a:lnTo>
                    <a:pt x="455" y="125"/>
                  </a:lnTo>
                  <a:lnTo>
                    <a:pt x="458" y="123"/>
                  </a:lnTo>
                  <a:lnTo>
                    <a:pt x="459" y="117"/>
                  </a:lnTo>
                  <a:lnTo>
                    <a:pt x="460" y="109"/>
                  </a:lnTo>
                  <a:lnTo>
                    <a:pt x="460" y="102"/>
                  </a:lnTo>
                  <a:lnTo>
                    <a:pt x="458" y="97"/>
                  </a:lnTo>
                  <a:lnTo>
                    <a:pt x="457" y="95"/>
                  </a:lnTo>
                  <a:lnTo>
                    <a:pt x="453" y="93"/>
                  </a:lnTo>
                  <a:lnTo>
                    <a:pt x="443" y="93"/>
                  </a:lnTo>
                  <a:lnTo>
                    <a:pt x="434" y="93"/>
                  </a:lnTo>
                  <a:lnTo>
                    <a:pt x="427" y="95"/>
                  </a:lnTo>
                  <a:lnTo>
                    <a:pt x="425" y="98"/>
                  </a:lnTo>
                  <a:lnTo>
                    <a:pt x="423" y="101"/>
                  </a:lnTo>
                  <a:lnTo>
                    <a:pt x="422" y="106"/>
                  </a:lnTo>
                  <a:lnTo>
                    <a:pt x="421" y="109"/>
                  </a:lnTo>
                  <a:lnTo>
                    <a:pt x="419" y="109"/>
                  </a:lnTo>
                  <a:lnTo>
                    <a:pt x="417" y="113"/>
                  </a:lnTo>
                  <a:lnTo>
                    <a:pt x="413" y="117"/>
                  </a:lnTo>
                  <a:lnTo>
                    <a:pt x="411" y="121"/>
                  </a:lnTo>
                  <a:lnTo>
                    <a:pt x="409" y="124"/>
                  </a:lnTo>
                  <a:lnTo>
                    <a:pt x="408" y="125"/>
                  </a:lnTo>
                  <a:lnTo>
                    <a:pt x="405" y="125"/>
                  </a:lnTo>
                  <a:lnTo>
                    <a:pt x="404" y="125"/>
                  </a:lnTo>
                  <a:lnTo>
                    <a:pt x="403" y="126"/>
                  </a:lnTo>
                  <a:lnTo>
                    <a:pt x="404" y="138"/>
                  </a:lnTo>
                  <a:lnTo>
                    <a:pt x="405" y="146"/>
                  </a:lnTo>
                  <a:lnTo>
                    <a:pt x="405" y="149"/>
                  </a:lnTo>
                  <a:lnTo>
                    <a:pt x="401" y="150"/>
                  </a:lnTo>
                  <a:lnTo>
                    <a:pt x="401" y="152"/>
                  </a:lnTo>
                  <a:lnTo>
                    <a:pt x="401" y="156"/>
                  </a:lnTo>
                  <a:lnTo>
                    <a:pt x="401" y="158"/>
                  </a:lnTo>
                  <a:lnTo>
                    <a:pt x="401" y="160"/>
                  </a:lnTo>
                  <a:lnTo>
                    <a:pt x="408" y="162"/>
                  </a:lnTo>
                  <a:lnTo>
                    <a:pt x="412" y="162"/>
                  </a:lnTo>
                  <a:lnTo>
                    <a:pt x="412" y="178"/>
                  </a:lnTo>
                  <a:lnTo>
                    <a:pt x="417" y="175"/>
                  </a:lnTo>
                  <a:lnTo>
                    <a:pt x="413" y="184"/>
                  </a:lnTo>
                  <a:lnTo>
                    <a:pt x="409" y="191"/>
                  </a:lnTo>
                  <a:lnTo>
                    <a:pt x="396" y="174"/>
                  </a:lnTo>
                  <a:lnTo>
                    <a:pt x="393" y="174"/>
                  </a:lnTo>
                  <a:lnTo>
                    <a:pt x="392" y="174"/>
                  </a:lnTo>
                  <a:lnTo>
                    <a:pt x="390" y="174"/>
                  </a:lnTo>
                  <a:lnTo>
                    <a:pt x="389" y="173"/>
                  </a:lnTo>
                  <a:lnTo>
                    <a:pt x="389" y="171"/>
                  </a:lnTo>
                  <a:lnTo>
                    <a:pt x="390" y="170"/>
                  </a:lnTo>
                  <a:lnTo>
                    <a:pt x="387" y="170"/>
                  </a:lnTo>
                  <a:lnTo>
                    <a:pt x="384" y="170"/>
                  </a:lnTo>
                  <a:lnTo>
                    <a:pt x="382" y="167"/>
                  </a:lnTo>
                  <a:lnTo>
                    <a:pt x="381" y="166"/>
                  </a:lnTo>
                  <a:lnTo>
                    <a:pt x="380" y="171"/>
                  </a:lnTo>
                  <a:lnTo>
                    <a:pt x="379" y="172"/>
                  </a:lnTo>
                  <a:lnTo>
                    <a:pt x="378" y="172"/>
                  </a:lnTo>
                  <a:lnTo>
                    <a:pt x="377" y="171"/>
                  </a:lnTo>
                  <a:lnTo>
                    <a:pt x="378" y="167"/>
                  </a:lnTo>
                  <a:lnTo>
                    <a:pt x="379" y="163"/>
                  </a:lnTo>
                  <a:lnTo>
                    <a:pt x="369" y="162"/>
                  </a:lnTo>
                  <a:lnTo>
                    <a:pt x="360" y="162"/>
                  </a:lnTo>
                  <a:lnTo>
                    <a:pt x="357" y="160"/>
                  </a:lnTo>
                  <a:lnTo>
                    <a:pt x="355" y="158"/>
                  </a:lnTo>
                  <a:lnTo>
                    <a:pt x="354" y="159"/>
                  </a:lnTo>
                  <a:lnTo>
                    <a:pt x="354" y="160"/>
                  </a:lnTo>
                  <a:lnTo>
                    <a:pt x="353" y="163"/>
                  </a:lnTo>
                  <a:lnTo>
                    <a:pt x="338" y="162"/>
                  </a:lnTo>
                  <a:lnTo>
                    <a:pt x="338" y="164"/>
                  </a:lnTo>
                  <a:lnTo>
                    <a:pt x="336" y="165"/>
                  </a:lnTo>
                  <a:lnTo>
                    <a:pt x="339" y="172"/>
                  </a:lnTo>
                  <a:lnTo>
                    <a:pt x="339" y="182"/>
                  </a:lnTo>
                  <a:lnTo>
                    <a:pt x="337" y="182"/>
                  </a:lnTo>
                  <a:lnTo>
                    <a:pt x="335" y="183"/>
                  </a:lnTo>
                  <a:lnTo>
                    <a:pt x="333" y="182"/>
                  </a:lnTo>
                  <a:lnTo>
                    <a:pt x="331" y="180"/>
                  </a:lnTo>
                  <a:lnTo>
                    <a:pt x="329" y="182"/>
                  </a:lnTo>
                  <a:lnTo>
                    <a:pt x="329" y="186"/>
                  </a:lnTo>
                  <a:lnTo>
                    <a:pt x="329" y="189"/>
                  </a:lnTo>
                  <a:lnTo>
                    <a:pt x="323" y="183"/>
                  </a:lnTo>
                  <a:lnTo>
                    <a:pt x="322" y="181"/>
                  </a:lnTo>
                  <a:lnTo>
                    <a:pt x="321" y="179"/>
                  </a:lnTo>
                  <a:lnTo>
                    <a:pt x="322" y="176"/>
                  </a:lnTo>
                  <a:lnTo>
                    <a:pt x="323" y="175"/>
                  </a:lnTo>
                  <a:lnTo>
                    <a:pt x="309" y="180"/>
                  </a:lnTo>
                  <a:lnTo>
                    <a:pt x="308" y="180"/>
                  </a:lnTo>
                  <a:lnTo>
                    <a:pt x="308" y="179"/>
                  </a:lnTo>
                  <a:lnTo>
                    <a:pt x="307" y="179"/>
                  </a:lnTo>
                  <a:lnTo>
                    <a:pt x="308" y="181"/>
                  </a:lnTo>
                  <a:lnTo>
                    <a:pt x="308" y="182"/>
                  </a:lnTo>
                  <a:lnTo>
                    <a:pt x="308" y="183"/>
                  </a:lnTo>
                  <a:lnTo>
                    <a:pt x="304" y="183"/>
                  </a:lnTo>
                  <a:lnTo>
                    <a:pt x="299" y="181"/>
                  </a:lnTo>
                  <a:lnTo>
                    <a:pt x="296" y="179"/>
                  </a:lnTo>
                  <a:lnTo>
                    <a:pt x="291" y="179"/>
                  </a:lnTo>
                  <a:lnTo>
                    <a:pt x="285" y="182"/>
                  </a:lnTo>
                  <a:lnTo>
                    <a:pt x="282" y="184"/>
                  </a:lnTo>
                  <a:lnTo>
                    <a:pt x="282" y="189"/>
                  </a:lnTo>
                  <a:lnTo>
                    <a:pt x="281" y="189"/>
                  </a:lnTo>
                  <a:lnTo>
                    <a:pt x="279" y="188"/>
                  </a:lnTo>
                  <a:lnTo>
                    <a:pt x="277" y="184"/>
                  </a:lnTo>
                  <a:lnTo>
                    <a:pt x="276" y="186"/>
                  </a:lnTo>
                  <a:lnTo>
                    <a:pt x="275" y="186"/>
                  </a:lnTo>
                  <a:lnTo>
                    <a:pt x="274" y="188"/>
                  </a:lnTo>
                  <a:lnTo>
                    <a:pt x="272" y="188"/>
                  </a:lnTo>
                  <a:lnTo>
                    <a:pt x="268" y="188"/>
                  </a:lnTo>
                  <a:lnTo>
                    <a:pt x="264" y="188"/>
                  </a:lnTo>
                  <a:lnTo>
                    <a:pt x="264" y="184"/>
                  </a:lnTo>
                  <a:lnTo>
                    <a:pt x="270" y="184"/>
                  </a:lnTo>
                  <a:lnTo>
                    <a:pt x="271" y="184"/>
                  </a:lnTo>
                  <a:lnTo>
                    <a:pt x="270" y="183"/>
                  </a:lnTo>
                  <a:lnTo>
                    <a:pt x="268" y="182"/>
                  </a:lnTo>
                  <a:lnTo>
                    <a:pt x="267" y="180"/>
                  </a:lnTo>
                  <a:lnTo>
                    <a:pt x="268" y="179"/>
                  </a:lnTo>
                  <a:lnTo>
                    <a:pt x="266" y="178"/>
                  </a:lnTo>
                  <a:lnTo>
                    <a:pt x="264" y="178"/>
                  </a:lnTo>
                  <a:lnTo>
                    <a:pt x="265" y="175"/>
                  </a:lnTo>
                  <a:lnTo>
                    <a:pt x="265" y="174"/>
                  </a:lnTo>
                  <a:lnTo>
                    <a:pt x="259" y="176"/>
                  </a:lnTo>
                  <a:lnTo>
                    <a:pt x="256" y="179"/>
                  </a:lnTo>
                  <a:lnTo>
                    <a:pt x="255" y="180"/>
                  </a:lnTo>
                  <a:lnTo>
                    <a:pt x="255" y="184"/>
                  </a:lnTo>
                  <a:lnTo>
                    <a:pt x="251" y="183"/>
                  </a:lnTo>
                  <a:lnTo>
                    <a:pt x="249" y="182"/>
                  </a:lnTo>
                  <a:lnTo>
                    <a:pt x="247" y="182"/>
                  </a:lnTo>
                  <a:lnTo>
                    <a:pt x="244" y="184"/>
                  </a:lnTo>
                  <a:lnTo>
                    <a:pt x="242" y="184"/>
                  </a:lnTo>
                  <a:lnTo>
                    <a:pt x="239" y="184"/>
                  </a:lnTo>
                  <a:lnTo>
                    <a:pt x="235" y="187"/>
                  </a:lnTo>
                  <a:lnTo>
                    <a:pt x="231" y="189"/>
                  </a:lnTo>
                  <a:lnTo>
                    <a:pt x="227" y="192"/>
                  </a:lnTo>
                  <a:lnTo>
                    <a:pt x="223" y="194"/>
                  </a:lnTo>
                  <a:lnTo>
                    <a:pt x="220" y="194"/>
                  </a:lnTo>
                  <a:lnTo>
                    <a:pt x="217" y="194"/>
                  </a:lnTo>
                  <a:lnTo>
                    <a:pt x="217" y="197"/>
                  </a:lnTo>
                  <a:lnTo>
                    <a:pt x="214" y="198"/>
                  </a:lnTo>
                  <a:lnTo>
                    <a:pt x="209" y="198"/>
                  </a:lnTo>
                  <a:lnTo>
                    <a:pt x="208" y="207"/>
                  </a:lnTo>
                  <a:lnTo>
                    <a:pt x="207" y="214"/>
                  </a:lnTo>
                  <a:lnTo>
                    <a:pt x="206" y="214"/>
                  </a:lnTo>
                  <a:lnTo>
                    <a:pt x="205" y="214"/>
                  </a:lnTo>
                  <a:lnTo>
                    <a:pt x="205" y="213"/>
                  </a:lnTo>
                  <a:lnTo>
                    <a:pt x="203" y="213"/>
                  </a:lnTo>
                  <a:lnTo>
                    <a:pt x="201" y="215"/>
                  </a:lnTo>
                  <a:lnTo>
                    <a:pt x="200" y="217"/>
                  </a:lnTo>
                  <a:lnTo>
                    <a:pt x="194" y="219"/>
                  </a:lnTo>
                  <a:lnTo>
                    <a:pt x="187" y="220"/>
                  </a:lnTo>
                  <a:lnTo>
                    <a:pt x="185" y="213"/>
                  </a:lnTo>
                  <a:lnTo>
                    <a:pt x="183" y="208"/>
                  </a:lnTo>
                  <a:lnTo>
                    <a:pt x="183" y="205"/>
                  </a:lnTo>
                  <a:lnTo>
                    <a:pt x="184" y="203"/>
                  </a:lnTo>
                  <a:lnTo>
                    <a:pt x="186" y="200"/>
                  </a:lnTo>
                  <a:lnTo>
                    <a:pt x="194" y="198"/>
                  </a:lnTo>
                  <a:lnTo>
                    <a:pt x="199" y="198"/>
                  </a:lnTo>
                  <a:lnTo>
                    <a:pt x="193" y="189"/>
                  </a:lnTo>
                  <a:lnTo>
                    <a:pt x="190" y="183"/>
                  </a:lnTo>
                  <a:lnTo>
                    <a:pt x="186" y="180"/>
                  </a:lnTo>
                  <a:lnTo>
                    <a:pt x="184" y="180"/>
                  </a:lnTo>
                  <a:lnTo>
                    <a:pt x="182" y="180"/>
                  </a:lnTo>
                  <a:lnTo>
                    <a:pt x="177" y="180"/>
                  </a:lnTo>
                  <a:lnTo>
                    <a:pt x="171" y="178"/>
                  </a:lnTo>
                  <a:lnTo>
                    <a:pt x="166" y="175"/>
                  </a:lnTo>
                  <a:lnTo>
                    <a:pt x="170" y="182"/>
                  </a:lnTo>
                  <a:lnTo>
                    <a:pt x="173" y="187"/>
                  </a:lnTo>
                  <a:lnTo>
                    <a:pt x="173" y="191"/>
                  </a:lnTo>
                  <a:lnTo>
                    <a:pt x="170" y="195"/>
                  </a:lnTo>
                  <a:lnTo>
                    <a:pt x="168" y="200"/>
                  </a:lnTo>
                  <a:lnTo>
                    <a:pt x="166" y="201"/>
                  </a:lnTo>
                  <a:lnTo>
                    <a:pt x="166" y="203"/>
                  </a:lnTo>
                  <a:lnTo>
                    <a:pt x="166" y="204"/>
                  </a:lnTo>
                  <a:lnTo>
                    <a:pt x="169" y="204"/>
                  </a:lnTo>
                  <a:lnTo>
                    <a:pt x="170" y="206"/>
                  </a:lnTo>
                  <a:lnTo>
                    <a:pt x="170" y="208"/>
                  </a:lnTo>
                  <a:lnTo>
                    <a:pt x="170" y="209"/>
                  </a:lnTo>
                  <a:lnTo>
                    <a:pt x="168" y="215"/>
                  </a:lnTo>
                  <a:lnTo>
                    <a:pt x="166" y="219"/>
                  </a:lnTo>
                  <a:lnTo>
                    <a:pt x="163" y="223"/>
                  </a:lnTo>
                  <a:lnTo>
                    <a:pt x="163" y="224"/>
                  </a:lnTo>
                  <a:lnTo>
                    <a:pt x="163" y="227"/>
                  </a:lnTo>
                  <a:lnTo>
                    <a:pt x="161" y="228"/>
                  </a:lnTo>
                  <a:lnTo>
                    <a:pt x="160" y="223"/>
                  </a:lnTo>
                  <a:lnTo>
                    <a:pt x="158" y="222"/>
                  </a:lnTo>
                  <a:lnTo>
                    <a:pt x="157" y="220"/>
                  </a:lnTo>
                  <a:lnTo>
                    <a:pt x="154" y="220"/>
                  </a:lnTo>
                  <a:lnTo>
                    <a:pt x="152" y="220"/>
                  </a:lnTo>
                  <a:lnTo>
                    <a:pt x="151" y="220"/>
                  </a:lnTo>
                  <a:lnTo>
                    <a:pt x="151" y="219"/>
                  </a:lnTo>
                  <a:lnTo>
                    <a:pt x="150" y="217"/>
                  </a:lnTo>
                  <a:lnTo>
                    <a:pt x="147" y="217"/>
                  </a:lnTo>
                  <a:lnTo>
                    <a:pt x="129" y="231"/>
                  </a:lnTo>
                  <a:lnTo>
                    <a:pt x="129" y="236"/>
                  </a:lnTo>
                  <a:lnTo>
                    <a:pt x="130" y="238"/>
                  </a:lnTo>
                  <a:lnTo>
                    <a:pt x="130" y="240"/>
                  </a:lnTo>
                  <a:lnTo>
                    <a:pt x="136" y="246"/>
                  </a:lnTo>
                  <a:lnTo>
                    <a:pt x="137" y="247"/>
                  </a:lnTo>
                  <a:lnTo>
                    <a:pt x="137" y="248"/>
                  </a:lnTo>
                  <a:lnTo>
                    <a:pt x="136" y="249"/>
                  </a:lnTo>
                  <a:lnTo>
                    <a:pt x="134" y="249"/>
                  </a:lnTo>
                  <a:lnTo>
                    <a:pt x="127" y="248"/>
                  </a:lnTo>
                  <a:lnTo>
                    <a:pt x="119" y="244"/>
                  </a:lnTo>
                  <a:lnTo>
                    <a:pt x="105" y="236"/>
                  </a:lnTo>
                  <a:lnTo>
                    <a:pt x="105" y="241"/>
                  </a:lnTo>
                  <a:lnTo>
                    <a:pt x="104" y="246"/>
                  </a:lnTo>
                  <a:lnTo>
                    <a:pt x="105" y="251"/>
                  </a:lnTo>
                  <a:lnTo>
                    <a:pt x="106" y="252"/>
                  </a:lnTo>
                  <a:lnTo>
                    <a:pt x="109" y="253"/>
                  </a:lnTo>
                  <a:lnTo>
                    <a:pt x="111" y="253"/>
                  </a:lnTo>
                  <a:lnTo>
                    <a:pt x="112" y="253"/>
                  </a:lnTo>
                  <a:lnTo>
                    <a:pt x="113" y="253"/>
                  </a:lnTo>
                  <a:lnTo>
                    <a:pt x="113" y="258"/>
                  </a:lnTo>
                  <a:lnTo>
                    <a:pt x="114" y="261"/>
                  </a:lnTo>
                  <a:lnTo>
                    <a:pt x="113" y="263"/>
                  </a:lnTo>
                  <a:lnTo>
                    <a:pt x="112" y="264"/>
                  </a:lnTo>
                  <a:lnTo>
                    <a:pt x="111" y="266"/>
                  </a:lnTo>
                  <a:lnTo>
                    <a:pt x="108" y="266"/>
                  </a:lnTo>
                  <a:lnTo>
                    <a:pt x="106" y="266"/>
                  </a:lnTo>
                  <a:lnTo>
                    <a:pt x="108" y="265"/>
                  </a:lnTo>
                  <a:lnTo>
                    <a:pt x="100" y="264"/>
                  </a:lnTo>
                  <a:lnTo>
                    <a:pt x="95" y="263"/>
                  </a:lnTo>
                  <a:lnTo>
                    <a:pt x="94" y="263"/>
                  </a:lnTo>
                  <a:lnTo>
                    <a:pt x="94" y="257"/>
                  </a:lnTo>
                  <a:lnTo>
                    <a:pt x="90" y="257"/>
                  </a:lnTo>
                  <a:lnTo>
                    <a:pt x="87" y="257"/>
                  </a:lnTo>
                  <a:lnTo>
                    <a:pt x="85" y="251"/>
                  </a:lnTo>
                  <a:lnTo>
                    <a:pt x="84" y="244"/>
                  </a:lnTo>
                  <a:lnTo>
                    <a:pt x="82" y="237"/>
                  </a:lnTo>
                  <a:lnTo>
                    <a:pt x="82" y="230"/>
                  </a:lnTo>
                  <a:lnTo>
                    <a:pt x="74" y="225"/>
                  </a:lnTo>
                  <a:lnTo>
                    <a:pt x="64" y="223"/>
                  </a:lnTo>
                  <a:lnTo>
                    <a:pt x="65" y="219"/>
                  </a:lnTo>
                  <a:lnTo>
                    <a:pt x="63" y="219"/>
                  </a:lnTo>
                  <a:lnTo>
                    <a:pt x="60" y="219"/>
                  </a:lnTo>
                  <a:lnTo>
                    <a:pt x="60" y="214"/>
                  </a:lnTo>
                  <a:lnTo>
                    <a:pt x="59" y="211"/>
                  </a:lnTo>
                  <a:lnTo>
                    <a:pt x="52" y="201"/>
                  </a:lnTo>
                  <a:lnTo>
                    <a:pt x="64" y="209"/>
                  </a:lnTo>
                  <a:lnTo>
                    <a:pt x="65" y="209"/>
                  </a:lnTo>
                  <a:lnTo>
                    <a:pt x="65" y="208"/>
                  </a:lnTo>
                  <a:lnTo>
                    <a:pt x="67" y="207"/>
                  </a:lnTo>
                  <a:lnTo>
                    <a:pt x="68" y="208"/>
                  </a:lnTo>
                  <a:lnTo>
                    <a:pt x="69" y="209"/>
                  </a:lnTo>
                  <a:lnTo>
                    <a:pt x="71" y="212"/>
                  </a:lnTo>
                  <a:lnTo>
                    <a:pt x="73" y="215"/>
                  </a:lnTo>
                  <a:lnTo>
                    <a:pt x="74" y="213"/>
                  </a:lnTo>
                  <a:lnTo>
                    <a:pt x="76" y="211"/>
                  </a:lnTo>
                  <a:lnTo>
                    <a:pt x="78" y="211"/>
                  </a:lnTo>
                  <a:lnTo>
                    <a:pt x="78" y="215"/>
                  </a:lnTo>
                  <a:lnTo>
                    <a:pt x="98" y="222"/>
                  </a:lnTo>
                  <a:lnTo>
                    <a:pt x="110" y="224"/>
                  </a:lnTo>
                  <a:lnTo>
                    <a:pt x="116" y="225"/>
                  </a:lnTo>
                  <a:lnTo>
                    <a:pt x="120" y="225"/>
                  </a:lnTo>
                  <a:lnTo>
                    <a:pt x="125" y="222"/>
                  </a:lnTo>
                  <a:lnTo>
                    <a:pt x="129" y="219"/>
                  </a:lnTo>
                  <a:lnTo>
                    <a:pt x="134" y="215"/>
                  </a:lnTo>
                  <a:lnTo>
                    <a:pt x="138" y="211"/>
                  </a:lnTo>
                  <a:lnTo>
                    <a:pt x="140" y="207"/>
                  </a:lnTo>
                  <a:lnTo>
                    <a:pt x="140" y="205"/>
                  </a:lnTo>
                  <a:lnTo>
                    <a:pt x="140" y="200"/>
                  </a:lnTo>
                  <a:lnTo>
                    <a:pt x="138" y="197"/>
                  </a:lnTo>
                  <a:lnTo>
                    <a:pt x="135" y="197"/>
                  </a:lnTo>
                  <a:lnTo>
                    <a:pt x="135" y="194"/>
                  </a:lnTo>
                  <a:lnTo>
                    <a:pt x="129" y="192"/>
                  </a:lnTo>
                  <a:lnTo>
                    <a:pt x="125" y="189"/>
                  </a:lnTo>
                  <a:lnTo>
                    <a:pt x="125" y="187"/>
                  </a:lnTo>
                  <a:lnTo>
                    <a:pt x="124" y="186"/>
                  </a:lnTo>
                  <a:lnTo>
                    <a:pt x="122" y="187"/>
                  </a:lnTo>
                  <a:lnTo>
                    <a:pt x="120" y="187"/>
                  </a:lnTo>
                  <a:lnTo>
                    <a:pt x="120" y="183"/>
                  </a:lnTo>
                  <a:lnTo>
                    <a:pt x="108" y="176"/>
                  </a:lnTo>
                  <a:lnTo>
                    <a:pt x="101" y="173"/>
                  </a:lnTo>
                  <a:lnTo>
                    <a:pt x="95" y="171"/>
                  </a:lnTo>
                  <a:lnTo>
                    <a:pt x="93" y="171"/>
                  </a:lnTo>
                  <a:lnTo>
                    <a:pt x="90" y="171"/>
                  </a:lnTo>
                  <a:lnTo>
                    <a:pt x="87" y="171"/>
                  </a:lnTo>
                  <a:lnTo>
                    <a:pt x="86" y="168"/>
                  </a:lnTo>
                  <a:lnTo>
                    <a:pt x="85" y="166"/>
                  </a:lnTo>
                  <a:lnTo>
                    <a:pt x="81" y="166"/>
                  </a:lnTo>
                  <a:lnTo>
                    <a:pt x="78" y="166"/>
                  </a:lnTo>
                  <a:lnTo>
                    <a:pt x="77" y="163"/>
                  </a:lnTo>
                  <a:lnTo>
                    <a:pt x="70" y="162"/>
                  </a:lnTo>
                  <a:lnTo>
                    <a:pt x="64" y="160"/>
                  </a:lnTo>
                  <a:lnTo>
                    <a:pt x="53" y="160"/>
                  </a:lnTo>
                  <a:lnTo>
                    <a:pt x="53" y="157"/>
                  </a:lnTo>
                  <a:lnTo>
                    <a:pt x="59" y="156"/>
                  </a:lnTo>
                  <a:lnTo>
                    <a:pt x="59" y="155"/>
                  </a:lnTo>
                  <a:lnTo>
                    <a:pt x="52" y="152"/>
                  </a:lnTo>
                  <a:lnTo>
                    <a:pt x="51" y="152"/>
                  </a:lnTo>
                  <a:lnTo>
                    <a:pt x="47" y="152"/>
                  </a:lnTo>
                  <a:lnTo>
                    <a:pt x="45" y="152"/>
                  </a:lnTo>
                  <a:lnTo>
                    <a:pt x="41" y="151"/>
                  </a:lnTo>
                  <a:lnTo>
                    <a:pt x="39" y="152"/>
                  </a:lnTo>
                  <a:lnTo>
                    <a:pt x="37" y="156"/>
                  </a:lnTo>
                  <a:lnTo>
                    <a:pt x="37" y="157"/>
                  </a:lnTo>
                  <a:lnTo>
                    <a:pt x="35" y="158"/>
                  </a:lnTo>
                  <a:lnTo>
                    <a:pt x="32" y="158"/>
                  </a:lnTo>
                  <a:lnTo>
                    <a:pt x="33" y="160"/>
                  </a:lnTo>
                  <a:lnTo>
                    <a:pt x="32" y="165"/>
                  </a:lnTo>
                  <a:lnTo>
                    <a:pt x="31" y="168"/>
                  </a:lnTo>
                  <a:lnTo>
                    <a:pt x="30" y="170"/>
                  </a:lnTo>
                  <a:lnTo>
                    <a:pt x="30" y="168"/>
                  </a:lnTo>
                  <a:lnTo>
                    <a:pt x="29" y="167"/>
                  </a:lnTo>
                  <a:lnTo>
                    <a:pt x="29" y="165"/>
                  </a:lnTo>
                  <a:lnTo>
                    <a:pt x="25" y="168"/>
                  </a:lnTo>
                  <a:lnTo>
                    <a:pt x="24" y="174"/>
                  </a:lnTo>
                  <a:lnTo>
                    <a:pt x="24" y="179"/>
                  </a:lnTo>
                  <a:lnTo>
                    <a:pt x="25" y="181"/>
                  </a:lnTo>
                  <a:lnTo>
                    <a:pt x="27" y="182"/>
                  </a:lnTo>
                  <a:lnTo>
                    <a:pt x="28" y="183"/>
                  </a:lnTo>
                  <a:lnTo>
                    <a:pt x="28" y="182"/>
                  </a:lnTo>
                  <a:lnTo>
                    <a:pt x="30" y="186"/>
                  </a:lnTo>
                  <a:lnTo>
                    <a:pt x="31" y="188"/>
                  </a:lnTo>
                  <a:lnTo>
                    <a:pt x="31" y="190"/>
                  </a:lnTo>
                  <a:lnTo>
                    <a:pt x="28" y="195"/>
                  </a:lnTo>
                  <a:lnTo>
                    <a:pt x="25" y="198"/>
                  </a:lnTo>
                  <a:lnTo>
                    <a:pt x="24" y="200"/>
                  </a:lnTo>
                  <a:lnTo>
                    <a:pt x="28" y="211"/>
                  </a:lnTo>
                  <a:lnTo>
                    <a:pt x="30" y="220"/>
                  </a:lnTo>
                  <a:lnTo>
                    <a:pt x="31" y="222"/>
                  </a:lnTo>
                  <a:lnTo>
                    <a:pt x="31" y="227"/>
                  </a:lnTo>
                  <a:lnTo>
                    <a:pt x="31" y="228"/>
                  </a:lnTo>
                  <a:lnTo>
                    <a:pt x="32" y="229"/>
                  </a:lnTo>
                  <a:lnTo>
                    <a:pt x="32" y="230"/>
                  </a:lnTo>
                  <a:lnTo>
                    <a:pt x="32" y="231"/>
                  </a:lnTo>
                  <a:lnTo>
                    <a:pt x="31" y="235"/>
                  </a:lnTo>
                  <a:lnTo>
                    <a:pt x="31" y="238"/>
                  </a:lnTo>
                  <a:lnTo>
                    <a:pt x="32" y="241"/>
                  </a:lnTo>
                  <a:lnTo>
                    <a:pt x="32" y="244"/>
                  </a:lnTo>
                  <a:lnTo>
                    <a:pt x="32" y="246"/>
                  </a:lnTo>
                  <a:lnTo>
                    <a:pt x="36" y="249"/>
                  </a:lnTo>
                  <a:lnTo>
                    <a:pt x="38" y="252"/>
                  </a:lnTo>
                  <a:lnTo>
                    <a:pt x="38" y="254"/>
                  </a:lnTo>
                  <a:lnTo>
                    <a:pt x="39" y="256"/>
                  </a:lnTo>
                  <a:lnTo>
                    <a:pt x="40" y="258"/>
                  </a:lnTo>
                  <a:lnTo>
                    <a:pt x="40" y="260"/>
                  </a:lnTo>
                  <a:lnTo>
                    <a:pt x="40" y="262"/>
                  </a:lnTo>
                  <a:lnTo>
                    <a:pt x="38" y="264"/>
                  </a:lnTo>
                  <a:lnTo>
                    <a:pt x="37" y="268"/>
                  </a:lnTo>
                  <a:lnTo>
                    <a:pt x="37" y="272"/>
                  </a:lnTo>
                  <a:lnTo>
                    <a:pt x="37" y="273"/>
                  </a:lnTo>
                  <a:lnTo>
                    <a:pt x="39" y="274"/>
                  </a:lnTo>
                  <a:lnTo>
                    <a:pt x="40" y="276"/>
                  </a:lnTo>
                  <a:lnTo>
                    <a:pt x="43" y="277"/>
                  </a:lnTo>
                  <a:lnTo>
                    <a:pt x="45" y="277"/>
                  </a:lnTo>
                  <a:lnTo>
                    <a:pt x="45" y="278"/>
                  </a:lnTo>
                  <a:lnTo>
                    <a:pt x="46" y="282"/>
                  </a:lnTo>
                  <a:lnTo>
                    <a:pt x="47" y="286"/>
                  </a:lnTo>
                  <a:lnTo>
                    <a:pt x="41" y="290"/>
                  </a:lnTo>
                  <a:lnTo>
                    <a:pt x="30" y="298"/>
                  </a:lnTo>
                  <a:lnTo>
                    <a:pt x="12" y="309"/>
                  </a:lnTo>
                  <a:lnTo>
                    <a:pt x="4" y="315"/>
                  </a:lnTo>
                  <a:lnTo>
                    <a:pt x="6" y="315"/>
                  </a:lnTo>
                  <a:lnTo>
                    <a:pt x="13" y="313"/>
                  </a:lnTo>
                  <a:lnTo>
                    <a:pt x="14" y="314"/>
                  </a:lnTo>
                  <a:lnTo>
                    <a:pt x="13" y="315"/>
                  </a:lnTo>
                  <a:lnTo>
                    <a:pt x="12" y="318"/>
                  </a:lnTo>
                  <a:lnTo>
                    <a:pt x="16" y="322"/>
                  </a:lnTo>
                  <a:lnTo>
                    <a:pt x="21" y="326"/>
                  </a:lnTo>
                  <a:lnTo>
                    <a:pt x="24" y="325"/>
                  </a:lnTo>
                  <a:lnTo>
                    <a:pt x="27" y="323"/>
                  </a:lnTo>
                  <a:lnTo>
                    <a:pt x="29" y="323"/>
                  </a:lnTo>
                  <a:lnTo>
                    <a:pt x="31" y="328"/>
                  </a:lnTo>
                  <a:lnTo>
                    <a:pt x="35" y="328"/>
                  </a:lnTo>
                  <a:lnTo>
                    <a:pt x="37" y="328"/>
                  </a:lnTo>
                  <a:lnTo>
                    <a:pt x="24" y="330"/>
                  </a:lnTo>
                  <a:lnTo>
                    <a:pt x="22" y="333"/>
                  </a:lnTo>
                  <a:lnTo>
                    <a:pt x="19" y="333"/>
                  </a:lnTo>
                  <a:lnTo>
                    <a:pt x="16" y="333"/>
                  </a:lnTo>
                  <a:lnTo>
                    <a:pt x="12" y="331"/>
                  </a:lnTo>
                  <a:lnTo>
                    <a:pt x="11" y="336"/>
                  </a:lnTo>
                  <a:lnTo>
                    <a:pt x="12" y="337"/>
                  </a:lnTo>
                  <a:lnTo>
                    <a:pt x="13" y="341"/>
                  </a:lnTo>
                  <a:lnTo>
                    <a:pt x="12" y="343"/>
                  </a:lnTo>
                  <a:lnTo>
                    <a:pt x="11" y="344"/>
                  </a:lnTo>
                  <a:lnTo>
                    <a:pt x="8" y="347"/>
                  </a:lnTo>
                  <a:lnTo>
                    <a:pt x="11" y="357"/>
                  </a:lnTo>
                  <a:lnTo>
                    <a:pt x="8" y="359"/>
                  </a:lnTo>
                  <a:lnTo>
                    <a:pt x="7" y="361"/>
                  </a:lnTo>
                  <a:lnTo>
                    <a:pt x="6" y="360"/>
                  </a:lnTo>
                  <a:lnTo>
                    <a:pt x="5" y="361"/>
                  </a:lnTo>
                  <a:lnTo>
                    <a:pt x="3" y="363"/>
                  </a:lnTo>
                  <a:lnTo>
                    <a:pt x="2" y="365"/>
                  </a:lnTo>
                  <a:lnTo>
                    <a:pt x="0" y="366"/>
                  </a:lnTo>
                  <a:lnTo>
                    <a:pt x="0" y="369"/>
                  </a:lnTo>
                  <a:lnTo>
                    <a:pt x="0" y="370"/>
                  </a:lnTo>
                  <a:lnTo>
                    <a:pt x="2" y="373"/>
                  </a:lnTo>
                  <a:lnTo>
                    <a:pt x="3" y="374"/>
                  </a:lnTo>
                  <a:lnTo>
                    <a:pt x="5" y="374"/>
                  </a:lnTo>
                  <a:lnTo>
                    <a:pt x="7" y="373"/>
                  </a:lnTo>
                  <a:lnTo>
                    <a:pt x="8" y="380"/>
                  </a:lnTo>
                  <a:lnTo>
                    <a:pt x="8" y="382"/>
                  </a:lnTo>
                  <a:lnTo>
                    <a:pt x="9" y="382"/>
                  </a:lnTo>
                  <a:lnTo>
                    <a:pt x="11" y="382"/>
                  </a:lnTo>
                  <a:lnTo>
                    <a:pt x="12" y="383"/>
                  </a:lnTo>
                  <a:lnTo>
                    <a:pt x="15" y="387"/>
                  </a:lnTo>
                  <a:lnTo>
                    <a:pt x="16" y="392"/>
                  </a:lnTo>
                  <a:lnTo>
                    <a:pt x="16" y="391"/>
                  </a:lnTo>
                  <a:lnTo>
                    <a:pt x="16" y="392"/>
                  </a:lnTo>
                  <a:lnTo>
                    <a:pt x="17" y="393"/>
                  </a:lnTo>
                  <a:lnTo>
                    <a:pt x="17" y="395"/>
                  </a:lnTo>
                  <a:lnTo>
                    <a:pt x="19" y="395"/>
                  </a:lnTo>
                  <a:lnTo>
                    <a:pt x="22" y="393"/>
                  </a:lnTo>
                  <a:lnTo>
                    <a:pt x="23" y="393"/>
                  </a:lnTo>
                  <a:lnTo>
                    <a:pt x="29" y="394"/>
                  </a:lnTo>
                  <a:lnTo>
                    <a:pt x="32" y="396"/>
                  </a:lnTo>
                  <a:lnTo>
                    <a:pt x="33" y="398"/>
                  </a:lnTo>
                  <a:lnTo>
                    <a:pt x="35" y="399"/>
                  </a:lnTo>
                  <a:lnTo>
                    <a:pt x="35" y="400"/>
                  </a:lnTo>
                  <a:lnTo>
                    <a:pt x="36" y="401"/>
                  </a:lnTo>
                  <a:lnTo>
                    <a:pt x="37" y="401"/>
                  </a:lnTo>
                  <a:lnTo>
                    <a:pt x="38" y="403"/>
                  </a:lnTo>
                  <a:lnTo>
                    <a:pt x="38" y="406"/>
                  </a:lnTo>
                  <a:lnTo>
                    <a:pt x="39" y="408"/>
                  </a:lnTo>
                  <a:lnTo>
                    <a:pt x="39" y="409"/>
                  </a:lnTo>
                  <a:lnTo>
                    <a:pt x="40" y="412"/>
                  </a:lnTo>
                  <a:lnTo>
                    <a:pt x="40" y="417"/>
                  </a:lnTo>
                  <a:lnTo>
                    <a:pt x="40" y="419"/>
                  </a:lnTo>
                  <a:lnTo>
                    <a:pt x="41" y="420"/>
                  </a:lnTo>
                  <a:lnTo>
                    <a:pt x="45" y="423"/>
                  </a:lnTo>
                  <a:lnTo>
                    <a:pt x="46" y="424"/>
                  </a:lnTo>
                  <a:lnTo>
                    <a:pt x="48" y="426"/>
                  </a:lnTo>
                  <a:lnTo>
                    <a:pt x="49" y="431"/>
                  </a:lnTo>
                  <a:lnTo>
                    <a:pt x="49" y="433"/>
                  </a:lnTo>
                  <a:lnTo>
                    <a:pt x="48" y="434"/>
                  </a:lnTo>
                  <a:lnTo>
                    <a:pt x="46" y="434"/>
                  </a:lnTo>
                  <a:lnTo>
                    <a:pt x="44" y="433"/>
                  </a:lnTo>
                  <a:lnTo>
                    <a:pt x="43" y="433"/>
                  </a:lnTo>
                  <a:lnTo>
                    <a:pt x="41" y="434"/>
                  </a:lnTo>
                  <a:lnTo>
                    <a:pt x="41" y="436"/>
                  </a:lnTo>
                  <a:lnTo>
                    <a:pt x="43" y="437"/>
                  </a:lnTo>
                  <a:lnTo>
                    <a:pt x="44" y="439"/>
                  </a:lnTo>
                  <a:lnTo>
                    <a:pt x="45" y="440"/>
                  </a:lnTo>
                  <a:lnTo>
                    <a:pt x="45" y="452"/>
                  </a:lnTo>
                  <a:lnTo>
                    <a:pt x="47" y="455"/>
                  </a:lnTo>
                  <a:lnTo>
                    <a:pt x="48" y="456"/>
                  </a:lnTo>
                  <a:lnTo>
                    <a:pt x="51" y="453"/>
                  </a:lnTo>
                  <a:lnTo>
                    <a:pt x="52" y="452"/>
                  </a:lnTo>
                  <a:lnTo>
                    <a:pt x="53" y="452"/>
                  </a:lnTo>
                  <a:lnTo>
                    <a:pt x="55" y="453"/>
                  </a:lnTo>
                  <a:lnTo>
                    <a:pt x="57" y="453"/>
                  </a:lnTo>
                  <a:lnTo>
                    <a:pt x="59" y="453"/>
                  </a:lnTo>
                  <a:lnTo>
                    <a:pt x="60" y="453"/>
                  </a:lnTo>
                  <a:lnTo>
                    <a:pt x="60" y="455"/>
                  </a:lnTo>
                  <a:lnTo>
                    <a:pt x="61" y="458"/>
                  </a:lnTo>
                  <a:lnTo>
                    <a:pt x="62" y="459"/>
                  </a:lnTo>
                  <a:lnTo>
                    <a:pt x="62" y="463"/>
                  </a:lnTo>
                  <a:lnTo>
                    <a:pt x="63" y="464"/>
                  </a:lnTo>
                  <a:lnTo>
                    <a:pt x="64" y="465"/>
                  </a:lnTo>
                  <a:lnTo>
                    <a:pt x="65" y="467"/>
                  </a:lnTo>
                  <a:lnTo>
                    <a:pt x="65" y="468"/>
                  </a:lnTo>
                  <a:lnTo>
                    <a:pt x="67" y="468"/>
                  </a:lnTo>
                  <a:lnTo>
                    <a:pt x="70" y="468"/>
                  </a:lnTo>
                  <a:lnTo>
                    <a:pt x="73" y="469"/>
                  </a:lnTo>
                  <a:lnTo>
                    <a:pt x="78" y="471"/>
                  </a:lnTo>
                  <a:lnTo>
                    <a:pt x="80" y="471"/>
                  </a:lnTo>
                  <a:lnTo>
                    <a:pt x="81" y="471"/>
                  </a:lnTo>
                  <a:lnTo>
                    <a:pt x="82" y="472"/>
                  </a:lnTo>
                  <a:lnTo>
                    <a:pt x="84" y="474"/>
                  </a:lnTo>
                  <a:lnTo>
                    <a:pt x="84" y="475"/>
                  </a:lnTo>
                  <a:lnTo>
                    <a:pt x="86" y="476"/>
                  </a:lnTo>
                  <a:lnTo>
                    <a:pt x="88" y="476"/>
                  </a:lnTo>
                  <a:lnTo>
                    <a:pt x="89" y="477"/>
                  </a:lnTo>
                  <a:lnTo>
                    <a:pt x="90" y="480"/>
                  </a:lnTo>
                  <a:lnTo>
                    <a:pt x="90" y="483"/>
                  </a:lnTo>
                  <a:lnTo>
                    <a:pt x="96" y="481"/>
                  </a:lnTo>
                  <a:lnTo>
                    <a:pt x="101" y="480"/>
                  </a:lnTo>
                  <a:lnTo>
                    <a:pt x="103" y="480"/>
                  </a:lnTo>
                  <a:lnTo>
                    <a:pt x="104" y="480"/>
                  </a:lnTo>
                  <a:lnTo>
                    <a:pt x="105" y="481"/>
                  </a:lnTo>
                  <a:lnTo>
                    <a:pt x="106" y="483"/>
                  </a:lnTo>
                  <a:lnTo>
                    <a:pt x="109" y="483"/>
                  </a:lnTo>
                  <a:lnTo>
                    <a:pt x="110" y="483"/>
                  </a:lnTo>
                  <a:lnTo>
                    <a:pt x="111" y="484"/>
                  </a:lnTo>
                  <a:lnTo>
                    <a:pt x="113" y="487"/>
                  </a:lnTo>
                  <a:lnTo>
                    <a:pt x="117" y="488"/>
                  </a:lnTo>
                  <a:lnTo>
                    <a:pt x="119" y="489"/>
                  </a:lnTo>
                  <a:lnTo>
                    <a:pt x="120" y="491"/>
                  </a:lnTo>
                  <a:lnTo>
                    <a:pt x="120" y="492"/>
                  </a:lnTo>
                  <a:lnTo>
                    <a:pt x="119" y="493"/>
                  </a:lnTo>
                  <a:lnTo>
                    <a:pt x="120" y="495"/>
                  </a:lnTo>
                  <a:lnTo>
                    <a:pt x="122" y="496"/>
                  </a:lnTo>
                  <a:lnTo>
                    <a:pt x="121" y="497"/>
                  </a:lnTo>
                  <a:lnTo>
                    <a:pt x="119" y="500"/>
                  </a:lnTo>
                  <a:lnTo>
                    <a:pt x="118" y="501"/>
                  </a:lnTo>
                  <a:lnTo>
                    <a:pt x="119" y="501"/>
                  </a:lnTo>
                  <a:lnTo>
                    <a:pt x="121" y="504"/>
                  </a:lnTo>
                  <a:lnTo>
                    <a:pt x="121" y="505"/>
                  </a:lnTo>
                  <a:lnTo>
                    <a:pt x="121" y="508"/>
                  </a:lnTo>
                  <a:lnTo>
                    <a:pt x="122" y="509"/>
                  </a:lnTo>
                  <a:lnTo>
                    <a:pt x="122" y="510"/>
                  </a:lnTo>
                  <a:lnTo>
                    <a:pt x="121" y="512"/>
                  </a:lnTo>
                  <a:lnTo>
                    <a:pt x="121" y="513"/>
                  </a:lnTo>
                  <a:lnTo>
                    <a:pt x="121" y="515"/>
                  </a:lnTo>
                  <a:lnTo>
                    <a:pt x="122" y="518"/>
                  </a:lnTo>
                  <a:lnTo>
                    <a:pt x="124" y="521"/>
                  </a:lnTo>
                  <a:lnTo>
                    <a:pt x="124" y="523"/>
                  </a:lnTo>
                  <a:lnTo>
                    <a:pt x="122" y="524"/>
                  </a:lnTo>
                  <a:lnTo>
                    <a:pt x="120" y="524"/>
                  </a:lnTo>
                  <a:lnTo>
                    <a:pt x="116" y="524"/>
                  </a:lnTo>
                  <a:lnTo>
                    <a:pt x="112" y="529"/>
                  </a:lnTo>
                  <a:lnTo>
                    <a:pt x="111" y="534"/>
                  </a:lnTo>
                  <a:lnTo>
                    <a:pt x="112" y="534"/>
                  </a:lnTo>
                  <a:lnTo>
                    <a:pt x="122" y="532"/>
                  </a:lnTo>
                  <a:lnTo>
                    <a:pt x="122" y="536"/>
                  </a:lnTo>
                  <a:lnTo>
                    <a:pt x="112" y="540"/>
                  </a:lnTo>
                  <a:lnTo>
                    <a:pt x="112" y="545"/>
                  </a:lnTo>
                  <a:lnTo>
                    <a:pt x="110" y="545"/>
                  </a:lnTo>
                  <a:lnTo>
                    <a:pt x="109" y="545"/>
                  </a:lnTo>
                  <a:lnTo>
                    <a:pt x="104" y="545"/>
                  </a:lnTo>
                  <a:lnTo>
                    <a:pt x="104" y="548"/>
                  </a:lnTo>
                  <a:lnTo>
                    <a:pt x="111" y="549"/>
                  </a:lnTo>
                  <a:lnTo>
                    <a:pt x="110" y="550"/>
                  </a:lnTo>
                  <a:lnTo>
                    <a:pt x="109" y="553"/>
                  </a:lnTo>
                  <a:lnTo>
                    <a:pt x="109" y="554"/>
                  </a:lnTo>
                  <a:lnTo>
                    <a:pt x="105" y="554"/>
                  </a:lnTo>
                  <a:lnTo>
                    <a:pt x="105" y="556"/>
                  </a:lnTo>
                  <a:lnTo>
                    <a:pt x="105" y="558"/>
                  </a:lnTo>
                  <a:lnTo>
                    <a:pt x="94" y="561"/>
                  </a:lnTo>
                  <a:lnTo>
                    <a:pt x="97" y="562"/>
                  </a:lnTo>
                  <a:lnTo>
                    <a:pt x="103" y="563"/>
                  </a:lnTo>
                  <a:lnTo>
                    <a:pt x="103" y="566"/>
                  </a:lnTo>
                  <a:lnTo>
                    <a:pt x="103" y="569"/>
                  </a:lnTo>
                  <a:lnTo>
                    <a:pt x="104" y="570"/>
                  </a:lnTo>
                  <a:lnTo>
                    <a:pt x="106" y="570"/>
                  </a:lnTo>
                  <a:lnTo>
                    <a:pt x="109" y="570"/>
                  </a:lnTo>
                  <a:lnTo>
                    <a:pt x="109" y="572"/>
                  </a:lnTo>
                  <a:lnTo>
                    <a:pt x="110" y="573"/>
                  </a:lnTo>
                  <a:lnTo>
                    <a:pt x="111" y="573"/>
                  </a:lnTo>
                  <a:lnTo>
                    <a:pt x="113" y="574"/>
                  </a:lnTo>
                  <a:lnTo>
                    <a:pt x="116" y="577"/>
                  </a:lnTo>
                  <a:lnTo>
                    <a:pt x="118" y="580"/>
                  </a:lnTo>
                  <a:lnTo>
                    <a:pt x="120" y="583"/>
                  </a:lnTo>
                  <a:lnTo>
                    <a:pt x="122" y="587"/>
                  </a:lnTo>
                  <a:lnTo>
                    <a:pt x="128" y="589"/>
                  </a:lnTo>
                  <a:lnTo>
                    <a:pt x="129" y="586"/>
                  </a:lnTo>
                  <a:lnTo>
                    <a:pt x="130" y="582"/>
                  </a:lnTo>
                  <a:lnTo>
                    <a:pt x="132" y="581"/>
                  </a:lnTo>
                  <a:lnTo>
                    <a:pt x="135" y="580"/>
                  </a:lnTo>
                  <a:lnTo>
                    <a:pt x="137" y="579"/>
                  </a:lnTo>
                  <a:lnTo>
                    <a:pt x="138" y="580"/>
                  </a:lnTo>
                  <a:lnTo>
                    <a:pt x="140" y="581"/>
                  </a:lnTo>
                  <a:lnTo>
                    <a:pt x="141" y="582"/>
                  </a:lnTo>
                  <a:lnTo>
                    <a:pt x="145" y="582"/>
                  </a:lnTo>
                  <a:lnTo>
                    <a:pt x="150" y="583"/>
                  </a:lnTo>
                  <a:lnTo>
                    <a:pt x="153" y="583"/>
                  </a:lnTo>
                  <a:lnTo>
                    <a:pt x="155" y="583"/>
                  </a:lnTo>
                  <a:lnTo>
                    <a:pt x="159" y="586"/>
                  </a:lnTo>
                  <a:lnTo>
                    <a:pt x="162" y="589"/>
                  </a:lnTo>
                  <a:lnTo>
                    <a:pt x="165" y="591"/>
                  </a:lnTo>
                  <a:lnTo>
                    <a:pt x="167" y="591"/>
                  </a:lnTo>
                  <a:lnTo>
                    <a:pt x="171" y="590"/>
                  </a:lnTo>
                  <a:lnTo>
                    <a:pt x="173" y="590"/>
                  </a:lnTo>
                  <a:lnTo>
                    <a:pt x="174" y="591"/>
                  </a:lnTo>
                  <a:lnTo>
                    <a:pt x="175" y="591"/>
                  </a:lnTo>
                  <a:lnTo>
                    <a:pt x="176" y="591"/>
                  </a:lnTo>
                  <a:lnTo>
                    <a:pt x="178" y="589"/>
                  </a:lnTo>
                  <a:lnTo>
                    <a:pt x="182" y="589"/>
                  </a:lnTo>
                  <a:lnTo>
                    <a:pt x="184" y="590"/>
                  </a:lnTo>
                  <a:lnTo>
                    <a:pt x="185" y="594"/>
                  </a:lnTo>
                  <a:lnTo>
                    <a:pt x="187" y="595"/>
                  </a:lnTo>
                  <a:lnTo>
                    <a:pt x="190" y="597"/>
                  </a:lnTo>
                  <a:lnTo>
                    <a:pt x="191" y="597"/>
                  </a:lnTo>
                  <a:lnTo>
                    <a:pt x="192" y="598"/>
                  </a:lnTo>
                  <a:lnTo>
                    <a:pt x="192" y="599"/>
                  </a:lnTo>
                  <a:lnTo>
                    <a:pt x="191" y="602"/>
                  </a:lnTo>
                  <a:lnTo>
                    <a:pt x="192" y="603"/>
                  </a:lnTo>
                  <a:lnTo>
                    <a:pt x="195" y="603"/>
                  </a:lnTo>
                  <a:lnTo>
                    <a:pt x="197" y="603"/>
                  </a:lnTo>
                  <a:lnTo>
                    <a:pt x="198" y="603"/>
                  </a:lnTo>
                  <a:lnTo>
                    <a:pt x="201" y="607"/>
                  </a:lnTo>
                  <a:lnTo>
                    <a:pt x="205" y="611"/>
                  </a:lnTo>
                  <a:lnTo>
                    <a:pt x="208" y="613"/>
                  </a:lnTo>
                  <a:lnTo>
                    <a:pt x="209" y="614"/>
                  </a:lnTo>
                  <a:lnTo>
                    <a:pt x="209" y="615"/>
                  </a:lnTo>
                  <a:lnTo>
                    <a:pt x="211" y="619"/>
                  </a:lnTo>
                  <a:lnTo>
                    <a:pt x="214" y="620"/>
                  </a:lnTo>
                  <a:lnTo>
                    <a:pt x="215" y="619"/>
                  </a:lnTo>
                  <a:lnTo>
                    <a:pt x="217" y="616"/>
                  </a:lnTo>
                  <a:lnTo>
                    <a:pt x="219" y="613"/>
                  </a:lnTo>
                  <a:lnTo>
                    <a:pt x="216" y="610"/>
                  </a:lnTo>
                  <a:lnTo>
                    <a:pt x="212" y="606"/>
                  </a:lnTo>
                  <a:lnTo>
                    <a:pt x="211" y="603"/>
                  </a:lnTo>
                  <a:lnTo>
                    <a:pt x="211" y="601"/>
                  </a:lnTo>
                  <a:lnTo>
                    <a:pt x="208" y="598"/>
                  </a:lnTo>
                  <a:lnTo>
                    <a:pt x="207" y="597"/>
                  </a:lnTo>
                  <a:lnTo>
                    <a:pt x="206" y="594"/>
                  </a:lnTo>
                  <a:lnTo>
                    <a:pt x="206" y="590"/>
                  </a:lnTo>
                  <a:lnTo>
                    <a:pt x="207" y="585"/>
                  </a:lnTo>
                  <a:lnTo>
                    <a:pt x="203" y="585"/>
                  </a:lnTo>
                  <a:lnTo>
                    <a:pt x="202" y="583"/>
                  </a:lnTo>
                  <a:lnTo>
                    <a:pt x="202" y="582"/>
                  </a:lnTo>
                  <a:lnTo>
                    <a:pt x="205" y="580"/>
                  </a:lnTo>
                  <a:lnTo>
                    <a:pt x="206" y="578"/>
                  </a:lnTo>
                  <a:lnTo>
                    <a:pt x="206" y="577"/>
                  </a:lnTo>
                  <a:lnTo>
                    <a:pt x="205" y="575"/>
                  </a:lnTo>
                  <a:lnTo>
                    <a:pt x="202" y="574"/>
                  </a:lnTo>
                  <a:lnTo>
                    <a:pt x="201" y="575"/>
                  </a:lnTo>
                  <a:lnTo>
                    <a:pt x="199" y="575"/>
                  </a:lnTo>
                  <a:lnTo>
                    <a:pt x="195" y="575"/>
                  </a:lnTo>
                  <a:lnTo>
                    <a:pt x="203" y="548"/>
                  </a:lnTo>
                  <a:lnTo>
                    <a:pt x="207" y="548"/>
                  </a:lnTo>
                  <a:lnTo>
                    <a:pt x="208" y="545"/>
                  </a:lnTo>
                  <a:lnTo>
                    <a:pt x="209" y="546"/>
                  </a:lnTo>
                  <a:lnTo>
                    <a:pt x="210" y="547"/>
                  </a:lnTo>
                  <a:lnTo>
                    <a:pt x="212" y="549"/>
                  </a:lnTo>
                  <a:lnTo>
                    <a:pt x="210" y="549"/>
                  </a:lnTo>
                  <a:lnTo>
                    <a:pt x="211" y="550"/>
                  </a:lnTo>
                  <a:lnTo>
                    <a:pt x="212" y="550"/>
                  </a:lnTo>
                  <a:lnTo>
                    <a:pt x="216" y="548"/>
                  </a:lnTo>
                  <a:lnTo>
                    <a:pt x="216" y="547"/>
                  </a:lnTo>
                  <a:lnTo>
                    <a:pt x="216" y="546"/>
                  </a:lnTo>
                  <a:lnTo>
                    <a:pt x="217" y="545"/>
                  </a:lnTo>
                  <a:lnTo>
                    <a:pt x="217" y="541"/>
                  </a:lnTo>
                  <a:lnTo>
                    <a:pt x="216" y="539"/>
                  </a:lnTo>
                  <a:lnTo>
                    <a:pt x="215" y="537"/>
                  </a:lnTo>
                  <a:lnTo>
                    <a:pt x="215" y="536"/>
                  </a:lnTo>
                  <a:lnTo>
                    <a:pt x="216" y="533"/>
                  </a:lnTo>
                  <a:lnTo>
                    <a:pt x="216" y="532"/>
                  </a:lnTo>
                  <a:lnTo>
                    <a:pt x="215" y="530"/>
                  </a:lnTo>
                  <a:lnTo>
                    <a:pt x="210" y="521"/>
                  </a:lnTo>
                  <a:lnTo>
                    <a:pt x="208" y="522"/>
                  </a:lnTo>
                  <a:lnTo>
                    <a:pt x="207" y="522"/>
                  </a:lnTo>
                  <a:lnTo>
                    <a:pt x="206" y="522"/>
                  </a:lnTo>
                  <a:lnTo>
                    <a:pt x="206" y="517"/>
                  </a:lnTo>
                  <a:lnTo>
                    <a:pt x="206" y="515"/>
                  </a:lnTo>
                  <a:lnTo>
                    <a:pt x="203" y="513"/>
                  </a:lnTo>
                  <a:lnTo>
                    <a:pt x="200" y="510"/>
                  </a:lnTo>
                  <a:lnTo>
                    <a:pt x="200" y="509"/>
                  </a:lnTo>
                  <a:lnTo>
                    <a:pt x="200" y="508"/>
                  </a:lnTo>
                  <a:lnTo>
                    <a:pt x="205" y="501"/>
                  </a:lnTo>
                  <a:lnTo>
                    <a:pt x="206" y="500"/>
                  </a:lnTo>
                  <a:lnTo>
                    <a:pt x="207" y="499"/>
                  </a:lnTo>
                  <a:lnTo>
                    <a:pt x="207" y="498"/>
                  </a:lnTo>
                  <a:lnTo>
                    <a:pt x="206" y="497"/>
                  </a:lnTo>
                  <a:lnTo>
                    <a:pt x="205" y="496"/>
                  </a:lnTo>
                  <a:lnTo>
                    <a:pt x="203" y="495"/>
                  </a:lnTo>
                  <a:lnTo>
                    <a:pt x="206" y="492"/>
                  </a:lnTo>
                  <a:lnTo>
                    <a:pt x="207" y="489"/>
                  </a:lnTo>
                  <a:lnTo>
                    <a:pt x="207" y="485"/>
                  </a:lnTo>
                  <a:lnTo>
                    <a:pt x="207" y="484"/>
                  </a:lnTo>
                  <a:lnTo>
                    <a:pt x="208" y="484"/>
                  </a:lnTo>
                  <a:lnTo>
                    <a:pt x="210" y="484"/>
                  </a:lnTo>
                  <a:lnTo>
                    <a:pt x="211" y="483"/>
                  </a:lnTo>
                  <a:lnTo>
                    <a:pt x="214" y="480"/>
                  </a:lnTo>
                  <a:lnTo>
                    <a:pt x="215" y="479"/>
                  </a:lnTo>
                  <a:lnTo>
                    <a:pt x="216" y="480"/>
                  </a:lnTo>
                  <a:lnTo>
                    <a:pt x="219" y="487"/>
                  </a:lnTo>
                  <a:lnTo>
                    <a:pt x="226" y="483"/>
                  </a:lnTo>
                  <a:lnTo>
                    <a:pt x="224" y="481"/>
                  </a:lnTo>
                  <a:lnTo>
                    <a:pt x="222" y="480"/>
                  </a:lnTo>
                  <a:lnTo>
                    <a:pt x="222" y="477"/>
                  </a:lnTo>
                  <a:lnTo>
                    <a:pt x="223" y="473"/>
                  </a:lnTo>
                  <a:lnTo>
                    <a:pt x="223" y="471"/>
                  </a:lnTo>
                  <a:lnTo>
                    <a:pt x="224" y="469"/>
                  </a:lnTo>
                  <a:lnTo>
                    <a:pt x="226" y="469"/>
                  </a:lnTo>
                  <a:lnTo>
                    <a:pt x="227" y="468"/>
                  </a:lnTo>
                  <a:lnTo>
                    <a:pt x="228" y="466"/>
                  </a:lnTo>
                  <a:lnTo>
                    <a:pt x="230" y="466"/>
                  </a:lnTo>
                  <a:lnTo>
                    <a:pt x="234" y="467"/>
                  </a:lnTo>
                  <a:lnTo>
                    <a:pt x="236" y="467"/>
                  </a:lnTo>
                  <a:lnTo>
                    <a:pt x="240" y="464"/>
                  </a:lnTo>
                  <a:lnTo>
                    <a:pt x="244" y="458"/>
                  </a:lnTo>
                  <a:lnTo>
                    <a:pt x="244" y="457"/>
                  </a:lnTo>
                  <a:lnTo>
                    <a:pt x="244" y="456"/>
                  </a:lnTo>
                  <a:lnTo>
                    <a:pt x="242" y="456"/>
                  </a:lnTo>
                  <a:lnTo>
                    <a:pt x="251" y="453"/>
                  </a:lnTo>
                  <a:lnTo>
                    <a:pt x="251" y="456"/>
                  </a:lnTo>
                  <a:lnTo>
                    <a:pt x="257" y="456"/>
                  </a:lnTo>
                  <a:lnTo>
                    <a:pt x="256" y="455"/>
                  </a:lnTo>
                  <a:lnTo>
                    <a:pt x="257" y="453"/>
                  </a:lnTo>
                  <a:lnTo>
                    <a:pt x="259" y="455"/>
                  </a:lnTo>
                  <a:lnTo>
                    <a:pt x="262" y="456"/>
                  </a:lnTo>
                  <a:lnTo>
                    <a:pt x="263" y="459"/>
                  </a:lnTo>
                  <a:lnTo>
                    <a:pt x="263" y="461"/>
                  </a:lnTo>
                  <a:lnTo>
                    <a:pt x="265" y="461"/>
                  </a:lnTo>
                  <a:lnTo>
                    <a:pt x="268" y="463"/>
                  </a:lnTo>
                  <a:lnTo>
                    <a:pt x="272" y="464"/>
                  </a:lnTo>
                  <a:lnTo>
                    <a:pt x="274" y="467"/>
                  </a:lnTo>
                  <a:lnTo>
                    <a:pt x="275" y="469"/>
                  </a:lnTo>
                  <a:lnTo>
                    <a:pt x="277" y="471"/>
                  </a:lnTo>
                  <a:lnTo>
                    <a:pt x="281" y="471"/>
                  </a:lnTo>
                  <a:lnTo>
                    <a:pt x="283" y="471"/>
                  </a:lnTo>
                  <a:lnTo>
                    <a:pt x="284" y="472"/>
                  </a:lnTo>
                  <a:lnTo>
                    <a:pt x="284" y="474"/>
                  </a:lnTo>
                  <a:lnTo>
                    <a:pt x="283" y="476"/>
                  </a:lnTo>
                  <a:lnTo>
                    <a:pt x="282" y="479"/>
                  </a:lnTo>
                  <a:lnTo>
                    <a:pt x="287" y="480"/>
                  </a:lnTo>
                  <a:lnTo>
                    <a:pt x="287" y="476"/>
                  </a:lnTo>
                  <a:lnTo>
                    <a:pt x="288" y="474"/>
                  </a:lnTo>
                  <a:lnTo>
                    <a:pt x="289" y="473"/>
                  </a:lnTo>
                  <a:lnTo>
                    <a:pt x="290" y="472"/>
                  </a:lnTo>
                  <a:lnTo>
                    <a:pt x="291" y="471"/>
                  </a:lnTo>
                  <a:lnTo>
                    <a:pt x="293" y="472"/>
                  </a:lnTo>
                  <a:lnTo>
                    <a:pt x="298" y="474"/>
                  </a:lnTo>
                  <a:lnTo>
                    <a:pt x="300" y="475"/>
                  </a:lnTo>
                  <a:lnTo>
                    <a:pt x="303" y="474"/>
                  </a:lnTo>
                  <a:lnTo>
                    <a:pt x="306" y="472"/>
                  </a:lnTo>
                  <a:lnTo>
                    <a:pt x="311" y="469"/>
                  </a:lnTo>
                  <a:lnTo>
                    <a:pt x="313" y="469"/>
                  </a:lnTo>
                  <a:lnTo>
                    <a:pt x="314" y="471"/>
                  </a:lnTo>
                  <a:lnTo>
                    <a:pt x="315" y="472"/>
                  </a:lnTo>
                  <a:lnTo>
                    <a:pt x="316" y="472"/>
                  </a:lnTo>
                  <a:lnTo>
                    <a:pt x="319" y="471"/>
                  </a:lnTo>
                  <a:lnTo>
                    <a:pt x="320" y="471"/>
                  </a:lnTo>
                  <a:lnTo>
                    <a:pt x="322" y="473"/>
                  </a:lnTo>
                  <a:lnTo>
                    <a:pt x="323" y="475"/>
                  </a:lnTo>
                  <a:lnTo>
                    <a:pt x="325" y="479"/>
                  </a:lnTo>
                  <a:lnTo>
                    <a:pt x="331" y="481"/>
                  </a:lnTo>
                  <a:lnTo>
                    <a:pt x="336" y="481"/>
                  </a:lnTo>
                  <a:lnTo>
                    <a:pt x="338" y="479"/>
                  </a:lnTo>
                  <a:lnTo>
                    <a:pt x="339" y="477"/>
                  </a:lnTo>
                  <a:lnTo>
                    <a:pt x="340" y="474"/>
                  </a:lnTo>
                  <a:lnTo>
                    <a:pt x="338" y="472"/>
                  </a:lnTo>
                  <a:lnTo>
                    <a:pt x="336" y="471"/>
                  </a:lnTo>
                  <a:lnTo>
                    <a:pt x="335" y="469"/>
                  </a:lnTo>
                  <a:lnTo>
                    <a:pt x="330" y="466"/>
                  </a:lnTo>
                  <a:lnTo>
                    <a:pt x="333" y="459"/>
                  </a:lnTo>
                  <a:lnTo>
                    <a:pt x="333" y="457"/>
                  </a:lnTo>
                  <a:lnTo>
                    <a:pt x="329" y="450"/>
                  </a:lnTo>
                  <a:lnTo>
                    <a:pt x="329" y="445"/>
                  </a:lnTo>
                  <a:lnTo>
                    <a:pt x="331" y="441"/>
                  </a:lnTo>
                  <a:lnTo>
                    <a:pt x="331" y="435"/>
                  </a:lnTo>
                  <a:lnTo>
                    <a:pt x="336" y="431"/>
                  </a:lnTo>
                  <a:lnTo>
                    <a:pt x="336" y="426"/>
                  </a:lnTo>
                  <a:lnTo>
                    <a:pt x="335" y="422"/>
                  </a:lnTo>
                  <a:lnTo>
                    <a:pt x="339" y="419"/>
                  </a:lnTo>
                  <a:lnTo>
                    <a:pt x="345" y="422"/>
                  </a:lnTo>
                  <a:lnTo>
                    <a:pt x="350" y="423"/>
                  </a:lnTo>
                  <a:lnTo>
                    <a:pt x="355" y="425"/>
                  </a:lnTo>
                  <a:lnTo>
                    <a:pt x="364" y="424"/>
                  </a:lnTo>
                  <a:lnTo>
                    <a:pt x="371" y="422"/>
                  </a:lnTo>
                  <a:lnTo>
                    <a:pt x="381" y="422"/>
                  </a:lnTo>
                  <a:lnTo>
                    <a:pt x="390" y="419"/>
                  </a:lnTo>
                  <a:lnTo>
                    <a:pt x="394" y="419"/>
                  </a:lnTo>
                  <a:lnTo>
                    <a:pt x="404" y="414"/>
                  </a:lnTo>
                  <a:lnTo>
                    <a:pt x="411" y="411"/>
                  </a:lnTo>
                  <a:lnTo>
                    <a:pt x="415" y="410"/>
                  </a:lnTo>
                  <a:lnTo>
                    <a:pt x="417" y="414"/>
                  </a:lnTo>
                  <a:lnTo>
                    <a:pt x="421" y="415"/>
                  </a:lnTo>
                  <a:lnTo>
                    <a:pt x="421" y="417"/>
                  </a:lnTo>
                  <a:lnTo>
                    <a:pt x="420" y="423"/>
                  </a:lnTo>
                  <a:lnTo>
                    <a:pt x="423" y="423"/>
                  </a:lnTo>
                  <a:lnTo>
                    <a:pt x="428" y="428"/>
                  </a:lnTo>
                  <a:lnTo>
                    <a:pt x="431" y="426"/>
                  </a:lnTo>
                  <a:lnTo>
                    <a:pt x="436" y="422"/>
                  </a:lnTo>
                  <a:lnTo>
                    <a:pt x="443" y="425"/>
                  </a:lnTo>
                  <a:lnTo>
                    <a:pt x="444" y="427"/>
                  </a:lnTo>
                  <a:lnTo>
                    <a:pt x="447" y="425"/>
                  </a:lnTo>
                  <a:lnTo>
                    <a:pt x="449" y="425"/>
                  </a:lnTo>
                  <a:lnTo>
                    <a:pt x="450" y="425"/>
                  </a:lnTo>
                  <a:lnTo>
                    <a:pt x="451" y="427"/>
                  </a:lnTo>
                  <a:lnTo>
                    <a:pt x="451" y="430"/>
                  </a:lnTo>
                  <a:lnTo>
                    <a:pt x="451" y="431"/>
                  </a:lnTo>
                  <a:lnTo>
                    <a:pt x="460" y="432"/>
                  </a:lnTo>
                  <a:lnTo>
                    <a:pt x="468" y="427"/>
                  </a:lnTo>
                  <a:lnTo>
                    <a:pt x="478" y="424"/>
                  </a:lnTo>
                  <a:lnTo>
                    <a:pt x="486" y="420"/>
                  </a:lnTo>
                  <a:lnTo>
                    <a:pt x="494" y="418"/>
                  </a:lnTo>
                  <a:lnTo>
                    <a:pt x="495" y="420"/>
                  </a:lnTo>
                  <a:lnTo>
                    <a:pt x="495" y="426"/>
                  </a:lnTo>
                  <a:lnTo>
                    <a:pt x="502" y="437"/>
                  </a:lnTo>
                  <a:lnTo>
                    <a:pt x="509" y="453"/>
                  </a:lnTo>
                  <a:lnTo>
                    <a:pt x="515" y="466"/>
                  </a:lnTo>
                  <a:lnTo>
                    <a:pt x="517" y="468"/>
                  </a:lnTo>
                  <a:lnTo>
                    <a:pt x="519" y="472"/>
                  </a:lnTo>
                  <a:lnTo>
                    <a:pt x="522" y="473"/>
                  </a:lnTo>
                  <a:lnTo>
                    <a:pt x="527" y="472"/>
                  </a:lnTo>
                  <a:lnTo>
                    <a:pt x="531" y="471"/>
                  </a:lnTo>
                  <a:lnTo>
                    <a:pt x="542" y="471"/>
                  </a:lnTo>
                  <a:lnTo>
                    <a:pt x="544" y="472"/>
                  </a:lnTo>
                  <a:lnTo>
                    <a:pt x="548" y="475"/>
                  </a:lnTo>
                  <a:lnTo>
                    <a:pt x="551" y="479"/>
                  </a:lnTo>
                  <a:lnTo>
                    <a:pt x="552" y="485"/>
                  </a:lnTo>
                  <a:lnTo>
                    <a:pt x="555" y="492"/>
                  </a:lnTo>
                  <a:lnTo>
                    <a:pt x="557" y="496"/>
                  </a:lnTo>
                  <a:lnTo>
                    <a:pt x="563" y="499"/>
                  </a:lnTo>
                  <a:lnTo>
                    <a:pt x="569" y="497"/>
                  </a:lnTo>
                  <a:lnTo>
                    <a:pt x="582" y="491"/>
                  </a:lnTo>
                  <a:lnTo>
                    <a:pt x="590" y="490"/>
                  </a:lnTo>
                  <a:lnTo>
                    <a:pt x="595" y="490"/>
                  </a:lnTo>
                  <a:lnTo>
                    <a:pt x="597" y="495"/>
                  </a:lnTo>
                  <a:lnTo>
                    <a:pt x="600" y="499"/>
                  </a:lnTo>
                  <a:lnTo>
                    <a:pt x="604" y="501"/>
                  </a:lnTo>
                  <a:lnTo>
                    <a:pt x="610" y="502"/>
                  </a:lnTo>
                  <a:lnTo>
                    <a:pt x="614" y="500"/>
                  </a:lnTo>
                  <a:lnTo>
                    <a:pt x="620" y="499"/>
                  </a:lnTo>
                  <a:lnTo>
                    <a:pt x="623" y="497"/>
                  </a:lnTo>
                  <a:lnTo>
                    <a:pt x="625" y="493"/>
                  </a:lnTo>
                  <a:lnTo>
                    <a:pt x="625" y="491"/>
                  </a:lnTo>
                  <a:lnTo>
                    <a:pt x="628" y="488"/>
                  </a:lnTo>
                  <a:lnTo>
                    <a:pt x="632" y="485"/>
                  </a:lnTo>
                  <a:lnTo>
                    <a:pt x="637" y="483"/>
                  </a:lnTo>
                  <a:lnTo>
                    <a:pt x="644" y="480"/>
                  </a:lnTo>
                  <a:lnTo>
                    <a:pt x="647" y="477"/>
                  </a:lnTo>
                  <a:lnTo>
                    <a:pt x="654" y="476"/>
                  </a:lnTo>
                  <a:lnTo>
                    <a:pt x="660" y="479"/>
                  </a:lnTo>
                  <a:lnTo>
                    <a:pt x="662" y="481"/>
                  </a:lnTo>
                  <a:lnTo>
                    <a:pt x="668" y="479"/>
                  </a:lnTo>
                  <a:lnTo>
                    <a:pt x="674" y="482"/>
                  </a:lnTo>
                  <a:lnTo>
                    <a:pt x="680" y="485"/>
                  </a:lnTo>
                  <a:lnTo>
                    <a:pt x="687" y="487"/>
                  </a:lnTo>
                  <a:lnTo>
                    <a:pt x="694" y="488"/>
                  </a:lnTo>
                  <a:lnTo>
                    <a:pt x="703" y="487"/>
                  </a:lnTo>
                  <a:lnTo>
                    <a:pt x="711" y="487"/>
                  </a:lnTo>
                  <a:lnTo>
                    <a:pt x="713" y="483"/>
                  </a:lnTo>
                  <a:lnTo>
                    <a:pt x="712" y="477"/>
                  </a:lnTo>
                  <a:lnTo>
                    <a:pt x="710" y="473"/>
                  </a:lnTo>
                  <a:lnTo>
                    <a:pt x="705" y="469"/>
                  </a:lnTo>
                  <a:lnTo>
                    <a:pt x="706" y="465"/>
                  </a:lnTo>
                  <a:lnTo>
                    <a:pt x="709" y="461"/>
                  </a:lnTo>
                  <a:lnTo>
                    <a:pt x="711" y="458"/>
                  </a:lnTo>
                </a:path>
              </a:pathLst>
            </a:custGeom>
            <a:grpFill/>
            <a:ln w="1905">
              <a:solidFill>
                <a:srgbClr val="FAE374"/>
              </a:solidFill>
              <a:prstDash val="solid"/>
              <a:round/>
              <a:headEnd/>
              <a:tailEnd/>
            </a:ln>
          </p:spPr>
          <p:txBody>
            <a:bodyPr/>
            <a:lstStyle/>
            <a:p>
              <a:endParaRPr lang="en-US"/>
            </a:p>
          </p:txBody>
        </p:sp>
        <p:sp>
          <p:nvSpPr>
            <p:cNvPr id="90" name="Freeform 165"/>
            <p:cNvSpPr>
              <a:spLocks noChangeAspect="1"/>
            </p:cNvSpPr>
            <p:nvPr/>
          </p:nvSpPr>
          <p:spPr bwMode="auto">
            <a:xfrm>
              <a:off x="5130637" y="2423200"/>
              <a:ext cx="3919" cy="5706"/>
            </a:xfrm>
            <a:custGeom>
              <a:avLst/>
              <a:gdLst>
                <a:gd name="T0" fmla="*/ 2 w 3"/>
                <a:gd name="T1" fmla="*/ 0 h 4"/>
                <a:gd name="T2" fmla="*/ 2 w 3"/>
                <a:gd name="T3" fmla="*/ 0 h 4"/>
                <a:gd name="T4" fmla="*/ 3 w 3"/>
                <a:gd name="T5" fmla="*/ 1 h 4"/>
                <a:gd name="T6" fmla="*/ 2 w 3"/>
                <a:gd name="T7" fmla="*/ 3 h 4"/>
                <a:gd name="T8" fmla="*/ 0 w 3"/>
                <a:gd name="T9" fmla="*/ 4 h 4"/>
                <a:gd name="T10" fmla="*/ 0 w 3"/>
                <a:gd name="T11" fmla="*/ 4 h 4"/>
                <a:gd name="T12" fmla="*/ 0 w 3"/>
                <a:gd name="T13" fmla="*/ 1 h 4"/>
                <a:gd name="T14" fmla="*/ 0 w 3"/>
                <a:gd name="T15" fmla="*/ 0 h 4"/>
                <a:gd name="T16" fmla="*/ 2 w 3"/>
                <a:gd name="T17" fmla="*/ 0 h 4"/>
                <a:gd name="T18" fmla="*/ 2 w 3"/>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4"/>
                <a:gd name="T32" fmla="*/ 3 w 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4">
                  <a:moveTo>
                    <a:pt x="2" y="0"/>
                  </a:moveTo>
                  <a:lnTo>
                    <a:pt x="2" y="0"/>
                  </a:lnTo>
                  <a:lnTo>
                    <a:pt x="3" y="1"/>
                  </a:lnTo>
                  <a:lnTo>
                    <a:pt x="2" y="3"/>
                  </a:lnTo>
                  <a:lnTo>
                    <a:pt x="0" y="4"/>
                  </a:lnTo>
                  <a:lnTo>
                    <a:pt x="0" y="1"/>
                  </a:lnTo>
                  <a:lnTo>
                    <a:pt x="0" y="0"/>
                  </a:lnTo>
                  <a:lnTo>
                    <a:pt x="2" y="0"/>
                  </a:lnTo>
                </a:path>
              </a:pathLst>
            </a:custGeom>
            <a:grpFill/>
            <a:ln w="1905">
              <a:solidFill>
                <a:srgbClr val="FAE374"/>
              </a:solidFill>
              <a:prstDash val="solid"/>
              <a:round/>
              <a:headEnd/>
              <a:tailEnd/>
            </a:ln>
          </p:spPr>
          <p:txBody>
            <a:bodyPr/>
            <a:lstStyle/>
            <a:p>
              <a:endParaRPr lang="en-US"/>
            </a:p>
          </p:txBody>
        </p:sp>
        <p:sp>
          <p:nvSpPr>
            <p:cNvPr id="91" name="Freeform 166"/>
            <p:cNvSpPr>
              <a:spLocks noChangeAspect="1"/>
            </p:cNvSpPr>
            <p:nvPr/>
          </p:nvSpPr>
          <p:spPr bwMode="auto">
            <a:xfrm>
              <a:off x="5266485" y="1498868"/>
              <a:ext cx="9144" cy="4279"/>
            </a:xfrm>
            <a:custGeom>
              <a:avLst/>
              <a:gdLst>
                <a:gd name="T0" fmla="*/ 0 w 7"/>
                <a:gd name="T1" fmla="*/ 0 h 3"/>
                <a:gd name="T2" fmla="*/ 0 w 7"/>
                <a:gd name="T3" fmla="*/ 3 h 3"/>
                <a:gd name="T4" fmla="*/ 0 w 7"/>
                <a:gd name="T5" fmla="*/ 3 h 3"/>
                <a:gd name="T6" fmla="*/ 7 w 7"/>
                <a:gd name="T7" fmla="*/ 2 h 3"/>
                <a:gd name="T8" fmla="*/ 7 w 7"/>
                <a:gd name="T9" fmla="*/ 2 h 3"/>
                <a:gd name="T10" fmla="*/ 0 w 7"/>
                <a:gd name="T11" fmla="*/ 0 h 3"/>
                <a:gd name="T12" fmla="*/ 0 w 7"/>
                <a:gd name="T13" fmla="*/ 0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0" y="0"/>
                  </a:moveTo>
                  <a:lnTo>
                    <a:pt x="0" y="3"/>
                  </a:lnTo>
                  <a:lnTo>
                    <a:pt x="7" y="2"/>
                  </a:lnTo>
                  <a:lnTo>
                    <a:pt x="0" y="0"/>
                  </a:lnTo>
                </a:path>
              </a:pathLst>
            </a:custGeom>
            <a:grpFill/>
            <a:ln w="1905">
              <a:solidFill>
                <a:srgbClr val="FAE374"/>
              </a:solidFill>
              <a:prstDash val="solid"/>
              <a:round/>
              <a:headEnd/>
              <a:tailEnd/>
            </a:ln>
          </p:spPr>
          <p:txBody>
            <a:bodyPr/>
            <a:lstStyle/>
            <a:p>
              <a:endParaRPr lang="en-US"/>
            </a:p>
          </p:txBody>
        </p:sp>
        <p:sp>
          <p:nvSpPr>
            <p:cNvPr id="92" name="Freeform 167"/>
            <p:cNvSpPr>
              <a:spLocks noChangeAspect="1"/>
            </p:cNvSpPr>
            <p:nvPr/>
          </p:nvSpPr>
          <p:spPr bwMode="auto">
            <a:xfrm>
              <a:off x="5252116" y="1507427"/>
              <a:ext cx="9144" cy="8559"/>
            </a:xfrm>
            <a:custGeom>
              <a:avLst/>
              <a:gdLst>
                <a:gd name="T0" fmla="*/ 2 w 7"/>
                <a:gd name="T1" fmla="*/ 0 h 6"/>
                <a:gd name="T2" fmla="*/ 2 w 7"/>
                <a:gd name="T3" fmla="*/ 0 h 6"/>
                <a:gd name="T4" fmla="*/ 1 w 7"/>
                <a:gd name="T5" fmla="*/ 1 h 6"/>
                <a:gd name="T6" fmla="*/ 0 w 7"/>
                <a:gd name="T7" fmla="*/ 3 h 6"/>
                <a:gd name="T8" fmla="*/ 0 w 7"/>
                <a:gd name="T9" fmla="*/ 3 h 6"/>
                <a:gd name="T10" fmla="*/ 2 w 7"/>
                <a:gd name="T11" fmla="*/ 4 h 6"/>
                <a:gd name="T12" fmla="*/ 3 w 7"/>
                <a:gd name="T13" fmla="*/ 6 h 6"/>
                <a:gd name="T14" fmla="*/ 3 w 7"/>
                <a:gd name="T15" fmla="*/ 6 h 6"/>
                <a:gd name="T16" fmla="*/ 6 w 7"/>
                <a:gd name="T17" fmla="*/ 6 h 6"/>
                <a:gd name="T18" fmla="*/ 4 w 7"/>
                <a:gd name="T19" fmla="*/ 6 h 6"/>
                <a:gd name="T20" fmla="*/ 4 w 7"/>
                <a:gd name="T21" fmla="*/ 5 h 6"/>
                <a:gd name="T22" fmla="*/ 4 w 7"/>
                <a:gd name="T23" fmla="*/ 5 h 6"/>
                <a:gd name="T24" fmla="*/ 4 w 7"/>
                <a:gd name="T25" fmla="*/ 5 h 6"/>
                <a:gd name="T26" fmla="*/ 7 w 7"/>
                <a:gd name="T27" fmla="*/ 4 h 6"/>
                <a:gd name="T28" fmla="*/ 7 w 7"/>
                <a:gd name="T29" fmla="*/ 3 h 6"/>
                <a:gd name="T30" fmla="*/ 2 w 7"/>
                <a:gd name="T31" fmla="*/ 0 h 6"/>
                <a:gd name="T32" fmla="*/ 2 w 7"/>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6"/>
                <a:gd name="T53" fmla="*/ 7 w 7"/>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6">
                  <a:moveTo>
                    <a:pt x="2" y="0"/>
                  </a:moveTo>
                  <a:lnTo>
                    <a:pt x="2" y="0"/>
                  </a:lnTo>
                  <a:lnTo>
                    <a:pt x="1" y="1"/>
                  </a:lnTo>
                  <a:lnTo>
                    <a:pt x="0" y="3"/>
                  </a:lnTo>
                  <a:lnTo>
                    <a:pt x="2" y="4"/>
                  </a:lnTo>
                  <a:lnTo>
                    <a:pt x="3" y="6"/>
                  </a:lnTo>
                  <a:lnTo>
                    <a:pt x="6" y="6"/>
                  </a:lnTo>
                  <a:lnTo>
                    <a:pt x="4" y="6"/>
                  </a:lnTo>
                  <a:lnTo>
                    <a:pt x="4" y="5"/>
                  </a:lnTo>
                  <a:lnTo>
                    <a:pt x="7" y="4"/>
                  </a:lnTo>
                  <a:lnTo>
                    <a:pt x="7" y="3"/>
                  </a:lnTo>
                  <a:lnTo>
                    <a:pt x="2" y="0"/>
                  </a:lnTo>
                </a:path>
              </a:pathLst>
            </a:custGeom>
            <a:grpFill/>
            <a:ln w="1905">
              <a:solidFill>
                <a:srgbClr val="FAE374"/>
              </a:solidFill>
              <a:prstDash val="solid"/>
              <a:round/>
              <a:headEnd/>
              <a:tailEnd/>
            </a:ln>
          </p:spPr>
          <p:txBody>
            <a:bodyPr/>
            <a:lstStyle/>
            <a:p>
              <a:endParaRPr lang="en-US"/>
            </a:p>
          </p:txBody>
        </p:sp>
        <p:sp>
          <p:nvSpPr>
            <p:cNvPr id="93" name="Freeform 168"/>
            <p:cNvSpPr>
              <a:spLocks noChangeAspect="1"/>
            </p:cNvSpPr>
            <p:nvPr/>
          </p:nvSpPr>
          <p:spPr bwMode="auto">
            <a:xfrm>
              <a:off x="5231217" y="1514559"/>
              <a:ext cx="18287" cy="9985"/>
            </a:xfrm>
            <a:custGeom>
              <a:avLst/>
              <a:gdLst>
                <a:gd name="T0" fmla="*/ 7 w 14"/>
                <a:gd name="T1" fmla="*/ 0 h 7"/>
                <a:gd name="T2" fmla="*/ 7 w 14"/>
                <a:gd name="T3" fmla="*/ 2 h 7"/>
                <a:gd name="T4" fmla="*/ 7 w 14"/>
                <a:gd name="T5" fmla="*/ 2 h 7"/>
                <a:gd name="T6" fmla="*/ 2 w 14"/>
                <a:gd name="T7" fmla="*/ 3 h 7"/>
                <a:gd name="T8" fmla="*/ 0 w 14"/>
                <a:gd name="T9" fmla="*/ 4 h 7"/>
                <a:gd name="T10" fmla="*/ 1 w 14"/>
                <a:gd name="T11" fmla="*/ 6 h 7"/>
                <a:gd name="T12" fmla="*/ 1 w 14"/>
                <a:gd name="T13" fmla="*/ 6 h 7"/>
                <a:gd name="T14" fmla="*/ 1 w 14"/>
                <a:gd name="T15" fmla="*/ 7 h 7"/>
                <a:gd name="T16" fmla="*/ 1 w 14"/>
                <a:gd name="T17" fmla="*/ 7 h 7"/>
                <a:gd name="T18" fmla="*/ 2 w 14"/>
                <a:gd name="T19" fmla="*/ 7 h 7"/>
                <a:gd name="T20" fmla="*/ 2 w 14"/>
                <a:gd name="T21" fmla="*/ 7 h 7"/>
                <a:gd name="T22" fmla="*/ 10 w 14"/>
                <a:gd name="T23" fmla="*/ 4 h 7"/>
                <a:gd name="T24" fmla="*/ 14 w 14"/>
                <a:gd name="T25" fmla="*/ 3 h 7"/>
                <a:gd name="T26" fmla="*/ 14 w 14"/>
                <a:gd name="T27" fmla="*/ 2 h 7"/>
                <a:gd name="T28" fmla="*/ 11 w 14"/>
                <a:gd name="T29" fmla="*/ 1 h 7"/>
                <a:gd name="T30" fmla="*/ 11 w 14"/>
                <a:gd name="T31" fmla="*/ 1 h 7"/>
                <a:gd name="T32" fmla="*/ 7 w 14"/>
                <a:gd name="T33" fmla="*/ 0 h 7"/>
                <a:gd name="T34" fmla="*/ 7 w 14"/>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7"/>
                <a:gd name="T56" fmla="*/ 14 w 14"/>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7">
                  <a:moveTo>
                    <a:pt x="7" y="0"/>
                  </a:moveTo>
                  <a:lnTo>
                    <a:pt x="7" y="2"/>
                  </a:lnTo>
                  <a:lnTo>
                    <a:pt x="2" y="3"/>
                  </a:lnTo>
                  <a:lnTo>
                    <a:pt x="0" y="4"/>
                  </a:lnTo>
                  <a:lnTo>
                    <a:pt x="1" y="6"/>
                  </a:lnTo>
                  <a:lnTo>
                    <a:pt x="1" y="7"/>
                  </a:lnTo>
                  <a:lnTo>
                    <a:pt x="2" y="7"/>
                  </a:lnTo>
                  <a:lnTo>
                    <a:pt x="10" y="4"/>
                  </a:lnTo>
                  <a:lnTo>
                    <a:pt x="14" y="3"/>
                  </a:lnTo>
                  <a:lnTo>
                    <a:pt x="14" y="2"/>
                  </a:lnTo>
                  <a:lnTo>
                    <a:pt x="11" y="1"/>
                  </a:lnTo>
                  <a:lnTo>
                    <a:pt x="7" y="0"/>
                  </a:lnTo>
                </a:path>
              </a:pathLst>
            </a:custGeom>
            <a:grpFill/>
            <a:ln w="1905">
              <a:solidFill>
                <a:srgbClr val="FAE374"/>
              </a:solidFill>
              <a:prstDash val="solid"/>
              <a:round/>
              <a:headEnd/>
              <a:tailEnd/>
            </a:ln>
          </p:spPr>
          <p:txBody>
            <a:bodyPr/>
            <a:lstStyle/>
            <a:p>
              <a:endParaRPr lang="en-US"/>
            </a:p>
          </p:txBody>
        </p:sp>
        <p:sp>
          <p:nvSpPr>
            <p:cNvPr id="94" name="Freeform 169"/>
            <p:cNvSpPr>
              <a:spLocks noChangeAspect="1"/>
            </p:cNvSpPr>
            <p:nvPr/>
          </p:nvSpPr>
          <p:spPr bwMode="auto">
            <a:xfrm>
              <a:off x="5263872" y="1515986"/>
              <a:ext cx="3919" cy="4279"/>
            </a:xfrm>
            <a:custGeom>
              <a:avLst/>
              <a:gdLst>
                <a:gd name="T0" fmla="*/ 2 w 3"/>
                <a:gd name="T1" fmla="*/ 0 h 3"/>
                <a:gd name="T2" fmla="*/ 2 w 3"/>
                <a:gd name="T3" fmla="*/ 0 h 3"/>
                <a:gd name="T4" fmla="*/ 1 w 3"/>
                <a:gd name="T5" fmla="*/ 2 h 3"/>
                <a:gd name="T6" fmla="*/ 0 w 3"/>
                <a:gd name="T7" fmla="*/ 3 h 3"/>
                <a:gd name="T8" fmla="*/ 2 w 3"/>
                <a:gd name="T9" fmla="*/ 3 h 3"/>
                <a:gd name="T10" fmla="*/ 2 w 3"/>
                <a:gd name="T11" fmla="*/ 3 h 3"/>
                <a:gd name="T12" fmla="*/ 3 w 3"/>
                <a:gd name="T13" fmla="*/ 1 h 3"/>
                <a:gd name="T14" fmla="*/ 3 w 3"/>
                <a:gd name="T15" fmla="*/ 0 h 3"/>
                <a:gd name="T16" fmla="*/ 2 w 3"/>
                <a:gd name="T17" fmla="*/ 0 h 3"/>
                <a:gd name="T18" fmla="*/ 2 w 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2" y="0"/>
                  </a:moveTo>
                  <a:lnTo>
                    <a:pt x="2" y="0"/>
                  </a:lnTo>
                  <a:lnTo>
                    <a:pt x="1" y="2"/>
                  </a:lnTo>
                  <a:lnTo>
                    <a:pt x="0" y="3"/>
                  </a:lnTo>
                  <a:lnTo>
                    <a:pt x="2" y="3"/>
                  </a:lnTo>
                  <a:lnTo>
                    <a:pt x="3" y="1"/>
                  </a:lnTo>
                  <a:lnTo>
                    <a:pt x="3" y="0"/>
                  </a:lnTo>
                  <a:lnTo>
                    <a:pt x="2" y="0"/>
                  </a:lnTo>
                </a:path>
              </a:pathLst>
            </a:custGeom>
            <a:grpFill/>
            <a:ln w="1905">
              <a:solidFill>
                <a:srgbClr val="FAE374"/>
              </a:solidFill>
              <a:prstDash val="solid"/>
              <a:round/>
              <a:headEnd/>
              <a:tailEnd/>
            </a:ln>
          </p:spPr>
          <p:txBody>
            <a:bodyPr/>
            <a:lstStyle/>
            <a:p>
              <a:endParaRPr lang="en-US"/>
            </a:p>
          </p:txBody>
        </p:sp>
        <p:sp>
          <p:nvSpPr>
            <p:cNvPr id="95" name="Freeform 170"/>
            <p:cNvSpPr>
              <a:spLocks noChangeAspect="1"/>
            </p:cNvSpPr>
            <p:nvPr/>
          </p:nvSpPr>
          <p:spPr bwMode="auto">
            <a:xfrm>
              <a:off x="5222073" y="1528823"/>
              <a:ext cx="7837" cy="8559"/>
            </a:xfrm>
            <a:custGeom>
              <a:avLst/>
              <a:gdLst>
                <a:gd name="T0" fmla="*/ 0 w 6"/>
                <a:gd name="T1" fmla="*/ 0 h 6"/>
                <a:gd name="T2" fmla="*/ 0 w 6"/>
                <a:gd name="T3" fmla="*/ 0 h 6"/>
                <a:gd name="T4" fmla="*/ 1 w 6"/>
                <a:gd name="T5" fmla="*/ 5 h 6"/>
                <a:gd name="T6" fmla="*/ 1 w 6"/>
                <a:gd name="T7" fmla="*/ 5 h 6"/>
                <a:gd name="T8" fmla="*/ 6 w 6"/>
                <a:gd name="T9" fmla="*/ 6 h 6"/>
                <a:gd name="T10" fmla="*/ 6 w 6"/>
                <a:gd name="T11" fmla="*/ 6 h 6"/>
                <a:gd name="T12" fmla="*/ 6 w 6"/>
                <a:gd name="T13" fmla="*/ 5 h 6"/>
                <a:gd name="T14" fmla="*/ 3 w 6"/>
                <a:gd name="T15" fmla="*/ 2 h 6"/>
                <a:gd name="T16" fmla="*/ 0 w 6"/>
                <a:gd name="T17" fmla="*/ 0 h 6"/>
                <a:gd name="T18" fmla="*/ 0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0"/>
                  </a:moveTo>
                  <a:lnTo>
                    <a:pt x="0" y="0"/>
                  </a:lnTo>
                  <a:lnTo>
                    <a:pt x="1" y="5"/>
                  </a:lnTo>
                  <a:lnTo>
                    <a:pt x="6" y="6"/>
                  </a:lnTo>
                  <a:lnTo>
                    <a:pt x="6" y="5"/>
                  </a:lnTo>
                  <a:lnTo>
                    <a:pt x="3" y="2"/>
                  </a:lnTo>
                  <a:lnTo>
                    <a:pt x="0" y="0"/>
                  </a:lnTo>
                </a:path>
              </a:pathLst>
            </a:custGeom>
            <a:grpFill/>
            <a:ln w="1905">
              <a:solidFill>
                <a:srgbClr val="FAE374"/>
              </a:solidFill>
              <a:prstDash val="solid"/>
              <a:round/>
              <a:headEnd/>
              <a:tailEnd/>
            </a:ln>
          </p:spPr>
          <p:txBody>
            <a:bodyPr/>
            <a:lstStyle/>
            <a:p>
              <a:endParaRPr lang="en-US"/>
            </a:p>
          </p:txBody>
        </p:sp>
        <p:sp>
          <p:nvSpPr>
            <p:cNvPr id="96" name="Freeform 171"/>
            <p:cNvSpPr>
              <a:spLocks noChangeAspect="1"/>
            </p:cNvSpPr>
            <p:nvPr/>
          </p:nvSpPr>
          <p:spPr bwMode="auto">
            <a:xfrm>
              <a:off x="5261260" y="1528823"/>
              <a:ext cx="2612" cy="5706"/>
            </a:xfrm>
            <a:custGeom>
              <a:avLst/>
              <a:gdLst>
                <a:gd name="T0" fmla="*/ 0 w 2"/>
                <a:gd name="T1" fmla="*/ 0 h 4"/>
                <a:gd name="T2" fmla="*/ 1 w 2"/>
                <a:gd name="T3" fmla="*/ 4 h 4"/>
                <a:gd name="T4" fmla="*/ 1 w 2"/>
                <a:gd name="T5" fmla="*/ 4 h 4"/>
                <a:gd name="T6" fmla="*/ 2 w 2"/>
                <a:gd name="T7" fmla="*/ 4 h 4"/>
                <a:gd name="T8" fmla="*/ 2 w 2"/>
                <a:gd name="T9" fmla="*/ 2 h 4"/>
                <a:gd name="T10" fmla="*/ 0 w 2"/>
                <a:gd name="T11" fmla="*/ 0 h 4"/>
                <a:gd name="T12" fmla="*/ 0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0"/>
                  </a:moveTo>
                  <a:lnTo>
                    <a:pt x="1" y="4"/>
                  </a:lnTo>
                  <a:lnTo>
                    <a:pt x="2" y="4"/>
                  </a:lnTo>
                  <a:lnTo>
                    <a:pt x="2" y="2"/>
                  </a:lnTo>
                  <a:lnTo>
                    <a:pt x="0" y="0"/>
                  </a:lnTo>
                </a:path>
              </a:pathLst>
            </a:custGeom>
            <a:grpFill/>
            <a:ln w="1905">
              <a:solidFill>
                <a:srgbClr val="FAE374"/>
              </a:solidFill>
              <a:prstDash val="solid"/>
              <a:round/>
              <a:headEnd/>
              <a:tailEnd/>
            </a:ln>
          </p:spPr>
          <p:txBody>
            <a:bodyPr/>
            <a:lstStyle/>
            <a:p>
              <a:endParaRPr lang="en-US"/>
            </a:p>
          </p:txBody>
        </p:sp>
        <p:sp>
          <p:nvSpPr>
            <p:cNvPr id="97" name="Freeform 172"/>
            <p:cNvSpPr>
              <a:spLocks noChangeAspect="1"/>
            </p:cNvSpPr>
            <p:nvPr/>
          </p:nvSpPr>
          <p:spPr bwMode="auto">
            <a:xfrm>
              <a:off x="5232523" y="1530250"/>
              <a:ext cx="24818" cy="21397"/>
            </a:xfrm>
            <a:custGeom>
              <a:avLst/>
              <a:gdLst>
                <a:gd name="T0" fmla="*/ 1 w 19"/>
                <a:gd name="T1" fmla="*/ 1 h 15"/>
                <a:gd name="T2" fmla="*/ 1 w 19"/>
                <a:gd name="T3" fmla="*/ 1 h 15"/>
                <a:gd name="T4" fmla="*/ 0 w 19"/>
                <a:gd name="T5" fmla="*/ 6 h 15"/>
                <a:gd name="T6" fmla="*/ 0 w 19"/>
                <a:gd name="T7" fmla="*/ 6 h 15"/>
                <a:gd name="T8" fmla="*/ 6 w 19"/>
                <a:gd name="T9" fmla="*/ 7 h 15"/>
                <a:gd name="T10" fmla="*/ 13 w 19"/>
                <a:gd name="T11" fmla="*/ 8 h 15"/>
                <a:gd name="T12" fmla="*/ 14 w 19"/>
                <a:gd name="T13" fmla="*/ 12 h 15"/>
                <a:gd name="T14" fmla="*/ 14 w 19"/>
                <a:gd name="T15" fmla="*/ 12 h 15"/>
                <a:gd name="T16" fmla="*/ 9 w 19"/>
                <a:gd name="T17" fmla="*/ 11 h 15"/>
                <a:gd name="T18" fmla="*/ 9 w 19"/>
                <a:gd name="T19" fmla="*/ 11 h 15"/>
                <a:gd name="T20" fmla="*/ 1 w 19"/>
                <a:gd name="T21" fmla="*/ 12 h 15"/>
                <a:gd name="T22" fmla="*/ 1 w 19"/>
                <a:gd name="T23" fmla="*/ 15 h 15"/>
                <a:gd name="T24" fmla="*/ 1 w 19"/>
                <a:gd name="T25" fmla="*/ 15 h 15"/>
                <a:gd name="T26" fmla="*/ 8 w 19"/>
                <a:gd name="T27" fmla="*/ 15 h 15"/>
                <a:gd name="T28" fmla="*/ 14 w 19"/>
                <a:gd name="T29" fmla="*/ 15 h 15"/>
                <a:gd name="T30" fmla="*/ 14 w 19"/>
                <a:gd name="T31" fmla="*/ 15 h 15"/>
                <a:gd name="T32" fmla="*/ 15 w 19"/>
                <a:gd name="T33" fmla="*/ 13 h 15"/>
                <a:gd name="T34" fmla="*/ 18 w 19"/>
                <a:gd name="T35" fmla="*/ 11 h 15"/>
                <a:gd name="T36" fmla="*/ 18 w 19"/>
                <a:gd name="T37" fmla="*/ 11 h 15"/>
                <a:gd name="T38" fmla="*/ 16 w 19"/>
                <a:gd name="T39" fmla="*/ 9 h 15"/>
                <a:gd name="T40" fmla="*/ 15 w 19"/>
                <a:gd name="T41" fmla="*/ 7 h 15"/>
                <a:gd name="T42" fmla="*/ 19 w 19"/>
                <a:gd name="T43" fmla="*/ 6 h 15"/>
                <a:gd name="T44" fmla="*/ 19 w 19"/>
                <a:gd name="T45" fmla="*/ 3 h 15"/>
                <a:gd name="T46" fmla="*/ 19 w 19"/>
                <a:gd name="T47" fmla="*/ 3 h 15"/>
                <a:gd name="T48" fmla="*/ 15 w 19"/>
                <a:gd name="T49" fmla="*/ 1 h 15"/>
                <a:gd name="T50" fmla="*/ 15 w 19"/>
                <a:gd name="T51" fmla="*/ 1 h 15"/>
                <a:gd name="T52" fmla="*/ 13 w 19"/>
                <a:gd name="T53" fmla="*/ 0 h 15"/>
                <a:gd name="T54" fmla="*/ 10 w 19"/>
                <a:gd name="T55" fmla="*/ 1 h 15"/>
                <a:gd name="T56" fmla="*/ 7 w 19"/>
                <a:gd name="T57" fmla="*/ 3 h 15"/>
                <a:gd name="T58" fmla="*/ 7 w 19"/>
                <a:gd name="T59" fmla="*/ 3 h 15"/>
                <a:gd name="T60" fmla="*/ 1 w 19"/>
                <a:gd name="T61" fmla="*/ 1 h 15"/>
                <a:gd name="T62" fmla="*/ 1 w 19"/>
                <a:gd name="T63" fmla="*/ 1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15"/>
                <a:gd name="T98" fmla="*/ 19 w 19"/>
                <a:gd name="T99" fmla="*/ 15 h 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15">
                  <a:moveTo>
                    <a:pt x="1" y="1"/>
                  </a:moveTo>
                  <a:lnTo>
                    <a:pt x="1" y="1"/>
                  </a:lnTo>
                  <a:lnTo>
                    <a:pt x="0" y="6"/>
                  </a:lnTo>
                  <a:lnTo>
                    <a:pt x="6" y="7"/>
                  </a:lnTo>
                  <a:lnTo>
                    <a:pt x="13" y="8"/>
                  </a:lnTo>
                  <a:lnTo>
                    <a:pt x="14" y="12"/>
                  </a:lnTo>
                  <a:lnTo>
                    <a:pt x="9" y="11"/>
                  </a:lnTo>
                  <a:lnTo>
                    <a:pt x="1" y="12"/>
                  </a:lnTo>
                  <a:lnTo>
                    <a:pt x="1" y="15"/>
                  </a:lnTo>
                  <a:lnTo>
                    <a:pt x="8" y="15"/>
                  </a:lnTo>
                  <a:lnTo>
                    <a:pt x="14" y="15"/>
                  </a:lnTo>
                  <a:lnTo>
                    <a:pt x="15" y="13"/>
                  </a:lnTo>
                  <a:lnTo>
                    <a:pt x="18" y="11"/>
                  </a:lnTo>
                  <a:lnTo>
                    <a:pt x="16" y="9"/>
                  </a:lnTo>
                  <a:lnTo>
                    <a:pt x="15" y="7"/>
                  </a:lnTo>
                  <a:lnTo>
                    <a:pt x="19" y="6"/>
                  </a:lnTo>
                  <a:lnTo>
                    <a:pt x="19" y="3"/>
                  </a:lnTo>
                  <a:lnTo>
                    <a:pt x="15" y="1"/>
                  </a:lnTo>
                  <a:lnTo>
                    <a:pt x="13" y="0"/>
                  </a:lnTo>
                  <a:lnTo>
                    <a:pt x="10" y="1"/>
                  </a:lnTo>
                  <a:lnTo>
                    <a:pt x="7" y="3"/>
                  </a:lnTo>
                  <a:lnTo>
                    <a:pt x="1" y="1"/>
                  </a:lnTo>
                </a:path>
              </a:pathLst>
            </a:custGeom>
            <a:grpFill/>
            <a:ln w="1905">
              <a:solidFill>
                <a:srgbClr val="FAE374"/>
              </a:solidFill>
              <a:prstDash val="solid"/>
              <a:round/>
              <a:headEnd/>
              <a:tailEnd/>
            </a:ln>
          </p:spPr>
          <p:txBody>
            <a:bodyPr/>
            <a:lstStyle/>
            <a:p>
              <a:endParaRPr lang="en-US"/>
            </a:p>
          </p:txBody>
        </p:sp>
        <p:sp>
          <p:nvSpPr>
            <p:cNvPr id="98" name="Freeform 173"/>
            <p:cNvSpPr>
              <a:spLocks noChangeAspect="1"/>
            </p:cNvSpPr>
            <p:nvPr/>
          </p:nvSpPr>
          <p:spPr bwMode="auto">
            <a:xfrm>
              <a:off x="5244279" y="1535956"/>
              <a:ext cx="7837" cy="4279"/>
            </a:xfrm>
            <a:custGeom>
              <a:avLst/>
              <a:gdLst>
                <a:gd name="T0" fmla="*/ 1 w 6"/>
                <a:gd name="T1" fmla="*/ 0 h 3"/>
                <a:gd name="T2" fmla="*/ 1 w 6"/>
                <a:gd name="T3" fmla="*/ 0 h 3"/>
                <a:gd name="T4" fmla="*/ 5 w 6"/>
                <a:gd name="T5" fmla="*/ 1 h 3"/>
                <a:gd name="T6" fmla="*/ 6 w 6"/>
                <a:gd name="T7" fmla="*/ 2 h 3"/>
                <a:gd name="T8" fmla="*/ 5 w 6"/>
                <a:gd name="T9" fmla="*/ 3 h 3"/>
                <a:gd name="T10" fmla="*/ 1 w 6"/>
                <a:gd name="T11" fmla="*/ 3 h 3"/>
                <a:gd name="T12" fmla="*/ 1 w 6"/>
                <a:gd name="T13" fmla="*/ 3 h 3"/>
                <a:gd name="T14" fmla="*/ 0 w 6"/>
                <a:gd name="T15" fmla="*/ 1 h 3"/>
                <a:gd name="T16" fmla="*/ 0 w 6"/>
                <a:gd name="T17" fmla="*/ 0 h 3"/>
                <a:gd name="T18" fmla="*/ 1 w 6"/>
                <a:gd name="T19" fmla="*/ 0 h 3"/>
                <a:gd name="T20" fmla="*/ 1 w 6"/>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3"/>
                <a:gd name="T35" fmla="*/ 6 w 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3">
                  <a:moveTo>
                    <a:pt x="1" y="0"/>
                  </a:moveTo>
                  <a:lnTo>
                    <a:pt x="1" y="0"/>
                  </a:lnTo>
                  <a:lnTo>
                    <a:pt x="5" y="1"/>
                  </a:lnTo>
                  <a:lnTo>
                    <a:pt x="6" y="2"/>
                  </a:lnTo>
                  <a:lnTo>
                    <a:pt x="5" y="3"/>
                  </a:lnTo>
                  <a:lnTo>
                    <a:pt x="1" y="3"/>
                  </a:lnTo>
                  <a:lnTo>
                    <a:pt x="0" y="1"/>
                  </a:lnTo>
                  <a:lnTo>
                    <a:pt x="0" y="0"/>
                  </a:lnTo>
                  <a:lnTo>
                    <a:pt x="1" y="0"/>
                  </a:lnTo>
                </a:path>
              </a:pathLst>
            </a:custGeom>
            <a:grpFill/>
            <a:ln w="1905">
              <a:solidFill>
                <a:srgbClr val="FAE374"/>
              </a:solidFill>
              <a:prstDash val="solid"/>
              <a:round/>
              <a:headEnd/>
              <a:tailEnd/>
            </a:ln>
          </p:spPr>
          <p:txBody>
            <a:bodyPr/>
            <a:lstStyle/>
            <a:p>
              <a:endParaRPr lang="en-US"/>
            </a:p>
          </p:txBody>
        </p:sp>
        <p:sp>
          <p:nvSpPr>
            <p:cNvPr id="99" name="Freeform 174"/>
            <p:cNvSpPr>
              <a:spLocks noChangeAspect="1"/>
            </p:cNvSpPr>
            <p:nvPr/>
          </p:nvSpPr>
          <p:spPr bwMode="auto">
            <a:xfrm>
              <a:off x="5261260" y="1535956"/>
              <a:ext cx="5225" cy="5706"/>
            </a:xfrm>
            <a:custGeom>
              <a:avLst/>
              <a:gdLst>
                <a:gd name="T0" fmla="*/ 2 w 4"/>
                <a:gd name="T1" fmla="*/ 0 h 4"/>
                <a:gd name="T2" fmla="*/ 2 w 4"/>
                <a:gd name="T3" fmla="*/ 0 h 4"/>
                <a:gd name="T4" fmla="*/ 1 w 4"/>
                <a:gd name="T5" fmla="*/ 1 h 4"/>
                <a:gd name="T6" fmla="*/ 0 w 4"/>
                <a:gd name="T7" fmla="*/ 3 h 4"/>
                <a:gd name="T8" fmla="*/ 1 w 4"/>
                <a:gd name="T9" fmla="*/ 4 h 4"/>
                <a:gd name="T10" fmla="*/ 4 w 4"/>
                <a:gd name="T11" fmla="*/ 4 h 4"/>
                <a:gd name="T12" fmla="*/ 4 w 4"/>
                <a:gd name="T13" fmla="*/ 4 h 4"/>
                <a:gd name="T14" fmla="*/ 4 w 4"/>
                <a:gd name="T15" fmla="*/ 1 h 4"/>
                <a:gd name="T16" fmla="*/ 4 w 4"/>
                <a:gd name="T17" fmla="*/ 0 h 4"/>
                <a:gd name="T18" fmla="*/ 2 w 4"/>
                <a:gd name="T19" fmla="*/ 0 h 4"/>
                <a:gd name="T20" fmla="*/ 2 w 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2" y="0"/>
                  </a:moveTo>
                  <a:lnTo>
                    <a:pt x="2" y="0"/>
                  </a:lnTo>
                  <a:lnTo>
                    <a:pt x="1" y="1"/>
                  </a:lnTo>
                  <a:lnTo>
                    <a:pt x="0" y="3"/>
                  </a:lnTo>
                  <a:lnTo>
                    <a:pt x="1" y="4"/>
                  </a:lnTo>
                  <a:lnTo>
                    <a:pt x="4" y="4"/>
                  </a:lnTo>
                  <a:lnTo>
                    <a:pt x="4" y="1"/>
                  </a:lnTo>
                  <a:lnTo>
                    <a:pt x="4" y="0"/>
                  </a:lnTo>
                  <a:lnTo>
                    <a:pt x="2" y="0"/>
                  </a:lnTo>
                </a:path>
              </a:pathLst>
            </a:custGeom>
            <a:grpFill/>
            <a:ln w="1905">
              <a:solidFill>
                <a:srgbClr val="FAE374"/>
              </a:solidFill>
              <a:prstDash val="solid"/>
              <a:round/>
              <a:headEnd/>
              <a:tailEnd/>
            </a:ln>
          </p:spPr>
          <p:txBody>
            <a:bodyPr/>
            <a:lstStyle/>
            <a:p>
              <a:endParaRPr lang="en-US"/>
            </a:p>
          </p:txBody>
        </p:sp>
        <p:sp>
          <p:nvSpPr>
            <p:cNvPr id="100" name="Freeform 175"/>
            <p:cNvSpPr>
              <a:spLocks noChangeAspect="1"/>
            </p:cNvSpPr>
            <p:nvPr/>
          </p:nvSpPr>
          <p:spPr bwMode="auto">
            <a:xfrm>
              <a:off x="5220767" y="1541661"/>
              <a:ext cx="11756" cy="5706"/>
            </a:xfrm>
            <a:custGeom>
              <a:avLst/>
              <a:gdLst>
                <a:gd name="T0" fmla="*/ 0 w 9"/>
                <a:gd name="T1" fmla="*/ 0 h 4"/>
                <a:gd name="T2" fmla="*/ 2 w 9"/>
                <a:gd name="T3" fmla="*/ 4 h 4"/>
                <a:gd name="T4" fmla="*/ 2 w 9"/>
                <a:gd name="T5" fmla="*/ 4 h 4"/>
                <a:gd name="T6" fmla="*/ 9 w 9"/>
                <a:gd name="T7" fmla="*/ 4 h 4"/>
                <a:gd name="T8" fmla="*/ 9 w 9"/>
                <a:gd name="T9" fmla="*/ 4 h 4"/>
                <a:gd name="T10" fmla="*/ 7 w 9"/>
                <a:gd name="T11" fmla="*/ 3 h 4"/>
                <a:gd name="T12" fmla="*/ 6 w 9"/>
                <a:gd name="T13" fmla="*/ 0 h 4"/>
                <a:gd name="T14" fmla="*/ 6 w 9"/>
                <a:gd name="T15" fmla="*/ 0 h 4"/>
                <a:gd name="T16" fmla="*/ 0 w 9"/>
                <a:gd name="T17" fmla="*/ 0 h 4"/>
                <a:gd name="T18" fmla="*/ 0 w 9"/>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4"/>
                <a:gd name="T32" fmla="*/ 9 w 9"/>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4">
                  <a:moveTo>
                    <a:pt x="0" y="0"/>
                  </a:moveTo>
                  <a:lnTo>
                    <a:pt x="2" y="4"/>
                  </a:lnTo>
                  <a:lnTo>
                    <a:pt x="9" y="4"/>
                  </a:lnTo>
                  <a:lnTo>
                    <a:pt x="7" y="3"/>
                  </a:lnTo>
                  <a:lnTo>
                    <a:pt x="6" y="0"/>
                  </a:lnTo>
                  <a:lnTo>
                    <a:pt x="0" y="0"/>
                  </a:lnTo>
                </a:path>
              </a:pathLst>
            </a:custGeom>
            <a:grpFill/>
            <a:ln w="1905">
              <a:solidFill>
                <a:srgbClr val="FAE374"/>
              </a:solidFill>
              <a:prstDash val="solid"/>
              <a:round/>
              <a:headEnd/>
              <a:tailEnd/>
            </a:ln>
          </p:spPr>
          <p:txBody>
            <a:bodyPr/>
            <a:lstStyle/>
            <a:p>
              <a:endParaRPr lang="en-US"/>
            </a:p>
          </p:txBody>
        </p:sp>
        <p:sp>
          <p:nvSpPr>
            <p:cNvPr id="101" name="Freeform 176"/>
            <p:cNvSpPr>
              <a:spLocks noChangeAspect="1"/>
            </p:cNvSpPr>
            <p:nvPr/>
          </p:nvSpPr>
          <p:spPr bwMode="auto">
            <a:xfrm>
              <a:off x="5325265" y="1547367"/>
              <a:ext cx="31349" cy="22823"/>
            </a:xfrm>
            <a:custGeom>
              <a:avLst/>
              <a:gdLst>
                <a:gd name="T0" fmla="*/ 12 w 24"/>
                <a:gd name="T1" fmla="*/ 0 h 16"/>
                <a:gd name="T2" fmla="*/ 12 w 24"/>
                <a:gd name="T3" fmla="*/ 0 h 16"/>
                <a:gd name="T4" fmla="*/ 8 w 24"/>
                <a:gd name="T5" fmla="*/ 4 h 16"/>
                <a:gd name="T6" fmla="*/ 8 w 24"/>
                <a:gd name="T7" fmla="*/ 4 h 16"/>
                <a:gd name="T8" fmla="*/ 4 w 24"/>
                <a:gd name="T9" fmla="*/ 4 h 16"/>
                <a:gd name="T10" fmla="*/ 1 w 24"/>
                <a:gd name="T11" fmla="*/ 4 h 16"/>
                <a:gd name="T12" fmla="*/ 1 w 24"/>
                <a:gd name="T13" fmla="*/ 4 h 16"/>
                <a:gd name="T14" fmla="*/ 3 w 24"/>
                <a:gd name="T15" fmla="*/ 8 h 16"/>
                <a:gd name="T16" fmla="*/ 3 w 24"/>
                <a:gd name="T17" fmla="*/ 8 h 16"/>
                <a:gd name="T18" fmla="*/ 2 w 24"/>
                <a:gd name="T19" fmla="*/ 7 h 16"/>
                <a:gd name="T20" fmla="*/ 1 w 24"/>
                <a:gd name="T21" fmla="*/ 8 h 16"/>
                <a:gd name="T22" fmla="*/ 0 w 24"/>
                <a:gd name="T23" fmla="*/ 11 h 16"/>
                <a:gd name="T24" fmla="*/ 3 w 24"/>
                <a:gd name="T25" fmla="*/ 11 h 16"/>
                <a:gd name="T26" fmla="*/ 3 w 24"/>
                <a:gd name="T27" fmla="*/ 11 h 16"/>
                <a:gd name="T28" fmla="*/ 4 w 24"/>
                <a:gd name="T29" fmla="*/ 16 h 16"/>
                <a:gd name="T30" fmla="*/ 4 w 24"/>
                <a:gd name="T31" fmla="*/ 16 h 16"/>
                <a:gd name="T32" fmla="*/ 7 w 24"/>
                <a:gd name="T33" fmla="*/ 15 h 16"/>
                <a:gd name="T34" fmla="*/ 9 w 24"/>
                <a:gd name="T35" fmla="*/ 16 h 16"/>
                <a:gd name="T36" fmla="*/ 9 w 24"/>
                <a:gd name="T37" fmla="*/ 16 h 16"/>
                <a:gd name="T38" fmla="*/ 10 w 24"/>
                <a:gd name="T39" fmla="*/ 13 h 16"/>
                <a:gd name="T40" fmla="*/ 10 w 24"/>
                <a:gd name="T41" fmla="*/ 11 h 16"/>
                <a:gd name="T42" fmla="*/ 10 w 24"/>
                <a:gd name="T43" fmla="*/ 11 h 16"/>
                <a:gd name="T44" fmla="*/ 20 w 24"/>
                <a:gd name="T45" fmla="*/ 7 h 16"/>
                <a:gd name="T46" fmla="*/ 23 w 24"/>
                <a:gd name="T47" fmla="*/ 5 h 16"/>
                <a:gd name="T48" fmla="*/ 24 w 24"/>
                <a:gd name="T49" fmla="*/ 4 h 16"/>
                <a:gd name="T50" fmla="*/ 24 w 24"/>
                <a:gd name="T51" fmla="*/ 2 h 16"/>
                <a:gd name="T52" fmla="*/ 21 w 24"/>
                <a:gd name="T53" fmla="*/ 1 h 16"/>
                <a:gd name="T54" fmla="*/ 21 w 24"/>
                <a:gd name="T55" fmla="*/ 1 h 16"/>
                <a:gd name="T56" fmla="*/ 18 w 24"/>
                <a:gd name="T57" fmla="*/ 0 h 16"/>
                <a:gd name="T58" fmla="*/ 15 w 24"/>
                <a:gd name="T59" fmla="*/ 0 h 16"/>
                <a:gd name="T60" fmla="*/ 12 w 24"/>
                <a:gd name="T61" fmla="*/ 0 h 16"/>
                <a:gd name="T62" fmla="*/ 12 w 24"/>
                <a:gd name="T63" fmla="*/ 0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16"/>
                <a:gd name="T98" fmla="*/ 24 w 24"/>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16">
                  <a:moveTo>
                    <a:pt x="12" y="0"/>
                  </a:moveTo>
                  <a:lnTo>
                    <a:pt x="12" y="0"/>
                  </a:lnTo>
                  <a:lnTo>
                    <a:pt x="8" y="4"/>
                  </a:lnTo>
                  <a:lnTo>
                    <a:pt x="4" y="4"/>
                  </a:lnTo>
                  <a:lnTo>
                    <a:pt x="1" y="4"/>
                  </a:lnTo>
                  <a:lnTo>
                    <a:pt x="3" y="8"/>
                  </a:lnTo>
                  <a:lnTo>
                    <a:pt x="2" y="7"/>
                  </a:lnTo>
                  <a:lnTo>
                    <a:pt x="1" y="8"/>
                  </a:lnTo>
                  <a:lnTo>
                    <a:pt x="0" y="11"/>
                  </a:lnTo>
                  <a:lnTo>
                    <a:pt x="3" y="11"/>
                  </a:lnTo>
                  <a:lnTo>
                    <a:pt x="4" y="16"/>
                  </a:lnTo>
                  <a:lnTo>
                    <a:pt x="7" y="15"/>
                  </a:lnTo>
                  <a:lnTo>
                    <a:pt x="9" y="16"/>
                  </a:lnTo>
                  <a:lnTo>
                    <a:pt x="10" y="13"/>
                  </a:lnTo>
                  <a:lnTo>
                    <a:pt x="10" y="11"/>
                  </a:lnTo>
                  <a:lnTo>
                    <a:pt x="20" y="7"/>
                  </a:lnTo>
                  <a:lnTo>
                    <a:pt x="23" y="5"/>
                  </a:lnTo>
                  <a:lnTo>
                    <a:pt x="24" y="4"/>
                  </a:lnTo>
                  <a:lnTo>
                    <a:pt x="24" y="2"/>
                  </a:lnTo>
                  <a:lnTo>
                    <a:pt x="21" y="1"/>
                  </a:lnTo>
                  <a:lnTo>
                    <a:pt x="18" y="0"/>
                  </a:lnTo>
                  <a:lnTo>
                    <a:pt x="15" y="0"/>
                  </a:lnTo>
                  <a:lnTo>
                    <a:pt x="12" y="0"/>
                  </a:lnTo>
                </a:path>
              </a:pathLst>
            </a:custGeom>
            <a:grpFill/>
            <a:ln w="1905">
              <a:solidFill>
                <a:srgbClr val="FAE374"/>
              </a:solidFill>
              <a:prstDash val="solid"/>
              <a:round/>
              <a:headEnd/>
              <a:tailEnd/>
            </a:ln>
          </p:spPr>
          <p:txBody>
            <a:bodyPr/>
            <a:lstStyle/>
            <a:p>
              <a:endParaRPr lang="en-US"/>
            </a:p>
          </p:txBody>
        </p:sp>
        <p:sp>
          <p:nvSpPr>
            <p:cNvPr id="102" name="Freeform 177"/>
            <p:cNvSpPr>
              <a:spLocks noChangeAspect="1"/>
            </p:cNvSpPr>
            <p:nvPr/>
          </p:nvSpPr>
          <p:spPr bwMode="auto">
            <a:xfrm>
              <a:off x="5688396" y="1547367"/>
              <a:ext cx="14368" cy="7132"/>
            </a:xfrm>
            <a:custGeom>
              <a:avLst/>
              <a:gdLst>
                <a:gd name="T0" fmla="*/ 5 w 11"/>
                <a:gd name="T1" fmla="*/ 0 h 5"/>
                <a:gd name="T2" fmla="*/ 5 w 11"/>
                <a:gd name="T3" fmla="*/ 0 h 5"/>
                <a:gd name="T4" fmla="*/ 3 w 11"/>
                <a:gd name="T5" fmla="*/ 1 h 5"/>
                <a:gd name="T6" fmla="*/ 0 w 11"/>
                <a:gd name="T7" fmla="*/ 1 h 5"/>
                <a:gd name="T8" fmla="*/ 0 w 11"/>
                <a:gd name="T9" fmla="*/ 1 h 5"/>
                <a:gd name="T10" fmla="*/ 3 w 11"/>
                <a:gd name="T11" fmla="*/ 5 h 5"/>
                <a:gd name="T12" fmla="*/ 3 w 11"/>
                <a:gd name="T13" fmla="*/ 5 h 5"/>
                <a:gd name="T14" fmla="*/ 8 w 11"/>
                <a:gd name="T15" fmla="*/ 4 h 5"/>
                <a:gd name="T16" fmla="*/ 11 w 11"/>
                <a:gd name="T17" fmla="*/ 3 h 5"/>
                <a:gd name="T18" fmla="*/ 10 w 11"/>
                <a:gd name="T19" fmla="*/ 2 h 5"/>
                <a:gd name="T20" fmla="*/ 5 w 11"/>
                <a:gd name="T21" fmla="*/ 0 h 5"/>
                <a:gd name="T22" fmla="*/ 5 w 11"/>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5"/>
                <a:gd name="T38" fmla="*/ 11 w 11"/>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5">
                  <a:moveTo>
                    <a:pt x="5" y="0"/>
                  </a:moveTo>
                  <a:lnTo>
                    <a:pt x="5" y="0"/>
                  </a:lnTo>
                  <a:lnTo>
                    <a:pt x="3" y="1"/>
                  </a:lnTo>
                  <a:lnTo>
                    <a:pt x="0" y="1"/>
                  </a:lnTo>
                  <a:lnTo>
                    <a:pt x="3" y="5"/>
                  </a:lnTo>
                  <a:lnTo>
                    <a:pt x="8" y="4"/>
                  </a:lnTo>
                  <a:lnTo>
                    <a:pt x="11" y="3"/>
                  </a:lnTo>
                  <a:lnTo>
                    <a:pt x="10" y="2"/>
                  </a:lnTo>
                  <a:lnTo>
                    <a:pt x="5" y="0"/>
                  </a:lnTo>
                </a:path>
              </a:pathLst>
            </a:custGeom>
            <a:grpFill/>
            <a:ln w="1905">
              <a:solidFill>
                <a:srgbClr val="FAE374"/>
              </a:solidFill>
              <a:prstDash val="solid"/>
              <a:round/>
              <a:headEnd/>
              <a:tailEnd/>
            </a:ln>
          </p:spPr>
          <p:txBody>
            <a:bodyPr/>
            <a:lstStyle/>
            <a:p>
              <a:endParaRPr lang="en-US"/>
            </a:p>
          </p:txBody>
        </p:sp>
        <p:sp>
          <p:nvSpPr>
            <p:cNvPr id="103" name="Freeform 178"/>
            <p:cNvSpPr>
              <a:spLocks noChangeAspect="1"/>
            </p:cNvSpPr>
            <p:nvPr/>
          </p:nvSpPr>
          <p:spPr bwMode="auto">
            <a:xfrm>
              <a:off x="5718439" y="1548794"/>
              <a:ext cx="92742" cy="69895"/>
            </a:xfrm>
            <a:custGeom>
              <a:avLst/>
              <a:gdLst>
                <a:gd name="T0" fmla="*/ 31 w 71"/>
                <a:gd name="T1" fmla="*/ 0 h 49"/>
                <a:gd name="T2" fmla="*/ 26 w 71"/>
                <a:gd name="T3" fmla="*/ 7 h 49"/>
                <a:gd name="T4" fmla="*/ 23 w 71"/>
                <a:gd name="T5" fmla="*/ 8 h 49"/>
                <a:gd name="T6" fmla="*/ 17 w 71"/>
                <a:gd name="T7" fmla="*/ 8 h 49"/>
                <a:gd name="T8" fmla="*/ 15 w 71"/>
                <a:gd name="T9" fmla="*/ 14 h 49"/>
                <a:gd name="T10" fmla="*/ 14 w 71"/>
                <a:gd name="T11" fmla="*/ 19 h 49"/>
                <a:gd name="T12" fmla="*/ 9 w 71"/>
                <a:gd name="T13" fmla="*/ 19 h 49"/>
                <a:gd name="T14" fmla="*/ 4 w 71"/>
                <a:gd name="T15" fmla="*/ 19 h 49"/>
                <a:gd name="T16" fmla="*/ 0 w 71"/>
                <a:gd name="T17" fmla="*/ 24 h 49"/>
                <a:gd name="T18" fmla="*/ 9 w 71"/>
                <a:gd name="T19" fmla="*/ 24 h 49"/>
                <a:gd name="T20" fmla="*/ 11 w 71"/>
                <a:gd name="T21" fmla="*/ 26 h 49"/>
                <a:gd name="T22" fmla="*/ 24 w 71"/>
                <a:gd name="T23" fmla="*/ 27 h 49"/>
                <a:gd name="T24" fmla="*/ 35 w 71"/>
                <a:gd name="T25" fmla="*/ 28 h 49"/>
                <a:gd name="T26" fmla="*/ 28 w 71"/>
                <a:gd name="T27" fmla="*/ 28 h 49"/>
                <a:gd name="T28" fmla="*/ 23 w 71"/>
                <a:gd name="T29" fmla="*/ 31 h 49"/>
                <a:gd name="T30" fmla="*/ 23 w 71"/>
                <a:gd name="T31" fmla="*/ 34 h 49"/>
                <a:gd name="T32" fmla="*/ 12 w 71"/>
                <a:gd name="T33" fmla="*/ 39 h 49"/>
                <a:gd name="T34" fmla="*/ 12 w 71"/>
                <a:gd name="T35" fmla="*/ 42 h 49"/>
                <a:gd name="T36" fmla="*/ 21 w 71"/>
                <a:gd name="T37" fmla="*/ 43 h 49"/>
                <a:gd name="T38" fmla="*/ 31 w 71"/>
                <a:gd name="T39" fmla="*/ 47 h 49"/>
                <a:gd name="T40" fmla="*/ 42 w 71"/>
                <a:gd name="T41" fmla="*/ 48 h 49"/>
                <a:gd name="T42" fmla="*/ 51 w 71"/>
                <a:gd name="T43" fmla="*/ 48 h 49"/>
                <a:gd name="T44" fmla="*/ 59 w 71"/>
                <a:gd name="T45" fmla="*/ 45 h 49"/>
                <a:gd name="T46" fmla="*/ 65 w 71"/>
                <a:gd name="T47" fmla="*/ 45 h 49"/>
                <a:gd name="T48" fmla="*/ 66 w 71"/>
                <a:gd name="T49" fmla="*/ 44 h 49"/>
                <a:gd name="T50" fmla="*/ 66 w 71"/>
                <a:gd name="T51" fmla="*/ 41 h 49"/>
                <a:gd name="T52" fmla="*/ 71 w 71"/>
                <a:gd name="T53" fmla="*/ 37 h 49"/>
                <a:gd name="T54" fmla="*/ 71 w 71"/>
                <a:gd name="T55" fmla="*/ 34 h 49"/>
                <a:gd name="T56" fmla="*/ 69 w 71"/>
                <a:gd name="T57" fmla="*/ 31 h 49"/>
                <a:gd name="T58" fmla="*/ 65 w 71"/>
                <a:gd name="T59" fmla="*/ 28 h 49"/>
                <a:gd name="T60" fmla="*/ 64 w 71"/>
                <a:gd name="T61" fmla="*/ 32 h 49"/>
                <a:gd name="T62" fmla="*/ 61 w 71"/>
                <a:gd name="T63" fmla="*/ 34 h 49"/>
                <a:gd name="T64" fmla="*/ 57 w 71"/>
                <a:gd name="T65" fmla="*/ 34 h 49"/>
                <a:gd name="T66" fmla="*/ 59 w 71"/>
                <a:gd name="T67" fmla="*/ 26 h 49"/>
                <a:gd name="T68" fmla="*/ 56 w 71"/>
                <a:gd name="T69" fmla="*/ 25 h 49"/>
                <a:gd name="T70" fmla="*/ 55 w 71"/>
                <a:gd name="T71" fmla="*/ 26 h 49"/>
                <a:gd name="T72" fmla="*/ 43 w 71"/>
                <a:gd name="T73" fmla="*/ 28 h 49"/>
                <a:gd name="T74" fmla="*/ 51 w 71"/>
                <a:gd name="T75" fmla="*/ 25 h 49"/>
                <a:gd name="T76" fmla="*/ 51 w 71"/>
                <a:gd name="T77" fmla="*/ 22 h 49"/>
                <a:gd name="T78" fmla="*/ 51 w 71"/>
                <a:gd name="T79" fmla="*/ 17 h 49"/>
                <a:gd name="T80" fmla="*/ 52 w 71"/>
                <a:gd name="T81" fmla="*/ 17 h 49"/>
                <a:gd name="T82" fmla="*/ 52 w 71"/>
                <a:gd name="T83" fmla="*/ 16 h 49"/>
                <a:gd name="T84" fmla="*/ 31 w 71"/>
                <a:gd name="T85" fmla="*/ 0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
                <a:gd name="T130" fmla="*/ 0 h 49"/>
                <a:gd name="T131" fmla="*/ 71 w 71"/>
                <a:gd name="T132" fmla="*/ 49 h 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 h="49">
                  <a:moveTo>
                    <a:pt x="31" y="0"/>
                  </a:moveTo>
                  <a:lnTo>
                    <a:pt x="31" y="0"/>
                  </a:lnTo>
                  <a:lnTo>
                    <a:pt x="27" y="4"/>
                  </a:lnTo>
                  <a:lnTo>
                    <a:pt x="26" y="7"/>
                  </a:lnTo>
                  <a:lnTo>
                    <a:pt x="23" y="8"/>
                  </a:lnTo>
                  <a:lnTo>
                    <a:pt x="20" y="8"/>
                  </a:lnTo>
                  <a:lnTo>
                    <a:pt x="17" y="8"/>
                  </a:lnTo>
                  <a:lnTo>
                    <a:pt x="15" y="14"/>
                  </a:lnTo>
                  <a:lnTo>
                    <a:pt x="14" y="19"/>
                  </a:lnTo>
                  <a:lnTo>
                    <a:pt x="12" y="19"/>
                  </a:lnTo>
                  <a:lnTo>
                    <a:pt x="9" y="19"/>
                  </a:lnTo>
                  <a:lnTo>
                    <a:pt x="4" y="19"/>
                  </a:lnTo>
                  <a:lnTo>
                    <a:pt x="0" y="24"/>
                  </a:lnTo>
                  <a:lnTo>
                    <a:pt x="4" y="23"/>
                  </a:lnTo>
                  <a:lnTo>
                    <a:pt x="9" y="24"/>
                  </a:lnTo>
                  <a:lnTo>
                    <a:pt x="11" y="26"/>
                  </a:lnTo>
                  <a:lnTo>
                    <a:pt x="17" y="27"/>
                  </a:lnTo>
                  <a:lnTo>
                    <a:pt x="24" y="27"/>
                  </a:lnTo>
                  <a:lnTo>
                    <a:pt x="35" y="25"/>
                  </a:lnTo>
                  <a:lnTo>
                    <a:pt x="35" y="28"/>
                  </a:lnTo>
                  <a:lnTo>
                    <a:pt x="28" y="28"/>
                  </a:lnTo>
                  <a:lnTo>
                    <a:pt x="26" y="29"/>
                  </a:lnTo>
                  <a:lnTo>
                    <a:pt x="23" y="31"/>
                  </a:lnTo>
                  <a:lnTo>
                    <a:pt x="23" y="34"/>
                  </a:lnTo>
                  <a:lnTo>
                    <a:pt x="21" y="36"/>
                  </a:lnTo>
                  <a:lnTo>
                    <a:pt x="12" y="39"/>
                  </a:lnTo>
                  <a:lnTo>
                    <a:pt x="12" y="42"/>
                  </a:lnTo>
                  <a:lnTo>
                    <a:pt x="17" y="43"/>
                  </a:lnTo>
                  <a:lnTo>
                    <a:pt x="21" y="43"/>
                  </a:lnTo>
                  <a:lnTo>
                    <a:pt x="29" y="43"/>
                  </a:lnTo>
                  <a:lnTo>
                    <a:pt x="31" y="47"/>
                  </a:lnTo>
                  <a:lnTo>
                    <a:pt x="42" y="48"/>
                  </a:lnTo>
                  <a:lnTo>
                    <a:pt x="48" y="49"/>
                  </a:lnTo>
                  <a:lnTo>
                    <a:pt x="51" y="48"/>
                  </a:lnTo>
                  <a:lnTo>
                    <a:pt x="59" y="45"/>
                  </a:lnTo>
                  <a:lnTo>
                    <a:pt x="61" y="45"/>
                  </a:lnTo>
                  <a:lnTo>
                    <a:pt x="65" y="45"/>
                  </a:lnTo>
                  <a:lnTo>
                    <a:pt x="66" y="44"/>
                  </a:lnTo>
                  <a:lnTo>
                    <a:pt x="66" y="43"/>
                  </a:lnTo>
                  <a:lnTo>
                    <a:pt x="66" y="41"/>
                  </a:lnTo>
                  <a:lnTo>
                    <a:pt x="71" y="37"/>
                  </a:lnTo>
                  <a:lnTo>
                    <a:pt x="71" y="34"/>
                  </a:lnTo>
                  <a:lnTo>
                    <a:pt x="69" y="31"/>
                  </a:lnTo>
                  <a:lnTo>
                    <a:pt x="67" y="29"/>
                  </a:lnTo>
                  <a:lnTo>
                    <a:pt x="65" y="28"/>
                  </a:lnTo>
                  <a:lnTo>
                    <a:pt x="64" y="32"/>
                  </a:lnTo>
                  <a:lnTo>
                    <a:pt x="61" y="34"/>
                  </a:lnTo>
                  <a:lnTo>
                    <a:pt x="59" y="34"/>
                  </a:lnTo>
                  <a:lnTo>
                    <a:pt x="57" y="34"/>
                  </a:lnTo>
                  <a:lnTo>
                    <a:pt x="59" y="26"/>
                  </a:lnTo>
                  <a:lnTo>
                    <a:pt x="56" y="25"/>
                  </a:lnTo>
                  <a:lnTo>
                    <a:pt x="55" y="24"/>
                  </a:lnTo>
                  <a:lnTo>
                    <a:pt x="55" y="26"/>
                  </a:lnTo>
                  <a:lnTo>
                    <a:pt x="43" y="28"/>
                  </a:lnTo>
                  <a:lnTo>
                    <a:pt x="51" y="25"/>
                  </a:lnTo>
                  <a:lnTo>
                    <a:pt x="51" y="22"/>
                  </a:lnTo>
                  <a:lnTo>
                    <a:pt x="51" y="17"/>
                  </a:lnTo>
                  <a:lnTo>
                    <a:pt x="52" y="18"/>
                  </a:lnTo>
                  <a:lnTo>
                    <a:pt x="52" y="17"/>
                  </a:lnTo>
                  <a:lnTo>
                    <a:pt x="52" y="16"/>
                  </a:lnTo>
                  <a:lnTo>
                    <a:pt x="42" y="8"/>
                  </a:lnTo>
                  <a:lnTo>
                    <a:pt x="31" y="0"/>
                  </a:lnTo>
                </a:path>
              </a:pathLst>
            </a:custGeom>
            <a:grpFill/>
            <a:ln w="1905">
              <a:solidFill>
                <a:srgbClr val="FAE374"/>
              </a:solidFill>
              <a:prstDash val="solid"/>
              <a:round/>
              <a:headEnd/>
              <a:tailEnd/>
            </a:ln>
          </p:spPr>
          <p:txBody>
            <a:bodyPr/>
            <a:lstStyle/>
            <a:p>
              <a:endParaRPr lang="en-US"/>
            </a:p>
          </p:txBody>
        </p:sp>
        <p:sp>
          <p:nvSpPr>
            <p:cNvPr id="104" name="Freeform 179"/>
            <p:cNvSpPr>
              <a:spLocks noChangeAspect="1"/>
            </p:cNvSpPr>
            <p:nvPr/>
          </p:nvSpPr>
          <p:spPr bwMode="auto">
            <a:xfrm>
              <a:off x="5284772" y="1553073"/>
              <a:ext cx="28737" cy="24249"/>
            </a:xfrm>
            <a:custGeom>
              <a:avLst/>
              <a:gdLst>
                <a:gd name="T0" fmla="*/ 8 w 22"/>
                <a:gd name="T1" fmla="*/ 0 h 17"/>
                <a:gd name="T2" fmla="*/ 8 w 22"/>
                <a:gd name="T3" fmla="*/ 0 h 17"/>
                <a:gd name="T4" fmla="*/ 3 w 22"/>
                <a:gd name="T5" fmla="*/ 4 h 17"/>
                <a:gd name="T6" fmla="*/ 1 w 22"/>
                <a:gd name="T7" fmla="*/ 7 h 17"/>
                <a:gd name="T8" fmla="*/ 0 w 22"/>
                <a:gd name="T9" fmla="*/ 11 h 17"/>
                <a:gd name="T10" fmla="*/ 0 w 22"/>
                <a:gd name="T11" fmla="*/ 13 h 17"/>
                <a:gd name="T12" fmla="*/ 1 w 22"/>
                <a:gd name="T13" fmla="*/ 15 h 17"/>
                <a:gd name="T14" fmla="*/ 3 w 22"/>
                <a:gd name="T15" fmla="*/ 16 h 17"/>
                <a:gd name="T16" fmla="*/ 7 w 22"/>
                <a:gd name="T17" fmla="*/ 17 h 17"/>
                <a:gd name="T18" fmla="*/ 10 w 22"/>
                <a:gd name="T19" fmla="*/ 17 h 17"/>
                <a:gd name="T20" fmla="*/ 10 w 22"/>
                <a:gd name="T21" fmla="*/ 17 h 17"/>
                <a:gd name="T22" fmla="*/ 9 w 22"/>
                <a:gd name="T23" fmla="*/ 14 h 17"/>
                <a:gd name="T24" fmla="*/ 9 w 22"/>
                <a:gd name="T25" fmla="*/ 12 h 17"/>
                <a:gd name="T26" fmla="*/ 9 w 22"/>
                <a:gd name="T27" fmla="*/ 12 h 17"/>
                <a:gd name="T28" fmla="*/ 22 w 22"/>
                <a:gd name="T29" fmla="*/ 12 h 17"/>
                <a:gd name="T30" fmla="*/ 18 w 22"/>
                <a:gd name="T31" fmla="*/ 5 h 17"/>
                <a:gd name="T32" fmla="*/ 18 w 22"/>
                <a:gd name="T33" fmla="*/ 5 h 17"/>
                <a:gd name="T34" fmla="*/ 14 w 22"/>
                <a:gd name="T35" fmla="*/ 4 h 17"/>
                <a:gd name="T36" fmla="*/ 14 w 22"/>
                <a:gd name="T37" fmla="*/ 0 h 17"/>
                <a:gd name="T38" fmla="*/ 14 w 22"/>
                <a:gd name="T39" fmla="*/ 0 h 17"/>
                <a:gd name="T40" fmla="*/ 10 w 22"/>
                <a:gd name="T41" fmla="*/ 0 h 17"/>
                <a:gd name="T42" fmla="*/ 8 w 22"/>
                <a:gd name="T43" fmla="*/ 0 h 17"/>
                <a:gd name="T44" fmla="*/ 8 w 22"/>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17"/>
                <a:gd name="T71" fmla="*/ 22 w 22"/>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17">
                  <a:moveTo>
                    <a:pt x="8" y="0"/>
                  </a:moveTo>
                  <a:lnTo>
                    <a:pt x="8" y="0"/>
                  </a:lnTo>
                  <a:lnTo>
                    <a:pt x="3" y="4"/>
                  </a:lnTo>
                  <a:lnTo>
                    <a:pt x="1" y="7"/>
                  </a:lnTo>
                  <a:lnTo>
                    <a:pt x="0" y="11"/>
                  </a:lnTo>
                  <a:lnTo>
                    <a:pt x="0" y="13"/>
                  </a:lnTo>
                  <a:lnTo>
                    <a:pt x="1" y="15"/>
                  </a:lnTo>
                  <a:lnTo>
                    <a:pt x="3" y="16"/>
                  </a:lnTo>
                  <a:lnTo>
                    <a:pt x="7" y="17"/>
                  </a:lnTo>
                  <a:lnTo>
                    <a:pt x="10" y="17"/>
                  </a:lnTo>
                  <a:lnTo>
                    <a:pt x="9" y="14"/>
                  </a:lnTo>
                  <a:lnTo>
                    <a:pt x="9" y="12"/>
                  </a:lnTo>
                  <a:lnTo>
                    <a:pt x="22" y="12"/>
                  </a:lnTo>
                  <a:lnTo>
                    <a:pt x="18" y="5"/>
                  </a:lnTo>
                  <a:lnTo>
                    <a:pt x="14" y="4"/>
                  </a:lnTo>
                  <a:lnTo>
                    <a:pt x="14" y="0"/>
                  </a:lnTo>
                  <a:lnTo>
                    <a:pt x="10" y="0"/>
                  </a:lnTo>
                  <a:lnTo>
                    <a:pt x="8" y="0"/>
                  </a:lnTo>
                </a:path>
              </a:pathLst>
            </a:custGeom>
            <a:grpFill/>
            <a:ln w="1905">
              <a:solidFill>
                <a:srgbClr val="FAE374"/>
              </a:solidFill>
              <a:prstDash val="solid"/>
              <a:round/>
              <a:headEnd/>
              <a:tailEnd/>
            </a:ln>
          </p:spPr>
          <p:txBody>
            <a:bodyPr/>
            <a:lstStyle/>
            <a:p>
              <a:endParaRPr lang="en-US"/>
            </a:p>
          </p:txBody>
        </p:sp>
        <p:sp>
          <p:nvSpPr>
            <p:cNvPr id="105" name="Freeform 180"/>
            <p:cNvSpPr>
              <a:spLocks noChangeAspect="1"/>
            </p:cNvSpPr>
            <p:nvPr/>
          </p:nvSpPr>
          <p:spPr bwMode="auto">
            <a:xfrm>
              <a:off x="5056182" y="1554499"/>
              <a:ext cx="120173" cy="31382"/>
            </a:xfrm>
            <a:custGeom>
              <a:avLst/>
              <a:gdLst>
                <a:gd name="T0" fmla="*/ 46 w 92"/>
                <a:gd name="T1" fmla="*/ 4 h 22"/>
                <a:gd name="T2" fmla="*/ 42 w 92"/>
                <a:gd name="T3" fmla="*/ 5 h 22"/>
                <a:gd name="T4" fmla="*/ 31 w 92"/>
                <a:gd name="T5" fmla="*/ 3 h 22"/>
                <a:gd name="T6" fmla="*/ 27 w 92"/>
                <a:gd name="T7" fmla="*/ 3 h 22"/>
                <a:gd name="T8" fmla="*/ 13 w 92"/>
                <a:gd name="T9" fmla="*/ 8 h 22"/>
                <a:gd name="T10" fmla="*/ 12 w 92"/>
                <a:gd name="T11" fmla="*/ 8 h 22"/>
                <a:gd name="T12" fmla="*/ 8 w 92"/>
                <a:gd name="T13" fmla="*/ 7 h 22"/>
                <a:gd name="T14" fmla="*/ 6 w 92"/>
                <a:gd name="T15" fmla="*/ 7 h 22"/>
                <a:gd name="T16" fmla="*/ 3 w 92"/>
                <a:gd name="T17" fmla="*/ 11 h 22"/>
                <a:gd name="T18" fmla="*/ 0 w 92"/>
                <a:gd name="T19" fmla="*/ 15 h 22"/>
                <a:gd name="T20" fmla="*/ 11 w 92"/>
                <a:gd name="T21" fmla="*/ 15 h 22"/>
                <a:gd name="T22" fmla="*/ 11 w 92"/>
                <a:gd name="T23" fmla="*/ 16 h 22"/>
                <a:gd name="T24" fmla="*/ 27 w 92"/>
                <a:gd name="T25" fmla="*/ 13 h 22"/>
                <a:gd name="T26" fmla="*/ 28 w 92"/>
                <a:gd name="T27" fmla="*/ 16 h 22"/>
                <a:gd name="T28" fmla="*/ 35 w 92"/>
                <a:gd name="T29" fmla="*/ 13 h 22"/>
                <a:gd name="T30" fmla="*/ 39 w 92"/>
                <a:gd name="T31" fmla="*/ 8 h 22"/>
                <a:gd name="T32" fmla="*/ 46 w 92"/>
                <a:gd name="T33" fmla="*/ 12 h 22"/>
                <a:gd name="T34" fmla="*/ 52 w 92"/>
                <a:gd name="T35" fmla="*/ 13 h 22"/>
                <a:gd name="T36" fmla="*/ 48 w 92"/>
                <a:gd name="T37" fmla="*/ 18 h 22"/>
                <a:gd name="T38" fmla="*/ 51 w 92"/>
                <a:gd name="T39" fmla="*/ 19 h 22"/>
                <a:gd name="T40" fmla="*/ 53 w 92"/>
                <a:gd name="T41" fmla="*/ 19 h 22"/>
                <a:gd name="T42" fmla="*/ 56 w 92"/>
                <a:gd name="T43" fmla="*/ 22 h 22"/>
                <a:gd name="T44" fmla="*/ 59 w 92"/>
                <a:gd name="T45" fmla="*/ 22 h 22"/>
                <a:gd name="T46" fmla="*/ 67 w 92"/>
                <a:gd name="T47" fmla="*/ 16 h 22"/>
                <a:gd name="T48" fmla="*/ 70 w 92"/>
                <a:gd name="T49" fmla="*/ 15 h 22"/>
                <a:gd name="T50" fmla="*/ 76 w 92"/>
                <a:gd name="T51" fmla="*/ 16 h 22"/>
                <a:gd name="T52" fmla="*/ 79 w 92"/>
                <a:gd name="T53" fmla="*/ 13 h 22"/>
                <a:gd name="T54" fmla="*/ 92 w 92"/>
                <a:gd name="T55" fmla="*/ 12 h 22"/>
                <a:gd name="T56" fmla="*/ 92 w 92"/>
                <a:gd name="T57" fmla="*/ 6 h 22"/>
                <a:gd name="T58" fmla="*/ 86 w 92"/>
                <a:gd name="T59" fmla="*/ 8 h 22"/>
                <a:gd name="T60" fmla="*/ 85 w 92"/>
                <a:gd name="T61" fmla="*/ 7 h 22"/>
                <a:gd name="T62" fmla="*/ 87 w 92"/>
                <a:gd name="T63" fmla="*/ 4 h 22"/>
                <a:gd name="T64" fmla="*/ 80 w 92"/>
                <a:gd name="T65" fmla="*/ 4 h 22"/>
                <a:gd name="T66" fmla="*/ 76 w 92"/>
                <a:gd name="T67" fmla="*/ 4 h 22"/>
                <a:gd name="T68" fmla="*/ 78 w 92"/>
                <a:gd name="T69" fmla="*/ 6 h 22"/>
                <a:gd name="T70" fmla="*/ 76 w 92"/>
                <a:gd name="T71" fmla="*/ 8 h 22"/>
                <a:gd name="T72" fmla="*/ 72 w 92"/>
                <a:gd name="T73" fmla="*/ 11 h 22"/>
                <a:gd name="T74" fmla="*/ 62 w 92"/>
                <a:gd name="T75" fmla="*/ 11 h 22"/>
                <a:gd name="T76" fmla="*/ 46 w 92"/>
                <a:gd name="T77" fmla="*/ 8 h 22"/>
                <a:gd name="T78" fmla="*/ 68 w 92"/>
                <a:gd name="T79" fmla="*/ 7 h 22"/>
                <a:gd name="T80" fmla="*/ 68 w 92"/>
                <a:gd name="T81" fmla="*/ 7 h 22"/>
                <a:gd name="T82" fmla="*/ 65 w 92"/>
                <a:gd name="T83" fmla="*/ 6 h 22"/>
                <a:gd name="T84" fmla="*/ 62 w 92"/>
                <a:gd name="T85" fmla="*/ 6 h 22"/>
                <a:gd name="T86" fmla="*/ 53 w 92"/>
                <a:gd name="T87" fmla="*/ 2 h 22"/>
                <a:gd name="T88" fmla="*/ 50 w 92"/>
                <a:gd name="T89" fmla="*/ 0 h 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2"/>
                <a:gd name="T136" fmla="*/ 0 h 22"/>
                <a:gd name="T137" fmla="*/ 92 w 92"/>
                <a:gd name="T138" fmla="*/ 22 h 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2" h="22">
                  <a:moveTo>
                    <a:pt x="50" y="0"/>
                  </a:moveTo>
                  <a:lnTo>
                    <a:pt x="46" y="4"/>
                  </a:lnTo>
                  <a:lnTo>
                    <a:pt x="42" y="5"/>
                  </a:lnTo>
                  <a:lnTo>
                    <a:pt x="37" y="4"/>
                  </a:lnTo>
                  <a:lnTo>
                    <a:pt x="31" y="3"/>
                  </a:lnTo>
                  <a:lnTo>
                    <a:pt x="27" y="3"/>
                  </a:lnTo>
                  <a:lnTo>
                    <a:pt x="20" y="6"/>
                  </a:lnTo>
                  <a:lnTo>
                    <a:pt x="13" y="8"/>
                  </a:lnTo>
                  <a:lnTo>
                    <a:pt x="12" y="8"/>
                  </a:lnTo>
                  <a:lnTo>
                    <a:pt x="10" y="7"/>
                  </a:lnTo>
                  <a:lnTo>
                    <a:pt x="8" y="7"/>
                  </a:lnTo>
                  <a:lnTo>
                    <a:pt x="6" y="7"/>
                  </a:lnTo>
                  <a:lnTo>
                    <a:pt x="5" y="8"/>
                  </a:lnTo>
                  <a:lnTo>
                    <a:pt x="3" y="11"/>
                  </a:lnTo>
                  <a:lnTo>
                    <a:pt x="0" y="15"/>
                  </a:lnTo>
                  <a:lnTo>
                    <a:pt x="6" y="14"/>
                  </a:lnTo>
                  <a:lnTo>
                    <a:pt x="11" y="15"/>
                  </a:lnTo>
                  <a:lnTo>
                    <a:pt x="11" y="16"/>
                  </a:lnTo>
                  <a:lnTo>
                    <a:pt x="19" y="15"/>
                  </a:lnTo>
                  <a:lnTo>
                    <a:pt x="27" y="13"/>
                  </a:lnTo>
                  <a:lnTo>
                    <a:pt x="28" y="16"/>
                  </a:lnTo>
                  <a:lnTo>
                    <a:pt x="32" y="15"/>
                  </a:lnTo>
                  <a:lnTo>
                    <a:pt x="35" y="13"/>
                  </a:lnTo>
                  <a:lnTo>
                    <a:pt x="37" y="11"/>
                  </a:lnTo>
                  <a:lnTo>
                    <a:pt x="39" y="8"/>
                  </a:lnTo>
                  <a:lnTo>
                    <a:pt x="46" y="12"/>
                  </a:lnTo>
                  <a:lnTo>
                    <a:pt x="52" y="13"/>
                  </a:lnTo>
                  <a:lnTo>
                    <a:pt x="48" y="18"/>
                  </a:lnTo>
                  <a:lnTo>
                    <a:pt x="51" y="19"/>
                  </a:lnTo>
                  <a:lnTo>
                    <a:pt x="52" y="19"/>
                  </a:lnTo>
                  <a:lnTo>
                    <a:pt x="53" y="19"/>
                  </a:lnTo>
                  <a:lnTo>
                    <a:pt x="54" y="20"/>
                  </a:lnTo>
                  <a:lnTo>
                    <a:pt x="56" y="22"/>
                  </a:lnTo>
                  <a:lnTo>
                    <a:pt x="59" y="22"/>
                  </a:lnTo>
                  <a:lnTo>
                    <a:pt x="62" y="20"/>
                  </a:lnTo>
                  <a:lnTo>
                    <a:pt x="67" y="16"/>
                  </a:lnTo>
                  <a:lnTo>
                    <a:pt x="70" y="15"/>
                  </a:lnTo>
                  <a:lnTo>
                    <a:pt x="73" y="15"/>
                  </a:lnTo>
                  <a:lnTo>
                    <a:pt x="76" y="16"/>
                  </a:lnTo>
                  <a:lnTo>
                    <a:pt x="79" y="16"/>
                  </a:lnTo>
                  <a:lnTo>
                    <a:pt x="79" y="13"/>
                  </a:lnTo>
                  <a:lnTo>
                    <a:pt x="92" y="12"/>
                  </a:lnTo>
                  <a:lnTo>
                    <a:pt x="92" y="6"/>
                  </a:lnTo>
                  <a:lnTo>
                    <a:pt x="86" y="8"/>
                  </a:lnTo>
                  <a:lnTo>
                    <a:pt x="85" y="8"/>
                  </a:lnTo>
                  <a:lnTo>
                    <a:pt x="85" y="7"/>
                  </a:lnTo>
                  <a:lnTo>
                    <a:pt x="87" y="4"/>
                  </a:lnTo>
                  <a:lnTo>
                    <a:pt x="80" y="4"/>
                  </a:lnTo>
                  <a:lnTo>
                    <a:pt x="76" y="4"/>
                  </a:lnTo>
                  <a:lnTo>
                    <a:pt x="78" y="5"/>
                  </a:lnTo>
                  <a:lnTo>
                    <a:pt x="78" y="6"/>
                  </a:lnTo>
                  <a:lnTo>
                    <a:pt x="78" y="7"/>
                  </a:lnTo>
                  <a:lnTo>
                    <a:pt x="76" y="8"/>
                  </a:lnTo>
                  <a:lnTo>
                    <a:pt x="72" y="11"/>
                  </a:lnTo>
                  <a:lnTo>
                    <a:pt x="69" y="11"/>
                  </a:lnTo>
                  <a:lnTo>
                    <a:pt x="62" y="11"/>
                  </a:lnTo>
                  <a:lnTo>
                    <a:pt x="46" y="8"/>
                  </a:lnTo>
                  <a:lnTo>
                    <a:pt x="62" y="8"/>
                  </a:lnTo>
                  <a:lnTo>
                    <a:pt x="68" y="7"/>
                  </a:lnTo>
                  <a:lnTo>
                    <a:pt x="69" y="7"/>
                  </a:lnTo>
                  <a:lnTo>
                    <a:pt x="68" y="7"/>
                  </a:lnTo>
                  <a:lnTo>
                    <a:pt x="65" y="6"/>
                  </a:lnTo>
                  <a:lnTo>
                    <a:pt x="62" y="6"/>
                  </a:lnTo>
                  <a:lnTo>
                    <a:pt x="56" y="3"/>
                  </a:lnTo>
                  <a:lnTo>
                    <a:pt x="53" y="2"/>
                  </a:lnTo>
                  <a:lnTo>
                    <a:pt x="50" y="0"/>
                  </a:lnTo>
                </a:path>
              </a:pathLst>
            </a:custGeom>
            <a:grpFill/>
            <a:ln w="1905">
              <a:solidFill>
                <a:srgbClr val="FAE374"/>
              </a:solidFill>
              <a:prstDash val="solid"/>
              <a:round/>
              <a:headEnd/>
              <a:tailEnd/>
            </a:ln>
          </p:spPr>
          <p:txBody>
            <a:bodyPr/>
            <a:lstStyle/>
            <a:p>
              <a:endParaRPr lang="en-US"/>
            </a:p>
          </p:txBody>
        </p:sp>
        <p:sp>
          <p:nvSpPr>
            <p:cNvPr id="106" name="Freeform 181"/>
            <p:cNvSpPr>
              <a:spLocks noChangeAspect="1"/>
            </p:cNvSpPr>
            <p:nvPr/>
          </p:nvSpPr>
          <p:spPr bwMode="auto">
            <a:xfrm>
              <a:off x="5207704" y="1564484"/>
              <a:ext cx="3919" cy="5706"/>
            </a:xfrm>
            <a:custGeom>
              <a:avLst/>
              <a:gdLst>
                <a:gd name="T0" fmla="*/ 0 w 3"/>
                <a:gd name="T1" fmla="*/ 0 h 4"/>
                <a:gd name="T2" fmla="*/ 0 w 3"/>
                <a:gd name="T3" fmla="*/ 4 h 4"/>
                <a:gd name="T4" fmla="*/ 3 w 3"/>
                <a:gd name="T5" fmla="*/ 4 h 4"/>
                <a:gd name="T6" fmla="*/ 3 w 3"/>
                <a:gd name="T7" fmla="*/ 4 h 4"/>
                <a:gd name="T8" fmla="*/ 2 w 3"/>
                <a:gd name="T9" fmla="*/ 3 h 4"/>
                <a:gd name="T10" fmla="*/ 3 w 3"/>
                <a:gd name="T11" fmla="*/ 1 h 4"/>
                <a:gd name="T12" fmla="*/ 2 w 3"/>
                <a:gd name="T13" fmla="*/ 0 h 4"/>
                <a:gd name="T14" fmla="*/ 0 w 3"/>
                <a:gd name="T15" fmla="*/ 0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0" y="0"/>
                  </a:moveTo>
                  <a:lnTo>
                    <a:pt x="0" y="4"/>
                  </a:lnTo>
                  <a:lnTo>
                    <a:pt x="3" y="4"/>
                  </a:lnTo>
                  <a:lnTo>
                    <a:pt x="2" y="3"/>
                  </a:lnTo>
                  <a:lnTo>
                    <a:pt x="3" y="1"/>
                  </a:lnTo>
                  <a:lnTo>
                    <a:pt x="2" y="0"/>
                  </a:lnTo>
                  <a:lnTo>
                    <a:pt x="0" y="0"/>
                  </a:lnTo>
                </a:path>
              </a:pathLst>
            </a:custGeom>
            <a:grpFill/>
            <a:ln w="1905">
              <a:solidFill>
                <a:srgbClr val="FAE374"/>
              </a:solidFill>
              <a:prstDash val="solid"/>
              <a:round/>
              <a:headEnd/>
              <a:tailEnd/>
            </a:ln>
          </p:spPr>
          <p:txBody>
            <a:bodyPr/>
            <a:lstStyle/>
            <a:p>
              <a:endParaRPr lang="en-US"/>
            </a:p>
          </p:txBody>
        </p:sp>
        <p:sp>
          <p:nvSpPr>
            <p:cNvPr id="107" name="Freeform 182"/>
            <p:cNvSpPr>
              <a:spLocks noChangeAspect="1"/>
            </p:cNvSpPr>
            <p:nvPr/>
          </p:nvSpPr>
          <p:spPr bwMode="auto">
            <a:xfrm>
              <a:off x="5257341" y="1564484"/>
              <a:ext cx="18287" cy="15691"/>
            </a:xfrm>
            <a:custGeom>
              <a:avLst/>
              <a:gdLst>
                <a:gd name="T0" fmla="*/ 0 w 14"/>
                <a:gd name="T1" fmla="*/ 0 h 11"/>
                <a:gd name="T2" fmla="*/ 0 w 14"/>
                <a:gd name="T3" fmla="*/ 0 h 11"/>
                <a:gd name="T4" fmla="*/ 2 w 14"/>
                <a:gd name="T5" fmla="*/ 6 h 11"/>
                <a:gd name="T6" fmla="*/ 0 w 14"/>
                <a:gd name="T7" fmla="*/ 11 h 11"/>
                <a:gd name="T8" fmla="*/ 0 w 14"/>
                <a:gd name="T9" fmla="*/ 11 h 11"/>
                <a:gd name="T10" fmla="*/ 4 w 14"/>
                <a:gd name="T11" fmla="*/ 11 h 11"/>
                <a:gd name="T12" fmla="*/ 7 w 14"/>
                <a:gd name="T13" fmla="*/ 11 h 11"/>
                <a:gd name="T14" fmla="*/ 7 w 14"/>
                <a:gd name="T15" fmla="*/ 11 h 11"/>
                <a:gd name="T16" fmla="*/ 7 w 14"/>
                <a:gd name="T17" fmla="*/ 11 h 11"/>
                <a:gd name="T18" fmla="*/ 8 w 14"/>
                <a:gd name="T19" fmla="*/ 9 h 11"/>
                <a:gd name="T20" fmla="*/ 8 w 14"/>
                <a:gd name="T21" fmla="*/ 6 h 11"/>
                <a:gd name="T22" fmla="*/ 8 w 14"/>
                <a:gd name="T23" fmla="*/ 6 h 11"/>
                <a:gd name="T24" fmla="*/ 12 w 14"/>
                <a:gd name="T25" fmla="*/ 6 h 11"/>
                <a:gd name="T26" fmla="*/ 14 w 14"/>
                <a:gd name="T27" fmla="*/ 5 h 11"/>
                <a:gd name="T28" fmla="*/ 13 w 14"/>
                <a:gd name="T29" fmla="*/ 4 h 11"/>
                <a:gd name="T30" fmla="*/ 12 w 14"/>
                <a:gd name="T31" fmla="*/ 4 h 11"/>
                <a:gd name="T32" fmla="*/ 0 w 14"/>
                <a:gd name="T33" fmla="*/ 0 h 11"/>
                <a:gd name="T34" fmla="*/ 0 w 14"/>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1"/>
                <a:gd name="T56" fmla="*/ 14 w 14"/>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1">
                  <a:moveTo>
                    <a:pt x="0" y="0"/>
                  </a:moveTo>
                  <a:lnTo>
                    <a:pt x="0" y="0"/>
                  </a:lnTo>
                  <a:lnTo>
                    <a:pt x="2" y="6"/>
                  </a:lnTo>
                  <a:lnTo>
                    <a:pt x="0" y="11"/>
                  </a:lnTo>
                  <a:lnTo>
                    <a:pt x="4" y="11"/>
                  </a:lnTo>
                  <a:lnTo>
                    <a:pt x="7" y="11"/>
                  </a:lnTo>
                  <a:lnTo>
                    <a:pt x="8" y="9"/>
                  </a:lnTo>
                  <a:lnTo>
                    <a:pt x="8" y="6"/>
                  </a:lnTo>
                  <a:lnTo>
                    <a:pt x="12" y="6"/>
                  </a:lnTo>
                  <a:lnTo>
                    <a:pt x="14" y="5"/>
                  </a:lnTo>
                  <a:lnTo>
                    <a:pt x="13" y="4"/>
                  </a:lnTo>
                  <a:lnTo>
                    <a:pt x="12" y="4"/>
                  </a:lnTo>
                  <a:lnTo>
                    <a:pt x="0" y="0"/>
                  </a:lnTo>
                </a:path>
              </a:pathLst>
            </a:custGeom>
            <a:grpFill/>
            <a:ln w="1905">
              <a:solidFill>
                <a:srgbClr val="FAE374"/>
              </a:solidFill>
              <a:prstDash val="solid"/>
              <a:round/>
              <a:headEnd/>
              <a:tailEnd/>
            </a:ln>
          </p:spPr>
          <p:txBody>
            <a:bodyPr/>
            <a:lstStyle/>
            <a:p>
              <a:endParaRPr lang="en-US"/>
            </a:p>
          </p:txBody>
        </p:sp>
        <p:sp>
          <p:nvSpPr>
            <p:cNvPr id="108" name="Freeform 183"/>
            <p:cNvSpPr>
              <a:spLocks noChangeAspect="1"/>
            </p:cNvSpPr>
            <p:nvPr/>
          </p:nvSpPr>
          <p:spPr bwMode="auto">
            <a:xfrm>
              <a:off x="5188111" y="1570190"/>
              <a:ext cx="18287" cy="9985"/>
            </a:xfrm>
            <a:custGeom>
              <a:avLst/>
              <a:gdLst>
                <a:gd name="T0" fmla="*/ 6 w 14"/>
                <a:gd name="T1" fmla="*/ 0 h 7"/>
                <a:gd name="T2" fmla="*/ 6 w 14"/>
                <a:gd name="T3" fmla="*/ 0 h 7"/>
                <a:gd name="T4" fmla="*/ 0 w 14"/>
                <a:gd name="T5" fmla="*/ 3 h 7"/>
                <a:gd name="T6" fmla="*/ 0 w 14"/>
                <a:gd name="T7" fmla="*/ 4 h 7"/>
                <a:gd name="T8" fmla="*/ 1 w 14"/>
                <a:gd name="T9" fmla="*/ 5 h 7"/>
                <a:gd name="T10" fmla="*/ 12 w 14"/>
                <a:gd name="T11" fmla="*/ 7 h 7"/>
                <a:gd name="T12" fmla="*/ 14 w 14"/>
                <a:gd name="T13" fmla="*/ 2 h 7"/>
                <a:gd name="T14" fmla="*/ 14 w 14"/>
                <a:gd name="T15" fmla="*/ 2 h 7"/>
                <a:gd name="T16" fmla="*/ 10 w 14"/>
                <a:gd name="T17" fmla="*/ 1 h 7"/>
                <a:gd name="T18" fmla="*/ 6 w 14"/>
                <a:gd name="T19" fmla="*/ 0 h 7"/>
                <a:gd name="T20" fmla="*/ 6 w 1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7"/>
                <a:gd name="T35" fmla="*/ 14 w 14"/>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7">
                  <a:moveTo>
                    <a:pt x="6" y="0"/>
                  </a:moveTo>
                  <a:lnTo>
                    <a:pt x="6" y="0"/>
                  </a:lnTo>
                  <a:lnTo>
                    <a:pt x="0" y="3"/>
                  </a:lnTo>
                  <a:lnTo>
                    <a:pt x="0" y="4"/>
                  </a:lnTo>
                  <a:lnTo>
                    <a:pt x="1" y="5"/>
                  </a:lnTo>
                  <a:lnTo>
                    <a:pt x="12" y="7"/>
                  </a:lnTo>
                  <a:lnTo>
                    <a:pt x="14" y="2"/>
                  </a:lnTo>
                  <a:lnTo>
                    <a:pt x="10" y="1"/>
                  </a:lnTo>
                  <a:lnTo>
                    <a:pt x="6" y="0"/>
                  </a:lnTo>
                </a:path>
              </a:pathLst>
            </a:custGeom>
            <a:grpFill/>
            <a:ln w="1905">
              <a:solidFill>
                <a:srgbClr val="FAE374"/>
              </a:solidFill>
              <a:prstDash val="solid"/>
              <a:round/>
              <a:headEnd/>
              <a:tailEnd/>
            </a:ln>
          </p:spPr>
          <p:txBody>
            <a:bodyPr/>
            <a:lstStyle/>
            <a:p>
              <a:endParaRPr lang="en-US"/>
            </a:p>
          </p:txBody>
        </p:sp>
        <p:sp>
          <p:nvSpPr>
            <p:cNvPr id="109" name="Freeform 184"/>
            <p:cNvSpPr>
              <a:spLocks noChangeAspect="1"/>
            </p:cNvSpPr>
            <p:nvPr/>
          </p:nvSpPr>
          <p:spPr bwMode="auto">
            <a:xfrm>
              <a:off x="5241666" y="1571617"/>
              <a:ext cx="13062" cy="12838"/>
            </a:xfrm>
            <a:custGeom>
              <a:avLst/>
              <a:gdLst>
                <a:gd name="T0" fmla="*/ 6 w 10"/>
                <a:gd name="T1" fmla="*/ 0 h 9"/>
                <a:gd name="T2" fmla="*/ 6 w 10"/>
                <a:gd name="T3" fmla="*/ 0 h 9"/>
                <a:gd name="T4" fmla="*/ 2 w 10"/>
                <a:gd name="T5" fmla="*/ 1 h 9"/>
                <a:gd name="T6" fmla="*/ 0 w 10"/>
                <a:gd name="T7" fmla="*/ 2 h 9"/>
                <a:gd name="T8" fmla="*/ 0 w 10"/>
                <a:gd name="T9" fmla="*/ 4 h 9"/>
                <a:gd name="T10" fmla="*/ 0 w 10"/>
                <a:gd name="T11" fmla="*/ 6 h 9"/>
                <a:gd name="T12" fmla="*/ 0 w 10"/>
                <a:gd name="T13" fmla="*/ 7 h 9"/>
                <a:gd name="T14" fmla="*/ 2 w 10"/>
                <a:gd name="T15" fmla="*/ 9 h 9"/>
                <a:gd name="T16" fmla="*/ 4 w 10"/>
                <a:gd name="T17" fmla="*/ 9 h 9"/>
                <a:gd name="T18" fmla="*/ 8 w 10"/>
                <a:gd name="T19" fmla="*/ 9 h 9"/>
                <a:gd name="T20" fmla="*/ 8 w 10"/>
                <a:gd name="T21" fmla="*/ 9 h 9"/>
                <a:gd name="T22" fmla="*/ 9 w 10"/>
                <a:gd name="T23" fmla="*/ 8 h 9"/>
                <a:gd name="T24" fmla="*/ 9 w 10"/>
                <a:gd name="T25" fmla="*/ 7 h 9"/>
                <a:gd name="T26" fmla="*/ 8 w 10"/>
                <a:gd name="T27" fmla="*/ 4 h 9"/>
                <a:gd name="T28" fmla="*/ 10 w 10"/>
                <a:gd name="T29" fmla="*/ 4 h 9"/>
                <a:gd name="T30" fmla="*/ 10 w 10"/>
                <a:gd name="T31" fmla="*/ 4 h 9"/>
                <a:gd name="T32" fmla="*/ 10 w 10"/>
                <a:gd name="T33" fmla="*/ 1 h 9"/>
                <a:gd name="T34" fmla="*/ 9 w 10"/>
                <a:gd name="T35" fmla="*/ 0 h 9"/>
                <a:gd name="T36" fmla="*/ 6 w 10"/>
                <a:gd name="T37" fmla="*/ 0 h 9"/>
                <a:gd name="T38" fmla="*/ 6 w 10"/>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9"/>
                <a:gd name="T62" fmla="*/ 10 w 10"/>
                <a:gd name="T63" fmla="*/ 9 h 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9">
                  <a:moveTo>
                    <a:pt x="6" y="0"/>
                  </a:moveTo>
                  <a:lnTo>
                    <a:pt x="6" y="0"/>
                  </a:lnTo>
                  <a:lnTo>
                    <a:pt x="2" y="1"/>
                  </a:lnTo>
                  <a:lnTo>
                    <a:pt x="0" y="2"/>
                  </a:lnTo>
                  <a:lnTo>
                    <a:pt x="0" y="4"/>
                  </a:lnTo>
                  <a:lnTo>
                    <a:pt x="0" y="6"/>
                  </a:lnTo>
                  <a:lnTo>
                    <a:pt x="0" y="7"/>
                  </a:lnTo>
                  <a:lnTo>
                    <a:pt x="2" y="9"/>
                  </a:lnTo>
                  <a:lnTo>
                    <a:pt x="4" y="9"/>
                  </a:lnTo>
                  <a:lnTo>
                    <a:pt x="8" y="9"/>
                  </a:lnTo>
                  <a:lnTo>
                    <a:pt x="9" y="8"/>
                  </a:lnTo>
                  <a:lnTo>
                    <a:pt x="9" y="7"/>
                  </a:lnTo>
                  <a:lnTo>
                    <a:pt x="8" y="4"/>
                  </a:lnTo>
                  <a:lnTo>
                    <a:pt x="10" y="4"/>
                  </a:lnTo>
                  <a:lnTo>
                    <a:pt x="10" y="1"/>
                  </a:lnTo>
                  <a:lnTo>
                    <a:pt x="9" y="0"/>
                  </a:lnTo>
                  <a:lnTo>
                    <a:pt x="6" y="0"/>
                  </a:lnTo>
                </a:path>
              </a:pathLst>
            </a:custGeom>
            <a:grpFill/>
            <a:ln w="1905">
              <a:solidFill>
                <a:srgbClr val="FAE374"/>
              </a:solidFill>
              <a:prstDash val="solid"/>
              <a:round/>
              <a:headEnd/>
              <a:tailEnd/>
            </a:ln>
          </p:spPr>
          <p:txBody>
            <a:bodyPr/>
            <a:lstStyle/>
            <a:p>
              <a:endParaRPr lang="en-US"/>
            </a:p>
          </p:txBody>
        </p:sp>
        <p:sp>
          <p:nvSpPr>
            <p:cNvPr id="110" name="Freeform 185"/>
            <p:cNvSpPr>
              <a:spLocks noChangeAspect="1"/>
            </p:cNvSpPr>
            <p:nvPr/>
          </p:nvSpPr>
          <p:spPr bwMode="auto">
            <a:xfrm>
              <a:off x="5222073" y="1573043"/>
              <a:ext cx="3919" cy="4279"/>
            </a:xfrm>
            <a:custGeom>
              <a:avLst/>
              <a:gdLst>
                <a:gd name="T0" fmla="*/ 0 w 3"/>
                <a:gd name="T1" fmla="*/ 0 h 3"/>
                <a:gd name="T2" fmla="*/ 0 w 3"/>
                <a:gd name="T3" fmla="*/ 3 h 3"/>
                <a:gd name="T4" fmla="*/ 3 w 3"/>
                <a:gd name="T5" fmla="*/ 3 h 3"/>
                <a:gd name="T6" fmla="*/ 3 w 3"/>
                <a:gd name="T7" fmla="*/ 3 h 3"/>
                <a:gd name="T8" fmla="*/ 2 w 3"/>
                <a:gd name="T9" fmla="*/ 2 h 3"/>
                <a:gd name="T10" fmla="*/ 2 w 3"/>
                <a:gd name="T11" fmla="*/ 1 h 3"/>
                <a:gd name="T12" fmla="*/ 2 w 3"/>
                <a:gd name="T13" fmla="*/ 1 h 3"/>
                <a:gd name="T14" fmla="*/ 0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0" y="0"/>
                  </a:moveTo>
                  <a:lnTo>
                    <a:pt x="0" y="3"/>
                  </a:lnTo>
                  <a:lnTo>
                    <a:pt x="3" y="3"/>
                  </a:lnTo>
                  <a:lnTo>
                    <a:pt x="2" y="2"/>
                  </a:lnTo>
                  <a:lnTo>
                    <a:pt x="2" y="1"/>
                  </a:lnTo>
                  <a:lnTo>
                    <a:pt x="0" y="0"/>
                  </a:lnTo>
                </a:path>
              </a:pathLst>
            </a:custGeom>
            <a:grpFill/>
            <a:ln w="1905">
              <a:solidFill>
                <a:srgbClr val="FAE374"/>
              </a:solidFill>
              <a:prstDash val="solid"/>
              <a:round/>
              <a:headEnd/>
              <a:tailEnd/>
            </a:ln>
          </p:spPr>
          <p:txBody>
            <a:bodyPr/>
            <a:lstStyle/>
            <a:p>
              <a:endParaRPr lang="en-US"/>
            </a:p>
          </p:txBody>
        </p:sp>
        <p:sp>
          <p:nvSpPr>
            <p:cNvPr id="111" name="Freeform 186"/>
            <p:cNvSpPr>
              <a:spLocks noChangeAspect="1"/>
            </p:cNvSpPr>
            <p:nvPr/>
          </p:nvSpPr>
          <p:spPr bwMode="auto">
            <a:xfrm>
              <a:off x="5155455" y="1580175"/>
              <a:ext cx="10450" cy="5706"/>
            </a:xfrm>
            <a:custGeom>
              <a:avLst/>
              <a:gdLst>
                <a:gd name="T0" fmla="*/ 3 w 8"/>
                <a:gd name="T1" fmla="*/ 0 h 4"/>
                <a:gd name="T2" fmla="*/ 3 w 8"/>
                <a:gd name="T3" fmla="*/ 0 h 4"/>
                <a:gd name="T4" fmla="*/ 4 w 8"/>
                <a:gd name="T5" fmla="*/ 1 h 4"/>
                <a:gd name="T6" fmla="*/ 3 w 8"/>
                <a:gd name="T7" fmla="*/ 1 h 4"/>
                <a:gd name="T8" fmla="*/ 0 w 8"/>
                <a:gd name="T9" fmla="*/ 2 h 4"/>
                <a:gd name="T10" fmla="*/ 0 w 8"/>
                <a:gd name="T11" fmla="*/ 2 h 4"/>
                <a:gd name="T12" fmla="*/ 1 w 8"/>
                <a:gd name="T13" fmla="*/ 3 h 4"/>
                <a:gd name="T14" fmla="*/ 2 w 8"/>
                <a:gd name="T15" fmla="*/ 4 h 4"/>
                <a:gd name="T16" fmla="*/ 2 w 8"/>
                <a:gd name="T17" fmla="*/ 4 h 4"/>
                <a:gd name="T18" fmla="*/ 8 w 8"/>
                <a:gd name="T19" fmla="*/ 4 h 4"/>
                <a:gd name="T20" fmla="*/ 8 w 8"/>
                <a:gd name="T21" fmla="*/ 4 h 4"/>
                <a:gd name="T22" fmla="*/ 7 w 8"/>
                <a:gd name="T23" fmla="*/ 2 h 4"/>
                <a:gd name="T24" fmla="*/ 7 w 8"/>
                <a:gd name="T25" fmla="*/ 1 h 4"/>
                <a:gd name="T26" fmla="*/ 4 w 8"/>
                <a:gd name="T27" fmla="*/ 0 h 4"/>
                <a:gd name="T28" fmla="*/ 3 w 8"/>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4"/>
                <a:gd name="T47" fmla="*/ 8 w 8"/>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4">
                  <a:moveTo>
                    <a:pt x="3" y="0"/>
                  </a:moveTo>
                  <a:lnTo>
                    <a:pt x="3" y="0"/>
                  </a:lnTo>
                  <a:lnTo>
                    <a:pt x="4" y="1"/>
                  </a:lnTo>
                  <a:lnTo>
                    <a:pt x="3" y="1"/>
                  </a:lnTo>
                  <a:lnTo>
                    <a:pt x="0" y="2"/>
                  </a:lnTo>
                  <a:lnTo>
                    <a:pt x="1" y="3"/>
                  </a:lnTo>
                  <a:lnTo>
                    <a:pt x="2" y="4"/>
                  </a:lnTo>
                  <a:lnTo>
                    <a:pt x="8" y="4"/>
                  </a:lnTo>
                  <a:lnTo>
                    <a:pt x="7" y="2"/>
                  </a:lnTo>
                  <a:lnTo>
                    <a:pt x="7" y="1"/>
                  </a:lnTo>
                  <a:lnTo>
                    <a:pt x="4" y="0"/>
                  </a:lnTo>
                  <a:lnTo>
                    <a:pt x="3" y="0"/>
                  </a:lnTo>
                </a:path>
              </a:pathLst>
            </a:custGeom>
            <a:grpFill/>
            <a:ln w="1905">
              <a:solidFill>
                <a:srgbClr val="FAE374"/>
              </a:solidFill>
              <a:prstDash val="solid"/>
              <a:round/>
              <a:headEnd/>
              <a:tailEnd/>
            </a:ln>
          </p:spPr>
          <p:txBody>
            <a:bodyPr/>
            <a:lstStyle/>
            <a:p>
              <a:endParaRPr lang="en-US"/>
            </a:p>
          </p:txBody>
        </p:sp>
        <p:sp>
          <p:nvSpPr>
            <p:cNvPr id="112" name="Freeform 187"/>
            <p:cNvSpPr>
              <a:spLocks noChangeAspect="1"/>
            </p:cNvSpPr>
            <p:nvPr/>
          </p:nvSpPr>
          <p:spPr bwMode="auto">
            <a:xfrm>
              <a:off x="5273016" y="1583028"/>
              <a:ext cx="11756" cy="12838"/>
            </a:xfrm>
            <a:custGeom>
              <a:avLst/>
              <a:gdLst>
                <a:gd name="T0" fmla="*/ 4 w 9"/>
                <a:gd name="T1" fmla="*/ 0 h 9"/>
                <a:gd name="T2" fmla="*/ 4 w 9"/>
                <a:gd name="T3" fmla="*/ 0 h 9"/>
                <a:gd name="T4" fmla="*/ 1 w 9"/>
                <a:gd name="T5" fmla="*/ 2 h 9"/>
                <a:gd name="T6" fmla="*/ 0 w 9"/>
                <a:gd name="T7" fmla="*/ 3 h 9"/>
                <a:gd name="T8" fmla="*/ 1 w 9"/>
                <a:gd name="T9" fmla="*/ 4 h 9"/>
                <a:gd name="T10" fmla="*/ 3 w 9"/>
                <a:gd name="T11" fmla="*/ 7 h 9"/>
                <a:gd name="T12" fmla="*/ 8 w 9"/>
                <a:gd name="T13" fmla="*/ 9 h 9"/>
                <a:gd name="T14" fmla="*/ 9 w 9"/>
                <a:gd name="T15" fmla="*/ 1 h 9"/>
                <a:gd name="T16" fmla="*/ 4 w 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9"/>
                <a:gd name="T29" fmla="*/ 9 w 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9">
                  <a:moveTo>
                    <a:pt x="4" y="0"/>
                  </a:moveTo>
                  <a:lnTo>
                    <a:pt x="4" y="0"/>
                  </a:lnTo>
                  <a:lnTo>
                    <a:pt x="1" y="2"/>
                  </a:lnTo>
                  <a:lnTo>
                    <a:pt x="0" y="3"/>
                  </a:lnTo>
                  <a:lnTo>
                    <a:pt x="1" y="4"/>
                  </a:lnTo>
                  <a:lnTo>
                    <a:pt x="3" y="7"/>
                  </a:lnTo>
                  <a:lnTo>
                    <a:pt x="8" y="9"/>
                  </a:lnTo>
                  <a:lnTo>
                    <a:pt x="9" y="1"/>
                  </a:lnTo>
                  <a:lnTo>
                    <a:pt x="4" y="0"/>
                  </a:lnTo>
                </a:path>
              </a:pathLst>
            </a:custGeom>
            <a:grpFill/>
            <a:ln w="1905">
              <a:solidFill>
                <a:srgbClr val="FAE374"/>
              </a:solidFill>
              <a:prstDash val="solid"/>
              <a:round/>
              <a:headEnd/>
              <a:tailEnd/>
            </a:ln>
          </p:spPr>
          <p:txBody>
            <a:bodyPr/>
            <a:lstStyle/>
            <a:p>
              <a:endParaRPr lang="en-US"/>
            </a:p>
          </p:txBody>
        </p:sp>
        <p:sp>
          <p:nvSpPr>
            <p:cNvPr id="113" name="Freeform 188"/>
            <p:cNvSpPr>
              <a:spLocks noChangeAspect="1"/>
            </p:cNvSpPr>
            <p:nvPr/>
          </p:nvSpPr>
          <p:spPr bwMode="auto">
            <a:xfrm>
              <a:off x="5171130" y="1584455"/>
              <a:ext cx="7837" cy="8559"/>
            </a:xfrm>
            <a:custGeom>
              <a:avLst/>
              <a:gdLst>
                <a:gd name="T0" fmla="*/ 1 w 6"/>
                <a:gd name="T1" fmla="*/ 0 h 6"/>
                <a:gd name="T2" fmla="*/ 1 w 6"/>
                <a:gd name="T3" fmla="*/ 0 h 6"/>
                <a:gd name="T4" fmla="*/ 1 w 6"/>
                <a:gd name="T5" fmla="*/ 1 h 6"/>
                <a:gd name="T6" fmla="*/ 0 w 6"/>
                <a:gd name="T7" fmla="*/ 2 h 6"/>
                <a:gd name="T8" fmla="*/ 0 w 6"/>
                <a:gd name="T9" fmla="*/ 4 h 6"/>
                <a:gd name="T10" fmla="*/ 0 w 6"/>
                <a:gd name="T11" fmla="*/ 4 h 6"/>
                <a:gd name="T12" fmla="*/ 6 w 6"/>
                <a:gd name="T13" fmla="*/ 6 h 6"/>
                <a:gd name="T14" fmla="*/ 6 w 6"/>
                <a:gd name="T15" fmla="*/ 6 h 6"/>
                <a:gd name="T16" fmla="*/ 5 w 6"/>
                <a:gd name="T17" fmla="*/ 2 h 6"/>
                <a:gd name="T18" fmla="*/ 5 w 6"/>
                <a:gd name="T19" fmla="*/ 0 h 6"/>
                <a:gd name="T20" fmla="*/ 1 w 6"/>
                <a:gd name="T21" fmla="*/ 0 h 6"/>
                <a:gd name="T22" fmla="*/ 1 w 6"/>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6"/>
                <a:gd name="T38" fmla="*/ 6 w 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6">
                  <a:moveTo>
                    <a:pt x="1" y="0"/>
                  </a:moveTo>
                  <a:lnTo>
                    <a:pt x="1" y="0"/>
                  </a:lnTo>
                  <a:lnTo>
                    <a:pt x="1" y="1"/>
                  </a:lnTo>
                  <a:lnTo>
                    <a:pt x="0" y="2"/>
                  </a:lnTo>
                  <a:lnTo>
                    <a:pt x="0" y="4"/>
                  </a:lnTo>
                  <a:lnTo>
                    <a:pt x="6" y="6"/>
                  </a:lnTo>
                  <a:lnTo>
                    <a:pt x="5" y="2"/>
                  </a:lnTo>
                  <a:lnTo>
                    <a:pt x="5" y="0"/>
                  </a:lnTo>
                  <a:lnTo>
                    <a:pt x="1" y="0"/>
                  </a:lnTo>
                </a:path>
              </a:pathLst>
            </a:custGeom>
            <a:grpFill/>
            <a:ln w="1905">
              <a:solidFill>
                <a:srgbClr val="FAE374"/>
              </a:solidFill>
              <a:prstDash val="solid"/>
              <a:round/>
              <a:headEnd/>
              <a:tailEnd/>
            </a:ln>
          </p:spPr>
          <p:txBody>
            <a:bodyPr/>
            <a:lstStyle/>
            <a:p>
              <a:endParaRPr lang="en-US"/>
            </a:p>
          </p:txBody>
        </p:sp>
        <p:sp>
          <p:nvSpPr>
            <p:cNvPr id="114" name="Freeform 189"/>
            <p:cNvSpPr>
              <a:spLocks noChangeAspect="1"/>
            </p:cNvSpPr>
            <p:nvPr/>
          </p:nvSpPr>
          <p:spPr bwMode="auto">
            <a:xfrm>
              <a:off x="5702764" y="1585881"/>
              <a:ext cx="28737" cy="21397"/>
            </a:xfrm>
            <a:custGeom>
              <a:avLst/>
              <a:gdLst>
                <a:gd name="T0" fmla="*/ 3 w 22"/>
                <a:gd name="T1" fmla="*/ 0 h 15"/>
                <a:gd name="T2" fmla="*/ 3 w 22"/>
                <a:gd name="T3" fmla="*/ 0 h 15"/>
                <a:gd name="T4" fmla="*/ 0 w 22"/>
                <a:gd name="T5" fmla="*/ 8 h 15"/>
                <a:gd name="T6" fmla="*/ 2 w 22"/>
                <a:gd name="T7" fmla="*/ 15 h 15"/>
                <a:gd name="T8" fmla="*/ 2 w 22"/>
                <a:gd name="T9" fmla="*/ 15 h 15"/>
                <a:gd name="T10" fmla="*/ 11 w 22"/>
                <a:gd name="T11" fmla="*/ 14 h 15"/>
                <a:gd name="T12" fmla="*/ 21 w 22"/>
                <a:gd name="T13" fmla="*/ 13 h 15"/>
                <a:gd name="T14" fmla="*/ 21 w 22"/>
                <a:gd name="T15" fmla="*/ 13 h 15"/>
                <a:gd name="T16" fmla="*/ 22 w 22"/>
                <a:gd name="T17" fmla="*/ 10 h 15"/>
                <a:gd name="T18" fmla="*/ 22 w 22"/>
                <a:gd name="T19" fmla="*/ 8 h 15"/>
                <a:gd name="T20" fmla="*/ 21 w 22"/>
                <a:gd name="T21" fmla="*/ 7 h 15"/>
                <a:gd name="T22" fmla="*/ 21 w 22"/>
                <a:gd name="T23" fmla="*/ 7 h 15"/>
                <a:gd name="T24" fmla="*/ 18 w 22"/>
                <a:gd name="T25" fmla="*/ 5 h 15"/>
                <a:gd name="T26" fmla="*/ 13 w 22"/>
                <a:gd name="T27" fmla="*/ 2 h 15"/>
                <a:gd name="T28" fmla="*/ 3 w 22"/>
                <a:gd name="T29" fmla="*/ 0 h 15"/>
                <a:gd name="T30" fmla="*/ 3 w 22"/>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5"/>
                <a:gd name="T50" fmla="*/ 22 w 22"/>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5">
                  <a:moveTo>
                    <a:pt x="3" y="0"/>
                  </a:moveTo>
                  <a:lnTo>
                    <a:pt x="3" y="0"/>
                  </a:lnTo>
                  <a:lnTo>
                    <a:pt x="0" y="8"/>
                  </a:lnTo>
                  <a:lnTo>
                    <a:pt x="2" y="15"/>
                  </a:lnTo>
                  <a:lnTo>
                    <a:pt x="11" y="14"/>
                  </a:lnTo>
                  <a:lnTo>
                    <a:pt x="21" y="13"/>
                  </a:lnTo>
                  <a:lnTo>
                    <a:pt x="22" y="10"/>
                  </a:lnTo>
                  <a:lnTo>
                    <a:pt x="22" y="8"/>
                  </a:lnTo>
                  <a:lnTo>
                    <a:pt x="21" y="7"/>
                  </a:lnTo>
                  <a:lnTo>
                    <a:pt x="18" y="5"/>
                  </a:lnTo>
                  <a:lnTo>
                    <a:pt x="13" y="2"/>
                  </a:lnTo>
                  <a:lnTo>
                    <a:pt x="3" y="0"/>
                  </a:lnTo>
                </a:path>
              </a:pathLst>
            </a:custGeom>
            <a:grpFill/>
            <a:ln w="1905">
              <a:solidFill>
                <a:srgbClr val="FAE374"/>
              </a:solidFill>
              <a:prstDash val="solid"/>
              <a:round/>
              <a:headEnd/>
              <a:tailEnd/>
            </a:ln>
          </p:spPr>
          <p:txBody>
            <a:bodyPr/>
            <a:lstStyle/>
            <a:p>
              <a:endParaRPr lang="en-US"/>
            </a:p>
          </p:txBody>
        </p:sp>
        <p:sp>
          <p:nvSpPr>
            <p:cNvPr id="115" name="Freeform 190"/>
            <p:cNvSpPr>
              <a:spLocks noChangeAspect="1"/>
            </p:cNvSpPr>
            <p:nvPr/>
          </p:nvSpPr>
          <p:spPr bwMode="auto">
            <a:xfrm>
              <a:off x="5803344" y="1595866"/>
              <a:ext cx="64005" cy="47072"/>
            </a:xfrm>
            <a:custGeom>
              <a:avLst/>
              <a:gdLst>
                <a:gd name="T0" fmla="*/ 21 w 49"/>
                <a:gd name="T1" fmla="*/ 0 h 33"/>
                <a:gd name="T2" fmla="*/ 21 w 49"/>
                <a:gd name="T3" fmla="*/ 3 h 33"/>
                <a:gd name="T4" fmla="*/ 21 w 49"/>
                <a:gd name="T5" fmla="*/ 3 h 33"/>
                <a:gd name="T6" fmla="*/ 19 w 49"/>
                <a:gd name="T7" fmla="*/ 2 h 33"/>
                <a:gd name="T8" fmla="*/ 19 w 49"/>
                <a:gd name="T9" fmla="*/ 2 h 33"/>
                <a:gd name="T10" fmla="*/ 20 w 49"/>
                <a:gd name="T11" fmla="*/ 1 h 33"/>
                <a:gd name="T12" fmla="*/ 17 w 49"/>
                <a:gd name="T13" fmla="*/ 1 h 33"/>
                <a:gd name="T14" fmla="*/ 17 w 49"/>
                <a:gd name="T15" fmla="*/ 1 h 33"/>
                <a:gd name="T16" fmla="*/ 17 w 49"/>
                <a:gd name="T17" fmla="*/ 2 h 33"/>
                <a:gd name="T18" fmla="*/ 18 w 49"/>
                <a:gd name="T19" fmla="*/ 3 h 33"/>
                <a:gd name="T20" fmla="*/ 18 w 49"/>
                <a:gd name="T21" fmla="*/ 3 h 33"/>
                <a:gd name="T22" fmla="*/ 18 w 49"/>
                <a:gd name="T23" fmla="*/ 4 h 33"/>
                <a:gd name="T24" fmla="*/ 9 w 49"/>
                <a:gd name="T25" fmla="*/ 18 h 33"/>
                <a:gd name="T26" fmla="*/ 9 w 49"/>
                <a:gd name="T27" fmla="*/ 18 h 33"/>
                <a:gd name="T28" fmla="*/ 9 w 49"/>
                <a:gd name="T29" fmla="*/ 22 h 33"/>
                <a:gd name="T30" fmla="*/ 9 w 49"/>
                <a:gd name="T31" fmla="*/ 25 h 33"/>
                <a:gd name="T32" fmla="*/ 9 w 49"/>
                <a:gd name="T33" fmla="*/ 25 h 33"/>
                <a:gd name="T34" fmla="*/ 4 w 49"/>
                <a:gd name="T35" fmla="*/ 28 h 33"/>
                <a:gd name="T36" fmla="*/ 0 w 49"/>
                <a:gd name="T37" fmla="*/ 32 h 33"/>
                <a:gd name="T38" fmla="*/ 0 w 49"/>
                <a:gd name="T39" fmla="*/ 32 h 33"/>
                <a:gd name="T40" fmla="*/ 3 w 49"/>
                <a:gd name="T41" fmla="*/ 32 h 33"/>
                <a:gd name="T42" fmla="*/ 7 w 49"/>
                <a:gd name="T43" fmla="*/ 33 h 33"/>
                <a:gd name="T44" fmla="*/ 9 w 49"/>
                <a:gd name="T45" fmla="*/ 32 h 33"/>
                <a:gd name="T46" fmla="*/ 12 w 49"/>
                <a:gd name="T47" fmla="*/ 31 h 33"/>
                <a:gd name="T48" fmla="*/ 12 w 49"/>
                <a:gd name="T49" fmla="*/ 31 h 33"/>
                <a:gd name="T50" fmla="*/ 15 w 49"/>
                <a:gd name="T51" fmla="*/ 27 h 33"/>
                <a:gd name="T52" fmla="*/ 17 w 49"/>
                <a:gd name="T53" fmla="*/ 25 h 33"/>
                <a:gd name="T54" fmla="*/ 17 w 49"/>
                <a:gd name="T55" fmla="*/ 25 h 33"/>
                <a:gd name="T56" fmla="*/ 25 w 49"/>
                <a:gd name="T57" fmla="*/ 27 h 33"/>
                <a:gd name="T58" fmla="*/ 25 w 49"/>
                <a:gd name="T59" fmla="*/ 27 h 33"/>
                <a:gd name="T60" fmla="*/ 31 w 49"/>
                <a:gd name="T61" fmla="*/ 27 h 33"/>
                <a:gd name="T62" fmla="*/ 34 w 49"/>
                <a:gd name="T63" fmla="*/ 26 h 33"/>
                <a:gd name="T64" fmla="*/ 42 w 49"/>
                <a:gd name="T65" fmla="*/ 23 h 33"/>
                <a:gd name="T66" fmla="*/ 42 w 49"/>
                <a:gd name="T67" fmla="*/ 23 h 33"/>
                <a:gd name="T68" fmla="*/ 44 w 49"/>
                <a:gd name="T69" fmla="*/ 23 h 33"/>
                <a:gd name="T70" fmla="*/ 48 w 49"/>
                <a:gd name="T71" fmla="*/ 23 h 33"/>
                <a:gd name="T72" fmla="*/ 48 w 49"/>
                <a:gd name="T73" fmla="*/ 23 h 33"/>
                <a:gd name="T74" fmla="*/ 49 w 49"/>
                <a:gd name="T75" fmla="*/ 19 h 33"/>
                <a:gd name="T76" fmla="*/ 49 w 49"/>
                <a:gd name="T77" fmla="*/ 17 h 33"/>
                <a:gd name="T78" fmla="*/ 49 w 49"/>
                <a:gd name="T79" fmla="*/ 17 h 33"/>
                <a:gd name="T80" fmla="*/ 40 w 49"/>
                <a:gd name="T81" fmla="*/ 10 h 33"/>
                <a:gd name="T82" fmla="*/ 29 w 49"/>
                <a:gd name="T83" fmla="*/ 4 h 33"/>
                <a:gd name="T84" fmla="*/ 29 w 49"/>
                <a:gd name="T85" fmla="*/ 4 h 33"/>
                <a:gd name="T86" fmla="*/ 27 w 49"/>
                <a:gd name="T87" fmla="*/ 6 h 33"/>
                <a:gd name="T88" fmla="*/ 25 w 49"/>
                <a:gd name="T89" fmla="*/ 8 h 33"/>
                <a:gd name="T90" fmla="*/ 25 w 49"/>
                <a:gd name="T91" fmla="*/ 8 h 33"/>
                <a:gd name="T92" fmla="*/ 24 w 49"/>
                <a:gd name="T93" fmla="*/ 6 h 33"/>
                <a:gd name="T94" fmla="*/ 25 w 49"/>
                <a:gd name="T95" fmla="*/ 4 h 33"/>
                <a:gd name="T96" fmla="*/ 26 w 49"/>
                <a:gd name="T97" fmla="*/ 1 h 33"/>
                <a:gd name="T98" fmla="*/ 26 w 49"/>
                <a:gd name="T99" fmla="*/ 1 h 33"/>
                <a:gd name="T100" fmla="*/ 24 w 49"/>
                <a:gd name="T101" fmla="*/ 1 h 33"/>
                <a:gd name="T102" fmla="*/ 23 w 49"/>
                <a:gd name="T103" fmla="*/ 0 h 33"/>
                <a:gd name="T104" fmla="*/ 21 w 49"/>
                <a:gd name="T105" fmla="*/ 0 h 33"/>
                <a:gd name="T106" fmla="*/ 21 w 49"/>
                <a:gd name="T107" fmla="*/ 0 h 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
                <a:gd name="T163" fmla="*/ 0 h 33"/>
                <a:gd name="T164" fmla="*/ 49 w 49"/>
                <a:gd name="T165" fmla="*/ 33 h 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 h="33">
                  <a:moveTo>
                    <a:pt x="21" y="0"/>
                  </a:moveTo>
                  <a:lnTo>
                    <a:pt x="21" y="3"/>
                  </a:lnTo>
                  <a:lnTo>
                    <a:pt x="19" y="2"/>
                  </a:lnTo>
                  <a:lnTo>
                    <a:pt x="20" y="1"/>
                  </a:lnTo>
                  <a:lnTo>
                    <a:pt x="17" y="1"/>
                  </a:lnTo>
                  <a:lnTo>
                    <a:pt x="17" y="2"/>
                  </a:lnTo>
                  <a:lnTo>
                    <a:pt x="18" y="3"/>
                  </a:lnTo>
                  <a:lnTo>
                    <a:pt x="18" y="4"/>
                  </a:lnTo>
                  <a:lnTo>
                    <a:pt x="9" y="18"/>
                  </a:lnTo>
                  <a:lnTo>
                    <a:pt x="9" y="22"/>
                  </a:lnTo>
                  <a:lnTo>
                    <a:pt x="9" y="25"/>
                  </a:lnTo>
                  <a:lnTo>
                    <a:pt x="4" y="28"/>
                  </a:lnTo>
                  <a:lnTo>
                    <a:pt x="0" y="32"/>
                  </a:lnTo>
                  <a:lnTo>
                    <a:pt x="3" y="32"/>
                  </a:lnTo>
                  <a:lnTo>
                    <a:pt x="7" y="33"/>
                  </a:lnTo>
                  <a:lnTo>
                    <a:pt x="9" y="32"/>
                  </a:lnTo>
                  <a:lnTo>
                    <a:pt x="12" y="31"/>
                  </a:lnTo>
                  <a:lnTo>
                    <a:pt x="15" y="27"/>
                  </a:lnTo>
                  <a:lnTo>
                    <a:pt x="17" y="25"/>
                  </a:lnTo>
                  <a:lnTo>
                    <a:pt x="25" y="27"/>
                  </a:lnTo>
                  <a:lnTo>
                    <a:pt x="31" y="27"/>
                  </a:lnTo>
                  <a:lnTo>
                    <a:pt x="34" y="26"/>
                  </a:lnTo>
                  <a:lnTo>
                    <a:pt x="42" y="23"/>
                  </a:lnTo>
                  <a:lnTo>
                    <a:pt x="44" y="23"/>
                  </a:lnTo>
                  <a:lnTo>
                    <a:pt x="48" y="23"/>
                  </a:lnTo>
                  <a:lnTo>
                    <a:pt x="49" y="19"/>
                  </a:lnTo>
                  <a:lnTo>
                    <a:pt x="49" y="17"/>
                  </a:lnTo>
                  <a:lnTo>
                    <a:pt x="40" y="10"/>
                  </a:lnTo>
                  <a:lnTo>
                    <a:pt x="29" y="4"/>
                  </a:lnTo>
                  <a:lnTo>
                    <a:pt x="27" y="6"/>
                  </a:lnTo>
                  <a:lnTo>
                    <a:pt x="25" y="8"/>
                  </a:lnTo>
                  <a:lnTo>
                    <a:pt x="24" y="6"/>
                  </a:lnTo>
                  <a:lnTo>
                    <a:pt x="25" y="4"/>
                  </a:lnTo>
                  <a:lnTo>
                    <a:pt x="26" y="1"/>
                  </a:lnTo>
                  <a:lnTo>
                    <a:pt x="24" y="1"/>
                  </a:lnTo>
                  <a:lnTo>
                    <a:pt x="23" y="0"/>
                  </a:lnTo>
                  <a:lnTo>
                    <a:pt x="21" y="0"/>
                  </a:lnTo>
                </a:path>
              </a:pathLst>
            </a:custGeom>
            <a:grpFill/>
            <a:ln w="1905">
              <a:solidFill>
                <a:srgbClr val="FAE374"/>
              </a:solidFill>
              <a:prstDash val="solid"/>
              <a:round/>
              <a:headEnd/>
              <a:tailEnd/>
            </a:ln>
          </p:spPr>
          <p:txBody>
            <a:bodyPr/>
            <a:lstStyle/>
            <a:p>
              <a:endParaRPr lang="en-US"/>
            </a:p>
          </p:txBody>
        </p:sp>
        <p:sp>
          <p:nvSpPr>
            <p:cNvPr id="116" name="Freeform 191"/>
            <p:cNvSpPr>
              <a:spLocks noChangeAspect="1"/>
            </p:cNvSpPr>
            <p:nvPr/>
          </p:nvSpPr>
          <p:spPr bwMode="auto">
            <a:xfrm>
              <a:off x="5172436" y="1677173"/>
              <a:ext cx="210303" cy="182584"/>
            </a:xfrm>
            <a:custGeom>
              <a:avLst/>
              <a:gdLst>
                <a:gd name="T0" fmla="*/ 143 w 161"/>
                <a:gd name="T1" fmla="*/ 8 h 128"/>
                <a:gd name="T2" fmla="*/ 138 w 161"/>
                <a:gd name="T3" fmla="*/ 6 h 128"/>
                <a:gd name="T4" fmla="*/ 125 w 161"/>
                <a:gd name="T5" fmla="*/ 14 h 128"/>
                <a:gd name="T6" fmla="*/ 111 w 161"/>
                <a:gd name="T7" fmla="*/ 17 h 128"/>
                <a:gd name="T8" fmla="*/ 108 w 161"/>
                <a:gd name="T9" fmla="*/ 16 h 128"/>
                <a:gd name="T10" fmla="*/ 96 w 161"/>
                <a:gd name="T11" fmla="*/ 12 h 128"/>
                <a:gd name="T12" fmla="*/ 85 w 161"/>
                <a:gd name="T13" fmla="*/ 17 h 128"/>
                <a:gd name="T14" fmla="*/ 75 w 161"/>
                <a:gd name="T15" fmla="*/ 22 h 128"/>
                <a:gd name="T16" fmla="*/ 65 w 161"/>
                <a:gd name="T17" fmla="*/ 27 h 128"/>
                <a:gd name="T18" fmla="*/ 52 w 161"/>
                <a:gd name="T19" fmla="*/ 31 h 128"/>
                <a:gd name="T20" fmla="*/ 46 w 161"/>
                <a:gd name="T21" fmla="*/ 32 h 128"/>
                <a:gd name="T22" fmla="*/ 41 w 161"/>
                <a:gd name="T23" fmla="*/ 34 h 128"/>
                <a:gd name="T24" fmla="*/ 40 w 161"/>
                <a:gd name="T25" fmla="*/ 36 h 128"/>
                <a:gd name="T26" fmla="*/ 39 w 161"/>
                <a:gd name="T27" fmla="*/ 40 h 128"/>
                <a:gd name="T28" fmla="*/ 32 w 161"/>
                <a:gd name="T29" fmla="*/ 44 h 128"/>
                <a:gd name="T30" fmla="*/ 32 w 161"/>
                <a:gd name="T31" fmla="*/ 48 h 128"/>
                <a:gd name="T32" fmla="*/ 24 w 161"/>
                <a:gd name="T33" fmla="*/ 49 h 128"/>
                <a:gd name="T34" fmla="*/ 18 w 161"/>
                <a:gd name="T35" fmla="*/ 54 h 128"/>
                <a:gd name="T36" fmla="*/ 22 w 161"/>
                <a:gd name="T37" fmla="*/ 59 h 128"/>
                <a:gd name="T38" fmla="*/ 22 w 161"/>
                <a:gd name="T39" fmla="*/ 66 h 128"/>
                <a:gd name="T40" fmla="*/ 11 w 161"/>
                <a:gd name="T41" fmla="*/ 74 h 128"/>
                <a:gd name="T42" fmla="*/ 11 w 161"/>
                <a:gd name="T43" fmla="*/ 83 h 128"/>
                <a:gd name="T44" fmla="*/ 10 w 161"/>
                <a:gd name="T45" fmla="*/ 85 h 128"/>
                <a:gd name="T46" fmla="*/ 8 w 161"/>
                <a:gd name="T47" fmla="*/ 88 h 128"/>
                <a:gd name="T48" fmla="*/ 11 w 161"/>
                <a:gd name="T49" fmla="*/ 92 h 128"/>
                <a:gd name="T50" fmla="*/ 3 w 161"/>
                <a:gd name="T51" fmla="*/ 108 h 128"/>
                <a:gd name="T52" fmla="*/ 8 w 161"/>
                <a:gd name="T53" fmla="*/ 104 h 128"/>
                <a:gd name="T54" fmla="*/ 15 w 161"/>
                <a:gd name="T55" fmla="*/ 105 h 128"/>
                <a:gd name="T56" fmla="*/ 21 w 161"/>
                <a:gd name="T57" fmla="*/ 104 h 128"/>
                <a:gd name="T58" fmla="*/ 21 w 161"/>
                <a:gd name="T59" fmla="*/ 112 h 128"/>
                <a:gd name="T60" fmla="*/ 29 w 161"/>
                <a:gd name="T61" fmla="*/ 114 h 128"/>
                <a:gd name="T62" fmla="*/ 21 w 161"/>
                <a:gd name="T63" fmla="*/ 118 h 128"/>
                <a:gd name="T64" fmla="*/ 20 w 161"/>
                <a:gd name="T65" fmla="*/ 123 h 128"/>
                <a:gd name="T66" fmla="*/ 37 w 161"/>
                <a:gd name="T67" fmla="*/ 128 h 128"/>
                <a:gd name="T68" fmla="*/ 43 w 161"/>
                <a:gd name="T69" fmla="*/ 125 h 128"/>
                <a:gd name="T70" fmla="*/ 52 w 161"/>
                <a:gd name="T71" fmla="*/ 122 h 128"/>
                <a:gd name="T72" fmla="*/ 57 w 161"/>
                <a:gd name="T73" fmla="*/ 120 h 128"/>
                <a:gd name="T74" fmla="*/ 65 w 161"/>
                <a:gd name="T75" fmla="*/ 121 h 128"/>
                <a:gd name="T76" fmla="*/ 59 w 161"/>
                <a:gd name="T77" fmla="*/ 117 h 128"/>
                <a:gd name="T78" fmla="*/ 41 w 161"/>
                <a:gd name="T79" fmla="*/ 92 h 128"/>
                <a:gd name="T80" fmla="*/ 43 w 161"/>
                <a:gd name="T81" fmla="*/ 84 h 128"/>
                <a:gd name="T82" fmla="*/ 44 w 161"/>
                <a:gd name="T83" fmla="*/ 69 h 128"/>
                <a:gd name="T84" fmla="*/ 52 w 161"/>
                <a:gd name="T85" fmla="*/ 68 h 128"/>
                <a:gd name="T86" fmla="*/ 52 w 161"/>
                <a:gd name="T87" fmla="*/ 60 h 128"/>
                <a:gd name="T88" fmla="*/ 56 w 161"/>
                <a:gd name="T89" fmla="*/ 61 h 128"/>
                <a:gd name="T90" fmla="*/ 61 w 161"/>
                <a:gd name="T91" fmla="*/ 57 h 128"/>
                <a:gd name="T92" fmla="*/ 65 w 161"/>
                <a:gd name="T93" fmla="*/ 52 h 128"/>
                <a:gd name="T94" fmla="*/ 72 w 161"/>
                <a:gd name="T95" fmla="*/ 47 h 128"/>
                <a:gd name="T96" fmla="*/ 87 w 161"/>
                <a:gd name="T97" fmla="*/ 39 h 128"/>
                <a:gd name="T98" fmla="*/ 94 w 161"/>
                <a:gd name="T99" fmla="*/ 31 h 128"/>
                <a:gd name="T100" fmla="*/ 111 w 161"/>
                <a:gd name="T101" fmla="*/ 30 h 128"/>
                <a:gd name="T102" fmla="*/ 121 w 161"/>
                <a:gd name="T103" fmla="*/ 27 h 128"/>
                <a:gd name="T104" fmla="*/ 161 w 161"/>
                <a:gd name="T105" fmla="*/ 12 h 128"/>
                <a:gd name="T106" fmla="*/ 152 w 161"/>
                <a:gd name="T107" fmla="*/ 0 h 1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128"/>
                <a:gd name="T164" fmla="*/ 161 w 161"/>
                <a:gd name="T165" fmla="*/ 128 h 1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128">
                  <a:moveTo>
                    <a:pt x="152" y="0"/>
                  </a:moveTo>
                  <a:lnTo>
                    <a:pt x="152" y="0"/>
                  </a:lnTo>
                  <a:lnTo>
                    <a:pt x="148" y="4"/>
                  </a:lnTo>
                  <a:lnTo>
                    <a:pt x="143" y="8"/>
                  </a:lnTo>
                  <a:lnTo>
                    <a:pt x="142" y="8"/>
                  </a:lnTo>
                  <a:lnTo>
                    <a:pt x="141" y="7"/>
                  </a:lnTo>
                  <a:lnTo>
                    <a:pt x="141" y="6"/>
                  </a:lnTo>
                  <a:lnTo>
                    <a:pt x="138" y="6"/>
                  </a:lnTo>
                  <a:lnTo>
                    <a:pt x="135" y="8"/>
                  </a:lnTo>
                  <a:lnTo>
                    <a:pt x="132" y="10"/>
                  </a:lnTo>
                  <a:lnTo>
                    <a:pt x="128" y="12"/>
                  </a:lnTo>
                  <a:lnTo>
                    <a:pt x="125" y="14"/>
                  </a:lnTo>
                  <a:lnTo>
                    <a:pt x="120" y="14"/>
                  </a:lnTo>
                  <a:lnTo>
                    <a:pt x="116" y="14"/>
                  </a:lnTo>
                  <a:lnTo>
                    <a:pt x="113" y="16"/>
                  </a:lnTo>
                  <a:lnTo>
                    <a:pt x="111" y="17"/>
                  </a:lnTo>
                  <a:lnTo>
                    <a:pt x="111" y="14"/>
                  </a:lnTo>
                  <a:lnTo>
                    <a:pt x="109" y="14"/>
                  </a:lnTo>
                  <a:lnTo>
                    <a:pt x="109" y="15"/>
                  </a:lnTo>
                  <a:lnTo>
                    <a:pt x="108" y="16"/>
                  </a:lnTo>
                  <a:lnTo>
                    <a:pt x="106" y="16"/>
                  </a:lnTo>
                  <a:lnTo>
                    <a:pt x="103" y="14"/>
                  </a:lnTo>
                  <a:lnTo>
                    <a:pt x="100" y="12"/>
                  </a:lnTo>
                  <a:lnTo>
                    <a:pt x="96" y="12"/>
                  </a:lnTo>
                  <a:lnTo>
                    <a:pt x="96" y="17"/>
                  </a:lnTo>
                  <a:lnTo>
                    <a:pt x="88" y="17"/>
                  </a:lnTo>
                  <a:lnTo>
                    <a:pt x="85" y="17"/>
                  </a:lnTo>
                  <a:lnTo>
                    <a:pt x="79" y="18"/>
                  </a:lnTo>
                  <a:lnTo>
                    <a:pt x="78" y="22"/>
                  </a:lnTo>
                  <a:lnTo>
                    <a:pt x="75" y="22"/>
                  </a:lnTo>
                  <a:lnTo>
                    <a:pt x="72" y="22"/>
                  </a:lnTo>
                  <a:lnTo>
                    <a:pt x="69" y="25"/>
                  </a:lnTo>
                  <a:lnTo>
                    <a:pt x="68" y="26"/>
                  </a:lnTo>
                  <a:lnTo>
                    <a:pt x="65" y="27"/>
                  </a:lnTo>
                  <a:lnTo>
                    <a:pt x="59" y="28"/>
                  </a:lnTo>
                  <a:lnTo>
                    <a:pt x="52" y="27"/>
                  </a:lnTo>
                  <a:lnTo>
                    <a:pt x="52" y="31"/>
                  </a:lnTo>
                  <a:lnTo>
                    <a:pt x="51" y="32"/>
                  </a:lnTo>
                  <a:lnTo>
                    <a:pt x="48" y="33"/>
                  </a:lnTo>
                  <a:lnTo>
                    <a:pt x="46" y="32"/>
                  </a:lnTo>
                  <a:lnTo>
                    <a:pt x="43" y="31"/>
                  </a:lnTo>
                  <a:lnTo>
                    <a:pt x="41" y="32"/>
                  </a:lnTo>
                  <a:lnTo>
                    <a:pt x="41" y="34"/>
                  </a:lnTo>
                  <a:lnTo>
                    <a:pt x="43" y="33"/>
                  </a:lnTo>
                  <a:lnTo>
                    <a:pt x="44" y="34"/>
                  </a:lnTo>
                  <a:lnTo>
                    <a:pt x="44" y="35"/>
                  </a:lnTo>
                  <a:lnTo>
                    <a:pt x="40" y="36"/>
                  </a:lnTo>
                  <a:lnTo>
                    <a:pt x="40" y="39"/>
                  </a:lnTo>
                  <a:lnTo>
                    <a:pt x="43" y="40"/>
                  </a:lnTo>
                  <a:lnTo>
                    <a:pt x="40" y="41"/>
                  </a:lnTo>
                  <a:lnTo>
                    <a:pt x="39" y="40"/>
                  </a:lnTo>
                  <a:lnTo>
                    <a:pt x="37" y="39"/>
                  </a:lnTo>
                  <a:lnTo>
                    <a:pt x="33" y="44"/>
                  </a:lnTo>
                  <a:lnTo>
                    <a:pt x="32" y="44"/>
                  </a:lnTo>
                  <a:lnTo>
                    <a:pt x="33" y="43"/>
                  </a:lnTo>
                  <a:lnTo>
                    <a:pt x="33" y="42"/>
                  </a:lnTo>
                  <a:lnTo>
                    <a:pt x="32" y="43"/>
                  </a:lnTo>
                  <a:lnTo>
                    <a:pt x="32" y="48"/>
                  </a:lnTo>
                  <a:lnTo>
                    <a:pt x="29" y="48"/>
                  </a:lnTo>
                  <a:lnTo>
                    <a:pt x="27" y="48"/>
                  </a:lnTo>
                  <a:lnTo>
                    <a:pt x="24" y="49"/>
                  </a:lnTo>
                  <a:lnTo>
                    <a:pt x="23" y="52"/>
                  </a:lnTo>
                  <a:lnTo>
                    <a:pt x="22" y="54"/>
                  </a:lnTo>
                  <a:lnTo>
                    <a:pt x="21" y="54"/>
                  </a:lnTo>
                  <a:lnTo>
                    <a:pt x="18" y="54"/>
                  </a:lnTo>
                  <a:lnTo>
                    <a:pt x="15" y="54"/>
                  </a:lnTo>
                  <a:lnTo>
                    <a:pt x="15" y="57"/>
                  </a:lnTo>
                  <a:lnTo>
                    <a:pt x="20" y="58"/>
                  </a:lnTo>
                  <a:lnTo>
                    <a:pt x="22" y="59"/>
                  </a:lnTo>
                  <a:lnTo>
                    <a:pt x="23" y="60"/>
                  </a:lnTo>
                  <a:lnTo>
                    <a:pt x="23" y="61"/>
                  </a:lnTo>
                  <a:lnTo>
                    <a:pt x="20" y="65"/>
                  </a:lnTo>
                  <a:lnTo>
                    <a:pt x="22" y="66"/>
                  </a:lnTo>
                  <a:lnTo>
                    <a:pt x="23" y="67"/>
                  </a:lnTo>
                  <a:lnTo>
                    <a:pt x="23" y="68"/>
                  </a:lnTo>
                  <a:lnTo>
                    <a:pt x="19" y="71"/>
                  </a:lnTo>
                  <a:lnTo>
                    <a:pt x="11" y="74"/>
                  </a:lnTo>
                  <a:lnTo>
                    <a:pt x="12" y="82"/>
                  </a:lnTo>
                  <a:lnTo>
                    <a:pt x="11" y="83"/>
                  </a:lnTo>
                  <a:lnTo>
                    <a:pt x="11" y="84"/>
                  </a:lnTo>
                  <a:lnTo>
                    <a:pt x="11" y="83"/>
                  </a:lnTo>
                  <a:lnTo>
                    <a:pt x="11" y="84"/>
                  </a:lnTo>
                  <a:lnTo>
                    <a:pt x="10" y="85"/>
                  </a:lnTo>
                  <a:lnTo>
                    <a:pt x="12" y="84"/>
                  </a:lnTo>
                  <a:lnTo>
                    <a:pt x="12" y="87"/>
                  </a:lnTo>
                  <a:lnTo>
                    <a:pt x="8" y="88"/>
                  </a:lnTo>
                  <a:lnTo>
                    <a:pt x="8" y="89"/>
                  </a:lnTo>
                  <a:lnTo>
                    <a:pt x="10" y="90"/>
                  </a:lnTo>
                  <a:lnTo>
                    <a:pt x="10" y="91"/>
                  </a:lnTo>
                  <a:lnTo>
                    <a:pt x="11" y="92"/>
                  </a:lnTo>
                  <a:lnTo>
                    <a:pt x="4" y="93"/>
                  </a:lnTo>
                  <a:lnTo>
                    <a:pt x="3" y="95"/>
                  </a:lnTo>
                  <a:lnTo>
                    <a:pt x="2" y="97"/>
                  </a:lnTo>
                  <a:lnTo>
                    <a:pt x="0" y="100"/>
                  </a:lnTo>
                  <a:lnTo>
                    <a:pt x="3" y="108"/>
                  </a:lnTo>
                  <a:lnTo>
                    <a:pt x="5" y="108"/>
                  </a:lnTo>
                  <a:lnTo>
                    <a:pt x="7" y="108"/>
                  </a:lnTo>
                  <a:lnTo>
                    <a:pt x="8" y="104"/>
                  </a:lnTo>
                  <a:lnTo>
                    <a:pt x="11" y="104"/>
                  </a:lnTo>
                  <a:lnTo>
                    <a:pt x="12" y="105"/>
                  </a:lnTo>
                  <a:lnTo>
                    <a:pt x="13" y="106"/>
                  </a:lnTo>
                  <a:lnTo>
                    <a:pt x="15" y="105"/>
                  </a:lnTo>
                  <a:lnTo>
                    <a:pt x="15" y="104"/>
                  </a:lnTo>
                  <a:lnTo>
                    <a:pt x="18" y="104"/>
                  </a:lnTo>
                  <a:lnTo>
                    <a:pt x="21" y="104"/>
                  </a:lnTo>
                  <a:lnTo>
                    <a:pt x="21" y="107"/>
                  </a:lnTo>
                  <a:lnTo>
                    <a:pt x="20" y="109"/>
                  </a:lnTo>
                  <a:lnTo>
                    <a:pt x="21" y="112"/>
                  </a:lnTo>
                  <a:lnTo>
                    <a:pt x="23" y="112"/>
                  </a:lnTo>
                  <a:lnTo>
                    <a:pt x="26" y="112"/>
                  </a:lnTo>
                  <a:lnTo>
                    <a:pt x="29" y="109"/>
                  </a:lnTo>
                  <a:lnTo>
                    <a:pt x="29" y="114"/>
                  </a:lnTo>
                  <a:lnTo>
                    <a:pt x="24" y="115"/>
                  </a:lnTo>
                  <a:lnTo>
                    <a:pt x="21" y="116"/>
                  </a:lnTo>
                  <a:lnTo>
                    <a:pt x="21" y="118"/>
                  </a:lnTo>
                  <a:lnTo>
                    <a:pt x="24" y="118"/>
                  </a:lnTo>
                  <a:lnTo>
                    <a:pt x="24" y="120"/>
                  </a:lnTo>
                  <a:lnTo>
                    <a:pt x="22" y="122"/>
                  </a:lnTo>
                  <a:lnTo>
                    <a:pt x="20" y="123"/>
                  </a:lnTo>
                  <a:lnTo>
                    <a:pt x="26" y="123"/>
                  </a:lnTo>
                  <a:lnTo>
                    <a:pt x="32" y="123"/>
                  </a:lnTo>
                  <a:lnTo>
                    <a:pt x="37" y="128"/>
                  </a:lnTo>
                  <a:lnTo>
                    <a:pt x="39" y="122"/>
                  </a:lnTo>
                  <a:lnTo>
                    <a:pt x="40" y="122"/>
                  </a:lnTo>
                  <a:lnTo>
                    <a:pt x="41" y="123"/>
                  </a:lnTo>
                  <a:lnTo>
                    <a:pt x="43" y="125"/>
                  </a:lnTo>
                  <a:lnTo>
                    <a:pt x="48" y="125"/>
                  </a:lnTo>
                  <a:lnTo>
                    <a:pt x="53" y="125"/>
                  </a:lnTo>
                  <a:lnTo>
                    <a:pt x="52" y="122"/>
                  </a:lnTo>
                  <a:lnTo>
                    <a:pt x="51" y="118"/>
                  </a:lnTo>
                  <a:lnTo>
                    <a:pt x="55" y="118"/>
                  </a:lnTo>
                  <a:lnTo>
                    <a:pt x="57" y="120"/>
                  </a:lnTo>
                  <a:lnTo>
                    <a:pt x="57" y="122"/>
                  </a:lnTo>
                  <a:lnTo>
                    <a:pt x="60" y="122"/>
                  </a:lnTo>
                  <a:lnTo>
                    <a:pt x="65" y="121"/>
                  </a:lnTo>
                  <a:lnTo>
                    <a:pt x="65" y="117"/>
                  </a:lnTo>
                  <a:lnTo>
                    <a:pt x="62" y="117"/>
                  </a:lnTo>
                  <a:lnTo>
                    <a:pt x="59" y="117"/>
                  </a:lnTo>
                  <a:lnTo>
                    <a:pt x="54" y="116"/>
                  </a:lnTo>
                  <a:lnTo>
                    <a:pt x="52" y="114"/>
                  </a:lnTo>
                  <a:lnTo>
                    <a:pt x="46" y="107"/>
                  </a:lnTo>
                  <a:lnTo>
                    <a:pt x="43" y="99"/>
                  </a:lnTo>
                  <a:lnTo>
                    <a:pt x="41" y="92"/>
                  </a:lnTo>
                  <a:lnTo>
                    <a:pt x="46" y="90"/>
                  </a:lnTo>
                  <a:lnTo>
                    <a:pt x="44" y="88"/>
                  </a:lnTo>
                  <a:lnTo>
                    <a:pt x="43" y="84"/>
                  </a:lnTo>
                  <a:lnTo>
                    <a:pt x="48" y="74"/>
                  </a:lnTo>
                  <a:lnTo>
                    <a:pt x="48" y="71"/>
                  </a:lnTo>
                  <a:lnTo>
                    <a:pt x="44" y="69"/>
                  </a:lnTo>
                  <a:lnTo>
                    <a:pt x="46" y="68"/>
                  </a:lnTo>
                  <a:lnTo>
                    <a:pt x="48" y="68"/>
                  </a:lnTo>
                  <a:lnTo>
                    <a:pt x="51" y="68"/>
                  </a:lnTo>
                  <a:lnTo>
                    <a:pt x="52" y="68"/>
                  </a:lnTo>
                  <a:lnTo>
                    <a:pt x="53" y="66"/>
                  </a:lnTo>
                  <a:lnTo>
                    <a:pt x="53" y="64"/>
                  </a:lnTo>
                  <a:lnTo>
                    <a:pt x="52" y="61"/>
                  </a:lnTo>
                  <a:lnTo>
                    <a:pt x="52" y="60"/>
                  </a:lnTo>
                  <a:lnTo>
                    <a:pt x="53" y="59"/>
                  </a:lnTo>
                  <a:lnTo>
                    <a:pt x="53" y="60"/>
                  </a:lnTo>
                  <a:lnTo>
                    <a:pt x="53" y="61"/>
                  </a:lnTo>
                  <a:lnTo>
                    <a:pt x="56" y="61"/>
                  </a:lnTo>
                  <a:lnTo>
                    <a:pt x="57" y="60"/>
                  </a:lnTo>
                  <a:lnTo>
                    <a:pt x="56" y="57"/>
                  </a:lnTo>
                  <a:lnTo>
                    <a:pt x="59" y="57"/>
                  </a:lnTo>
                  <a:lnTo>
                    <a:pt x="61" y="57"/>
                  </a:lnTo>
                  <a:lnTo>
                    <a:pt x="60" y="52"/>
                  </a:lnTo>
                  <a:lnTo>
                    <a:pt x="60" y="50"/>
                  </a:lnTo>
                  <a:lnTo>
                    <a:pt x="61" y="49"/>
                  </a:lnTo>
                  <a:lnTo>
                    <a:pt x="65" y="52"/>
                  </a:lnTo>
                  <a:lnTo>
                    <a:pt x="68" y="49"/>
                  </a:lnTo>
                  <a:lnTo>
                    <a:pt x="69" y="47"/>
                  </a:lnTo>
                  <a:lnTo>
                    <a:pt x="72" y="47"/>
                  </a:lnTo>
                  <a:lnTo>
                    <a:pt x="72" y="43"/>
                  </a:lnTo>
                  <a:lnTo>
                    <a:pt x="73" y="40"/>
                  </a:lnTo>
                  <a:lnTo>
                    <a:pt x="75" y="39"/>
                  </a:lnTo>
                  <a:lnTo>
                    <a:pt x="87" y="39"/>
                  </a:lnTo>
                  <a:lnTo>
                    <a:pt x="89" y="36"/>
                  </a:lnTo>
                  <a:lnTo>
                    <a:pt x="91" y="34"/>
                  </a:lnTo>
                  <a:lnTo>
                    <a:pt x="92" y="32"/>
                  </a:lnTo>
                  <a:lnTo>
                    <a:pt x="94" y="31"/>
                  </a:lnTo>
                  <a:lnTo>
                    <a:pt x="97" y="30"/>
                  </a:lnTo>
                  <a:lnTo>
                    <a:pt x="102" y="30"/>
                  </a:lnTo>
                  <a:lnTo>
                    <a:pt x="106" y="30"/>
                  </a:lnTo>
                  <a:lnTo>
                    <a:pt x="111" y="30"/>
                  </a:lnTo>
                  <a:lnTo>
                    <a:pt x="118" y="25"/>
                  </a:lnTo>
                  <a:lnTo>
                    <a:pt x="119" y="26"/>
                  </a:lnTo>
                  <a:lnTo>
                    <a:pt x="121" y="27"/>
                  </a:lnTo>
                  <a:lnTo>
                    <a:pt x="127" y="23"/>
                  </a:lnTo>
                  <a:lnTo>
                    <a:pt x="145" y="18"/>
                  </a:lnTo>
                  <a:lnTo>
                    <a:pt x="153" y="16"/>
                  </a:lnTo>
                  <a:lnTo>
                    <a:pt x="161" y="12"/>
                  </a:lnTo>
                  <a:lnTo>
                    <a:pt x="159" y="0"/>
                  </a:lnTo>
                  <a:lnTo>
                    <a:pt x="156" y="0"/>
                  </a:lnTo>
                  <a:lnTo>
                    <a:pt x="152" y="0"/>
                  </a:lnTo>
                </a:path>
              </a:pathLst>
            </a:custGeom>
            <a:grpFill/>
            <a:ln w="1905">
              <a:solidFill>
                <a:srgbClr val="FAE374"/>
              </a:solidFill>
              <a:prstDash val="solid"/>
              <a:round/>
              <a:headEnd/>
              <a:tailEnd/>
            </a:ln>
          </p:spPr>
          <p:txBody>
            <a:bodyPr/>
            <a:lstStyle/>
            <a:p>
              <a:endParaRPr lang="en-US"/>
            </a:p>
          </p:txBody>
        </p:sp>
        <p:sp>
          <p:nvSpPr>
            <p:cNvPr id="117" name="Freeform 192"/>
            <p:cNvSpPr>
              <a:spLocks noChangeAspect="1"/>
            </p:cNvSpPr>
            <p:nvPr/>
          </p:nvSpPr>
          <p:spPr bwMode="auto">
            <a:xfrm>
              <a:off x="5798119" y="1694290"/>
              <a:ext cx="6531" cy="11412"/>
            </a:xfrm>
            <a:custGeom>
              <a:avLst/>
              <a:gdLst>
                <a:gd name="T0" fmla="*/ 4 w 5"/>
                <a:gd name="T1" fmla="*/ 0 h 8"/>
                <a:gd name="T2" fmla="*/ 4 w 5"/>
                <a:gd name="T3" fmla="*/ 0 h 8"/>
                <a:gd name="T4" fmla="*/ 4 w 5"/>
                <a:gd name="T5" fmla="*/ 4 h 8"/>
                <a:gd name="T6" fmla="*/ 5 w 5"/>
                <a:gd name="T7" fmla="*/ 8 h 8"/>
                <a:gd name="T8" fmla="*/ 5 w 5"/>
                <a:gd name="T9" fmla="*/ 8 h 8"/>
                <a:gd name="T10" fmla="*/ 0 w 5"/>
                <a:gd name="T11" fmla="*/ 8 h 8"/>
                <a:gd name="T12" fmla="*/ 0 w 5"/>
                <a:gd name="T13" fmla="*/ 8 h 8"/>
                <a:gd name="T14" fmla="*/ 3 w 5"/>
                <a:gd name="T15" fmla="*/ 4 h 8"/>
                <a:gd name="T16" fmla="*/ 4 w 5"/>
                <a:gd name="T17" fmla="*/ 0 h 8"/>
                <a:gd name="T18" fmla="*/ 4 w 5"/>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
                <a:gd name="T32" fmla="*/ 5 w 5"/>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
                  <a:moveTo>
                    <a:pt x="4" y="0"/>
                  </a:moveTo>
                  <a:lnTo>
                    <a:pt x="4" y="0"/>
                  </a:lnTo>
                  <a:lnTo>
                    <a:pt x="4" y="4"/>
                  </a:lnTo>
                  <a:lnTo>
                    <a:pt x="5" y="8"/>
                  </a:lnTo>
                  <a:lnTo>
                    <a:pt x="0" y="8"/>
                  </a:lnTo>
                  <a:lnTo>
                    <a:pt x="3" y="4"/>
                  </a:lnTo>
                  <a:lnTo>
                    <a:pt x="4" y="0"/>
                  </a:lnTo>
                </a:path>
              </a:pathLst>
            </a:custGeom>
            <a:grpFill/>
            <a:ln w="1905">
              <a:solidFill>
                <a:srgbClr val="FAE374"/>
              </a:solidFill>
              <a:prstDash val="solid"/>
              <a:round/>
              <a:headEnd/>
              <a:tailEnd/>
            </a:ln>
          </p:spPr>
          <p:txBody>
            <a:bodyPr/>
            <a:lstStyle/>
            <a:p>
              <a:endParaRPr lang="en-US"/>
            </a:p>
          </p:txBody>
        </p:sp>
        <p:sp>
          <p:nvSpPr>
            <p:cNvPr id="118" name="Freeform 193"/>
            <p:cNvSpPr>
              <a:spLocks noChangeAspect="1"/>
            </p:cNvSpPr>
            <p:nvPr/>
          </p:nvSpPr>
          <p:spPr bwMode="auto">
            <a:xfrm>
              <a:off x="5825550" y="1701422"/>
              <a:ext cx="36574" cy="27102"/>
            </a:xfrm>
            <a:custGeom>
              <a:avLst/>
              <a:gdLst>
                <a:gd name="T0" fmla="*/ 25 w 28"/>
                <a:gd name="T1" fmla="*/ 0 h 19"/>
                <a:gd name="T2" fmla="*/ 25 w 28"/>
                <a:gd name="T3" fmla="*/ 0 h 19"/>
                <a:gd name="T4" fmla="*/ 27 w 28"/>
                <a:gd name="T5" fmla="*/ 2 h 19"/>
                <a:gd name="T6" fmla="*/ 28 w 28"/>
                <a:gd name="T7" fmla="*/ 3 h 19"/>
                <a:gd name="T8" fmla="*/ 28 w 28"/>
                <a:gd name="T9" fmla="*/ 5 h 19"/>
                <a:gd name="T10" fmla="*/ 26 w 28"/>
                <a:gd name="T11" fmla="*/ 7 h 19"/>
                <a:gd name="T12" fmla="*/ 17 w 28"/>
                <a:gd name="T13" fmla="*/ 10 h 19"/>
                <a:gd name="T14" fmla="*/ 17 w 28"/>
                <a:gd name="T15" fmla="*/ 10 h 19"/>
                <a:gd name="T16" fmla="*/ 11 w 28"/>
                <a:gd name="T17" fmla="*/ 15 h 19"/>
                <a:gd name="T18" fmla="*/ 6 w 28"/>
                <a:gd name="T19" fmla="*/ 19 h 19"/>
                <a:gd name="T20" fmla="*/ 6 w 28"/>
                <a:gd name="T21" fmla="*/ 17 h 19"/>
                <a:gd name="T22" fmla="*/ 6 w 28"/>
                <a:gd name="T23" fmla="*/ 17 h 19"/>
                <a:gd name="T24" fmla="*/ 0 w 28"/>
                <a:gd name="T25" fmla="*/ 15 h 19"/>
                <a:gd name="T26" fmla="*/ 0 w 28"/>
                <a:gd name="T27" fmla="*/ 15 h 19"/>
                <a:gd name="T28" fmla="*/ 1 w 28"/>
                <a:gd name="T29" fmla="*/ 10 h 19"/>
                <a:gd name="T30" fmla="*/ 2 w 28"/>
                <a:gd name="T31" fmla="*/ 8 h 19"/>
                <a:gd name="T32" fmla="*/ 1 w 28"/>
                <a:gd name="T33" fmla="*/ 6 h 19"/>
                <a:gd name="T34" fmla="*/ 1 w 28"/>
                <a:gd name="T35" fmla="*/ 6 h 19"/>
                <a:gd name="T36" fmla="*/ 3 w 28"/>
                <a:gd name="T37" fmla="*/ 7 h 19"/>
                <a:gd name="T38" fmla="*/ 3 w 28"/>
                <a:gd name="T39" fmla="*/ 8 h 19"/>
                <a:gd name="T40" fmla="*/ 4 w 28"/>
                <a:gd name="T41" fmla="*/ 9 h 19"/>
                <a:gd name="T42" fmla="*/ 4 w 28"/>
                <a:gd name="T43" fmla="*/ 9 h 19"/>
                <a:gd name="T44" fmla="*/ 7 w 28"/>
                <a:gd name="T45" fmla="*/ 10 h 19"/>
                <a:gd name="T46" fmla="*/ 10 w 28"/>
                <a:gd name="T47" fmla="*/ 10 h 19"/>
                <a:gd name="T48" fmla="*/ 16 w 28"/>
                <a:gd name="T49" fmla="*/ 8 h 19"/>
                <a:gd name="T50" fmla="*/ 25 w 28"/>
                <a:gd name="T51" fmla="*/ 5 h 19"/>
                <a:gd name="T52" fmla="*/ 25 w 28"/>
                <a:gd name="T53" fmla="*/ 5 h 19"/>
                <a:gd name="T54" fmla="*/ 24 w 28"/>
                <a:gd name="T55" fmla="*/ 3 h 19"/>
                <a:gd name="T56" fmla="*/ 23 w 28"/>
                <a:gd name="T57" fmla="*/ 2 h 19"/>
                <a:gd name="T58" fmla="*/ 25 w 28"/>
                <a:gd name="T59" fmla="*/ 0 h 19"/>
                <a:gd name="T60" fmla="*/ 25 w 28"/>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
                <a:gd name="T94" fmla="*/ 0 h 19"/>
                <a:gd name="T95" fmla="*/ 28 w 28"/>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 h="19">
                  <a:moveTo>
                    <a:pt x="25" y="0"/>
                  </a:moveTo>
                  <a:lnTo>
                    <a:pt x="25" y="0"/>
                  </a:lnTo>
                  <a:lnTo>
                    <a:pt x="27" y="2"/>
                  </a:lnTo>
                  <a:lnTo>
                    <a:pt x="28" y="3"/>
                  </a:lnTo>
                  <a:lnTo>
                    <a:pt x="28" y="5"/>
                  </a:lnTo>
                  <a:lnTo>
                    <a:pt x="26" y="7"/>
                  </a:lnTo>
                  <a:lnTo>
                    <a:pt x="17" y="10"/>
                  </a:lnTo>
                  <a:lnTo>
                    <a:pt x="11" y="15"/>
                  </a:lnTo>
                  <a:lnTo>
                    <a:pt x="6" y="19"/>
                  </a:lnTo>
                  <a:lnTo>
                    <a:pt x="6" y="17"/>
                  </a:lnTo>
                  <a:lnTo>
                    <a:pt x="0" y="15"/>
                  </a:lnTo>
                  <a:lnTo>
                    <a:pt x="1" y="10"/>
                  </a:lnTo>
                  <a:lnTo>
                    <a:pt x="2" y="8"/>
                  </a:lnTo>
                  <a:lnTo>
                    <a:pt x="1" y="6"/>
                  </a:lnTo>
                  <a:lnTo>
                    <a:pt x="3" y="7"/>
                  </a:lnTo>
                  <a:lnTo>
                    <a:pt x="3" y="8"/>
                  </a:lnTo>
                  <a:lnTo>
                    <a:pt x="4" y="9"/>
                  </a:lnTo>
                  <a:lnTo>
                    <a:pt x="7" y="10"/>
                  </a:lnTo>
                  <a:lnTo>
                    <a:pt x="10" y="10"/>
                  </a:lnTo>
                  <a:lnTo>
                    <a:pt x="16" y="8"/>
                  </a:lnTo>
                  <a:lnTo>
                    <a:pt x="25" y="5"/>
                  </a:lnTo>
                  <a:lnTo>
                    <a:pt x="24" y="3"/>
                  </a:lnTo>
                  <a:lnTo>
                    <a:pt x="23" y="2"/>
                  </a:lnTo>
                  <a:lnTo>
                    <a:pt x="25" y="0"/>
                  </a:lnTo>
                </a:path>
              </a:pathLst>
            </a:custGeom>
            <a:grpFill/>
            <a:ln w="1905">
              <a:solidFill>
                <a:srgbClr val="FAE374"/>
              </a:solidFill>
              <a:prstDash val="solid"/>
              <a:round/>
              <a:headEnd/>
              <a:tailEnd/>
            </a:ln>
          </p:spPr>
          <p:txBody>
            <a:bodyPr/>
            <a:lstStyle/>
            <a:p>
              <a:endParaRPr lang="en-US"/>
            </a:p>
          </p:txBody>
        </p:sp>
        <p:sp>
          <p:nvSpPr>
            <p:cNvPr id="119" name="Freeform 194"/>
            <p:cNvSpPr>
              <a:spLocks noChangeAspect="1"/>
            </p:cNvSpPr>
            <p:nvPr/>
          </p:nvSpPr>
          <p:spPr bwMode="auto">
            <a:xfrm>
              <a:off x="5421926" y="1762759"/>
              <a:ext cx="10450" cy="12838"/>
            </a:xfrm>
            <a:custGeom>
              <a:avLst/>
              <a:gdLst>
                <a:gd name="T0" fmla="*/ 1 w 8"/>
                <a:gd name="T1" fmla="*/ 0 h 9"/>
                <a:gd name="T2" fmla="*/ 1 w 8"/>
                <a:gd name="T3" fmla="*/ 0 h 9"/>
                <a:gd name="T4" fmla="*/ 0 w 8"/>
                <a:gd name="T5" fmla="*/ 7 h 9"/>
                <a:gd name="T6" fmla="*/ 0 w 8"/>
                <a:gd name="T7" fmla="*/ 9 h 9"/>
                <a:gd name="T8" fmla="*/ 1 w 8"/>
                <a:gd name="T9" fmla="*/ 9 h 9"/>
                <a:gd name="T10" fmla="*/ 1 w 8"/>
                <a:gd name="T11" fmla="*/ 9 h 9"/>
                <a:gd name="T12" fmla="*/ 4 w 8"/>
                <a:gd name="T13" fmla="*/ 9 h 9"/>
                <a:gd name="T14" fmla="*/ 8 w 8"/>
                <a:gd name="T15" fmla="*/ 9 h 9"/>
                <a:gd name="T16" fmla="*/ 8 w 8"/>
                <a:gd name="T17" fmla="*/ 9 h 9"/>
                <a:gd name="T18" fmla="*/ 8 w 8"/>
                <a:gd name="T19" fmla="*/ 8 h 9"/>
                <a:gd name="T20" fmla="*/ 7 w 8"/>
                <a:gd name="T21" fmla="*/ 6 h 9"/>
                <a:gd name="T22" fmla="*/ 7 w 8"/>
                <a:gd name="T23" fmla="*/ 4 h 9"/>
                <a:gd name="T24" fmla="*/ 8 w 8"/>
                <a:gd name="T25" fmla="*/ 1 h 9"/>
                <a:gd name="T26" fmla="*/ 8 w 8"/>
                <a:gd name="T27" fmla="*/ 1 h 9"/>
                <a:gd name="T28" fmla="*/ 4 w 8"/>
                <a:gd name="T29" fmla="*/ 1 h 9"/>
                <a:gd name="T30" fmla="*/ 1 w 8"/>
                <a:gd name="T31" fmla="*/ 0 h 9"/>
                <a:gd name="T32" fmla="*/ 1 w 8"/>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9"/>
                <a:gd name="T53" fmla="*/ 8 w 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9">
                  <a:moveTo>
                    <a:pt x="1" y="0"/>
                  </a:moveTo>
                  <a:lnTo>
                    <a:pt x="1" y="0"/>
                  </a:lnTo>
                  <a:lnTo>
                    <a:pt x="0" y="7"/>
                  </a:lnTo>
                  <a:lnTo>
                    <a:pt x="0" y="9"/>
                  </a:lnTo>
                  <a:lnTo>
                    <a:pt x="1" y="9"/>
                  </a:lnTo>
                  <a:lnTo>
                    <a:pt x="4" y="9"/>
                  </a:lnTo>
                  <a:lnTo>
                    <a:pt x="8" y="9"/>
                  </a:lnTo>
                  <a:lnTo>
                    <a:pt x="8" y="8"/>
                  </a:lnTo>
                  <a:lnTo>
                    <a:pt x="7" y="6"/>
                  </a:lnTo>
                  <a:lnTo>
                    <a:pt x="7" y="4"/>
                  </a:lnTo>
                  <a:lnTo>
                    <a:pt x="8" y="1"/>
                  </a:lnTo>
                  <a:lnTo>
                    <a:pt x="4" y="1"/>
                  </a:lnTo>
                  <a:lnTo>
                    <a:pt x="1" y="0"/>
                  </a:lnTo>
                </a:path>
              </a:pathLst>
            </a:custGeom>
            <a:grpFill/>
            <a:ln w="1905">
              <a:solidFill>
                <a:srgbClr val="FAE374"/>
              </a:solidFill>
              <a:prstDash val="solid"/>
              <a:round/>
              <a:headEnd/>
              <a:tailEnd/>
            </a:ln>
          </p:spPr>
          <p:txBody>
            <a:bodyPr/>
            <a:lstStyle/>
            <a:p>
              <a:endParaRPr lang="en-US"/>
            </a:p>
          </p:txBody>
        </p:sp>
        <p:sp>
          <p:nvSpPr>
            <p:cNvPr id="120" name="Freeform 195"/>
            <p:cNvSpPr>
              <a:spLocks noChangeAspect="1"/>
            </p:cNvSpPr>
            <p:nvPr/>
          </p:nvSpPr>
          <p:spPr bwMode="auto">
            <a:xfrm>
              <a:off x="5212929" y="1769892"/>
              <a:ext cx="5225" cy="4279"/>
            </a:xfrm>
            <a:custGeom>
              <a:avLst/>
              <a:gdLst>
                <a:gd name="T0" fmla="*/ 2 w 4"/>
                <a:gd name="T1" fmla="*/ 0 h 3"/>
                <a:gd name="T2" fmla="*/ 2 w 4"/>
                <a:gd name="T3" fmla="*/ 0 h 3"/>
                <a:gd name="T4" fmla="*/ 4 w 4"/>
                <a:gd name="T5" fmla="*/ 0 h 3"/>
                <a:gd name="T6" fmla="*/ 4 w 4"/>
                <a:gd name="T7" fmla="*/ 1 h 3"/>
                <a:gd name="T8" fmla="*/ 2 w 4"/>
                <a:gd name="T9" fmla="*/ 2 h 3"/>
                <a:gd name="T10" fmla="*/ 1 w 4"/>
                <a:gd name="T11" fmla="*/ 3 h 3"/>
                <a:gd name="T12" fmla="*/ 1 w 4"/>
                <a:gd name="T13" fmla="*/ 3 h 3"/>
                <a:gd name="T14" fmla="*/ 0 w 4"/>
                <a:gd name="T15" fmla="*/ 0 h 3"/>
                <a:gd name="T16" fmla="*/ 1 w 4"/>
                <a:gd name="T17" fmla="*/ 0 h 3"/>
                <a:gd name="T18" fmla="*/ 2 w 4"/>
                <a:gd name="T19" fmla="*/ 0 h 3"/>
                <a:gd name="T20" fmla="*/ 2 w 4"/>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3"/>
                <a:gd name="T35" fmla="*/ 4 w 4"/>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3">
                  <a:moveTo>
                    <a:pt x="2" y="0"/>
                  </a:moveTo>
                  <a:lnTo>
                    <a:pt x="2" y="0"/>
                  </a:lnTo>
                  <a:lnTo>
                    <a:pt x="4" y="0"/>
                  </a:lnTo>
                  <a:lnTo>
                    <a:pt x="4" y="1"/>
                  </a:lnTo>
                  <a:lnTo>
                    <a:pt x="2" y="2"/>
                  </a:lnTo>
                  <a:lnTo>
                    <a:pt x="1" y="3"/>
                  </a:lnTo>
                  <a:lnTo>
                    <a:pt x="0" y="0"/>
                  </a:lnTo>
                  <a:lnTo>
                    <a:pt x="1" y="0"/>
                  </a:lnTo>
                  <a:lnTo>
                    <a:pt x="2" y="0"/>
                  </a:lnTo>
                </a:path>
              </a:pathLst>
            </a:custGeom>
            <a:grpFill/>
            <a:ln w="1905">
              <a:solidFill>
                <a:srgbClr val="FAE374"/>
              </a:solidFill>
              <a:prstDash val="solid"/>
              <a:round/>
              <a:headEnd/>
              <a:tailEnd/>
            </a:ln>
          </p:spPr>
          <p:txBody>
            <a:bodyPr/>
            <a:lstStyle/>
            <a:p>
              <a:endParaRPr lang="en-US"/>
            </a:p>
          </p:txBody>
        </p:sp>
        <p:sp>
          <p:nvSpPr>
            <p:cNvPr id="121" name="Freeform 196"/>
            <p:cNvSpPr>
              <a:spLocks noChangeAspect="1"/>
            </p:cNvSpPr>
            <p:nvPr/>
          </p:nvSpPr>
          <p:spPr bwMode="auto">
            <a:xfrm>
              <a:off x="5223379" y="1771318"/>
              <a:ext cx="6531" cy="4279"/>
            </a:xfrm>
            <a:custGeom>
              <a:avLst/>
              <a:gdLst>
                <a:gd name="T0" fmla="*/ 2 w 5"/>
                <a:gd name="T1" fmla="*/ 0 h 3"/>
                <a:gd name="T2" fmla="*/ 2 w 5"/>
                <a:gd name="T3" fmla="*/ 0 h 3"/>
                <a:gd name="T4" fmla="*/ 4 w 5"/>
                <a:gd name="T5" fmla="*/ 1 h 3"/>
                <a:gd name="T6" fmla="*/ 4 w 5"/>
                <a:gd name="T7" fmla="*/ 1 h 3"/>
                <a:gd name="T8" fmla="*/ 5 w 5"/>
                <a:gd name="T9" fmla="*/ 3 h 3"/>
                <a:gd name="T10" fmla="*/ 5 w 5"/>
                <a:gd name="T11" fmla="*/ 3 h 3"/>
                <a:gd name="T12" fmla="*/ 1 w 5"/>
                <a:gd name="T13" fmla="*/ 1 h 3"/>
                <a:gd name="T14" fmla="*/ 0 w 5"/>
                <a:gd name="T15" fmla="*/ 0 h 3"/>
                <a:gd name="T16" fmla="*/ 2 w 5"/>
                <a:gd name="T17" fmla="*/ 0 h 3"/>
                <a:gd name="T18" fmla="*/ 2 w 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3"/>
                <a:gd name="T32" fmla="*/ 5 w 5"/>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3">
                  <a:moveTo>
                    <a:pt x="2" y="0"/>
                  </a:moveTo>
                  <a:lnTo>
                    <a:pt x="2" y="0"/>
                  </a:lnTo>
                  <a:lnTo>
                    <a:pt x="4" y="1"/>
                  </a:lnTo>
                  <a:lnTo>
                    <a:pt x="5" y="3"/>
                  </a:lnTo>
                  <a:lnTo>
                    <a:pt x="1" y="1"/>
                  </a:lnTo>
                  <a:lnTo>
                    <a:pt x="0" y="0"/>
                  </a:lnTo>
                  <a:lnTo>
                    <a:pt x="2" y="0"/>
                  </a:lnTo>
                </a:path>
              </a:pathLst>
            </a:custGeom>
            <a:grpFill/>
            <a:ln w="1905">
              <a:solidFill>
                <a:srgbClr val="FAE374"/>
              </a:solidFill>
              <a:prstDash val="solid"/>
              <a:round/>
              <a:headEnd/>
              <a:tailEnd/>
            </a:ln>
          </p:spPr>
          <p:txBody>
            <a:bodyPr/>
            <a:lstStyle/>
            <a:p>
              <a:endParaRPr lang="en-US"/>
            </a:p>
          </p:txBody>
        </p:sp>
        <p:sp>
          <p:nvSpPr>
            <p:cNvPr id="122" name="Freeform 197"/>
            <p:cNvSpPr>
              <a:spLocks noChangeAspect="1"/>
            </p:cNvSpPr>
            <p:nvPr/>
          </p:nvSpPr>
          <p:spPr bwMode="auto">
            <a:xfrm>
              <a:off x="5621778" y="1771318"/>
              <a:ext cx="9144" cy="11412"/>
            </a:xfrm>
            <a:custGeom>
              <a:avLst/>
              <a:gdLst>
                <a:gd name="T0" fmla="*/ 7 w 7"/>
                <a:gd name="T1" fmla="*/ 0 h 8"/>
                <a:gd name="T2" fmla="*/ 7 w 7"/>
                <a:gd name="T3" fmla="*/ 0 h 8"/>
                <a:gd name="T4" fmla="*/ 4 w 7"/>
                <a:gd name="T5" fmla="*/ 5 h 8"/>
                <a:gd name="T6" fmla="*/ 3 w 7"/>
                <a:gd name="T7" fmla="*/ 8 h 8"/>
                <a:gd name="T8" fmla="*/ 3 w 7"/>
                <a:gd name="T9" fmla="*/ 8 h 8"/>
                <a:gd name="T10" fmla="*/ 2 w 7"/>
                <a:gd name="T11" fmla="*/ 8 h 8"/>
                <a:gd name="T12" fmla="*/ 1 w 7"/>
                <a:gd name="T13" fmla="*/ 8 h 8"/>
                <a:gd name="T14" fmla="*/ 0 w 7"/>
                <a:gd name="T15" fmla="*/ 7 h 8"/>
                <a:gd name="T16" fmla="*/ 0 w 7"/>
                <a:gd name="T17" fmla="*/ 7 h 8"/>
                <a:gd name="T18" fmla="*/ 7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0"/>
                  </a:lnTo>
                  <a:lnTo>
                    <a:pt x="4" y="5"/>
                  </a:lnTo>
                  <a:lnTo>
                    <a:pt x="3" y="8"/>
                  </a:lnTo>
                  <a:lnTo>
                    <a:pt x="2" y="8"/>
                  </a:lnTo>
                  <a:lnTo>
                    <a:pt x="1" y="8"/>
                  </a:lnTo>
                  <a:lnTo>
                    <a:pt x="0" y="7"/>
                  </a:lnTo>
                  <a:lnTo>
                    <a:pt x="7" y="0"/>
                  </a:lnTo>
                </a:path>
              </a:pathLst>
            </a:custGeom>
            <a:grpFill/>
            <a:ln w="1905">
              <a:solidFill>
                <a:srgbClr val="FAE374"/>
              </a:solidFill>
              <a:prstDash val="solid"/>
              <a:round/>
              <a:headEnd/>
              <a:tailEnd/>
            </a:ln>
          </p:spPr>
          <p:txBody>
            <a:bodyPr/>
            <a:lstStyle/>
            <a:p>
              <a:endParaRPr lang="en-US"/>
            </a:p>
          </p:txBody>
        </p:sp>
        <p:sp>
          <p:nvSpPr>
            <p:cNvPr id="123" name="Freeform 198"/>
            <p:cNvSpPr>
              <a:spLocks noChangeAspect="1"/>
            </p:cNvSpPr>
            <p:nvPr/>
          </p:nvSpPr>
          <p:spPr bwMode="auto">
            <a:xfrm>
              <a:off x="5532955" y="1774171"/>
              <a:ext cx="13062" cy="12838"/>
            </a:xfrm>
            <a:custGeom>
              <a:avLst/>
              <a:gdLst>
                <a:gd name="T0" fmla="*/ 5 w 10"/>
                <a:gd name="T1" fmla="*/ 0 h 9"/>
                <a:gd name="T2" fmla="*/ 5 w 10"/>
                <a:gd name="T3" fmla="*/ 0 h 9"/>
                <a:gd name="T4" fmla="*/ 0 w 10"/>
                <a:gd name="T5" fmla="*/ 5 h 9"/>
                <a:gd name="T6" fmla="*/ 0 w 10"/>
                <a:gd name="T7" fmla="*/ 5 h 9"/>
                <a:gd name="T8" fmla="*/ 2 w 10"/>
                <a:gd name="T9" fmla="*/ 7 h 9"/>
                <a:gd name="T10" fmla="*/ 3 w 10"/>
                <a:gd name="T11" fmla="*/ 9 h 9"/>
                <a:gd name="T12" fmla="*/ 3 w 10"/>
                <a:gd name="T13" fmla="*/ 9 h 9"/>
                <a:gd name="T14" fmla="*/ 5 w 10"/>
                <a:gd name="T15" fmla="*/ 9 h 9"/>
                <a:gd name="T16" fmla="*/ 7 w 10"/>
                <a:gd name="T17" fmla="*/ 9 h 9"/>
                <a:gd name="T18" fmla="*/ 10 w 10"/>
                <a:gd name="T19" fmla="*/ 3 h 9"/>
                <a:gd name="T20" fmla="*/ 5 w 10"/>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
                <a:gd name="T35" fmla="*/ 10 w 10"/>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
                  <a:moveTo>
                    <a:pt x="5" y="0"/>
                  </a:moveTo>
                  <a:lnTo>
                    <a:pt x="5" y="0"/>
                  </a:lnTo>
                  <a:lnTo>
                    <a:pt x="0" y="5"/>
                  </a:lnTo>
                  <a:lnTo>
                    <a:pt x="2" y="7"/>
                  </a:lnTo>
                  <a:lnTo>
                    <a:pt x="3" y="9"/>
                  </a:lnTo>
                  <a:lnTo>
                    <a:pt x="5" y="9"/>
                  </a:lnTo>
                  <a:lnTo>
                    <a:pt x="7" y="9"/>
                  </a:lnTo>
                  <a:lnTo>
                    <a:pt x="10" y="3"/>
                  </a:lnTo>
                  <a:lnTo>
                    <a:pt x="5" y="0"/>
                  </a:lnTo>
                </a:path>
              </a:pathLst>
            </a:custGeom>
            <a:grpFill/>
            <a:ln w="1905">
              <a:solidFill>
                <a:srgbClr val="FAE374"/>
              </a:solidFill>
              <a:prstDash val="solid"/>
              <a:round/>
              <a:headEnd/>
              <a:tailEnd/>
            </a:ln>
          </p:spPr>
          <p:txBody>
            <a:bodyPr/>
            <a:lstStyle/>
            <a:p>
              <a:endParaRPr lang="en-US"/>
            </a:p>
          </p:txBody>
        </p:sp>
        <p:sp>
          <p:nvSpPr>
            <p:cNvPr id="124" name="Freeform 199"/>
            <p:cNvSpPr>
              <a:spLocks noChangeAspect="1"/>
            </p:cNvSpPr>
            <p:nvPr/>
          </p:nvSpPr>
          <p:spPr bwMode="auto">
            <a:xfrm>
              <a:off x="5512055" y="1791288"/>
              <a:ext cx="20900" cy="12838"/>
            </a:xfrm>
            <a:custGeom>
              <a:avLst/>
              <a:gdLst>
                <a:gd name="T0" fmla="*/ 8 w 16"/>
                <a:gd name="T1" fmla="*/ 0 h 9"/>
                <a:gd name="T2" fmla="*/ 8 w 16"/>
                <a:gd name="T3" fmla="*/ 0 h 9"/>
                <a:gd name="T4" fmla="*/ 6 w 16"/>
                <a:gd name="T5" fmla="*/ 4 h 9"/>
                <a:gd name="T6" fmla="*/ 4 w 16"/>
                <a:gd name="T7" fmla="*/ 7 h 9"/>
                <a:gd name="T8" fmla="*/ 2 w 16"/>
                <a:gd name="T9" fmla="*/ 8 h 9"/>
                <a:gd name="T10" fmla="*/ 2 w 16"/>
                <a:gd name="T11" fmla="*/ 8 h 9"/>
                <a:gd name="T12" fmla="*/ 0 w 16"/>
                <a:gd name="T13" fmla="*/ 9 h 9"/>
                <a:gd name="T14" fmla="*/ 2 w 16"/>
                <a:gd name="T15" fmla="*/ 9 h 9"/>
                <a:gd name="T16" fmla="*/ 6 w 16"/>
                <a:gd name="T17" fmla="*/ 8 h 9"/>
                <a:gd name="T18" fmla="*/ 16 w 16"/>
                <a:gd name="T19" fmla="*/ 7 h 9"/>
                <a:gd name="T20" fmla="*/ 16 w 16"/>
                <a:gd name="T21" fmla="*/ 7 h 9"/>
                <a:gd name="T22" fmla="*/ 16 w 16"/>
                <a:gd name="T23" fmla="*/ 2 h 9"/>
                <a:gd name="T24" fmla="*/ 16 w 16"/>
                <a:gd name="T25" fmla="*/ 2 h 9"/>
                <a:gd name="T26" fmla="*/ 12 w 16"/>
                <a:gd name="T27" fmla="*/ 1 h 9"/>
                <a:gd name="T28" fmla="*/ 8 w 16"/>
                <a:gd name="T29" fmla="*/ 0 h 9"/>
                <a:gd name="T30" fmla="*/ 8 w 16"/>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9"/>
                <a:gd name="T50" fmla="*/ 16 w 16"/>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9">
                  <a:moveTo>
                    <a:pt x="8" y="0"/>
                  </a:moveTo>
                  <a:lnTo>
                    <a:pt x="8" y="0"/>
                  </a:lnTo>
                  <a:lnTo>
                    <a:pt x="6" y="4"/>
                  </a:lnTo>
                  <a:lnTo>
                    <a:pt x="4" y="7"/>
                  </a:lnTo>
                  <a:lnTo>
                    <a:pt x="2" y="8"/>
                  </a:lnTo>
                  <a:lnTo>
                    <a:pt x="0" y="9"/>
                  </a:lnTo>
                  <a:lnTo>
                    <a:pt x="2" y="9"/>
                  </a:lnTo>
                  <a:lnTo>
                    <a:pt x="6" y="8"/>
                  </a:lnTo>
                  <a:lnTo>
                    <a:pt x="16" y="7"/>
                  </a:lnTo>
                  <a:lnTo>
                    <a:pt x="16" y="2"/>
                  </a:lnTo>
                  <a:lnTo>
                    <a:pt x="12" y="1"/>
                  </a:lnTo>
                  <a:lnTo>
                    <a:pt x="8" y="0"/>
                  </a:lnTo>
                </a:path>
              </a:pathLst>
            </a:custGeom>
            <a:grpFill/>
            <a:ln w="1905">
              <a:solidFill>
                <a:srgbClr val="FAE374"/>
              </a:solidFill>
              <a:prstDash val="solid"/>
              <a:round/>
              <a:headEnd/>
              <a:tailEnd/>
            </a:ln>
          </p:spPr>
          <p:txBody>
            <a:bodyPr/>
            <a:lstStyle/>
            <a:p>
              <a:endParaRPr lang="en-US"/>
            </a:p>
          </p:txBody>
        </p:sp>
        <p:sp>
          <p:nvSpPr>
            <p:cNvPr id="125" name="Freeform 200"/>
            <p:cNvSpPr>
              <a:spLocks noChangeAspect="1"/>
            </p:cNvSpPr>
            <p:nvPr/>
          </p:nvSpPr>
          <p:spPr bwMode="auto">
            <a:xfrm>
              <a:off x="5522505" y="1849772"/>
              <a:ext cx="3919" cy="2853"/>
            </a:xfrm>
            <a:custGeom>
              <a:avLst/>
              <a:gdLst>
                <a:gd name="T0" fmla="*/ 2 w 3"/>
                <a:gd name="T1" fmla="*/ 0 h 2"/>
                <a:gd name="T2" fmla="*/ 2 w 3"/>
                <a:gd name="T3" fmla="*/ 0 h 2"/>
                <a:gd name="T4" fmla="*/ 3 w 3"/>
                <a:gd name="T5" fmla="*/ 0 h 2"/>
                <a:gd name="T6" fmla="*/ 3 w 3"/>
                <a:gd name="T7" fmla="*/ 1 h 2"/>
                <a:gd name="T8" fmla="*/ 3 w 3"/>
                <a:gd name="T9" fmla="*/ 2 h 2"/>
                <a:gd name="T10" fmla="*/ 0 w 3"/>
                <a:gd name="T11" fmla="*/ 2 h 2"/>
                <a:gd name="T12" fmla="*/ 0 w 3"/>
                <a:gd name="T13" fmla="*/ 2 h 2"/>
                <a:gd name="T14" fmla="*/ 0 w 3"/>
                <a:gd name="T15" fmla="*/ 0 h 2"/>
                <a:gd name="T16" fmla="*/ 0 w 3"/>
                <a:gd name="T17" fmla="*/ 0 h 2"/>
                <a:gd name="T18" fmla="*/ 2 w 3"/>
                <a:gd name="T19" fmla="*/ 0 h 2"/>
                <a:gd name="T20" fmla="*/ 2 w 3"/>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2"/>
                <a:gd name="T35" fmla="*/ 3 w 3"/>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2">
                  <a:moveTo>
                    <a:pt x="2" y="0"/>
                  </a:moveTo>
                  <a:lnTo>
                    <a:pt x="2" y="0"/>
                  </a:lnTo>
                  <a:lnTo>
                    <a:pt x="3" y="0"/>
                  </a:lnTo>
                  <a:lnTo>
                    <a:pt x="3" y="1"/>
                  </a:lnTo>
                  <a:lnTo>
                    <a:pt x="3" y="2"/>
                  </a:lnTo>
                  <a:lnTo>
                    <a:pt x="0" y="2"/>
                  </a:lnTo>
                  <a:lnTo>
                    <a:pt x="0" y="0"/>
                  </a:lnTo>
                  <a:lnTo>
                    <a:pt x="2" y="0"/>
                  </a:lnTo>
                </a:path>
              </a:pathLst>
            </a:custGeom>
            <a:grpFill/>
            <a:ln w="1905">
              <a:solidFill>
                <a:srgbClr val="FAE374"/>
              </a:solidFill>
              <a:prstDash val="solid"/>
              <a:round/>
              <a:headEnd/>
              <a:tailEnd/>
            </a:ln>
          </p:spPr>
          <p:txBody>
            <a:bodyPr/>
            <a:lstStyle/>
            <a:p>
              <a:endParaRPr lang="en-US"/>
            </a:p>
          </p:txBody>
        </p:sp>
        <p:sp>
          <p:nvSpPr>
            <p:cNvPr id="126" name="Freeform 201"/>
            <p:cNvSpPr>
              <a:spLocks noChangeAspect="1"/>
            </p:cNvSpPr>
            <p:nvPr/>
          </p:nvSpPr>
          <p:spPr bwMode="auto">
            <a:xfrm>
              <a:off x="5267791" y="1856904"/>
              <a:ext cx="23512" cy="19970"/>
            </a:xfrm>
            <a:custGeom>
              <a:avLst/>
              <a:gdLst>
                <a:gd name="T0" fmla="*/ 0 w 18"/>
                <a:gd name="T1" fmla="*/ 0 h 14"/>
                <a:gd name="T2" fmla="*/ 0 w 18"/>
                <a:gd name="T3" fmla="*/ 0 h 14"/>
                <a:gd name="T4" fmla="*/ 0 w 18"/>
                <a:gd name="T5" fmla="*/ 5 h 14"/>
                <a:gd name="T6" fmla="*/ 0 w 18"/>
                <a:gd name="T7" fmla="*/ 10 h 14"/>
                <a:gd name="T8" fmla="*/ 0 w 18"/>
                <a:gd name="T9" fmla="*/ 10 h 14"/>
                <a:gd name="T10" fmla="*/ 5 w 18"/>
                <a:gd name="T11" fmla="*/ 11 h 14"/>
                <a:gd name="T12" fmla="*/ 10 w 18"/>
                <a:gd name="T13" fmla="*/ 12 h 14"/>
                <a:gd name="T14" fmla="*/ 10 w 18"/>
                <a:gd name="T15" fmla="*/ 14 h 14"/>
                <a:gd name="T16" fmla="*/ 10 w 18"/>
                <a:gd name="T17" fmla="*/ 14 h 14"/>
                <a:gd name="T18" fmla="*/ 14 w 18"/>
                <a:gd name="T19" fmla="*/ 14 h 14"/>
                <a:gd name="T20" fmla="*/ 18 w 18"/>
                <a:gd name="T21" fmla="*/ 14 h 14"/>
                <a:gd name="T22" fmla="*/ 18 w 18"/>
                <a:gd name="T23" fmla="*/ 14 h 14"/>
                <a:gd name="T24" fmla="*/ 18 w 18"/>
                <a:gd name="T25" fmla="*/ 8 h 14"/>
                <a:gd name="T26" fmla="*/ 18 w 18"/>
                <a:gd name="T27" fmla="*/ 8 h 14"/>
                <a:gd name="T28" fmla="*/ 6 w 18"/>
                <a:gd name="T29" fmla="*/ 0 h 14"/>
                <a:gd name="T30" fmla="*/ 6 w 18"/>
                <a:gd name="T31" fmla="*/ 0 h 14"/>
                <a:gd name="T32" fmla="*/ 4 w 18"/>
                <a:gd name="T33" fmla="*/ 0 h 14"/>
                <a:gd name="T34" fmla="*/ 0 w 18"/>
                <a:gd name="T35" fmla="*/ 0 h 14"/>
                <a:gd name="T36" fmla="*/ 0 w 18"/>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14"/>
                <a:gd name="T59" fmla="*/ 18 w 18"/>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14">
                  <a:moveTo>
                    <a:pt x="0" y="0"/>
                  </a:moveTo>
                  <a:lnTo>
                    <a:pt x="0" y="0"/>
                  </a:lnTo>
                  <a:lnTo>
                    <a:pt x="0" y="5"/>
                  </a:lnTo>
                  <a:lnTo>
                    <a:pt x="0" y="10"/>
                  </a:lnTo>
                  <a:lnTo>
                    <a:pt x="5" y="11"/>
                  </a:lnTo>
                  <a:lnTo>
                    <a:pt x="10" y="12"/>
                  </a:lnTo>
                  <a:lnTo>
                    <a:pt x="10" y="14"/>
                  </a:lnTo>
                  <a:lnTo>
                    <a:pt x="14" y="14"/>
                  </a:lnTo>
                  <a:lnTo>
                    <a:pt x="18" y="14"/>
                  </a:lnTo>
                  <a:lnTo>
                    <a:pt x="18" y="8"/>
                  </a:lnTo>
                  <a:lnTo>
                    <a:pt x="6" y="0"/>
                  </a:lnTo>
                  <a:lnTo>
                    <a:pt x="4" y="0"/>
                  </a:lnTo>
                  <a:lnTo>
                    <a:pt x="0" y="0"/>
                  </a:lnTo>
                </a:path>
              </a:pathLst>
            </a:custGeom>
            <a:grpFill/>
            <a:ln w="1905">
              <a:solidFill>
                <a:srgbClr val="FAE374"/>
              </a:solidFill>
              <a:prstDash val="solid"/>
              <a:round/>
              <a:headEnd/>
              <a:tailEnd/>
            </a:ln>
          </p:spPr>
          <p:txBody>
            <a:bodyPr/>
            <a:lstStyle/>
            <a:p>
              <a:endParaRPr lang="en-US"/>
            </a:p>
          </p:txBody>
        </p:sp>
        <p:sp>
          <p:nvSpPr>
            <p:cNvPr id="127" name="Freeform 202"/>
            <p:cNvSpPr>
              <a:spLocks noChangeAspect="1"/>
            </p:cNvSpPr>
            <p:nvPr/>
          </p:nvSpPr>
          <p:spPr bwMode="auto">
            <a:xfrm>
              <a:off x="5138474" y="1876874"/>
              <a:ext cx="16981" cy="19970"/>
            </a:xfrm>
            <a:custGeom>
              <a:avLst/>
              <a:gdLst>
                <a:gd name="T0" fmla="*/ 5 w 13"/>
                <a:gd name="T1" fmla="*/ 0 h 14"/>
                <a:gd name="T2" fmla="*/ 5 w 13"/>
                <a:gd name="T3" fmla="*/ 0 h 14"/>
                <a:gd name="T4" fmla="*/ 4 w 13"/>
                <a:gd name="T5" fmla="*/ 2 h 14"/>
                <a:gd name="T6" fmla="*/ 0 w 13"/>
                <a:gd name="T7" fmla="*/ 4 h 14"/>
                <a:gd name="T8" fmla="*/ 0 w 13"/>
                <a:gd name="T9" fmla="*/ 4 h 14"/>
                <a:gd name="T10" fmla="*/ 1 w 13"/>
                <a:gd name="T11" fmla="*/ 7 h 14"/>
                <a:gd name="T12" fmla="*/ 0 w 13"/>
                <a:gd name="T13" fmla="*/ 12 h 14"/>
                <a:gd name="T14" fmla="*/ 0 w 13"/>
                <a:gd name="T15" fmla="*/ 12 h 14"/>
                <a:gd name="T16" fmla="*/ 2 w 13"/>
                <a:gd name="T17" fmla="*/ 12 h 14"/>
                <a:gd name="T18" fmla="*/ 2 w 13"/>
                <a:gd name="T19" fmla="*/ 13 h 14"/>
                <a:gd name="T20" fmla="*/ 4 w 13"/>
                <a:gd name="T21" fmla="*/ 14 h 14"/>
                <a:gd name="T22" fmla="*/ 4 w 13"/>
                <a:gd name="T23" fmla="*/ 14 h 14"/>
                <a:gd name="T24" fmla="*/ 7 w 13"/>
                <a:gd name="T25" fmla="*/ 14 h 14"/>
                <a:gd name="T26" fmla="*/ 8 w 13"/>
                <a:gd name="T27" fmla="*/ 14 h 14"/>
                <a:gd name="T28" fmla="*/ 8 w 13"/>
                <a:gd name="T29" fmla="*/ 13 h 14"/>
                <a:gd name="T30" fmla="*/ 8 w 13"/>
                <a:gd name="T31" fmla="*/ 13 h 14"/>
                <a:gd name="T32" fmla="*/ 10 w 13"/>
                <a:gd name="T33" fmla="*/ 12 h 14"/>
                <a:gd name="T34" fmla="*/ 13 w 13"/>
                <a:gd name="T35" fmla="*/ 9 h 14"/>
                <a:gd name="T36" fmla="*/ 13 w 13"/>
                <a:gd name="T37" fmla="*/ 9 h 14"/>
                <a:gd name="T38" fmla="*/ 13 w 13"/>
                <a:gd name="T39" fmla="*/ 7 h 14"/>
                <a:gd name="T40" fmla="*/ 13 w 13"/>
                <a:gd name="T41" fmla="*/ 4 h 14"/>
                <a:gd name="T42" fmla="*/ 13 w 13"/>
                <a:gd name="T43" fmla="*/ 4 h 14"/>
                <a:gd name="T44" fmla="*/ 9 w 13"/>
                <a:gd name="T45" fmla="*/ 2 h 14"/>
                <a:gd name="T46" fmla="*/ 5 w 13"/>
                <a:gd name="T47" fmla="*/ 0 h 14"/>
                <a:gd name="T48" fmla="*/ 5 w 13"/>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14"/>
                <a:gd name="T77" fmla="*/ 13 w 13"/>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14">
                  <a:moveTo>
                    <a:pt x="5" y="0"/>
                  </a:moveTo>
                  <a:lnTo>
                    <a:pt x="5" y="0"/>
                  </a:lnTo>
                  <a:lnTo>
                    <a:pt x="4" y="2"/>
                  </a:lnTo>
                  <a:lnTo>
                    <a:pt x="0" y="4"/>
                  </a:lnTo>
                  <a:lnTo>
                    <a:pt x="1" y="7"/>
                  </a:lnTo>
                  <a:lnTo>
                    <a:pt x="0" y="12"/>
                  </a:lnTo>
                  <a:lnTo>
                    <a:pt x="2" y="12"/>
                  </a:lnTo>
                  <a:lnTo>
                    <a:pt x="2" y="13"/>
                  </a:lnTo>
                  <a:lnTo>
                    <a:pt x="4" y="14"/>
                  </a:lnTo>
                  <a:lnTo>
                    <a:pt x="7" y="14"/>
                  </a:lnTo>
                  <a:lnTo>
                    <a:pt x="8" y="14"/>
                  </a:lnTo>
                  <a:lnTo>
                    <a:pt x="8" y="13"/>
                  </a:lnTo>
                  <a:lnTo>
                    <a:pt x="10" y="12"/>
                  </a:lnTo>
                  <a:lnTo>
                    <a:pt x="13" y="9"/>
                  </a:lnTo>
                  <a:lnTo>
                    <a:pt x="13" y="7"/>
                  </a:lnTo>
                  <a:lnTo>
                    <a:pt x="13" y="4"/>
                  </a:lnTo>
                  <a:lnTo>
                    <a:pt x="9" y="2"/>
                  </a:lnTo>
                  <a:lnTo>
                    <a:pt x="5" y="0"/>
                  </a:lnTo>
                </a:path>
              </a:pathLst>
            </a:custGeom>
            <a:grpFill/>
            <a:ln w="1905">
              <a:solidFill>
                <a:srgbClr val="FAE374"/>
              </a:solidFill>
              <a:prstDash val="solid"/>
              <a:round/>
              <a:headEnd/>
              <a:tailEnd/>
            </a:ln>
          </p:spPr>
          <p:txBody>
            <a:bodyPr/>
            <a:lstStyle/>
            <a:p>
              <a:endParaRPr lang="en-US"/>
            </a:p>
          </p:txBody>
        </p:sp>
        <p:sp>
          <p:nvSpPr>
            <p:cNvPr id="128" name="Freeform 203"/>
            <p:cNvSpPr>
              <a:spLocks noChangeAspect="1"/>
            </p:cNvSpPr>
            <p:nvPr/>
          </p:nvSpPr>
          <p:spPr bwMode="auto">
            <a:xfrm>
              <a:off x="5006546" y="2000975"/>
              <a:ext cx="2612" cy="4279"/>
            </a:xfrm>
            <a:custGeom>
              <a:avLst/>
              <a:gdLst>
                <a:gd name="T0" fmla="*/ 1 w 2"/>
                <a:gd name="T1" fmla="*/ 0 h 3"/>
                <a:gd name="T2" fmla="*/ 1 w 2"/>
                <a:gd name="T3" fmla="*/ 0 h 3"/>
                <a:gd name="T4" fmla="*/ 2 w 2"/>
                <a:gd name="T5" fmla="*/ 1 h 3"/>
                <a:gd name="T6" fmla="*/ 1 w 2"/>
                <a:gd name="T7" fmla="*/ 2 h 3"/>
                <a:gd name="T8" fmla="*/ 0 w 2"/>
                <a:gd name="T9" fmla="*/ 3 h 3"/>
                <a:gd name="T10" fmla="*/ 0 w 2"/>
                <a:gd name="T11" fmla="*/ 3 h 3"/>
                <a:gd name="T12" fmla="*/ 0 w 2"/>
                <a:gd name="T13" fmla="*/ 1 h 3"/>
                <a:gd name="T14" fmla="*/ 0 w 2"/>
                <a:gd name="T15" fmla="*/ 0 h 3"/>
                <a:gd name="T16" fmla="*/ 1 w 2"/>
                <a:gd name="T17" fmla="*/ 0 h 3"/>
                <a:gd name="T18" fmla="*/ 1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3"/>
                <a:gd name="T32" fmla="*/ 2 w 2"/>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3">
                  <a:moveTo>
                    <a:pt x="1" y="0"/>
                  </a:moveTo>
                  <a:lnTo>
                    <a:pt x="1" y="0"/>
                  </a:lnTo>
                  <a:lnTo>
                    <a:pt x="2" y="1"/>
                  </a:lnTo>
                  <a:lnTo>
                    <a:pt x="1" y="2"/>
                  </a:lnTo>
                  <a:lnTo>
                    <a:pt x="0" y="3"/>
                  </a:lnTo>
                  <a:lnTo>
                    <a:pt x="0" y="1"/>
                  </a:lnTo>
                  <a:lnTo>
                    <a:pt x="0" y="0"/>
                  </a:lnTo>
                  <a:lnTo>
                    <a:pt x="1" y="0"/>
                  </a:lnTo>
                </a:path>
              </a:pathLst>
            </a:custGeom>
            <a:grpFill/>
            <a:ln w="1905">
              <a:solidFill>
                <a:srgbClr val="FAE374"/>
              </a:solidFill>
              <a:prstDash val="solid"/>
              <a:round/>
              <a:headEnd/>
              <a:tailEnd/>
            </a:ln>
          </p:spPr>
          <p:txBody>
            <a:bodyPr/>
            <a:lstStyle/>
            <a:p>
              <a:endParaRPr lang="en-US"/>
            </a:p>
          </p:txBody>
        </p:sp>
        <p:sp>
          <p:nvSpPr>
            <p:cNvPr id="129" name="Freeform 204"/>
            <p:cNvSpPr>
              <a:spLocks noChangeAspect="1"/>
            </p:cNvSpPr>
            <p:nvPr/>
          </p:nvSpPr>
          <p:spPr bwMode="auto">
            <a:xfrm>
              <a:off x="4949072" y="2029503"/>
              <a:ext cx="14368" cy="12838"/>
            </a:xfrm>
            <a:custGeom>
              <a:avLst/>
              <a:gdLst>
                <a:gd name="T0" fmla="*/ 0 w 11"/>
                <a:gd name="T1" fmla="*/ 0 h 9"/>
                <a:gd name="T2" fmla="*/ 0 w 11"/>
                <a:gd name="T3" fmla="*/ 0 h 9"/>
                <a:gd name="T4" fmla="*/ 5 w 11"/>
                <a:gd name="T5" fmla="*/ 1 h 9"/>
                <a:gd name="T6" fmla="*/ 6 w 11"/>
                <a:gd name="T7" fmla="*/ 3 h 9"/>
                <a:gd name="T8" fmla="*/ 7 w 11"/>
                <a:gd name="T9" fmla="*/ 4 h 9"/>
                <a:gd name="T10" fmla="*/ 8 w 11"/>
                <a:gd name="T11" fmla="*/ 6 h 9"/>
                <a:gd name="T12" fmla="*/ 8 w 11"/>
                <a:gd name="T13" fmla="*/ 6 h 9"/>
                <a:gd name="T14" fmla="*/ 11 w 11"/>
                <a:gd name="T15" fmla="*/ 8 h 9"/>
                <a:gd name="T16" fmla="*/ 9 w 11"/>
                <a:gd name="T17" fmla="*/ 9 h 9"/>
                <a:gd name="T18" fmla="*/ 1 w 11"/>
                <a:gd name="T19" fmla="*/ 9 h 9"/>
                <a:gd name="T20" fmla="*/ 1 w 11"/>
                <a:gd name="T21" fmla="*/ 9 h 9"/>
                <a:gd name="T22" fmla="*/ 0 w 11"/>
                <a:gd name="T23" fmla="*/ 3 h 9"/>
                <a:gd name="T24" fmla="*/ 0 w 11"/>
                <a:gd name="T25" fmla="*/ 0 h 9"/>
                <a:gd name="T26" fmla="*/ 0 w 11"/>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9"/>
                <a:gd name="T44" fmla="*/ 11 w 11"/>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9">
                  <a:moveTo>
                    <a:pt x="0" y="0"/>
                  </a:moveTo>
                  <a:lnTo>
                    <a:pt x="0" y="0"/>
                  </a:lnTo>
                  <a:lnTo>
                    <a:pt x="5" y="1"/>
                  </a:lnTo>
                  <a:lnTo>
                    <a:pt x="6" y="3"/>
                  </a:lnTo>
                  <a:lnTo>
                    <a:pt x="7" y="4"/>
                  </a:lnTo>
                  <a:lnTo>
                    <a:pt x="8" y="6"/>
                  </a:lnTo>
                  <a:lnTo>
                    <a:pt x="11" y="8"/>
                  </a:lnTo>
                  <a:lnTo>
                    <a:pt x="9" y="9"/>
                  </a:lnTo>
                  <a:lnTo>
                    <a:pt x="1" y="9"/>
                  </a:lnTo>
                  <a:lnTo>
                    <a:pt x="0" y="3"/>
                  </a:lnTo>
                  <a:lnTo>
                    <a:pt x="0" y="0"/>
                  </a:lnTo>
                </a:path>
              </a:pathLst>
            </a:custGeom>
            <a:grpFill/>
            <a:ln w="1905">
              <a:solidFill>
                <a:srgbClr val="FAE374"/>
              </a:solidFill>
              <a:prstDash val="solid"/>
              <a:round/>
              <a:headEnd/>
              <a:tailEnd/>
            </a:ln>
          </p:spPr>
          <p:txBody>
            <a:bodyPr/>
            <a:lstStyle/>
            <a:p>
              <a:endParaRPr lang="en-US"/>
            </a:p>
          </p:txBody>
        </p:sp>
        <p:sp>
          <p:nvSpPr>
            <p:cNvPr id="130" name="Freeform 205"/>
            <p:cNvSpPr>
              <a:spLocks noChangeAspect="1"/>
            </p:cNvSpPr>
            <p:nvPr/>
          </p:nvSpPr>
          <p:spPr bwMode="auto">
            <a:xfrm>
              <a:off x="4954296" y="2056606"/>
              <a:ext cx="23512" cy="42793"/>
            </a:xfrm>
            <a:custGeom>
              <a:avLst/>
              <a:gdLst>
                <a:gd name="T0" fmla="*/ 2 w 18"/>
                <a:gd name="T1" fmla="*/ 0 h 30"/>
                <a:gd name="T2" fmla="*/ 2 w 18"/>
                <a:gd name="T3" fmla="*/ 0 h 30"/>
                <a:gd name="T4" fmla="*/ 12 w 18"/>
                <a:gd name="T5" fmla="*/ 3 h 30"/>
                <a:gd name="T6" fmla="*/ 12 w 18"/>
                <a:gd name="T7" fmla="*/ 3 h 30"/>
                <a:gd name="T8" fmla="*/ 12 w 18"/>
                <a:gd name="T9" fmla="*/ 9 h 30"/>
                <a:gd name="T10" fmla="*/ 12 w 18"/>
                <a:gd name="T11" fmla="*/ 11 h 30"/>
                <a:gd name="T12" fmla="*/ 13 w 18"/>
                <a:gd name="T13" fmla="*/ 16 h 30"/>
                <a:gd name="T14" fmla="*/ 13 w 18"/>
                <a:gd name="T15" fmla="*/ 16 h 30"/>
                <a:gd name="T16" fmla="*/ 15 w 18"/>
                <a:gd name="T17" fmla="*/ 17 h 30"/>
                <a:gd name="T18" fmla="*/ 17 w 18"/>
                <a:gd name="T19" fmla="*/ 19 h 30"/>
                <a:gd name="T20" fmla="*/ 18 w 18"/>
                <a:gd name="T21" fmla="*/ 22 h 30"/>
                <a:gd name="T22" fmla="*/ 18 w 18"/>
                <a:gd name="T23" fmla="*/ 26 h 30"/>
                <a:gd name="T24" fmla="*/ 18 w 18"/>
                <a:gd name="T25" fmla="*/ 26 h 30"/>
                <a:gd name="T26" fmla="*/ 16 w 18"/>
                <a:gd name="T27" fmla="*/ 28 h 30"/>
                <a:gd name="T28" fmla="*/ 13 w 18"/>
                <a:gd name="T29" fmla="*/ 30 h 30"/>
                <a:gd name="T30" fmla="*/ 13 w 18"/>
                <a:gd name="T31" fmla="*/ 30 h 30"/>
                <a:gd name="T32" fmla="*/ 8 w 18"/>
                <a:gd name="T33" fmla="*/ 22 h 30"/>
                <a:gd name="T34" fmla="*/ 4 w 18"/>
                <a:gd name="T35" fmla="*/ 19 h 30"/>
                <a:gd name="T36" fmla="*/ 0 w 18"/>
                <a:gd name="T37" fmla="*/ 17 h 30"/>
                <a:gd name="T38" fmla="*/ 0 w 18"/>
                <a:gd name="T39" fmla="*/ 13 h 30"/>
                <a:gd name="T40" fmla="*/ 0 w 18"/>
                <a:gd name="T41" fmla="*/ 13 h 30"/>
                <a:gd name="T42" fmla="*/ 4 w 18"/>
                <a:gd name="T43" fmla="*/ 16 h 30"/>
                <a:gd name="T44" fmla="*/ 4 w 18"/>
                <a:gd name="T45" fmla="*/ 16 h 30"/>
                <a:gd name="T46" fmla="*/ 4 w 18"/>
                <a:gd name="T47" fmla="*/ 14 h 30"/>
                <a:gd name="T48" fmla="*/ 3 w 18"/>
                <a:gd name="T49" fmla="*/ 12 h 30"/>
                <a:gd name="T50" fmla="*/ 2 w 18"/>
                <a:gd name="T51" fmla="*/ 11 h 30"/>
                <a:gd name="T52" fmla="*/ 4 w 18"/>
                <a:gd name="T53" fmla="*/ 11 h 30"/>
                <a:gd name="T54" fmla="*/ 4 w 18"/>
                <a:gd name="T55" fmla="*/ 11 h 30"/>
                <a:gd name="T56" fmla="*/ 5 w 18"/>
                <a:gd name="T57" fmla="*/ 11 h 30"/>
                <a:gd name="T58" fmla="*/ 8 w 18"/>
                <a:gd name="T59" fmla="*/ 12 h 30"/>
                <a:gd name="T60" fmla="*/ 8 w 18"/>
                <a:gd name="T61" fmla="*/ 12 h 30"/>
                <a:gd name="T62" fmla="*/ 8 w 18"/>
                <a:gd name="T63" fmla="*/ 6 h 30"/>
                <a:gd name="T64" fmla="*/ 8 w 18"/>
                <a:gd name="T65" fmla="*/ 4 h 30"/>
                <a:gd name="T66" fmla="*/ 7 w 18"/>
                <a:gd name="T67" fmla="*/ 4 h 30"/>
                <a:gd name="T68" fmla="*/ 5 w 18"/>
                <a:gd name="T69" fmla="*/ 4 h 30"/>
                <a:gd name="T70" fmla="*/ 5 w 18"/>
                <a:gd name="T71" fmla="*/ 4 h 30"/>
                <a:gd name="T72" fmla="*/ 7 w 18"/>
                <a:gd name="T73" fmla="*/ 5 h 30"/>
                <a:gd name="T74" fmla="*/ 5 w 18"/>
                <a:gd name="T75" fmla="*/ 5 h 30"/>
                <a:gd name="T76" fmla="*/ 2 w 18"/>
                <a:gd name="T77" fmla="*/ 5 h 30"/>
                <a:gd name="T78" fmla="*/ 2 w 18"/>
                <a:gd name="T79" fmla="*/ 5 h 30"/>
                <a:gd name="T80" fmla="*/ 1 w 18"/>
                <a:gd name="T81" fmla="*/ 2 h 30"/>
                <a:gd name="T82" fmla="*/ 1 w 18"/>
                <a:gd name="T83" fmla="*/ 1 h 30"/>
                <a:gd name="T84" fmla="*/ 2 w 18"/>
                <a:gd name="T85" fmla="*/ 0 h 30"/>
                <a:gd name="T86" fmla="*/ 2 w 18"/>
                <a:gd name="T87" fmla="*/ 0 h 30"/>
                <a:gd name="T88" fmla="*/ 2 w 18"/>
                <a:gd name="T89" fmla="*/ 0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
                <a:gd name="T136" fmla="*/ 0 h 30"/>
                <a:gd name="T137" fmla="*/ 18 w 18"/>
                <a:gd name="T138" fmla="*/ 30 h 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 h="30">
                  <a:moveTo>
                    <a:pt x="2" y="0"/>
                  </a:moveTo>
                  <a:lnTo>
                    <a:pt x="2" y="0"/>
                  </a:lnTo>
                  <a:lnTo>
                    <a:pt x="12" y="3"/>
                  </a:lnTo>
                  <a:lnTo>
                    <a:pt x="12" y="9"/>
                  </a:lnTo>
                  <a:lnTo>
                    <a:pt x="12" y="11"/>
                  </a:lnTo>
                  <a:lnTo>
                    <a:pt x="13" y="16"/>
                  </a:lnTo>
                  <a:lnTo>
                    <a:pt x="15" y="17"/>
                  </a:lnTo>
                  <a:lnTo>
                    <a:pt x="17" y="19"/>
                  </a:lnTo>
                  <a:lnTo>
                    <a:pt x="18" y="22"/>
                  </a:lnTo>
                  <a:lnTo>
                    <a:pt x="18" y="26"/>
                  </a:lnTo>
                  <a:lnTo>
                    <a:pt x="16" y="28"/>
                  </a:lnTo>
                  <a:lnTo>
                    <a:pt x="13" y="30"/>
                  </a:lnTo>
                  <a:lnTo>
                    <a:pt x="8" y="22"/>
                  </a:lnTo>
                  <a:lnTo>
                    <a:pt x="4" y="19"/>
                  </a:lnTo>
                  <a:lnTo>
                    <a:pt x="0" y="17"/>
                  </a:lnTo>
                  <a:lnTo>
                    <a:pt x="0" y="13"/>
                  </a:lnTo>
                  <a:lnTo>
                    <a:pt x="4" y="16"/>
                  </a:lnTo>
                  <a:lnTo>
                    <a:pt x="4" y="14"/>
                  </a:lnTo>
                  <a:lnTo>
                    <a:pt x="3" y="12"/>
                  </a:lnTo>
                  <a:lnTo>
                    <a:pt x="2" y="11"/>
                  </a:lnTo>
                  <a:lnTo>
                    <a:pt x="4" y="11"/>
                  </a:lnTo>
                  <a:lnTo>
                    <a:pt x="5" y="11"/>
                  </a:lnTo>
                  <a:lnTo>
                    <a:pt x="8" y="12"/>
                  </a:lnTo>
                  <a:lnTo>
                    <a:pt x="8" y="6"/>
                  </a:lnTo>
                  <a:lnTo>
                    <a:pt x="8" y="4"/>
                  </a:lnTo>
                  <a:lnTo>
                    <a:pt x="7" y="4"/>
                  </a:lnTo>
                  <a:lnTo>
                    <a:pt x="5" y="4"/>
                  </a:lnTo>
                  <a:lnTo>
                    <a:pt x="7" y="5"/>
                  </a:lnTo>
                  <a:lnTo>
                    <a:pt x="5" y="5"/>
                  </a:lnTo>
                  <a:lnTo>
                    <a:pt x="2" y="5"/>
                  </a:lnTo>
                  <a:lnTo>
                    <a:pt x="1" y="2"/>
                  </a:lnTo>
                  <a:lnTo>
                    <a:pt x="1" y="1"/>
                  </a:lnTo>
                  <a:lnTo>
                    <a:pt x="2" y="0"/>
                  </a:lnTo>
                </a:path>
              </a:pathLst>
            </a:custGeom>
            <a:grpFill/>
            <a:ln w="1905">
              <a:solidFill>
                <a:srgbClr val="FAE374"/>
              </a:solidFill>
              <a:prstDash val="solid"/>
              <a:round/>
              <a:headEnd/>
              <a:tailEnd/>
            </a:ln>
          </p:spPr>
          <p:txBody>
            <a:bodyPr/>
            <a:lstStyle/>
            <a:p>
              <a:endParaRPr lang="en-US"/>
            </a:p>
          </p:txBody>
        </p:sp>
        <p:sp>
          <p:nvSpPr>
            <p:cNvPr id="131" name="Freeform 206"/>
            <p:cNvSpPr>
              <a:spLocks noChangeAspect="1"/>
            </p:cNvSpPr>
            <p:nvPr/>
          </p:nvSpPr>
          <p:spPr bwMode="auto">
            <a:xfrm>
              <a:off x="4892904" y="2075149"/>
              <a:ext cx="39187" cy="42793"/>
            </a:xfrm>
            <a:custGeom>
              <a:avLst/>
              <a:gdLst>
                <a:gd name="T0" fmla="*/ 9 w 30"/>
                <a:gd name="T1" fmla="*/ 0 h 30"/>
                <a:gd name="T2" fmla="*/ 9 w 30"/>
                <a:gd name="T3" fmla="*/ 0 h 30"/>
                <a:gd name="T4" fmla="*/ 15 w 30"/>
                <a:gd name="T5" fmla="*/ 6 h 30"/>
                <a:gd name="T6" fmla="*/ 17 w 30"/>
                <a:gd name="T7" fmla="*/ 8 h 30"/>
                <a:gd name="T8" fmla="*/ 21 w 30"/>
                <a:gd name="T9" fmla="*/ 9 h 30"/>
                <a:gd name="T10" fmla="*/ 21 w 30"/>
                <a:gd name="T11" fmla="*/ 9 h 30"/>
                <a:gd name="T12" fmla="*/ 23 w 30"/>
                <a:gd name="T13" fmla="*/ 9 h 30"/>
                <a:gd name="T14" fmla="*/ 24 w 30"/>
                <a:gd name="T15" fmla="*/ 9 h 30"/>
                <a:gd name="T16" fmla="*/ 25 w 30"/>
                <a:gd name="T17" fmla="*/ 9 h 30"/>
                <a:gd name="T18" fmla="*/ 25 w 30"/>
                <a:gd name="T19" fmla="*/ 9 h 30"/>
                <a:gd name="T20" fmla="*/ 26 w 30"/>
                <a:gd name="T21" fmla="*/ 13 h 30"/>
                <a:gd name="T22" fmla="*/ 29 w 30"/>
                <a:gd name="T23" fmla="*/ 16 h 30"/>
                <a:gd name="T24" fmla="*/ 29 w 30"/>
                <a:gd name="T25" fmla="*/ 16 h 30"/>
                <a:gd name="T26" fmla="*/ 29 w 30"/>
                <a:gd name="T27" fmla="*/ 16 h 30"/>
                <a:gd name="T28" fmla="*/ 29 w 30"/>
                <a:gd name="T29" fmla="*/ 16 h 30"/>
                <a:gd name="T30" fmla="*/ 30 w 30"/>
                <a:gd name="T31" fmla="*/ 18 h 30"/>
                <a:gd name="T32" fmla="*/ 30 w 30"/>
                <a:gd name="T33" fmla="*/ 24 h 30"/>
                <a:gd name="T34" fmla="*/ 30 w 30"/>
                <a:gd name="T35" fmla="*/ 24 h 30"/>
                <a:gd name="T36" fmla="*/ 29 w 30"/>
                <a:gd name="T37" fmla="*/ 24 h 30"/>
                <a:gd name="T38" fmla="*/ 27 w 30"/>
                <a:gd name="T39" fmla="*/ 23 h 30"/>
                <a:gd name="T40" fmla="*/ 27 w 30"/>
                <a:gd name="T41" fmla="*/ 22 h 30"/>
                <a:gd name="T42" fmla="*/ 26 w 30"/>
                <a:gd name="T43" fmla="*/ 22 h 30"/>
                <a:gd name="T44" fmla="*/ 26 w 30"/>
                <a:gd name="T45" fmla="*/ 22 h 30"/>
                <a:gd name="T46" fmla="*/ 26 w 30"/>
                <a:gd name="T47" fmla="*/ 26 h 30"/>
                <a:gd name="T48" fmla="*/ 26 w 30"/>
                <a:gd name="T49" fmla="*/ 26 h 30"/>
                <a:gd name="T50" fmla="*/ 19 w 30"/>
                <a:gd name="T51" fmla="*/ 29 h 30"/>
                <a:gd name="T52" fmla="*/ 13 w 30"/>
                <a:gd name="T53" fmla="*/ 30 h 30"/>
                <a:gd name="T54" fmla="*/ 13 w 30"/>
                <a:gd name="T55" fmla="*/ 30 h 30"/>
                <a:gd name="T56" fmla="*/ 13 w 30"/>
                <a:gd name="T57" fmla="*/ 25 h 30"/>
                <a:gd name="T58" fmla="*/ 13 w 30"/>
                <a:gd name="T59" fmla="*/ 25 h 30"/>
                <a:gd name="T60" fmla="*/ 9 w 30"/>
                <a:gd name="T61" fmla="*/ 22 h 30"/>
                <a:gd name="T62" fmla="*/ 7 w 30"/>
                <a:gd name="T63" fmla="*/ 18 h 30"/>
                <a:gd name="T64" fmla="*/ 7 w 30"/>
                <a:gd name="T65" fmla="*/ 18 h 30"/>
                <a:gd name="T66" fmla="*/ 6 w 30"/>
                <a:gd name="T67" fmla="*/ 16 h 30"/>
                <a:gd name="T68" fmla="*/ 7 w 30"/>
                <a:gd name="T69" fmla="*/ 14 h 30"/>
                <a:gd name="T70" fmla="*/ 7 w 30"/>
                <a:gd name="T71" fmla="*/ 14 h 30"/>
                <a:gd name="T72" fmla="*/ 3 w 30"/>
                <a:gd name="T73" fmla="*/ 11 h 30"/>
                <a:gd name="T74" fmla="*/ 0 w 30"/>
                <a:gd name="T75" fmla="*/ 7 h 30"/>
                <a:gd name="T76" fmla="*/ 0 w 30"/>
                <a:gd name="T77" fmla="*/ 7 h 30"/>
                <a:gd name="T78" fmla="*/ 5 w 30"/>
                <a:gd name="T79" fmla="*/ 4 h 30"/>
                <a:gd name="T80" fmla="*/ 9 w 30"/>
                <a:gd name="T81" fmla="*/ 0 h 30"/>
                <a:gd name="T82" fmla="*/ 9 w 30"/>
                <a:gd name="T83" fmla="*/ 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30"/>
                <a:gd name="T128" fmla="*/ 30 w 30"/>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30">
                  <a:moveTo>
                    <a:pt x="9" y="0"/>
                  </a:moveTo>
                  <a:lnTo>
                    <a:pt x="9" y="0"/>
                  </a:lnTo>
                  <a:lnTo>
                    <a:pt x="15" y="6"/>
                  </a:lnTo>
                  <a:lnTo>
                    <a:pt x="17" y="8"/>
                  </a:lnTo>
                  <a:lnTo>
                    <a:pt x="21" y="9"/>
                  </a:lnTo>
                  <a:lnTo>
                    <a:pt x="23" y="9"/>
                  </a:lnTo>
                  <a:lnTo>
                    <a:pt x="24" y="9"/>
                  </a:lnTo>
                  <a:lnTo>
                    <a:pt x="25" y="9"/>
                  </a:lnTo>
                  <a:lnTo>
                    <a:pt x="26" y="13"/>
                  </a:lnTo>
                  <a:lnTo>
                    <a:pt x="29" y="16"/>
                  </a:lnTo>
                  <a:lnTo>
                    <a:pt x="30" y="18"/>
                  </a:lnTo>
                  <a:lnTo>
                    <a:pt x="30" y="24"/>
                  </a:lnTo>
                  <a:lnTo>
                    <a:pt x="29" y="24"/>
                  </a:lnTo>
                  <a:lnTo>
                    <a:pt x="27" y="23"/>
                  </a:lnTo>
                  <a:lnTo>
                    <a:pt x="27" y="22"/>
                  </a:lnTo>
                  <a:lnTo>
                    <a:pt x="26" y="22"/>
                  </a:lnTo>
                  <a:lnTo>
                    <a:pt x="26" y="26"/>
                  </a:lnTo>
                  <a:lnTo>
                    <a:pt x="19" y="29"/>
                  </a:lnTo>
                  <a:lnTo>
                    <a:pt x="13" y="30"/>
                  </a:lnTo>
                  <a:lnTo>
                    <a:pt x="13" y="25"/>
                  </a:lnTo>
                  <a:lnTo>
                    <a:pt x="9" y="22"/>
                  </a:lnTo>
                  <a:lnTo>
                    <a:pt x="7" y="18"/>
                  </a:lnTo>
                  <a:lnTo>
                    <a:pt x="6" y="16"/>
                  </a:lnTo>
                  <a:lnTo>
                    <a:pt x="7" y="14"/>
                  </a:lnTo>
                  <a:lnTo>
                    <a:pt x="3" y="11"/>
                  </a:lnTo>
                  <a:lnTo>
                    <a:pt x="0" y="7"/>
                  </a:lnTo>
                  <a:lnTo>
                    <a:pt x="5" y="4"/>
                  </a:lnTo>
                  <a:lnTo>
                    <a:pt x="9" y="0"/>
                  </a:lnTo>
                </a:path>
              </a:pathLst>
            </a:custGeom>
            <a:grpFill/>
            <a:ln w="1905">
              <a:solidFill>
                <a:srgbClr val="FAE374"/>
              </a:solidFill>
              <a:prstDash val="solid"/>
              <a:round/>
              <a:headEnd/>
              <a:tailEnd/>
            </a:ln>
          </p:spPr>
          <p:txBody>
            <a:bodyPr/>
            <a:lstStyle/>
            <a:p>
              <a:endParaRPr lang="en-US"/>
            </a:p>
          </p:txBody>
        </p:sp>
        <p:sp>
          <p:nvSpPr>
            <p:cNvPr id="132" name="Freeform 207"/>
            <p:cNvSpPr>
              <a:spLocks noChangeAspect="1"/>
            </p:cNvSpPr>
            <p:nvPr/>
          </p:nvSpPr>
          <p:spPr bwMode="auto">
            <a:xfrm>
              <a:off x="4984340" y="2109384"/>
              <a:ext cx="7837" cy="5706"/>
            </a:xfrm>
            <a:custGeom>
              <a:avLst/>
              <a:gdLst>
                <a:gd name="T0" fmla="*/ 1 w 6"/>
                <a:gd name="T1" fmla="*/ 0 h 4"/>
                <a:gd name="T2" fmla="*/ 1 w 6"/>
                <a:gd name="T3" fmla="*/ 0 h 4"/>
                <a:gd name="T4" fmla="*/ 5 w 6"/>
                <a:gd name="T5" fmla="*/ 0 h 4"/>
                <a:gd name="T6" fmla="*/ 6 w 6"/>
                <a:gd name="T7" fmla="*/ 1 h 4"/>
                <a:gd name="T8" fmla="*/ 6 w 6"/>
                <a:gd name="T9" fmla="*/ 2 h 4"/>
                <a:gd name="T10" fmla="*/ 5 w 6"/>
                <a:gd name="T11" fmla="*/ 4 h 4"/>
                <a:gd name="T12" fmla="*/ 1 w 6"/>
                <a:gd name="T13" fmla="*/ 2 h 4"/>
                <a:gd name="T14" fmla="*/ 1 w 6"/>
                <a:gd name="T15" fmla="*/ 2 h 4"/>
                <a:gd name="T16" fmla="*/ 0 w 6"/>
                <a:gd name="T17" fmla="*/ 1 h 4"/>
                <a:gd name="T18" fmla="*/ 0 w 6"/>
                <a:gd name="T19" fmla="*/ 0 h 4"/>
                <a:gd name="T20" fmla="*/ 1 w 6"/>
                <a:gd name="T21" fmla="*/ 0 h 4"/>
                <a:gd name="T22" fmla="*/ 1 w 6"/>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4"/>
                <a:gd name="T38" fmla="*/ 6 w 6"/>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4">
                  <a:moveTo>
                    <a:pt x="1" y="0"/>
                  </a:moveTo>
                  <a:lnTo>
                    <a:pt x="1" y="0"/>
                  </a:lnTo>
                  <a:lnTo>
                    <a:pt x="5" y="0"/>
                  </a:lnTo>
                  <a:lnTo>
                    <a:pt x="6" y="1"/>
                  </a:lnTo>
                  <a:lnTo>
                    <a:pt x="6" y="2"/>
                  </a:lnTo>
                  <a:lnTo>
                    <a:pt x="5" y="4"/>
                  </a:lnTo>
                  <a:lnTo>
                    <a:pt x="1" y="2"/>
                  </a:lnTo>
                  <a:lnTo>
                    <a:pt x="0" y="1"/>
                  </a:lnTo>
                  <a:lnTo>
                    <a:pt x="0" y="0"/>
                  </a:lnTo>
                  <a:lnTo>
                    <a:pt x="1" y="0"/>
                  </a:lnTo>
                </a:path>
              </a:pathLst>
            </a:custGeom>
            <a:grpFill/>
            <a:ln w="1905">
              <a:solidFill>
                <a:srgbClr val="FAE374"/>
              </a:solidFill>
              <a:prstDash val="solid"/>
              <a:round/>
              <a:headEnd/>
              <a:tailEnd/>
            </a:ln>
          </p:spPr>
          <p:txBody>
            <a:bodyPr/>
            <a:lstStyle/>
            <a:p>
              <a:endParaRPr lang="en-US"/>
            </a:p>
          </p:txBody>
        </p:sp>
        <p:sp>
          <p:nvSpPr>
            <p:cNvPr id="133" name="Freeform 208"/>
            <p:cNvSpPr>
              <a:spLocks noChangeAspect="1"/>
            </p:cNvSpPr>
            <p:nvPr/>
          </p:nvSpPr>
          <p:spPr bwMode="auto">
            <a:xfrm>
              <a:off x="4992177" y="2135060"/>
              <a:ext cx="3919" cy="7132"/>
            </a:xfrm>
            <a:custGeom>
              <a:avLst/>
              <a:gdLst>
                <a:gd name="T0" fmla="*/ 2 w 3"/>
                <a:gd name="T1" fmla="*/ 0 h 5"/>
                <a:gd name="T2" fmla="*/ 2 w 3"/>
                <a:gd name="T3" fmla="*/ 0 h 5"/>
                <a:gd name="T4" fmla="*/ 3 w 3"/>
                <a:gd name="T5" fmla="*/ 3 h 5"/>
                <a:gd name="T6" fmla="*/ 3 w 3"/>
                <a:gd name="T7" fmla="*/ 5 h 5"/>
                <a:gd name="T8" fmla="*/ 2 w 3"/>
                <a:gd name="T9" fmla="*/ 5 h 5"/>
                <a:gd name="T10" fmla="*/ 2 w 3"/>
                <a:gd name="T11" fmla="*/ 5 h 5"/>
                <a:gd name="T12" fmla="*/ 0 w 3"/>
                <a:gd name="T13" fmla="*/ 2 h 5"/>
                <a:gd name="T14" fmla="*/ 0 w 3"/>
                <a:gd name="T15" fmla="*/ 0 h 5"/>
                <a:gd name="T16" fmla="*/ 2 w 3"/>
                <a:gd name="T17" fmla="*/ 0 h 5"/>
                <a:gd name="T18" fmla="*/ 2 w 3"/>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5"/>
                <a:gd name="T32" fmla="*/ 3 w 3"/>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5">
                  <a:moveTo>
                    <a:pt x="2" y="0"/>
                  </a:moveTo>
                  <a:lnTo>
                    <a:pt x="2" y="0"/>
                  </a:lnTo>
                  <a:lnTo>
                    <a:pt x="3" y="3"/>
                  </a:lnTo>
                  <a:lnTo>
                    <a:pt x="3" y="5"/>
                  </a:lnTo>
                  <a:lnTo>
                    <a:pt x="2" y="5"/>
                  </a:lnTo>
                  <a:lnTo>
                    <a:pt x="0" y="2"/>
                  </a:lnTo>
                  <a:lnTo>
                    <a:pt x="0" y="0"/>
                  </a:lnTo>
                  <a:lnTo>
                    <a:pt x="2" y="0"/>
                  </a:lnTo>
                </a:path>
              </a:pathLst>
            </a:custGeom>
            <a:grpFill/>
            <a:ln w="1905">
              <a:solidFill>
                <a:srgbClr val="FAE374"/>
              </a:solidFill>
              <a:prstDash val="solid"/>
              <a:round/>
              <a:headEnd/>
              <a:tailEnd/>
            </a:ln>
          </p:spPr>
          <p:txBody>
            <a:bodyPr/>
            <a:lstStyle/>
            <a:p>
              <a:endParaRPr lang="en-US"/>
            </a:p>
          </p:txBody>
        </p:sp>
        <p:sp>
          <p:nvSpPr>
            <p:cNvPr id="134" name="Freeform 209"/>
            <p:cNvSpPr>
              <a:spLocks noChangeAspect="1"/>
            </p:cNvSpPr>
            <p:nvPr/>
          </p:nvSpPr>
          <p:spPr bwMode="auto">
            <a:xfrm>
              <a:off x="4985646" y="2143618"/>
              <a:ext cx="24818" cy="19970"/>
            </a:xfrm>
            <a:custGeom>
              <a:avLst/>
              <a:gdLst>
                <a:gd name="T0" fmla="*/ 11 w 19"/>
                <a:gd name="T1" fmla="*/ 0 h 14"/>
                <a:gd name="T2" fmla="*/ 11 w 19"/>
                <a:gd name="T3" fmla="*/ 0 h 14"/>
                <a:gd name="T4" fmla="*/ 16 w 19"/>
                <a:gd name="T5" fmla="*/ 5 h 14"/>
                <a:gd name="T6" fmla="*/ 16 w 19"/>
                <a:gd name="T7" fmla="*/ 5 h 14"/>
                <a:gd name="T8" fmla="*/ 17 w 19"/>
                <a:gd name="T9" fmla="*/ 5 h 14"/>
                <a:gd name="T10" fmla="*/ 18 w 19"/>
                <a:gd name="T11" fmla="*/ 6 h 14"/>
                <a:gd name="T12" fmla="*/ 19 w 19"/>
                <a:gd name="T13" fmla="*/ 7 h 14"/>
                <a:gd name="T14" fmla="*/ 17 w 19"/>
                <a:gd name="T15" fmla="*/ 12 h 14"/>
                <a:gd name="T16" fmla="*/ 17 w 19"/>
                <a:gd name="T17" fmla="*/ 12 h 14"/>
                <a:gd name="T18" fmla="*/ 16 w 19"/>
                <a:gd name="T19" fmla="*/ 13 h 14"/>
                <a:gd name="T20" fmla="*/ 13 w 19"/>
                <a:gd name="T21" fmla="*/ 13 h 14"/>
                <a:gd name="T22" fmla="*/ 11 w 19"/>
                <a:gd name="T23" fmla="*/ 14 h 14"/>
                <a:gd name="T24" fmla="*/ 10 w 19"/>
                <a:gd name="T25" fmla="*/ 14 h 14"/>
                <a:gd name="T26" fmla="*/ 10 w 19"/>
                <a:gd name="T27" fmla="*/ 14 h 14"/>
                <a:gd name="T28" fmla="*/ 4 w 19"/>
                <a:gd name="T29" fmla="*/ 9 h 14"/>
                <a:gd name="T30" fmla="*/ 0 w 19"/>
                <a:gd name="T31" fmla="*/ 4 h 14"/>
                <a:gd name="T32" fmla="*/ 0 w 19"/>
                <a:gd name="T33" fmla="*/ 4 h 14"/>
                <a:gd name="T34" fmla="*/ 4 w 19"/>
                <a:gd name="T35" fmla="*/ 5 h 14"/>
                <a:gd name="T36" fmla="*/ 10 w 19"/>
                <a:gd name="T37" fmla="*/ 5 h 14"/>
                <a:gd name="T38" fmla="*/ 10 w 19"/>
                <a:gd name="T39" fmla="*/ 5 h 14"/>
                <a:gd name="T40" fmla="*/ 9 w 19"/>
                <a:gd name="T41" fmla="*/ 2 h 14"/>
                <a:gd name="T42" fmla="*/ 10 w 19"/>
                <a:gd name="T43" fmla="*/ 1 h 14"/>
                <a:gd name="T44" fmla="*/ 11 w 19"/>
                <a:gd name="T45" fmla="*/ 0 h 14"/>
                <a:gd name="T46" fmla="*/ 11 w 19"/>
                <a:gd name="T47" fmla="*/ 0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14"/>
                <a:gd name="T74" fmla="*/ 19 w 19"/>
                <a:gd name="T75" fmla="*/ 14 h 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14">
                  <a:moveTo>
                    <a:pt x="11" y="0"/>
                  </a:moveTo>
                  <a:lnTo>
                    <a:pt x="11" y="0"/>
                  </a:lnTo>
                  <a:lnTo>
                    <a:pt x="16" y="5"/>
                  </a:lnTo>
                  <a:lnTo>
                    <a:pt x="17" y="5"/>
                  </a:lnTo>
                  <a:lnTo>
                    <a:pt x="18" y="6"/>
                  </a:lnTo>
                  <a:lnTo>
                    <a:pt x="19" y="7"/>
                  </a:lnTo>
                  <a:lnTo>
                    <a:pt x="17" y="12"/>
                  </a:lnTo>
                  <a:lnTo>
                    <a:pt x="16" y="13"/>
                  </a:lnTo>
                  <a:lnTo>
                    <a:pt x="13" y="13"/>
                  </a:lnTo>
                  <a:lnTo>
                    <a:pt x="11" y="14"/>
                  </a:lnTo>
                  <a:lnTo>
                    <a:pt x="10" y="14"/>
                  </a:lnTo>
                  <a:lnTo>
                    <a:pt x="4" y="9"/>
                  </a:lnTo>
                  <a:lnTo>
                    <a:pt x="0" y="4"/>
                  </a:lnTo>
                  <a:lnTo>
                    <a:pt x="4" y="5"/>
                  </a:lnTo>
                  <a:lnTo>
                    <a:pt x="10" y="5"/>
                  </a:lnTo>
                  <a:lnTo>
                    <a:pt x="9" y="2"/>
                  </a:lnTo>
                  <a:lnTo>
                    <a:pt x="10" y="1"/>
                  </a:lnTo>
                  <a:lnTo>
                    <a:pt x="11" y="0"/>
                  </a:lnTo>
                </a:path>
              </a:pathLst>
            </a:custGeom>
            <a:grpFill/>
            <a:ln w="1905">
              <a:solidFill>
                <a:srgbClr val="FAE374"/>
              </a:solidFill>
              <a:prstDash val="solid"/>
              <a:round/>
              <a:headEnd/>
              <a:tailEnd/>
            </a:ln>
          </p:spPr>
          <p:txBody>
            <a:bodyPr/>
            <a:lstStyle/>
            <a:p>
              <a:endParaRPr lang="en-US"/>
            </a:p>
          </p:txBody>
        </p:sp>
        <p:sp>
          <p:nvSpPr>
            <p:cNvPr id="135" name="Freeform 210"/>
            <p:cNvSpPr>
              <a:spLocks noChangeAspect="1"/>
            </p:cNvSpPr>
            <p:nvPr/>
          </p:nvSpPr>
          <p:spPr bwMode="auto">
            <a:xfrm>
              <a:off x="4755750" y="2232058"/>
              <a:ext cx="44412" cy="34235"/>
            </a:xfrm>
            <a:custGeom>
              <a:avLst/>
              <a:gdLst>
                <a:gd name="T0" fmla="*/ 13 w 34"/>
                <a:gd name="T1" fmla="*/ 2 h 24"/>
                <a:gd name="T2" fmla="*/ 13 w 34"/>
                <a:gd name="T3" fmla="*/ 2 h 24"/>
                <a:gd name="T4" fmla="*/ 8 w 34"/>
                <a:gd name="T5" fmla="*/ 4 h 24"/>
                <a:gd name="T6" fmla="*/ 9 w 34"/>
                <a:gd name="T7" fmla="*/ 0 h 24"/>
                <a:gd name="T8" fmla="*/ 6 w 34"/>
                <a:gd name="T9" fmla="*/ 0 h 24"/>
                <a:gd name="T10" fmla="*/ 6 w 34"/>
                <a:gd name="T11" fmla="*/ 0 h 24"/>
                <a:gd name="T12" fmla="*/ 4 w 34"/>
                <a:gd name="T13" fmla="*/ 3 h 24"/>
                <a:gd name="T14" fmla="*/ 1 w 34"/>
                <a:gd name="T15" fmla="*/ 4 h 24"/>
                <a:gd name="T16" fmla="*/ 1 w 34"/>
                <a:gd name="T17" fmla="*/ 4 h 24"/>
                <a:gd name="T18" fmla="*/ 1 w 34"/>
                <a:gd name="T19" fmla="*/ 7 h 24"/>
                <a:gd name="T20" fmla="*/ 1 w 34"/>
                <a:gd name="T21" fmla="*/ 9 h 24"/>
                <a:gd name="T22" fmla="*/ 1 w 34"/>
                <a:gd name="T23" fmla="*/ 12 h 24"/>
                <a:gd name="T24" fmla="*/ 1 w 34"/>
                <a:gd name="T25" fmla="*/ 12 h 24"/>
                <a:gd name="T26" fmla="*/ 0 w 34"/>
                <a:gd name="T27" fmla="*/ 16 h 24"/>
                <a:gd name="T28" fmla="*/ 0 w 34"/>
                <a:gd name="T29" fmla="*/ 16 h 24"/>
                <a:gd name="T30" fmla="*/ 2 w 34"/>
                <a:gd name="T31" fmla="*/ 18 h 24"/>
                <a:gd name="T32" fmla="*/ 6 w 34"/>
                <a:gd name="T33" fmla="*/ 19 h 24"/>
                <a:gd name="T34" fmla="*/ 12 w 34"/>
                <a:gd name="T35" fmla="*/ 21 h 24"/>
                <a:gd name="T36" fmla="*/ 12 w 34"/>
                <a:gd name="T37" fmla="*/ 21 h 24"/>
                <a:gd name="T38" fmla="*/ 19 w 34"/>
                <a:gd name="T39" fmla="*/ 23 h 24"/>
                <a:gd name="T40" fmla="*/ 24 w 34"/>
                <a:gd name="T41" fmla="*/ 23 h 24"/>
                <a:gd name="T42" fmla="*/ 24 w 34"/>
                <a:gd name="T43" fmla="*/ 23 h 24"/>
                <a:gd name="T44" fmla="*/ 30 w 34"/>
                <a:gd name="T45" fmla="*/ 24 h 24"/>
                <a:gd name="T46" fmla="*/ 34 w 34"/>
                <a:gd name="T47" fmla="*/ 21 h 24"/>
                <a:gd name="T48" fmla="*/ 32 w 34"/>
                <a:gd name="T49" fmla="*/ 12 h 24"/>
                <a:gd name="T50" fmla="*/ 32 w 34"/>
                <a:gd name="T51" fmla="*/ 12 h 24"/>
                <a:gd name="T52" fmla="*/ 27 w 34"/>
                <a:gd name="T53" fmla="*/ 11 h 24"/>
                <a:gd name="T54" fmla="*/ 23 w 34"/>
                <a:gd name="T55" fmla="*/ 11 h 24"/>
                <a:gd name="T56" fmla="*/ 21 w 34"/>
                <a:gd name="T57" fmla="*/ 10 h 24"/>
                <a:gd name="T58" fmla="*/ 21 w 34"/>
                <a:gd name="T59" fmla="*/ 10 h 24"/>
                <a:gd name="T60" fmla="*/ 13 w 34"/>
                <a:gd name="T61" fmla="*/ 2 h 24"/>
                <a:gd name="T62" fmla="*/ 13 w 34"/>
                <a:gd name="T63" fmla="*/ 2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24"/>
                <a:gd name="T98" fmla="*/ 34 w 34"/>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24">
                  <a:moveTo>
                    <a:pt x="13" y="2"/>
                  </a:moveTo>
                  <a:lnTo>
                    <a:pt x="13" y="2"/>
                  </a:lnTo>
                  <a:lnTo>
                    <a:pt x="8" y="4"/>
                  </a:lnTo>
                  <a:lnTo>
                    <a:pt x="9" y="0"/>
                  </a:lnTo>
                  <a:lnTo>
                    <a:pt x="6" y="0"/>
                  </a:lnTo>
                  <a:lnTo>
                    <a:pt x="4" y="3"/>
                  </a:lnTo>
                  <a:lnTo>
                    <a:pt x="1" y="4"/>
                  </a:lnTo>
                  <a:lnTo>
                    <a:pt x="1" y="7"/>
                  </a:lnTo>
                  <a:lnTo>
                    <a:pt x="1" y="9"/>
                  </a:lnTo>
                  <a:lnTo>
                    <a:pt x="1" y="12"/>
                  </a:lnTo>
                  <a:lnTo>
                    <a:pt x="0" y="16"/>
                  </a:lnTo>
                  <a:lnTo>
                    <a:pt x="2" y="18"/>
                  </a:lnTo>
                  <a:lnTo>
                    <a:pt x="6" y="19"/>
                  </a:lnTo>
                  <a:lnTo>
                    <a:pt x="12" y="21"/>
                  </a:lnTo>
                  <a:lnTo>
                    <a:pt x="19" y="23"/>
                  </a:lnTo>
                  <a:lnTo>
                    <a:pt x="24" y="23"/>
                  </a:lnTo>
                  <a:lnTo>
                    <a:pt x="30" y="24"/>
                  </a:lnTo>
                  <a:lnTo>
                    <a:pt x="34" y="21"/>
                  </a:lnTo>
                  <a:lnTo>
                    <a:pt x="32" y="12"/>
                  </a:lnTo>
                  <a:lnTo>
                    <a:pt x="27" y="11"/>
                  </a:lnTo>
                  <a:lnTo>
                    <a:pt x="23" y="11"/>
                  </a:lnTo>
                  <a:lnTo>
                    <a:pt x="21" y="10"/>
                  </a:lnTo>
                  <a:lnTo>
                    <a:pt x="13" y="2"/>
                  </a:lnTo>
                </a:path>
              </a:pathLst>
            </a:custGeom>
            <a:grpFill/>
            <a:ln w="1905">
              <a:solidFill>
                <a:srgbClr val="FAE374"/>
              </a:solidFill>
              <a:prstDash val="solid"/>
              <a:round/>
              <a:headEnd/>
              <a:tailEnd/>
            </a:ln>
          </p:spPr>
          <p:txBody>
            <a:bodyPr/>
            <a:lstStyle/>
            <a:p>
              <a:endParaRPr lang="en-US"/>
            </a:p>
          </p:txBody>
        </p:sp>
        <p:sp>
          <p:nvSpPr>
            <p:cNvPr id="136" name="Freeform 211"/>
            <p:cNvSpPr>
              <a:spLocks noChangeAspect="1"/>
            </p:cNvSpPr>
            <p:nvPr/>
          </p:nvSpPr>
          <p:spPr bwMode="auto">
            <a:xfrm>
              <a:off x="4776650" y="2381834"/>
              <a:ext cx="109723" cy="96998"/>
            </a:xfrm>
            <a:custGeom>
              <a:avLst/>
              <a:gdLst>
                <a:gd name="T0" fmla="*/ 82 w 84"/>
                <a:gd name="T1" fmla="*/ 45 h 68"/>
                <a:gd name="T2" fmla="*/ 81 w 84"/>
                <a:gd name="T3" fmla="*/ 45 h 68"/>
                <a:gd name="T4" fmla="*/ 76 w 84"/>
                <a:gd name="T5" fmla="*/ 45 h 68"/>
                <a:gd name="T6" fmla="*/ 75 w 84"/>
                <a:gd name="T7" fmla="*/ 44 h 68"/>
                <a:gd name="T8" fmla="*/ 71 w 84"/>
                <a:gd name="T9" fmla="*/ 42 h 68"/>
                <a:gd name="T10" fmla="*/ 71 w 84"/>
                <a:gd name="T11" fmla="*/ 37 h 68"/>
                <a:gd name="T12" fmla="*/ 71 w 84"/>
                <a:gd name="T13" fmla="*/ 35 h 68"/>
                <a:gd name="T14" fmla="*/ 71 w 84"/>
                <a:gd name="T15" fmla="*/ 32 h 68"/>
                <a:gd name="T16" fmla="*/ 72 w 84"/>
                <a:gd name="T17" fmla="*/ 28 h 68"/>
                <a:gd name="T18" fmla="*/ 71 w 84"/>
                <a:gd name="T19" fmla="*/ 26 h 68"/>
                <a:gd name="T20" fmla="*/ 71 w 84"/>
                <a:gd name="T21" fmla="*/ 21 h 68"/>
                <a:gd name="T22" fmla="*/ 66 w 84"/>
                <a:gd name="T23" fmla="*/ 14 h 68"/>
                <a:gd name="T24" fmla="*/ 63 w 84"/>
                <a:gd name="T25" fmla="*/ 8 h 68"/>
                <a:gd name="T26" fmla="*/ 58 w 84"/>
                <a:gd name="T27" fmla="*/ 2 h 68"/>
                <a:gd name="T28" fmla="*/ 54 w 84"/>
                <a:gd name="T29" fmla="*/ 1 h 68"/>
                <a:gd name="T30" fmla="*/ 53 w 84"/>
                <a:gd name="T31" fmla="*/ 3 h 68"/>
                <a:gd name="T32" fmla="*/ 48 w 84"/>
                <a:gd name="T33" fmla="*/ 5 h 68"/>
                <a:gd name="T34" fmla="*/ 45 w 84"/>
                <a:gd name="T35" fmla="*/ 8 h 68"/>
                <a:gd name="T36" fmla="*/ 40 w 84"/>
                <a:gd name="T37" fmla="*/ 10 h 68"/>
                <a:gd name="T38" fmla="*/ 35 w 84"/>
                <a:gd name="T39" fmla="*/ 6 h 68"/>
                <a:gd name="T40" fmla="*/ 27 w 84"/>
                <a:gd name="T41" fmla="*/ 5 h 68"/>
                <a:gd name="T42" fmla="*/ 25 w 84"/>
                <a:gd name="T43" fmla="*/ 4 h 68"/>
                <a:gd name="T44" fmla="*/ 22 w 84"/>
                <a:gd name="T45" fmla="*/ 2 h 68"/>
                <a:gd name="T46" fmla="*/ 21 w 84"/>
                <a:gd name="T47" fmla="*/ 11 h 68"/>
                <a:gd name="T48" fmla="*/ 14 w 84"/>
                <a:gd name="T49" fmla="*/ 17 h 68"/>
                <a:gd name="T50" fmla="*/ 11 w 84"/>
                <a:gd name="T51" fmla="*/ 25 h 68"/>
                <a:gd name="T52" fmla="*/ 9 w 84"/>
                <a:gd name="T53" fmla="*/ 35 h 68"/>
                <a:gd name="T54" fmla="*/ 2 w 84"/>
                <a:gd name="T55" fmla="*/ 41 h 68"/>
                <a:gd name="T56" fmla="*/ 0 w 84"/>
                <a:gd name="T57" fmla="*/ 41 h 68"/>
                <a:gd name="T58" fmla="*/ 5 w 84"/>
                <a:gd name="T59" fmla="*/ 47 h 68"/>
                <a:gd name="T60" fmla="*/ 5 w 84"/>
                <a:gd name="T61" fmla="*/ 51 h 68"/>
                <a:gd name="T62" fmla="*/ 8 w 84"/>
                <a:gd name="T63" fmla="*/ 52 h 68"/>
                <a:gd name="T64" fmla="*/ 11 w 84"/>
                <a:gd name="T65" fmla="*/ 55 h 68"/>
                <a:gd name="T66" fmla="*/ 14 w 84"/>
                <a:gd name="T67" fmla="*/ 52 h 68"/>
                <a:gd name="T68" fmla="*/ 21 w 84"/>
                <a:gd name="T69" fmla="*/ 54 h 68"/>
                <a:gd name="T70" fmla="*/ 22 w 84"/>
                <a:gd name="T71" fmla="*/ 55 h 68"/>
                <a:gd name="T72" fmla="*/ 17 w 84"/>
                <a:gd name="T73" fmla="*/ 57 h 68"/>
                <a:gd name="T74" fmla="*/ 18 w 84"/>
                <a:gd name="T75" fmla="*/ 59 h 68"/>
                <a:gd name="T76" fmla="*/ 23 w 84"/>
                <a:gd name="T77" fmla="*/ 62 h 68"/>
                <a:gd name="T78" fmla="*/ 27 w 84"/>
                <a:gd name="T79" fmla="*/ 65 h 68"/>
                <a:gd name="T80" fmla="*/ 26 w 84"/>
                <a:gd name="T81" fmla="*/ 67 h 68"/>
                <a:gd name="T82" fmla="*/ 31 w 84"/>
                <a:gd name="T83" fmla="*/ 68 h 68"/>
                <a:gd name="T84" fmla="*/ 34 w 84"/>
                <a:gd name="T85" fmla="*/ 67 h 68"/>
                <a:gd name="T86" fmla="*/ 40 w 84"/>
                <a:gd name="T87" fmla="*/ 68 h 68"/>
                <a:gd name="T88" fmla="*/ 49 w 84"/>
                <a:gd name="T89" fmla="*/ 67 h 68"/>
                <a:gd name="T90" fmla="*/ 54 w 84"/>
                <a:gd name="T91" fmla="*/ 62 h 68"/>
                <a:gd name="T92" fmla="*/ 57 w 84"/>
                <a:gd name="T93" fmla="*/ 61 h 68"/>
                <a:gd name="T94" fmla="*/ 62 w 84"/>
                <a:gd name="T95" fmla="*/ 63 h 68"/>
                <a:gd name="T96" fmla="*/ 68 w 84"/>
                <a:gd name="T97" fmla="*/ 62 h 68"/>
                <a:gd name="T98" fmla="*/ 75 w 84"/>
                <a:gd name="T99" fmla="*/ 65 h 68"/>
                <a:gd name="T100" fmla="*/ 79 w 84"/>
                <a:gd name="T101" fmla="*/ 62 h 68"/>
                <a:gd name="T102" fmla="*/ 78 w 84"/>
                <a:gd name="T103" fmla="*/ 61 h 68"/>
                <a:gd name="T104" fmla="*/ 76 w 84"/>
                <a:gd name="T105" fmla="*/ 59 h 68"/>
                <a:gd name="T106" fmla="*/ 82 w 84"/>
                <a:gd name="T107" fmla="*/ 55 h 68"/>
                <a:gd name="T108" fmla="*/ 84 w 84"/>
                <a:gd name="T109" fmla="*/ 46 h 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4"/>
                <a:gd name="T166" fmla="*/ 0 h 68"/>
                <a:gd name="T167" fmla="*/ 84 w 84"/>
                <a:gd name="T168" fmla="*/ 68 h 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4" h="68">
                  <a:moveTo>
                    <a:pt x="84" y="45"/>
                  </a:moveTo>
                  <a:lnTo>
                    <a:pt x="84" y="45"/>
                  </a:lnTo>
                  <a:lnTo>
                    <a:pt x="82" y="45"/>
                  </a:lnTo>
                  <a:lnTo>
                    <a:pt x="81" y="45"/>
                  </a:lnTo>
                  <a:lnTo>
                    <a:pt x="80" y="46"/>
                  </a:lnTo>
                  <a:lnTo>
                    <a:pt x="79" y="46"/>
                  </a:lnTo>
                  <a:lnTo>
                    <a:pt x="76" y="45"/>
                  </a:lnTo>
                  <a:lnTo>
                    <a:pt x="75" y="44"/>
                  </a:lnTo>
                  <a:lnTo>
                    <a:pt x="72" y="43"/>
                  </a:lnTo>
                  <a:lnTo>
                    <a:pt x="71" y="42"/>
                  </a:lnTo>
                  <a:lnTo>
                    <a:pt x="72" y="40"/>
                  </a:lnTo>
                  <a:lnTo>
                    <a:pt x="72" y="38"/>
                  </a:lnTo>
                  <a:lnTo>
                    <a:pt x="71" y="37"/>
                  </a:lnTo>
                  <a:lnTo>
                    <a:pt x="71" y="35"/>
                  </a:lnTo>
                  <a:lnTo>
                    <a:pt x="72" y="34"/>
                  </a:lnTo>
                  <a:lnTo>
                    <a:pt x="71" y="32"/>
                  </a:lnTo>
                  <a:lnTo>
                    <a:pt x="71" y="30"/>
                  </a:lnTo>
                  <a:lnTo>
                    <a:pt x="72" y="29"/>
                  </a:lnTo>
                  <a:lnTo>
                    <a:pt x="72" y="28"/>
                  </a:lnTo>
                  <a:lnTo>
                    <a:pt x="71" y="27"/>
                  </a:lnTo>
                  <a:lnTo>
                    <a:pt x="71" y="26"/>
                  </a:lnTo>
                  <a:lnTo>
                    <a:pt x="71" y="25"/>
                  </a:lnTo>
                  <a:lnTo>
                    <a:pt x="71" y="22"/>
                  </a:lnTo>
                  <a:lnTo>
                    <a:pt x="71" y="21"/>
                  </a:lnTo>
                  <a:lnTo>
                    <a:pt x="70" y="18"/>
                  </a:lnTo>
                  <a:lnTo>
                    <a:pt x="66" y="14"/>
                  </a:lnTo>
                  <a:lnTo>
                    <a:pt x="64" y="11"/>
                  </a:lnTo>
                  <a:lnTo>
                    <a:pt x="63" y="8"/>
                  </a:lnTo>
                  <a:lnTo>
                    <a:pt x="61" y="4"/>
                  </a:lnTo>
                  <a:lnTo>
                    <a:pt x="58" y="2"/>
                  </a:lnTo>
                  <a:lnTo>
                    <a:pt x="56" y="0"/>
                  </a:lnTo>
                  <a:lnTo>
                    <a:pt x="54" y="1"/>
                  </a:lnTo>
                  <a:lnTo>
                    <a:pt x="53" y="2"/>
                  </a:lnTo>
                  <a:lnTo>
                    <a:pt x="53" y="3"/>
                  </a:lnTo>
                  <a:lnTo>
                    <a:pt x="51" y="4"/>
                  </a:lnTo>
                  <a:lnTo>
                    <a:pt x="50" y="5"/>
                  </a:lnTo>
                  <a:lnTo>
                    <a:pt x="48" y="5"/>
                  </a:lnTo>
                  <a:lnTo>
                    <a:pt x="46" y="6"/>
                  </a:lnTo>
                  <a:lnTo>
                    <a:pt x="45" y="8"/>
                  </a:lnTo>
                  <a:lnTo>
                    <a:pt x="42" y="10"/>
                  </a:lnTo>
                  <a:lnTo>
                    <a:pt x="40" y="10"/>
                  </a:lnTo>
                  <a:lnTo>
                    <a:pt x="38" y="9"/>
                  </a:lnTo>
                  <a:lnTo>
                    <a:pt x="35" y="6"/>
                  </a:lnTo>
                  <a:lnTo>
                    <a:pt x="32" y="5"/>
                  </a:lnTo>
                  <a:lnTo>
                    <a:pt x="27" y="5"/>
                  </a:lnTo>
                  <a:lnTo>
                    <a:pt x="26" y="5"/>
                  </a:lnTo>
                  <a:lnTo>
                    <a:pt x="25" y="4"/>
                  </a:lnTo>
                  <a:lnTo>
                    <a:pt x="24" y="3"/>
                  </a:lnTo>
                  <a:lnTo>
                    <a:pt x="23" y="2"/>
                  </a:lnTo>
                  <a:lnTo>
                    <a:pt x="22" y="2"/>
                  </a:lnTo>
                  <a:lnTo>
                    <a:pt x="21" y="11"/>
                  </a:lnTo>
                  <a:lnTo>
                    <a:pt x="19" y="12"/>
                  </a:lnTo>
                  <a:lnTo>
                    <a:pt x="18" y="13"/>
                  </a:lnTo>
                  <a:lnTo>
                    <a:pt x="14" y="17"/>
                  </a:lnTo>
                  <a:lnTo>
                    <a:pt x="13" y="20"/>
                  </a:lnTo>
                  <a:lnTo>
                    <a:pt x="11" y="25"/>
                  </a:lnTo>
                  <a:lnTo>
                    <a:pt x="11" y="29"/>
                  </a:lnTo>
                  <a:lnTo>
                    <a:pt x="9" y="35"/>
                  </a:lnTo>
                  <a:lnTo>
                    <a:pt x="7" y="38"/>
                  </a:lnTo>
                  <a:lnTo>
                    <a:pt x="5" y="40"/>
                  </a:lnTo>
                  <a:lnTo>
                    <a:pt x="2" y="41"/>
                  </a:lnTo>
                  <a:lnTo>
                    <a:pt x="0" y="41"/>
                  </a:lnTo>
                  <a:lnTo>
                    <a:pt x="2" y="43"/>
                  </a:lnTo>
                  <a:lnTo>
                    <a:pt x="3" y="45"/>
                  </a:lnTo>
                  <a:lnTo>
                    <a:pt x="5" y="47"/>
                  </a:lnTo>
                  <a:lnTo>
                    <a:pt x="3" y="51"/>
                  </a:lnTo>
                  <a:lnTo>
                    <a:pt x="5" y="51"/>
                  </a:lnTo>
                  <a:lnTo>
                    <a:pt x="6" y="51"/>
                  </a:lnTo>
                  <a:lnTo>
                    <a:pt x="8" y="52"/>
                  </a:lnTo>
                  <a:lnTo>
                    <a:pt x="9" y="54"/>
                  </a:lnTo>
                  <a:lnTo>
                    <a:pt x="11" y="55"/>
                  </a:lnTo>
                  <a:lnTo>
                    <a:pt x="11" y="54"/>
                  </a:lnTo>
                  <a:lnTo>
                    <a:pt x="14" y="52"/>
                  </a:lnTo>
                  <a:lnTo>
                    <a:pt x="15" y="52"/>
                  </a:lnTo>
                  <a:lnTo>
                    <a:pt x="16" y="52"/>
                  </a:lnTo>
                  <a:lnTo>
                    <a:pt x="21" y="54"/>
                  </a:lnTo>
                  <a:lnTo>
                    <a:pt x="22" y="54"/>
                  </a:lnTo>
                  <a:lnTo>
                    <a:pt x="22" y="55"/>
                  </a:lnTo>
                  <a:lnTo>
                    <a:pt x="19" y="55"/>
                  </a:lnTo>
                  <a:lnTo>
                    <a:pt x="17" y="57"/>
                  </a:lnTo>
                  <a:lnTo>
                    <a:pt x="18" y="59"/>
                  </a:lnTo>
                  <a:lnTo>
                    <a:pt x="22" y="61"/>
                  </a:lnTo>
                  <a:lnTo>
                    <a:pt x="23" y="62"/>
                  </a:lnTo>
                  <a:lnTo>
                    <a:pt x="26" y="62"/>
                  </a:lnTo>
                  <a:lnTo>
                    <a:pt x="27" y="63"/>
                  </a:lnTo>
                  <a:lnTo>
                    <a:pt x="27" y="65"/>
                  </a:lnTo>
                  <a:lnTo>
                    <a:pt x="26" y="66"/>
                  </a:lnTo>
                  <a:lnTo>
                    <a:pt x="26" y="67"/>
                  </a:lnTo>
                  <a:lnTo>
                    <a:pt x="27" y="68"/>
                  </a:lnTo>
                  <a:lnTo>
                    <a:pt x="31" y="68"/>
                  </a:lnTo>
                  <a:lnTo>
                    <a:pt x="33" y="68"/>
                  </a:lnTo>
                  <a:lnTo>
                    <a:pt x="34" y="67"/>
                  </a:lnTo>
                  <a:lnTo>
                    <a:pt x="37" y="67"/>
                  </a:lnTo>
                  <a:lnTo>
                    <a:pt x="40" y="68"/>
                  </a:lnTo>
                  <a:lnTo>
                    <a:pt x="45" y="68"/>
                  </a:lnTo>
                  <a:lnTo>
                    <a:pt x="49" y="67"/>
                  </a:lnTo>
                  <a:lnTo>
                    <a:pt x="51" y="65"/>
                  </a:lnTo>
                  <a:lnTo>
                    <a:pt x="54" y="62"/>
                  </a:lnTo>
                  <a:lnTo>
                    <a:pt x="56" y="61"/>
                  </a:lnTo>
                  <a:lnTo>
                    <a:pt x="57" y="61"/>
                  </a:lnTo>
                  <a:lnTo>
                    <a:pt x="58" y="62"/>
                  </a:lnTo>
                  <a:lnTo>
                    <a:pt x="61" y="63"/>
                  </a:lnTo>
                  <a:lnTo>
                    <a:pt x="62" y="63"/>
                  </a:lnTo>
                  <a:lnTo>
                    <a:pt x="64" y="63"/>
                  </a:lnTo>
                  <a:lnTo>
                    <a:pt x="68" y="62"/>
                  </a:lnTo>
                  <a:lnTo>
                    <a:pt x="72" y="62"/>
                  </a:lnTo>
                  <a:lnTo>
                    <a:pt x="75" y="65"/>
                  </a:lnTo>
                  <a:lnTo>
                    <a:pt x="76" y="63"/>
                  </a:lnTo>
                  <a:lnTo>
                    <a:pt x="79" y="62"/>
                  </a:lnTo>
                  <a:lnTo>
                    <a:pt x="79" y="61"/>
                  </a:lnTo>
                  <a:lnTo>
                    <a:pt x="78" y="61"/>
                  </a:lnTo>
                  <a:lnTo>
                    <a:pt x="76" y="60"/>
                  </a:lnTo>
                  <a:lnTo>
                    <a:pt x="76" y="59"/>
                  </a:lnTo>
                  <a:lnTo>
                    <a:pt x="81" y="59"/>
                  </a:lnTo>
                  <a:lnTo>
                    <a:pt x="82" y="55"/>
                  </a:lnTo>
                  <a:lnTo>
                    <a:pt x="82" y="52"/>
                  </a:lnTo>
                  <a:lnTo>
                    <a:pt x="81" y="46"/>
                  </a:lnTo>
                  <a:lnTo>
                    <a:pt x="84" y="46"/>
                  </a:lnTo>
                  <a:lnTo>
                    <a:pt x="84" y="45"/>
                  </a:lnTo>
                  <a:close/>
                </a:path>
              </a:pathLst>
            </a:custGeom>
            <a:grpFill/>
            <a:ln w="1905">
              <a:solidFill>
                <a:srgbClr val="FAE374"/>
              </a:solidFill>
              <a:prstDash val="solid"/>
              <a:round/>
              <a:headEnd/>
              <a:tailEnd/>
            </a:ln>
          </p:spPr>
          <p:txBody>
            <a:bodyPr/>
            <a:lstStyle/>
            <a:p>
              <a:endParaRPr lang="en-US"/>
            </a:p>
          </p:txBody>
        </p:sp>
        <p:sp>
          <p:nvSpPr>
            <p:cNvPr id="137" name="Freeform 212"/>
            <p:cNvSpPr>
              <a:spLocks noChangeAspect="1"/>
            </p:cNvSpPr>
            <p:nvPr/>
          </p:nvSpPr>
          <p:spPr bwMode="auto">
            <a:xfrm>
              <a:off x="5160680" y="2822603"/>
              <a:ext cx="9144" cy="19970"/>
            </a:xfrm>
            <a:custGeom>
              <a:avLst/>
              <a:gdLst>
                <a:gd name="T0" fmla="*/ 0 w 7"/>
                <a:gd name="T1" fmla="*/ 11 h 14"/>
                <a:gd name="T2" fmla="*/ 4 w 7"/>
                <a:gd name="T3" fmla="*/ 14 h 14"/>
                <a:gd name="T4" fmla="*/ 7 w 7"/>
                <a:gd name="T5" fmla="*/ 14 h 14"/>
                <a:gd name="T6" fmla="*/ 7 w 7"/>
                <a:gd name="T7" fmla="*/ 14 h 14"/>
                <a:gd name="T8" fmla="*/ 7 w 7"/>
                <a:gd name="T9" fmla="*/ 4 h 14"/>
                <a:gd name="T10" fmla="*/ 7 w 7"/>
                <a:gd name="T11" fmla="*/ 1 h 14"/>
                <a:gd name="T12" fmla="*/ 6 w 7"/>
                <a:gd name="T13" fmla="*/ 0 h 14"/>
                <a:gd name="T14" fmla="*/ 5 w 7"/>
                <a:gd name="T15" fmla="*/ 1 h 14"/>
                <a:gd name="T16" fmla="*/ 5 w 7"/>
                <a:gd name="T17" fmla="*/ 1 h 14"/>
                <a:gd name="T18" fmla="*/ 4 w 7"/>
                <a:gd name="T19" fmla="*/ 2 h 14"/>
                <a:gd name="T20" fmla="*/ 3 w 7"/>
                <a:gd name="T21" fmla="*/ 5 h 14"/>
                <a:gd name="T22" fmla="*/ 0 w 7"/>
                <a:gd name="T23" fmla="*/ 11 h 14"/>
                <a:gd name="T24" fmla="*/ 0 w 7"/>
                <a:gd name="T25" fmla="*/ 1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14"/>
                <a:gd name="T41" fmla="*/ 7 w 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14">
                  <a:moveTo>
                    <a:pt x="0" y="11"/>
                  </a:moveTo>
                  <a:lnTo>
                    <a:pt x="4" y="14"/>
                  </a:lnTo>
                  <a:lnTo>
                    <a:pt x="7" y="14"/>
                  </a:lnTo>
                  <a:lnTo>
                    <a:pt x="7" y="4"/>
                  </a:lnTo>
                  <a:lnTo>
                    <a:pt x="7" y="1"/>
                  </a:lnTo>
                  <a:lnTo>
                    <a:pt x="6" y="0"/>
                  </a:lnTo>
                  <a:lnTo>
                    <a:pt x="5" y="1"/>
                  </a:lnTo>
                  <a:lnTo>
                    <a:pt x="4" y="2"/>
                  </a:lnTo>
                  <a:lnTo>
                    <a:pt x="3" y="5"/>
                  </a:lnTo>
                  <a:lnTo>
                    <a:pt x="0" y="11"/>
                  </a:lnTo>
                  <a:close/>
                </a:path>
              </a:pathLst>
            </a:custGeom>
            <a:grpFill/>
            <a:ln w="1905">
              <a:solidFill>
                <a:srgbClr val="FAE374"/>
              </a:solidFill>
              <a:prstDash val="solid"/>
              <a:round/>
              <a:headEnd/>
              <a:tailEnd/>
            </a:ln>
          </p:spPr>
          <p:txBody>
            <a:bodyPr/>
            <a:lstStyle/>
            <a:p>
              <a:endParaRPr lang="en-US"/>
            </a:p>
          </p:txBody>
        </p:sp>
        <p:sp>
          <p:nvSpPr>
            <p:cNvPr id="138" name="Freeform 213"/>
            <p:cNvSpPr>
              <a:spLocks noChangeAspect="1"/>
            </p:cNvSpPr>
            <p:nvPr/>
          </p:nvSpPr>
          <p:spPr bwMode="auto">
            <a:xfrm>
              <a:off x="3619333" y="2963820"/>
              <a:ext cx="18287" cy="9985"/>
            </a:xfrm>
            <a:custGeom>
              <a:avLst/>
              <a:gdLst>
                <a:gd name="T0" fmla="*/ 0 w 14"/>
                <a:gd name="T1" fmla="*/ 0 h 7"/>
                <a:gd name="T2" fmla="*/ 2 w 14"/>
                <a:gd name="T3" fmla="*/ 7 h 7"/>
                <a:gd name="T4" fmla="*/ 2 w 14"/>
                <a:gd name="T5" fmla="*/ 7 h 7"/>
                <a:gd name="T6" fmla="*/ 7 w 14"/>
                <a:gd name="T7" fmla="*/ 5 h 7"/>
                <a:gd name="T8" fmla="*/ 11 w 14"/>
                <a:gd name="T9" fmla="*/ 7 h 7"/>
                <a:gd name="T10" fmla="*/ 11 w 14"/>
                <a:gd name="T11" fmla="*/ 7 h 7"/>
                <a:gd name="T12" fmla="*/ 13 w 14"/>
                <a:gd name="T13" fmla="*/ 3 h 7"/>
                <a:gd name="T14" fmla="*/ 13 w 14"/>
                <a:gd name="T15" fmla="*/ 3 h 7"/>
                <a:gd name="T16" fmla="*/ 14 w 14"/>
                <a:gd name="T17" fmla="*/ 3 h 7"/>
                <a:gd name="T18" fmla="*/ 14 w 14"/>
                <a:gd name="T19" fmla="*/ 2 h 7"/>
                <a:gd name="T20" fmla="*/ 10 w 14"/>
                <a:gd name="T21" fmla="*/ 1 h 7"/>
                <a:gd name="T22" fmla="*/ 0 w 14"/>
                <a:gd name="T23" fmla="*/ 0 h 7"/>
                <a:gd name="T24" fmla="*/ 0 w 1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7"/>
                <a:gd name="T41" fmla="*/ 14 w 14"/>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7">
                  <a:moveTo>
                    <a:pt x="0" y="0"/>
                  </a:moveTo>
                  <a:lnTo>
                    <a:pt x="2" y="7"/>
                  </a:lnTo>
                  <a:lnTo>
                    <a:pt x="7" y="5"/>
                  </a:lnTo>
                  <a:lnTo>
                    <a:pt x="11" y="7"/>
                  </a:lnTo>
                  <a:lnTo>
                    <a:pt x="13" y="3"/>
                  </a:lnTo>
                  <a:lnTo>
                    <a:pt x="14" y="3"/>
                  </a:lnTo>
                  <a:lnTo>
                    <a:pt x="14" y="2"/>
                  </a:lnTo>
                  <a:lnTo>
                    <a:pt x="10" y="1"/>
                  </a:lnTo>
                  <a:lnTo>
                    <a:pt x="0" y="0"/>
                  </a:lnTo>
                  <a:close/>
                </a:path>
              </a:pathLst>
            </a:custGeom>
            <a:grpFill/>
            <a:ln w="1905">
              <a:solidFill>
                <a:srgbClr val="FAE374"/>
              </a:solidFill>
              <a:prstDash val="solid"/>
              <a:round/>
              <a:headEnd/>
              <a:tailEnd/>
            </a:ln>
          </p:spPr>
          <p:txBody>
            <a:bodyPr/>
            <a:lstStyle/>
            <a:p>
              <a:endParaRPr lang="en-US"/>
            </a:p>
          </p:txBody>
        </p:sp>
        <p:sp>
          <p:nvSpPr>
            <p:cNvPr id="139" name="Freeform 214"/>
            <p:cNvSpPr>
              <a:spLocks noChangeAspect="1"/>
            </p:cNvSpPr>
            <p:nvPr/>
          </p:nvSpPr>
          <p:spPr bwMode="auto">
            <a:xfrm>
              <a:off x="4374332" y="2513066"/>
              <a:ext cx="36574" cy="99851"/>
            </a:xfrm>
            <a:custGeom>
              <a:avLst/>
              <a:gdLst>
                <a:gd name="T0" fmla="*/ 24 w 28"/>
                <a:gd name="T1" fmla="*/ 67 h 70"/>
                <a:gd name="T2" fmla="*/ 23 w 28"/>
                <a:gd name="T3" fmla="*/ 63 h 70"/>
                <a:gd name="T4" fmla="*/ 24 w 28"/>
                <a:gd name="T5" fmla="*/ 60 h 70"/>
                <a:gd name="T6" fmla="*/ 24 w 28"/>
                <a:gd name="T7" fmla="*/ 59 h 70"/>
                <a:gd name="T8" fmla="*/ 21 w 28"/>
                <a:gd name="T9" fmla="*/ 58 h 70"/>
                <a:gd name="T10" fmla="*/ 20 w 28"/>
                <a:gd name="T11" fmla="*/ 56 h 70"/>
                <a:gd name="T12" fmla="*/ 22 w 28"/>
                <a:gd name="T13" fmla="*/ 51 h 70"/>
                <a:gd name="T14" fmla="*/ 23 w 28"/>
                <a:gd name="T15" fmla="*/ 48 h 70"/>
                <a:gd name="T16" fmla="*/ 22 w 28"/>
                <a:gd name="T17" fmla="*/ 47 h 70"/>
                <a:gd name="T18" fmla="*/ 20 w 28"/>
                <a:gd name="T19" fmla="*/ 41 h 70"/>
                <a:gd name="T20" fmla="*/ 23 w 28"/>
                <a:gd name="T21" fmla="*/ 39 h 70"/>
                <a:gd name="T22" fmla="*/ 23 w 28"/>
                <a:gd name="T23" fmla="*/ 35 h 70"/>
                <a:gd name="T24" fmla="*/ 23 w 28"/>
                <a:gd name="T25" fmla="*/ 32 h 70"/>
                <a:gd name="T26" fmla="*/ 25 w 28"/>
                <a:gd name="T27" fmla="*/ 26 h 70"/>
                <a:gd name="T28" fmla="*/ 26 w 28"/>
                <a:gd name="T29" fmla="*/ 24 h 70"/>
                <a:gd name="T30" fmla="*/ 23 w 28"/>
                <a:gd name="T31" fmla="*/ 15 h 70"/>
                <a:gd name="T32" fmla="*/ 22 w 28"/>
                <a:gd name="T33" fmla="*/ 14 h 70"/>
                <a:gd name="T34" fmla="*/ 24 w 28"/>
                <a:gd name="T35" fmla="*/ 10 h 70"/>
                <a:gd name="T36" fmla="*/ 26 w 28"/>
                <a:gd name="T37" fmla="*/ 8 h 70"/>
                <a:gd name="T38" fmla="*/ 25 w 28"/>
                <a:gd name="T39" fmla="*/ 5 h 70"/>
                <a:gd name="T40" fmla="*/ 25 w 28"/>
                <a:gd name="T41" fmla="*/ 3 h 70"/>
                <a:gd name="T42" fmla="*/ 24 w 28"/>
                <a:gd name="T43" fmla="*/ 2 h 70"/>
                <a:gd name="T44" fmla="*/ 22 w 28"/>
                <a:gd name="T45" fmla="*/ 2 h 70"/>
                <a:gd name="T46" fmla="*/ 15 w 28"/>
                <a:gd name="T47" fmla="*/ 3 h 70"/>
                <a:gd name="T48" fmla="*/ 13 w 28"/>
                <a:gd name="T49" fmla="*/ 2 h 70"/>
                <a:gd name="T50" fmla="*/ 13 w 28"/>
                <a:gd name="T51" fmla="*/ 1 h 70"/>
                <a:gd name="T52" fmla="*/ 8 w 28"/>
                <a:gd name="T53" fmla="*/ 1 h 70"/>
                <a:gd name="T54" fmla="*/ 5 w 28"/>
                <a:gd name="T55" fmla="*/ 2 h 70"/>
                <a:gd name="T56" fmla="*/ 8 w 28"/>
                <a:gd name="T57" fmla="*/ 17 h 70"/>
                <a:gd name="T58" fmla="*/ 5 w 28"/>
                <a:gd name="T59" fmla="*/ 24 h 70"/>
                <a:gd name="T60" fmla="*/ 2 w 28"/>
                <a:gd name="T61" fmla="*/ 31 h 70"/>
                <a:gd name="T62" fmla="*/ 1 w 28"/>
                <a:gd name="T63" fmla="*/ 36 h 70"/>
                <a:gd name="T64" fmla="*/ 0 w 28"/>
                <a:gd name="T65" fmla="*/ 36 h 70"/>
                <a:gd name="T66" fmla="*/ 0 w 28"/>
                <a:gd name="T67" fmla="*/ 46 h 70"/>
                <a:gd name="T68" fmla="*/ 4 w 28"/>
                <a:gd name="T69" fmla="*/ 44 h 70"/>
                <a:gd name="T70" fmla="*/ 4 w 28"/>
                <a:gd name="T71" fmla="*/ 47 h 70"/>
                <a:gd name="T72" fmla="*/ 1 w 28"/>
                <a:gd name="T73" fmla="*/ 48 h 70"/>
                <a:gd name="T74" fmla="*/ 5 w 28"/>
                <a:gd name="T75" fmla="*/ 54 h 70"/>
                <a:gd name="T76" fmla="*/ 5 w 28"/>
                <a:gd name="T77" fmla="*/ 57 h 70"/>
                <a:gd name="T78" fmla="*/ 4 w 28"/>
                <a:gd name="T79" fmla="*/ 68 h 70"/>
                <a:gd name="T80" fmla="*/ 13 w 28"/>
                <a:gd name="T81" fmla="*/ 70 h 70"/>
                <a:gd name="T82" fmla="*/ 24 w 28"/>
                <a:gd name="T83" fmla="*/ 67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
                <a:gd name="T127" fmla="*/ 0 h 70"/>
                <a:gd name="T128" fmla="*/ 28 w 28"/>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 h="70">
                  <a:moveTo>
                    <a:pt x="24" y="67"/>
                  </a:moveTo>
                  <a:lnTo>
                    <a:pt x="24" y="67"/>
                  </a:lnTo>
                  <a:lnTo>
                    <a:pt x="24" y="65"/>
                  </a:lnTo>
                  <a:lnTo>
                    <a:pt x="23" y="63"/>
                  </a:lnTo>
                  <a:lnTo>
                    <a:pt x="24" y="60"/>
                  </a:lnTo>
                  <a:lnTo>
                    <a:pt x="24" y="59"/>
                  </a:lnTo>
                  <a:lnTo>
                    <a:pt x="22" y="59"/>
                  </a:lnTo>
                  <a:lnTo>
                    <a:pt x="21" y="58"/>
                  </a:lnTo>
                  <a:lnTo>
                    <a:pt x="20" y="56"/>
                  </a:lnTo>
                  <a:lnTo>
                    <a:pt x="20" y="55"/>
                  </a:lnTo>
                  <a:lnTo>
                    <a:pt x="22" y="51"/>
                  </a:lnTo>
                  <a:lnTo>
                    <a:pt x="23" y="48"/>
                  </a:lnTo>
                  <a:lnTo>
                    <a:pt x="22" y="47"/>
                  </a:lnTo>
                  <a:lnTo>
                    <a:pt x="20" y="43"/>
                  </a:lnTo>
                  <a:lnTo>
                    <a:pt x="20" y="41"/>
                  </a:lnTo>
                  <a:lnTo>
                    <a:pt x="23" y="39"/>
                  </a:lnTo>
                  <a:lnTo>
                    <a:pt x="23" y="36"/>
                  </a:lnTo>
                  <a:lnTo>
                    <a:pt x="23" y="35"/>
                  </a:lnTo>
                  <a:lnTo>
                    <a:pt x="23" y="32"/>
                  </a:lnTo>
                  <a:lnTo>
                    <a:pt x="22" y="28"/>
                  </a:lnTo>
                  <a:lnTo>
                    <a:pt x="25" y="26"/>
                  </a:lnTo>
                  <a:lnTo>
                    <a:pt x="26" y="24"/>
                  </a:lnTo>
                  <a:lnTo>
                    <a:pt x="25" y="22"/>
                  </a:lnTo>
                  <a:lnTo>
                    <a:pt x="23" y="15"/>
                  </a:lnTo>
                  <a:lnTo>
                    <a:pt x="22" y="14"/>
                  </a:lnTo>
                  <a:lnTo>
                    <a:pt x="23" y="12"/>
                  </a:lnTo>
                  <a:lnTo>
                    <a:pt x="24" y="10"/>
                  </a:lnTo>
                  <a:lnTo>
                    <a:pt x="26" y="8"/>
                  </a:lnTo>
                  <a:lnTo>
                    <a:pt x="28" y="5"/>
                  </a:lnTo>
                  <a:lnTo>
                    <a:pt x="25" y="5"/>
                  </a:lnTo>
                  <a:lnTo>
                    <a:pt x="25" y="3"/>
                  </a:lnTo>
                  <a:lnTo>
                    <a:pt x="24" y="2"/>
                  </a:lnTo>
                  <a:lnTo>
                    <a:pt x="22" y="2"/>
                  </a:lnTo>
                  <a:lnTo>
                    <a:pt x="15" y="3"/>
                  </a:lnTo>
                  <a:lnTo>
                    <a:pt x="13" y="3"/>
                  </a:lnTo>
                  <a:lnTo>
                    <a:pt x="13" y="2"/>
                  </a:lnTo>
                  <a:lnTo>
                    <a:pt x="13" y="1"/>
                  </a:lnTo>
                  <a:lnTo>
                    <a:pt x="10" y="0"/>
                  </a:lnTo>
                  <a:lnTo>
                    <a:pt x="8" y="1"/>
                  </a:lnTo>
                  <a:lnTo>
                    <a:pt x="5" y="2"/>
                  </a:lnTo>
                  <a:lnTo>
                    <a:pt x="7" y="11"/>
                  </a:lnTo>
                  <a:lnTo>
                    <a:pt x="8" y="17"/>
                  </a:lnTo>
                  <a:lnTo>
                    <a:pt x="8" y="23"/>
                  </a:lnTo>
                  <a:lnTo>
                    <a:pt x="5" y="24"/>
                  </a:lnTo>
                  <a:lnTo>
                    <a:pt x="2" y="31"/>
                  </a:lnTo>
                  <a:lnTo>
                    <a:pt x="1" y="36"/>
                  </a:lnTo>
                  <a:lnTo>
                    <a:pt x="0" y="36"/>
                  </a:lnTo>
                  <a:lnTo>
                    <a:pt x="0" y="41"/>
                  </a:lnTo>
                  <a:lnTo>
                    <a:pt x="0" y="46"/>
                  </a:lnTo>
                  <a:lnTo>
                    <a:pt x="4" y="44"/>
                  </a:lnTo>
                  <a:lnTo>
                    <a:pt x="4" y="47"/>
                  </a:lnTo>
                  <a:lnTo>
                    <a:pt x="2" y="47"/>
                  </a:lnTo>
                  <a:lnTo>
                    <a:pt x="1" y="48"/>
                  </a:lnTo>
                  <a:lnTo>
                    <a:pt x="1" y="50"/>
                  </a:lnTo>
                  <a:lnTo>
                    <a:pt x="5" y="54"/>
                  </a:lnTo>
                  <a:lnTo>
                    <a:pt x="5" y="57"/>
                  </a:lnTo>
                  <a:lnTo>
                    <a:pt x="5" y="62"/>
                  </a:lnTo>
                  <a:lnTo>
                    <a:pt x="4" y="68"/>
                  </a:lnTo>
                  <a:lnTo>
                    <a:pt x="13" y="70"/>
                  </a:lnTo>
                  <a:lnTo>
                    <a:pt x="24" y="67"/>
                  </a:lnTo>
                  <a:close/>
                </a:path>
              </a:pathLst>
            </a:custGeom>
            <a:grpFill/>
            <a:ln w="1905">
              <a:solidFill>
                <a:srgbClr val="FAE374"/>
              </a:solidFill>
              <a:prstDash val="solid"/>
              <a:round/>
              <a:headEnd/>
              <a:tailEnd/>
            </a:ln>
          </p:spPr>
          <p:txBody>
            <a:bodyPr/>
            <a:lstStyle/>
            <a:p>
              <a:endParaRPr lang="en-US"/>
            </a:p>
          </p:txBody>
        </p:sp>
        <p:sp>
          <p:nvSpPr>
            <p:cNvPr id="140" name="Freeform 215"/>
            <p:cNvSpPr>
              <a:spLocks noChangeAspect="1"/>
            </p:cNvSpPr>
            <p:nvPr/>
          </p:nvSpPr>
          <p:spPr bwMode="auto">
            <a:xfrm>
              <a:off x="4682601" y="2247748"/>
              <a:ext cx="142379" cy="126953"/>
            </a:xfrm>
            <a:custGeom>
              <a:avLst/>
              <a:gdLst>
                <a:gd name="T0" fmla="*/ 53 w 109"/>
                <a:gd name="T1" fmla="*/ 5 h 89"/>
                <a:gd name="T2" fmla="*/ 52 w 109"/>
                <a:gd name="T3" fmla="*/ 4 h 89"/>
                <a:gd name="T4" fmla="*/ 44 w 109"/>
                <a:gd name="T5" fmla="*/ 8 h 89"/>
                <a:gd name="T6" fmla="*/ 42 w 109"/>
                <a:gd name="T7" fmla="*/ 4 h 89"/>
                <a:gd name="T8" fmla="*/ 42 w 109"/>
                <a:gd name="T9" fmla="*/ 0 h 89"/>
                <a:gd name="T10" fmla="*/ 32 w 109"/>
                <a:gd name="T11" fmla="*/ 2 h 89"/>
                <a:gd name="T12" fmla="*/ 12 w 109"/>
                <a:gd name="T13" fmla="*/ 12 h 89"/>
                <a:gd name="T14" fmla="*/ 4 w 109"/>
                <a:gd name="T15" fmla="*/ 13 h 89"/>
                <a:gd name="T16" fmla="*/ 1 w 109"/>
                <a:gd name="T17" fmla="*/ 16 h 89"/>
                <a:gd name="T18" fmla="*/ 0 w 109"/>
                <a:gd name="T19" fmla="*/ 24 h 89"/>
                <a:gd name="T20" fmla="*/ 3 w 109"/>
                <a:gd name="T21" fmla="*/ 29 h 89"/>
                <a:gd name="T22" fmla="*/ 3 w 109"/>
                <a:gd name="T23" fmla="*/ 38 h 89"/>
                <a:gd name="T24" fmla="*/ 4 w 109"/>
                <a:gd name="T25" fmla="*/ 41 h 89"/>
                <a:gd name="T26" fmla="*/ 8 w 109"/>
                <a:gd name="T27" fmla="*/ 56 h 89"/>
                <a:gd name="T28" fmla="*/ 13 w 109"/>
                <a:gd name="T29" fmla="*/ 57 h 89"/>
                <a:gd name="T30" fmla="*/ 16 w 109"/>
                <a:gd name="T31" fmla="*/ 59 h 89"/>
                <a:gd name="T32" fmla="*/ 18 w 109"/>
                <a:gd name="T33" fmla="*/ 59 h 89"/>
                <a:gd name="T34" fmla="*/ 25 w 109"/>
                <a:gd name="T35" fmla="*/ 64 h 89"/>
                <a:gd name="T36" fmla="*/ 31 w 109"/>
                <a:gd name="T37" fmla="*/ 65 h 89"/>
                <a:gd name="T38" fmla="*/ 34 w 109"/>
                <a:gd name="T39" fmla="*/ 67 h 89"/>
                <a:gd name="T40" fmla="*/ 37 w 109"/>
                <a:gd name="T41" fmla="*/ 70 h 89"/>
                <a:gd name="T42" fmla="*/ 40 w 109"/>
                <a:gd name="T43" fmla="*/ 75 h 89"/>
                <a:gd name="T44" fmla="*/ 45 w 109"/>
                <a:gd name="T45" fmla="*/ 75 h 89"/>
                <a:gd name="T46" fmla="*/ 50 w 109"/>
                <a:gd name="T47" fmla="*/ 75 h 89"/>
                <a:gd name="T48" fmla="*/ 61 w 109"/>
                <a:gd name="T49" fmla="*/ 81 h 89"/>
                <a:gd name="T50" fmla="*/ 64 w 109"/>
                <a:gd name="T51" fmla="*/ 79 h 89"/>
                <a:gd name="T52" fmla="*/ 70 w 109"/>
                <a:gd name="T53" fmla="*/ 77 h 89"/>
                <a:gd name="T54" fmla="*/ 75 w 109"/>
                <a:gd name="T55" fmla="*/ 73 h 89"/>
                <a:gd name="T56" fmla="*/ 79 w 109"/>
                <a:gd name="T57" fmla="*/ 72 h 89"/>
                <a:gd name="T58" fmla="*/ 86 w 109"/>
                <a:gd name="T59" fmla="*/ 77 h 89"/>
                <a:gd name="T60" fmla="*/ 91 w 109"/>
                <a:gd name="T61" fmla="*/ 80 h 89"/>
                <a:gd name="T62" fmla="*/ 94 w 109"/>
                <a:gd name="T63" fmla="*/ 84 h 89"/>
                <a:gd name="T64" fmla="*/ 98 w 109"/>
                <a:gd name="T65" fmla="*/ 89 h 89"/>
                <a:gd name="T66" fmla="*/ 104 w 109"/>
                <a:gd name="T67" fmla="*/ 87 h 89"/>
                <a:gd name="T68" fmla="*/ 103 w 109"/>
                <a:gd name="T69" fmla="*/ 81 h 89"/>
                <a:gd name="T70" fmla="*/ 103 w 109"/>
                <a:gd name="T71" fmla="*/ 78 h 89"/>
                <a:gd name="T72" fmla="*/ 109 w 109"/>
                <a:gd name="T73" fmla="*/ 65 h 89"/>
                <a:gd name="T74" fmla="*/ 105 w 109"/>
                <a:gd name="T75" fmla="*/ 61 h 89"/>
                <a:gd name="T76" fmla="*/ 106 w 109"/>
                <a:gd name="T77" fmla="*/ 55 h 89"/>
                <a:gd name="T78" fmla="*/ 106 w 109"/>
                <a:gd name="T79" fmla="*/ 50 h 89"/>
                <a:gd name="T80" fmla="*/ 107 w 109"/>
                <a:gd name="T81" fmla="*/ 48 h 89"/>
                <a:gd name="T82" fmla="*/ 105 w 109"/>
                <a:gd name="T83" fmla="*/ 43 h 89"/>
                <a:gd name="T84" fmla="*/ 106 w 109"/>
                <a:gd name="T85" fmla="*/ 40 h 89"/>
                <a:gd name="T86" fmla="*/ 106 w 109"/>
                <a:gd name="T87" fmla="*/ 30 h 89"/>
                <a:gd name="T88" fmla="*/ 109 w 109"/>
                <a:gd name="T89" fmla="*/ 23 h 89"/>
                <a:gd name="T90" fmla="*/ 106 w 109"/>
                <a:gd name="T91" fmla="*/ 18 h 89"/>
                <a:gd name="T92" fmla="*/ 106 w 109"/>
                <a:gd name="T93" fmla="*/ 14 h 89"/>
                <a:gd name="T94" fmla="*/ 104 w 109"/>
                <a:gd name="T95" fmla="*/ 12 h 89"/>
                <a:gd name="T96" fmla="*/ 86 w 109"/>
                <a:gd name="T97" fmla="*/ 13 h 89"/>
                <a:gd name="T98" fmla="*/ 80 w 109"/>
                <a:gd name="T99" fmla="*/ 12 h 89"/>
                <a:gd name="T100" fmla="*/ 68 w 109"/>
                <a:gd name="T101" fmla="*/ 10 h 89"/>
                <a:gd name="T102" fmla="*/ 56 w 109"/>
                <a:gd name="T103" fmla="*/ 5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9"/>
                <a:gd name="T158" fmla="*/ 109 w 109"/>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9">
                  <a:moveTo>
                    <a:pt x="56" y="5"/>
                  </a:moveTo>
                  <a:lnTo>
                    <a:pt x="56" y="5"/>
                  </a:lnTo>
                  <a:lnTo>
                    <a:pt x="53" y="5"/>
                  </a:lnTo>
                  <a:lnTo>
                    <a:pt x="53" y="4"/>
                  </a:lnTo>
                  <a:lnTo>
                    <a:pt x="52" y="4"/>
                  </a:lnTo>
                  <a:lnTo>
                    <a:pt x="48" y="6"/>
                  </a:lnTo>
                  <a:lnTo>
                    <a:pt x="44" y="8"/>
                  </a:lnTo>
                  <a:lnTo>
                    <a:pt x="42" y="4"/>
                  </a:lnTo>
                  <a:lnTo>
                    <a:pt x="45" y="4"/>
                  </a:lnTo>
                  <a:lnTo>
                    <a:pt x="45" y="2"/>
                  </a:lnTo>
                  <a:lnTo>
                    <a:pt x="42" y="0"/>
                  </a:lnTo>
                  <a:lnTo>
                    <a:pt x="39" y="0"/>
                  </a:lnTo>
                  <a:lnTo>
                    <a:pt x="32" y="2"/>
                  </a:lnTo>
                  <a:lnTo>
                    <a:pt x="24" y="6"/>
                  </a:lnTo>
                  <a:lnTo>
                    <a:pt x="16" y="10"/>
                  </a:lnTo>
                  <a:lnTo>
                    <a:pt x="12" y="12"/>
                  </a:lnTo>
                  <a:lnTo>
                    <a:pt x="7" y="13"/>
                  </a:lnTo>
                  <a:lnTo>
                    <a:pt x="4" y="13"/>
                  </a:lnTo>
                  <a:lnTo>
                    <a:pt x="1" y="13"/>
                  </a:lnTo>
                  <a:lnTo>
                    <a:pt x="1" y="16"/>
                  </a:lnTo>
                  <a:lnTo>
                    <a:pt x="0" y="22"/>
                  </a:lnTo>
                  <a:lnTo>
                    <a:pt x="0" y="24"/>
                  </a:lnTo>
                  <a:lnTo>
                    <a:pt x="1" y="26"/>
                  </a:lnTo>
                  <a:lnTo>
                    <a:pt x="3" y="29"/>
                  </a:lnTo>
                  <a:lnTo>
                    <a:pt x="3" y="35"/>
                  </a:lnTo>
                  <a:lnTo>
                    <a:pt x="3" y="38"/>
                  </a:lnTo>
                  <a:lnTo>
                    <a:pt x="3" y="39"/>
                  </a:lnTo>
                  <a:lnTo>
                    <a:pt x="4" y="40"/>
                  </a:lnTo>
                  <a:lnTo>
                    <a:pt x="4" y="41"/>
                  </a:lnTo>
                  <a:lnTo>
                    <a:pt x="5" y="55"/>
                  </a:lnTo>
                  <a:lnTo>
                    <a:pt x="8" y="56"/>
                  </a:lnTo>
                  <a:lnTo>
                    <a:pt x="9" y="57"/>
                  </a:lnTo>
                  <a:lnTo>
                    <a:pt x="13" y="57"/>
                  </a:lnTo>
                  <a:lnTo>
                    <a:pt x="15" y="58"/>
                  </a:lnTo>
                  <a:lnTo>
                    <a:pt x="16" y="59"/>
                  </a:lnTo>
                  <a:lnTo>
                    <a:pt x="18" y="59"/>
                  </a:lnTo>
                  <a:lnTo>
                    <a:pt x="20" y="59"/>
                  </a:lnTo>
                  <a:lnTo>
                    <a:pt x="21" y="61"/>
                  </a:lnTo>
                  <a:lnTo>
                    <a:pt x="25" y="64"/>
                  </a:lnTo>
                  <a:lnTo>
                    <a:pt x="29" y="65"/>
                  </a:lnTo>
                  <a:lnTo>
                    <a:pt x="31" y="65"/>
                  </a:lnTo>
                  <a:lnTo>
                    <a:pt x="33" y="65"/>
                  </a:lnTo>
                  <a:lnTo>
                    <a:pt x="34" y="67"/>
                  </a:lnTo>
                  <a:lnTo>
                    <a:pt x="36" y="70"/>
                  </a:lnTo>
                  <a:lnTo>
                    <a:pt x="37" y="70"/>
                  </a:lnTo>
                  <a:lnTo>
                    <a:pt x="38" y="70"/>
                  </a:lnTo>
                  <a:lnTo>
                    <a:pt x="39" y="72"/>
                  </a:lnTo>
                  <a:lnTo>
                    <a:pt x="40" y="75"/>
                  </a:lnTo>
                  <a:lnTo>
                    <a:pt x="45" y="75"/>
                  </a:lnTo>
                  <a:lnTo>
                    <a:pt x="48" y="75"/>
                  </a:lnTo>
                  <a:lnTo>
                    <a:pt x="50" y="75"/>
                  </a:lnTo>
                  <a:lnTo>
                    <a:pt x="56" y="79"/>
                  </a:lnTo>
                  <a:lnTo>
                    <a:pt x="61" y="81"/>
                  </a:lnTo>
                  <a:lnTo>
                    <a:pt x="63" y="80"/>
                  </a:lnTo>
                  <a:lnTo>
                    <a:pt x="64" y="79"/>
                  </a:lnTo>
                  <a:lnTo>
                    <a:pt x="65" y="78"/>
                  </a:lnTo>
                  <a:lnTo>
                    <a:pt x="66" y="77"/>
                  </a:lnTo>
                  <a:lnTo>
                    <a:pt x="70" y="77"/>
                  </a:lnTo>
                  <a:lnTo>
                    <a:pt x="72" y="75"/>
                  </a:lnTo>
                  <a:lnTo>
                    <a:pt x="75" y="73"/>
                  </a:lnTo>
                  <a:lnTo>
                    <a:pt x="78" y="72"/>
                  </a:lnTo>
                  <a:lnTo>
                    <a:pt x="79" y="72"/>
                  </a:lnTo>
                  <a:lnTo>
                    <a:pt x="83" y="75"/>
                  </a:lnTo>
                  <a:lnTo>
                    <a:pt x="86" y="77"/>
                  </a:lnTo>
                  <a:lnTo>
                    <a:pt x="88" y="77"/>
                  </a:lnTo>
                  <a:lnTo>
                    <a:pt x="89" y="78"/>
                  </a:lnTo>
                  <a:lnTo>
                    <a:pt x="91" y="80"/>
                  </a:lnTo>
                  <a:lnTo>
                    <a:pt x="93" y="82"/>
                  </a:lnTo>
                  <a:lnTo>
                    <a:pt x="94" y="84"/>
                  </a:lnTo>
                  <a:lnTo>
                    <a:pt x="96" y="88"/>
                  </a:lnTo>
                  <a:lnTo>
                    <a:pt x="98" y="89"/>
                  </a:lnTo>
                  <a:lnTo>
                    <a:pt x="102" y="88"/>
                  </a:lnTo>
                  <a:lnTo>
                    <a:pt x="104" y="87"/>
                  </a:lnTo>
                  <a:lnTo>
                    <a:pt x="104" y="84"/>
                  </a:lnTo>
                  <a:lnTo>
                    <a:pt x="103" y="81"/>
                  </a:lnTo>
                  <a:lnTo>
                    <a:pt x="102" y="80"/>
                  </a:lnTo>
                  <a:lnTo>
                    <a:pt x="103" y="78"/>
                  </a:lnTo>
                  <a:lnTo>
                    <a:pt x="105" y="72"/>
                  </a:lnTo>
                  <a:lnTo>
                    <a:pt x="109" y="65"/>
                  </a:lnTo>
                  <a:lnTo>
                    <a:pt x="106" y="63"/>
                  </a:lnTo>
                  <a:lnTo>
                    <a:pt x="105" y="61"/>
                  </a:lnTo>
                  <a:lnTo>
                    <a:pt x="105" y="58"/>
                  </a:lnTo>
                  <a:lnTo>
                    <a:pt x="106" y="55"/>
                  </a:lnTo>
                  <a:lnTo>
                    <a:pt x="106" y="53"/>
                  </a:lnTo>
                  <a:lnTo>
                    <a:pt x="106" y="50"/>
                  </a:lnTo>
                  <a:lnTo>
                    <a:pt x="106" y="49"/>
                  </a:lnTo>
                  <a:lnTo>
                    <a:pt x="106" y="48"/>
                  </a:lnTo>
                  <a:lnTo>
                    <a:pt x="107" y="48"/>
                  </a:lnTo>
                  <a:lnTo>
                    <a:pt x="106" y="47"/>
                  </a:lnTo>
                  <a:lnTo>
                    <a:pt x="105" y="43"/>
                  </a:lnTo>
                  <a:lnTo>
                    <a:pt x="105" y="42"/>
                  </a:lnTo>
                  <a:lnTo>
                    <a:pt x="106" y="40"/>
                  </a:lnTo>
                  <a:lnTo>
                    <a:pt x="106" y="32"/>
                  </a:lnTo>
                  <a:lnTo>
                    <a:pt x="106" y="30"/>
                  </a:lnTo>
                  <a:lnTo>
                    <a:pt x="109" y="27"/>
                  </a:lnTo>
                  <a:lnTo>
                    <a:pt x="109" y="25"/>
                  </a:lnTo>
                  <a:lnTo>
                    <a:pt x="109" y="23"/>
                  </a:lnTo>
                  <a:lnTo>
                    <a:pt x="106" y="21"/>
                  </a:lnTo>
                  <a:lnTo>
                    <a:pt x="106" y="18"/>
                  </a:lnTo>
                  <a:lnTo>
                    <a:pt x="105" y="15"/>
                  </a:lnTo>
                  <a:lnTo>
                    <a:pt x="106" y="14"/>
                  </a:lnTo>
                  <a:lnTo>
                    <a:pt x="105" y="13"/>
                  </a:lnTo>
                  <a:lnTo>
                    <a:pt x="104" y="12"/>
                  </a:lnTo>
                  <a:lnTo>
                    <a:pt x="96" y="10"/>
                  </a:lnTo>
                  <a:lnTo>
                    <a:pt x="90" y="10"/>
                  </a:lnTo>
                  <a:lnTo>
                    <a:pt x="86" y="13"/>
                  </a:lnTo>
                  <a:lnTo>
                    <a:pt x="80" y="12"/>
                  </a:lnTo>
                  <a:lnTo>
                    <a:pt x="75" y="12"/>
                  </a:lnTo>
                  <a:lnTo>
                    <a:pt x="68" y="10"/>
                  </a:lnTo>
                  <a:lnTo>
                    <a:pt x="60" y="7"/>
                  </a:lnTo>
                  <a:lnTo>
                    <a:pt x="56" y="5"/>
                  </a:lnTo>
                  <a:close/>
                </a:path>
              </a:pathLst>
            </a:custGeom>
            <a:grpFill/>
            <a:ln w="1905">
              <a:solidFill>
                <a:srgbClr val="FAE374"/>
              </a:solidFill>
              <a:prstDash val="solid"/>
              <a:round/>
              <a:headEnd/>
              <a:tailEnd/>
            </a:ln>
          </p:spPr>
          <p:txBody>
            <a:bodyPr/>
            <a:lstStyle/>
            <a:p>
              <a:endParaRPr lang="en-US"/>
            </a:p>
          </p:txBody>
        </p:sp>
        <p:sp>
          <p:nvSpPr>
            <p:cNvPr id="141" name="Freeform 216"/>
            <p:cNvSpPr>
              <a:spLocks noChangeAspect="1" noEditPoints="1"/>
            </p:cNvSpPr>
            <p:nvPr/>
          </p:nvSpPr>
          <p:spPr bwMode="auto">
            <a:xfrm>
              <a:off x="6029321" y="2963820"/>
              <a:ext cx="124092" cy="235362"/>
            </a:xfrm>
            <a:custGeom>
              <a:avLst/>
              <a:gdLst>
                <a:gd name="T0" fmla="*/ 77 w 95"/>
                <a:gd name="T1" fmla="*/ 125 h 165"/>
                <a:gd name="T2" fmla="*/ 65 w 95"/>
                <a:gd name="T3" fmla="*/ 132 h 165"/>
                <a:gd name="T4" fmla="*/ 58 w 95"/>
                <a:gd name="T5" fmla="*/ 129 h 165"/>
                <a:gd name="T6" fmla="*/ 49 w 95"/>
                <a:gd name="T7" fmla="*/ 138 h 165"/>
                <a:gd name="T8" fmla="*/ 49 w 95"/>
                <a:gd name="T9" fmla="*/ 147 h 165"/>
                <a:gd name="T10" fmla="*/ 56 w 95"/>
                <a:gd name="T11" fmla="*/ 141 h 165"/>
                <a:gd name="T12" fmla="*/ 66 w 95"/>
                <a:gd name="T13" fmla="*/ 147 h 165"/>
                <a:gd name="T14" fmla="*/ 74 w 95"/>
                <a:gd name="T15" fmla="*/ 159 h 165"/>
                <a:gd name="T16" fmla="*/ 85 w 95"/>
                <a:gd name="T17" fmla="*/ 163 h 165"/>
                <a:gd name="T18" fmla="*/ 86 w 95"/>
                <a:gd name="T19" fmla="*/ 148 h 165"/>
                <a:gd name="T20" fmla="*/ 95 w 95"/>
                <a:gd name="T21" fmla="*/ 133 h 165"/>
                <a:gd name="T22" fmla="*/ 89 w 95"/>
                <a:gd name="T23" fmla="*/ 117 h 165"/>
                <a:gd name="T24" fmla="*/ 72 w 95"/>
                <a:gd name="T25" fmla="*/ 108 h 165"/>
                <a:gd name="T26" fmla="*/ 77 w 95"/>
                <a:gd name="T27" fmla="*/ 113 h 165"/>
                <a:gd name="T28" fmla="*/ 63 w 95"/>
                <a:gd name="T29" fmla="*/ 107 h 165"/>
                <a:gd name="T30" fmla="*/ 63 w 95"/>
                <a:gd name="T31" fmla="*/ 107 h 165"/>
                <a:gd name="T32" fmla="*/ 50 w 95"/>
                <a:gd name="T33" fmla="*/ 108 h 165"/>
                <a:gd name="T34" fmla="*/ 57 w 95"/>
                <a:gd name="T35" fmla="*/ 116 h 165"/>
                <a:gd name="T36" fmla="*/ 61 w 95"/>
                <a:gd name="T37" fmla="*/ 113 h 165"/>
                <a:gd name="T38" fmla="*/ 71 w 95"/>
                <a:gd name="T39" fmla="*/ 105 h 165"/>
                <a:gd name="T40" fmla="*/ 65 w 95"/>
                <a:gd name="T41" fmla="*/ 105 h 165"/>
                <a:gd name="T42" fmla="*/ 58 w 95"/>
                <a:gd name="T43" fmla="*/ 99 h 165"/>
                <a:gd name="T44" fmla="*/ 79 w 95"/>
                <a:gd name="T45" fmla="*/ 100 h 165"/>
                <a:gd name="T46" fmla="*/ 83 w 95"/>
                <a:gd name="T47" fmla="*/ 105 h 165"/>
                <a:gd name="T48" fmla="*/ 23 w 95"/>
                <a:gd name="T49" fmla="*/ 93 h 165"/>
                <a:gd name="T50" fmla="*/ 16 w 95"/>
                <a:gd name="T51" fmla="*/ 109 h 165"/>
                <a:gd name="T52" fmla="*/ 1 w 95"/>
                <a:gd name="T53" fmla="*/ 124 h 165"/>
                <a:gd name="T54" fmla="*/ 14 w 95"/>
                <a:gd name="T55" fmla="*/ 122 h 165"/>
                <a:gd name="T56" fmla="*/ 18 w 95"/>
                <a:gd name="T57" fmla="*/ 110 h 165"/>
                <a:gd name="T58" fmla="*/ 23 w 95"/>
                <a:gd name="T59" fmla="*/ 93 h 165"/>
                <a:gd name="T60" fmla="*/ 57 w 95"/>
                <a:gd name="T61" fmla="*/ 100 h 165"/>
                <a:gd name="T62" fmla="*/ 49 w 95"/>
                <a:gd name="T63" fmla="*/ 90 h 165"/>
                <a:gd name="T64" fmla="*/ 69 w 95"/>
                <a:gd name="T65" fmla="*/ 88 h 165"/>
                <a:gd name="T66" fmla="*/ 26 w 95"/>
                <a:gd name="T67" fmla="*/ 82 h 165"/>
                <a:gd name="T68" fmla="*/ 31 w 95"/>
                <a:gd name="T69" fmla="*/ 85 h 165"/>
                <a:gd name="T70" fmla="*/ 51 w 95"/>
                <a:gd name="T71" fmla="*/ 82 h 165"/>
                <a:gd name="T72" fmla="*/ 75 w 95"/>
                <a:gd name="T73" fmla="*/ 81 h 165"/>
                <a:gd name="T74" fmla="*/ 85 w 95"/>
                <a:gd name="T75" fmla="*/ 92 h 165"/>
                <a:gd name="T76" fmla="*/ 82 w 95"/>
                <a:gd name="T77" fmla="*/ 76 h 165"/>
                <a:gd name="T78" fmla="*/ 34 w 95"/>
                <a:gd name="T79" fmla="*/ 65 h 165"/>
                <a:gd name="T80" fmla="*/ 45 w 95"/>
                <a:gd name="T81" fmla="*/ 81 h 165"/>
                <a:gd name="T82" fmla="*/ 38 w 95"/>
                <a:gd name="T83" fmla="*/ 66 h 165"/>
                <a:gd name="T84" fmla="*/ 74 w 95"/>
                <a:gd name="T85" fmla="*/ 61 h 165"/>
                <a:gd name="T86" fmla="*/ 36 w 95"/>
                <a:gd name="T87" fmla="*/ 12 h 165"/>
                <a:gd name="T88" fmla="*/ 33 w 95"/>
                <a:gd name="T89" fmla="*/ 29 h 165"/>
                <a:gd name="T90" fmla="*/ 31 w 95"/>
                <a:gd name="T91" fmla="*/ 33 h 165"/>
                <a:gd name="T92" fmla="*/ 29 w 95"/>
                <a:gd name="T93" fmla="*/ 37 h 165"/>
                <a:gd name="T94" fmla="*/ 39 w 95"/>
                <a:gd name="T95" fmla="*/ 48 h 165"/>
                <a:gd name="T96" fmla="*/ 46 w 95"/>
                <a:gd name="T97" fmla="*/ 64 h 165"/>
                <a:gd name="T98" fmla="*/ 57 w 95"/>
                <a:gd name="T99" fmla="*/ 61 h 165"/>
                <a:gd name="T100" fmla="*/ 70 w 95"/>
                <a:gd name="T101" fmla="*/ 76 h 165"/>
                <a:gd name="T102" fmla="*/ 66 w 95"/>
                <a:gd name="T103" fmla="*/ 57 h 165"/>
                <a:gd name="T104" fmla="*/ 46 w 95"/>
                <a:gd name="T105" fmla="*/ 57 h 165"/>
                <a:gd name="T106" fmla="*/ 43 w 95"/>
                <a:gd name="T107" fmla="*/ 45 h 165"/>
                <a:gd name="T108" fmla="*/ 49 w 95"/>
                <a:gd name="T109" fmla="*/ 28 h 165"/>
                <a:gd name="T110" fmla="*/ 50 w 95"/>
                <a:gd name="T111" fmla="*/ 10 h 165"/>
                <a:gd name="T112" fmla="*/ 46 w 95"/>
                <a:gd name="T113" fmla="*/ 3 h 1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165"/>
                <a:gd name="T173" fmla="*/ 95 w 95"/>
                <a:gd name="T174" fmla="*/ 165 h 1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165">
                  <a:moveTo>
                    <a:pt x="83" y="117"/>
                  </a:moveTo>
                  <a:lnTo>
                    <a:pt x="83" y="117"/>
                  </a:lnTo>
                  <a:lnTo>
                    <a:pt x="83" y="121"/>
                  </a:lnTo>
                  <a:lnTo>
                    <a:pt x="83" y="125"/>
                  </a:lnTo>
                  <a:lnTo>
                    <a:pt x="80" y="125"/>
                  </a:lnTo>
                  <a:lnTo>
                    <a:pt x="77" y="125"/>
                  </a:lnTo>
                  <a:lnTo>
                    <a:pt x="77" y="130"/>
                  </a:lnTo>
                  <a:lnTo>
                    <a:pt x="72" y="130"/>
                  </a:lnTo>
                  <a:lnTo>
                    <a:pt x="66" y="131"/>
                  </a:lnTo>
                  <a:lnTo>
                    <a:pt x="65" y="132"/>
                  </a:lnTo>
                  <a:lnTo>
                    <a:pt x="66" y="133"/>
                  </a:lnTo>
                  <a:lnTo>
                    <a:pt x="65" y="133"/>
                  </a:lnTo>
                  <a:lnTo>
                    <a:pt x="64" y="130"/>
                  </a:lnTo>
                  <a:lnTo>
                    <a:pt x="63" y="129"/>
                  </a:lnTo>
                  <a:lnTo>
                    <a:pt x="58" y="129"/>
                  </a:lnTo>
                  <a:lnTo>
                    <a:pt x="57" y="130"/>
                  </a:lnTo>
                  <a:lnTo>
                    <a:pt x="56" y="132"/>
                  </a:lnTo>
                  <a:lnTo>
                    <a:pt x="53" y="133"/>
                  </a:lnTo>
                  <a:lnTo>
                    <a:pt x="49" y="134"/>
                  </a:lnTo>
                  <a:lnTo>
                    <a:pt x="49" y="138"/>
                  </a:lnTo>
                  <a:lnTo>
                    <a:pt x="49" y="142"/>
                  </a:lnTo>
                  <a:lnTo>
                    <a:pt x="47" y="143"/>
                  </a:lnTo>
                  <a:lnTo>
                    <a:pt x="47" y="145"/>
                  </a:lnTo>
                  <a:lnTo>
                    <a:pt x="48" y="147"/>
                  </a:lnTo>
                  <a:lnTo>
                    <a:pt x="49" y="147"/>
                  </a:lnTo>
                  <a:lnTo>
                    <a:pt x="54" y="141"/>
                  </a:lnTo>
                  <a:lnTo>
                    <a:pt x="54" y="140"/>
                  </a:lnTo>
                  <a:lnTo>
                    <a:pt x="55" y="140"/>
                  </a:lnTo>
                  <a:lnTo>
                    <a:pt x="56" y="140"/>
                  </a:lnTo>
                  <a:lnTo>
                    <a:pt x="56" y="141"/>
                  </a:lnTo>
                  <a:lnTo>
                    <a:pt x="56" y="142"/>
                  </a:lnTo>
                  <a:lnTo>
                    <a:pt x="63" y="142"/>
                  </a:lnTo>
                  <a:lnTo>
                    <a:pt x="70" y="142"/>
                  </a:lnTo>
                  <a:lnTo>
                    <a:pt x="70" y="146"/>
                  </a:lnTo>
                  <a:lnTo>
                    <a:pt x="66" y="147"/>
                  </a:lnTo>
                  <a:lnTo>
                    <a:pt x="67" y="151"/>
                  </a:lnTo>
                  <a:lnTo>
                    <a:pt x="67" y="154"/>
                  </a:lnTo>
                  <a:lnTo>
                    <a:pt x="69" y="155"/>
                  </a:lnTo>
                  <a:lnTo>
                    <a:pt x="71" y="157"/>
                  </a:lnTo>
                  <a:lnTo>
                    <a:pt x="74" y="159"/>
                  </a:lnTo>
                  <a:lnTo>
                    <a:pt x="80" y="161"/>
                  </a:lnTo>
                  <a:lnTo>
                    <a:pt x="80" y="165"/>
                  </a:lnTo>
                  <a:lnTo>
                    <a:pt x="82" y="164"/>
                  </a:lnTo>
                  <a:lnTo>
                    <a:pt x="85" y="163"/>
                  </a:lnTo>
                  <a:lnTo>
                    <a:pt x="83" y="151"/>
                  </a:lnTo>
                  <a:lnTo>
                    <a:pt x="87" y="153"/>
                  </a:lnTo>
                  <a:lnTo>
                    <a:pt x="88" y="154"/>
                  </a:lnTo>
                  <a:lnTo>
                    <a:pt x="87" y="151"/>
                  </a:lnTo>
                  <a:lnTo>
                    <a:pt x="86" y="148"/>
                  </a:lnTo>
                  <a:lnTo>
                    <a:pt x="85" y="146"/>
                  </a:lnTo>
                  <a:lnTo>
                    <a:pt x="88" y="146"/>
                  </a:lnTo>
                  <a:lnTo>
                    <a:pt x="91" y="139"/>
                  </a:lnTo>
                  <a:lnTo>
                    <a:pt x="94" y="135"/>
                  </a:lnTo>
                  <a:lnTo>
                    <a:pt x="95" y="133"/>
                  </a:lnTo>
                  <a:lnTo>
                    <a:pt x="95" y="132"/>
                  </a:lnTo>
                  <a:lnTo>
                    <a:pt x="94" y="131"/>
                  </a:lnTo>
                  <a:lnTo>
                    <a:pt x="91" y="129"/>
                  </a:lnTo>
                  <a:lnTo>
                    <a:pt x="90" y="125"/>
                  </a:lnTo>
                  <a:lnTo>
                    <a:pt x="89" y="117"/>
                  </a:lnTo>
                  <a:lnTo>
                    <a:pt x="87" y="117"/>
                  </a:lnTo>
                  <a:lnTo>
                    <a:pt x="83" y="117"/>
                  </a:lnTo>
                  <a:close/>
                  <a:moveTo>
                    <a:pt x="72" y="107"/>
                  </a:moveTo>
                  <a:lnTo>
                    <a:pt x="72" y="107"/>
                  </a:lnTo>
                  <a:lnTo>
                    <a:pt x="73" y="107"/>
                  </a:lnTo>
                  <a:lnTo>
                    <a:pt x="72" y="108"/>
                  </a:lnTo>
                  <a:lnTo>
                    <a:pt x="70" y="108"/>
                  </a:lnTo>
                  <a:lnTo>
                    <a:pt x="70" y="113"/>
                  </a:lnTo>
                  <a:lnTo>
                    <a:pt x="73" y="113"/>
                  </a:lnTo>
                  <a:lnTo>
                    <a:pt x="75" y="113"/>
                  </a:lnTo>
                  <a:lnTo>
                    <a:pt x="77" y="113"/>
                  </a:lnTo>
                  <a:lnTo>
                    <a:pt x="75" y="109"/>
                  </a:lnTo>
                  <a:lnTo>
                    <a:pt x="74" y="108"/>
                  </a:lnTo>
                  <a:lnTo>
                    <a:pt x="72" y="107"/>
                  </a:lnTo>
                  <a:close/>
                  <a:moveTo>
                    <a:pt x="63" y="107"/>
                  </a:moveTo>
                  <a:lnTo>
                    <a:pt x="63" y="107"/>
                  </a:lnTo>
                  <a:lnTo>
                    <a:pt x="63" y="109"/>
                  </a:lnTo>
                  <a:lnTo>
                    <a:pt x="62" y="112"/>
                  </a:lnTo>
                  <a:lnTo>
                    <a:pt x="61" y="112"/>
                  </a:lnTo>
                  <a:lnTo>
                    <a:pt x="61" y="109"/>
                  </a:lnTo>
                  <a:lnTo>
                    <a:pt x="63" y="107"/>
                  </a:lnTo>
                  <a:close/>
                  <a:moveTo>
                    <a:pt x="58" y="99"/>
                  </a:moveTo>
                  <a:lnTo>
                    <a:pt x="58" y="99"/>
                  </a:lnTo>
                  <a:lnTo>
                    <a:pt x="57" y="104"/>
                  </a:lnTo>
                  <a:lnTo>
                    <a:pt x="57" y="108"/>
                  </a:lnTo>
                  <a:lnTo>
                    <a:pt x="54" y="108"/>
                  </a:lnTo>
                  <a:lnTo>
                    <a:pt x="50" y="108"/>
                  </a:lnTo>
                  <a:lnTo>
                    <a:pt x="51" y="112"/>
                  </a:lnTo>
                  <a:lnTo>
                    <a:pt x="51" y="113"/>
                  </a:lnTo>
                  <a:lnTo>
                    <a:pt x="53" y="115"/>
                  </a:lnTo>
                  <a:lnTo>
                    <a:pt x="57" y="116"/>
                  </a:lnTo>
                  <a:lnTo>
                    <a:pt x="58" y="117"/>
                  </a:lnTo>
                  <a:lnTo>
                    <a:pt x="62" y="119"/>
                  </a:lnTo>
                  <a:lnTo>
                    <a:pt x="61" y="116"/>
                  </a:lnTo>
                  <a:lnTo>
                    <a:pt x="59" y="114"/>
                  </a:lnTo>
                  <a:lnTo>
                    <a:pt x="61" y="113"/>
                  </a:lnTo>
                  <a:lnTo>
                    <a:pt x="62" y="114"/>
                  </a:lnTo>
                  <a:lnTo>
                    <a:pt x="63" y="115"/>
                  </a:lnTo>
                  <a:lnTo>
                    <a:pt x="67" y="109"/>
                  </a:lnTo>
                  <a:lnTo>
                    <a:pt x="71" y="105"/>
                  </a:lnTo>
                  <a:lnTo>
                    <a:pt x="71" y="102"/>
                  </a:lnTo>
                  <a:lnTo>
                    <a:pt x="71" y="100"/>
                  </a:lnTo>
                  <a:lnTo>
                    <a:pt x="70" y="100"/>
                  </a:lnTo>
                  <a:lnTo>
                    <a:pt x="67" y="99"/>
                  </a:lnTo>
                  <a:lnTo>
                    <a:pt x="65" y="105"/>
                  </a:lnTo>
                  <a:lnTo>
                    <a:pt x="64" y="106"/>
                  </a:lnTo>
                  <a:lnTo>
                    <a:pt x="65" y="104"/>
                  </a:lnTo>
                  <a:lnTo>
                    <a:pt x="65" y="99"/>
                  </a:lnTo>
                  <a:lnTo>
                    <a:pt x="62" y="99"/>
                  </a:lnTo>
                  <a:lnTo>
                    <a:pt x="58" y="99"/>
                  </a:lnTo>
                  <a:close/>
                  <a:moveTo>
                    <a:pt x="75" y="93"/>
                  </a:moveTo>
                  <a:lnTo>
                    <a:pt x="75" y="93"/>
                  </a:lnTo>
                  <a:lnTo>
                    <a:pt x="77" y="96"/>
                  </a:lnTo>
                  <a:lnTo>
                    <a:pt x="79" y="96"/>
                  </a:lnTo>
                  <a:lnTo>
                    <a:pt x="79" y="100"/>
                  </a:lnTo>
                  <a:lnTo>
                    <a:pt x="79" y="104"/>
                  </a:lnTo>
                  <a:lnTo>
                    <a:pt x="81" y="106"/>
                  </a:lnTo>
                  <a:lnTo>
                    <a:pt x="85" y="108"/>
                  </a:lnTo>
                  <a:lnTo>
                    <a:pt x="85" y="106"/>
                  </a:lnTo>
                  <a:lnTo>
                    <a:pt x="83" y="105"/>
                  </a:lnTo>
                  <a:lnTo>
                    <a:pt x="83" y="94"/>
                  </a:lnTo>
                  <a:lnTo>
                    <a:pt x="80" y="93"/>
                  </a:lnTo>
                  <a:lnTo>
                    <a:pt x="75" y="93"/>
                  </a:lnTo>
                  <a:close/>
                  <a:moveTo>
                    <a:pt x="23" y="93"/>
                  </a:moveTo>
                  <a:lnTo>
                    <a:pt x="23" y="93"/>
                  </a:lnTo>
                  <a:lnTo>
                    <a:pt x="23" y="94"/>
                  </a:lnTo>
                  <a:lnTo>
                    <a:pt x="23" y="97"/>
                  </a:lnTo>
                  <a:lnTo>
                    <a:pt x="23" y="99"/>
                  </a:lnTo>
                  <a:lnTo>
                    <a:pt x="20" y="99"/>
                  </a:lnTo>
                  <a:lnTo>
                    <a:pt x="16" y="109"/>
                  </a:lnTo>
                  <a:lnTo>
                    <a:pt x="14" y="115"/>
                  </a:lnTo>
                  <a:lnTo>
                    <a:pt x="10" y="119"/>
                  </a:lnTo>
                  <a:lnTo>
                    <a:pt x="8" y="121"/>
                  </a:lnTo>
                  <a:lnTo>
                    <a:pt x="6" y="121"/>
                  </a:lnTo>
                  <a:lnTo>
                    <a:pt x="4" y="122"/>
                  </a:lnTo>
                  <a:lnTo>
                    <a:pt x="1" y="124"/>
                  </a:lnTo>
                  <a:lnTo>
                    <a:pt x="0" y="127"/>
                  </a:lnTo>
                  <a:lnTo>
                    <a:pt x="0" y="129"/>
                  </a:lnTo>
                  <a:lnTo>
                    <a:pt x="1" y="129"/>
                  </a:lnTo>
                  <a:lnTo>
                    <a:pt x="8" y="125"/>
                  </a:lnTo>
                  <a:lnTo>
                    <a:pt x="14" y="122"/>
                  </a:lnTo>
                  <a:lnTo>
                    <a:pt x="15" y="121"/>
                  </a:lnTo>
                  <a:lnTo>
                    <a:pt x="15" y="117"/>
                  </a:lnTo>
                  <a:lnTo>
                    <a:pt x="16" y="115"/>
                  </a:lnTo>
                  <a:lnTo>
                    <a:pt x="17" y="113"/>
                  </a:lnTo>
                  <a:lnTo>
                    <a:pt x="18" y="110"/>
                  </a:lnTo>
                  <a:lnTo>
                    <a:pt x="22" y="108"/>
                  </a:lnTo>
                  <a:lnTo>
                    <a:pt x="24" y="106"/>
                  </a:lnTo>
                  <a:lnTo>
                    <a:pt x="26" y="104"/>
                  </a:lnTo>
                  <a:lnTo>
                    <a:pt x="25" y="98"/>
                  </a:lnTo>
                  <a:lnTo>
                    <a:pt x="23" y="93"/>
                  </a:lnTo>
                  <a:close/>
                  <a:moveTo>
                    <a:pt x="49" y="90"/>
                  </a:moveTo>
                  <a:lnTo>
                    <a:pt x="49" y="90"/>
                  </a:lnTo>
                  <a:lnTo>
                    <a:pt x="48" y="98"/>
                  </a:lnTo>
                  <a:lnTo>
                    <a:pt x="48" y="101"/>
                  </a:lnTo>
                  <a:lnTo>
                    <a:pt x="49" y="102"/>
                  </a:lnTo>
                  <a:lnTo>
                    <a:pt x="51" y="102"/>
                  </a:lnTo>
                  <a:lnTo>
                    <a:pt x="57" y="100"/>
                  </a:lnTo>
                  <a:lnTo>
                    <a:pt x="57" y="97"/>
                  </a:lnTo>
                  <a:lnTo>
                    <a:pt x="58" y="93"/>
                  </a:lnTo>
                  <a:lnTo>
                    <a:pt x="54" y="91"/>
                  </a:lnTo>
                  <a:lnTo>
                    <a:pt x="49" y="90"/>
                  </a:lnTo>
                  <a:close/>
                  <a:moveTo>
                    <a:pt x="62" y="82"/>
                  </a:moveTo>
                  <a:lnTo>
                    <a:pt x="62" y="82"/>
                  </a:lnTo>
                  <a:lnTo>
                    <a:pt x="62" y="83"/>
                  </a:lnTo>
                  <a:lnTo>
                    <a:pt x="62" y="84"/>
                  </a:lnTo>
                  <a:lnTo>
                    <a:pt x="61" y="86"/>
                  </a:lnTo>
                  <a:lnTo>
                    <a:pt x="69" y="88"/>
                  </a:lnTo>
                  <a:lnTo>
                    <a:pt x="70" y="88"/>
                  </a:lnTo>
                  <a:lnTo>
                    <a:pt x="66" y="85"/>
                  </a:lnTo>
                  <a:lnTo>
                    <a:pt x="62" y="82"/>
                  </a:lnTo>
                  <a:close/>
                  <a:moveTo>
                    <a:pt x="26" y="82"/>
                  </a:moveTo>
                  <a:lnTo>
                    <a:pt x="26" y="82"/>
                  </a:lnTo>
                  <a:lnTo>
                    <a:pt x="29" y="86"/>
                  </a:lnTo>
                  <a:lnTo>
                    <a:pt x="31" y="88"/>
                  </a:lnTo>
                  <a:lnTo>
                    <a:pt x="31" y="86"/>
                  </a:lnTo>
                  <a:lnTo>
                    <a:pt x="30" y="86"/>
                  </a:lnTo>
                  <a:lnTo>
                    <a:pt x="31" y="85"/>
                  </a:lnTo>
                  <a:lnTo>
                    <a:pt x="26" y="82"/>
                  </a:lnTo>
                  <a:close/>
                  <a:moveTo>
                    <a:pt x="48" y="78"/>
                  </a:moveTo>
                  <a:lnTo>
                    <a:pt x="49" y="82"/>
                  </a:lnTo>
                  <a:lnTo>
                    <a:pt x="51" y="82"/>
                  </a:lnTo>
                  <a:lnTo>
                    <a:pt x="50" y="81"/>
                  </a:lnTo>
                  <a:lnTo>
                    <a:pt x="48" y="78"/>
                  </a:lnTo>
                  <a:close/>
                  <a:moveTo>
                    <a:pt x="75" y="76"/>
                  </a:moveTo>
                  <a:lnTo>
                    <a:pt x="75" y="76"/>
                  </a:lnTo>
                  <a:lnTo>
                    <a:pt x="75" y="80"/>
                  </a:lnTo>
                  <a:lnTo>
                    <a:pt x="75" y="81"/>
                  </a:lnTo>
                  <a:lnTo>
                    <a:pt x="79" y="86"/>
                  </a:lnTo>
                  <a:lnTo>
                    <a:pt x="80" y="89"/>
                  </a:lnTo>
                  <a:lnTo>
                    <a:pt x="79" y="90"/>
                  </a:lnTo>
                  <a:lnTo>
                    <a:pt x="82" y="91"/>
                  </a:lnTo>
                  <a:lnTo>
                    <a:pt x="85" y="92"/>
                  </a:lnTo>
                  <a:lnTo>
                    <a:pt x="85" y="91"/>
                  </a:lnTo>
                  <a:lnTo>
                    <a:pt x="82" y="88"/>
                  </a:lnTo>
                  <a:lnTo>
                    <a:pt x="83" y="83"/>
                  </a:lnTo>
                  <a:lnTo>
                    <a:pt x="83" y="78"/>
                  </a:lnTo>
                  <a:lnTo>
                    <a:pt x="82" y="76"/>
                  </a:lnTo>
                  <a:lnTo>
                    <a:pt x="79" y="76"/>
                  </a:lnTo>
                  <a:lnTo>
                    <a:pt x="77" y="76"/>
                  </a:lnTo>
                  <a:lnTo>
                    <a:pt x="75" y="76"/>
                  </a:lnTo>
                  <a:close/>
                  <a:moveTo>
                    <a:pt x="34" y="65"/>
                  </a:moveTo>
                  <a:lnTo>
                    <a:pt x="34" y="65"/>
                  </a:lnTo>
                  <a:lnTo>
                    <a:pt x="33" y="67"/>
                  </a:lnTo>
                  <a:lnTo>
                    <a:pt x="32" y="68"/>
                  </a:lnTo>
                  <a:lnTo>
                    <a:pt x="41" y="74"/>
                  </a:lnTo>
                  <a:lnTo>
                    <a:pt x="41" y="77"/>
                  </a:lnTo>
                  <a:lnTo>
                    <a:pt x="41" y="81"/>
                  </a:lnTo>
                  <a:lnTo>
                    <a:pt x="45" y="81"/>
                  </a:lnTo>
                  <a:lnTo>
                    <a:pt x="43" y="72"/>
                  </a:lnTo>
                  <a:lnTo>
                    <a:pt x="43" y="68"/>
                  </a:lnTo>
                  <a:lnTo>
                    <a:pt x="41" y="67"/>
                  </a:lnTo>
                  <a:lnTo>
                    <a:pt x="40" y="66"/>
                  </a:lnTo>
                  <a:lnTo>
                    <a:pt x="38" y="66"/>
                  </a:lnTo>
                  <a:lnTo>
                    <a:pt x="36" y="66"/>
                  </a:lnTo>
                  <a:lnTo>
                    <a:pt x="34" y="65"/>
                  </a:lnTo>
                  <a:close/>
                  <a:moveTo>
                    <a:pt x="72" y="60"/>
                  </a:moveTo>
                  <a:lnTo>
                    <a:pt x="74" y="64"/>
                  </a:lnTo>
                  <a:lnTo>
                    <a:pt x="74" y="61"/>
                  </a:lnTo>
                  <a:lnTo>
                    <a:pt x="74" y="60"/>
                  </a:lnTo>
                  <a:lnTo>
                    <a:pt x="72" y="60"/>
                  </a:lnTo>
                  <a:close/>
                  <a:moveTo>
                    <a:pt x="37" y="0"/>
                  </a:moveTo>
                  <a:lnTo>
                    <a:pt x="37" y="0"/>
                  </a:lnTo>
                  <a:lnTo>
                    <a:pt x="36" y="7"/>
                  </a:lnTo>
                  <a:lnTo>
                    <a:pt x="36" y="12"/>
                  </a:lnTo>
                  <a:lnTo>
                    <a:pt x="36" y="24"/>
                  </a:lnTo>
                  <a:lnTo>
                    <a:pt x="32" y="25"/>
                  </a:lnTo>
                  <a:lnTo>
                    <a:pt x="32" y="27"/>
                  </a:lnTo>
                  <a:lnTo>
                    <a:pt x="32" y="29"/>
                  </a:lnTo>
                  <a:lnTo>
                    <a:pt x="33" y="29"/>
                  </a:lnTo>
                  <a:lnTo>
                    <a:pt x="34" y="31"/>
                  </a:lnTo>
                  <a:lnTo>
                    <a:pt x="34" y="33"/>
                  </a:lnTo>
                  <a:lnTo>
                    <a:pt x="31" y="33"/>
                  </a:lnTo>
                  <a:lnTo>
                    <a:pt x="30" y="33"/>
                  </a:lnTo>
                  <a:lnTo>
                    <a:pt x="31" y="33"/>
                  </a:lnTo>
                  <a:lnTo>
                    <a:pt x="29" y="32"/>
                  </a:lnTo>
                  <a:lnTo>
                    <a:pt x="28" y="32"/>
                  </a:lnTo>
                  <a:lnTo>
                    <a:pt x="28" y="31"/>
                  </a:lnTo>
                  <a:lnTo>
                    <a:pt x="26" y="34"/>
                  </a:lnTo>
                  <a:lnTo>
                    <a:pt x="26" y="36"/>
                  </a:lnTo>
                  <a:lnTo>
                    <a:pt x="29" y="37"/>
                  </a:lnTo>
                  <a:lnTo>
                    <a:pt x="31" y="45"/>
                  </a:lnTo>
                  <a:lnTo>
                    <a:pt x="34" y="51"/>
                  </a:lnTo>
                  <a:lnTo>
                    <a:pt x="36" y="49"/>
                  </a:lnTo>
                  <a:lnTo>
                    <a:pt x="37" y="48"/>
                  </a:lnTo>
                  <a:lnTo>
                    <a:pt x="39" y="48"/>
                  </a:lnTo>
                  <a:lnTo>
                    <a:pt x="37" y="53"/>
                  </a:lnTo>
                  <a:lnTo>
                    <a:pt x="37" y="57"/>
                  </a:lnTo>
                  <a:lnTo>
                    <a:pt x="38" y="60"/>
                  </a:lnTo>
                  <a:lnTo>
                    <a:pt x="40" y="65"/>
                  </a:lnTo>
                  <a:lnTo>
                    <a:pt x="46" y="64"/>
                  </a:lnTo>
                  <a:lnTo>
                    <a:pt x="49" y="62"/>
                  </a:lnTo>
                  <a:lnTo>
                    <a:pt x="51" y="64"/>
                  </a:lnTo>
                  <a:lnTo>
                    <a:pt x="57" y="68"/>
                  </a:lnTo>
                  <a:lnTo>
                    <a:pt x="56" y="62"/>
                  </a:lnTo>
                  <a:lnTo>
                    <a:pt x="56" y="61"/>
                  </a:lnTo>
                  <a:lnTo>
                    <a:pt x="57" y="61"/>
                  </a:lnTo>
                  <a:lnTo>
                    <a:pt x="59" y="65"/>
                  </a:lnTo>
                  <a:lnTo>
                    <a:pt x="62" y="68"/>
                  </a:lnTo>
                  <a:lnTo>
                    <a:pt x="66" y="74"/>
                  </a:lnTo>
                  <a:lnTo>
                    <a:pt x="67" y="75"/>
                  </a:lnTo>
                  <a:lnTo>
                    <a:pt x="70" y="76"/>
                  </a:lnTo>
                  <a:lnTo>
                    <a:pt x="70" y="73"/>
                  </a:lnTo>
                  <a:lnTo>
                    <a:pt x="71" y="72"/>
                  </a:lnTo>
                  <a:lnTo>
                    <a:pt x="67" y="64"/>
                  </a:lnTo>
                  <a:lnTo>
                    <a:pt x="66" y="57"/>
                  </a:lnTo>
                  <a:lnTo>
                    <a:pt x="61" y="59"/>
                  </a:lnTo>
                  <a:lnTo>
                    <a:pt x="61" y="55"/>
                  </a:lnTo>
                  <a:lnTo>
                    <a:pt x="53" y="56"/>
                  </a:lnTo>
                  <a:lnTo>
                    <a:pt x="46" y="57"/>
                  </a:lnTo>
                  <a:lnTo>
                    <a:pt x="46" y="53"/>
                  </a:lnTo>
                  <a:lnTo>
                    <a:pt x="45" y="50"/>
                  </a:lnTo>
                  <a:lnTo>
                    <a:pt x="43" y="48"/>
                  </a:lnTo>
                  <a:lnTo>
                    <a:pt x="43" y="45"/>
                  </a:lnTo>
                  <a:lnTo>
                    <a:pt x="45" y="43"/>
                  </a:lnTo>
                  <a:lnTo>
                    <a:pt x="45" y="41"/>
                  </a:lnTo>
                  <a:lnTo>
                    <a:pt x="43" y="39"/>
                  </a:lnTo>
                  <a:lnTo>
                    <a:pt x="43" y="37"/>
                  </a:lnTo>
                  <a:lnTo>
                    <a:pt x="45" y="37"/>
                  </a:lnTo>
                  <a:lnTo>
                    <a:pt x="49" y="28"/>
                  </a:lnTo>
                  <a:lnTo>
                    <a:pt x="56" y="21"/>
                  </a:lnTo>
                  <a:lnTo>
                    <a:pt x="55" y="20"/>
                  </a:lnTo>
                  <a:lnTo>
                    <a:pt x="54" y="17"/>
                  </a:lnTo>
                  <a:lnTo>
                    <a:pt x="50" y="13"/>
                  </a:lnTo>
                  <a:lnTo>
                    <a:pt x="50" y="10"/>
                  </a:lnTo>
                  <a:lnTo>
                    <a:pt x="51" y="7"/>
                  </a:lnTo>
                  <a:lnTo>
                    <a:pt x="53" y="0"/>
                  </a:lnTo>
                  <a:lnTo>
                    <a:pt x="50" y="2"/>
                  </a:lnTo>
                  <a:lnTo>
                    <a:pt x="49" y="3"/>
                  </a:lnTo>
                  <a:lnTo>
                    <a:pt x="46" y="3"/>
                  </a:lnTo>
                  <a:lnTo>
                    <a:pt x="42" y="3"/>
                  </a:lnTo>
                  <a:lnTo>
                    <a:pt x="37" y="0"/>
                  </a:lnTo>
                  <a:close/>
                </a:path>
              </a:pathLst>
            </a:custGeom>
            <a:grpFill/>
            <a:ln w="1905">
              <a:solidFill>
                <a:srgbClr val="FAE374"/>
              </a:solidFill>
              <a:prstDash val="solid"/>
              <a:round/>
              <a:headEnd/>
              <a:tailEnd/>
            </a:ln>
          </p:spPr>
          <p:txBody>
            <a:bodyPr/>
            <a:lstStyle/>
            <a:p>
              <a:endParaRPr lang="en-US"/>
            </a:p>
          </p:txBody>
        </p:sp>
        <p:sp>
          <p:nvSpPr>
            <p:cNvPr id="142" name="Freeform 217"/>
            <p:cNvSpPr>
              <a:spLocks noChangeAspect="1"/>
            </p:cNvSpPr>
            <p:nvPr/>
          </p:nvSpPr>
          <p:spPr bwMode="auto">
            <a:xfrm>
              <a:off x="3429930" y="3299033"/>
              <a:ext cx="159360" cy="315243"/>
            </a:xfrm>
            <a:custGeom>
              <a:avLst/>
              <a:gdLst>
                <a:gd name="T0" fmla="*/ 56 w 122"/>
                <a:gd name="T1" fmla="*/ 4 h 221"/>
                <a:gd name="T2" fmla="*/ 57 w 122"/>
                <a:gd name="T3" fmla="*/ 18 h 221"/>
                <a:gd name="T4" fmla="*/ 55 w 122"/>
                <a:gd name="T5" fmla="*/ 22 h 221"/>
                <a:gd name="T6" fmla="*/ 40 w 122"/>
                <a:gd name="T7" fmla="*/ 35 h 221"/>
                <a:gd name="T8" fmla="*/ 32 w 122"/>
                <a:gd name="T9" fmla="*/ 44 h 221"/>
                <a:gd name="T10" fmla="*/ 24 w 122"/>
                <a:gd name="T11" fmla="*/ 58 h 221"/>
                <a:gd name="T12" fmla="*/ 18 w 122"/>
                <a:gd name="T13" fmla="*/ 61 h 221"/>
                <a:gd name="T14" fmla="*/ 15 w 122"/>
                <a:gd name="T15" fmla="*/ 54 h 221"/>
                <a:gd name="T16" fmla="*/ 12 w 122"/>
                <a:gd name="T17" fmla="*/ 56 h 221"/>
                <a:gd name="T18" fmla="*/ 7 w 122"/>
                <a:gd name="T19" fmla="*/ 54 h 221"/>
                <a:gd name="T20" fmla="*/ 8 w 122"/>
                <a:gd name="T21" fmla="*/ 44 h 221"/>
                <a:gd name="T22" fmla="*/ 0 w 122"/>
                <a:gd name="T23" fmla="*/ 54 h 221"/>
                <a:gd name="T24" fmla="*/ 4 w 122"/>
                <a:gd name="T25" fmla="*/ 61 h 221"/>
                <a:gd name="T26" fmla="*/ 1 w 122"/>
                <a:gd name="T27" fmla="*/ 65 h 221"/>
                <a:gd name="T28" fmla="*/ 5 w 122"/>
                <a:gd name="T29" fmla="*/ 69 h 221"/>
                <a:gd name="T30" fmla="*/ 4 w 122"/>
                <a:gd name="T31" fmla="*/ 74 h 221"/>
                <a:gd name="T32" fmla="*/ 14 w 122"/>
                <a:gd name="T33" fmla="*/ 82 h 221"/>
                <a:gd name="T34" fmla="*/ 21 w 122"/>
                <a:gd name="T35" fmla="*/ 91 h 221"/>
                <a:gd name="T36" fmla="*/ 25 w 122"/>
                <a:gd name="T37" fmla="*/ 97 h 221"/>
                <a:gd name="T38" fmla="*/ 32 w 122"/>
                <a:gd name="T39" fmla="*/ 105 h 221"/>
                <a:gd name="T40" fmla="*/ 40 w 122"/>
                <a:gd name="T41" fmla="*/ 131 h 221"/>
                <a:gd name="T42" fmla="*/ 55 w 122"/>
                <a:gd name="T43" fmla="*/ 163 h 221"/>
                <a:gd name="T44" fmla="*/ 54 w 122"/>
                <a:gd name="T45" fmla="*/ 174 h 221"/>
                <a:gd name="T46" fmla="*/ 62 w 122"/>
                <a:gd name="T47" fmla="*/ 185 h 221"/>
                <a:gd name="T48" fmla="*/ 69 w 122"/>
                <a:gd name="T49" fmla="*/ 193 h 221"/>
                <a:gd name="T50" fmla="*/ 78 w 122"/>
                <a:gd name="T51" fmla="*/ 200 h 221"/>
                <a:gd name="T52" fmla="*/ 106 w 122"/>
                <a:gd name="T53" fmla="*/ 221 h 221"/>
                <a:gd name="T54" fmla="*/ 110 w 122"/>
                <a:gd name="T55" fmla="*/ 216 h 221"/>
                <a:gd name="T56" fmla="*/ 115 w 122"/>
                <a:gd name="T57" fmla="*/ 211 h 221"/>
                <a:gd name="T58" fmla="*/ 122 w 122"/>
                <a:gd name="T59" fmla="*/ 199 h 221"/>
                <a:gd name="T60" fmla="*/ 114 w 122"/>
                <a:gd name="T61" fmla="*/ 195 h 221"/>
                <a:gd name="T62" fmla="*/ 114 w 122"/>
                <a:gd name="T63" fmla="*/ 189 h 221"/>
                <a:gd name="T64" fmla="*/ 120 w 122"/>
                <a:gd name="T65" fmla="*/ 191 h 221"/>
                <a:gd name="T66" fmla="*/ 118 w 122"/>
                <a:gd name="T67" fmla="*/ 187 h 221"/>
                <a:gd name="T68" fmla="*/ 116 w 122"/>
                <a:gd name="T69" fmla="*/ 178 h 221"/>
                <a:gd name="T70" fmla="*/ 118 w 122"/>
                <a:gd name="T71" fmla="*/ 170 h 221"/>
                <a:gd name="T72" fmla="*/ 104 w 122"/>
                <a:gd name="T73" fmla="*/ 115 h 221"/>
                <a:gd name="T74" fmla="*/ 103 w 122"/>
                <a:gd name="T75" fmla="*/ 113 h 221"/>
                <a:gd name="T76" fmla="*/ 86 w 122"/>
                <a:gd name="T77" fmla="*/ 117 h 221"/>
                <a:gd name="T78" fmla="*/ 83 w 122"/>
                <a:gd name="T79" fmla="*/ 111 h 221"/>
                <a:gd name="T80" fmla="*/ 77 w 122"/>
                <a:gd name="T81" fmla="*/ 106 h 221"/>
                <a:gd name="T82" fmla="*/ 72 w 122"/>
                <a:gd name="T83" fmla="*/ 97 h 221"/>
                <a:gd name="T84" fmla="*/ 71 w 122"/>
                <a:gd name="T85" fmla="*/ 91 h 221"/>
                <a:gd name="T86" fmla="*/ 69 w 122"/>
                <a:gd name="T87" fmla="*/ 84 h 221"/>
                <a:gd name="T88" fmla="*/ 73 w 122"/>
                <a:gd name="T89" fmla="*/ 84 h 221"/>
                <a:gd name="T90" fmla="*/ 74 w 122"/>
                <a:gd name="T91" fmla="*/ 75 h 221"/>
                <a:gd name="T92" fmla="*/ 79 w 122"/>
                <a:gd name="T93" fmla="*/ 63 h 221"/>
                <a:gd name="T94" fmla="*/ 88 w 122"/>
                <a:gd name="T95" fmla="*/ 57 h 221"/>
                <a:gd name="T96" fmla="*/ 96 w 122"/>
                <a:gd name="T97" fmla="*/ 53 h 221"/>
                <a:gd name="T98" fmla="*/ 104 w 122"/>
                <a:gd name="T99" fmla="*/ 52 h 221"/>
                <a:gd name="T100" fmla="*/ 104 w 122"/>
                <a:gd name="T101" fmla="*/ 46 h 221"/>
                <a:gd name="T102" fmla="*/ 108 w 122"/>
                <a:gd name="T103" fmla="*/ 26 h 221"/>
                <a:gd name="T104" fmla="*/ 100 w 122"/>
                <a:gd name="T105" fmla="*/ 24 h 221"/>
                <a:gd name="T106" fmla="*/ 92 w 122"/>
                <a:gd name="T107" fmla="*/ 20 h 221"/>
                <a:gd name="T108" fmla="*/ 87 w 122"/>
                <a:gd name="T109" fmla="*/ 22 h 221"/>
                <a:gd name="T110" fmla="*/ 81 w 122"/>
                <a:gd name="T111" fmla="*/ 20 h 221"/>
                <a:gd name="T112" fmla="*/ 74 w 122"/>
                <a:gd name="T113" fmla="*/ 14 h 221"/>
                <a:gd name="T114" fmla="*/ 70 w 122"/>
                <a:gd name="T115" fmla="*/ 10 h 221"/>
                <a:gd name="T116" fmla="*/ 65 w 122"/>
                <a:gd name="T117" fmla="*/ 4 h 221"/>
                <a:gd name="T118" fmla="*/ 63 w 122"/>
                <a:gd name="T119" fmla="*/ 0 h 2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2"/>
                <a:gd name="T181" fmla="*/ 0 h 221"/>
                <a:gd name="T182" fmla="*/ 122 w 122"/>
                <a:gd name="T183" fmla="*/ 221 h 2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2" h="221">
                  <a:moveTo>
                    <a:pt x="56" y="0"/>
                  </a:moveTo>
                  <a:lnTo>
                    <a:pt x="53" y="2"/>
                  </a:lnTo>
                  <a:lnTo>
                    <a:pt x="56" y="4"/>
                  </a:lnTo>
                  <a:lnTo>
                    <a:pt x="57" y="10"/>
                  </a:lnTo>
                  <a:lnTo>
                    <a:pt x="58" y="16"/>
                  </a:lnTo>
                  <a:lnTo>
                    <a:pt x="57" y="18"/>
                  </a:lnTo>
                  <a:lnTo>
                    <a:pt x="56" y="18"/>
                  </a:lnTo>
                  <a:lnTo>
                    <a:pt x="56" y="19"/>
                  </a:lnTo>
                  <a:lnTo>
                    <a:pt x="55" y="22"/>
                  </a:lnTo>
                  <a:lnTo>
                    <a:pt x="53" y="26"/>
                  </a:lnTo>
                  <a:lnTo>
                    <a:pt x="48" y="30"/>
                  </a:lnTo>
                  <a:lnTo>
                    <a:pt x="40" y="35"/>
                  </a:lnTo>
                  <a:lnTo>
                    <a:pt x="35" y="38"/>
                  </a:lnTo>
                  <a:lnTo>
                    <a:pt x="32" y="44"/>
                  </a:lnTo>
                  <a:lnTo>
                    <a:pt x="29" y="49"/>
                  </a:lnTo>
                  <a:lnTo>
                    <a:pt x="25" y="56"/>
                  </a:lnTo>
                  <a:lnTo>
                    <a:pt x="24" y="58"/>
                  </a:lnTo>
                  <a:lnTo>
                    <a:pt x="22" y="59"/>
                  </a:lnTo>
                  <a:lnTo>
                    <a:pt x="20" y="61"/>
                  </a:lnTo>
                  <a:lnTo>
                    <a:pt x="18" y="61"/>
                  </a:lnTo>
                  <a:lnTo>
                    <a:pt x="17" y="60"/>
                  </a:lnTo>
                  <a:lnTo>
                    <a:pt x="16" y="59"/>
                  </a:lnTo>
                  <a:lnTo>
                    <a:pt x="15" y="54"/>
                  </a:lnTo>
                  <a:lnTo>
                    <a:pt x="14" y="52"/>
                  </a:lnTo>
                  <a:lnTo>
                    <a:pt x="13" y="54"/>
                  </a:lnTo>
                  <a:lnTo>
                    <a:pt x="12" y="56"/>
                  </a:lnTo>
                  <a:lnTo>
                    <a:pt x="9" y="56"/>
                  </a:lnTo>
                  <a:lnTo>
                    <a:pt x="8" y="56"/>
                  </a:lnTo>
                  <a:lnTo>
                    <a:pt x="7" y="54"/>
                  </a:lnTo>
                  <a:lnTo>
                    <a:pt x="6" y="52"/>
                  </a:lnTo>
                  <a:lnTo>
                    <a:pt x="9" y="49"/>
                  </a:lnTo>
                  <a:lnTo>
                    <a:pt x="8" y="48"/>
                  </a:lnTo>
                  <a:lnTo>
                    <a:pt x="8" y="44"/>
                  </a:lnTo>
                  <a:lnTo>
                    <a:pt x="7" y="45"/>
                  </a:lnTo>
                  <a:lnTo>
                    <a:pt x="2" y="50"/>
                  </a:lnTo>
                  <a:lnTo>
                    <a:pt x="0" y="54"/>
                  </a:lnTo>
                  <a:lnTo>
                    <a:pt x="0" y="57"/>
                  </a:lnTo>
                  <a:lnTo>
                    <a:pt x="1" y="59"/>
                  </a:lnTo>
                  <a:lnTo>
                    <a:pt x="4" y="61"/>
                  </a:lnTo>
                  <a:lnTo>
                    <a:pt x="1" y="62"/>
                  </a:lnTo>
                  <a:lnTo>
                    <a:pt x="1" y="63"/>
                  </a:lnTo>
                  <a:lnTo>
                    <a:pt x="1" y="65"/>
                  </a:lnTo>
                  <a:lnTo>
                    <a:pt x="5" y="66"/>
                  </a:lnTo>
                  <a:lnTo>
                    <a:pt x="5" y="69"/>
                  </a:lnTo>
                  <a:lnTo>
                    <a:pt x="4" y="70"/>
                  </a:lnTo>
                  <a:lnTo>
                    <a:pt x="4" y="73"/>
                  </a:lnTo>
                  <a:lnTo>
                    <a:pt x="4" y="74"/>
                  </a:lnTo>
                  <a:lnTo>
                    <a:pt x="5" y="76"/>
                  </a:lnTo>
                  <a:lnTo>
                    <a:pt x="8" y="78"/>
                  </a:lnTo>
                  <a:lnTo>
                    <a:pt x="14" y="82"/>
                  </a:lnTo>
                  <a:lnTo>
                    <a:pt x="16" y="85"/>
                  </a:lnTo>
                  <a:lnTo>
                    <a:pt x="17" y="90"/>
                  </a:lnTo>
                  <a:lnTo>
                    <a:pt x="21" y="91"/>
                  </a:lnTo>
                  <a:lnTo>
                    <a:pt x="23" y="93"/>
                  </a:lnTo>
                  <a:lnTo>
                    <a:pt x="24" y="94"/>
                  </a:lnTo>
                  <a:lnTo>
                    <a:pt x="25" y="97"/>
                  </a:lnTo>
                  <a:lnTo>
                    <a:pt x="26" y="100"/>
                  </a:lnTo>
                  <a:lnTo>
                    <a:pt x="30" y="102"/>
                  </a:lnTo>
                  <a:lnTo>
                    <a:pt x="32" y="105"/>
                  </a:lnTo>
                  <a:lnTo>
                    <a:pt x="35" y="110"/>
                  </a:lnTo>
                  <a:lnTo>
                    <a:pt x="38" y="117"/>
                  </a:lnTo>
                  <a:lnTo>
                    <a:pt x="40" y="131"/>
                  </a:lnTo>
                  <a:lnTo>
                    <a:pt x="43" y="140"/>
                  </a:lnTo>
                  <a:lnTo>
                    <a:pt x="49" y="151"/>
                  </a:lnTo>
                  <a:lnTo>
                    <a:pt x="55" y="163"/>
                  </a:lnTo>
                  <a:lnTo>
                    <a:pt x="56" y="167"/>
                  </a:lnTo>
                  <a:lnTo>
                    <a:pt x="56" y="172"/>
                  </a:lnTo>
                  <a:lnTo>
                    <a:pt x="54" y="174"/>
                  </a:lnTo>
                  <a:lnTo>
                    <a:pt x="57" y="178"/>
                  </a:lnTo>
                  <a:lnTo>
                    <a:pt x="61" y="181"/>
                  </a:lnTo>
                  <a:lnTo>
                    <a:pt x="62" y="185"/>
                  </a:lnTo>
                  <a:lnTo>
                    <a:pt x="62" y="188"/>
                  </a:lnTo>
                  <a:lnTo>
                    <a:pt x="64" y="190"/>
                  </a:lnTo>
                  <a:lnTo>
                    <a:pt x="69" y="193"/>
                  </a:lnTo>
                  <a:lnTo>
                    <a:pt x="74" y="196"/>
                  </a:lnTo>
                  <a:lnTo>
                    <a:pt x="75" y="198"/>
                  </a:lnTo>
                  <a:lnTo>
                    <a:pt x="78" y="200"/>
                  </a:lnTo>
                  <a:lnTo>
                    <a:pt x="92" y="209"/>
                  </a:lnTo>
                  <a:lnTo>
                    <a:pt x="99" y="214"/>
                  </a:lnTo>
                  <a:lnTo>
                    <a:pt x="106" y="221"/>
                  </a:lnTo>
                  <a:lnTo>
                    <a:pt x="107" y="220"/>
                  </a:lnTo>
                  <a:lnTo>
                    <a:pt x="110" y="216"/>
                  </a:lnTo>
                  <a:lnTo>
                    <a:pt x="111" y="214"/>
                  </a:lnTo>
                  <a:lnTo>
                    <a:pt x="113" y="213"/>
                  </a:lnTo>
                  <a:lnTo>
                    <a:pt x="115" y="211"/>
                  </a:lnTo>
                  <a:lnTo>
                    <a:pt x="121" y="201"/>
                  </a:lnTo>
                  <a:lnTo>
                    <a:pt x="122" y="199"/>
                  </a:lnTo>
                  <a:lnTo>
                    <a:pt x="121" y="197"/>
                  </a:lnTo>
                  <a:lnTo>
                    <a:pt x="114" y="195"/>
                  </a:lnTo>
                  <a:lnTo>
                    <a:pt x="116" y="191"/>
                  </a:lnTo>
                  <a:lnTo>
                    <a:pt x="115" y="190"/>
                  </a:lnTo>
                  <a:lnTo>
                    <a:pt x="114" y="189"/>
                  </a:lnTo>
                  <a:lnTo>
                    <a:pt x="116" y="189"/>
                  </a:lnTo>
                  <a:lnTo>
                    <a:pt x="120" y="191"/>
                  </a:lnTo>
                  <a:lnTo>
                    <a:pt x="119" y="188"/>
                  </a:lnTo>
                  <a:lnTo>
                    <a:pt x="118" y="187"/>
                  </a:lnTo>
                  <a:lnTo>
                    <a:pt x="119" y="185"/>
                  </a:lnTo>
                  <a:lnTo>
                    <a:pt x="119" y="184"/>
                  </a:lnTo>
                  <a:lnTo>
                    <a:pt x="116" y="178"/>
                  </a:lnTo>
                  <a:lnTo>
                    <a:pt x="116" y="175"/>
                  </a:lnTo>
                  <a:lnTo>
                    <a:pt x="116" y="173"/>
                  </a:lnTo>
                  <a:lnTo>
                    <a:pt x="118" y="170"/>
                  </a:lnTo>
                  <a:lnTo>
                    <a:pt x="120" y="162"/>
                  </a:lnTo>
                  <a:lnTo>
                    <a:pt x="113" y="149"/>
                  </a:lnTo>
                  <a:lnTo>
                    <a:pt x="103" y="146"/>
                  </a:lnTo>
                  <a:lnTo>
                    <a:pt x="104" y="115"/>
                  </a:lnTo>
                  <a:lnTo>
                    <a:pt x="104" y="113"/>
                  </a:lnTo>
                  <a:lnTo>
                    <a:pt x="103" y="113"/>
                  </a:lnTo>
                  <a:lnTo>
                    <a:pt x="95" y="117"/>
                  </a:lnTo>
                  <a:lnTo>
                    <a:pt x="86" y="117"/>
                  </a:lnTo>
                  <a:lnTo>
                    <a:pt x="85" y="116"/>
                  </a:lnTo>
                  <a:lnTo>
                    <a:pt x="83" y="113"/>
                  </a:lnTo>
                  <a:lnTo>
                    <a:pt x="83" y="111"/>
                  </a:lnTo>
                  <a:lnTo>
                    <a:pt x="81" y="110"/>
                  </a:lnTo>
                  <a:lnTo>
                    <a:pt x="79" y="108"/>
                  </a:lnTo>
                  <a:lnTo>
                    <a:pt x="77" y="106"/>
                  </a:lnTo>
                  <a:lnTo>
                    <a:pt x="75" y="105"/>
                  </a:lnTo>
                  <a:lnTo>
                    <a:pt x="73" y="102"/>
                  </a:lnTo>
                  <a:lnTo>
                    <a:pt x="71" y="101"/>
                  </a:lnTo>
                  <a:lnTo>
                    <a:pt x="72" y="97"/>
                  </a:lnTo>
                  <a:lnTo>
                    <a:pt x="72" y="94"/>
                  </a:lnTo>
                  <a:lnTo>
                    <a:pt x="72" y="92"/>
                  </a:lnTo>
                  <a:lnTo>
                    <a:pt x="71" y="91"/>
                  </a:lnTo>
                  <a:lnTo>
                    <a:pt x="70" y="90"/>
                  </a:lnTo>
                  <a:lnTo>
                    <a:pt x="70" y="89"/>
                  </a:lnTo>
                  <a:lnTo>
                    <a:pt x="69" y="84"/>
                  </a:lnTo>
                  <a:lnTo>
                    <a:pt x="70" y="83"/>
                  </a:lnTo>
                  <a:lnTo>
                    <a:pt x="71" y="83"/>
                  </a:lnTo>
                  <a:lnTo>
                    <a:pt x="73" y="84"/>
                  </a:lnTo>
                  <a:lnTo>
                    <a:pt x="73" y="78"/>
                  </a:lnTo>
                  <a:lnTo>
                    <a:pt x="74" y="75"/>
                  </a:lnTo>
                  <a:lnTo>
                    <a:pt x="77" y="71"/>
                  </a:lnTo>
                  <a:lnTo>
                    <a:pt x="78" y="67"/>
                  </a:lnTo>
                  <a:lnTo>
                    <a:pt x="79" y="63"/>
                  </a:lnTo>
                  <a:lnTo>
                    <a:pt x="80" y="61"/>
                  </a:lnTo>
                  <a:lnTo>
                    <a:pt x="82" y="60"/>
                  </a:lnTo>
                  <a:lnTo>
                    <a:pt x="88" y="57"/>
                  </a:lnTo>
                  <a:lnTo>
                    <a:pt x="89" y="56"/>
                  </a:lnTo>
                  <a:lnTo>
                    <a:pt x="91" y="54"/>
                  </a:lnTo>
                  <a:lnTo>
                    <a:pt x="96" y="53"/>
                  </a:lnTo>
                  <a:lnTo>
                    <a:pt x="100" y="52"/>
                  </a:lnTo>
                  <a:lnTo>
                    <a:pt x="104" y="52"/>
                  </a:lnTo>
                  <a:lnTo>
                    <a:pt x="106" y="52"/>
                  </a:lnTo>
                  <a:lnTo>
                    <a:pt x="107" y="51"/>
                  </a:lnTo>
                  <a:lnTo>
                    <a:pt x="107" y="49"/>
                  </a:lnTo>
                  <a:lnTo>
                    <a:pt x="104" y="46"/>
                  </a:lnTo>
                  <a:lnTo>
                    <a:pt x="99" y="46"/>
                  </a:lnTo>
                  <a:lnTo>
                    <a:pt x="110" y="27"/>
                  </a:lnTo>
                  <a:lnTo>
                    <a:pt x="108" y="26"/>
                  </a:lnTo>
                  <a:lnTo>
                    <a:pt x="106" y="25"/>
                  </a:lnTo>
                  <a:lnTo>
                    <a:pt x="105" y="24"/>
                  </a:lnTo>
                  <a:lnTo>
                    <a:pt x="100" y="24"/>
                  </a:lnTo>
                  <a:lnTo>
                    <a:pt x="97" y="21"/>
                  </a:lnTo>
                  <a:lnTo>
                    <a:pt x="96" y="21"/>
                  </a:lnTo>
                  <a:lnTo>
                    <a:pt x="92" y="20"/>
                  </a:lnTo>
                  <a:lnTo>
                    <a:pt x="90" y="20"/>
                  </a:lnTo>
                  <a:lnTo>
                    <a:pt x="89" y="24"/>
                  </a:lnTo>
                  <a:lnTo>
                    <a:pt x="87" y="22"/>
                  </a:lnTo>
                  <a:lnTo>
                    <a:pt x="83" y="22"/>
                  </a:lnTo>
                  <a:lnTo>
                    <a:pt x="82" y="21"/>
                  </a:lnTo>
                  <a:lnTo>
                    <a:pt x="81" y="20"/>
                  </a:lnTo>
                  <a:lnTo>
                    <a:pt x="80" y="18"/>
                  </a:lnTo>
                  <a:lnTo>
                    <a:pt x="80" y="14"/>
                  </a:lnTo>
                  <a:lnTo>
                    <a:pt x="74" y="14"/>
                  </a:lnTo>
                  <a:lnTo>
                    <a:pt x="72" y="13"/>
                  </a:lnTo>
                  <a:lnTo>
                    <a:pt x="70" y="11"/>
                  </a:lnTo>
                  <a:lnTo>
                    <a:pt x="70" y="10"/>
                  </a:lnTo>
                  <a:lnTo>
                    <a:pt x="69" y="9"/>
                  </a:lnTo>
                  <a:lnTo>
                    <a:pt x="69" y="6"/>
                  </a:lnTo>
                  <a:lnTo>
                    <a:pt x="66" y="5"/>
                  </a:lnTo>
                  <a:lnTo>
                    <a:pt x="65" y="4"/>
                  </a:lnTo>
                  <a:lnTo>
                    <a:pt x="64" y="3"/>
                  </a:lnTo>
                  <a:lnTo>
                    <a:pt x="63" y="2"/>
                  </a:lnTo>
                  <a:lnTo>
                    <a:pt x="63" y="0"/>
                  </a:lnTo>
                  <a:lnTo>
                    <a:pt x="56" y="0"/>
                  </a:lnTo>
                  <a:close/>
                </a:path>
              </a:pathLst>
            </a:custGeom>
            <a:grpFill/>
            <a:ln w="1905">
              <a:solidFill>
                <a:srgbClr val="FAE374"/>
              </a:solidFill>
              <a:prstDash val="solid"/>
              <a:round/>
              <a:headEnd/>
              <a:tailEnd/>
            </a:ln>
          </p:spPr>
          <p:txBody>
            <a:bodyPr/>
            <a:lstStyle/>
            <a:p>
              <a:endParaRPr lang="en-US"/>
            </a:p>
          </p:txBody>
        </p:sp>
        <p:sp>
          <p:nvSpPr>
            <p:cNvPr id="143" name="Freeform 218"/>
            <p:cNvSpPr>
              <a:spLocks noChangeAspect="1"/>
            </p:cNvSpPr>
            <p:nvPr/>
          </p:nvSpPr>
          <p:spPr bwMode="auto">
            <a:xfrm>
              <a:off x="3676807" y="3635673"/>
              <a:ext cx="104498" cy="152629"/>
            </a:xfrm>
            <a:custGeom>
              <a:avLst/>
              <a:gdLst>
                <a:gd name="T0" fmla="*/ 28 w 80"/>
                <a:gd name="T1" fmla="*/ 0 h 107"/>
                <a:gd name="T2" fmla="*/ 13 w 80"/>
                <a:gd name="T3" fmla="*/ 4 h 107"/>
                <a:gd name="T4" fmla="*/ 8 w 80"/>
                <a:gd name="T5" fmla="*/ 13 h 107"/>
                <a:gd name="T6" fmla="*/ 0 w 80"/>
                <a:gd name="T7" fmla="*/ 35 h 107"/>
                <a:gd name="T8" fmla="*/ 8 w 80"/>
                <a:gd name="T9" fmla="*/ 43 h 107"/>
                <a:gd name="T10" fmla="*/ 11 w 80"/>
                <a:gd name="T11" fmla="*/ 48 h 107"/>
                <a:gd name="T12" fmla="*/ 14 w 80"/>
                <a:gd name="T13" fmla="*/ 49 h 107"/>
                <a:gd name="T14" fmla="*/ 16 w 80"/>
                <a:gd name="T15" fmla="*/ 52 h 107"/>
                <a:gd name="T16" fmla="*/ 21 w 80"/>
                <a:gd name="T17" fmla="*/ 60 h 107"/>
                <a:gd name="T18" fmla="*/ 24 w 80"/>
                <a:gd name="T19" fmla="*/ 61 h 107"/>
                <a:gd name="T20" fmla="*/ 29 w 80"/>
                <a:gd name="T21" fmla="*/ 66 h 107"/>
                <a:gd name="T22" fmla="*/ 34 w 80"/>
                <a:gd name="T23" fmla="*/ 67 h 107"/>
                <a:gd name="T24" fmla="*/ 38 w 80"/>
                <a:gd name="T25" fmla="*/ 71 h 107"/>
                <a:gd name="T26" fmla="*/ 43 w 80"/>
                <a:gd name="T27" fmla="*/ 76 h 107"/>
                <a:gd name="T28" fmla="*/ 46 w 80"/>
                <a:gd name="T29" fmla="*/ 79 h 107"/>
                <a:gd name="T30" fmla="*/ 45 w 80"/>
                <a:gd name="T31" fmla="*/ 86 h 107"/>
                <a:gd name="T32" fmla="*/ 40 w 80"/>
                <a:gd name="T33" fmla="*/ 95 h 107"/>
                <a:gd name="T34" fmla="*/ 37 w 80"/>
                <a:gd name="T35" fmla="*/ 103 h 107"/>
                <a:gd name="T36" fmla="*/ 40 w 80"/>
                <a:gd name="T37" fmla="*/ 103 h 107"/>
                <a:gd name="T38" fmla="*/ 47 w 80"/>
                <a:gd name="T39" fmla="*/ 105 h 107"/>
                <a:gd name="T40" fmla="*/ 54 w 80"/>
                <a:gd name="T41" fmla="*/ 106 h 107"/>
                <a:gd name="T42" fmla="*/ 62 w 80"/>
                <a:gd name="T43" fmla="*/ 107 h 107"/>
                <a:gd name="T44" fmla="*/ 68 w 80"/>
                <a:gd name="T45" fmla="*/ 106 h 107"/>
                <a:gd name="T46" fmla="*/ 70 w 80"/>
                <a:gd name="T47" fmla="*/ 103 h 107"/>
                <a:gd name="T48" fmla="*/ 75 w 80"/>
                <a:gd name="T49" fmla="*/ 98 h 107"/>
                <a:gd name="T50" fmla="*/ 76 w 80"/>
                <a:gd name="T51" fmla="*/ 90 h 107"/>
                <a:gd name="T52" fmla="*/ 76 w 80"/>
                <a:gd name="T53" fmla="*/ 86 h 107"/>
                <a:gd name="T54" fmla="*/ 77 w 80"/>
                <a:gd name="T55" fmla="*/ 82 h 107"/>
                <a:gd name="T56" fmla="*/ 78 w 80"/>
                <a:gd name="T57" fmla="*/ 70 h 107"/>
                <a:gd name="T58" fmla="*/ 79 w 80"/>
                <a:gd name="T59" fmla="*/ 66 h 107"/>
                <a:gd name="T60" fmla="*/ 79 w 80"/>
                <a:gd name="T61" fmla="*/ 60 h 107"/>
                <a:gd name="T62" fmla="*/ 75 w 80"/>
                <a:gd name="T63" fmla="*/ 61 h 107"/>
                <a:gd name="T64" fmla="*/ 71 w 80"/>
                <a:gd name="T65" fmla="*/ 56 h 107"/>
                <a:gd name="T66" fmla="*/ 72 w 80"/>
                <a:gd name="T67" fmla="*/ 44 h 107"/>
                <a:gd name="T68" fmla="*/ 70 w 80"/>
                <a:gd name="T69" fmla="*/ 41 h 107"/>
                <a:gd name="T70" fmla="*/ 64 w 80"/>
                <a:gd name="T71" fmla="*/ 38 h 107"/>
                <a:gd name="T72" fmla="*/ 62 w 80"/>
                <a:gd name="T73" fmla="*/ 33 h 107"/>
                <a:gd name="T74" fmla="*/ 54 w 80"/>
                <a:gd name="T75" fmla="*/ 35 h 107"/>
                <a:gd name="T76" fmla="*/ 48 w 80"/>
                <a:gd name="T77" fmla="*/ 32 h 107"/>
                <a:gd name="T78" fmla="*/ 47 w 80"/>
                <a:gd name="T79" fmla="*/ 28 h 107"/>
                <a:gd name="T80" fmla="*/ 46 w 80"/>
                <a:gd name="T81" fmla="*/ 24 h 107"/>
                <a:gd name="T82" fmla="*/ 46 w 80"/>
                <a:gd name="T83" fmla="*/ 13 h 107"/>
                <a:gd name="T84" fmla="*/ 40 w 80"/>
                <a:gd name="T85" fmla="*/ 5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
                <a:gd name="T130" fmla="*/ 0 h 107"/>
                <a:gd name="T131" fmla="*/ 80 w 80"/>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 h="107">
                  <a:moveTo>
                    <a:pt x="40" y="5"/>
                  </a:moveTo>
                  <a:lnTo>
                    <a:pt x="37" y="2"/>
                  </a:lnTo>
                  <a:lnTo>
                    <a:pt x="28" y="0"/>
                  </a:lnTo>
                  <a:lnTo>
                    <a:pt x="15" y="1"/>
                  </a:lnTo>
                  <a:lnTo>
                    <a:pt x="13" y="4"/>
                  </a:lnTo>
                  <a:lnTo>
                    <a:pt x="10" y="10"/>
                  </a:lnTo>
                  <a:lnTo>
                    <a:pt x="8" y="13"/>
                  </a:lnTo>
                  <a:lnTo>
                    <a:pt x="6" y="17"/>
                  </a:lnTo>
                  <a:lnTo>
                    <a:pt x="6" y="20"/>
                  </a:lnTo>
                  <a:lnTo>
                    <a:pt x="0" y="35"/>
                  </a:lnTo>
                  <a:lnTo>
                    <a:pt x="6" y="38"/>
                  </a:lnTo>
                  <a:lnTo>
                    <a:pt x="8" y="43"/>
                  </a:lnTo>
                  <a:lnTo>
                    <a:pt x="11" y="46"/>
                  </a:lnTo>
                  <a:lnTo>
                    <a:pt x="11" y="48"/>
                  </a:lnTo>
                  <a:lnTo>
                    <a:pt x="13" y="48"/>
                  </a:lnTo>
                  <a:lnTo>
                    <a:pt x="14" y="49"/>
                  </a:lnTo>
                  <a:lnTo>
                    <a:pt x="15" y="50"/>
                  </a:lnTo>
                  <a:lnTo>
                    <a:pt x="16" y="52"/>
                  </a:lnTo>
                  <a:lnTo>
                    <a:pt x="19" y="57"/>
                  </a:lnTo>
                  <a:lnTo>
                    <a:pt x="20" y="59"/>
                  </a:lnTo>
                  <a:lnTo>
                    <a:pt x="21" y="60"/>
                  </a:lnTo>
                  <a:lnTo>
                    <a:pt x="23" y="60"/>
                  </a:lnTo>
                  <a:lnTo>
                    <a:pt x="24" y="61"/>
                  </a:lnTo>
                  <a:lnTo>
                    <a:pt x="27" y="65"/>
                  </a:lnTo>
                  <a:lnTo>
                    <a:pt x="29" y="66"/>
                  </a:lnTo>
                  <a:lnTo>
                    <a:pt x="31" y="67"/>
                  </a:lnTo>
                  <a:lnTo>
                    <a:pt x="32" y="67"/>
                  </a:lnTo>
                  <a:lnTo>
                    <a:pt x="34" y="67"/>
                  </a:lnTo>
                  <a:lnTo>
                    <a:pt x="36" y="69"/>
                  </a:lnTo>
                  <a:lnTo>
                    <a:pt x="38" y="71"/>
                  </a:lnTo>
                  <a:lnTo>
                    <a:pt x="40" y="74"/>
                  </a:lnTo>
                  <a:lnTo>
                    <a:pt x="43" y="76"/>
                  </a:lnTo>
                  <a:lnTo>
                    <a:pt x="45" y="78"/>
                  </a:lnTo>
                  <a:lnTo>
                    <a:pt x="46" y="79"/>
                  </a:lnTo>
                  <a:lnTo>
                    <a:pt x="46" y="82"/>
                  </a:lnTo>
                  <a:lnTo>
                    <a:pt x="45" y="86"/>
                  </a:lnTo>
                  <a:lnTo>
                    <a:pt x="44" y="91"/>
                  </a:lnTo>
                  <a:lnTo>
                    <a:pt x="40" y="95"/>
                  </a:lnTo>
                  <a:lnTo>
                    <a:pt x="38" y="100"/>
                  </a:lnTo>
                  <a:lnTo>
                    <a:pt x="37" y="103"/>
                  </a:lnTo>
                  <a:lnTo>
                    <a:pt x="40" y="103"/>
                  </a:lnTo>
                  <a:lnTo>
                    <a:pt x="44" y="103"/>
                  </a:lnTo>
                  <a:lnTo>
                    <a:pt x="47" y="105"/>
                  </a:lnTo>
                  <a:lnTo>
                    <a:pt x="51" y="106"/>
                  </a:lnTo>
                  <a:lnTo>
                    <a:pt x="54" y="106"/>
                  </a:lnTo>
                  <a:lnTo>
                    <a:pt x="59" y="106"/>
                  </a:lnTo>
                  <a:lnTo>
                    <a:pt x="62" y="107"/>
                  </a:lnTo>
                  <a:lnTo>
                    <a:pt x="67" y="107"/>
                  </a:lnTo>
                  <a:lnTo>
                    <a:pt x="68" y="106"/>
                  </a:lnTo>
                  <a:lnTo>
                    <a:pt x="69" y="106"/>
                  </a:lnTo>
                  <a:lnTo>
                    <a:pt x="70" y="103"/>
                  </a:lnTo>
                  <a:lnTo>
                    <a:pt x="71" y="100"/>
                  </a:lnTo>
                  <a:lnTo>
                    <a:pt x="75" y="98"/>
                  </a:lnTo>
                  <a:lnTo>
                    <a:pt x="76" y="95"/>
                  </a:lnTo>
                  <a:lnTo>
                    <a:pt x="76" y="93"/>
                  </a:lnTo>
                  <a:lnTo>
                    <a:pt x="76" y="90"/>
                  </a:lnTo>
                  <a:lnTo>
                    <a:pt x="76" y="87"/>
                  </a:lnTo>
                  <a:lnTo>
                    <a:pt x="76" y="86"/>
                  </a:lnTo>
                  <a:lnTo>
                    <a:pt x="76" y="84"/>
                  </a:lnTo>
                  <a:lnTo>
                    <a:pt x="77" y="82"/>
                  </a:lnTo>
                  <a:lnTo>
                    <a:pt x="77" y="77"/>
                  </a:lnTo>
                  <a:lnTo>
                    <a:pt x="78" y="74"/>
                  </a:lnTo>
                  <a:lnTo>
                    <a:pt x="78" y="70"/>
                  </a:lnTo>
                  <a:lnTo>
                    <a:pt x="79" y="68"/>
                  </a:lnTo>
                  <a:lnTo>
                    <a:pt x="79" y="66"/>
                  </a:lnTo>
                  <a:lnTo>
                    <a:pt x="80" y="60"/>
                  </a:lnTo>
                  <a:lnTo>
                    <a:pt x="79" y="60"/>
                  </a:lnTo>
                  <a:lnTo>
                    <a:pt x="78" y="60"/>
                  </a:lnTo>
                  <a:lnTo>
                    <a:pt x="75" y="61"/>
                  </a:lnTo>
                  <a:lnTo>
                    <a:pt x="73" y="61"/>
                  </a:lnTo>
                  <a:lnTo>
                    <a:pt x="72" y="60"/>
                  </a:lnTo>
                  <a:lnTo>
                    <a:pt x="71" y="56"/>
                  </a:lnTo>
                  <a:lnTo>
                    <a:pt x="71" y="50"/>
                  </a:lnTo>
                  <a:lnTo>
                    <a:pt x="72" y="44"/>
                  </a:lnTo>
                  <a:lnTo>
                    <a:pt x="71" y="42"/>
                  </a:lnTo>
                  <a:lnTo>
                    <a:pt x="70" y="41"/>
                  </a:lnTo>
                  <a:lnTo>
                    <a:pt x="67" y="40"/>
                  </a:lnTo>
                  <a:lnTo>
                    <a:pt x="64" y="38"/>
                  </a:lnTo>
                  <a:lnTo>
                    <a:pt x="64" y="37"/>
                  </a:lnTo>
                  <a:lnTo>
                    <a:pt x="64" y="36"/>
                  </a:lnTo>
                  <a:lnTo>
                    <a:pt x="62" y="33"/>
                  </a:lnTo>
                  <a:lnTo>
                    <a:pt x="60" y="35"/>
                  </a:lnTo>
                  <a:lnTo>
                    <a:pt x="54" y="35"/>
                  </a:lnTo>
                  <a:lnTo>
                    <a:pt x="49" y="34"/>
                  </a:lnTo>
                  <a:lnTo>
                    <a:pt x="48" y="33"/>
                  </a:lnTo>
                  <a:lnTo>
                    <a:pt x="48" y="32"/>
                  </a:lnTo>
                  <a:lnTo>
                    <a:pt x="48" y="30"/>
                  </a:lnTo>
                  <a:lnTo>
                    <a:pt x="47" y="28"/>
                  </a:lnTo>
                  <a:lnTo>
                    <a:pt x="46" y="26"/>
                  </a:lnTo>
                  <a:lnTo>
                    <a:pt x="46" y="24"/>
                  </a:lnTo>
                  <a:lnTo>
                    <a:pt x="47" y="18"/>
                  </a:lnTo>
                  <a:lnTo>
                    <a:pt x="47" y="16"/>
                  </a:lnTo>
                  <a:lnTo>
                    <a:pt x="46" y="13"/>
                  </a:lnTo>
                  <a:lnTo>
                    <a:pt x="44" y="10"/>
                  </a:lnTo>
                  <a:lnTo>
                    <a:pt x="40" y="5"/>
                  </a:lnTo>
                  <a:close/>
                </a:path>
              </a:pathLst>
            </a:custGeom>
            <a:grpFill/>
            <a:ln w="1905">
              <a:solidFill>
                <a:srgbClr val="FAE374"/>
              </a:solidFill>
              <a:prstDash val="solid"/>
              <a:round/>
              <a:headEnd/>
              <a:tailEnd/>
            </a:ln>
          </p:spPr>
          <p:txBody>
            <a:bodyPr/>
            <a:lstStyle/>
            <a:p>
              <a:endParaRPr lang="en-US"/>
            </a:p>
          </p:txBody>
        </p:sp>
        <p:sp>
          <p:nvSpPr>
            <p:cNvPr id="144" name="Freeform 219"/>
            <p:cNvSpPr>
              <a:spLocks noChangeAspect="1" noEditPoints="1"/>
            </p:cNvSpPr>
            <p:nvPr/>
          </p:nvSpPr>
          <p:spPr bwMode="auto">
            <a:xfrm>
              <a:off x="6333672" y="3336121"/>
              <a:ext cx="197240" cy="152629"/>
            </a:xfrm>
            <a:custGeom>
              <a:avLst/>
              <a:gdLst>
                <a:gd name="T0" fmla="*/ 21 w 151"/>
                <a:gd name="T1" fmla="*/ 87 h 107"/>
                <a:gd name="T2" fmla="*/ 28 w 151"/>
                <a:gd name="T3" fmla="*/ 81 h 107"/>
                <a:gd name="T4" fmla="*/ 35 w 151"/>
                <a:gd name="T5" fmla="*/ 73 h 107"/>
                <a:gd name="T6" fmla="*/ 56 w 151"/>
                <a:gd name="T7" fmla="*/ 81 h 107"/>
                <a:gd name="T8" fmla="*/ 58 w 151"/>
                <a:gd name="T9" fmla="*/ 88 h 107"/>
                <a:gd name="T10" fmla="*/ 65 w 151"/>
                <a:gd name="T11" fmla="*/ 91 h 107"/>
                <a:gd name="T12" fmla="*/ 82 w 151"/>
                <a:gd name="T13" fmla="*/ 104 h 107"/>
                <a:gd name="T14" fmla="*/ 96 w 151"/>
                <a:gd name="T15" fmla="*/ 102 h 107"/>
                <a:gd name="T16" fmla="*/ 90 w 151"/>
                <a:gd name="T17" fmla="*/ 99 h 107"/>
                <a:gd name="T18" fmla="*/ 91 w 151"/>
                <a:gd name="T19" fmla="*/ 96 h 107"/>
                <a:gd name="T20" fmla="*/ 83 w 151"/>
                <a:gd name="T21" fmla="*/ 94 h 107"/>
                <a:gd name="T22" fmla="*/ 83 w 151"/>
                <a:gd name="T23" fmla="*/ 88 h 107"/>
                <a:gd name="T24" fmla="*/ 78 w 151"/>
                <a:gd name="T25" fmla="*/ 88 h 107"/>
                <a:gd name="T26" fmla="*/ 75 w 151"/>
                <a:gd name="T27" fmla="*/ 82 h 107"/>
                <a:gd name="T28" fmla="*/ 73 w 151"/>
                <a:gd name="T29" fmla="*/ 75 h 107"/>
                <a:gd name="T30" fmla="*/ 66 w 151"/>
                <a:gd name="T31" fmla="*/ 72 h 107"/>
                <a:gd name="T32" fmla="*/ 72 w 151"/>
                <a:gd name="T33" fmla="*/ 57 h 107"/>
                <a:gd name="T34" fmla="*/ 68 w 151"/>
                <a:gd name="T35" fmla="*/ 48 h 107"/>
                <a:gd name="T36" fmla="*/ 61 w 151"/>
                <a:gd name="T37" fmla="*/ 48 h 107"/>
                <a:gd name="T38" fmla="*/ 59 w 151"/>
                <a:gd name="T39" fmla="*/ 42 h 107"/>
                <a:gd name="T40" fmla="*/ 50 w 151"/>
                <a:gd name="T41" fmla="*/ 40 h 107"/>
                <a:gd name="T42" fmla="*/ 50 w 151"/>
                <a:gd name="T43" fmla="*/ 34 h 107"/>
                <a:gd name="T44" fmla="*/ 39 w 151"/>
                <a:gd name="T45" fmla="*/ 26 h 107"/>
                <a:gd name="T46" fmla="*/ 34 w 151"/>
                <a:gd name="T47" fmla="*/ 20 h 107"/>
                <a:gd name="T48" fmla="*/ 9 w 151"/>
                <a:gd name="T49" fmla="*/ 12 h 107"/>
                <a:gd name="T50" fmla="*/ 0 w 151"/>
                <a:gd name="T51" fmla="*/ 57 h 107"/>
                <a:gd name="T52" fmla="*/ 99 w 151"/>
                <a:gd name="T53" fmla="*/ 96 h 107"/>
                <a:gd name="T54" fmla="*/ 98 w 151"/>
                <a:gd name="T55" fmla="*/ 93 h 107"/>
                <a:gd name="T56" fmla="*/ 138 w 151"/>
                <a:gd name="T57" fmla="*/ 44 h 107"/>
                <a:gd name="T58" fmla="*/ 146 w 151"/>
                <a:gd name="T59" fmla="*/ 60 h 107"/>
                <a:gd name="T60" fmla="*/ 150 w 151"/>
                <a:gd name="T61" fmla="*/ 59 h 107"/>
                <a:gd name="T62" fmla="*/ 151 w 151"/>
                <a:gd name="T63" fmla="*/ 55 h 107"/>
                <a:gd name="T64" fmla="*/ 112 w 151"/>
                <a:gd name="T65" fmla="*/ 28 h 107"/>
                <a:gd name="T66" fmla="*/ 108 w 151"/>
                <a:gd name="T67" fmla="*/ 30 h 107"/>
                <a:gd name="T68" fmla="*/ 109 w 151"/>
                <a:gd name="T69" fmla="*/ 34 h 107"/>
                <a:gd name="T70" fmla="*/ 105 w 151"/>
                <a:gd name="T71" fmla="*/ 40 h 107"/>
                <a:gd name="T72" fmla="*/ 101 w 151"/>
                <a:gd name="T73" fmla="*/ 42 h 107"/>
                <a:gd name="T74" fmla="*/ 96 w 151"/>
                <a:gd name="T75" fmla="*/ 42 h 107"/>
                <a:gd name="T76" fmla="*/ 94 w 151"/>
                <a:gd name="T77" fmla="*/ 39 h 107"/>
                <a:gd name="T78" fmla="*/ 93 w 151"/>
                <a:gd name="T79" fmla="*/ 43 h 107"/>
                <a:gd name="T80" fmla="*/ 84 w 151"/>
                <a:gd name="T81" fmla="*/ 50 h 107"/>
                <a:gd name="T82" fmla="*/ 99 w 151"/>
                <a:gd name="T83" fmla="*/ 50 h 107"/>
                <a:gd name="T84" fmla="*/ 109 w 151"/>
                <a:gd name="T85" fmla="*/ 42 h 107"/>
                <a:gd name="T86" fmla="*/ 113 w 151"/>
                <a:gd name="T87" fmla="*/ 41 h 107"/>
                <a:gd name="T88" fmla="*/ 115 w 151"/>
                <a:gd name="T89" fmla="*/ 35 h 107"/>
                <a:gd name="T90" fmla="*/ 113 w 151"/>
                <a:gd name="T91" fmla="*/ 17 h 107"/>
                <a:gd name="T92" fmla="*/ 121 w 151"/>
                <a:gd name="T93" fmla="*/ 31 h 107"/>
                <a:gd name="T94" fmla="*/ 121 w 151"/>
                <a:gd name="T95" fmla="*/ 28 h 107"/>
                <a:gd name="T96" fmla="*/ 122 w 151"/>
                <a:gd name="T97" fmla="*/ 25 h 107"/>
                <a:gd name="T98" fmla="*/ 100 w 151"/>
                <a:gd name="T99" fmla="*/ 12 h 107"/>
                <a:gd name="T100" fmla="*/ 110 w 151"/>
                <a:gd name="T101" fmla="*/ 18 h 107"/>
                <a:gd name="T102" fmla="*/ 112 w 151"/>
                <a:gd name="T103" fmla="*/ 14 h 107"/>
                <a:gd name="T104" fmla="*/ 93 w 151"/>
                <a:gd name="T105" fmla="*/ 7 h 107"/>
                <a:gd name="T106" fmla="*/ 97 w 151"/>
                <a:gd name="T107" fmla="*/ 11 h 107"/>
                <a:gd name="T108" fmla="*/ 97 w 151"/>
                <a:gd name="T109" fmla="*/ 8 h 107"/>
                <a:gd name="T110" fmla="*/ 57 w 151"/>
                <a:gd name="T111" fmla="*/ 3 h 107"/>
                <a:gd name="T112" fmla="*/ 65 w 151"/>
                <a:gd name="T113" fmla="*/ 3 h 1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1"/>
                <a:gd name="T172" fmla="*/ 0 h 107"/>
                <a:gd name="T173" fmla="*/ 151 w 151"/>
                <a:gd name="T174" fmla="*/ 107 h 1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1" h="107">
                  <a:moveTo>
                    <a:pt x="1" y="88"/>
                  </a:moveTo>
                  <a:lnTo>
                    <a:pt x="1" y="88"/>
                  </a:lnTo>
                  <a:lnTo>
                    <a:pt x="17" y="87"/>
                  </a:lnTo>
                  <a:lnTo>
                    <a:pt x="21" y="87"/>
                  </a:lnTo>
                  <a:lnTo>
                    <a:pt x="24" y="85"/>
                  </a:lnTo>
                  <a:lnTo>
                    <a:pt x="26" y="83"/>
                  </a:lnTo>
                  <a:lnTo>
                    <a:pt x="28" y="81"/>
                  </a:lnTo>
                  <a:lnTo>
                    <a:pt x="28" y="76"/>
                  </a:lnTo>
                  <a:lnTo>
                    <a:pt x="28" y="73"/>
                  </a:lnTo>
                  <a:lnTo>
                    <a:pt x="35" y="73"/>
                  </a:lnTo>
                  <a:lnTo>
                    <a:pt x="43" y="74"/>
                  </a:lnTo>
                  <a:lnTo>
                    <a:pt x="50" y="76"/>
                  </a:lnTo>
                  <a:lnTo>
                    <a:pt x="53" y="79"/>
                  </a:lnTo>
                  <a:lnTo>
                    <a:pt x="56" y="81"/>
                  </a:lnTo>
                  <a:lnTo>
                    <a:pt x="57" y="83"/>
                  </a:lnTo>
                  <a:lnTo>
                    <a:pt x="57" y="85"/>
                  </a:lnTo>
                  <a:lnTo>
                    <a:pt x="58" y="88"/>
                  </a:lnTo>
                  <a:lnTo>
                    <a:pt x="59" y="90"/>
                  </a:lnTo>
                  <a:lnTo>
                    <a:pt x="63" y="90"/>
                  </a:lnTo>
                  <a:lnTo>
                    <a:pt x="65" y="91"/>
                  </a:lnTo>
                  <a:lnTo>
                    <a:pt x="69" y="100"/>
                  </a:lnTo>
                  <a:lnTo>
                    <a:pt x="75" y="102"/>
                  </a:lnTo>
                  <a:lnTo>
                    <a:pt x="82" y="104"/>
                  </a:lnTo>
                  <a:lnTo>
                    <a:pt x="90" y="105"/>
                  </a:lnTo>
                  <a:lnTo>
                    <a:pt x="96" y="107"/>
                  </a:lnTo>
                  <a:lnTo>
                    <a:pt x="96" y="102"/>
                  </a:lnTo>
                  <a:lnTo>
                    <a:pt x="92" y="100"/>
                  </a:lnTo>
                  <a:lnTo>
                    <a:pt x="90" y="99"/>
                  </a:lnTo>
                  <a:lnTo>
                    <a:pt x="91" y="98"/>
                  </a:lnTo>
                  <a:lnTo>
                    <a:pt x="91" y="97"/>
                  </a:lnTo>
                  <a:lnTo>
                    <a:pt x="91" y="96"/>
                  </a:lnTo>
                  <a:lnTo>
                    <a:pt x="90" y="96"/>
                  </a:lnTo>
                  <a:lnTo>
                    <a:pt x="88" y="96"/>
                  </a:lnTo>
                  <a:lnTo>
                    <a:pt x="85" y="94"/>
                  </a:lnTo>
                  <a:lnTo>
                    <a:pt x="83" y="94"/>
                  </a:lnTo>
                  <a:lnTo>
                    <a:pt x="83" y="92"/>
                  </a:lnTo>
                  <a:lnTo>
                    <a:pt x="83" y="91"/>
                  </a:lnTo>
                  <a:lnTo>
                    <a:pt x="83" y="88"/>
                  </a:lnTo>
                  <a:lnTo>
                    <a:pt x="82" y="88"/>
                  </a:lnTo>
                  <a:lnTo>
                    <a:pt x="81" y="88"/>
                  </a:lnTo>
                  <a:lnTo>
                    <a:pt x="78" y="88"/>
                  </a:lnTo>
                  <a:lnTo>
                    <a:pt x="77" y="87"/>
                  </a:lnTo>
                  <a:lnTo>
                    <a:pt x="76" y="84"/>
                  </a:lnTo>
                  <a:lnTo>
                    <a:pt x="75" y="82"/>
                  </a:lnTo>
                  <a:lnTo>
                    <a:pt x="75" y="79"/>
                  </a:lnTo>
                  <a:lnTo>
                    <a:pt x="74" y="76"/>
                  </a:lnTo>
                  <a:lnTo>
                    <a:pt x="73" y="75"/>
                  </a:lnTo>
                  <a:lnTo>
                    <a:pt x="72" y="75"/>
                  </a:lnTo>
                  <a:lnTo>
                    <a:pt x="68" y="74"/>
                  </a:lnTo>
                  <a:lnTo>
                    <a:pt x="66" y="72"/>
                  </a:lnTo>
                  <a:lnTo>
                    <a:pt x="65" y="68"/>
                  </a:lnTo>
                  <a:lnTo>
                    <a:pt x="64" y="60"/>
                  </a:lnTo>
                  <a:lnTo>
                    <a:pt x="72" y="57"/>
                  </a:lnTo>
                  <a:lnTo>
                    <a:pt x="69" y="48"/>
                  </a:lnTo>
                  <a:lnTo>
                    <a:pt x="68" y="48"/>
                  </a:lnTo>
                  <a:lnTo>
                    <a:pt x="66" y="48"/>
                  </a:lnTo>
                  <a:lnTo>
                    <a:pt x="64" y="48"/>
                  </a:lnTo>
                  <a:lnTo>
                    <a:pt x="61" y="48"/>
                  </a:lnTo>
                  <a:lnTo>
                    <a:pt x="61" y="47"/>
                  </a:lnTo>
                  <a:lnTo>
                    <a:pt x="60" y="45"/>
                  </a:lnTo>
                  <a:lnTo>
                    <a:pt x="59" y="42"/>
                  </a:lnTo>
                  <a:lnTo>
                    <a:pt x="57" y="41"/>
                  </a:lnTo>
                  <a:lnTo>
                    <a:pt x="55" y="41"/>
                  </a:lnTo>
                  <a:lnTo>
                    <a:pt x="51" y="41"/>
                  </a:lnTo>
                  <a:lnTo>
                    <a:pt x="50" y="40"/>
                  </a:lnTo>
                  <a:lnTo>
                    <a:pt x="49" y="37"/>
                  </a:lnTo>
                  <a:lnTo>
                    <a:pt x="50" y="34"/>
                  </a:lnTo>
                  <a:lnTo>
                    <a:pt x="43" y="26"/>
                  </a:lnTo>
                  <a:lnTo>
                    <a:pt x="41" y="26"/>
                  </a:lnTo>
                  <a:lnTo>
                    <a:pt x="39" y="26"/>
                  </a:lnTo>
                  <a:lnTo>
                    <a:pt x="36" y="24"/>
                  </a:lnTo>
                  <a:lnTo>
                    <a:pt x="34" y="20"/>
                  </a:lnTo>
                  <a:lnTo>
                    <a:pt x="28" y="18"/>
                  </a:lnTo>
                  <a:lnTo>
                    <a:pt x="21" y="16"/>
                  </a:lnTo>
                  <a:lnTo>
                    <a:pt x="16" y="15"/>
                  </a:lnTo>
                  <a:lnTo>
                    <a:pt x="9" y="12"/>
                  </a:lnTo>
                  <a:lnTo>
                    <a:pt x="0" y="7"/>
                  </a:lnTo>
                  <a:lnTo>
                    <a:pt x="1" y="53"/>
                  </a:lnTo>
                  <a:lnTo>
                    <a:pt x="0" y="57"/>
                  </a:lnTo>
                  <a:lnTo>
                    <a:pt x="1" y="61"/>
                  </a:lnTo>
                  <a:lnTo>
                    <a:pt x="1" y="88"/>
                  </a:lnTo>
                  <a:close/>
                  <a:moveTo>
                    <a:pt x="98" y="93"/>
                  </a:moveTo>
                  <a:lnTo>
                    <a:pt x="99" y="96"/>
                  </a:lnTo>
                  <a:lnTo>
                    <a:pt x="100" y="96"/>
                  </a:lnTo>
                  <a:lnTo>
                    <a:pt x="100" y="94"/>
                  </a:lnTo>
                  <a:lnTo>
                    <a:pt x="98" y="93"/>
                  </a:lnTo>
                  <a:close/>
                  <a:moveTo>
                    <a:pt x="137" y="35"/>
                  </a:moveTo>
                  <a:lnTo>
                    <a:pt x="137" y="35"/>
                  </a:lnTo>
                  <a:lnTo>
                    <a:pt x="138" y="44"/>
                  </a:lnTo>
                  <a:lnTo>
                    <a:pt x="139" y="50"/>
                  </a:lnTo>
                  <a:lnTo>
                    <a:pt x="141" y="55"/>
                  </a:lnTo>
                  <a:lnTo>
                    <a:pt x="146" y="60"/>
                  </a:lnTo>
                  <a:lnTo>
                    <a:pt x="149" y="60"/>
                  </a:lnTo>
                  <a:lnTo>
                    <a:pt x="150" y="59"/>
                  </a:lnTo>
                  <a:lnTo>
                    <a:pt x="151" y="58"/>
                  </a:lnTo>
                  <a:lnTo>
                    <a:pt x="151" y="55"/>
                  </a:lnTo>
                  <a:lnTo>
                    <a:pt x="145" y="45"/>
                  </a:lnTo>
                  <a:lnTo>
                    <a:pt x="137" y="35"/>
                  </a:lnTo>
                  <a:close/>
                  <a:moveTo>
                    <a:pt x="112" y="28"/>
                  </a:moveTo>
                  <a:lnTo>
                    <a:pt x="112" y="28"/>
                  </a:lnTo>
                  <a:lnTo>
                    <a:pt x="110" y="30"/>
                  </a:lnTo>
                  <a:lnTo>
                    <a:pt x="109" y="30"/>
                  </a:lnTo>
                  <a:lnTo>
                    <a:pt x="108" y="30"/>
                  </a:lnTo>
                  <a:lnTo>
                    <a:pt x="109" y="31"/>
                  </a:lnTo>
                  <a:lnTo>
                    <a:pt x="109" y="33"/>
                  </a:lnTo>
                  <a:lnTo>
                    <a:pt x="109" y="34"/>
                  </a:lnTo>
                  <a:lnTo>
                    <a:pt x="107" y="34"/>
                  </a:lnTo>
                  <a:lnTo>
                    <a:pt x="106" y="37"/>
                  </a:lnTo>
                  <a:lnTo>
                    <a:pt x="105" y="40"/>
                  </a:lnTo>
                  <a:lnTo>
                    <a:pt x="104" y="40"/>
                  </a:lnTo>
                  <a:lnTo>
                    <a:pt x="104" y="42"/>
                  </a:lnTo>
                  <a:lnTo>
                    <a:pt x="101" y="42"/>
                  </a:lnTo>
                  <a:lnTo>
                    <a:pt x="100" y="42"/>
                  </a:lnTo>
                  <a:lnTo>
                    <a:pt x="98" y="42"/>
                  </a:lnTo>
                  <a:lnTo>
                    <a:pt x="96" y="42"/>
                  </a:lnTo>
                  <a:lnTo>
                    <a:pt x="96" y="40"/>
                  </a:lnTo>
                  <a:lnTo>
                    <a:pt x="96" y="39"/>
                  </a:lnTo>
                  <a:lnTo>
                    <a:pt x="94" y="39"/>
                  </a:lnTo>
                  <a:lnTo>
                    <a:pt x="93" y="40"/>
                  </a:lnTo>
                  <a:lnTo>
                    <a:pt x="93" y="41"/>
                  </a:lnTo>
                  <a:lnTo>
                    <a:pt x="93" y="43"/>
                  </a:lnTo>
                  <a:lnTo>
                    <a:pt x="78" y="43"/>
                  </a:lnTo>
                  <a:lnTo>
                    <a:pt x="82" y="48"/>
                  </a:lnTo>
                  <a:lnTo>
                    <a:pt x="84" y="50"/>
                  </a:lnTo>
                  <a:lnTo>
                    <a:pt x="86" y="51"/>
                  </a:lnTo>
                  <a:lnTo>
                    <a:pt x="92" y="51"/>
                  </a:lnTo>
                  <a:lnTo>
                    <a:pt x="99" y="50"/>
                  </a:lnTo>
                  <a:lnTo>
                    <a:pt x="105" y="48"/>
                  </a:lnTo>
                  <a:lnTo>
                    <a:pt x="108" y="45"/>
                  </a:lnTo>
                  <a:lnTo>
                    <a:pt x="109" y="42"/>
                  </a:lnTo>
                  <a:lnTo>
                    <a:pt x="109" y="41"/>
                  </a:lnTo>
                  <a:lnTo>
                    <a:pt x="109" y="40"/>
                  </a:lnTo>
                  <a:lnTo>
                    <a:pt x="113" y="41"/>
                  </a:lnTo>
                  <a:lnTo>
                    <a:pt x="115" y="40"/>
                  </a:lnTo>
                  <a:lnTo>
                    <a:pt x="115" y="37"/>
                  </a:lnTo>
                  <a:lnTo>
                    <a:pt x="115" y="35"/>
                  </a:lnTo>
                  <a:lnTo>
                    <a:pt x="116" y="30"/>
                  </a:lnTo>
                  <a:lnTo>
                    <a:pt x="112" y="28"/>
                  </a:lnTo>
                  <a:close/>
                  <a:moveTo>
                    <a:pt x="113" y="17"/>
                  </a:moveTo>
                  <a:lnTo>
                    <a:pt x="113" y="17"/>
                  </a:lnTo>
                  <a:lnTo>
                    <a:pt x="116" y="24"/>
                  </a:lnTo>
                  <a:lnTo>
                    <a:pt x="117" y="33"/>
                  </a:lnTo>
                  <a:lnTo>
                    <a:pt x="121" y="31"/>
                  </a:lnTo>
                  <a:lnTo>
                    <a:pt x="122" y="30"/>
                  </a:lnTo>
                  <a:lnTo>
                    <a:pt x="122" y="28"/>
                  </a:lnTo>
                  <a:lnTo>
                    <a:pt x="121" y="28"/>
                  </a:lnTo>
                  <a:lnTo>
                    <a:pt x="122" y="28"/>
                  </a:lnTo>
                  <a:lnTo>
                    <a:pt x="122" y="27"/>
                  </a:lnTo>
                  <a:lnTo>
                    <a:pt x="122" y="25"/>
                  </a:lnTo>
                  <a:lnTo>
                    <a:pt x="113" y="17"/>
                  </a:lnTo>
                  <a:close/>
                  <a:moveTo>
                    <a:pt x="100" y="9"/>
                  </a:moveTo>
                  <a:lnTo>
                    <a:pt x="100" y="12"/>
                  </a:lnTo>
                  <a:lnTo>
                    <a:pt x="108" y="17"/>
                  </a:lnTo>
                  <a:lnTo>
                    <a:pt x="110" y="18"/>
                  </a:lnTo>
                  <a:lnTo>
                    <a:pt x="110" y="17"/>
                  </a:lnTo>
                  <a:lnTo>
                    <a:pt x="110" y="15"/>
                  </a:lnTo>
                  <a:lnTo>
                    <a:pt x="112" y="14"/>
                  </a:lnTo>
                  <a:lnTo>
                    <a:pt x="100" y="9"/>
                  </a:lnTo>
                  <a:close/>
                  <a:moveTo>
                    <a:pt x="93" y="7"/>
                  </a:moveTo>
                  <a:lnTo>
                    <a:pt x="93" y="7"/>
                  </a:lnTo>
                  <a:lnTo>
                    <a:pt x="94" y="11"/>
                  </a:lnTo>
                  <a:lnTo>
                    <a:pt x="96" y="11"/>
                  </a:lnTo>
                  <a:lnTo>
                    <a:pt x="97" y="11"/>
                  </a:lnTo>
                  <a:lnTo>
                    <a:pt x="98" y="9"/>
                  </a:lnTo>
                  <a:lnTo>
                    <a:pt x="98" y="8"/>
                  </a:lnTo>
                  <a:lnTo>
                    <a:pt x="97" y="8"/>
                  </a:lnTo>
                  <a:lnTo>
                    <a:pt x="93" y="7"/>
                  </a:lnTo>
                  <a:close/>
                  <a:moveTo>
                    <a:pt x="57" y="0"/>
                  </a:moveTo>
                  <a:lnTo>
                    <a:pt x="57" y="3"/>
                  </a:lnTo>
                  <a:lnTo>
                    <a:pt x="64" y="3"/>
                  </a:lnTo>
                  <a:lnTo>
                    <a:pt x="65" y="3"/>
                  </a:lnTo>
                  <a:lnTo>
                    <a:pt x="63" y="2"/>
                  </a:lnTo>
                  <a:lnTo>
                    <a:pt x="57" y="0"/>
                  </a:lnTo>
                  <a:close/>
                </a:path>
              </a:pathLst>
            </a:custGeom>
            <a:grpFill/>
            <a:ln w="1905">
              <a:solidFill>
                <a:srgbClr val="FAE374"/>
              </a:solidFill>
              <a:prstDash val="solid"/>
              <a:round/>
              <a:headEnd/>
              <a:tailEnd/>
            </a:ln>
          </p:spPr>
          <p:txBody>
            <a:bodyPr/>
            <a:lstStyle/>
            <a:p>
              <a:endParaRPr lang="en-US"/>
            </a:p>
          </p:txBody>
        </p:sp>
        <p:sp>
          <p:nvSpPr>
            <p:cNvPr id="145" name="Freeform 220"/>
            <p:cNvSpPr>
              <a:spLocks noChangeAspect="1" noEditPoints="1"/>
            </p:cNvSpPr>
            <p:nvPr/>
          </p:nvSpPr>
          <p:spPr bwMode="auto">
            <a:xfrm>
              <a:off x="3409030" y="3119302"/>
              <a:ext cx="77067" cy="48499"/>
            </a:xfrm>
            <a:custGeom>
              <a:avLst/>
              <a:gdLst>
                <a:gd name="T0" fmla="*/ 2 w 59"/>
                <a:gd name="T1" fmla="*/ 1 h 34"/>
                <a:gd name="T2" fmla="*/ 0 w 59"/>
                <a:gd name="T3" fmla="*/ 0 h 34"/>
                <a:gd name="T4" fmla="*/ 0 w 59"/>
                <a:gd name="T5" fmla="*/ 6 h 34"/>
                <a:gd name="T6" fmla="*/ 0 w 59"/>
                <a:gd name="T7" fmla="*/ 8 h 34"/>
                <a:gd name="T8" fmla="*/ 1 w 59"/>
                <a:gd name="T9" fmla="*/ 10 h 34"/>
                <a:gd name="T10" fmla="*/ 2 w 59"/>
                <a:gd name="T11" fmla="*/ 13 h 34"/>
                <a:gd name="T12" fmla="*/ 0 w 59"/>
                <a:gd name="T13" fmla="*/ 17 h 34"/>
                <a:gd name="T14" fmla="*/ 10 w 59"/>
                <a:gd name="T15" fmla="*/ 17 h 34"/>
                <a:gd name="T16" fmla="*/ 15 w 59"/>
                <a:gd name="T17" fmla="*/ 20 h 34"/>
                <a:gd name="T18" fmla="*/ 15 w 59"/>
                <a:gd name="T19" fmla="*/ 24 h 34"/>
                <a:gd name="T20" fmla="*/ 21 w 59"/>
                <a:gd name="T21" fmla="*/ 24 h 34"/>
                <a:gd name="T22" fmla="*/ 21 w 59"/>
                <a:gd name="T23" fmla="*/ 26 h 34"/>
                <a:gd name="T24" fmla="*/ 32 w 59"/>
                <a:gd name="T25" fmla="*/ 29 h 34"/>
                <a:gd name="T26" fmla="*/ 32 w 59"/>
                <a:gd name="T27" fmla="*/ 29 h 34"/>
                <a:gd name="T28" fmla="*/ 29 w 59"/>
                <a:gd name="T29" fmla="*/ 26 h 34"/>
                <a:gd name="T30" fmla="*/ 28 w 59"/>
                <a:gd name="T31" fmla="*/ 28 h 34"/>
                <a:gd name="T32" fmla="*/ 28 w 59"/>
                <a:gd name="T33" fmla="*/ 26 h 34"/>
                <a:gd name="T34" fmla="*/ 30 w 59"/>
                <a:gd name="T35" fmla="*/ 25 h 34"/>
                <a:gd name="T36" fmla="*/ 25 w 59"/>
                <a:gd name="T37" fmla="*/ 21 h 34"/>
                <a:gd name="T38" fmla="*/ 25 w 59"/>
                <a:gd name="T39" fmla="*/ 17 h 34"/>
                <a:gd name="T40" fmla="*/ 33 w 59"/>
                <a:gd name="T41" fmla="*/ 13 h 34"/>
                <a:gd name="T42" fmla="*/ 32 w 59"/>
                <a:gd name="T43" fmla="*/ 13 h 34"/>
                <a:gd name="T44" fmla="*/ 34 w 59"/>
                <a:gd name="T45" fmla="*/ 10 h 34"/>
                <a:gd name="T46" fmla="*/ 38 w 59"/>
                <a:gd name="T47" fmla="*/ 8 h 34"/>
                <a:gd name="T48" fmla="*/ 43 w 59"/>
                <a:gd name="T49" fmla="*/ 20 h 34"/>
                <a:gd name="T50" fmla="*/ 50 w 59"/>
                <a:gd name="T51" fmla="*/ 17 h 34"/>
                <a:gd name="T52" fmla="*/ 48 w 59"/>
                <a:gd name="T53" fmla="*/ 21 h 34"/>
                <a:gd name="T54" fmla="*/ 47 w 59"/>
                <a:gd name="T55" fmla="*/ 30 h 34"/>
                <a:gd name="T56" fmla="*/ 49 w 59"/>
                <a:gd name="T57" fmla="*/ 32 h 34"/>
                <a:gd name="T58" fmla="*/ 51 w 59"/>
                <a:gd name="T59" fmla="*/ 34 h 34"/>
                <a:gd name="T60" fmla="*/ 56 w 59"/>
                <a:gd name="T61" fmla="*/ 34 h 34"/>
                <a:gd name="T62" fmla="*/ 57 w 59"/>
                <a:gd name="T63" fmla="*/ 32 h 34"/>
                <a:gd name="T64" fmla="*/ 59 w 59"/>
                <a:gd name="T65" fmla="*/ 26 h 34"/>
                <a:gd name="T66" fmla="*/ 59 w 59"/>
                <a:gd name="T67" fmla="*/ 24 h 34"/>
                <a:gd name="T68" fmla="*/ 57 w 59"/>
                <a:gd name="T69" fmla="*/ 22 h 34"/>
                <a:gd name="T70" fmla="*/ 58 w 59"/>
                <a:gd name="T71" fmla="*/ 18 h 34"/>
                <a:gd name="T72" fmla="*/ 43 w 59"/>
                <a:gd name="T73" fmla="*/ 3 h 34"/>
                <a:gd name="T74" fmla="*/ 39 w 59"/>
                <a:gd name="T75" fmla="*/ 1 h 34"/>
                <a:gd name="T76" fmla="*/ 34 w 59"/>
                <a:gd name="T77" fmla="*/ 0 h 34"/>
                <a:gd name="T78" fmla="*/ 33 w 59"/>
                <a:gd name="T79" fmla="*/ 6 h 34"/>
                <a:gd name="T80" fmla="*/ 24 w 59"/>
                <a:gd name="T81" fmla="*/ 8 h 34"/>
                <a:gd name="T82" fmla="*/ 16 w 59"/>
                <a:gd name="T83" fmla="*/ 10 h 34"/>
                <a:gd name="T84" fmla="*/ 15 w 59"/>
                <a:gd name="T85" fmla="*/ 8 h 34"/>
                <a:gd name="T86" fmla="*/ 13 w 59"/>
                <a:gd name="T87" fmla="*/ 7 h 34"/>
                <a:gd name="T88" fmla="*/ 12 w 59"/>
                <a:gd name="T89" fmla="*/ 8 h 34"/>
                <a:gd name="T90" fmla="*/ 8 w 59"/>
                <a:gd name="T91" fmla="*/ 8 h 34"/>
                <a:gd name="T92" fmla="*/ 5 w 59"/>
                <a:gd name="T93" fmla="*/ 0 h 34"/>
                <a:gd name="T94" fmla="*/ 13 w 59"/>
                <a:gd name="T95" fmla="*/ 26 h 34"/>
                <a:gd name="T96" fmla="*/ 15 w 59"/>
                <a:gd name="T97" fmla="*/ 30 h 34"/>
                <a:gd name="T98" fmla="*/ 15 w 59"/>
                <a:gd name="T99" fmla="*/ 29 h 34"/>
                <a:gd name="T100" fmla="*/ 13 w 59"/>
                <a:gd name="T101" fmla="*/ 26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9"/>
                <a:gd name="T154" fmla="*/ 0 h 34"/>
                <a:gd name="T155" fmla="*/ 59 w 59"/>
                <a:gd name="T156" fmla="*/ 34 h 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9" h="34">
                  <a:moveTo>
                    <a:pt x="5" y="0"/>
                  </a:moveTo>
                  <a:lnTo>
                    <a:pt x="2" y="1"/>
                  </a:lnTo>
                  <a:lnTo>
                    <a:pt x="0" y="0"/>
                  </a:lnTo>
                  <a:lnTo>
                    <a:pt x="0" y="3"/>
                  </a:lnTo>
                  <a:lnTo>
                    <a:pt x="0" y="6"/>
                  </a:lnTo>
                  <a:lnTo>
                    <a:pt x="0" y="8"/>
                  </a:lnTo>
                  <a:lnTo>
                    <a:pt x="0" y="9"/>
                  </a:lnTo>
                  <a:lnTo>
                    <a:pt x="1" y="10"/>
                  </a:lnTo>
                  <a:lnTo>
                    <a:pt x="2" y="13"/>
                  </a:lnTo>
                  <a:lnTo>
                    <a:pt x="0" y="17"/>
                  </a:lnTo>
                  <a:lnTo>
                    <a:pt x="7" y="17"/>
                  </a:lnTo>
                  <a:lnTo>
                    <a:pt x="10" y="17"/>
                  </a:lnTo>
                  <a:lnTo>
                    <a:pt x="15" y="20"/>
                  </a:lnTo>
                  <a:lnTo>
                    <a:pt x="15" y="24"/>
                  </a:lnTo>
                  <a:lnTo>
                    <a:pt x="17" y="24"/>
                  </a:lnTo>
                  <a:lnTo>
                    <a:pt x="21" y="24"/>
                  </a:lnTo>
                  <a:lnTo>
                    <a:pt x="21" y="26"/>
                  </a:lnTo>
                  <a:lnTo>
                    <a:pt x="26" y="29"/>
                  </a:lnTo>
                  <a:lnTo>
                    <a:pt x="32" y="29"/>
                  </a:lnTo>
                  <a:lnTo>
                    <a:pt x="31" y="28"/>
                  </a:lnTo>
                  <a:lnTo>
                    <a:pt x="29" y="26"/>
                  </a:lnTo>
                  <a:lnTo>
                    <a:pt x="28" y="28"/>
                  </a:lnTo>
                  <a:lnTo>
                    <a:pt x="28" y="26"/>
                  </a:lnTo>
                  <a:lnTo>
                    <a:pt x="30" y="25"/>
                  </a:lnTo>
                  <a:lnTo>
                    <a:pt x="29" y="21"/>
                  </a:lnTo>
                  <a:lnTo>
                    <a:pt x="25" y="21"/>
                  </a:lnTo>
                  <a:lnTo>
                    <a:pt x="25" y="17"/>
                  </a:lnTo>
                  <a:lnTo>
                    <a:pt x="33" y="13"/>
                  </a:lnTo>
                  <a:lnTo>
                    <a:pt x="32" y="14"/>
                  </a:lnTo>
                  <a:lnTo>
                    <a:pt x="32" y="13"/>
                  </a:lnTo>
                  <a:lnTo>
                    <a:pt x="34" y="10"/>
                  </a:lnTo>
                  <a:lnTo>
                    <a:pt x="37" y="9"/>
                  </a:lnTo>
                  <a:lnTo>
                    <a:pt x="38" y="8"/>
                  </a:lnTo>
                  <a:lnTo>
                    <a:pt x="43" y="20"/>
                  </a:lnTo>
                  <a:lnTo>
                    <a:pt x="50" y="17"/>
                  </a:lnTo>
                  <a:lnTo>
                    <a:pt x="48" y="21"/>
                  </a:lnTo>
                  <a:lnTo>
                    <a:pt x="47" y="30"/>
                  </a:lnTo>
                  <a:lnTo>
                    <a:pt x="49" y="32"/>
                  </a:lnTo>
                  <a:lnTo>
                    <a:pt x="51" y="34"/>
                  </a:lnTo>
                  <a:lnTo>
                    <a:pt x="54" y="34"/>
                  </a:lnTo>
                  <a:lnTo>
                    <a:pt x="56" y="34"/>
                  </a:lnTo>
                  <a:lnTo>
                    <a:pt x="57" y="32"/>
                  </a:lnTo>
                  <a:lnTo>
                    <a:pt x="58" y="30"/>
                  </a:lnTo>
                  <a:lnTo>
                    <a:pt x="59" y="26"/>
                  </a:lnTo>
                  <a:lnTo>
                    <a:pt x="59" y="24"/>
                  </a:lnTo>
                  <a:lnTo>
                    <a:pt x="58" y="23"/>
                  </a:lnTo>
                  <a:lnTo>
                    <a:pt x="57" y="22"/>
                  </a:lnTo>
                  <a:lnTo>
                    <a:pt x="58" y="18"/>
                  </a:lnTo>
                  <a:lnTo>
                    <a:pt x="50" y="10"/>
                  </a:lnTo>
                  <a:lnTo>
                    <a:pt x="43" y="3"/>
                  </a:lnTo>
                  <a:lnTo>
                    <a:pt x="39" y="1"/>
                  </a:lnTo>
                  <a:lnTo>
                    <a:pt x="34" y="0"/>
                  </a:lnTo>
                  <a:lnTo>
                    <a:pt x="33" y="6"/>
                  </a:lnTo>
                  <a:lnTo>
                    <a:pt x="29" y="7"/>
                  </a:lnTo>
                  <a:lnTo>
                    <a:pt x="24" y="8"/>
                  </a:lnTo>
                  <a:lnTo>
                    <a:pt x="21" y="8"/>
                  </a:lnTo>
                  <a:lnTo>
                    <a:pt x="16" y="10"/>
                  </a:lnTo>
                  <a:lnTo>
                    <a:pt x="15" y="8"/>
                  </a:lnTo>
                  <a:lnTo>
                    <a:pt x="15" y="7"/>
                  </a:lnTo>
                  <a:lnTo>
                    <a:pt x="13" y="7"/>
                  </a:lnTo>
                  <a:lnTo>
                    <a:pt x="12" y="8"/>
                  </a:lnTo>
                  <a:lnTo>
                    <a:pt x="10" y="9"/>
                  </a:lnTo>
                  <a:lnTo>
                    <a:pt x="8" y="8"/>
                  </a:lnTo>
                  <a:lnTo>
                    <a:pt x="5" y="0"/>
                  </a:lnTo>
                  <a:close/>
                  <a:moveTo>
                    <a:pt x="13" y="26"/>
                  </a:moveTo>
                  <a:lnTo>
                    <a:pt x="15" y="30"/>
                  </a:lnTo>
                  <a:lnTo>
                    <a:pt x="16" y="30"/>
                  </a:lnTo>
                  <a:lnTo>
                    <a:pt x="15" y="29"/>
                  </a:lnTo>
                  <a:lnTo>
                    <a:pt x="13" y="26"/>
                  </a:lnTo>
                  <a:close/>
                </a:path>
              </a:pathLst>
            </a:custGeom>
            <a:grpFill/>
            <a:ln w="1905">
              <a:solidFill>
                <a:srgbClr val="FAE374"/>
              </a:solidFill>
              <a:prstDash val="solid"/>
              <a:round/>
              <a:headEnd/>
              <a:tailEnd/>
            </a:ln>
          </p:spPr>
          <p:txBody>
            <a:bodyPr/>
            <a:lstStyle/>
            <a:p>
              <a:endParaRPr lang="en-US"/>
            </a:p>
          </p:txBody>
        </p:sp>
        <p:sp>
          <p:nvSpPr>
            <p:cNvPr id="146" name="Freeform 221"/>
            <p:cNvSpPr>
              <a:spLocks noChangeAspect="1"/>
            </p:cNvSpPr>
            <p:nvPr/>
          </p:nvSpPr>
          <p:spPr bwMode="auto">
            <a:xfrm>
              <a:off x="5299140" y="2621475"/>
              <a:ext cx="201159" cy="246774"/>
            </a:xfrm>
            <a:custGeom>
              <a:avLst/>
              <a:gdLst>
                <a:gd name="T0" fmla="*/ 73 w 154"/>
                <a:gd name="T1" fmla="*/ 169 h 173"/>
                <a:gd name="T2" fmla="*/ 82 w 154"/>
                <a:gd name="T3" fmla="*/ 162 h 173"/>
                <a:gd name="T4" fmla="*/ 87 w 154"/>
                <a:gd name="T5" fmla="*/ 153 h 173"/>
                <a:gd name="T6" fmla="*/ 81 w 154"/>
                <a:gd name="T7" fmla="*/ 145 h 173"/>
                <a:gd name="T8" fmla="*/ 79 w 154"/>
                <a:gd name="T9" fmla="*/ 134 h 173"/>
                <a:gd name="T10" fmla="*/ 86 w 154"/>
                <a:gd name="T11" fmla="*/ 127 h 173"/>
                <a:gd name="T12" fmla="*/ 92 w 154"/>
                <a:gd name="T13" fmla="*/ 126 h 173"/>
                <a:gd name="T14" fmla="*/ 100 w 154"/>
                <a:gd name="T15" fmla="*/ 117 h 173"/>
                <a:gd name="T16" fmla="*/ 105 w 154"/>
                <a:gd name="T17" fmla="*/ 108 h 173"/>
                <a:gd name="T18" fmla="*/ 116 w 154"/>
                <a:gd name="T19" fmla="*/ 101 h 173"/>
                <a:gd name="T20" fmla="*/ 121 w 154"/>
                <a:gd name="T21" fmla="*/ 93 h 173"/>
                <a:gd name="T22" fmla="*/ 124 w 154"/>
                <a:gd name="T23" fmla="*/ 81 h 173"/>
                <a:gd name="T24" fmla="*/ 129 w 154"/>
                <a:gd name="T25" fmla="*/ 72 h 173"/>
                <a:gd name="T26" fmla="*/ 125 w 154"/>
                <a:gd name="T27" fmla="*/ 62 h 173"/>
                <a:gd name="T28" fmla="*/ 119 w 154"/>
                <a:gd name="T29" fmla="*/ 57 h 173"/>
                <a:gd name="T30" fmla="*/ 114 w 154"/>
                <a:gd name="T31" fmla="*/ 45 h 173"/>
                <a:gd name="T32" fmla="*/ 120 w 154"/>
                <a:gd name="T33" fmla="*/ 38 h 173"/>
                <a:gd name="T34" fmla="*/ 127 w 154"/>
                <a:gd name="T35" fmla="*/ 38 h 173"/>
                <a:gd name="T36" fmla="*/ 130 w 154"/>
                <a:gd name="T37" fmla="*/ 35 h 173"/>
                <a:gd name="T38" fmla="*/ 142 w 154"/>
                <a:gd name="T39" fmla="*/ 30 h 173"/>
                <a:gd name="T40" fmla="*/ 149 w 154"/>
                <a:gd name="T41" fmla="*/ 23 h 173"/>
                <a:gd name="T42" fmla="*/ 154 w 154"/>
                <a:gd name="T43" fmla="*/ 14 h 173"/>
                <a:gd name="T44" fmla="*/ 149 w 154"/>
                <a:gd name="T45" fmla="*/ 7 h 173"/>
                <a:gd name="T46" fmla="*/ 130 w 154"/>
                <a:gd name="T47" fmla="*/ 0 h 173"/>
                <a:gd name="T48" fmla="*/ 125 w 154"/>
                <a:gd name="T49" fmla="*/ 3 h 173"/>
                <a:gd name="T50" fmla="*/ 111 w 154"/>
                <a:gd name="T51" fmla="*/ 5 h 173"/>
                <a:gd name="T52" fmla="*/ 94 w 154"/>
                <a:gd name="T53" fmla="*/ 13 h 173"/>
                <a:gd name="T54" fmla="*/ 90 w 154"/>
                <a:gd name="T55" fmla="*/ 22 h 173"/>
                <a:gd name="T56" fmla="*/ 92 w 154"/>
                <a:gd name="T57" fmla="*/ 32 h 173"/>
                <a:gd name="T58" fmla="*/ 81 w 154"/>
                <a:gd name="T59" fmla="*/ 32 h 173"/>
                <a:gd name="T60" fmla="*/ 84 w 154"/>
                <a:gd name="T61" fmla="*/ 39 h 173"/>
                <a:gd name="T62" fmla="*/ 79 w 154"/>
                <a:gd name="T63" fmla="*/ 48 h 173"/>
                <a:gd name="T64" fmla="*/ 78 w 154"/>
                <a:gd name="T65" fmla="*/ 57 h 173"/>
                <a:gd name="T66" fmla="*/ 70 w 154"/>
                <a:gd name="T67" fmla="*/ 57 h 173"/>
                <a:gd name="T68" fmla="*/ 65 w 154"/>
                <a:gd name="T69" fmla="*/ 57 h 173"/>
                <a:gd name="T70" fmla="*/ 64 w 154"/>
                <a:gd name="T71" fmla="*/ 65 h 173"/>
                <a:gd name="T72" fmla="*/ 60 w 154"/>
                <a:gd name="T73" fmla="*/ 69 h 173"/>
                <a:gd name="T74" fmla="*/ 49 w 154"/>
                <a:gd name="T75" fmla="*/ 77 h 173"/>
                <a:gd name="T76" fmla="*/ 44 w 154"/>
                <a:gd name="T77" fmla="*/ 84 h 173"/>
                <a:gd name="T78" fmla="*/ 37 w 154"/>
                <a:gd name="T79" fmla="*/ 89 h 173"/>
                <a:gd name="T80" fmla="*/ 31 w 154"/>
                <a:gd name="T81" fmla="*/ 92 h 173"/>
                <a:gd name="T82" fmla="*/ 17 w 154"/>
                <a:gd name="T83" fmla="*/ 93 h 173"/>
                <a:gd name="T84" fmla="*/ 4 w 154"/>
                <a:gd name="T85" fmla="*/ 87 h 173"/>
                <a:gd name="T86" fmla="*/ 6 w 154"/>
                <a:gd name="T87" fmla="*/ 101 h 173"/>
                <a:gd name="T88" fmla="*/ 13 w 154"/>
                <a:gd name="T89" fmla="*/ 111 h 173"/>
                <a:gd name="T90" fmla="*/ 20 w 154"/>
                <a:gd name="T91" fmla="*/ 117 h 173"/>
                <a:gd name="T92" fmla="*/ 25 w 154"/>
                <a:gd name="T93" fmla="*/ 126 h 173"/>
                <a:gd name="T94" fmla="*/ 21 w 154"/>
                <a:gd name="T95" fmla="*/ 133 h 173"/>
                <a:gd name="T96" fmla="*/ 9 w 154"/>
                <a:gd name="T97" fmla="*/ 136 h 173"/>
                <a:gd name="T98" fmla="*/ 0 w 154"/>
                <a:gd name="T99" fmla="*/ 154 h 173"/>
                <a:gd name="T100" fmla="*/ 5 w 154"/>
                <a:gd name="T101" fmla="*/ 154 h 173"/>
                <a:gd name="T102" fmla="*/ 24 w 154"/>
                <a:gd name="T103" fmla="*/ 151 h 173"/>
                <a:gd name="T104" fmla="*/ 45 w 154"/>
                <a:gd name="T105" fmla="*/ 150 h 173"/>
                <a:gd name="T106" fmla="*/ 54 w 154"/>
                <a:gd name="T107" fmla="*/ 157 h 173"/>
                <a:gd name="T108" fmla="*/ 54 w 154"/>
                <a:gd name="T109" fmla="*/ 158 h 173"/>
                <a:gd name="T110" fmla="*/ 52 w 154"/>
                <a:gd name="T111" fmla="*/ 160 h 173"/>
                <a:gd name="T112" fmla="*/ 52 w 154"/>
                <a:gd name="T113" fmla="*/ 161 h 173"/>
                <a:gd name="T114" fmla="*/ 59 w 154"/>
                <a:gd name="T115" fmla="*/ 161 h 173"/>
                <a:gd name="T116" fmla="*/ 62 w 154"/>
                <a:gd name="T117" fmla="*/ 163 h 173"/>
                <a:gd name="T118" fmla="*/ 62 w 154"/>
                <a:gd name="T119" fmla="*/ 166 h 173"/>
                <a:gd name="T120" fmla="*/ 62 w 154"/>
                <a:gd name="T121" fmla="*/ 169 h 173"/>
                <a:gd name="T122" fmla="*/ 63 w 154"/>
                <a:gd name="T123" fmla="*/ 170 h 173"/>
                <a:gd name="T124" fmla="*/ 70 w 154"/>
                <a:gd name="T125" fmla="*/ 173 h 1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4"/>
                <a:gd name="T190" fmla="*/ 0 h 173"/>
                <a:gd name="T191" fmla="*/ 154 w 154"/>
                <a:gd name="T192" fmla="*/ 173 h 1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4" h="173">
                  <a:moveTo>
                    <a:pt x="70" y="173"/>
                  </a:moveTo>
                  <a:lnTo>
                    <a:pt x="73" y="169"/>
                  </a:lnTo>
                  <a:lnTo>
                    <a:pt x="76" y="163"/>
                  </a:lnTo>
                  <a:lnTo>
                    <a:pt x="82" y="162"/>
                  </a:lnTo>
                  <a:lnTo>
                    <a:pt x="88" y="159"/>
                  </a:lnTo>
                  <a:lnTo>
                    <a:pt x="87" y="153"/>
                  </a:lnTo>
                  <a:lnTo>
                    <a:pt x="82" y="149"/>
                  </a:lnTo>
                  <a:lnTo>
                    <a:pt x="81" y="145"/>
                  </a:lnTo>
                  <a:lnTo>
                    <a:pt x="85" y="141"/>
                  </a:lnTo>
                  <a:lnTo>
                    <a:pt x="79" y="134"/>
                  </a:lnTo>
                  <a:lnTo>
                    <a:pt x="82" y="130"/>
                  </a:lnTo>
                  <a:lnTo>
                    <a:pt x="86" y="127"/>
                  </a:lnTo>
                  <a:lnTo>
                    <a:pt x="87" y="123"/>
                  </a:lnTo>
                  <a:lnTo>
                    <a:pt x="92" y="126"/>
                  </a:lnTo>
                  <a:lnTo>
                    <a:pt x="96" y="121"/>
                  </a:lnTo>
                  <a:lnTo>
                    <a:pt x="100" y="117"/>
                  </a:lnTo>
                  <a:lnTo>
                    <a:pt x="103" y="113"/>
                  </a:lnTo>
                  <a:lnTo>
                    <a:pt x="105" y="108"/>
                  </a:lnTo>
                  <a:lnTo>
                    <a:pt x="112" y="104"/>
                  </a:lnTo>
                  <a:lnTo>
                    <a:pt x="116" y="101"/>
                  </a:lnTo>
                  <a:lnTo>
                    <a:pt x="117" y="96"/>
                  </a:lnTo>
                  <a:lnTo>
                    <a:pt x="121" y="93"/>
                  </a:lnTo>
                  <a:lnTo>
                    <a:pt x="122" y="87"/>
                  </a:lnTo>
                  <a:lnTo>
                    <a:pt x="124" y="81"/>
                  </a:lnTo>
                  <a:lnTo>
                    <a:pt x="127" y="77"/>
                  </a:lnTo>
                  <a:lnTo>
                    <a:pt x="129" y="72"/>
                  </a:lnTo>
                  <a:lnTo>
                    <a:pt x="129" y="66"/>
                  </a:lnTo>
                  <a:lnTo>
                    <a:pt x="125" y="62"/>
                  </a:lnTo>
                  <a:lnTo>
                    <a:pt x="121" y="60"/>
                  </a:lnTo>
                  <a:lnTo>
                    <a:pt x="119" y="57"/>
                  </a:lnTo>
                  <a:lnTo>
                    <a:pt x="118" y="48"/>
                  </a:lnTo>
                  <a:lnTo>
                    <a:pt x="114" y="45"/>
                  </a:lnTo>
                  <a:lnTo>
                    <a:pt x="116" y="40"/>
                  </a:lnTo>
                  <a:lnTo>
                    <a:pt x="120" y="38"/>
                  </a:lnTo>
                  <a:lnTo>
                    <a:pt x="124" y="37"/>
                  </a:lnTo>
                  <a:lnTo>
                    <a:pt x="127" y="38"/>
                  </a:lnTo>
                  <a:lnTo>
                    <a:pt x="129" y="37"/>
                  </a:lnTo>
                  <a:lnTo>
                    <a:pt x="130" y="35"/>
                  </a:lnTo>
                  <a:lnTo>
                    <a:pt x="135" y="32"/>
                  </a:lnTo>
                  <a:lnTo>
                    <a:pt x="142" y="30"/>
                  </a:lnTo>
                  <a:lnTo>
                    <a:pt x="146" y="27"/>
                  </a:lnTo>
                  <a:lnTo>
                    <a:pt x="149" y="23"/>
                  </a:lnTo>
                  <a:lnTo>
                    <a:pt x="152" y="20"/>
                  </a:lnTo>
                  <a:lnTo>
                    <a:pt x="154" y="14"/>
                  </a:lnTo>
                  <a:lnTo>
                    <a:pt x="151" y="11"/>
                  </a:lnTo>
                  <a:lnTo>
                    <a:pt x="149" y="7"/>
                  </a:lnTo>
                  <a:lnTo>
                    <a:pt x="137" y="0"/>
                  </a:lnTo>
                  <a:lnTo>
                    <a:pt x="130" y="0"/>
                  </a:lnTo>
                  <a:lnTo>
                    <a:pt x="128" y="3"/>
                  </a:lnTo>
                  <a:lnTo>
                    <a:pt x="125" y="3"/>
                  </a:lnTo>
                  <a:lnTo>
                    <a:pt x="118" y="3"/>
                  </a:lnTo>
                  <a:lnTo>
                    <a:pt x="111" y="5"/>
                  </a:lnTo>
                  <a:lnTo>
                    <a:pt x="105" y="6"/>
                  </a:lnTo>
                  <a:lnTo>
                    <a:pt x="94" y="13"/>
                  </a:lnTo>
                  <a:lnTo>
                    <a:pt x="94" y="19"/>
                  </a:lnTo>
                  <a:lnTo>
                    <a:pt x="90" y="22"/>
                  </a:lnTo>
                  <a:lnTo>
                    <a:pt x="93" y="25"/>
                  </a:lnTo>
                  <a:lnTo>
                    <a:pt x="92" y="32"/>
                  </a:lnTo>
                  <a:lnTo>
                    <a:pt x="86" y="32"/>
                  </a:lnTo>
                  <a:lnTo>
                    <a:pt x="81" y="32"/>
                  </a:lnTo>
                  <a:lnTo>
                    <a:pt x="80" y="36"/>
                  </a:lnTo>
                  <a:lnTo>
                    <a:pt x="84" y="39"/>
                  </a:lnTo>
                  <a:lnTo>
                    <a:pt x="82" y="45"/>
                  </a:lnTo>
                  <a:lnTo>
                    <a:pt x="79" y="48"/>
                  </a:lnTo>
                  <a:lnTo>
                    <a:pt x="79" y="53"/>
                  </a:lnTo>
                  <a:lnTo>
                    <a:pt x="78" y="57"/>
                  </a:lnTo>
                  <a:lnTo>
                    <a:pt x="74" y="58"/>
                  </a:lnTo>
                  <a:lnTo>
                    <a:pt x="70" y="57"/>
                  </a:lnTo>
                  <a:lnTo>
                    <a:pt x="68" y="54"/>
                  </a:lnTo>
                  <a:lnTo>
                    <a:pt x="65" y="57"/>
                  </a:lnTo>
                  <a:lnTo>
                    <a:pt x="60" y="61"/>
                  </a:lnTo>
                  <a:lnTo>
                    <a:pt x="64" y="65"/>
                  </a:lnTo>
                  <a:lnTo>
                    <a:pt x="62" y="68"/>
                  </a:lnTo>
                  <a:lnTo>
                    <a:pt x="60" y="69"/>
                  </a:lnTo>
                  <a:lnTo>
                    <a:pt x="56" y="68"/>
                  </a:lnTo>
                  <a:lnTo>
                    <a:pt x="49" y="77"/>
                  </a:lnTo>
                  <a:lnTo>
                    <a:pt x="45" y="79"/>
                  </a:lnTo>
                  <a:lnTo>
                    <a:pt x="44" y="84"/>
                  </a:lnTo>
                  <a:lnTo>
                    <a:pt x="43" y="88"/>
                  </a:lnTo>
                  <a:lnTo>
                    <a:pt x="37" y="89"/>
                  </a:lnTo>
                  <a:lnTo>
                    <a:pt x="36" y="94"/>
                  </a:lnTo>
                  <a:lnTo>
                    <a:pt x="31" y="92"/>
                  </a:lnTo>
                  <a:lnTo>
                    <a:pt x="21" y="92"/>
                  </a:lnTo>
                  <a:lnTo>
                    <a:pt x="17" y="93"/>
                  </a:lnTo>
                  <a:lnTo>
                    <a:pt x="14" y="94"/>
                  </a:lnTo>
                  <a:lnTo>
                    <a:pt x="4" y="87"/>
                  </a:lnTo>
                  <a:lnTo>
                    <a:pt x="7" y="98"/>
                  </a:lnTo>
                  <a:lnTo>
                    <a:pt x="6" y="101"/>
                  </a:lnTo>
                  <a:lnTo>
                    <a:pt x="8" y="104"/>
                  </a:lnTo>
                  <a:lnTo>
                    <a:pt x="13" y="111"/>
                  </a:lnTo>
                  <a:lnTo>
                    <a:pt x="16" y="112"/>
                  </a:lnTo>
                  <a:lnTo>
                    <a:pt x="20" y="117"/>
                  </a:lnTo>
                  <a:lnTo>
                    <a:pt x="20" y="122"/>
                  </a:lnTo>
                  <a:lnTo>
                    <a:pt x="25" y="126"/>
                  </a:lnTo>
                  <a:lnTo>
                    <a:pt x="25" y="129"/>
                  </a:lnTo>
                  <a:lnTo>
                    <a:pt x="21" y="133"/>
                  </a:lnTo>
                  <a:lnTo>
                    <a:pt x="14" y="134"/>
                  </a:lnTo>
                  <a:lnTo>
                    <a:pt x="9" y="136"/>
                  </a:lnTo>
                  <a:lnTo>
                    <a:pt x="3" y="144"/>
                  </a:lnTo>
                  <a:lnTo>
                    <a:pt x="0" y="154"/>
                  </a:lnTo>
                  <a:lnTo>
                    <a:pt x="5" y="154"/>
                  </a:lnTo>
                  <a:lnTo>
                    <a:pt x="9" y="154"/>
                  </a:lnTo>
                  <a:lnTo>
                    <a:pt x="24" y="151"/>
                  </a:lnTo>
                  <a:lnTo>
                    <a:pt x="38" y="150"/>
                  </a:lnTo>
                  <a:lnTo>
                    <a:pt x="45" y="150"/>
                  </a:lnTo>
                  <a:lnTo>
                    <a:pt x="49" y="151"/>
                  </a:lnTo>
                  <a:lnTo>
                    <a:pt x="54" y="157"/>
                  </a:lnTo>
                  <a:lnTo>
                    <a:pt x="54" y="158"/>
                  </a:lnTo>
                  <a:lnTo>
                    <a:pt x="53" y="159"/>
                  </a:lnTo>
                  <a:lnTo>
                    <a:pt x="52" y="160"/>
                  </a:lnTo>
                  <a:lnTo>
                    <a:pt x="52" y="161"/>
                  </a:lnTo>
                  <a:lnTo>
                    <a:pt x="55" y="161"/>
                  </a:lnTo>
                  <a:lnTo>
                    <a:pt x="59" y="161"/>
                  </a:lnTo>
                  <a:lnTo>
                    <a:pt x="62" y="163"/>
                  </a:lnTo>
                  <a:lnTo>
                    <a:pt x="62" y="165"/>
                  </a:lnTo>
                  <a:lnTo>
                    <a:pt x="62" y="166"/>
                  </a:lnTo>
                  <a:lnTo>
                    <a:pt x="62" y="169"/>
                  </a:lnTo>
                  <a:lnTo>
                    <a:pt x="63" y="170"/>
                  </a:lnTo>
                  <a:lnTo>
                    <a:pt x="70" y="173"/>
                  </a:lnTo>
                  <a:close/>
                </a:path>
              </a:pathLst>
            </a:custGeom>
            <a:grpFill/>
            <a:ln w="1905">
              <a:solidFill>
                <a:srgbClr val="FAE374"/>
              </a:solidFill>
              <a:prstDash val="solid"/>
              <a:round/>
              <a:headEnd/>
              <a:tailEnd/>
            </a:ln>
          </p:spPr>
          <p:txBody>
            <a:bodyPr/>
            <a:lstStyle/>
            <a:p>
              <a:endParaRPr lang="en-US"/>
            </a:p>
          </p:txBody>
        </p:sp>
        <p:sp>
          <p:nvSpPr>
            <p:cNvPr id="147" name="Freeform 222"/>
            <p:cNvSpPr>
              <a:spLocks noChangeAspect="1" noEditPoints="1"/>
            </p:cNvSpPr>
            <p:nvPr/>
          </p:nvSpPr>
          <p:spPr bwMode="auto">
            <a:xfrm>
              <a:off x="5177661" y="2824029"/>
              <a:ext cx="100579" cy="169746"/>
            </a:xfrm>
            <a:custGeom>
              <a:avLst/>
              <a:gdLst>
                <a:gd name="T0" fmla="*/ 40 w 77"/>
                <a:gd name="T1" fmla="*/ 8 h 119"/>
                <a:gd name="T2" fmla="*/ 39 w 77"/>
                <a:gd name="T3" fmla="*/ 4 h 119"/>
                <a:gd name="T4" fmla="*/ 42 w 77"/>
                <a:gd name="T5" fmla="*/ 0 h 119"/>
                <a:gd name="T6" fmla="*/ 42 w 77"/>
                <a:gd name="T7" fmla="*/ 5 h 119"/>
                <a:gd name="T8" fmla="*/ 44 w 77"/>
                <a:gd name="T9" fmla="*/ 10 h 119"/>
                <a:gd name="T10" fmla="*/ 16 w 77"/>
                <a:gd name="T11" fmla="*/ 119 h 119"/>
                <a:gd name="T12" fmla="*/ 18 w 77"/>
                <a:gd name="T13" fmla="*/ 118 h 119"/>
                <a:gd name="T14" fmla="*/ 23 w 77"/>
                <a:gd name="T15" fmla="*/ 114 h 119"/>
                <a:gd name="T16" fmla="*/ 25 w 77"/>
                <a:gd name="T17" fmla="*/ 114 h 119"/>
                <a:gd name="T18" fmla="*/ 27 w 77"/>
                <a:gd name="T19" fmla="*/ 115 h 119"/>
                <a:gd name="T20" fmla="*/ 29 w 77"/>
                <a:gd name="T21" fmla="*/ 114 h 119"/>
                <a:gd name="T22" fmla="*/ 32 w 77"/>
                <a:gd name="T23" fmla="*/ 109 h 119"/>
                <a:gd name="T24" fmla="*/ 34 w 77"/>
                <a:gd name="T25" fmla="*/ 105 h 119"/>
                <a:gd name="T26" fmla="*/ 39 w 77"/>
                <a:gd name="T27" fmla="*/ 103 h 119"/>
                <a:gd name="T28" fmla="*/ 43 w 77"/>
                <a:gd name="T29" fmla="*/ 105 h 119"/>
                <a:gd name="T30" fmla="*/ 49 w 77"/>
                <a:gd name="T31" fmla="*/ 95 h 119"/>
                <a:gd name="T32" fmla="*/ 59 w 77"/>
                <a:gd name="T33" fmla="*/ 92 h 119"/>
                <a:gd name="T34" fmla="*/ 58 w 77"/>
                <a:gd name="T35" fmla="*/ 91 h 119"/>
                <a:gd name="T36" fmla="*/ 58 w 77"/>
                <a:gd name="T37" fmla="*/ 84 h 119"/>
                <a:gd name="T38" fmla="*/ 60 w 77"/>
                <a:gd name="T39" fmla="*/ 75 h 119"/>
                <a:gd name="T40" fmla="*/ 65 w 77"/>
                <a:gd name="T41" fmla="*/ 75 h 119"/>
                <a:gd name="T42" fmla="*/ 66 w 77"/>
                <a:gd name="T43" fmla="*/ 69 h 119"/>
                <a:gd name="T44" fmla="*/ 68 w 77"/>
                <a:gd name="T45" fmla="*/ 62 h 119"/>
                <a:gd name="T46" fmla="*/ 71 w 77"/>
                <a:gd name="T47" fmla="*/ 59 h 119"/>
                <a:gd name="T48" fmla="*/ 76 w 77"/>
                <a:gd name="T49" fmla="*/ 50 h 119"/>
                <a:gd name="T50" fmla="*/ 77 w 77"/>
                <a:gd name="T51" fmla="*/ 44 h 119"/>
                <a:gd name="T52" fmla="*/ 76 w 77"/>
                <a:gd name="T53" fmla="*/ 43 h 119"/>
                <a:gd name="T54" fmla="*/ 73 w 77"/>
                <a:gd name="T55" fmla="*/ 42 h 119"/>
                <a:gd name="T56" fmla="*/ 71 w 77"/>
                <a:gd name="T57" fmla="*/ 36 h 119"/>
                <a:gd name="T58" fmla="*/ 68 w 77"/>
                <a:gd name="T59" fmla="*/ 31 h 119"/>
                <a:gd name="T60" fmla="*/ 65 w 77"/>
                <a:gd name="T61" fmla="*/ 28 h 119"/>
                <a:gd name="T62" fmla="*/ 59 w 77"/>
                <a:gd name="T63" fmla="*/ 27 h 119"/>
                <a:gd name="T64" fmla="*/ 56 w 77"/>
                <a:gd name="T65" fmla="*/ 26 h 119"/>
                <a:gd name="T66" fmla="*/ 49 w 77"/>
                <a:gd name="T67" fmla="*/ 20 h 119"/>
                <a:gd name="T68" fmla="*/ 44 w 77"/>
                <a:gd name="T69" fmla="*/ 12 h 119"/>
                <a:gd name="T70" fmla="*/ 41 w 77"/>
                <a:gd name="T71" fmla="*/ 15 h 119"/>
                <a:gd name="T72" fmla="*/ 41 w 77"/>
                <a:gd name="T73" fmla="*/ 16 h 119"/>
                <a:gd name="T74" fmla="*/ 37 w 77"/>
                <a:gd name="T75" fmla="*/ 15 h 119"/>
                <a:gd name="T76" fmla="*/ 36 w 77"/>
                <a:gd name="T77" fmla="*/ 15 h 119"/>
                <a:gd name="T78" fmla="*/ 39 w 77"/>
                <a:gd name="T79" fmla="*/ 18 h 119"/>
                <a:gd name="T80" fmla="*/ 36 w 77"/>
                <a:gd name="T81" fmla="*/ 20 h 119"/>
                <a:gd name="T82" fmla="*/ 35 w 77"/>
                <a:gd name="T83" fmla="*/ 21 h 119"/>
                <a:gd name="T84" fmla="*/ 35 w 77"/>
                <a:gd name="T85" fmla="*/ 24 h 119"/>
                <a:gd name="T86" fmla="*/ 36 w 77"/>
                <a:gd name="T87" fmla="*/ 24 h 119"/>
                <a:gd name="T88" fmla="*/ 37 w 77"/>
                <a:gd name="T89" fmla="*/ 26 h 119"/>
                <a:gd name="T90" fmla="*/ 35 w 77"/>
                <a:gd name="T91" fmla="*/ 32 h 119"/>
                <a:gd name="T92" fmla="*/ 33 w 77"/>
                <a:gd name="T93" fmla="*/ 36 h 119"/>
                <a:gd name="T94" fmla="*/ 40 w 77"/>
                <a:gd name="T95" fmla="*/ 48 h 119"/>
                <a:gd name="T96" fmla="*/ 36 w 77"/>
                <a:gd name="T97" fmla="*/ 62 h 119"/>
                <a:gd name="T98" fmla="*/ 34 w 77"/>
                <a:gd name="T99" fmla="*/ 76 h 119"/>
                <a:gd name="T100" fmla="*/ 33 w 77"/>
                <a:gd name="T101" fmla="*/ 77 h 119"/>
                <a:gd name="T102" fmla="*/ 0 w 77"/>
                <a:gd name="T103" fmla="*/ 94 h 119"/>
                <a:gd name="T104" fmla="*/ 16 w 77"/>
                <a:gd name="T105" fmla="*/ 119 h 1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7"/>
                <a:gd name="T160" fmla="*/ 0 h 119"/>
                <a:gd name="T161" fmla="*/ 77 w 77"/>
                <a:gd name="T162" fmla="*/ 119 h 1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7" h="119">
                  <a:moveTo>
                    <a:pt x="44" y="10"/>
                  </a:moveTo>
                  <a:lnTo>
                    <a:pt x="40" y="8"/>
                  </a:lnTo>
                  <a:lnTo>
                    <a:pt x="41" y="4"/>
                  </a:lnTo>
                  <a:lnTo>
                    <a:pt x="39" y="4"/>
                  </a:lnTo>
                  <a:lnTo>
                    <a:pt x="42" y="0"/>
                  </a:lnTo>
                  <a:lnTo>
                    <a:pt x="42" y="5"/>
                  </a:lnTo>
                  <a:lnTo>
                    <a:pt x="44" y="10"/>
                  </a:lnTo>
                  <a:close/>
                  <a:moveTo>
                    <a:pt x="16" y="119"/>
                  </a:moveTo>
                  <a:lnTo>
                    <a:pt x="16" y="119"/>
                  </a:lnTo>
                  <a:lnTo>
                    <a:pt x="18" y="118"/>
                  </a:lnTo>
                  <a:lnTo>
                    <a:pt x="20" y="116"/>
                  </a:lnTo>
                  <a:lnTo>
                    <a:pt x="23" y="114"/>
                  </a:lnTo>
                  <a:lnTo>
                    <a:pt x="25" y="114"/>
                  </a:lnTo>
                  <a:lnTo>
                    <a:pt x="26" y="114"/>
                  </a:lnTo>
                  <a:lnTo>
                    <a:pt x="27" y="115"/>
                  </a:lnTo>
                  <a:lnTo>
                    <a:pt x="29" y="114"/>
                  </a:lnTo>
                  <a:lnTo>
                    <a:pt x="31" y="111"/>
                  </a:lnTo>
                  <a:lnTo>
                    <a:pt x="32" y="109"/>
                  </a:lnTo>
                  <a:lnTo>
                    <a:pt x="32" y="106"/>
                  </a:lnTo>
                  <a:lnTo>
                    <a:pt x="34" y="105"/>
                  </a:lnTo>
                  <a:lnTo>
                    <a:pt x="39" y="103"/>
                  </a:lnTo>
                  <a:lnTo>
                    <a:pt x="43" y="105"/>
                  </a:lnTo>
                  <a:lnTo>
                    <a:pt x="47" y="99"/>
                  </a:lnTo>
                  <a:lnTo>
                    <a:pt x="49" y="95"/>
                  </a:lnTo>
                  <a:lnTo>
                    <a:pt x="52" y="94"/>
                  </a:lnTo>
                  <a:lnTo>
                    <a:pt x="59" y="92"/>
                  </a:lnTo>
                  <a:lnTo>
                    <a:pt x="58" y="91"/>
                  </a:lnTo>
                  <a:lnTo>
                    <a:pt x="58" y="89"/>
                  </a:lnTo>
                  <a:lnTo>
                    <a:pt x="58" y="84"/>
                  </a:lnTo>
                  <a:lnTo>
                    <a:pt x="60" y="75"/>
                  </a:lnTo>
                  <a:lnTo>
                    <a:pt x="65" y="75"/>
                  </a:lnTo>
                  <a:lnTo>
                    <a:pt x="66" y="72"/>
                  </a:lnTo>
                  <a:lnTo>
                    <a:pt x="66" y="69"/>
                  </a:lnTo>
                  <a:lnTo>
                    <a:pt x="67" y="66"/>
                  </a:lnTo>
                  <a:lnTo>
                    <a:pt x="68" y="62"/>
                  </a:lnTo>
                  <a:lnTo>
                    <a:pt x="71" y="59"/>
                  </a:lnTo>
                  <a:lnTo>
                    <a:pt x="74" y="54"/>
                  </a:lnTo>
                  <a:lnTo>
                    <a:pt x="76" y="50"/>
                  </a:lnTo>
                  <a:lnTo>
                    <a:pt x="77" y="46"/>
                  </a:lnTo>
                  <a:lnTo>
                    <a:pt x="77" y="44"/>
                  </a:lnTo>
                  <a:lnTo>
                    <a:pt x="76" y="43"/>
                  </a:lnTo>
                  <a:lnTo>
                    <a:pt x="75" y="43"/>
                  </a:lnTo>
                  <a:lnTo>
                    <a:pt x="73" y="42"/>
                  </a:lnTo>
                  <a:lnTo>
                    <a:pt x="71" y="36"/>
                  </a:lnTo>
                  <a:lnTo>
                    <a:pt x="69" y="33"/>
                  </a:lnTo>
                  <a:lnTo>
                    <a:pt x="68" y="31"/>
                  </a:lnTo>
                  <a:lnTo>
                    <a:pt x="65" y="28"/>
                  </a:lnTo>
                  <a:lnTo>
                    <a:pt x="63" y="27"/>
                  </a:lnTo>
                  <a:lnTo>
                    <a:pt x="59" y="27"/>
                  </a:lnTo>
                  <a:lnTo>
                    <a:pt x="56" y="26"/>
                  </a:lnTo>
                  <a:lnTo>
                    <a:pt x="52" y="23"/>
                  </a:lnTo>
                  <a:lnTo>
                    <a:pt x="49" y="20"/>
                  </a:lnTo>
                  <a:lnTo>
                    <a:pt x="44" y="12"/>
                  </a:lnTo>
                  <a:lnTo>
                    <a:pt x="43" y="12"/>
                  </a:lnTo>
                  <a:lnTo>
                    <a:pt x="41" y="15"/>
                  </a:lnTo>
                  <a:lnTo>
                    <a:pt x="41" y="16"/>
                  </a:lnTo>
                  <a:lnTo>
                    <a:pt x="39" y="15"/>
                  </a:lnTo>
                  <a:lnTo>
                    <a:pt x="37" y="15"/>
                  </a:lnTo>
                  <a:lnTo>
                    <a:pt x="36" y="15"/>
                  </a:lnTo>
                  <a:lnTo>
                    <a:pt x="39" y="17"/>
                  </a:lnTo>
                  <a:lnTo>
                    <a:pt x="39" y="18"/>
                  </a:lnTo>
                  <a:lnTo>
                    <a:pt x="36" y="20"/>
                  </a:lnTo>
                  <a:lnTo>
                    <a:pt x="35" y="21"/>
                  </a:lnTo>
                  <a:lnTo>
                    <a:pt x="35" y="23"/>
                  </a:lnTo>
                  <a:lnTo>
                    <a:pt x="35" y="24"/>
                  </a:lnTo>
                  <a:lnTo>
                    <a:pt x="36" y="24"/>
                  </a:lnTo>
                  <a:lnTo>
                    <a:pt x="37" y="24"/>
                  </a:lnTo>
                  <a:lnTo>
                    <a:pt x="37" y="26"/>
                  </a:lnTo>
                  <a:lnTo>
                    <a:pt x="36" y="28"/>
                  </a:lnTo>
                  <a:lnTo>
                    <a:pt x="35" y="32"/>
                  </a:lnTo>
                  <a:lnTo>
                    <a:pt x="33" y="36"/>
                  </a:lnTo>
                  <a:lnTo>
                    <a:pt x="33" y="40"/>
                  </a:lnTo>
                  <a:lnTo>
                    <a:pt x="40" y="48"/>
                  </a:lnTo>
                  <a:lnTo>
                    <a:pt x="36" y="62"/>
                  </a:lnTo>
                  <a:lnTo>
                    <a:pt x="34" y="73"/>
                  </a:lnTo>
                  <a:lnTo>
                    <a:pt x="34" y="76"/>
                  </a:lnTo>
                  <a:lnTo>
                    <a:pt x="33" y="77"/>
                  </a:lnTo>
                  <a:lnTo>
                    <a:pt x="0" y="91"/>
                  </a:lnTo>
                  <a:lnTo>
                    <a:pt x="0" y="94"/>
                  </a:lnTo>
                  <a:lnTo>
                    <a:pt x="10" y="114"/>
                  </a:lnTo>
                  <a:lnTo>
                    <a:pt x="16" y="119"/>
                  </a:lnTo>
                  <a:close/>
                </a:path>
              </a:pathLst>
            </a:custGeom>
            <a:grpFill/>
            <a:ln w="1905">
              <a:solidFill>
                <a:srgbClr val="FAE374"/>
              </a:solidFill>
              <a:prstDash val="solid"/>
              <a:round/>
              <a:headEnd/>
              <a:tailEnd/>
            </a:ln>
          </p:spPr>
          <p:txBody>
            <a:bodyPr/>
            <a:lstStyle/>
            <a:p>
              <a:endParaRPr lang="en-US"/>
            </a:p>
          </p:txBody>
        </p:sp>
        <p:sp>
          <p:nvSpPr>
            <p:cNvPr id="148" name="Freeform 223"/>
            <p:cNvSpPr>
              <a:spLocks noChangeAspect="1" noEditPoints="1"/>
            </p:cNvSpPr>
            <p:nvPr/>
          </p:nvSpPr>
          <p:spPr bwMode="auto">
            <a:xfrm>
              <a:off x="4562428" y="1563058"/>
              <a:ext cx="344844" cy="610516"/>
            </a:xfrm>
            <a:custGeom>
              <a:avLst/>
              <a:gdLst>
                <a:gd name="T0" fmla="*/ 73 w 264"/>
                <a:gd name="T1" fmla="*/ 391 h 428"/>
                <a:gd name="T2" fmla="*/ 74 w 264"/>
                <a:gd name="T3" fmla="*/ 362 h 428"/>
                <a:gd name="T4" fmla="*/ 80 w 264"/>
                <a:gd name="T5" fmla="*/ 323 h 428"/>
                <a:gd name="T6" fmla="*/ 101 w 264"/>
                <a:gd name="T7" fmla="*/ 298 h 428"/>
                <a:gd name="T8" fmla="*/ 124 w 264"/>
                <a:gd name="T9" fmla="*/ 266 h 428"/>
                <a:gd name="T10" fmla="*/ 141 w 264"/>
                <a:gd name="T11" fmla="*/ 248 h 428"/>
                <a:gd name="T12" fmla="*/ 181 w 264"/>
                <a:gd name="T13" fmla="*/ 240 h 428"/>
                <a:gd name="T14" fmla="*/ 212 w 264"/>
                <a:gd name="T15" fmla="*/ 233 h 428"/>
                <a:gd name="T16" fmla="*/ 235 w 264"/>
                <a:gd name="T17" fmla="*/ 212 h 428"/>
                <a:gd name="T18" fmla="*/ 255 w 264"/>
                <a:gd name="T19" fmla="*/ 220 h 428"/>
                <a:gd name="T20" fmla="*/ 251 w 264"/>
                <a:gd name="T21" fmla="*/ 211 h 428"/>
                <a:gd name="T22" fmla="*/ 256 w 264"/>
                <a:gd name="T23" fmla="*/ 198 h 428"/>
                <a:gd name="T24" fmla="*/ 244 w 264"/>
                <a:gd name="T25" fmla="*/ 197 h 428"/>
                <a:gd name="T26" fmla="*/ 222 w 264"/>
                <a:gd name="T27" fmla="*/ 203 h 428"/>
                <a:gd name="T28" fmla="*/ 209 w 264"/>
                <a:gd name="T29" fmla="*/ 211 h 428"/>
                <a:gd name="T30" fmla="*/ 201 w 264"/>
                <a:gd name="T31" fmla="*/ 192 h 428"/>
                <a:gd name="T32" fmla="*/ 171 w 264"/>
                <a:gd name="T33" fmla="*/ 205 h 428"/>
                <a:gd name="T34" fmla="*/ 155 w 264"/>
                <a:gd name="T35" fmla="*/ 211 h 428"/>
                <a:gd name="T36" fmla="*/ 142 w 264"/>
                <a:gd name="T37" fmla="*/ 222 h 428"/>
                <a:gd name="T38" fmla="*/ 125 w 264"/>
                <a:gd name="T39" fmla="*/ 229 h 428"/>
                <a:gd name="T40" fmla="*/ 121 w 264"/>
                <a:gd name="T41" fmla="*/ 263 h 428"/>
                <a:gd name="T42" fmla="*/ 97 w 264"/>
                <a:gd name="T43" fmla="*/ 279 h 428"/>
                <a:gd name="T44" fmla="*/ 74 w 264"/>
                <a:gd name="T45" fmla="*/ 302 h 428"/>
                <a:gd name="T46" fmla="*/ 68 w 264"/>
                <a:gd name="T47" fmla="*/ 323 h 428"/>
                <a:gd name="T48" fmla="*/ 42 w 264"/>
                <a:gd name="T49" fmla="*/ 323 h 428"/>
                <a:gd name="T50" fmla="*/ 29 w 264"/>
                <a:gd name="T51" fmla="*/ 341 h 428"/>
                <a:gd name="T52" fmla="*/ 4 w 264"/>
                <a:gd name="T53" fmla="*/ 358 h 428"/>
                <a:gd name="T54" fmla="*/ 1 w 264"/>
                <a:gd name="T55" fmla="*/ 383 h 428"/>
                <a:gd name="T56" fmla="*/ 17 w 264"/>
                <a:gd name="T57" fmla="*/ 388 h 428"/>
                <a:gd name="T58" fmla="*/ 11 w 264"/>
                <a:gd name="T59" fmla="*/ 412 h 428"/>
                <a:gd name="T60" fmla="*/ 44 w 264"/>
                <a:gd name="T61" fmla="*/ 417 h 428"/>
                <a:gd name="T62" fmla="*/ 23 w 264"/>
                <a:gd name="T63" fmla="*/ 371 h 428"/>
                <a:gd name="T64" fmla="*/ 14 w 264"/>
                <a:gd name="T65" fmla="*/ 371 h 428"/>
                <a:gd name="T66" fmla="*/ 91 w 264"/>
                <a:gd name="T67" fmla="*/ 246 h 428"/>
                <a:gd name="T68" fmla="*/ 104 w 264"/>
                <a:gd name="T69" fmla="*/ 243 h 428"/>
                <a:gd name="T70" fmla="*/ 109 w 264"/>
                <a:gd name="T71" fmla="*/ 246 h 428"/>
                <a:gd name="T72" fmla="*/ 121 w 264"/>
                <a:gd name="T73" fmla="*/ 228 h 428"/>
                <a:gd name="T74" fmla="*/ 144 w 264"/>
                <a:gd name="T75" fmla="*/ 210 h 428"/>
                <a:gd name="T76" fmla="*/ 154 w 264"/>
                <a:gd name="T77" fmla="*/ 202 h 428"/>
                <a:gd name="T78" fmla="*/ 179 w 264"/>
                <a:gd name="T79" fmla="*/ 198 h 428"/>
                <a:gd name="T80" fmla="*/ 194 w 264"/>
                <a:gd name="T81" fmla="*/ 187 h 428"/>
                <a:gd name="T82" fmla="*/ 210 w 264"/>
                <a:gd name="T83" fmla="*/ 192 h 428"/>
                <a:gd name="T84" fmla="*/ 167 w 264"/>
                <a:gd name="T85" fmla="*/ 76 h 428"/>
                <a:gd name="T86" fmla="*/ 152 w 264"/>
                <a:gd name="T87" fmla="*/ 56 h 428"/>
                <a:gd name="T88" fmla="*/ 227 w 264"/>
                <a:gd name="T89" fmla="*/ 48 h 428"/>
                <a:gd name="T90" fmla="*/ 109 w 264"/>
                <a:gd name="T91" fmla="*/ 40 h 428"/>
                <a:gd name="T92" fmla="*/ 108 w 264"/>
                <a:gd name="T93" fmla="*/ 27 h 428"/>
                <a:gd name="T94" fmla="*/ 77 w 264"/>
                <a:gd name="T95" fmla="*/ 19 h 428"/>
                <a:gd name="T96" fmla="*/ 73 w 264"/>
                <a:gd name="T97" fmla="*/ 33 h 428"/>
                <a:gd name="T98" fmla="*/ 92 w 264"/>
                <a:gd name="T99" fmla="*/ 47 h 428"/>
                <a:gd name="T100" fmla="*/ 99 w 264"/>
                <a:gd name="T101" fmla="*/ 55 h 428"/>
                <a:gd name="T102" fmla="*/ 100 w 264"/>
                <a:gd name="T103" fmla="*/ 69 h 428"/>
                <a:gd name="T104" fmla="*/ 110 w 264"/>
                <a:gd name="T105" fmla="*/ 83 h 428"/>
                <a:gd name="T106" fmla="*/ 131 w 264"/>
                <a:gd name="T107" fmla="*/ 79 h 428"/>
                <a:gd name="T108" fmla="*/ 157 w 264"/>
                <a:gd name="T109" fmla="*/ 49 h 428"/>
                <a:gd name="T110" fmla="*/ 130 w 264"/>
                <a:gd name="T111" fmla="*/ 21 h 428"/>
                <a:gd name="T112" fmla="*/ 149 w 264"/>
                <a:gd name="T113" fmla="*/ 7 h 428"/>
                <a:gd name="T114" fmla="*/ 167 w 264"/>
                <a:gd name="T115" fmla="*/ 23 h 428"/>
                <a:gd name="T116" fmla="*/ 204 w 264"/>
                <a:gd name="T117" fmla="*/ 38 h 428"/>
                <a:gd name="T118" fmla="*/ 227 w 264"/>
                <a:gd name="T119" fmla="*/ 19 h 428"/>
                <a:gd name="T120" fmla="*/ 196 w 264"/>
                <a:gd name="T121" fmla="*/ 14 h 428"/>
                <a:gd name="T122" fmla="*/ 172 w 264"/>
                <a:gd name="T123" fmla="*/ 8 h 4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4"/>
                <a:gd name="T187" fmla="*/ 0 h 428"/>
                <a:gd name="T188" fmla="*/ 264 w 264"/>
                <a:gd name="T189" fmla="*/ 428 h 4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4" h="428">
                  <a:moveTo>
                    <a:pt x="66" y="411"/>
                  </a:moveTo>
                  <a:lnTo>
                    <a:pt x="66" y="411"/>
                  </a:lnTo>
                  <a:lnTo>
                    <a:pt x="67" y="411"/>
                  </a:lnTo>
                  <a:lnTo>
                    <a:pt x="68" y="412"/>
                  </a:lnTo>
                  <a:lnTo>
                    <a:pt x="69" y="411"/>
                  </a:lnTo>
                  <a:lnTo>
                    <a:pt x="71" y="409"/>
                  </a:lnTo>
                  <a:lnTo>
                    <a:pt x="71" y="405"/>
                  </a:lnTo>
                  <a:lnTo>
                    <a:pt x="69" y="403"/>
                  </a:lnTo>
                  <a:lnTo>
                    <a:pt x="68" y="399"/>
                  </a:lnTo>
                  <a:lnTo>
                    <a:pt x="68" y="397"/>
                  </a:lnTo>
                  <a:lnTo>
                    <a:pt x="69" y="396"/>
                  </a:lnTo>
                  <a:lnTo>
                    <a:pt x="71" y="395"/>
                  </a:lnTo>
                  <a:lnTo>
                    <a:pt x="71" y="393"/>
                  </a:lnTo>
                  <a:lnTo>
                    <a:pt x="72" y="392"/>
                  </a:lnTo>
                  <a:lnTo>
                    <a:pt x="73" y="391"/>
                  </a:lnTo>
                  <a:lnTo>
                    <a:pt x="74" y="390"/>
                  </a:lnTo>
                  <a:lnTo>
                    <a:pt x="73" y="387"/>
                  </a:lnTo>
                  <a:lnTo>
                    <a:pt x="72" y="385"/>
                  </a:lnTo>
                  <a:lnTo>
                    <a:pt x="72" y="383"/>
                  </a:lnTo>
                  <a:lnTo>
                    <a:pt x="73" y="381"/>
                  </a:lnTo>
                  <a:lnTo>
                    <a:pt x="73" y="374"/>
                  </a:lnTo>
                  <a:lnTo>
                    <a:pt x="74" y="374"/>
                  </a:lnTo>
                  <a:lnTo>
                    <a:pt x="76" y="373"/>
                  </a:lnTo>
                  <a:lnTo>
                    <a:pt x="77" y="372"/>
                  </a:lnTo>
                  <a:lnTo>
                    <a:pt x="77" y="371"/>
                  </a:lnTo>
                  <a:lnTo>
                    <a:pt x="77" y="366"/>
                  </a:lnTo>
                  <a:lnTo>
                    <a:pt x="76" y="363"/>
                  </a:lnTo>
                  <a:lnTo>
                    <a:pt x="74" y="362"/>
                  </a:lnTo>
                  <a:lnTo>
                    <a:pt x="73" y="362"/>
                  </a:lnTo>
                  <a:lnTo>
                    <a:pt x="73" y="360"/>
                  </a:lnTo>
                  <a:lnTo>
                    <a:pt x="74" y="356"/>
                  </a:lnTo>
                  <a:lnTo>
                    <a:pt x="75" y="354"/>
                  </a:lnTo>
                  <a:lnTo>
                    <a:pt x="75" y="351"/>
                  </a:lnTo>
                  <a:lnTo>
                    <a:pt x="74" y="347"/>
                  </a:lnTo>
                  <a:lnTo>
                    <a:pt x="74" y="343"/>
                  </a:lnTo>
                  <a:lnTo>
                    <a:pt x="75" y="339"/>
                  </a:lnTo>
                  <a:lnTo>
                    <a:pt x="75" y="335"/>
                  </a:lnTo>
                  <a:lnTo>
                    <a:pt x="74" y="332"/>
                  </a:lnTo>
                  <a:lnTo>
                    <a:pt x="74" y="330"/>
                  </a:lnTo>
                  <a:lnTo>
                    <a:pt x="76" y="328"/>
                  </a:lnTo>
                  <a:lnTo>
                    <a:pt x="77" y="326"/>
                  </a:lnTo>
                  <a:lnTo>
                    <a:pt x="79" y="325"/>
                  </a:lnTo>
                  <a:lnTo>
                    <a:pt x="80" y="323"/>
                  </a:lnTo>
                  <a:lnTo>
                    <a:pt x="81" y="320"/>
                  </a:lnTo>
                  <a:lnTo>
                    <a:pt x="83" y="318"/>
                  </a:lnTo>
                  <a:lnTo>
                    <a:pt x="84" y="316"/>
                  </a:lnTo>
                  <a:lnTo>
                    <a:pt x="85" y="314"/>
                  </a:lnTo>
                  <a:lnTo>
                    <a:pt x="87" y="313"/>
                  </a:lnTo>
                  <a:lnTo>
                    <a:pt x="91" y="309"/>
                  </a:lnTo>
                  <a:lnTo>
                    <a:pt x="93" y="309"/>
                  </a:lnTo>
                  <a:lnTo>
                    <a:pt x="95" y="311"/>
                  </a:lnTo>
                  <a:lnTo>
                    <a:pt x="98" y="315"/>
                  </a:lnTo>
                  <a:lnTo>
                    <a:pt x="100" y="315"/>
                  </a:lnTo>
                  <a:lnTo>
                    <a:pt x="100" y="313"/>
                  </a:lnTo>
                  <a:lnTo>
                    <a:pt x="102" y="308"/>
                  </a:lnTo>
                  <a:lnTo>
                    <a:pt x="102" y="306"/>
                  </a:lnTo>
                  <a:lnTo>
                    <a:pt x="102" y="302"/>
                  </a:lnTo>
                  <a:lnTo>
                    <a:pt x="101" y="298"/>
                  </a:lnTo>
                  <a:lnTo>
                    <a:pt x="102" y="297"/>
                  </a:lnTo>
                  <a:lnTo>
                    <a:pt x="104" y="295"/>
                  </a:lnTo>
                  <a:lnTo>
                    <a:pt x="108" y="293"/>
                  </a:lnTo>
                  <a:lnTo>
                    <a:pt x="109" y="291"/>
                  </a:lnTo>
                  <a:lnTo>
                    <a:pt x="112" y="286"/>
                  </a:lnTo>
                  <a:lnTo>
                    <a:pt x="113" y="281"/>
                  </a:lnTo>
                  <a:lnTo>
                    <a:pt x="114" y="276"/>
                  </a:lnTo>
                  <a:lnTo>
                    <a:pt x="114" y="274"/>
                  </a:lnTo>
                  <a:lnTo>
                    <a:pt x="116" y="273"/>
                  </a:lnTo>
                  <a:lnTo>
                    <a:pt x="118" y="273"/>
                  </a:lnTo>
                  <a:lnTo>
                    <a:pt x="120" y="271"/>
                  </a:lnTo>
                  <a:lnTo>
                    <a:pt x="120" y="270"/>
                  </a:lnTo>
                  <a:lnTo>
                    <a:pt x="121" y="269"/>
                  </a:lnTo>
                  <a:lnTo>
                    <a:pt x="122" y="268"/>
                  </a:lnTo>
                  <a:lnTo>
                    <a:pt x="124" y="266"/>
                  </a:lnTo>
                  <a:lnTo>
                    <a:pt x="126" y="263"/>
                  </a:lnTo>
                  <a:lnTo>
                    <a:pt x="128" y="261"/>
                  </a:lnTo>
                  <a:lnTo>
                    <a:pt x="129" y="257"/>
                  </a:lnTo>
                  <a:lnTo>
                    <a:pt x="130" y="253"/>
                  </a:lnTo>
                  <a:lnTo>
                    <a:pt x="132" y="250"/>
                  </a:lnTo>
                  <a:lnTo>
                    <a:pt x="134" y="249"/>
                  </a:lnTo>
                  <a:lnTo>
                    <a:pt x="139" y="253"/>
                  </a:lnTo>
                  <a:lnTo>
                    <a:pt x="141" y="256"/>
                  </a:lnTo>
                  <a:lnTo>
                    <a:pt x="141" y="254"/>
                  </a:lnTo>
                  <a:lnTo>
                    <a:pt x="141" y="253"/>
                  </a:lnTo>
                  <a:lnTo>
                    <a:pt x="141" y="252"/>
                  </a:lnTo>
                  <a:lnTo>
                    <a:pt x="141" y="251"/>
                  </a:lnTo>
                  <a:lnTo>
                    <a:pt x="141" y="249"/>
                  </a:lnTo>
                  <a:lnTo>
                    <a:pt x="141" y="248"/>
                  </a:lnTo>
                  <a:lnTo>
                    <a:pt x="142" y="248"/>
                  </a:lnTo>
                  <a:lnTo>
                    <a:pt x="145" y="246"/>
                  </a:lnTo>
                  <a:lnTo>
                    <a:pt x="148" y="246"/>
                  </a:lnTo>
                  <a:lnTo>
                    <a:pt x="152" y="248"/>
                  </a:lnTo>
                  <a:lnTo>
                    <a:pt x="154" y="248"/>
                  </a:lnTo>
                  <a:lnTo>
                    <a:pt x="155" y="245"/>
                  </a:lnTo>
                  <a:lnTo>
                    <a:pt x="155" y="243"/>
                  </a:lnTo>
                  <a:lnTo>
                    <a:pt x="157" y="237"/>
                  </a:lnTo>
                  <a:lnTo>
                    <a:pt x="155" y="233"/>
                  </a:lnTo>
                  <a:lnTo>
                    <a:pt x="160" y="233"/>
                  </a:lnTo>
                  <a:lnTo>
                    <a:pt x="165" y="230"/>
                  </a:lnTo>
                  <a:lnTo>
                    <a:pt x="165" y="228"/>
                  </a:lnTo>
                  <a:lnTo>
                    <a:pt x="166" y="227"/>
                  </a:lnTo>
                  <a:lnTo>
                    <a:pt x="167" y="227"/>
                  </a:lnTo>
                  <a:lnTo>
                    <a:pt x="170" y="227"/>
                  </a:lnTo>
                  <a:lnTo>
                    <a:pt x="181" y="240"/>
                  </a:lnTo>
                  <a:lnTo>
                    <a:pt x="186" y="238"/>
                  </a:lnTo>
                  <a:lnTo>
                    <a:pt x="189" y="238"/>
                  </a:lnTo>
                  <a:lnTo>
                    <a:pt x="191" y="238"/>
                  </a:lnTo>
                  <a:lnTo>
                    <a:pt x="194" y="240"/>
                  </a:lnTo>
                  <a:lnTo>
                    <a:pt x="195" y="240"/>
                  </a:lnTo>
                  <a:lnTo>
                    <a:pt x="195" y="238"/>
                  </a:lnTo>
                  <a:lnTo>
                    <a:pt x="196" y="237"/>
                  </a:lnTo>
                  <a:lnTo>
                    <a:pt x="198" y="238"/>
                  </a:lnTo>
                  <a:lnTo>
                    <a:pt x="199" y="240"/>
                  </a:lnTo>
                  <a:lnTo>
                    <a:pt x="205" y="244"/>
                  </a:lnTo>
                  <a:lnTo>
                    <a:pt x="205" y="242"/>
                  </a:lnTo>
                  <a:lnTo>
                    <a:pt x="205" y="241"/>
                  </a:lnTo>
                  <a:lnTo>
                    <a:pt x="206" y="240"/>
                  </a:lnTo>
                  <a:lnTo>
                    <a:pt x="210" y="237"/>
                  </a:lnTo>
                  <a:lnTo>
                    <a:pt x="212" y="233"/>
                  </a:lnTo>
                  <a:lnTo>
                    <a:pt x="212" y="232"/>
                  </a:lnTo>
                  <a:lnTo>
                    <a:pt x="212" y="229"/>
                  </a:lnTo>
                  <a:lnTo>
                    <a:pt x="211" y="227"/>
                  </a:lnTo>
                  <a:lnTo>
                    <a:pt x="212" y="225"/>
                  </a:lnTo>
                  <a:lnTo>
                    <a:pt x="213" y="224"/>
                  </a:lnTo>
                  <a:lnTo>
                    <a:pt x="214" y="221"/>
                  </a:lnTo>
                  <a:lnTo>
                    <a:pt x="218" y="220"/>
                  </a:lnTo>
                  <a:lnTo>
                    <a:pt x="219" y="219"/>
                  </a:lnTo>
                  <a:lnTo>
                    <a:pt x="220" y="217"/>
                  </a:lnTo>
                  <a:lnTo>
                    <a:pt x="221" y="216"/>
                  </a:lnTo>
                  <a:lnTo>
                    <a:pt x="228" y="217"/>
                  </a:lnTo>
                  <a:lnTo>
                    <a:pt x="229" y="217"/>
                  </a:lnTo>
                  <a:lnTo>
                    <a:pt x="232" y="214"/>
                  </a:lnTo>
                  <a:lnTo>
                    <a:pt x="235" y="212"/>
                  </a:lnTo>
                  <a:lnTo>
                    <a:pt x="237" y="216"/>
                  </a:lnTo>
                  <a:lnTo>
                    <a:pt x="239" y="219"/>
                  </a:lnTo>
                  <a:lnTo>
                    <a:pt x="240" y="221"/>
                  </a:lnTo>
                  <a:lnTo>
                    <a:pt x="247" y="226"/>
                  </a:lnTo>
                  <a:lnTo>
                    <a:pt x="250" y="227"/>
                  </a:lnTo>
                  <a:lnTo>
                    <a:pt x="251" y="227"/>
                  </a:lnTo>
                  <a:lnTo>
                    <a:pt x="252" y="226"/>
                  </a:lnTo>
                  <a:lnTo>
                    <a:pt x="252" y="229"/>
                  </a:lnTo>
                  <a:lnTo>
                    <a:pt x="253" y="230"/>
                  </a:lnTo>
                  <a:lnTo>
                    <a:pt x="253" y="232"/>
                  </a:lnTo>
                  <a:lnTo>
                    <a:pt x="254" y="230"/>
                  </a:lnTo>
                  <a:lnTo>
                    <a:pt x="255" y="227"/>
                  </a:lnTo>
                  <a:lnTo>
                    <a:pt x="256" y="222"/>
                  </a:lnTo>
                  <a:lnTo>
                    <a:pt x="255" y="220"/>
                  </a:lnTo>
                  <a:lnTo>
                    <a:pt x="258" y="220"/>
                  </a:lnTo>
                  <a:lnTo>
                    <a:pt x="260" y="219"/>
                  </a:lnTo>
                  <a:lnTo>
                    <a:pt x="260" y="218"/>
                  </a:lnTo>
                  <a:lnTo>
                    <a:pt x="262" y="214"/>
                  </a:lnTo>
                  <a:lnTo>
                    <a:pt x="263" y="213"/>
                  </a:lnTo>
                  <a:lnTo>
                    <a:pt x="260" y="212"/>
                  </a:lnTo>
                  <a:lnTo>
                    <a:pt x="258" y="216"/>
                  </a:lnTo>
                  <a:lnTo>
                    <a:pt x="254" y="217"/>
                  </a:lnTo>
                  <a:lnTo>
                    <a:pt x="250" y="218"/>
                  </a:lnTo>
                  <a:lnTo>
                    <a:pt x="248" y="213"/>
                  </a:lnTo>
                  <a:lnTo>
                    <a:pt x="248" y="212"/>
                  </a:lnTo>
                  <a:lnTo>
                    <a:pt x="247" y="211"/>
                  </a:lnTo>
                  <a:lnTo>
                    <a:pt x="251" y="211"/>
                  </a:lnTo>
                  <a:lnTo>
                    <a:pt x="254" y="211"/>
                  </a:lnTo>
                  <a:lnTo>
                    <a:pt x="256" y="209"/>
                  </a:lnTo>
                  <a:lnTo>
                    <a:pt x="258" y="206"/>
                  </a:lnTo>
                  <a:lnTo>
                    <a:pt x="260" y="206"/>
                  </a:lnTo>
                  <a:lnTo>
                    <a:pt x="261" y="208"/>
                  </a:lnTo>
                  <a:lnTo>
                    <a:pt x="262" y="208"/>
                  </a:lnTo>
                  <a:lnTo>
                    <a:pt x="264" y="208"/>
                  </a:lnTo>
                  <a:lnTo>
                    <a:pt x="262" y="204"/>
                  </a:lnTo>
                  <a:lnTo>
                    <a:pt x="261" y="201"/>
                  </a:lnTo>
                  <a:lnTo>
                    <a:pt x="260" y="201"/>
                  </a:lnTo>
                  <a:lnTo>
                    <a:pt x="259" y="201"/>
                  </a:lnTo>
                  <a:lnTo>
                    <a:pt x="260" y="202"/>
                  </a:lnTo>
                  <a:lnTo>
                    <a:pt x="254" y="202"/>
                  </a:lnTo>
                  <a:lnTo>
                    <a:pt x="256" y="198"/>
                  </a:lnTo>
                  <a:lnTo>
                    <a:pt x="256" y="197"/>
                  </a:lnTo>
                  <a:lnTo>
                    <a:pt x="255" y="197"/>
                  </a:lnTo>
                  <a:lnTo>
                    <a:pt x="253" y="200"/>
                  </a:lnTo>
                  <a:lnTo>
                    <a:pt x="252" y="201"/>
                  </a:lnTo>
                  <a:lnTo>
                    <a:pt x="252" y="197"/>
                  </a:lnTo>
                  <a:lnTo>
                    <a:pt x="248" y="197"/>
                  </a:lnTo>
                  <a:lnTo>
                    <a:pt x="248" y="196"/>
                  </a:lnTo>
                  <a:lnTo>
                    <a:pt x="250" y="194"/>
                  </a:lnTo>
                  <a:lnTo>
                    <a:pt x="248" y="194"/>
                  </a:lnTo>
                  <a:lnTo>
                    <a:pt x="248" y="193"/>
                  </a:lnTo>
                  <a:lnTo>
                    <a:pt x="247" y="193"/>
                  </a:lnTo>
                  <a:lnTo>
                    <a:pt x="245" y="193"/>
                  </a:lnTo>
                  <a:lnTo>
                    <a:pt x="245" y="194"/>
                  </a:lnTo>
                  <a:lnTo>
                    <a:pt x="245" y="195"/>
                  </a:lnTo>
                  <a:lnTo>
                    <a:pt x="244" y="197"/>
                  </a:lnTo>
                  <a:lnTo>
                    <a:pt x="238" y="198"/>
                  </a:lnTo>
                  <a:lnTo>
                    <a:pt x="238" y="193"/>
                  </a:lnTo>
                  <a:lnTo>
                    <a:pt x="240" y="193"/>
                  </a:lnTo>
                  <a:lnTo>
                    <a:pt x="242" y="192"/>
                  </a:lnTo>
                  <a:lnTo>
                    <a:pt x="240" y="191"/>
                  </a:lnTo>
                  <a:lnTo>
                    <a:pt x="239" y="189"/>
                  </a:lnTo>
                  <a:lnTo>
                    <a:pt x="238" y="188"/>
                  </a:lnTo>
                  <a:lnTo>
                    <a:pt x="234" y="186"/>
                  </a:lnTo>
                  <a:lnTo>
                    <a:pt x="231" y="192"/>
                  </a:lnTo>
                  <a:lnTo>
                    <a:pt x="228" y="193"/>
                  </a:lnTo>
                  <a:lnTo>
                    <a:pt x="230" y="197"/>
                  </a:lnTo>
                  <a:lnTo>
                    <a:pt x="223" y="202"/>
                  </a:lnTo>
                  <a:lnTo>
                    <a:pt x="223" y="203"/>
                  </a:lnTo>
                  <a:lnTo>
                    <a:pt x="222" y="203"/>
                  </a:lnTo>
                  <a:lnTo>
                    <a:pt x="222" y="201"/>
                  </a:lnTo>
                  <a:lnTo>
                    <a:pt x="222" y="197"/>
                  </a:lnTo>
                  <a:lnTo>
                    <a:pt x="223" y="196"/>
                  </a:lnTo>
                  <a:lnTo>
                    <a:pt x="223" y="195"/>
                  </a:lnTo>
                  <a:lnTo>
                    <a:pt x="222" y="193"/>
                  </a:lnTo>
                  <a:lnTo>
                    <a:pt x="220" y="195"/>
                  </a:lnTo>
                  <a:lnTo>
                    <a:pt x="219" y="196"/>
                  </a:lnTo>
                  <a:lnTo>
                    <a:pt x="219" y="197"/>
                  </a:lnTo>
                  <a:lnTo>
                    <a:pt x="215" y="201"/>
                  </a:lnTo>
                  <a:lnTo>
                    <a:pt x="213" y="203"/>
                  </a:lnTo>
                  <a:lnTo>
                    <a:pt x="212" y="205"/>
                  </a:lnTo>
                  <a:lnTo>
                    <a:pt x="212" y="208"/>
                  </a:lnTo>
                  <a:lnTo>
                    <a:pt x="212" y="210"/>
                  </a:lnTo>
                  <a:lnTo>
                    <a:pt x="209" y="211"/>
                  </a:lnTo>
                  <a:lnTo>
                    <a:pt x="206" y="212"/>
                  </a:lnTo>
                  <a:lnTo>
                    <a:pt x="207" y="208"/>
                  </a:lnTo>
                  <a:lnTo>
                    <a:pt x="209" y="202"/>
                  </a:lnTo>
                  <a:lnTo>
                    <a:pt x="211" y="202"/>
                  </a:lnTo>
                  <a:lnTo>
                    <a:pt x="213" y="201"/>
                  </a:lnTo>
                  <a:lnTo>
                    <a:pt x="210" y="193"/>
                  </a:lnTo>
                  <a:lnTo>
                    <a:pt x="209" y="194"/>
                  </a:lnTo>
                  <a:lnTo>
                    <a:pt x="207" y="195"/>
                  </a:lnTo>
                  <a:lnTo>
                    <a:pt x="209" y="196"/>
                  </a:lnTo>
                  <a:lnTo>
                    <a:pt x="206" y="194"/>
                  </a:lnTo>
                  <a:lnTo>
                    <a:pt x="205" y="193"/>
                  </a:lnTo>
                  <a:lnTo>
                    <a:pt x="204" y="193"/>
                  </a:lnTo>
                  <a:lnTo>
                    <a:pt x="203" y="193"/>
                  </a:lnTo>
                  <a:lnTo>
                    <a:pt x="201" y="192"/>
                  </a:lnTo>
                  <a:lnTo>
                    <a:pt x="201" y="196"/>
                  </a:lnTo>
                  <a:lnTo>
                    <a:pt x="201" y="201"/>
                  </a:lnTo>
                  <a:lnTo>
                    <a:pt x="197" y="198"/>
                  </a:lnTo>
                  <a:lnTo>
                    <a:pt x="198" y="197"/>
                  </a:lnTo>
                  <a:lnTo>
                    <a:pt x="197" y="196"/>
                  </a:lnTo>
                  <a:lnTo>
                    <a:pt x="195" y="196"/>
                  </a:lnTo>
                  <a:lnTo>
                    <a:pt x="195" y="197"/>
                  </a:lnTo>
                  <a:lnTo>
                    <a:pt x="195" y="201"/>
                  </a:lnTo>
                  <a:lnTo>
                    <a:pt x="186" y="208"/>
                  </a:lnTo>
                  <a:lnTo>
                    <a:pt x="178" y="203"/>
                  </a:lnTo>
                  <a:lnTo>
                    <a:pt x="173" y="201"/>
                  </a:lnTo>
                  <a:lnTo>
                    <a:pt x="170" y="201"/>
                  </a:lnTo>
                  <a:lnTo>
                    <a:pt x="166" y="205"/>
                  </a:lnTo>
                  <a:lnTo>
                    <a:pt x="171" y="205"/>
                  </a:lnTo>
                  <a:lnTo>
                    <a:pt x="172" y="209"/>
                  </a:lnTo>
                  <a:lnTo>
                    <a:pt x="173" y="211"/>
                  </a:lnTo>
                  <a:lnTo>
                    <a:pt x="165" y="208"/>
                  </a:lnTo>
                  <a:lnTo>
                    <a:pt x="166" y="214"/>
                  </a:lnTo>
                  <a:lnTo>
                    <a:pt x="162" y="214"/>
                  </a:lnTo>
                  <a:lnTo>
                    <a:pt x="163" y="210"/>
                  </a:lnTo>
                  <a:lnTo>
                    <a:pt x="163" y="209"/>
                  </a:lnTo>
                  <a:lnTo>
                    <a:pt x="162" y="208"/>
                  </a:lnTo>
                  <a:lnTo>
                    <a:pt x="158" y="214"/>
                  </a:lnTo>
                  <a:lnTo>
                    <a:pt x="157" y="214"/>
                  </a:lnTo>
                  <a:lnTo>
                    <a:pt x="156" y="208"/>
                  </a:lnTo>
                  <a:lnTo>
                    <a:pt x="155" y="210"/>
                  </a:lnTo>
                  <a:lnTo>
                    <a:pt x="155" y="211"/>
                  </a:lnTo>
                  <a:lnTo>
                    <a:pt x="155" y="212"/>
                  </a:lnTo>
                  <a:lnTo>
                    <a:pt x="154" y="214"/>
                  </a:lnTo>
                  <a:lnTo>
                    <a:pt x="152" y="216"/>
                  </a:lnTo>
                  <a:lnTo>
                    <a:pt x="148" y="218"/>
                  </a:lnTo>
                  <a:lnTo>
                    <a:pt x="147" y="216"/>
                  </a:lnTo>
                  <a:lnTo>
                    <a:pt x="147" y="214"/>
                  </a:lnTo>
                  <a:lnTo>
                    <a:pt x="147" y="213"/>
                  </a:lnTo>
                  <a:lnTo>
                    <a:pt x="145" y="212"/>
                  </a:lnTo>
                  <a:lnTo>
                    <a:pt x="144" y="219"/>
                  </a:lnTo>
                  <a:lnTo>
                    <a:pt x="146" y="219"/>
                  </a:lnTo>
                  <a:lnTo>
                    <a:pt x="147" y="220"/>
                  </a:lnTo>
                  <a:lnTo>
                    <a:pt x="145" y="220"/>
                  </a:lnTo>
                  <a:lnTo>
                    <a:pt x="141" y="221"/>
                  </a:lnTo>
                  <a:lnTo>
                    <a:pt x="140" y="221"/>
                  </a:lnTo>
                  <a:lnTo>
                    <a:pt x="142" y="222"/>
                  </a:lnTo>
                  <a:lnTo>
                    <a:pt x="142" y="225"/>
                  </a:lnTo>
                  <a:lnTo>
                    <a:pt x="140" y="225"/>
                  </a:lnTo>
                  <a:lnTo>
                    <a:pt x="139" y="225"/>
                  </a:lnTo>
                  <a:lnTo>
                    <a:pt x="138" y="224"/>
                  </a:lnTo>
                  <a:lnTo>
                    <a:pt x="136" y="224"/>
                  </a:lnTo>
                  <a:lnTo>
                    <a:pt x="136" y="228"/>
                  </a:lnTo>
                  <a:lnTo>
                    <a:pt x="133" y="228"/>
                  </a:lnTo>
                  <a:lnTo>
                    <a:pt x="133" y="226"/>
                  </a:lnTo>
                  <a:lnTo>
                    <a:pt x="133" y="221"/>
                  </a:lnTo>
                  <a:lnTo>
                    <a:pt x="134" y="220"/>
                  </a:lnTo>
                  <a:lnTo>
                    <a:pt x="134" y="218"/>
                  </a:lnTo>
                  <a:lnTo>
                    <a:pt x="132" y="218"/>
                  </a:lnTo>
                  <a:lnTo>
                    <a:pt x="130" y="219"/>
                  </a:lnTo>
                  <a:lnTo>
                    <a:pt x="125" y="222"/>
                  </a:lnTo>
                  <a:lnTo>
                    <a:pt x="125" y="228"/>
                  </a:lnTo>
                  <a:lnTo>
                    <a:pt x="125" y="229"/>
                  </a:lnTo>
                  <a:lnTo>
                    <a:pt x="128" y="229"/>
                  </a:lnTo>
                  <a:lnTo>
                    <a:pt x="132" y="228"/>
                  </a:lnTo>
                  <a:lnTo>
                    <a:pt x="131" y="235"/>
                  </a:lnTo>
                  <a:lnTo>
                    <a:pt x="130" y="240"/>
                  </a:lnTo>
                  <a:lnTo>
                    <a:pt x="126" y="242"/>
                  </a:lnTo>
                  <a:lnTo>
                    <a:pt x="121" y="245"/>
                  </a:lnTo>
                  <a:lnTo>
                    <a:pt x="121" y="248"/>
                  </a:lnTo>
                  <a:lnTo>
                    <a:pt x="123" y="249"/>
                  </a:lnTo>
                  <a:lnTo>
                    <a:pt x="123" y="254"/>
                  </a:lnTo>
                  <a:lnTo>
                    <a:pt x="114" y="250"/>
                  </a:lnTo>
                  <a:lnTo>
                    <a:pt x="116" y="254"/>
                  </a:lnTo>
                  <a:lnTo>
                    <a:pt x="117" y="257"/>
                  </a:lnTo>
                  <a:lnTo>
                    <a:pt x="118" y="259"/>
                  </a:lnTo>
                  <a:lnTo>
                    <a:pt x="121" y="263"/>
                  </a:lnTo>
                  <a:lnTo>
                    <a:pt x="118" y="263"/>
                  </a:lnTo>
                  <a:lnTo>
                    <a:pt x="116" y="263"/>
                  </a:lnTo>
                  <a:lnTo>
                    <a:pt x="114" y="263"/>
                  </a:lnTo>
                  <a:lnTo>
                    <a:pt x="113" y="263"/>
                  </a:lnTo>
                  <a:lnTo>
                    <a:pt x="113" y="267"/>
                  </a:lnTo>
                  <a:lnTo>
                    <a:pt x="113" y="270"/>
                  </a:lnTo>
                  <a:lnTo>
                    <a:pt x="108" y="273"/>
                  </a:lnTo>
                  <a:lnTo>
                    <a:pt x="105" y="274"/>
                  </a:lnTo>
                  <a:lnTo>
                    <a:pt x="104" y="275"/>
                  </a:lnTo>
                  <a:lnTo>
                    <a:pt x="104" y="273"/>
                  </a:lnTo>
                  <a:lnTo>
                    <a:pt x="101" y="273"/>
                  </a:lnTo>
                  <a:lnTo>
                    <a:pt x="100" y="276"/>
                  </a:lnTo>
                  <a:lnTo>
                    <a:pt x="99" y="279"/>
                  </a:lnTo>
                  <a:lnTo>
                    <a:pt x="97" y="279"/>
                  </a:lnTo>
                  <a:lnTo>
                    <a:pt x="95" y="279"/>
                  </a:lnTo>
                  <a:lnTo>
                    <a:pt x="95" y="282"/>
                  </a:lnTo>
                  <a:lnTo>
                    <a:pt x="97" y="282"/>
                  </a:lnTo>
                  <a:lnTo>
                    <a:pt x="95" y="284"/>
                  </a:lnTo>
                  <a:lnTo>
                    <a:pt x="96" y="286"/>
                  </a:lnTo>
                  <a:lnTo>
                    <a:pt x="96" y="287"/>
                  </a:lnTo>
                  <a:lnTo>
                    <a:pt x="96" y="290"/>
                  </a:lnTo>
                  <a:lnTo>
                    <a:pt x="95" y="291"/>
                  </a:lnTo>
                  <a:lnTo>
                    <a:pt x="93" y="291"/>
                  </a:lnTo>
                  <a:lnTo>
                    <a:pt x="91" y="292"/>
                  </a:lnTo>
                  <a:lnTo>
                    <a:pt x="87" y="294"/>
                  </a:lnTo>
                  <a:lnTo>
                    <a:pt x="83" y="297"/>
                  </a:lnTo>
                  <a:lnTo>
                    <a:pt x="82" y="300"/>
                  </a:lnTo>
                  <a:lnTo>
                    <a:pt x="80" y="306"/>
                  </a:lnTo>
                  <a:lnTo>
                    <a:pt x="77" y="305"/>
                  </a:lnTo>
                  <a:lnTo>
                    <a:pt x="74" y="302"/>
                  </a:lnTo>
                  <a:lnTo>
                    <a:pt x="66" y="314"/>
                  </a:lnTo>
                  <a:lnTo>
                    <a:pt x="64" y="314"/>
                  </a:lnTo>
                  <a:lnTo>
                    <a:pt x="63" y="314"/>
                  </a:lnTo>
                  <a:lnTo>
                    <a:pt x="61" y="315"/>
                  </a:lnTo>
                  <a:lnTo>
                    <a:pt x="60" y="318"/>
                  </a:lnTo>
                  <a:lnTo>
                    <a:pt x="58" y="323"/>
                  </a:lnTo>
                  <a:lnTo>
                    <a:pt x="56" y="323"/>
                  </a:lnTo>
                  <a:lnTo>
                    <a:pt x="56" y="324"/>
                  </a:lnTo>
                  <a:lnTo>
                    <a:pt x="57" y="325"/>
                  </a:lnTo>
                  <a:lnTo>
                    <a:pt x="60" y="325"/>
                  </a:lnTo>
                  <a:lnTo>
                    <a:pt x="63" y="323"/>
                  </a:lnTo>
                  <a:lnTo>
                    <a:pt x="65" y="320"/>
                  </a:lnTo>
                  <a:lnTo>
                    <a:pt x="68" y="322"/>
                  </a:lnTo>
                  <a:lnTo>
                    <a:pt x="68" y="323"/>
                  </a:lnTo>
                  <a:lnTo>
                    <a:pt x="68" y="324"/>
                  </a:lnTo>
                  <a:lnTo>
                    <a:pt x="65" y="326"/>
                  </a:lnTo>
                  <a:lnTo>
                    <a:pt x="61" y="327"/>
                  </a:lnTo>
                  <a:lnTo>
                    <a:pt x="61" y="330"/>
                  </a:lnTo>
                  <a:lnTo>
                    <a:pt x="59" y="330"/>
                  </a:lnTo>
                  <a:lnTo>
                    <a:pt x="57" y="330"/>
                  </a:lnTo>
                  <a:lnTo>
                    <a:pt x="53" y="330"/>
                  </a:lnTo>
                  <a:lnTo>
                    <a:pt x="53" y="326"/>
                  </a:lnTo>
                  <a:lnTo>
                    <a:pt x="53" y="325"/>
                  </a:lnTo>
                  <a:lnTo>
                    <a:pt x="52" y="324"/>
                  </a:lnTo>
                  <a:lnTo>
                    <a:pt x="51" y="324"/>
                  </a:lnTo>
                  <a:lnTo>
                    <a:pt x="50" y="325"/>
                  </a:lnTo>
                  <a:lnTo>
                    <a:pt x="49" y="327"/>
                  </a:lnTo>
                  <a:lnTo>
                    <a:pt x="42" y="323"/>
                  </a:lnTo>
                  <a:lnTo>
                    <a:pt x="40" y="325"/>
                  </a:lnTo>
                  <a:lnTo>
                    <a:pt x="39" y="327"/>
                  </a:lnTo>
                  <a:lnTo>
                    <a:pt x="40" y="327"/>
                  </a:lnTo>
                  <a:lnTo>
                    <a:pt x="41" y="327"/>
                  </a:lnTo>
                  <a:lnTo>
                    <a:pt x="43" y="325"/>
                  </a:lnTo>
                  <a:lnTo>
                    <a:pt x="43" y="327"/>
                  </a:lnTo>
                  <a:lnTo>
                    <a:pt x="43" y="330"/>
                  </a:lnTo>
                  <a:lnTo>
                    <a:pt x="44" y="332"/>
                  </a:lnTo>
                  <a:lnTo>
                    <a:pt x="43" y="333"/>
                  </a:lnTo>
                  <a:lnTo>
                    <a:pt x="43" y="335"/>
                  </a:lnTo>
                  <a:lnTo>
                    <a:pt x="39" y="335"/>
                  </a:lnTo>
                  <a:lnTo>
                    <a:pt x="35" y="341"/>
                  </a:lnTo>
                  <a:lnTo>
                    <a:pt x="33" y="341"/>
                  </a:lnTo>
                  <a:lnTo>
                    <a:pt x="29" y="341"/>
                  </a:lnTo>
                  <a:lnTo>
                    <a:pt x="25" y="341"/>
                  </a:lnTo>
                  <a:lnTo>
                    <a:pt x="25" y="344"/>
                  </a:lnTo>
                  <a:lnTo>
                    <a:pt x="26" y="343"/>
                  </a:lnTo>
                  <a:lnTo>
                    <a:pt x="27" y="344"/>
                  </a:lnTo>
                  <a:lnTo>
                    <a:pt x="27" y="347"/>
                  </a:lnTo>
                  <a:lnTo>
                    <a:pt x="24" y="349"/>
                  </a:lnTo>
                  <a:lnTo>
                    <a:pt x="23" y="349"/>
                  </a:lnTo>
                  <a:lnTo>
                    <a:pt x="17" y="349"/>
                  </a:lnTo>
                  <a:lnTo>
                    <a:pt x="17" y="354"/>
                  </a:lnTo>
                  <a:lnTo>
                    <a:pt x="22" y="352"/>
                  </a:lnTo>
                  <a:lnTo>
                    <a:pt x="18" y="355"/>
                  </a:lnTo>
                  <a:lnTo>
                    <a:pt x="14" y="357"/>
                  </a:lnTo>
                  <a:lnTo>
                    <a:pt x="4" y="358"/>
                  </a:lnTo>
                  <a:lnTo>
                    <a:pt x="4" y="362"/>
                  </a:lnTo>
                  <a:lnTo>
                    <a:pt x="10" y="363"/>
                  </a:lnTo>
                  <a:lnTo>
                    <a:pt x="15" y="364"/>
                  </a:lnTo>
                  <a:lnTo>
                    <a:pt x="12" y="364"/>
                  </a:lnTo>
                  <a:lnTo>
                    <a:pt x="3" y="363"/>
                  </a:lnTo>
                  <a:lnTo>
                    <a:pt x="0" y="366"/>
                  </a:lnTo>
                  <a:lnTo>
                    <a:pt x="1" y="371"/>
                  </a:lnTo>
                  <a:lnTo>
                    <a:pt x="2" y="372"/>
                  </a:lnTo>
                  <a:lnTo>
                    <a:pt x="4" y="373"/>
                  </a:lnTo>
                  <a:lnTo>
                    <a:pt x="9" y="372"/>
                  </a:lnTo>
                  <a:lnTo>
                    <a:pt x="1" y="375"/>
                  </a:lnTo>
                  <a:lnTo>
                    <a:pt x="3" y="377"/>
                  </a:lnTo>
                  <a:lnTo>
                    <a:pt x="6" y="377"/>
                  </a:lnTo>
                  <a:lnTo>
                    <a:pt x="6" y="381"/>
                  </a:lnTo>
                  <a:lnTo>
                    <a:pt x="1" y="383"/>
                  </a:lnTo>
                  <a:lnTo>
                    <a:pt x="6" y="384"/>
                  </a:lnTo>
                  <a:lnTo>
                    <a:pt x="8" y="384"/>
                  </a:lnTo>
                  <a:lnTo>
                    <a:pt x="8" y="385"/>
                  </a:lnTo>
                  <a:lnTo>
                    <a:pt x="8" y="387"/>
                  </a:lnTo>
                  <a:lnTo>
                    <a:pt x="6" y="389"/>
                  </a:lnTo>
                  <a:lnTo>
                    <a:pt x="10" y="390"/>
                  </a:lnTo>
                  <a:lnTo>
                    <a:pt x="9" y="390"/>
                  </a:lnTo>
                  <a:lnTo>
                    <a:pt x="10" y="392"/>
                  </a:lnTo>
                  <a:lnTo>
                    <a:pt x="14" y="389"/>
                  </a:lnTo>
                  <a:lnTo>
                    <a:pt x="16" y="385"/>
                  </a:lnTo>
                  <a:lnTo>
                    <a:pt x="18" y="387"/>
                  </a:lnTo>
                  <a:lnTo>
                    <a:pt x="20" y="387"/>
                  </a:lnTo>
                  <a:lnTo>
                    <a:pt x="20" y="388"/>
                  </a:lnTo>
                  <a:lnTo>
                    <a:pt x="17" y="388"/>
                  </a:lnTo>
                  <a:lnTo>
                    <a:pt x="10" y="399"/>
                  </a:lnTo>
                  <a:lnTo>
                    <a:pt x="8" y="399"/>
                  </a:lnTo>
                  <a:lnTo>
                    <a:pt x="4" y="399"/>
                  </a:lnTo>
                  <a:lnTo>
                    <a:pt x="4" y="401"/>
                  </a:lnTo>
                  <a:lnTo>
                    <a:pt x="4" y="405"/>
                  </a:lnTo>
                  <a:lnTo>
                    <a:pt x="7" y="406"/>
                  </a:lnTo>
                  <a:lnTo>
                    <a:pt x="9" y="407"/>
                  </a:lnTo>
                  <a:lnTo>
                    <a:pt x="10" y="404"/>
                  </a:lnTo>
                  <a:lnTo>
                    <a:pt x="10" y="405"/>
                  </a:lnTo>
                  <a:lnTo>
                    <a:pt x="14" y="405"/>
                  </a:lnTo>
                  <a:lnTo>
                    <a:pt x="15" y="407"/>
                  </a:lnTo>
                  <a:lnTo>
                    <a:pt x="15" y="409"/>
                  </a:lnTo>
                  <a:lnTo>
                    <a:pt x="14" y="409"/>
                  </a:lnTo>
                  <a:lnTo>
                    <a:pt x="11" y="412"/>
                  </a:lnTo>
                  <a:lnTo>
                    <a:pt x="9" y="414"/>
                  </a:lnTo>
                  <a:lnTo>
                    <a:pt x="9" y="416"/>
                  </a:lnTo>
                  <a:lnTo>
                    <a:pt x="9" y="420"/>
                  </a:lnTo>
                  <a:lnTo>
                    <a:pt x="12" y="420"/>
                  </a:lnTo>
                  <a:lnTo>
                    <a:pt x="14" y="424"/>
                  </a:lnTo>
                  <a:lnTo>
                    <a:pt x="16" y="424"/>
                  </a:lnTo>
                  <a:lnTo>
                    <a:pt x="17" y="424"/>
                  </a:lnTo>
                  <a:lnTo>
                    <a:pt x="20" y="423"/>
                  </a:lnTo>
                  <a:lnTo>
                    <a:pt x="22" y="423"/>
                  </a:lnTo>
                  <a:lnTo>
                    <a:pt x="22" y="428"/>
                  </a:lnTo>
                  <a:lnTo>
                    <a:pt x="27" y="427"/>
                  </a:lnTo>
                  <a:lnTo>
                    <a:pt x="33" y="425"/>
                  </a:lnTo>
                  <a:lnTo>
                    <a:pt x="43" y="420"/>
                  </a:lnTo>
                  <a:lnTo>
                    <a:pt x="44" y="417"/>
                  </a:lnTo>
                  <a:lnTo>
                    <a:pt x="47" y="415"/>
                  </a:lnTo>
                  <a:lnTo>
                    <a:pt x="49" y="415"/>
                  </a:lnTo>
                  <a:lnTo>
                    <a:pt x="52" y="415"/>
                  </a:lnTo>
                  <a:lnTo>
                    <a:pt x="58" y="412"/>
                  </a:lnTo>
                  <a:lnTo>
                    <a:pt x="65" y="407"/>
                  </a:lnTo>
                  <a:lnTo>
                    <a:pt x="66" y="409"/>
                  </a:lnTo>
                  <a:lnTo>
                    <a:pt x="66" y="411"/>
                  </a:lnTo>
                  <a:close/>
                  <a:moveTo>
                    <a:pt x="8" y="390"/>
                  </a:moveTo>
                  <a:lnTo>
                    <a:pt x="9" y="393"/>
                  </a:lnTo>
                  <a:lnTo>
                    <a:pt x="9" y="391"/>
                  </a:lnTo>
                  <a:lnTo>
                    <a:pt x="9" y="390"/>
                  </a:lnTo>
                  <a:lnTo>
                    <a:pt x="8" y="390"/>
                  </a:lnTo>
                  <a:close/>
                  <a:moveTo>
                    <a:pt x="23" y="371"/>
                  </a:moveTo>
                  <a:lnTo>
                    <a:pt x="23" y="371"/>
                  </a:lnTo>
                  <a:lnTo>
                    <a:pt x="24" y="372"/>
                  </a:lnTo>
                  <a:lnTo>
                    <a:pt x="23" y="372"/>
                  </a:lnTo>
                  <a:lnTo>
                    <a:pt x="22" y="373"/>
                  </a:lnTo>
                  <a:lnTo>
                    <a:pt x="22" y="371"/>
                  </a:lnTo>
                  <a:lnTo>
                    <a:pt x="22" y="370"/>
                  </a:lnTo>
                  <a:lnTo>
                    <a:pt x="23" y="371"/>
                  </a:lnTo>
                  <a:close/>
                  <a:moveTo>
                    <a:pt x="16" y="371"/>
                  </a:moveTo>
                  <a:lnTo>
                    <a:pt x="16" y="371"/>
                  </a:lnTo>
                  <a:lnTo>
                    <a:pt x="18" y="372"/>
                  </a:lnTo>
                  <a:lnTo>
                    <a:pt x="18" y="373"/>
                  </a:lnTo>
                  <a:lnTo>
                    <a:pt x="18" y="376"/>
                  </a:lnTo>
                  <a:lnTo>
                    <a:pt x="11" y="374"/>
                  </a:lnTo>
                  <a:lnTo>
                    <a:pt x="10" y="373"/>
                  </a:lnTo>
                  <a:lnTo>
                    <a:pt x="14" y="373"/>
                  </a:lnTo>
                  <a:lnTo>
                    <a:pt x="14" y="371"/>
                  </a:lnTo>
                  <a:lnTo>
                    <a:pt x="16" y="371"/>
                  </a:lnTo>
                  <a:close/>
                  <a:moveTo>
                    <a:pt x="25" y="355"/>
                  </a:moveTo>
                  <a:lnTo>
                    <a:pt x="25" y="355"/>
                  </a:lnTo>
                  <a:lnTo>
                    <a:pt x="25" y="356"/>
                  </a:lnTo>
                  <a:lnTo>
                    <a:pt x="25" y="357"/>
                  </a:lnTo>
                  <a:lnTo>
                    <a:pt x="23" y="358"/>
                  </a:lnTo>
                  <a:lnTo>
                    <a:pt x="23" y="356"/>
                  </a:lnTo>
                  <a:lnTo>
                    <a:pt x="23" y="355"/>
                  </a:lnTo>
                  <a:lnTo>
                    <a:pt x="25" y="355"/>
                  </a:lnTo>
                  <a:close/>
                  <a:moveTo>
                    <a:pt x="91" y="246"/>
                  </a:moveTo>
                  <a:lnTo>
                    <a:pt x="91" y="250"/>
                  </a:lnTo>
                  <a:lnTo>
                    <a:pt x="93" y="250"/>
                  </a:lnTo>
                  <a:lnTo>
                    <a:pt x="93" y="249"/>
                  </a:lnTo>
                  <a:lnTo>
                    <a:pt x="92" y="248"/>
                  </a:lnTo>
                  <a:lnTo>
                    <a:pt x="91" y="246"/>
                  </a:lnTo>
                  <a:close/>
                  <a:moveTo>
                    <a:pt x="128" y="245"/>
                  </a:moveTo>
                  <a:lnTo>
                    <a:pt x="128" y="245"/>
                  </a:lnTo>
                  <a:lnTo>
                    <a:pt x="130" y="245"/>
                  </a:lnTo>
                  <a:lnTo>
                    <a:pt x="130" y="246"/>
                  </a:lnTo>
                  <a:lnTo>
                    <a:pt x="130" y="249"/>
                  </a:lnTo>
                  <a:lnTo>
                    <a:pt x="125" y="248"/>
                  </a:lnTo>
                  <a:lnTo>
                    <a:pt x="124" y="248"/>
                  </a:lnTo>
                  <a:lnTo>
                    <a:pt x="125" y="246"/>
                  </a:lnTo>
                  <a:lnTo>
                    <a:pt x="128" y="245"/>
                  </a:lnTo>
                  <a:close/>
                  <a:moveTo>
                    <a:pt x="101" y="242"/>
                  </a:moveTo>
                  <a:lnTo>
                    <a:pt x="101" y="242"/>
                  </a:lnTo>
                  <a:lnTo>
                    <a:pt x="99" y="244"/>
                  </a:lnTo>
                  <a:lnTo>
                    <a:pt x="97" y="246"/>
                  </a:lnTo>
                  <a:lnTo>
                    <a:pt x="98" y="246"/>
                  </a:lnTo>
                  <a:lnTo>
                    <a:pt x="99" y="246"/>
                  </a:lnTo>
                  <a:lnTo>
                    <a:pt x="104" y="245"/>
                  </a:lnTo>
                  <a:lnTo>
                    <a:pt x="104" y="243"/>
                  </a:lnTo>
                  <a:lnTo>
                    <a:pt x="102" y="242"/>
                  </a:lnTo>
                  <a:lnTo>
                    <a:pt x="101" y="242"/>
                  </a:lnTo>
                  <a:close/>
                  <a:moveTo>
                    <a:pt x="105" y="233"/>
                  </a:moveTo>
                  <a:lnTo>
                    <a:pt x="105" y="233"/>
                  </a:lnTo>
                  <a:lnTo>
                    <a:pt x="104" y="234"/>
                  </a:lnTo>
                  <a:lnTo>
                    <a:pt x="104" y="235"/>
                  </a:lnTo>
                  <a:lnTo>
                    <a:pt x="106" y="237"/>
                  </a:lnTo>
                  <a:lnTo>
                    <a:pt x="108" y="235"/>
                  </a:lnTo>
                  <a:lnTo>
                    <a:pt x="107" y="233"/>
                  </a:lnTo>
                  <a:lnTo>
                    <a:pt x="105" y="233"/>
                  </a:lnTo>
                  <a:close/>
                  <a:moveTo>
                    <a:pt x="113" y="232"/>
                  </a:moveTo>
                  <a:lnTo>
                    <a:pt x="113" y="232"/>
                  </a:lnTo>
                  <a:lnTo>
                    <a:pt x="110" y="235"/>
                  </a:lnTo>
                  <a:lnTo>
                    <a:pt x="109" y="240"/>
                  </a:lnTo>
                  <a:lnTo>
                    <a:pt x="106" y="240"/>
                  </a:lnTo>
                  <a:lnTo>
                    <a:pt x="109" y="246"/>
                  </a:lnTo>
                  <a:lnTo>
                    <a:pt x="115" y="243"/>
                  </a:lnTo>
                  <a:lnTo>
                    <a:pt x="118" y="241"/>
                  </a:lnTo>
                  <a:lnTo>
                    <a:pt x="121" y="240"/>
                  </a:lnTo>
                  <a:lnTo>
                    <a:pt x="121" y="236"/>
                  </a:lnTo>
                  <a:lnTo>
                    <a:pt x="122" y="234"/>
                  </a:lnTo>
                  <a:lnTo>
                    <a:pt x="120" y="234"/>
                  </a:lnTo>
                  <a:lnTo>
                    <a:pt x="114" y="236"/>
                  </a:lnTo>
                  <a:lnTo>
                    <a:pt x="114" y="233"/>
                  </a:lnTo>
                  <a:lnTo>
                    <a:pt x="114" y="232"/>
                  </a:lnTo>
                  <a:lnTo>
                    <a:pt x="113" y="232"/>
                  </a:lnTo>
                  <a:close/>
                  <a:moveTo>
                    <a:pt x="121" y="225"/>
                  </a:moveTo>
                  <a:lnTo>
                    <a:pt x="121" y="225"/>
                  </a:lnTo>
                  <a:lnTo>
                    <a:pt x="120" y="227"/>
                  </a:lnTo>
                  <a:lnTo>
                    <a:pt x="118" y="228"/>
                  </a:lnTo>
                  <a:lnTo>
                    <a:pt x="121" y="228"/>
                  </a:lnTo>
                  <a:lnTo>
                    <a:pt x="122" y="226"/>
                  </a:lnTo>
                  <a:lnTo>
                    <a:pt x="122" y="225"/>
                  </a:lnTo>
                  <a:lnTo>
                    <a:pt x="121" y="225"/>
                  </a:lnTo>
                  <a:close/>
                  <a:moveTo>
                    <a:pt x="138" y="210"/>
                  </a:moveTo>
                  <a:lnTo>
                    <a:pt x="138" y="210"/>
                  </a:lnTo>
                  <a:lnTo>
                    <a:pt x="136" y="216"/>
                  </a:lnTo>
                  <a:lnTo>
                    <a:pt x="139" y="214"/>
                  </a:lnTo>
                  <a:lnTo>
                    <a:pt x="142" y="214"/>
                  </a:lnTo>
                  <a:lnTo>
                    <a:pt x="141" y="213"/>
                  </a:lnTo>
                  <a:lnTo>
                    <a:pt x="141" y="211"/>
                  </a:lnTo>
                  <a:lnTo>
                    <a:pt x="140" y="210"/>
                  </a:lnTo>
                  <a:lnTo>
                    <a:pt x="138" y="210"/>
                  </a:lnTo>
                  <a:close/>
                  <a:moveTo>
                    <a:pt x="142" y="203"/>
                  </a:moveTo>
                  <a:lnTo>
                    <a:pt x="142" y="203"/>
                  </a:lnTo>
                  <a:lnTo>
                    <a:pt x="142" y="206"/>
                  </a:lnTo>
                  <a:lnTo>
                    <a:pt x="144" y="210"/>
                  </a:lnTo>
                  <a:lnTo>
                    <a:pt x="146" y="210"/>
                  </a:lnTo>
                  <a:lnTo>
                    <a:pt x="147" y="208"/>
                  </a:lnTo>
                  <a:lnTo>
                    <a:pt x="146" y="205"/>
                  </a:lnTo>
                  <a:lnTo>
                    <a:pt x="142" y="203"/>
                  </a:lnTo>
                  <a:close/>
                  <a:moveTo>
                    <a:pt x="157" y="201"/>
                  </a:moveTo>
                  <a:lnTo>
                    <a:pt x="158" y="203"/>
                  </a:lnTo>
                  <a:lnTo>
                    <a:pt x="160" y="201"/>
                  </a:lnTo>
                  <a:lnTo>
                    <a:pt x="158" y="201"/>
                  </a:lnTo>
                  <a:lnTo>
                    <a:pt x="157" y="201"/>
                  </a:lnTo>
                  <a:close/>
                  <a:moveTo>
                    <a:pt x="149" y="198"/>
                  </a:moveTo>
                  <a:lnTo>
                    <a:pt x="149" y="198"/>
                  </a:lnTo>
                  <a:lnTo>
                    <a:pt x="150" y="201"/>
                  </a:lnTo>
                  <a:lnTo>
                    <a:pt x="152" y="203"/>
                  </a:lnTo>
                  <a:lnTo>
                    <a:pt x="153" y="203"/>
                  </a:lnTo>
                  <a:lnTo>
                    <a:pt x="154" y="202"/>
                  </a:lnTo>
                  <a:lnTo>
                    <a:pt x="153" y="201"/>
                  </a:lnTo>
                  <a:lnTo>
                    <a:pt x="149" y="198"/>
                  </a:lnTo>
                  <a:close/>
                  <a:moveTo>
                    <a:pt x="243" y="197"/>
                  </a:moveTo>
                  <a:lnTo>
                    <a:pt x="243" y="197"/>
                  </a:lnTo>
                  <a:lnTo>
                    <a:pt x="244" y="202"/>
                  </a:lnTo>
                  <a:lnTo>
                    <a:pt x="243" y="202"/>
                  </a:lnTo>
                  <a:lnTo>
                    <a:pt x="240" y="203"/>
                  </a:lnTo>
                  <a:lnTo>
                    <a:pt x="240" y="200"/>
                  </a:lnTo>
                  <a:lnTo>
                    <a:pt x="240" y="197"/>
                  </a:lnTo>
                  <a:lnTo>
                    <a:pt x="243" y="197"/>
                  </a:lnTo>
                  <a:close/>
                  <a:moveTo>
                    <a:pt x="175" y="197"/>
                  </a:moveTo>
                  <a:lnTo>
                    <a:pt x="175" y="201"/>
                  </a:lnTo>
                  <a:lnTo>
                    <a:pt x="179" y="201"/>
                  </a:lnTo>
                  <a:lnTo>
                    <a:pt x="178" y="200"/>
                  </a:lnTo>
                  <a:lnTo>
                    <a:pt x="179" y="198"/>
                  </a:lnTo>
                  <a:lnTo>
                    <a:pt x="178" y="197"/>
                  </a:lnTo>
                  <a:lnTo>
                    <a:pt x="175" y="197"/>
                  </a:lnTo>
                  <a:close/>
                  <a:moveTo>
                    <a:pt x="187" y="194"/>
                  </a:moveTo>
                  <a:lnTo>
                    <a:pt x="187" y="194"/>
                  </a:lnTo>
                  <a:lnTo>
                    <a:pt x="183" y="195"/>
                  </a:lnTo>
                  <a:lnTo>
                    <a:pt x="182" y="197"/>
                  </a:lnTo>
                  <a:lnTo>
                    <a:pt x="183" y="201"/>
                  </a:lnTo>
                  <a:lnTo>
                    <a:pt x="187" y="202"/>
                  </a:lnTo>
                  <a:lnTo>
                    <a:pt x="188" y="197"/>
                  </a:lnTo>
                  <a:lnTo>
                    <a:pt x="188" y="195"/>
                  </a:lnTo>
                  <a:lnTo>
                    <a:pt x="188" y="194"/>
                  </a:lnTo>
                  <a:lnTo>
                    <a:pt x="187" y="194"/>
                  </a:lnTo>
                  <a:close/>
                  <a:moveTo>
                    <a:pt x="193" y="186"/>
                  </a:moveTo>
                  <a:lnTo>
                    <a:pt x="195" y="189"/>
                  </a:lnTo>
                  <a:lnTo>
                    <a:pt x="195" y="187"/>
                  </a:lnTo>
                  <a:lnTo>
                    <a:pt x="194" y="187"/>
                  </a:lnTo>
                  <a:lnTo>
                    <a:pt x="193" y="186"/>
                  </a:lnTo>
                  <a:close/>
                  <a:moveTo>
                    <a:pt x="180" y="186"/>
                  </a:moveTo>
                  <a:lnTo>
                    <a:pt x="180" y="186"/>
                  </a:lnTo>
                  <a:lnTo>
                    <a:pt x="178" y="192"/>
                  </a:lnTo>
                  <a:lnTo>
                    <a:pt x="173" y="192"/>
                  </a:lnTo>
                  <a:lnTo>
                    <a:pt x="170" y="193"/>
                  </a:lnTo>
                  <a:lnTo>
                    <a:pt x="170" y="197"/>
                  </a:lnTo>
                  <a:lnTo>
                    <a:pt x="171" y="197"/>
                  </a:lnTo>
                  <a:lnTo>
                    <a:pt x="175" y="195"/>
                  </a:lnTo>
                  <a:lnTo>
                    <a:pt x="181" y="191"/>
                  </a:lnTo>
                  <a:lnTo>
                    <a:pt x="183" y="187"/>
                  </a:lnTo>
                  <a:lnTo>
                    <a:pt x="183" y="186"/>
                  </a:lnTo>
                  <a:lnTo>
                    <a:pt x="180" y="186"/>
                  </a:lnTo>
                  <a:close/>
                  <a:moveTo>
                    <a:pt x="210" y="185"/>
                  </a:moveTo>
                  <a:lnTo>
                    <a:pt x="210" y="192"/>
                  </a:lnTo>
                  <a:lnTo>
                    <a:pt x="213" y="189"/>
                  </a:lnTo>
                  <a:lnTo>
                    <a:pt x="214" y="187"/>
                  </a:lnTo>
                  <a:lnTo>
                    <a:pt x="214" y="186"/>
                  </a:lnTo>
                  <a:lnTo>
                    <a:pt x="213" y="186"/>
                  </a:lnTo>
                  <a:lnTo>
                    <a:pt x="212" y="185"/>
                  </a:lnTo>
                  <a:lnTo>
                    <a:pt x="210" y="185"/>
                  </a:lnTo>
                  <a:close/>
                  <a:moveTo>
                    <a:pt x="164" y="63"/>
                  </a:moveTo>
                  <a:lnTo>
                    <a:pt x="164" y="63"/>
                  </a:lnTo>
                  <a:lnTo>
                    <a:pt x="161" y="65"/>
                  </a:lnTo>
                  <a:lnTo>
                    <a:pt x="160" y="67"/>
                  </a:lnTo>
                  <a:lnTo>
                    <a:pt x="160" y="71"/>
                  </a:lnTo>
                  <a:lnTo>
                    <a:pt x="162" y="74"/>
                  </a:lnTo>
                  <a:lnTo>
                    <a:pt x="161" y="74"/>
                  </a:lnTo>
                  <a:lnTo>
                    <a:pt x="160" y="75"/>
                  </a:lnTo>
                  <a:lnTo>
                    <a:pt x="158" y="79"/>
                  </a:lnTo>
                  <a:lnTo>
                    <a:pt x="167" y="76"/>
                  </a:lnTo>
                  <a:lnTo>
                    <a:pt x="175" y="76"/>
                  </a:lnTo>
                  <a:lnTo>
                    <a:pt x="185" y="76"/>
                  </a:lnTo>
                  <a:lnTo>
                    <a:pt x="195" y="75"/>
                  </a:lnTo>
                  <a:lnTo>
                    <a:pt x="196" y="69"/>
                  </a:lnTo>
                  <a:lnTo>
                    <a:pt x="194" y="70"/>
                  </a:lnTo>
                  <a:lnTo>
                    <a:pt x="193" y="70"/>
                  </a:lnTo>
                  <a:lnTo>
                    <a:pt x="191" y="71"/>
                  </a:lnTo>
                  <a:lnTo>
                    <a:pt x="188" y="71"/>
                  </a:lnTo>
                  <a:lnTo>
                    <a:pt x="186" y="70"/>
                  </a:lnTo>
                  <a:lnTo>
                    <a:pt x="183" y="67"/>
                  </a:lnTo>
                  <a:lnTo>
                    <a:pt x="181" y="64"/>
                  </a:lnTo>
                  <a:lnTo>
                    <a:pt x="179" y="63"/>
                  </a:lnTo>
                  <a:lnTo>
                    <a:pt x="164" y="63"/>
                  </a:lnTo>
                  <a:close/>
                  <a:moveTo>
                    <a:pt x="161" y="50"/>
                  </a:moveTo>
                  <a:lnTo>
                    <a:pt x="161" y="50"/>
                  </a:lnTo>
                  <a:lnTo>
                    <a:pt x="155" y="51"/>
                  </a:lnTo>
                  <a:lnTo>
                    <a:pt x="152" y="54"/>
                  </a:lnTo>
                  <a:lnTo>
                    <a:pt x="152" y="56"/>
                  </a:lnTo>
                  <a:lnTo>
                    <a:pt x="153" y="58"/>
                  </a:lnTo>
                  <a:lnTo>
                    <a:pt x="156" y="59"/>
                  </a:lnTo>
                  <a:lnTo>
                    <a:pt x="160" y="62"/>
                  </a:lnTo>
                  <a:lnTo>
                    <a:pt x="164" y="62"/>
                  </a:lnTo>
                  <a:lnTo>
                    <a:pt x="169" y="62"/>
                  </a:lnTo>
                  <a:lnTo>
                    <a:pt x="169" y="57"/>
                  </a:lnTo>
                  <a:lnTo>
                    <a:pt x="170" y="57"/>
                  </a:lnTo>
                  <a:lnTo>
                    <a:pt x="169" y="55"/>
                  </a:lnTo>
                  <a:lnTo>
                    <a:pt x="165" y="51"/>
                  </a:lnTo>
                  <a:lnTo>
                    <a:pt x="163" y="50"/>
                  </a:lnTo>
                  <a:lnTo>
                    <a:pt x="161" y="50"/>
                  </a:lnTo>
                  <a:close/>
                  <a:moveTo>
                    <a:pt x="223" y="45"/>
                  </a:moveTo>
                  <a:lnTo>
                    <a:pt x="226" y="49"/>
                  </a:lnTo>
                  <a:lnTo>
                    <a:pt x="228" y="49"/>
                  </a:lnTo>
                  <a:lnTo>
                    <a:pt x="227" y="48"/>
                  </a:lnTo>
                  <a:lnTo>
                    <a:pt x="226" y="46"/>
                  </a:lnTo>
                  <a:lnTo>
                    <a:pt x="223" y="45"/>
                  </a:lnTo>
                  <a:close/>
                  <a:moveTo>
                    <a:pt x="240" y="38"/>
                  </a:moveTo>
                  <a:lnTo>
                    <a:pt x="239" y="42"/>
                  </a:lnTo>
                  <a:lnTo>
                    <a:pt x="248" y="42"/>
                  </a:lnTo>
                  <a:lnTo>
                    <a:pt x="253" y="41"/>
                  </a:lnTo>
                  <a:lnTo>
                    <a:pt x="252" y="40"/>
                  </a:lnTo>
                  <a:lnTo>
                    <a:pt x="246" y="39"/>
                  </a:lnTo>
                  <a:lnTo>
                    <a:pt x="240" y="38"/>
                  </a:lnTo>
                  <a:close/>
                  <a:moveTo>
                    <a:pt x="110" y="37"/>
                  </a:moveTo>
                  <a:lnTo>
                    <a:pt x="110" y="37"/>
                  </a:lnTo>
                  <a:lnTo>
                    <a:pt x="112" y="38"/>
                  </a:lnTo>
                  <a:lnTo>
                    <a:pt x="112" y="39"/>
                  </a:lnTo>
                  <a:lnTo>
                    <a:pt x="109" y="40"/>
                  </a:lnTo>
                  <a:lnTo>
                    <a:pt x="109" y="38"/>
                  </a:lnTo>
                  <a:lnTo>
                    <a:pt x="109" y="37"/>
                  </a:lnTo>
                  <a:lnTo>
                    <a:pt x="110" y="37"/>
                  </a:lnTo>
                  <a:close/>
                  <a:moveTo>
                    <a:pt x="68" y="33"/>
                  </a:moveTo>
                  <a:lnTo>
                    <a:pt x="68" y="33"/>
                  </a:lnTo>
                  <a:lnTo>
                    <a:pt x="71" y="48"/>
                  </a:lnTo>
                  <a:lnTo>
                    <a:pt x="73" y="48"/>
                  </a:lnTo>
                  <a:lnTo>
                    <a:pt x="74" y="47"/>
                  </a:lnTo>
                  <a:lnTo>
                    <a:pt x="74" y="46"/>
                  </a:lnTo>
                  <a:lnTo>
                    <a:pt x="71" y="40"/>
                  </a:lnTo>
                  <a:lnTo>
                    <a:pt x="68" y="33"/>
                  </a:lnTo>
                  <a:close/>
                  <a:moveTo>
                    <a:pt x="116" y="12"/>
                  </a:moveTo>
                  <a:lnTo>
                    <a:pt x="116" y="12"/>
                  </a:lnTo>
                  <a:lnTo>
                    <a:pt x="110" y="17"/>
                  </a:lnTo>
                  <a:lnTo>
                    <a:pt x="108" y="22"/>
                  </a:lnTo>
                  <a:lnTo>
                    <a:pt x="108" y="27"/>
                  </a:lnTo>
                  <a:lnTo>
                    <a:pt x="109" y="37"/>
                  </a:lnTo>
                  <a:lnTo>
                    <a:pt x="102" y="27"/>
                  </a:lnTo>
                  <a:lnTo>
                    <a:pt x="96" y="18"/>
                  </a:lnTo>
                  <a:lnTo>
                    <a:pt x="91" y="24"/>
                  </a:lnTo>
                  <a:lnTo>
                    <a:pt x="91" y="27"/>
                  </a:lnTo>
                  <a:lnTo>
                    <a:pt x="88" y="24"/>
                  </a:lnTo>
                  <a:lnTo>
                    <a:pt x="87" y="23"/>
                  </a:lnTo>
                  <a:lnTo>
                    <a:pt x="88" y="21"/>
                  </a:lnTo>
                  <a:lnTo>
                    <a:pt x="91" y="18"/>
                  </a:lnTo>
                  <a:lnTo>
                    <a:pt x="89" y="18"/>
                  </a:lnTo>
                  <a:lnTo>
                    <a:pt x="89" y="17"/>
                  </a:lnTo>
                  <a:lnTo>
                    <a:pt x="90" y="16"/>
                  </a:lnTo>
                  <a:lnTo>
                    <a:pt x="79" y="16"/>
                  </a:lnTo>
                  <a:lnTo>
                    <a:pt x="77" y="19"/>
                  </a:lnTo>
                  <a:lnTo>
                    <a:pt x="75" y="19"/>
                  </a:lnTo>
                  <a:lnTo>
                    <a:pt x="74" y="19"/>
                  </a:lnTo>
                  <a:lnTo>
                    <a:pt x="74" y="18"/>
                  </a:lnTo>
                  <a:lnTo>
                    <a:pt x="73" y="18"/>
                  </a:lnTo>
                  <a:lnTo>
                    <a:pt x="72" y="23"/>
                  </a:lnTo>
                  <a:lnTo>
                    <a:pt x="71" y="27"/>
                  </a:lnTo>
                  <a:lnTo>
                    <a:pt x="73" y="26"/>
                  </a:lnTo>
                  <a:lnTo>
                    <a:pt x="74" y="25"/>
                  </a:lnTo>
                  <a:lnTo>
                    <a:pt x="75" y="26"/>
                  </a:lnTo>
                  <a:lnTo>
                    <a:pt x="75" y="29"/>
                  </a:lnTo>
                  <a:lnTo>
                    <a:pt x="75" y="31"/>
                  </a:lnTo>
                  <a:lnTo>
                    <a:pt x="75" y="32"/>
                  </a:lnTo>
                  <a:lnTo>
                    <a:pt x="74" y="31"/>
                  </a:lnTo>
                  <a:lnTo>
                    <a:pt x="73" y="31"/>
                  </a:lnTo>
                  <a:lnTo>
                    <a:pt x="73" y="33"/>
                  </a:lnTo>
                  <a:lnTo>
                    <a:pt x="73" y="37"/>
                  </a:lnTo>
                  <a:lnTo>
                    <a:pt x="76" y="38"/>
                  </a:lnTo>
                  <a:lnTo>
                    <a:pt x="77" y="39"/>
                  </a:lnTo>
                  <a:lnTo>
                    <a:pt x="79" y="40"/>
                  </a:lnTo>
                  <a:lnTo>
                    <a:pt x="80" y="43"/>
                  </a:lnTo>
                  <a:lnTo>
                    <a:pt x="80" y="46"/>
                  </a:lnTo>
                  <a:lnTo>
                    <a:pt x="80" y="50"/>
                  </a:lnTo>
                  <a:lnTo>
                    <a:pt x="82" y="50"/>
                  </a:lnTo>
                  <a:lnTo>
                    <a:pt x="84" y="50"/>
                  </a:lnTo>
                  <a:lnTo>
                    <a:pt x="87" y="50"/>
                  </a:lnTo>
                  <a:lnTo>
                    <a:pt x="88" y="50"/>
                  </a:lnTo>
                  <a:lnTo>
                    <a:pt x="89" y="48"/>
                  </a:lnTo>
                  <a:lnTo>
                    <a:pt x="90" y="46"/>
                  </a:lnTo>
                  <a:lnTo>
                    <a:pt x="91" y="46"/>
                  </a:lnTo>
                  <a:lnTo>
                    <a:pt x="92" y="47"/>
                  </a:lnTo>
                  <a:lnTo>
                    <a:pt x="93" y="48"/>
                  </a:lnTo>
                  <a:lnTo>
                    <a:pt x="96" y="48"/>
                  </a:lnTo>
                  <a:lnTo>
                    <a:pt x="97" y="41"/>
                  </a:lnTo>
                  <a:lnTo>
                    <a:pt x="100" y="42"/>
                  </a:lnTo>
                  <a:lnTo>
                    <a:pt x="101" y="42"/>
                  </a:lnTo>
                  <a:lnTo>
                    <a:pt x="104" y="41"/>
                  </a:lnTo>
                  <a:lnTo>
                    <a:pt x="104" y="48"/>
                  </a:lnTo>
                  <a:lnTo>
                    <a:pt x="116" y="49"/>
                  </a:lnTo>
                  <a:lnTo>
                    <a:pt x="122" y="50"/>
                  </a:lnTo>
                  <a:lnTo>
                    <a:pt x="122" y="51"/>
                  </a:lnTo>
                  <a:lnTo>
                    <a:pt x="121" y="53"/>
                  </a:lnTo>
                  <a:lnTo>
                    <a:pt x="110" y="54"/>
                  </a:lnTo>
                  <a:lnTo>
                    <a:pt x="106" y="55"/>
                  </a:lnTo>
                  <a:lnTo>
                    <a:pt x="99" y="55"/>
                  </a:lnTo>
                  <a:lnTo>
                    <a:pt x="96" y="56"/>
                  </a:lnTo>
                  <a:lnTo>
                    <a:pt x="95" y="57"/>
                  </a:lnTo>
                  <a:lnTo>
                    <a:pt x="92" y="54"/>
                  </a:lnTo>
                  <a:lnTo>
                    <a:pt x="90" y="55"/>
                  </a:lnTo>
                  <a:lnTo>
                    <a:pt x="89" y="55"/>
                  </a:lnTo>
                  <a:lnTo>
                    <a:pt x="87" y="55"/>
                  </a:lnTo>
                  <a:lnTo>
                    <a:pt x="88" y="64"/>
                  </a:lnTo>
                  <a:lnTo>
                    <a:pt x="89" y="64"/>
                  </a:lnTo>
                  <a:lnTo>
                    <a:pt x="90" y="63"/>
                  </a:lnTo>
                  <a:lnTo>
                    <a:pt x="91" y="62"/>
                  </a:lnTo>
                  <a:lnTo>
                    <a:pt x="99" y="62"/>
                  </a:lnTo>
                  <a:lnTo>
                    <a:pt x="108" y="62"/>
                  </a:lnTo>
                  <a:lnTo>
                    <a:pt x="105" y="63"/>
                  </a:lnTo>
                  <a:lnTo>
                    <a:pt x="101" y="66"/>
                  </a:lnTo>
                  <a:lnTo>
                    <a:pt x="100" y="67"/>
                  </a:lnTo>
                  <a:lnTo>
                    <a:pt x="100" y="69"/>
                  </a:lnTo>
                  <a:lnTo>
                    <a:pt x="101" y="71"/>
                  </a:lnTo>
                  <a:lnTo>
                    <a:pt x="104" y="72"/>
                  </a:lnTo>
                  <a:lnTo>
                    <a:pt x="95" y="71"/>
                  </a:lnTo>
                  <a:lnTo>
                    <a:pt x="90" y="71"/>
                  </a:lnTo>
                  <a:lnTo>
                    <a:pt x="89" y="73"/>
                  </a:lnTo>
                  <a:lnTo>
                    <a:pt x="90" y="76"/>
                  </a:lnTo>
                  <a:lnTo>
                    <a:pt x="91" y="79"/>
                  </a:lnTo>
                  <a:lnTo>
                    <a:pt x="93" y="79"/>
                  </a:lnTo>
                  <a:lnTo>
                    <a:pt x="97" y="79"/>
                  </a:lnTo>
                  <a:lnTo>
                    <a:pt x="99" y="79"/>
                  </a:lnTo>
                  <a:lnTo>
                    <a:pt x="101" y="80"/>
                  </a:lnTo>
                  <a:lnTo>
                    <a:pt x="101" y="83"/>
                  </a:lnTo>
                  <a:lnTo>
                    <a:pt x="106" y="84"/>
                  </a:lnTo>
                  <a:lnTo>
                    <a:pt x="109" y="83"/>
                  </a:lnTo>
                  <a:lnTo>
                    <a:pt x="110" y="83"/>
                  </a:lnTo>
                  <a:lnTo>
                    <a:pt x="112" y="87"/>
                  </a:lnTo>
                  <a:lnTo>
                    <a:pt x="113" y="90"/>
                  </a:lnTo>
                  <a:lnTo>
                    <a:pt x="116" y="92"/>
                  </a:lnTo>
                  <a:lnTo>
                    <a:pt x="117" y="91"/>
                  </a:lnTo>
                  <a:lnTo>
                    <a:pt x="121" y="90"/>
                  </a:lnTo>
                  <a:lnTo>
                    <a:pt x="121" y="88"/>
                  </a:lnTo>
                  <a:lnTo>
                    <a:pt x="120" y="86"/>
                  </a:lnTo>
                  <a:lnTo>
                    <a:pt x="118" y="86"/>
                  </a:lnTo>
                  <a:lnTo>
                    <a:pt x="118" y="83"/>
                  </a:lnTo>
                  <a:lnTo>
                    <a:pt x="121" y="82"/>
                  </a:lnTo>
                  <a:lnTo>
                    <a:pt x="123" y="82"/>
                  </a:lnTo>
                  <a:lnTo>
                    <a:pt x="124" y="83"/>
                  </a:lnTo>
                  <a:lnTo>
                    <a:pt x="126" y="83"/>
                  </a:lnTo>
                  <a:lnTo>
                    <a:pt x="131" y="79"/>
                  </a:lnTo>
                  <a:lnTo>
                    <a:pt x="132" y="76"/>
                  </a:lnTo>
                  <a:lnTo>
                    <a:pt x="132" y="74"/>
                  </a:lnTo>
                  <a:lnTo>
                    <a:pt x="139" y="74"/>
                  </a:lnTo>
                  <a:lnTo>
                    <a:pt x="139" y="70"/>
                  </a:lnTo>
                  <a:lnTo>
                    <a:pt x="139" y="66"/>
                  </a:lnTo>
                  <a:lnTo>
                    <a:pt x="144" y="64"/>
                  </a:lnTo>
                  <a:lnTo>
                    <a:pt x="144" y="63"/>
                  </a:lnTo>
                  <a:lnTo>
                    <a:pt x="142" y="62"/>
                  </a:lnTo>
                  <a:lnTo>
                    <a:pt x="142" y="63"/>
                  </a:lnTo>
                  <a:lnTo>
                    <a:pt x="142" y="57"/>
                  </a:lnTo>
                  <a:lnTo>
                    <a:pt x="142" y="53"/>
                  </a:lnTo>
                  <a:lnTo>
                    <a:pt x="146" y="50"/>
                  </a:lnTo>
                  <a:lnTo>
                    <a:pt x="149" y="49"/>
                  </a:lnTo>
                  <a:lnTo>
                    <a:pt x="157" y="49"/>
                  </a:lnTo>
                  <a:lnTo>
                    <a:pt x="157" y="47"/>
                  </a:lnTo>
                  <a:lnTo>
                    <a:pt x="156" y="45"/>
                  </a:lnTo>
                  <a:lnTo>
                    <a:pt x="153" y="43"/>
                  </a:lnTo>
                  <a:lnTo>
                    <a:pt x="149" y="43"/>
                  </a:lnTo>
                  <a:lnTo>
                    <a:pt x="145" y="42"/>
                  </a:lnTo>
                  <a:lnTo>
                    <a:pt x="142" y="41"/>
                  </a:lnTo>
                  <a:lnTo>
                    <a:pt x="140" y="39"/>
                  </a:lnTo>
                  <a:lnTo>
                    <a:pt x="140" y="37"/>
                  </a:lnTo>
                  <a:lnTo>
                    <a:pt x="139" y="31"/>
                  </a:lnTo>
                  <a:lnTo>
                    <a:pt x="136" y="31"/>
                  </a:lnTo>
                  <a:lnTo>
                    <a:pt x="132" y="31"/>
                  </a:lnTo>
                  <a:lnTo>
                    <a:pt x="134" y="27"/>
                  </a:lnTo>
                  <a:lnTo>
                    <a:pt x="134" y="25"/>
                  </a:lnTo>
                  <a:lnTo>
                    <a:pt x="134" y="23"/>
                  </a:lnTo>
                  <a:lnTo>
                    <a:pt x="130" y="21"/>
                  </a:lnTo>
                  <a:lnTo>
                    <a:pt x="126" y="17"/>
                  </a:lnTo>
                  <a:lnTo>
                    <a:pt x="125" y="16"/>
                  </a:lnTo>
                  <a:lnTo>
                    <a:pt x="122" y="17"/>
                  </a:lnTo>
                  <a:lnTo>
                    <a:pt x="121" y="18"/>
                  </a:lnTo>
                  <a:lnTo>
                    <a:pt x="118" y="15"/>
                  </a:lnTo>
                  <a:lnTo>
                    <a:pt x="116" y="12"/>
                  </a:lnTo>
                  <a:close/>
                  <a:moveTo>
                    <a:pt x="153" y="0"/>
                  </a:moveTo>
                  <a:lnTo>
                    <a:pt x="153" y="0"/>
                  </a:lnTo>
                  <a:lnTo>
                    <a:pt x="153" y="5"/>
                  </a:lnTo>
                  <a:lnTo>
                    <a:pt x="154" y="6"/>
                  </a:lnTo>
                  <a:lnTo>
                    <a:pt x="154" y="7"/>
                  </a:lnTo>
                  <a:lnTo>
                    <a:pt x="149" y="7"/>
                  </a:lnTo>
                  <a:lnTo>
                    <a:pt x="150" y="10"/>
                  </a:lnTo>
                  <a:lnTo>
                    <a:pt x="149" y="14"/>
                  </a:lnTo>
                  <a:lnTo>
                    <a:pt x="144" y="12"/>
                  </a:lnTo>
                  <a:lnTo>
                    <a:pt x="136" y="9"/>
                  </a:lnTo>
                  <a:lnTo>
                    <a:pt x="136" y="12"/>
                  </a:lnTo>
                  <a:lnTo>
                    <a:pt x="140" y="13"/>
                  </a:lnTo>
                  <a:lnTo>
                    <a:pt x="145" y="14"/>
                  </a:lnTo>
                  <a:lnTo>
                    <a:pt x="144" y="17"/>
                  </a:lnTo>
                  <a:lnTo>
                    <a:pt x="140" y="18"/>
                  </a:lnTo>
                  <a:lnTo>
                    <a:pt x="140" y="21"/>
                  </a:lnTo>
                  <a:lnTo>
                    <a:pt x="140" y="23"/>
                  </a:lnTo>
                  <a:lnTo>
                    <a:pt x="154" y="23"/>
                  </a:lnTo>
                  <a:lnTo>
                    <a:pt x="166" y="21"/>
                  </a:lnTo>
                  <a:lnTo>
                    <a:pt x="167" y="23"/>
                  </a:lnTo>
                  <a:lnTo>
                    <a:pt x="167" y="25"/>
                  </a:lnTo>
                  <a:lnTo>
                    <a:pt x="166" y="26"/>
                  </a:lnTo>
                  <a:lnTo>
                    <a:pt x="156" y="27"/>
                  </a:lnTo>
                  <a:lnTo>
                    <a:pt x="149" y="26"/>
                  </a:lnTo>
                  <a:lnTo>
                    <a:pt x="148" y="31"/>
                  </a:lnTo>
                  <a:lnTo>
                    <a:pt x="160" y="32"/>
                  </a:lnTo>
                  <a:lnTo>
                    <a:pt x="171" y="33"/>
                  </a:lnTo>
                  <a:lnTo>
                    <a:pt x="174" y="37"/>
                  </a:lnTo>
                  <a:lnTo>
                    <a:pt x="177" y="37"/>
                  </a:lnTo>
                  <a:lnTo>
                    <a:pt x="178" y="35"/>
                  </a:lnTo>
                  <a:lnTo>
                    <a:pt x="179" y="35"/>
                  </a:lnTo>
                  <a:lnTo>
                    <a:pt x="189" y="38"/>
                  </a:lnTo>
                  <a:lnTo>
                    <a:pt x="197" y="39"/>
                  </a:lnTo>
                  <a:lnTo>
                    <a:pt x="204" y="38"/>
                  </a:lnTo>
                  <a:lnTo>
                    <a:pt x="205" y="37"/>
                  </a:lnTo>
                  <a:lnTo>
                    <a:pt x="206" y="34"/>
                  </a:lnTo>
                  <a:lnTo>
                    <a:pt x="205" y="32"/>
                  </a:lnTo>
                  <a:lnTo>
                    <a:pt x="207" y="31"/>
                  </a:lnTo>
                  <a:lnTo>
                    <a:pt x="211" y="31"/>
                  </a:lnTo>
                  <a:lnTo>
                    <a:pt x="213" y="31"/>
                  </a:lnTo>
                  <a:lnTo>
                    <a:pt x="217" y="31"/>
                  </a:lnTo>
                  <a:lnTo>
                    <a:pt x="217" y="30"/>
                  </a:lnTo>
                  <a:lnTo>
                    <a:pt x="218" y="27"/>
                  </a:lnTo>
                  <a:lnTo>
                    <a:pt x="217" y="25"/>
                  </a:lnTo>
                  <a:lnTo>
                    <a:pt x="217" y="24"/>
                  </a:lnTo>
                  <a:lnTo>
                    <a:pt x="219" y="24"/>
                  </a:lnTo>
                  <a:lnTo>
                    <a:pt x="222" y="24"/>
                  </a:lnTo>
                  <a:lnTo>
                    <a:pt x="225" y="23"/>
                  </a:lnTo>
                  <a:lnTo>
                    <a:pt x="227" y="19"/>
                  </a:lnTo>
                  <a:lnTo>
                    <a:pt x="230" y="14"/>
                  </a:lnTo>
                  <a:lnTo>
                    <a:pt x="222" y="14"/>
                  </a:lnTo>
                  <a:lnTo>
                    <a:pt x="214" y="12"/>
                  </a:lnTo>
                  <a:lnTo>
                    <a:pt x="217" y="9"/>
                  </a:lnTo>
                  <a:lnTo>
                    <a:pt x="214" y="9"/>
                  </a:lnTo>
                  <a:lnTo>
                    <a:pt x="213" y="9"/>
                  </a:lnTo>
                  <a:lnTo>
                    <a:pt x="212" y="12"/>
                  </a:lnTo>
                  <a:lnTo>
                    <a:pt x="206" y="10"/>
                  </a:lnTo>
                  <a:lnTo>
                    <a:pt x="209" y="9"/>
                  </a:lnTo>
                  <a:lnTo>
                    <a:pt x="210" y="7"/>
                  </a:lnTo>
                  <a:lnTo>
                    <a:pt x="202" y="12"/>
                  </a:lnTo>
                  <a:lnTo>
                    <a:pt x="201" y="13"/>
                  </a:lnTo>
                  <a:lnTo>
                    <a:pt x="199" y="14"/>
                  </a:lnTo>
                  <a:lnTo>
                    <a:pt x="196" y="14"/>
                  </a:lnTo>
                  <a:lnTo>
                    <a:pt x="197" y="12"/>
                  </a:lnTo>
                  <a:lnTo>
                    <a:pt x="198" y="9"/>
                  </a:lnTo>
                  <a:lnTo>
                    <a:pt x="197" y="9"/>
                  </a:lnTo>
                  <a:lnTo>
                    <a:pt x="195" y="5"/>
                  </a:lnTo>
                  <a:lnTo>
                    <a:pt x="195" y="12"/>
                  </a:lnTo>
                  <a:lnTo>
                    <a:pt x="193" y="12"/>
                  </a:lnTo>
                  <a:lnTo>
                    <a:pt x="193" y="10"/>
                  </a:lnTo>
                  <a:lnTo>
                    <a:pt x="191" y="9"/>
                  </a:lnTo>
                  <a:lnTo>
                    <a:pt x="190" y="9"/>
                  </a:lnTo>
                  <a:lnTo>
                    <a:pt x="188" y="15"/>
                  </a:lnTo>
                  <a:lnTo>
                    <a:pt x="178" y="12"/>
                  </a:lnTo>
                  <a:lnTo>
                    <a:pt x="175" y="9"/>
                  </a:lnTo>
                  <a:lnTo>
                    <a:pt x="172" y="8"/>
                  </a:lnTo>
                  <a:lnTo>
                    <a:pt x="165" y="7"/>
                  </a:lnTo>
                  <a:lnTo>
                    <a:pt x="160" y="2"/>
                  </a:lnTo>
                  <a:lnTo>
                    <a:pt x="156" y="0"/>
                  </a:lnTo>
                  <a:lnTo>
                    <a:pt x="153" y="0"/>
                  </a:lnTo>
                  <a:close/>
                </a:path>
              </a:pathLst>
            </a:custGeom>
            <a:grpFill/>
            <a:ln w="1905">
              <a:solidFill>
                <a:srgbClr val="FAE374"/>
              </a:solidFill>
              <a:prstDash val="solid"/>
              <a:round/>
              <a:headEnd/>
              <a:tailEnd/>
            </a:ln>
          </p:spPr>
          <p:txBody>
            <a:bodyPr/>
            <a:lstStyle/>
            <a:p>
              <a:endParaRPr lang="en-US"/>
            </a:p>
          </p:txBody>
        </p:sp>
        <p:sp>
          <p:nvSpPr>
            <p:cNvPr id="149" name="Freeform 224"/>
            <p:cNvSpPr>
              <a:spLocks noChangeAspect="1"/>
            </p:cNvSpPr>
            <p:nvPr/>
          </p:nvSpPr>
          <p:spPr bwMode="auto">
            <a:xfrm>
              <a:off x="6129901" y="2487390"/>
              <a:ext cx="79680" cy="116968"/>
            </a:xfrm>
            <a:custGeom>
              <a:avLst/>
              <a:gdLst>
                <a:gd name="T0" fmla="*/ 61 w 61"/>
                <a:gd name="T1" fmla="*/ 10 h 82"/>
                <a:gd name="T2" fmla="*/ 46 w 61"/>
                <a:gd name="T3" fmla="*/ 23 h 82"/>
                <a:gd name="T4" fmla="*/ 46 w 61"/>
                <a:gd name="T5" fmla="*/ 27 h 82"/>
                <a:gd name="T6" fmla="*/ 47 w 61"/>
                <a:gd name="T7" fmla="*/ 27 h 82"/>
                <a:gd name="T8" fmla="*/ 51 w 61"/>
                <a:gd name="T9" fmla="*/ 28 h 82"/>
                <a:gd name="T10" fmla="*/ 50 w 61"/>
                <a:gd name="T11" fmla="*/ 35 h 82"/>
                <a:gd name="T12" fmla="*/ 47 w 61"/>
                <a:gd name="T13" fmla="*/ 41 h 82"/>
                <a:gd name="T14" fmla="*/ 44 w 61"/>
                <a:gd name="T15" fmla="*/ 42 h 82"/>
                <a:gd name="T16" fmla="*/ 41 w 61"/>
                <a:gd name="T17" fmla="*/ 42 h 82"/>
                <a:gd name="T18" fmla="*/ 37 w 61"/>
                <a:gd name="T19" fmla="*/ 49 h 82"/>
                <a:gd name="T20" fmla="*/ 33 w 61"/>
                <a:gd name="T21" fmla="*/ 50 h 82"/>
                <a:gd name="T22" fmla="*/ 29 w 61"/>
                <a:gd name="T23" fmla="*/ 51 h 82"/>
                <a:gd name="T24" fmla="*/ 27 w 61"/>
                <a:gd name="T25" fmla="*/ 62 h 82"/>
                <a:gd name="T26" fmla="*/ 33 w 61"/>
                <a:gd name="T27" fmla="*/ 64 h 82"/>
                <a:gd name="T28" fmla="*/ 37 w 61"/>
                <a:gd name="T29" fmla="*/ 67 h 82"/>
                <a:gd name="T30" fmla="*/ 37 w 61"/>
                <a:gd name="T31" fmla="*/ 68 h 82"/>
                <a:gd name="T32" fmla="*/ 36 w 61"/>
                <a:gd name="T33" fmla="*/ 69 h 82"/>
                <a:gd name="T34" fmla="*/ 36 w 61"/>
                <a:gd name="T35" fmla="*/ 72 h 82"/>
                <a:gd name="T36" fmla="*/ 37 w 61"/>
                <a:gd name="T37" fmla="*/ 74 h 82"/>
                <a:gd name="T38" fmla="*/ 36 w 61"/>
                <a:gd name="T39" fmla="*/ 75 h 82"/>
                <a:gd name="T40" fmla="*/ 33 w 61"/>
                <a:gd name="T41" fmla="*/ 76 h 82"/>
                <a:gd name="T42" fmla="*/ 28 w 61"/>
                <a:gd name="T43" fmla="*/ 74 h 82"/>
                <a:gd name="T44" fmla="*/ 18 w 61"/>
                <a:gd name="T45" fmla="*/ 81 h 82"/>
                <a:gd name="T46" fmla="*/ 11 w 61"/>
                <a:gd name="T47" fmla="*/ 81 h 82"/>
                <a:gd name="T48" fmla="*/ 11 w 61"/>
                <a:gd name="T49" fmla="*/ 81 h 82"/>
                <a:gd name="T50" fmla="*/ 9 w 61"/>
                <a:gd name="T51" fmla="*/ 81 h 82"/>
                <a:gd name="T52" fmla="*/ 5 w 61"/>
                <a:gd name="T53" fmla="*/ 81 h 82"/>
                <a:gd name="T54" fmla="*/ 6 w 61"/>
                <a:gd name="T55" fmla="*/ 76 h 82"/>
                <a:gd name="T56" fmla="*/ 0 w 61"/>
                <a:gd name="T57" fmla="*/ 75 h 82"/>
                <a:gd name="T58" fmla="*/ 0 w 61"/>
                <a:gd name="T59" fmla="*/ 70 h 82"/>
                <a:gd name="T60" fmla="*/ 2 w 61"/>
                <a:gd name="T61" fmla="*/ 70 h 82"/>
                <a:gd name="T62" fmla="*/ 3 w 61"/>
                <a:gd name="T63" fmla="*/ 67 h 82"/>
                <a:gd name="T64" fmla="*/ 8 w 61"/>
                <a:gd name="T65" fmla="*/ 67 h 82"/>
                <a:gd name="T66" fmla="*/ 8 w 61"/>
                <a:gd name="T67" fmla="*/ 66 h 82"/>
                <a:gd name="T68" fmla="*/ 5 w 61"/>
                <a:gd name="T69" fmla="*/ 62 h 82"/>
                <a:gd name="T70" fmla="*/ 5 w 61"/>
                <a:gd name="T71" fmla="*/ 61 h 82"/>
                <a:gd name="T72" fmla="*/ 6 w 61"/>
                <a:gd name="T73" fmla="*/ 58 h 82"/>
                <a:gd name="T74" fmla="*/ 6 w 61"/>
                <a:gd name="T75" fmla="*/ 56 h 82"/>
                <a:gd name="T76" fmla="*/ 1 w 61"/>
                <a:gd name="T77" fmla="*/ 52 h 82"/>
                <a:gd name="T78" fmla="*/ 9 w 61"/>
                <a:gd name="T79" fmla="*/ 41 h 82"/>
                <a:gd name="T80" fmla="*/ 16 w 61"/>
                <a:gd name="T81" fmla="*/ 29 h 82"/>
                <a:gd name="T82" fmla="*/ 21 w 61"/>
                <a:gd name="T83" fmla="*/ 18 h 82"/>
                <a:gd name="T84" fmla="*/ 28 w 61"/>
                <a:gd name="T85" fmla="*/ 20 h 82"/>
                <a:gd name="T86" fmla="*/ 38 w 61"/>
                <a:gd name="T87" fmla="*/ 23 h 82"/>
                <a:gd name="T88" fmla="*/ 38 w 61"/>
                <a:gd name="T89" fmla="*/ 16 h 82"/>
                <a:gd name="T90" fmla="*/ 46 w 61"/>
                <a:gd name="T91" fmla="*/ 13 h 82"/>
                <a:gd name="T92" fmla="*/ 49 w 61"/>
                <a:gd name="T93" fmla="*/ 9 h 82"/>
                <a:gd name="T94" fmla="*/ 54 w 61"/>
                <a:gd name="T95" fmla="*/ 0 h 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82"/>
                <a:gd name="T146" fmla="*/ 61 w 61"/>
                <a:gd name="T147" fmla="*/ 82 h 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82">
                  <a:moveTo>
                    <a:pt x="61" y="10"/>
                  </a:moveTo>
                  <a:lnTo>
                    <a:pt x="61" y="10"/>
                  </a:lnTo>
                  <a:lnTo>
                    <a:pt x="46" y="23"/>
                  </a:lnTo>
                  <a:lnTo>
                    <a:pt x="46" y="25"/>
                  </a:lnTo>
                  <a:lnTo>
                    <a:pt x="46" y="27"/>
                  </a:lnTo>
                  <a:lnTo>
                    <a:pt x="47" y="27"/>
                  </a:lnTo>
                  <a:lnTo>
                    <a:pt x="49" y="28"/>
                  </a:lnTo>
                  <a:lnTo>
                    <a:pt x="51" y="28"/>
                  </a:lnTo>
                  <a:lnTo>
                    <a:pt x="50" y="35"/>
                  </a:lnTo>
                  <a:lnTo>
                    <a:pt x="50" y="37"/>
                  </a:lnTo>
                  <a:lnTo>
                    <a:pt x="47" y="41"/>
                  </a:lnTo>
                  <a:lnTo>
                    <a:pt x="44" y="42"/>
                  </a:lnTo>
                  <a:lnTo>
                    <a:pt x="41" y="42"/>
                  </a:lnTo>
                  <a:lnTo>
                    <a:pt x="38" y="45"/>
                  </a:lnTo>
                  <a:lnTo>
                    <a:pt x="37" y="49"/>
                  </a:lnTo>
                  <a:lnTo>
                    <a:pt x="33" y="50"/>
                  </a:lnTo>
                  <a:lnTo>
                    <a:pt x="30" y="50"/>
                  </a:lnTo>
                  <a:lnTo>
                    <a:pt x="29" y="51"/>
                  </a:lnTo>
                  <a:lnTo>
                    <a:pt x="27" y="62"/>
                  </a:lnTo>
                  <a:lnTo>
                    <a:pt x="33" y="64"/>
                  </a:lnTo>
                  <a:lnTo>
                    <a:pt x="35" y="65"/>
                  </a:lnTo>
                  <a:lnTo>
                    <a:pt x="37" y="67"/>
                  </a:lnTo>
                  <a:lnTo>
                    <a:pt x="37" y="68"/>
                  </a:lnTo>
                  <a:lnTo>
                    <a:pt x="36" y="68"/>
                  </a:lnTo>
                  <a:lnTo>
                    <a:pt x="36" y="69"/>
                  </a:lnTo>
                  <a:lnTo>
                    <a:pt x="36" y="72"/>
                  </a:lnTo>
                  <a:lnTo>
                    <a:pt x="36" y="73"/>
                  </a:lnTo>
                  <a:lnTo>
                    <a:pt x="37" y="74"/>
                  </a:lnTo>
                  <a:lnTo>
                    <a:pt x="36" y="75"/>
                  </a:lnTo>
                  <a:lnTo>
                    <a:pt x="33" y="76"/>
                  </a:lnTo>
                  <a:lnTo>
                    <a:pt x="29" y="75"/>
                  </a:lnTo>
                  <a:lnTo>
                    <a:pt x="28" y="74"/>
                  </a:lnTo>
                  <a:lnTo>
                    <a:pt x="25" y="75"/>
                  </a:lnTo>
                  <a:lnTo>
                    <a:pt x="18" y="81"/>
                  </a:lnTo>
                  <a:lnTo>
                    <a:pt x="11" y="81"/>
                  </a:lnTo>
                  <a:lnTo>
                    <a:pt x="11" y="82"/>
                  </a:lnTo>
                  <a:lnTo>
                    <a:pt x="9" y="81"/>
                  </a:lnTo>
                  <a:lnTo>
                    <a:pt x="5" y="81"/>
                  </a:lnTo>
                  <a:lnTo>
                    <a:pt x="6" y="76"/>
                  </a:lnTo>
                  <a:lnTo>
                    <a:pt x="3" y="75"/>
                  </a:lnTo>
                  <a:lnTo>
                    <a:pt x="0" y="75"/>
                  </a:lnTo>
                  <a:lnTo>
                    <a:pt x="0" y="70"/>
                  </a:lnTo>
                  <a:lnTo>
                    <a:pt x="2" y="70"/>
                  </a:lnTo>
                  <a:lnTo>
                    <a:pt x="3" y="67"/>
                  </a:lnTo>
                  <a:lnTo>
                    <a:pt x="8" y="67"/>
                  </a:lnTo>
                  <a:lnTo>
                    <a:pt x="8" y="66"/>
                  </a:lnTo>
                  <a:lnTo>
                    <a:pt x="6" y="64"/>
                  </a:lnTo>
                  <a:lnTo>
                    <a:pt x="5" y="62"/>
                  </a:lnTo>
                  <a:lnTo>
                    <a:pt x="5" y="61"/>
                  </a:lnTo>
                  <a:lnTo>
                    <a:pt x="6" y="60"/>
                  </a:lnTo>
                  <a:lnTo>
                    <a:pt x="6" y="58"/>
                  </a:lnTo>
                  <a:lnTo>
                    <a:pt x="6" y="56"/>
                  </a:lnTo>
                  <a:lnTo>
                    <a:pt x="3" y="53"/>
                  </a:lnTo>
                  <a:lnTo>
                    <a:pt x="1" y="52"/>
                  </a:lnTo>
                  <a:lnTo>
                    <a:pt x="5" y="44"/>
                  </a:lnTo>
                  <a:lnTo>
                    <a:pt x="9" y="41"/>
                  </a:lnTo>
                  <a:lnTo>
                    <a:pt x="13" y="34"/>
                  </a:lnTo>
                  <a:lnTo>
                    <a:pt x="16" y="29"/>
                  </a:lnTo>
                  <a:lnTo>
                    <a:pt x="22" y="24"/>
                  </a:lnTo>
                  <a:lnTo>
                    <a:pt x="21" y="18"/>
                  </a:lnTo>
                  <a:lnTo>
                    <a:pt x="26" y="17"/>
                  </a:lnTo>
                  <a:lnTo>
                    <a:pt x="28" y="20"/>
                  </a:lnTo>
                  <a:lnTo>
                    <a:pt x="33" y="21"/>
                  </a:lnTo>
                  <a:lnTo>
                    <a:pt x="38" y="23"/>
                  </a:lnTo>
                  <a:lnTo>
                    <a:pt x="38" y="19"/>
                  </a:lnTo>
                  <a:lnTo>
                    <a:pt x="38" y="16"/>
                  </a:lnTo>
                  <a:lnTo>
                    <a:pt x="42" y="12"/>
                  </a:lnTo>
                  <a:lnTo>
                    <a:pt x="46" y="13"/>
                  </a:lnTo>
                  <a:lnTo>
                    <a:pt x="49" y="11"/>
                  </a:lnTo>
                  <a:lnTo>
                    <a:pt x="49" y="9"/>
                  </a:lnTo>
                  <a:lnTo>
                    <a:pt x="53" y="7"/>
                  </a:lnTo>
                  <a:lnTo>
                    <a:pt x="54" y="0"/>
                  </a:lnTo>
                  <a:lnTo>
                    <a:pt x="61" y="10"/>
                  </a:lnTo>
                  <a:close/>
                </a:path>
              </a:pathLst>
            </a:custGeom>
            <a:grpFill/>
            <a:ln w="1905">
              <a:solidFill>
                <a:srgbClr val="FAE374"/>
              </a:solidFill>
              <a:prstDash val="solid"/>
              <a:round/>
              <a:headEnd/>
              <a:tailEnd/>
            </a:ln>
          </p:spPr>
          <p:txBody>
            <a:bodyPr/>
            <a:lstStyle/>
            <a:p>
              <a:endParaRPr lang="en-US"/>
            </a:p>
          </p:txBody>
        </p:sp>
        <p:sp>
          <p:nvSpPr>
            <p:cNvPr id="150" name="Freeform 225"/>
            <p:cNvSpPr>
              <a:spLocks noChangeAspect="1"/>
            </p:cNvSpPr>
            <p:nvPr/>
          </p:nvSpPr>
          <p:spPr bwMode="auto">
            <a:xfrm>
              <a:off x="4531079" y="3037995"/>
              <a:ext cx="158053" cy="181158"/>
            </a:xfrm>
            <a:custGeom>
              <a:avLst/>
              <a:gdLst>
                <a:gd name="T0" fmla="*/ 119 w 121"/>
                <a:gd name="T1" fmla="*/ 20 h 127"/>
                <a:gd name="T2" fmla="*/ 120 w 121"/>
                <a:gd name="T3" fmla="*/ 28 h 127"/>
                <a:gd name="T4" fmla="*/ 114 w 121"/>
                <a:gd name="T5" fmla="*/ 32 h 127"/>
                <a:gd name="T6" fmla="*/ 109 w 121"/>
                <a:gd name="T7" fmla="*/ 39 h 127"/>
                <a:gd name="T8" fmla="*/ 109 w 121"/>
                <a:gd name="T9" fmla="*/ 42 h 127"/>
                <a:gd name="T10" fmla="*/ 106 w 121"/>
                <a:gd name="T11" fmla="*/ 49 h 127"/>
                <a:gd name="T12" fmla="*/ 105 w 121"/>
                <a:gd name="T13" fmla="*/ 54 h 127"/>
                <a:gd name="T14" fmla="*/ 105 w 121"/>
                <a:gd name="T15" fmla="*/ 58 h 127"/>
                <a:gd name="T16" fmla="*/ 96 w 121"/>
                <a:gd name="T17" fmla="*/ 64 h 127"/>
                <a:gd name="T18" fmla="*/ 92 w 121"/>
                <a:gd name="T19" fmla="*/ 73 h 127"/>
                <a:gd name="T20" fmla="*/ 90 w 121"/>
                <a:gd name="T21" fmla="*/ 78 h 127"/>
                <a:gd name="T22" fmla="*/ 85 w 121"/>
                <a:gd name="T23" fmla="*/ 83 h 127"/>
                <a:gd name="T24" fmla="*/ 83 w 121"/>
                <a:gd name="T25" fmla="*/ 90 h 127"/>
                <a:gd name="T26" fmla="*/ 83 w 121"/>
                <a:gd name="T27" fmla="*/ 95 h 127"/>
                <a:gd name="T28" fmla="*/ 76 w 121"/>
                <a:gd name="T29" fmla="*/ 102 h 127"/>
                <a:gd name="T30" fmla="*/ 75 w 121"/>
                <a:gd name="T31" fmla="*/ 95 h 127"/>
                <a:gd name="T32" fmla="*/ 71 w 121"/>
                <a:gd name="T33" fmla="*/ 93 h 127"/>
                <a:gd name="T34" fmla="*/ 64 w 121"/>
                <a:gd name="T35" fmla="*/ 96 h 127"/>
                <a:gd name="T36" fmla="*/ 60 w 121"/>
                <a:gd name="T37" fmla="*/ 103 h 127"/>
                <a:gd name="T38" fmla="*/ 58 w 121"/>
                <a:gd name="T39" fmla="*/ 106 h 127"/>
                <a:gd name="T40" fmla="*/ 59 w 121"/>
                <a:gd name="T41" fmla="*/ 111 h 127"/>
                <a:gd name="T42" fmla="*/ 57 w 121"/>
                <a:gd name="T43" fmla="*/ 122 h 127"/>
                <a:gd name="T44" fmla="*/ 53 w 121"/>
                <a:gd name="T45" fmla="*/ 124 h 127"/>
                <a:gd name="T46" fmla="*/ 49 w 121"/>
                <a:gd name="T47" fmla="*/ 121 h 127"/>
                <a:gd name="T48" fmla="*/ 33 w 121"/>
                <a:gd name="T49" fmla="*/ 127 h 127"/>
                <a:gd name="T50" fmla="*/ 27 w 121"/>
                <a:gd name="T51" fmla="*/ 117 h 127"/>
                <a:gd name="T52" fmla="*/ 28 w 121"/>
                <a:gd name="T53" fmla="*/ 111 h 127"/>
                <a:gd name="T54" fmla="*/ 16 w 121"/>
                <a:gd name="T55" fmla="*/ 99 h 127"/>
                <a:gd name="T56" fmla="*/ 2 w 121"/>
                <a:gd name="T57" fmla="*/ 90 h 127"/>
                <a:gd name="T58" fmla="*/ 1 w 121"/>
                <a:gd name="T59" fmla="*/ 82 h 127"/>
                <a:gd name="T60" fmla="*/ 1 w 121"/>
                <a:gd name="T61" fmla="*/ 72 h 127"/>
                <a:gd name="T62" fmla="*/ 1 w 121"/>
                <a:gd name="T63" fmla="*/ 65 h 127"/>
                <a:gd name="T64" fmla="*/ 4 w 121"/>
                <a:gd name="T65" fmla="*/ 65 h 127"/>
                <a:gd name="T66" fmla="*/ 3 w 121"/>
                <a:gd name="T67" fmla="*/ 61 h 127"/>
                <a:gd name="T68" fmla="*/ 7 w 121"/>
                <a:gd name="T69" fmla="*/ 55 h 127"/>
                <a:gd name="T70" fmla="*/ 9 w 121"/>
                <a:gd name="T71" fmla="*/ 47 h 127"/>
                <a:gd name="T72" fmla="*/ 8 w 121"/>
                <a:gd name="T73" fmla="*/ 44 h 127"/>
                <a:gd name="T74" fmla="*/ 9 w 121"/>
                <a:gd name="T75" fmla="*/ 37 h 127"/>
                <a:gd name="T76" fmla="*/ 6 w 121"/>
                <a:gd name="T77" fmla="*/ 32 h 127"/>
                <a:gd name="T78" fmla="*/ 7 w 121"/>
                <a:gd name="T79" fmla="*/ 28 h 127"/>
                <a:gd name="T80" fmla="*/ 12 w 121"/>
                <a:gd name="T81" fmla="*/ 15 h 127"/>
                <a:gd name="T82" fmla="*/ 15 w 121"/>
                <a:gd name="T83" fmla="*/ 6 h 127"/>
                <a:gd name="T84" fmla="*/ 30 w 121"/>
                <a:gd name="T85" fmla="*/ 0 h 127"/>
                <a:gd name="T86" fmla="*/ 36 w 121"/>
                <a:gd name="T87" fmla="*/ 1 h 127"/>
                <a:gd name="T88" fmla="*/ 40 w 121"/>
                <a:gd name="T89" fmla="*/ 4 h 127"/>
                <a:gd name="T90" fmla="*/ 46 w 121"/>
                <a:gd name="T91" fmla="*/ 8 h 127"/>
                <a:gd name="T92" fmla="*/ 53 w 121"/>
                <a:gd name="T93" fmla="*/ 6 h 127"/>
                <a:gd name="T94" fmla="*/ 58 w 121"/>
                <a:gd name="T95" fmla="*/ 8 h 127"/>
                <a:gd name="T96" fmla="*/ 72 w 121"/>
                <a:gd name="T97" fmla="*/ 9 h 127"/>
                <a:gd name="T98" fmla="*/ 79 w 121"/>
                <a:gd name="T99" fmla="*/ 6 h 127"/>
                <a:gd name="T100" fmla="*/ 89 w 121"/>
                <a:gd name="T101" fmla="*/ 6 h 127"/>
                <a:gd name="T102" fmla="*/ 101 w 121"/>
                <a:gd name="T103" fmla="*/ 6 h 127"/>
                <a:gd name="T104" fmla="*/ 106 w 121"/>
                <a:gd name="T105" fmla="*/ 3 h 127"/>
                <a:gd name="T106" fmla="*/ 119 w 121"/>
                <a:gd name="T107" fmla="*/ 10 h 1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1"/>
                <a:gd name="T163" fmla="*/ 0 h 127"/>
                <a:gd name="T164" fmla="*/ 121 w 121"/>
                <a:gd name="T165" fmla="*/ 127 h 1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1" h="127">
                  <a:moveTo>
                    <a:pt x="119" y="10"/>
                  </a:moveTo>
                  <a:lnTo>
                    <a:pt x="117" y="20"/>
                  </a:lnTo>
                  <a:lnTo>
                    <a:pt x="119" y="20"/>
                  </a:lnTo>
                  <a:lnTo>
                    <a:pt x="120" y="21"/>
                  </a:lnTo>
                  <a:lnTo>
                    <a:pt x="121" y="22"/>
                  </a:lnTo>
                  <a:lnTo>
                    <a:pt x="120" y="28"/>
                  </a:lnTo>
                  <a:lnTo>
                    <a:pt x="119" y="30"/>
                  </a:lnTo>
                  <a:lnTo>
                    <a:pt x="117" y="31"/>
                  </a:lnTo>
                  <a:lnTo>
                    <a:pt x="114" y="32"/>
                  </a:lnTo>
                  <a:lnTo>
                    <a:pt x="114" y="33"/>
                  </a:lnTo>
                  <a:lnTo>
                    <a:pt x="112" y="37"/>
                  </a:lnTo>
                  <a:lnTo>
                    <a:pt x="109" y="39"/>
                  </a:lnTo>
                  <a:lnTo>
                    <a:pt x="109" y="40"/>
                  </a:lnTo>
                  <a:lnTo>
                    <a:pt x="109" y="41"/>
                  </a:lnTo>
                  <a:lnTo>
                    <a:pt x="109" y="42"/>
                  </a:lnTo>
                  <a:lnTo>
                    <a:pt x="109" y="45"/>
                  </a:lnTo>
                  <a:lnTo>
                    <a:pt x="108" y="48"/>
                  </a:lnTo>
                  <a:lnTo>
                    <a:pt x="106" y="49"/>
                  </a:lnTo>
                  <a:lnTo>
                    <a:pt x="106" y="50"/>
                  </a:lnTo>
                  <a:lnTo>
                    <a:pt x="105" y="52"/>
                  </a:lnTo>
                  <a:lnTo>
                    <a:pt x="105" y="54"/>
                  </a:lnTo>
                  <a:lnTo>
                    <a:pt x="105" y="56"/>
                  </a:lnTo>
                  <a:lnTo>
                    <a:pt x="106" y="57"/>
                  </a:lnTo>
                  <a:lnTo>
                    <a:pt x="105" y="58"/>
                  </a:lnTo>
                  <a:lnTo>
                    <a:pt x="98" y="62"/>
                  </a:lnTo>
                  <a:lnTo>
                    <a:pt x="96" y="64"/>
                  </a:lnTo>
                  <a:lnTo>
                    <a:pt x="95" y="66"/>
                  </a:lnTo>
                  <a:lnTo>
                    <a:pt x="95" y="70"/>
                  </a:lnTo>
                  <a:lnTo>
                    <a:pt x="92" y="73"/>
                  </a:lnTo>
                  <a:lnTo>
                    <a:pt x="91" y="75"/>
                  </a:lnTo>
                  <a:lnTo>
                    <a:pt x="90" y="78"/>
                  </a:lnTo>
                  <a:lnTo>
                    <a:pt x="89" y="80"/>
                  </a:lnTo>
                  <a:lnTo>
                    <a:pt x="88" y="81"/>
                  </a:lnTo>
                  <a:lnTo>
                    <a:pt x="87" y="81"/>
                  </a:lnTo>
                  <a:lnTo>
                    <a:pt x="85" y="83"/>
                  </a:lnTo>
                  <a:lnTo>
                    <a:pt x="84" y="87"/>
                  </a:lnTo>
                  <a:lnTo>
                    <a:pt x="83" y="90"/>
                  </a:lnTo>
                  <a:lnTo>
                    <a:pt x="84" y="93"/>
                  </a:lnTo>
                  <a:lnTo>
                    <a:pt x="84" y="94"/>
                  </a:lnTo>
                  <a:lnTo>
                    <a:pt x="83" y="95"/>
                  </a:lnTo>
                  <a:lnTo>
                    <a:pt x="82" y="97"/>
                  </a:lnTo>
                  <a:lnTo>
                    <a:pt x="81" y="99"/>
                  </a:lnTo>
                  <a:lnTo>
                    <a:pt x="79" y="101"/>
                  </a:lnTo>
                  <a:lnTo>
                    <a:pt x="76" y="102"/>
                  </a:lnTo>
                  <a:lnTo>
                    <a:pt x="76" y="97"/>
                  </a:lnTo>
                  <a:lnTo>
                    <a:pt x="76" y="96"/>
                  </a:lnTo>
                  <a:lnTo>
                    <a:pt x="75" y="95"/>
                  </a:lnTo>
                  <a:lnTo>
                    <a:pt x="72" y="94"/>
                  </a:lnTo>
                  <a:lnTo>
                    <a:pt x="71" y="93"/>
                  </a:lnTo>
                  <a:lnTo>
                    <a:pt x="68" y="95"/>
                  </a:lnTo>
                  <a:lnTo>
                    <a:pt x="66" y="96"/>
                  </a:lnTo>
                  <a:lnTo>
                    <a:pt x="64" y="96"/>
                  </a:lnTo>
                  <a:lnTo>
                    <a:pt x="63" y="97"/>
                  </a:lnTo>
                  <a:lnTo>
                    <a:pt x="61" y="98"/>
                  </a:lnTo>
                  <a:lnTo>
                    <a:pt x="60" y="103"/>
                  </a:lnTo>
                  <a:lnTo>
                    <a:pt x="59" y="104"/>
                  </a:lnTo>
                  <a:lnTo>
                    <a:pt x="58" y="105"/>
                  </a:lnTo>
                  <a:lnTo>
                    <a:pt x="58" y="106"/>
                  </a:lnTo>
                  <a:lnTo>
                    <a:pt x="58" y="109"/>
                  </a:lnTo>
                  <a:lnTo>
                    <a:pt x="58" y="111"/>
                  </a:lnTo>
                  <a:lnTo>
                    <a:pt x="59" y="111"/>
                  </a:lnTo>
                  <a:lnTo>
                    <a:pt x="58" y="115"/>
                  </a:lnTo>
                  <a:lnTo>
                    <a:pt x="58" y="124"/>
                  </a:lnTo>
                  <a:lnTo>
                    <a:pt x="57" y="122"/>
                  </a:lnTo>
                  <a:lnTo>
                    <a:pt x="56" y="121"/>
                  </a:lnTo>
                  <a:lnTo>
                    <a:pt x="55" y="122"/>
                  </a:lnTo>
                  <a:lnTo>
                    <a:pt x="53" y="124"/>
                  </a:lnTo>
                  <a:lnTo>
                    <a:pt x="52" y="122"/>
                  </a:lnTo>
                  <a:lnTo>
                    <a:pt x="51" y="121"/>
                  </a:lnTo>
                  <a:lnTo>
                    <a:pt x="49" y="121"/>
                  </a:lnTo>
                  <a:lnTo>
                    <a:pt x="49" y="124"/>
                  </a:lnTo>
                  <a:lnTo>
                    <a:pt x="33" y="127"/>
                  </a:lnTo>
                  <a:lnTo>
                    <a:pt x="30" y="123"/>
                  </a:lnTo>
                  <a:lnTo>
                    <a:pt x="27" y="120"/>
                  </a:lnTo>
                  <a:lnTo>
                    <a:pt x="27" y="117"/>
                  </a:lnTo>
                  <a:lnTo>
                    <a:pt x="27" y="115"/>
                  </a:lnTo>
                  <a:lnTo>
                    <a:pt x="28" y="113"/>
                  </a:lnTo>
                  <a:lnTo>
                    <a:pt x="28" y="111"/>
                  </a:lnTo>
                  <a:lnTo>
                    <a:pt x="26" y="107"/>
                  </a:lnTo>
                  <a:lnTo>
                    <a:pt x="23" y="104"/>
                  </a:lnTo>
                  <a:lnTo>
                    <a:pt x="16" y="99"/>
                  </a:lnTo>
                  <a:lnTo>
                    <a:pt x="9" y="98"/>
                  </a:lnTo>
                  <a:lnTo>
                    <a:pt x="1" y="98"/>
                  </a:lnTo>
                  <a:lnTo>
                    <a:pt x="2" y="90"/>
                  </a:lnTo>
                  <a:lnTo>
                    <a:pt x="2" y="87"/>
                  </a:lnTo>
                  <a:lnTo>
                    <a:pt x="1" y="85"/>
                  </a:lnTo>
                  <a:lnTo>
                    <a:pt x="1" y="82"/>
                  </a:lnTo>
                  <a:lnTo>
                    <a:pt x="0" y="80"/>
                  </a:lnTo>
                  <a:lnTo>
                    <a:pt x="1" y="75"/>
                  </a:lnTo>
                  <a:lnTo>
                    <a:pt x="1" y="72"/>
                  </a:lnTo>
                  <a:lnTo>
                    <a:pt x="1" y="69"/>
                  </a:lnTo>
                  <a:lnTo>
                    <a:pt x="1" y="66"/>
                  </a:lnTo>
                  <a:lnTo>
                    <a:pt x="1" y="65"/>
                  </a:lnTo>
                  <a:lnTo>
                    <a:pt x="2" y="65"/>
                  </a:lnTo>
                  <a:lnTo>
                    <a:pt x="3" y="65"/>
                  </a:lnTo>
                  <a:lnTo>
                    <a:pt x="4" y="65"/>
                  </a:lnTo>
                  <a:lnTo>
                    <a:pt x="4" y="63"/>
                  </a:lnTo>
                  <a:lnTo>
                    <a:pt x="3" y="62"/>
                  </a:lnTo>
                  <a:lnTo>
                    <a:pt x="3" y="61"/>
                  </a:lnTo>
                  <a:lnTo>
                    <a:pt x="3" y="60"/>
                  </a:lnTo>
                  <a:lnTo>
                    <a:pt x="6" y="57"/>
                  </a:lnTo>
                  <a:lnTo>
                    <a:pt x="7" y="55"/>
                  </a:lnTo>
                  <a:lnTo>
                    <a:pt x="7" y="50"/>
                  </a:lnTo>
                  <a:lnTo>
                    <a:pt x="7" y="48"/>
                  </a:lnTo>
                  <a:lnTo>
                    <a:pt x="9" y="47"/>
                  </a:lnTo>
                  <a:lnTo>
                    <a:pt x="9" y="46"/>
                  </a:lnTo>
                  <a:lnTo>
                    <a:pt x="8" y="44"/>
                  </a:lnTo>
                  <a:lnTo>
                    <a:pt x="9" y="41"/>
                  </a:lnTo>
                  <a:lnTo>
                    <a:pt x="9" y="38"/>
                  </a:lnTo>
                  <a:lnTo>
                    <a:pt x="9" y="37"/>
                  </a:lnTo>
                  <a:lnTo>
                    <a:pt x="8" y="36"/>
                  </a:lnTo>
                  <a:lnTo>
                    <a:pt x="6" y="33"/>
                  </a:lnTo>
                  <a:lnTo>
                    <a:pt x="6" y="32"/>
                  </a:lnTo>
                  <a:lnTo>
                    <a:pt x="7" y="32"/>
                  </a:lnTo>
                  <a:lnTo>
                    <a:pt x="7" y="30"/>
                  </a:lnTo>
                  <a:lnTo>
                    <a:pt x="7" y="28"/>
                  </a:lnTo>
                  <a:lnTo>
                    <a:pt x="7" y="25"/>
                  </a:lnTo>
                  <a:lnTo>
                    <a:pt x="10" y="17"/>
                  </a:lnTo>
                  <a:lnTo>
                    <a:pt x="12" y="15"/>
                  </a:lnTo>
                  <a:lnTo>
                    <a:pt x="14" y="14"/>
                  </a:lnTo>
                  <a:lnTo>
                    <a:pt x="15" y="12"/>
                  </a:lnTo>
                  <a:lnTo>
                    <a:pt x="15" y="6"/>
                  </a:lnTo>
                  <a:lnTo>
                    <a:pt x="25" y="1"/>
                  </a:lnTo>
                  <a:lnTo>
                    <a:pt x="30" y="0"/>
                  </a:lnTo>
                  <a:lnTo>
                    <a:pt x="33" y="0"/>
                  </a:lnTo>
                  <a:lnTo>
                    <a:pt x="35" y="0"/>
                  </a:lnTo>
                  <a:lnTo>
                    <a:pt x="36" y="1"/>
                  </a:lnTo>
                  <a:lnTo>
                    <a:pt x="38" y="3"/>
                  </a:lnTo>
                  <a:lnTo>
                    <a:pt x="40" y="4"/>
                  </a:lnTo>
                  <a:lnTo>
                    <a:pt x="41" y="5"/>
                  </a:lnTo>
                  <a:lnTo>
                    <a:pt x="43" y="8"/>
                  </a:lnTo>
                  <a:lnTo>
                    <a:pt x="46" y="8"/>
                  </a:lnTo>
                  <a:lnTo>
                    <a:pt x="48" y="8"/>
                  </a:lnTo>
                  <a:lnTo>
                    <a:pt x="50" y="7"/>
                  </a:lnTo>
                  <a:lnTo>
                    <a:pt x="53" y="6"/>
                  </a:lnTo>
                  <a:lnTo>
                    <a:pt x="56" y="6"/>
                  </a:lnTo>
                  <a:lnTo>
                    <a:pt x="57" y="7"/>
                  </a:lnTo>
                  <a:lnTo>
                    <a:pt x="58" y="8"/>
                  </a:lnTo>
                  <a:lnTo>
                    <a:pt x="63" y="9"/>
                  </a:lnTo>
                  <a:lnTo>
                    <a:pt x="69" y="10"/>
                  </a:lnTo>
                  <a:lnTo>
                    <a:pt x="72" y="9"/>
                  </a:lnTo>
                  <a:lnTo>
                    <a:pt x="75" y="7"/>
                  </a:lnTo>
                  <a:lnTo>
                    <a:pt x="79" y="6"/>
                  </a:lnTo>
                  <a:lnTo>
                    <a:pt x="83" y="5"/>
                  </a:lnTo>
                  <a:lnTo>
                    <a:pt x="85" y="5"/>
                  </a:lnTo>
                  <a:lnTo>
                    <a:pt x="89" y="6"/>
                  </a:lnTo>
                  <a:lnTo>
                    <a:pt x="92" y="7"/>
                  </a:lnTo>
                  <a:lnTo>
                    <a:pt x="96" y="7"/>
                  </a:lnTo>
                  <a:lnTo>
                    <a:pt x="101" y="6"/>
                  </a:lnTo>
                  <a:lnTo>
                    <a:pt x="103" y="6"/>
                  </a:lnTo>
                  <a:lnTo>
                    <a:pt x="105" y="4"/>
                  </a:lnTo>
                  <a:lnTo>
                    <a:pt x="106" y="3"/>
                  </a:lnTo>
                  <a:lnTo>
                    <a:pt x="113" y="0"/>
                  </a:lnTo>
                  <a:lnTo>
                    <a:pt x="116" y="8"/>
                  </a:lnTo>
                  <a:lnTo>
                    <a:pt x="117" y="8"/>
                  </a:lnTo>
                  <a:lnTo>
                    <a:pt x="119" y="10"/>
                  </a:lnTo>
                  <a:close/>
                </a:path>
              </a:pathLst>
            </a:custGeom>
            <a:grpFill/>
            <a:ln w="1905">
              <a:solidFill>
                <a:srgbClr val="FAE374"/>
              </a:solidFill>
              <a:prstDash val="solid"/>
              <a:round/>
              <a:headEnd/>
              <a:tailEnd/>
            </a:ln>
          </p:spPr>
          <p:txBody>
            <a:bodyPr/>
            <a:lstStyle/>
            <a:p>
              <a:endParaRPr lang="en-US"/>
            </a:p>
          </p:txBody>
        </p:sp>
        <p:sp>
          <p:nvSpPr>
            <p:cNvPr id="151" name="Freeform 226"/>
            <p:cNvSpPr>
              <a:spLocks noChangeAspect="1"/>
            </p:cNvSpPr>
            <p:nvPr/>
          </p:nvSpPr>
          <p:spPr bwMode="auto">
            <a:xfrm>
              <a:off x="4491892" y="2868249"/>
              <a:ext cx="210303" cy="205407"/>
            </a:xfrm>
            <a:custGeom>
              <a:avLst/>
              <a:gdLst>
                <a:gd name="T0" fmla="*/ 136 w 161"/>
                <a:gd name="T1" fmla="*/ 122 h 144"/>
                <a:gd name="T2" fmla="*/ 135 w 161"/>
                <a:gd name="T3" fmla="*/ 123 h 144"/>
                <a:gd name="T4" fmla="*/ 131 w 161"/>
                <a:gd name="T5" fmla="*/ 125 h 144"/>
                <a:gd name="T6" fmla="*/ 126 w 161"/>
                <a:gd name="T7" fmla="*/ 126 h 144"/>
                <a:gd name="T8" fmla="*/ 119 w 161"/>
                <a:gd name="T9" fmla="*/ 125 h 144"/>
                <a:gd name="T10" fmla="*/ 115 w 161"/>
                <a:gd name="T11" fmla="*/ 124 h 144"/>
                <a:gd name="T12" fmla="*/ 109 w 161"/>
                <a:gd name="T13" fmla="*/ 125 h 144"/>
                <a:gd name="T14" fmla="*/ 105 w 161"/>
                <a:gd name="T15" fmla="*/ 126 h 144"/>
                <a:gd name="T16" fmla="*/ 102 w 161"/>
                <a:gd name="T17" fmla="*/ 128 h 144"/>
                <a:gd name="T18" fmla="*/ 99 w 161"/>
                <a:gd name="T19" fmla="*/ 129 h 144"/>
                <a:gd name="T20" fmla="*/ 93 w 161"/>
                <a:gd name="T21" fmla="*/ 128 h 144"/>
                <a:gd name="T22" fmla="*/ 87 w 161"/>
                <a:gd name="T23" fmla="*/ 126 h 144"/>
                <a:gd name="T24" fmla="*/ 86 w 161"/>
                <a:gd name="T25" fmla="*/ 125 h 144"/>
                <a:gd name="T26" fmla="*/ 80 w 161"/>
                <a:gd name="T27" fmla="*/ 126 h 144"/>
                <a:gd name="T28" fmla="*/ 78 w 161"/>
                <a:gd name="T29" fmla="*/ 127 h 144"/>
                <a:gd name="T30" fmla="*/ 73 w 161"/>
                <a:gd name="T31" fmla="*/ 127 h 144"/>
                <a:gd name="T32" fmla="*/ 71 w 161"/>
                <a:gd name="T33" fmla="*/ 124 h 144"/>
                <a:gd name="T34" fmla="*/ 68 w 161"/>
                <a:gd name="T35" fmla="*/ 122 h 144"/>
                <a:gd name="T36" fmla="*/ 66 w 161"/>
                <a:gd name="T37" fmla="*/ 120 h 144"/>
                <a:gd name="T38" fmla="*/ 65 w 161"/>
                <a:gd name="T39" fmla="*/ 119 h 144"/>
                <a:gd name="T40" fmla="*/ 63 w 161"/>
                <a:gd name="T41" fmla="*/ 119 h 144"/>
                <a:gd name="T42" fmla="*/ 55 w 161"/>
                <a:gd name="T43" fmla="*/ 120 h 144"/>
                <a:gd name="T44" fmla="*/ 45 w 161"/>
                <a:gd name="T45" fmla="*/ 125 h 144"/>
                <a:gd name="T46" fmla="*/ 45 w 161"/>
                <a:gd name="T47" fmla="*/ 131 h 144"/>
                <a:gd name="T48" fmla="*/ 44 w 161"/>
                <a:gd name="T49" fmla="*/ 133 h 144"/>
                <a:gd name="T50" fmla="*/ 40 w 161"/>
                <a:gd name="T51" fmla="*/ 136 h 144"/>
                <a:gd name="T52" fmla="*/ 31 w 161"/>
                <a:gd name="T53" fmla="*/ 142 h 144"/>
                <a:gd name="T54" fmla="*/ 31 w 161"/>
                <a:gd name="T55" fmla="*/ 141 h 144"/>
                <a:gd name="T56" fmla="*/ 30 w 161"/>
                <a:gd name="T57" fmla="*/ 139 h 144"/>
                <a:gd name="T58" fmla="*/ 26 w 161"/>
                <a:gd name="T59" fmla="*/ 137 h 144"/>
                <a:gd name="T60" fmla="*/ 21 w 161"/>
                <a:gd name="T61" fmla="*/ 143 h 144"/>
                <a:gd name="T62" fmla="*/ 18 w 161"/>
                <a:gd name="T63" fmla="*/ 133 h 144"/>
                <a:gd name="T64" fmla="*/ 20 w 161"/>
                <a:gd name="T65" fmla="*/ 128 h 144"/>
                <a:gd name="T66" fmla="*/ 18 w 161"/>
                <a:gd name="T67" fmla="*/ 128 h 144"/>
                <a:gd name="T68" fmla="*/ 15 w 161"/>
                <a:gd name="T69" fmla="*/ 128 h 144"/>
                <a:gd name="T70" fmla="*/ 12 w 161"/>
                <a:gd name="T71" fmla="*/ 115 h 144"/>
                <a:gd name="T72" fmla="*/ 0 w 161"/>
                <a:gd name="T73" fmla="*/ 106 h 144"/>
                <a:gd name="T74" fmla="*/ 5 w 161"/>
                <a:gd name="T75" fmla="*/ 103 h 144"/>
                <a:gd name="T76" fmla="*/ 6 w 161"/>
                <a:gd name="T77" fmla="*/ 101 h 144"/>
                <a:gd name="T78" fmla="*/ 11 w 161"/>
                <a:gd name="T79" fmla="*/ 100 h 144"/>
                <a:gd name="T80" fmla="*/ 12 w 161"/>
                <a:gd name="T81" fmla="*/ 100 h 144"/>
                <a:gd name="T82" fmla="*/ 16 w 161"/>
                <a:gd name="T83" fmla="*/ 98 h 144"/>
                <a:gd name="T84" fmla="*/ 23 w 161"/>
                <a:gd name="T85" fmla="*/ 98 h 144"/>
                <a:gd name="T86" fmla="*/ 36 w 161"/>
                <a:gd name="T87" fmla="*/ 93 h 144"/>
                <a:gd name="T88" fmla="*/ 41 w 161"/>
                <a:gd name="T89" fmla="*/ 93 h 144"/>
                <a:gd name="T90" fmla="*/ 42 w 161"/>
                <a:gd name="T91" fmla="*/ 90 h 144"/>
                <a:gd name="T92" fmla="*/ 44 w 161"/>
                <a:gd name="T93" fmla="*/ 85 h 144"/>
                <a:gd name="T94" fmla="*/ 45 w 161"/>
                <a:gd name="T95" fmla="*/ 53 h 144"/>
                <a:gd name="T96" fmla="*/ 65 w 161"/>
                <a:gd name="T97" fmla="*/ 41 h 144"/>
                <a:gd name="T98" fmla="*/ 143 w 161"/>
                <a:gd name="T99" fmla="*/ 13 h 144"/>
                <a:gd name="T100" fmla="*/ 151 w 161"/>
                <a:gd name="T101" fmla="*/ 5 h 144"/>
                <a:gd name="T102" fmla="*/ 156 w 161"/>
                <a:gd name="T103" fmla="*/ 31 h 144"/>
                <a:gd name="T104" fmla="*/ 161 w 161"/>
                <a:gd name="T105" fmla="*/ 39 h 144"/>
                <a:gd name="T106" fmla="*/ 161 w 161"/>
                <a:gd name="T107" fmla="*/ 42 h 144"/>
                <a:gd name="T108" fmla="*/ 160 w 161"/>
                <a:gd name="T109" fmla="*/ 44 h 144"/>
                <a:gd name="T110" fmla="*/ 158 w 161"/>
                <a:gd name="T111" fmla="*/ 52 h 144"/>
                <a:gd name="T112" fmla="*/ 158 w 161"/>
                <a:gd name="T113" fmla="*/ 75 h 144"/>
                <a:gd name="T114" fmla="*/ 143 w 161"/>
                <a:gd name="T115" fmla="*/ 107 h 144"/>
                <a:gd name="T116" fmla="*/ 143 w 161"/>
                <a:gd name="T117" fmla="*/ 116 h 144"/>
                <a:gd name="T118" fmla="*/ 142 w 161"/>
                <a:gd name="T119" fmla="*/ 117 h 144"/>
                <a:gd name="T120" fmla="*/ 142 w 161"/>
                <a:gd name="T121" fmla="*/ 118 h 144"/>
                <a:gd name="T122" fmla="*/ 143 w 161"/>
                <a:gd name="T123" fmla="*/ 119 h 1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
                <a:gd name="T187" fmla="*/ 0 h 144"/>
                <a:gd name="T188" fmla="*/ 161 w 161"/>
                <a:gd name="T189" fmla="*/ 144 h 1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 h="144">
                  <a:moveTo>
                    <a:pt x="143" y="119"/>
                  </a:moveTo>
                  <a:lnTo>
                    <a:pt x="136" y="122"/>
                  </a:lnTo>
                  <a:lnTo>
                    <a:pt x="135" y="123"/>
                  </a:lnTo>
                  <a:lnTo>
                    <a:pt x="133" y="125"/>
                  </a:lnTo>
                  <a:lnTo>
                    <a:pt x="131" y="125"/>
                  </a:lnTo>
                  <a:lnTo>
                    <a:pt x="126" y="126"/>
                  </a:lnTo>
                  <a:lnTo>
                    <a:pt x="122" y="126"/>
                  </a:lnTo>
                  <a:lnTo>
                    <a:pt x="119" y="125"/>
                  </a:lnTo>
                  <a:lnTo>
                    <a:pt x="115" y="124"/>
                  </a:lnTo>
                  <a:lnTo>
                    <a:pt x="113" y="124"/>
                  </a:lnTo>
                  <a:lnTo>
                    <a:pt x="109" y="125"/>
                  </a:lnTo>
                  <a:lnTo>
                    <a:pt x="105" y="126"/>
                  </a:lnTo>
                  <a:lnTo>
                    <a:pt x="102" y="128"/>
                  </a:lnTo>
                  <a:lnTo>
                    <a:pt x="99" y="129"/>
                  </a:lnTo>
                  <a:lnTo>
                    <a:pt x="93" y="128"/>
                  </a:lnTo>
                  <a:lnTo>
                    <a:pt x="88" y="127"/>
                  </a:lnTo>
                  <a:lnTo>
                    <a:pt x="87" y="126"/>
                  </a:lnTo>
                  <a:lnTo>
                    <a:pt x="86" y="125"/>
                  </a:lnTo>
                  <a:lnTo>
                    <a:pt x="83" y="125"/>
                  </a:lnTo>
                  <a:lnTo>
                    <a:pt x="80" y="126"/>
                  </a:lnTo>
                  <a:lnTo>
                    <a:pt x="78" y="127"/>
                  </a:lnTo>
                  <a:lnTo>
                    <a:pt x="76" y="127"/>
                  </a:lnTo>
                  <a:lnTo>
                    <a:pt x="73" y="127"/>
                  </a:lnTo>
                  <a:lnTo>
                    <a:pt x="71" y="124"/>
                  </a:lnTo>
                  <a:lnTo>
                    <a:pt x="70" y="123"/>
                  </a:lnTo>
                  <a:lnTo>
                    <a:pt x="68" y="122"/>
                  </a:lnTo>
                  <a:lnTo>
                    <a:pt x="66" y="120"/>
                  </a:lnTo>
                  <a:lnTo>
                    <a:pt x="65" y="119"/>
                  </a:lnTo>
                  <a:lnTo>
                    <a:pt x="63" y="119"/>
                  </a:lnTo>
                  <a:lnTo>
                    <a:pt x="60" y="119"/>
                  </a:lnTo>
                  <a:lnTo>
                    <a:pt x="55" y="120"/>
                  </a:lnTo>
                  <a:lnTo>
                    <a:pt x="45" y="125"/>
                  </a:lnTo>
                  <a:lnTo>
                    <a:pt x="45" y="131"/>
                  </a:lnTo>
                  <a:lnTo>
                    <a:pt x="44" y="133"/>
                  </a:lnTo>
                  <a:lnTo>
                    <a:pt x="42" y="134"/>
                  </a:lnTo>
                  <a:lnTo>
                    <a:pt x="40" y="136"/>
                  </a:lnTo>
                  <a:lnTo>
                    <a:pt x="37" y="144"/>
                  </a:lnTo>
                  <a:lnTo>
                    <a:pt x="31" y="142"/>
                  </a:lnTo>
                  <a:lnTo>
                    <a:pt x="31" y="141"/>
                  </a:lnTo>
                  <a:lnTo>
                    <a:pt x="31" y="140"/>
                  </a:lnTo>
                  <a:lnTo>
                    <a:pt x="30" y="139"/>
                  </a:lnTo>
                  <a:lnTo>
                    <a:pt x="26" y="137"/>
                  </a:lnTo>
                  <a:lnTo>
                    <a:pt x="25" y="137"/>
                  </a:lnTo>
                  <a:lnTo>
                    <a:pt x="21" y="143"/>
                  </a:lnTo>
                  <a:lnTo>
                    <a:pt x="18" y="133"/>
                  </a:lnTo>
                  <a:lnTo>
                    <a:pt x="18" y="132"/>
                  </a:lnTo>
                  <a:lnTo>
                    <a:pt x="20" y="128"/>
                  </a:lnTo>
                  <a:lnTo>
                    <a:pt x="18" y="128"/>
                  </a:lnTo>
                  <a:lnTo>
                    <a:pt x="17" y="127"/>
                  </a:lnTo>
                  <a:lnTo>
                    <a:pt x="15" y="128"/>
                  </a:lnTo>
                  <a:lnTo>
                    <a:pt x="11" y="119"/>
                  </a:lnTo>
                  <a:lnTo>
                    <a:pt x="12" y="115"/>
                  </a:lnTo>
                  <a:lnTo>
                    <a:pt x="5" y="111"/>
                  </a:lnTo>
                  <a:lnTo>
                    <a:pt x="0" y="106"/>
                  </a:lnTo>
                  <a:lnTo>
                    <a:pt x="3" y="102"/>
                  </a:lnTo>
                  <a:lnTo>
                    <a:pt x="5" y="103"/>
                  </a:lnTo>
                  <a:lnTo>
                    <a:pt x="6" y="101"/>
                  </a:lnTo>
                  <a:lnTo>
                    <a:pt x="8" y="101"/>
                  </a:lnTo>
                  <a:lnTo>
                    <a:pt x="11" y="100"/>
                  </a:lnTo>
                  <a:lnTo>
                    <a:pt x="12" y="100"/>
                  </a:lnTo>
                  <a:lnTo>
                    <a:pt x="14" y="99"/>
                  </a:lnTo>
                  <a:lnTo>
                    <a:pt x="16" y="98"/>
                  </a:lnTo>
                  <a:lnTo>
                    <a:pt x="23" y="98"/>
                  </a:lnTo>
                  <a:lnTo>
                    <a:pt x="30" y="95"/>
                  </a:lnTo>
                  <a:lnTo>
                    <a:pt x="36" y="93"/>
                  </a:lnTo>
                  <a:lnTo>
                    <a:pt x="41" y="93"/>
                  </a:lnTo>
                  <a:lnTo>
                    <a:pt x="41" y="92"/>
                  </a:lnTo>
                  <a:lnTo>
                    <a:pt x="42" y="90"/>
                  </a:lnTo>
                  <a:lnTo>
                    <a:pt x="44" y="85"/>
                  </a:lnTo>
                  <a:lnTo>
                    <a:pt x="46" y="83"/>
                  </a:lnTo>
                  <a:lnTo>
                    <a:pt x="45" y="53"/>
                  </a:lnTo>
                  <a:lnTo>
                    <a:pt x="60" y="51"/>
                  </a:lnTo>
                  <a:lnTo>
                    <a:pt x="65" y="41"/>
                  </a:lnTo>
                  <a:lnTo>
                    <a:pt x="119" y="0"/>
                  </a:lnTo>
                  <a:lnTo>
                    <a:pt x="143" y="13"/>
                  </a:lnTo>
                  <a:lnTo>
                    <a:pt x="144" y="11"/>
                  </a:lnTo>
                  <a:lnTo>
                    <a:pt x="151" y="5"/>
                  </a:lnTo>
                  <a:lnTo>
                    <a:pt x="156" y="31"/>
                  </a:lnTo>
                  <a:lnTo>
                    <a:pt x="160" y="36"/>
                  </a:lnTo>
                  <a:lnTo>
                    <a:pt x="161" y="39"/>
                  </a:lnTo>
                  <a:lnTo>
                    <a:pt x="161" y="41"/>
                  </a:lnTo>
                  <a:lnTo>
                    <a:pt x="161" y="42"/>
                  </a:lnTo>
                  <a:lnTo>
                    <a:pt x="160" y="44"/>
                  </a:lnTo>
                  <a:lnTo>
                    <a:pt x="159" y="46"/>
                  </a:lnTo>
                  <a:lnTo>
                    <a:pt x="158" y="52"/>
                  </a:lnTo>
                  <a:lnTo>
                    <a:pt x="158" y="75"/>
                  </a:lnTo>
                  <a:lnTo>
                    <a:pt x="158" y="94"/>
                  </a:lnTo>
                  <a:lnTo>
                    <a:pt x="143" y="107"/>
                  </a:lnTo>
                  <a:lnTo>
                    <a:pt x="143" y="116"/>
                  </a:lnTo>
                  <a:lnTo>
                    <a:pt x="142" y="116"/>
                  </a:lnTo>
                  <a:lnTo>
                    <a:pt x="142" y="117"/>
                  </a:lnTo>
                  <a:lnTo>
                    <a:pt x="142" y="118"/>
                  </a:lnTo>
                  <a:lnTo>
                    <a:pt x="143" y="119"/>
                  </a:lnTo>
                  <a:close/>
                </a:path>
              </a:pathLst>
            </a:custGeom>
            <a:grpFill/>
            <a:ln w="1905">
              <a:solidFill>
                <a:srgbClr val="FAE374"/>
              </a:solidFill>
              <a:prstDash val="solid"/>
              <a:round/>
              <a:headEnd/>
              <a:tailEnd/>
            </a:ln>
          </p:spPr>
          <p:txBody>
            <a:bodyPr/>
            <a:lstStyle/>
            <a:p>
              <a:endParaRPr lang="en-US"/>
            </a:p>
          </p:txBody>
        </p:sp>
        <p:sp>
          <p:nvSpPr>
            <p:cNvPr id="152" name="Freeform 227"/>
            <p:cNvSpPr>
              <a:spLocks noChangeAspect="1" noEditPoints="1"/>
            </p:cNvSpPr>
            <p:nvPr/>
          </p:nvSpPr>
          <p:spPr bwMode="auto">
            <a:xfrm>
              <a:off x="3352862" y="3026584"/>
              <a:ext cx="54862" cy="68469"/>
            </a:xfrm>
            <a:custGeom>
              <a:avLst/>
              <a:gdLst>
                <a:gd name="T0" fmla="*/ 17 w 42"/>
                <a:gd name="T1" fmla="*/ 42 h 48"/>
                <a:gd name="T2" fmla="*/ 15 w 42"/>
                <a:gd name="T3" fmla="*/ 36 h 48"/>
                <a:gd name="T4" fmla="*/ 17 w 42"/>
                <a:gd name="T5" fmla="*/ 34 h 48"/>
                <a:gd name="T6" fmla="*/ 23 w 42"/>
                <a:gd name="T7" fmla="*/ 39 h 48"/>
                <a:gd name="T8" fmla="*/ 26 w 42"/>
                <a:gd name="T9" fmla="*/ 46 h 48"/>
                <a:gd name="T10" fmla="*/ 31 w 42"/>
                <a:gd name="T11" fmla="*/ 46 h 48"/>
                <a:gd name="T12" fmla="*/ 31 w 42"/>
                <a:gd name="T13" fmla="*/ 47 h 48"/>
                <a:gd name="T14" fmla="*/ 33 w 42"/>
                <a:gd name="T15" fmla="*/ 48 h 48"/>
                <a:gd name="T16" fmla="*/ 35 w 42"/>
                <a:gd name="T17" fmla="*/ 48 h 48"/>
                <a:gd name="T18" fmla="*/ 34 w 42"/>
                <a:gd name="T19" fmla="*/ 46 h 48"/>
                <a:gd name="T20" fmla="*/ 34 w 42"/>
                <a:gd name="T21" fmla="*/ 1 h 48"/>
                <a:gd name="T22" fmla="*/ 32 w 42"/>
                <a:gd name="T23" fmla="*/ 3 h 48"/>
                <a:gd name="T24" fmla="*/ 31 w 42"/>
                <a:gd name="T25" fmla="*/ 6 h 48"/>
                <a:gd name="T26" fmla="*/ 29 w 42"/>
                <a:gd name="T27" fmla="*/ 6 h 48"/>
                <a:gd name="T28" fmla="*/ 24 w 42"/>
                <a:gd name="T29" fmla="*/ 8 h 48"/>
                <a:gd name="T30" fmla="*/ 20 w 42"/>
                <a:gd name="T31" fmla="*/ 9 h 48"/>
                <a:gd name="T32" fmla="*/ 18 w 42"/>
                <a:gd name="T33" fmla="*/ 8 h 48"/>
                <a:gd name="T34" fmla="*/ 16 w 42"/>
                <a:gd name="T35" fmla="*/ 7 h 48"/>
                <a:gd name="T36" fmla="*/ 12 w 42"/>
                <a:gd name="T37" fmla="*/ 7 h 48"/>
                <a:gd name="T38" fmla="*/ 4 w 42"/>
                <a:gd name="T39" fmla="*/ 11 h 48"/>
                <a:gd name="T40" fmla="*/ 6 w 42"/>
                <a:gd name="T41" fmla="*/ 17 h 48"/>
                <a:gd name="T42" fmla="*/ 4 w 42"/>
                <a:gd name="T43" fmla="*/ 20 h 48"/>
                <a:gd name="T44" fmla="*/ 1 w 42"/>
                <a:gd name="T45" fmla="*/ 22 h 48"/>
                <a:gd name="T46" fmla="*/ 1 w 42"/>
                <a:gd name="T47" fmla="*/ 23 h 48"/>
                <a:gd name="T48" fmla="*/ 0 w 42"/>
                <a:gd name="T49" fmla="*/ 24 h 48"/>
                <a:gd name="T50" fmla="*/ 1 w 42"/>
                <a:gd name="T51" fmla="*/ 25 h 48"/>
                <a:gd name="T52" fmla="*/ 7 w 42"/>
                <a:gd name="T53" fmla="*/ 30 h 48"/>
                <a:gd name="T54" fmla="*/ 8 w 42"/>
                <a:gd name="T55" fmla="*/ 32 h 48"/>
                <a:gd name="T56" fmla="*/ 10 w 42"/>
                <a:gd name="T57" fmla="*/ 39 h 48"/>
                <a:gd name="T58" fmla="*/ 12 w 42"/>
                <a:gd name="T59" fmla="*/ 41 h 48"/>
                <a:gd name="T60" fmla="*/ 15 w 42"/>
                <a:gd name="T61" fmla="*/ 42 h 48"/>
                <a:gd name="T62" fmla="*/ 17 w 42"/>
                <a:gd name="T63" fmla="*/ 42 h 48"/>
                <a:gd name="T64" fmla="*/ 10 w 42"/>
                <a:gd name="T65" fmla="*/ 29 h 48"/>
                <a:gd name="T66" fmla="*/ 12 w 42"/>
                <a:gd name="T67" fmla="*/ 31 h 48"/>
                <a:gd name="T68" fmla="*/ 10 w 42"/>
                <a:gd name="T69" fmla="*/ 32 h 48"/>
                <a:gd name="T70" fmla="*/ 8 w 42"/>
                <a:gd name="T71" fmla="*/ 30 h 48"/>
                <a:gd name="T72" fmla="*/ 10 w 42"/>
                <a:gd name="T73" fmla="*/ 29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8"/>
                <a:gd name="T113" fmla="*/ 42 w 4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8">
                  <a:moveTo>
                    <a:pt x="17" y="42"/>
                  </a:moveTo>
                  <a:lnTo>
                    <a:pt x="17" y="42"/>
                  </a:lnTo>
                  <a:lnTo>
                    <a:pt x="15" y="37"/>
                  </a:lnTo>
                  <a:lnTo>
                    <a:pt x="15" y="36"/>
                  </a:lnTo>
                  <a:lnTo>
                    <a:pt x="17" y="34"/>
                  </a:lnTo>
                  <a:lnTo>
                    <a:pt x="20" y="37"/>
                  </a:lnTo>
                  <a:lnTo>
                    <a:pt x="23" y="39"/>
                  </a:lnTo>
                  <a:lnTo>
                    <a:pt x="26" y="46"/>
                  </a:lnTo>
                  <a:lnTo>
                    <a:pt x="28" y="46"/>
                  </a:lnTo>
                  <a:lnTo>
                    <a:pt x="31" y="46"/>
                  </a:lnTo>
                  <a:lnTo>
                    <a:pt x="31" y="47"/>
                  </a:lnTo>
                  <a:lnTo>
                    <a:pt x="32" y="48"/>
                  </a:lnTo>
                  <a:lnTo>
                    <a:pt x="33" y="48"/>
                  </a:lnTo>
                  <a:lnTo>
                    <a:pt x="35" y="48"/>
                  </a:lnTo>
                  <a:lnTo>
                    <a:pt x="34" y="46"/>
                  </a:lnTo>
                  <a:lnTo>
                    <a:pt x="42" y="0"/>
                  </a:lnTo>
                  <a:lnTo>
                    <a:pt x="34" y="1"/>
                  </a:lnTo>
                  <a:lnTo>
                    <a:pt x="32" y="3"/>
                  </a:lnTo>
                  <a:lnTo>
                    <a:pt x="31" y="4"/>
                  </a:lnTo>
                  <a:lnTo>
                    <a:pt x="31" y="6"/>
                  </a:lnTo>
                  <a:lnTo>
                    <a:pt x="29" y="6"/>
                  </a:lnTo>
                  <a:lnTo>
                    <a:pt x="27" y="7"/>
                  </a:lnTo>
                  <a:lnTo>
                    <a:pt x="24" y="8"/>
                  </a:lnTo>
                  <a:lnTo>
                    <a:pt x="20" y="9"/>
                  </a:lnTo>
                  <a:lnTo>
                    <a:pt x="19" y="9"/>
                  </a:lnTo>
                  <a:lnTo>
                    <a:pt x="18" y="8"/>
                  </a:lnTo>
                  <a:lnTo>
                    <a:pt x="16" y="7"/>
                  </a:lnTo>
                  <a:lnTo>
                    <a:pt x="12" y="7"/>
                  </a:lnTo>
                  <a:lnTo>
                    <a:pt x="4" y="11"/>
                  </a:lnTo>
                  <a:lnTo>
                    <a:pt x="6" y="14"/>
                  </a:lnTo>
                  <a:lnTo>
                    <a:pt x="6" y="17"/>
                  </a:lnTo>
                  <a:lnTo>
                    <a:pt x="4" y="20"/>
                  </a:lnTo>
                  <a:lnTo>
                    <a:pt x="3" y="22"/>
                  </a:lnTo>
                  <a:lnTo>
                    <a:pt x="1" y="22"/>
                  </a:lnTo>
                  <a:lnTo>
                    <a:pt x="1" y="23"/>
                  </a:lnTo>
                  <a:lnTo>
                    <a:pt x="0" y="24"/>
                  </a:lnTo>
                  <a:lnTo>
                    <a:pt x="1" y="25"/>
                  </a:lnTo>
                  <a:lnTo>
                    <a:pt x="3" y="28"/>
                  </a:lnTo>
                  <a:lnTo>
                    <a:pt x="7" y="30"/>
                  </a:lnTo>
                  <a:lnTo>
                    <a:pt x="8" y="32"/>
                  </a:lnTo>
                  <a:lnTo>
                    <a:pt x="8" y="34"/>
                  </a:lnTo>
                  <a:lnTo>
                    <a:pt x="10" y="39"/>
                  </a:lnTo>
                  <a:lnTo>
                    <a:pt x="12" y="41"/>
                  </a:lnTo>
                  <a:lnTo>
                    <a:pt x="15" y="42"/>
                  </a:lnTo>
                  <a:lnTo>
                    <a:pt x="17" y="42"/>
                  </a:lnTo>
                  <a:close/>
                  <a:moveTo>
                    <a:pt x="10" y="29"/>
                  </a:moveTo>
                  <a:lnTo>
                    <a:pt x="10" y="29"/>
                  </a:lnTo>
                  <a:lnTo>
                    <a:pt x="12" y="30"/>
                  </a:lnTo>
                  <a:lnTo>
                    <a:pt x="12" y="31"/>
                  </a:lnTo>
                  <a:lnTo>
                    <a:pt x="12" y="32"/>
                  </a:lnTo>
                  <a:lnTo>
                    <a:pt x="10" y="32"/>
                  </a:lnTo>
                  <a:lnTo>
                    <a:pt x="8" y="30"/>
                  </a:lnTo>
                  <a:lnTo>
                    <a:pt x="8" y="29"/>
                  </a:lnTo>
                  <a:lnTo>
                    <a:pt x="10" y="29"/>
                  </a:lnTo>
                  <a:close/>
                </a:path>
              </a:pathLst>
            </a:custGeom>
            <a:grpFill/>
            <a:ln w="1905">
              <a:solidFill>
                <a:srgbClr val="FAE374"/>
              </a:solidFill>
              <a:prstDash val="solid"/>
              <a:round/>
              <a:headEnd/>
              <a:tailEnd/>
            </a:ln>
          </p:spPr>
          <p:txBody>
            <a:bodyPr/>
            <a:lstStyle/>
            <a:p>
              <a:endParaRPr lang="en-US"/>
            </a:p>
          </p:txBody>
        </p:sp>
        <p:sp>
          <p:nvSpPr>
            <p:cNvPr id="153" name="Freeform 228"/>
            <p:cNvSpPr>
              <a:spLocks noChangeAspect="1" noEditPoints="1"/>
            </p:cNvSpPr>
            <p:nvPr/>
          </p:nvSpPr>
          <p:spPr bwMode="auto">
            <a:xfrm>
              <a:off x="6666760" y="3930945"/>
              <a:ext cx="159360" cy="261038"/>
            </a:xfrm>
            <a:custGeom>
              <a:avLst/>
              <a:gdLst>
                <a:gd name="T0" fmla="*/ 9 w 122"/>
                <a:gd name="T1" fmla="*/ 183 h 183"/>
                <a:gd name="T2" fmla="*/ 17 w 122"/>
                <a:gd name="T3" fmla="*/ 179 h 183"/>
                <a:gd name="T4" fmla="*/ 15 w 122"/>
                <a:gd name="T5" fmla="*/ 175 h 183"/>
                <a:gd name="T6" fmla="*/ 61 w 122"/>
                <a:gd name="T7" fmla="*/ 86 h 183"/>
                <a:gd name="T8" fmla="*/ 56 w 122"/>
                <a:gd name="T9" fmla="*/ 90 h 183"/>
                <a:gd name="T10" fmla="*/ 56 w 122"/>
                <a:gd name="T11" fmla="*/ 100 h 183"/>
                <a:gd name="T12" fmla="*/ 52 w 122"/>
                <a:gd name="T13" fmla="*/ 104 h 183"/>
                <a:gd name="T14" fmla="*/ 49 w 122"/>
                <a:gd name="T15" fmla="*/ 110 h 183"/>
                <a:gd name="T16" fmla="*/ 39 w 122"/>
                <a:gd name="T17" fmla="*/ 128 h 183"/>
                <a:gd name="T18" fmla="*/ 26 w 122"/>
                <a:gd name="T19" fmla="*/ 134 h 183"/>
                <a:gd name="T20" fmla="*/ 20 w 122"/>
                <a:gd name="T21" fmla="*/ 137 h 183"/>
                <a:gd name="T22" fmla="*/ 15 w 122"/>
                <a:gd name="T23" fmla="*/ 144 h 183"/>
                <a:gd name="T24" fmla="*/ 11 w 122"/>
                <a:gd name="T25" fmla="*/ 144 h 183"/>
                <a:gd name="T26" fmla="*/ 4 w 122"/>
                <a:gd name="T27" fmla="*/ 152 h 183"/>
                <a:gd name="T28" fmla="*/ 1 w 122"/>
                <a:gd name="T29" fmla="*/ 161 h 183"/>
                <a:gd name="T30" fmla="*/ 1 w 122"/>
                <a:gd name="T31" fmla="*/ 167 h 183"/>
                <a:gd name="T32" fmla="*/ 9 w 122"/>
                <a:gd name="T33" fmla="*/ 167 h 183"/>
                <a:gd name="T34" fmla="*/ 20 w 122"/>
                <a:gd name="T35" fmla="*/ 173 h 183"/>
                <a:gd name="T36" fmla="*/ 31 w 122"/>
                <a:gd name="T37" fmla="*/ 172 h 183"/>
                <a:gd name="T38" fmla="*/ 46 w 122"/>
                <a:gd name="T39" fmla="*/ 148 h 183"/>
                <a:gd name="T40" fmla="*/ 46 w 122"/>
                <a:gd name="T41" fmla="*/ 140 h 183"/>
                <a:gd name="T42" fmla="*/ 63 w 122"/>
                <a:gd name="T43" fmla="*/ 135 h 183"/>
                <a:gd name="T44" fmla="*/ 62 w 122"/>
                <a:gd name="T45" fmla="*/ 127 h 183"/>
                <a:gd name="T46" fmla="*/ 79 w 122"/>
                <a:gd name="T47" fmla="*/ 100 h 183"/>
                <a:gd name="T48" fmla="*/ 77 w 122"/>
                <a:gd name="T49" fmla="*/ 94 h 183"/>
                <a:gd name="T50" fmla="*/ 72 w 122"/>
                <a:gd name="T51" fmla="*/ 91 h 183"/>
                <a:gd name="T52" fmla="*/ 71 w 122"/>
                <a:gd name="T53" fmla="*/ 96 h 183"/>
                <a:gd name="T54" fmla="*/ 66 w 122"/>
                <a:gd name="T55" fmla="*/ 96 h 183"/>
                <a:gd name="T56" fmla="*/ 61 w 122"/>
                <a:gd name="T57" fmla="*/ 86 h 183"/>
                <a:gd name="T58" fmla="*/ 63 w 122"/>
                <a:gd name="T59" fmla="*/ 1 h 183"/>
                <a:gd name="T60" fmla="*/ 62 w 122"/>
                <a:gd name="T61" fmla="*/ 4 h 183"/>
                <a:gd name="T62" fmla="*/ 71 w 122"/>
                <a:gd name="T63" fmla="*/ 18 h 183"/>
                <a:gd name="T64" fmla="*/ 78 w 122"/>
                <a:gd name="T65" fmla="*/ 28 h 183"/>
                <a:gd name="T66" fmla="*/ 80 w 122"/>
                <a:gd name="T67" fmla="*/ 32 h 183"/>
                <a:gd name="T68" fmla="*/ 81 w 122"/>
                <a:gd name="T69" fmla="*/ 38 h 183"/>
                <a:gd name="T70" fmla="*/ 82 w 122"/>
                <a:gd name="T71" fmla="*/ 42 h 183"/>
                <a:gd name="T72" fmla="*/ 84 w 122"/>
                <a:gd name="T73" fmla="*/ 47 h 183"/>
                <a:gd name="T74" fmla="*/ 72 w 122"/>
                <a:gd name="T75" fmla="*/ 70 h 183"/>
                <a:gd name="T76" fmla="*/ 86 w 122"/>
                <a:gd name="T77" fmla="*/ 79 h 183"/>
                <a:gd name="T78" fmla="*/ 85 w 122"/>
                <a:gd name="T79" fmla="*/ 91 h 183"/>
                <a:gd name="T80" fmla="*/ 94 w 122"/>
                <a:gd name="T81" fmla="*/ 99 h 183"/>
                <a:gd name="T82" fmla="*/ 102 w 122"/>
                <a:gd name="T83" fmla="*/ 86 h 183"/>
                <a:gd name="T84" fmla="*/ 109 w 122"/>
                <a:gd name="T85" fmla="*/ 78 h 183"/>
                <a:gd name="T86" fmla="*/ 106 w 122"/>
                <a:gd name="T87" fmla="*/ 74 h 183"/>
                <a:gd name="T88" fmla="*/ 109 w 122"/>
                <a:gd name="T89" fmla="*/ 71 h 183"/>
                <a:gd name="T90" fmla="*/ 118 w 122"/>
                <a:gd name="T91" fmla="*/ 70 h 183"/>
                <a:gd name="T92" fmla="*/ 119 w 122"/>
                <a:gd name="T93" fmla="*/ 61 h 183"/>
                <a:gd name="T94" fmla="*/ 122 w 122"/>
                <a:gd name="T95" fmla="*/ 49 h 183"/>
                <a:gd name="T96" fmla="*/ 119 w 122"/>
                <a:gd name="T97" fmla="*/ 48 h 183"/>
                <a:gd name="T98" fmla="*/ 113 w 122"/>
                <a:gd name="T99" fmla="*/ 53 h 183"/>
                <a:gd name="T100" fmla="*/ 97 w 122"/>
                <a:gd name="T101" fmla="*/ 48 h 183"/>
                <a:gd name="T102" fmla="*/ 97 w 122"/>
                <a:gd name="T103" fmla="*/ 38 h 183"/>
                <a:gd name="T104" fmla="*/ 94 w 122"/>
                <a:gd name="T105" fmla="*/ 33 h 183"/>
                <a:gd name="T106" fmla="*/ 89 w 122"/>
                <a:gd name="T107" fmla="*/ 39 h 183"/>
                <a:gd name="T108" fmla="*/ 85 w 122"/>
                <a:gd name="T109" fmla="*/ 31 h 183"/>
                <a:gd name="T110" fmla="*/ 79 w 122"/>
                <a:gd name="T111" fmla="*/ 16 h 183"/>
                <a:gd name="T112" fmla="*/ 80 w 122"/>
                <a:gd name="T113" fmla="*/ 13 h 183"/>
                <a:gd name="T114" fmla="*/ 70 w 122"/>
                <a:gd name="T115" fmla="*/ 9 h 183"/>
                <a:gd name="T116" fmla="*/ 65 w 122"/>
                <a:gd name="T117" fmla="*/ 4 h 1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2"/>
                <a:gd name="T178" fmla="*/ 0 h 183"/>
                <a:gd name="T179" fmla="*/ 122 w 122"/>
                <a:gd name="T180" fmla="*/ 183 h 1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2" h="183">
                  <a:moveTo>
                    <a:pt x="11" y="173"/>
                  </a:moveTo>
                  <a:lnTo>
                    <a:pt x="11" y="173"/>
                  </a:lnTo>
                  <a:lnTo>
                    <a:pt x="9" y="183"/>
                  </a:lnTo>
                  <a:lnTo>
                    <a:pt x="16" y="183"/>
                  </a:lnTo>
                  <a:lnTo>
                    <a:pt x="20" y="183"/>
                  </a:lnTo>
                  <a:lnTo>
                    <a:pt x="19" y="181"/>
                  </a:lnTo>
                  <a:lnTo>
                    <a:pt x="17" y="179"/>
                  </a:lnTo>
                  <a:lnTo>
                    <a:pt x="16" y="177"/>
                  </a:lnTo>
                  <a:lnTo>
                    <a:pt x="15" y="175"/>
                  </a:lnTo>
                  <a:lnTo>
                    <a:pt x="13" y="175"/>
                  </a:lnTo>
                  <a:lnTo>
                    <a:pt x="11" y="173"/>
                  </a:lnTo>
                  <a:close/>
                  <a:moveTo>
                    <a:pt x="61" y="86"/>
                  </a:moveTo>
                  <a:lnTo>
                    <a:pt x="61" y="86"/>
                  </a:lnTo>
                  <a:lnTo>
                    <a:pt x="57" y="88"/>
                  </a:lnTo>
                  <a:lnTo>
                    <a:pt x="56" y="90"/>
                  </a:lnTo>
                  <a:lnTo>
                    <a:pt x="55" y="93"/>
                  </a:lnTo>
                  <a:lnTo>
                    <a:pt x="56" y="95"/>
                  </a:lnTo>
                  <a:lnTo>
                    <a:pt x="56" y="98"/>
                  </a:lnTo>
                  <a:lnTo>
                    <a:pt x="56" y="100"/>
                  </a:lnTo>
                  <a:lnTo>
                    <a:pt x="54" y="102"/>
                  </a:lnTo>
                  <a:lnTo>
                    <a:pt x="52" y="104"/>
                  </a:lnTo>
                  <a:lnTo>
                    <a:pt x="50" y="106"/>
                  </a:lnTo>
                  <a:lnTo>
                    <a:pt x="52" y="108"/>
                  </a:lnTo>
                  <a:lnTo>
                    <a:pt x="49" y="110"/>
                  </a:lnTo>
                  <a:lnTo>
                    <a:pt x="48" y="110"/>
                  </a:lnTo>
                  <a:lnTo>
                    <a:pt x="42" y="122"/>
                  </a:lnTo>
                  <a:lnTo>
                    <a:pt x="39" y="128"/>
                  </a:lnTo>
                  <a:lnTo>
                    <a:pt x="34" y="131"/>
                  </a:lnTo>
                  <a:lnTo>
                    <a:pt x="31" y="132"/>
                  </a:lnTo>
                  <a:lnTo>
                    <a:pt x="26" y="134"/>
                  </a:lnTo>
                  <a:lnTo>
                    <a:pt x="23" y="135"/>
                  </a:lnTo>
                  <a:lnTo>
                    <a:pt x="20" y="136"/>
                  </a:lnTo>
                  <a:lnTo>
                    <a:pt x="20" y="137"/>
                  </a:lnTo>
                  <a:lnTo>
                    <a:pt x="20" y="138"/>
                  </a:lnTo>
                  <a:lnTo>
                    <a:pt x="19" y="140"/>
                  </a:lnTo>
                  <a:lnTo>
                    <a:pt x="15" y="140"/>
                  </a:lnTo>
                  <a:lnTo>
                    <a:pt x="15" y="144"/>
                  </a:lnTo>
                  <a:lnTo>
                    <a:pt x="13" y="144"/>
                  </a:lnTo>
                  <a:lnTo>
                    <a:pt x="11" y="144"/>
                  </a:lnTo>
                  <a:lnTo>
                    <a:pt x="9" y="145"/>
                  </a:lnTo>
                  <a:lnTo>
                    <a:pt x="8" y="147"/>
                  </a:lnTo>
                  <a:lnTo>
                    <a:pt x="6" y="152"/>
                  </a:lnTo>
                  <a:lnTo>
                    <a:pt x="4" y="152"/>
                  </a:lnTo>
                  <a:lnTo>
                    <a:pt x="3" y="156"/>
                  </a:lnTo>
                  <a:lnTo>
                    <a:pt x="1" y="161"/>
                  </a:lnTo>
                  <a:lnTo>
                    <a:pt x="0" y="161"/>
                  </a:lnTo>
                  <a:lnTo>
                    <a:pt x="0" y="163"/>
                  </a:lnTo>
                  <a:lnTo>
                    <a:pt x="0" y="165"/>
                  </a:lnTo>
                  <a:lnTo>
                    <a:pt x="1" y="167"/>
                  </a:lnTo>
                  <a:lnTo>
                    <a:pt x="5" y="168"/>
                  </a:lnTo>
                  <a:lnTo>
                    <a:pt x="7" y="168"/>
                  </a:lnTo>
                  <a:lnTo>
                    <a:pt x="9" y="167"/>
                  </a:lnTo>
                  <a:lnTo>
                    <a:pt x="13" y="167"/>
                  </a:lnTo>
                  <a:lnTo>
                    <a:pt x="14" y="171"/>
                  </a:lnTo>
                  <a:lnTo>
                    <a:pt x="20" y="173"/>
                  </a:lnTo>
                  <a:lnTo>
                    <a:pt x="25" y="173"/>
                  </a:lnTo>
                  <a:lnTo>
                    <a:pt x="30" y="173"/>
                  </a:lnTo>
                  <a:lnTo>
                    <a:pt x="31" y="172"/>
                  </a:lnTo>
                  <a:lnTo>
                    <a:pt x="33" y="170"/>
                  </a:lnTo>
                  <a:lnTo>
                    <a:pt x="39" y="162"/>
                  </a:lnTo>
                  <a:lnTo>
                    <a:pt x="44" y="154"/>
                  </a:lnTo>
                  <a:lnTo>
                    <a:pt x="46" y="148"/>
                  </a:lnTo>
                  <a:lnTo>
                    <a:pt x="46" y="145"/>
                  </a:lnTo>
                  <a:lnTo>
                    <a:pt x="46" y="143"/>
                  </a:lnTo>
                  <a:lnTo>
                    <a:pt x="46" y="140"/>
                  </a:lnTo>
                  <a:lnTo>
                    <a:pt x="49" y="139"/>
                  </a:lnTo>
                  <a:lnTo>
                    <a:pt x="54" y="137"/>
                  </a:lnTo>
                  <a:lnTo>
                    <a:pt x="63" y="135"/>
                  </a:lnTo>
                  <a:lnTo>
                    <a:pt x="63" y="130"/>
                  </a:lnTo>
                  <a:lnTo>
                    <a:pt x="62" y="127"/>
                  </a:lnTo>
                  <a:lnTo>
                    <a:pt x="70" y="118"/>
                  </a:lnTo>
                  <a:lnTo>
                    <a:pt x="79" y="107"/>
                  </a:lnTo>
                  <a:lnTo>
                    <a:pt x="79" y="100"/>
                  </a:lnTo>
                  <a:lnTo>
                    <a:pt x="79" y="93"/>
                  </a:lnTo>
                  <a:lnTo>
                    <a:pt x="78" y="93"/>
                  </a:lnTo>
                  <a:lnTo>
                    <a:pt x="77" y="94"/>
                  </a:lnTo>
                  <a:lnTo>
                    <a:pt x="78" y="96"/>
                  </a:lnTo>
                  <a:lnTo>
                    <a:pt x="74" y="94"/>
                  </a:lnTo>
                  <a:lnTo>
                    <a:pt x="72" y="91"/>
                  </a:lnTo>
                  <a:lnTo>
                    <a:pt x="71" y="94"/>
                  </a:lnTo>
                  <a:lnTo>
                    <a:pt x="71" y="95"/>
                  </a:lnTo>
                  <a:lnTo>
                    <a:pt x="71" y="96"/>
                  </a:lnTo>
                  <a:lnTo>
                    <a:pt x="69" y="96"/>
                  </a:lnTo>
                  <a:lnTo>
                    <a:pt x="66" y="96"/>
                  </a:lnTo>
                  <a:lnTo>
                    <a:pt x="65" y="89"/>
                  </a:lnTo>
                  <a:lnTo>
                    <a:pt x="65" y="86"/>
                  </a:lnTo>
                  <a:lnTo>
                    <a:pt x="61" y="86"/>
                  </a:lnTo>
                  <a:close/>
                  <a:moveTo>
                    <a:pt x="63" y="0"/>
                  </a:moveTo>
                  <a:lnTo>
                    <a:pt x="63" y="0"/>
                  </a:lnTo>
                  <a:lnTo>
                    <a:pt x="63" y="1"/>
                  </a:lnTo>
                  <a:lnTo>
                    <a:pt x="62" y="2"/>
                  </a:lnTo>
                  <a:lnTo>
                    <a:pt x="62" y="4"/>
                  </a:lnTo>
                  <a:lnTo>
                    <a:pt x="65" y="6"/>
                  </a:lnTo>
                  <a:lnTo>
                    <a:pt x="68" y="10"/>
                  </a:lnTo>
                  <a:lnTo>
                    <a:pt x="71" y="18"/>
                  </a:lnTo>
                  <a:lnTo>
                    <a:pt x="74" y="22"/>
                  </a:lnTo>
                  <a:lnTo>
                    <a:pt x="77" y="24"/>
                  </a:lnTo>
                  <a:lnTo>
                    <a:pt x="78" y="26"/>
                  </a:lnTo>
                  <a:lnTo>
                    <a:pt x="78" y="28"/>
                  </a:lnTo>
                  <a:lnTo>
                    <a:pt x="80" y="28"/>
                  </a:lnTo>
                  <a:lnTo>
                    <a:pt x="81" y="31"/>
                  </a:lnTo>
                  <a:lnTo>
                    <a:pt x="80" y="32"/>
                  </a:lnTo>
                  <a:lnTo>
                    <a:pt x="79" y="33"/>
                  </a:lnTo>
                  <a:lnTo>
                    <a:pt x="79" y="36"/>
                  </a:lnTo>
                  <a:lnTo>
                    <a:pt x="81" y="38"/>
                  </a:lnTo>
                  <a:lnTo>
                    <a:pt x="84" y="39"/>
                  </a:lnTo>
                  <a:lnTo>
                    <a:pt x="84" y="40"/>
                  </a:lnTo>
                  <a:lnTo>
                    <a:pt x="82" y="42"/>
                  </a:lnTo>
                  <a:lnTo>
                    <a:pt x="82" y="43"/>
                  </a:lnTo>
                  <a:lnTo>
                    <a:pt x="84" y="45"/>
                  </a:lnTo>
                  <a:lnTo>
                    <a:pt x="84" y="47"/>
                  </a:lnTo>
                  <a:lnTo>
                    <a:pt x="84" y="54"/>
                  </a:lnTo>
                  <a:lnTo>
                    <a:pt x="82" y="61"/>
                  </a:lnTo>
                  <a:lnTo>
                    <a:pt x="80" y="65"/>
                  </a:lnTo>
                  <a:lnTo>
                    <a:pt x="72" y="70"/>
                  </a:lnTo>
                  <a:lnTo>
                    <a:pt x="78" y="73"/>
                  </a:lnTo>
                  <a:lnTo>
                    <a:pt x="84" y="77"/>
                  </a:lnTo>
                  <a:lnTo>
                    <a:pt x="86" y="79"/>
                  </a:lnTo>
                  <a:lnTo>
                    <a:pt x="87" y="81"/>
                  </a:lnTo>
                  <a:lnTo>
                    <a:pt x="88" y="85"/>
                  </a:lnTo>
                  <a:lnTo>
                    <a:pt x="88" y="88"/>
                  </a:lnTo>
                  <a:lnTo>
                    <a:pt x="85" y="91"/>
                  </a:lnTo>
                  <a:lnTo>
                    <a:pt x="85" y="97"/>
                  </a:lnTo>
                  <a:lnTo>
                    <a:pt x="94" y="99"/>
                  </a:lnTo>
                  <a:lnTo>
                    <a:pt x="96" y="99"/>
                  </a:lnTo>
                  <a:lnTo>
                    <a:pt x="97" y="98"/>
                  </a:lnTo>
                  <a:lnTo>
                    <a:pt x="98" y="93"/>
                  </a:lnTo>
                  <a:lnTo>
                    <a:pt x="102" y="86"/>
                  </a:lnTo>
                  <a:lnTo>
                    <a:pt x="105" y="82"/>
                  </a:lnTo>
                  <a:lnTo>
                    <a:pt x="107" y="81"/>
                  </a:lnTo>
                  <a:lnTo>
                    <a:pt x="109" y="78"/>
                  </a:lnTo>
                  <a:lnTo>
                    <a:pt x="107" y="75"/>
                  </a:lnTo>
                  <a:lnTo>
                    <a:pt x="107" y="74"/>
                  </a:lnTo>
                  <a:lnTo>
                    <a:pt x="106" y="74"/>
                  </a:lnTo>
                  <a:lnTo>
                    <a:pt x="106" y="73"/>
                  </a:lnTo>
                  <a:lnTo>
                    <a:pt x="107" y="71"/>
                  </a:lnTo>
                  <a:lnTo>
                    <a:pt x="109" y="71"/>
                  </a:lnTo>
                  <a:lnTo>
                    <a:pt x="114" y="69"/>
                  </a:lnTo>
                  <a:lnTo>
                    <a:pt x="118" y="71"/>
                  </a:lnTo>
                  <a:lnTo>
                    <a:pt x="118" y="70"/>
                  </a:lnTo>
                  <a:lnTo>
                    <a:pt x="117" y="67"/>
                  </a:lnTo>
                  <a:lnTo>
                    <a:pt x="115" y="65"/>
                  </a:lnTo>
                  <a:lnTo>
                    <a:pt x="119" y="61"/>
                  </a:lnTo>
                  <a:lnTo>
                    <a:pt x="122" y="56"/>
                  </a:lnTo>
                  <a:lnTo>
                    <a:pt x="122" y="53"/>
                  </a:lnTo>
                  <a:lnTo>
                    <a:pt x="122" y="49"/>
                  </a:lnTo>
                  <a:lnTo>
                    <a:pt x="120" y="50"/>
                  </a:lnTo>
                  <a:lnTo>
                    <a:pt x="119" y="49"/>
                  </a:lnTo>
                  <a:lnTo>
                    <a:pt x="119" y="48"/>
                  </a:lnTo>
                  <a:lnTo>
                    <a:pt x="118" y="48"/>
                  </a:lnTo>
                  <a:lnTo>
                    <a:pt x="115" y="50"/>
                  </a:lnTo>
                  <a:lnTo>
                    <a:pt x="113" y="53"/>
                  </a:lnTo>
                  <a:lnTo>
                    <a:pt x="109" y="54"/>
                  </a:lnTo>
                  <a:lnTo>
                    <a:pt x="105" y="53"/>
                  </a:lnTo>
                  <a:lnTo>
                    <a:pt x="97" y="48"/>
                  </a:lnTo>
                  <a:lnTo>
                    <a:pt x="97" y="42"/>
                  </a:lnTo>
                  <a:lnTo>
                    <a:pt x="97" y="38"/>
                  </a:lnTo>
                  <a:lnTo>
                    <a:pt x="95" y="37"/>
                  </a:lnTo>
                  <a:lnTo>
                    <a:pt x="95" y="36"/>
                  </a:lnTo>
                  <a:lnTo>
                    <a:pt x="95" y="34"/>
                  </a:lnTo>
                  <a:lnTo>
                    <a:pt x="94" y="33"/>
                  </a:lnTo>
                  <a:lnTo>
                    <a:pt x="91" y="37"/>
                  </a:lnTo>
                  <a:lnTo>
                    <a:pt x="90" y="39"/>
                  </a:lnTo>
                  <a:lnTo>
                    <a:pt x="89" y="39"/>
                  </a:lnTo>
                  <a:lnTo>
                    <a:pt x="87" y="38"/>
                  </a:lnTo>
                  <a:lnTo>
                    <a:pt x="86" y="37"/>
                  </a:lnTo>
                  <a:lnTo>
                    <a:pt x="85" y="31"/>
                  </a:lnTo>
                  <a:lnTo>
                    <a:pt x="85" y="23"/>
                  </a:lnTo>
                  <a:lnTo>
                    <a:pt x="84" y="16"/>
                  </a:lnTo>
                  <a:lnTo>
                    <a:pt x="79" y="16"/>
                  </a:lnTo>
                  <a:lnTo>
                    <a:pt x="79" y="14"/>
                  </a:lnTo>
                  <a:lnTo>
                    <a:pt x="80" y="13"/>
                  </a:lnTo>
                  <a:lnTo>
                    <a:pt x="72" y="7"/>
                  </a:lnTo>
                  <a:lnTo>
                    <a:pt x="71" y="8"/>
                  </a:lnTo>
                  <a:lnTo>
                    <a:pt x="70" y="9"/>
                  </a:lnTo>
                  <a:lnTo>
                    <a:pt x="68" y="7"/>
                  </a:lnTo>
                  <a:lnTo>
                    <a:pt x="65" y="4"/>
                  </a:lnTo>
                  <a:lnTo>
                    <a:pt x="66" y="1"/>
                  </a:lnTo>
                  <a:lnTo>
                    <a:pt x="66" y="0"/>
                  </a:lnTo>
                  <a:lnTo>
                    <a:pt x="63" y="0"/>
                  </a:lnTo>
                  <a:close/>
                </a:path>
              </a:pathLst>
            </a:custGeom>
            <a:grpFill/>
            <a:ln w="1905">
              <a:solidFill>
                <a:srgbClr val="FAE374"/>
              </a:solidFill>
              <a:prstDash val="solid"/>
              <a:round/>
              <a:headEnd/>
              <a:tailEnd/>
            </a:ln>
          </p:spPr>
          <p:txBody>
            <a:bodyPr/>
            <a:lstStyle/>
            <a:p>
              <a:endParaRPr lang="en-US"/>
            </a:p>
          </p:txBody>
        </p:sp>
        <p:sp>
          <p:nvSpPr>
            <p:cNvPr id="154" name="Freeform 229"/>
            <p:cNvSpPr>
              <a:spLocks noChangeAspect="1"/>
            </p:cNvSpPr>
            <p:nvPr/>
          </p:nvSpPr>
          <p:spPr bwMode="auto">
            <a:xfrm>
              <a:off x="4545447" y="2280556"/>
              <a:ext cx="50943" cy="47072"/>
            </a:xfrm>
            <a:custGeom>
              <a:avLst/>
              <a:gdLst>
                <a:gd name="T0" fmla="*/ 38 w 39"/>
                <a:gd name="T1" fmla="*/ 4 h 33"/>
                <a:gd name="T2" fmla="*/ 38 w 39"/>
                <a:gd name="T3" fmla="*/ 4 h 33"/>
                <a:gd name="T4" fmla="*/ 36 w 39"/>
                <a:gd name="T5" fmla="*/ 1 h 33"/>
                <a:gd name="T6" fmla="*/ 36 w 39"/>
                <a:gd name="T7" fmla="*/ 1 h 33"/>
                <a:gd name="T8" fmla="*/ 29 w 39"/>
                <a:gd name="T9" fmla="*/ 0 h 33"/>
                <a:gd name="T10" fmla="*/ 25 w 39"/>
                <a:gd name="T11" fmla="*/ 0 h 33"/>
                <a:gd name="T12" fmla="*/ 21 w 39"/>
                <a:gd name="T13" fmla="*/ 0 h 33"/>
                <a:gd name="T14" fmla="*/ 21 w 39"/>
                <a:gd name="T15" fmla="*/ 0 h 33"/>
                <a:gd name="T16" fmla="*/ 19 w 39"/>
                <a:gd name="T17" fmla="*/ 4 h 33"/>
                <a:gd name="T18" fmla="*/ 19 w 39"/>
                <a:gd name="T19" fmla="*/ 4 h 33"/>
                <a:gd name="T20" fmla="*/ 16 w 39"/>
                <a:gd name="T21" fmla="*/ 6 h 33"/>
                <a:gd name="T22" fmla="*/ 14 w 39"/>
                <a:gd name="T23" fmla="*/ 6 h 33"/>
                <a:gd name="T24" fmla="*/ 13 w 39"/>
                <a:gd name="T25" fmla="*/ 7 h 33"/>
                <a:gd name="T26" fmla="*/ 13 w 39"/>
                <a:gd name="T27" fmla="*/ 7 h 33"/>
                <a:gd name="T28" fmla="*/ 11 w 39"/>
                <a:gd name="T29" fmla="*/ 10 h 33"/>
                <a:gd name="T30" fmla="*/ 8 w 39"/>
                <a:gd name="T31" fmla="*/ 16 h 33"/>
                <a:gd name="T32" fmla="*/ 7 w 39"/>
                <a:gd name="T33" fmla="*/ 26 h 33"/>
                <a:gd name="T34" fmla="*/ 7 w 39"/>
                <a:gd name="T35" fmla="*/ 26 h 33"/>
                <a:gd name="T36" fmla="*/ 0 w 39"/>
                <a:gd name="T37" fmla="*/ 26 h 33"/>
                <a:gd name="T38" fmla="*/ 0 w 39"/>
                <a:gd name="T39" fmla="*/ 26 h 33"/>
                <a:gd name="T40" fmla="*/ 0 w 39"/>
                <a:gd name="T41" fmla="*/ 27 h 33"/>
                <a:gd name="T42" fmla="*/ 1 w 39"/>
                <a:gd name="T43" fmla="*/ 28 h 33"/>
                <a:gd name="T44" fmla="*/ 5 w 39"/>
                <a:gd name="T45" fmla="*/ 30 h 33"/>
                <a:gd name="T46" fmla="*/ 5 w 39"/>
                <a:gd name="T47" fmla="*/ 30 h 33"/>
                <a:gd name="T48" fmla="*/ 8 w 39"/>
                <a:gd name="T49" fmla="*/ 30 h 33"/>
                <a:gd name="T50" fmla="*/ 12 w 39"/>
                <a:gd name="T51" fmla="*/ 30 h 33"/>
                <a:gd name="T52" fmla="*/ 12 w 39"/>
                <a:gd name="T53" fmla="*/ 30 h 33"/>
                <a:gd name="T54" fmla="*/ 14 w 39"/>
                <a:gd name="T55" fmla="*/ 30 h 33"/>
                <a:gd name="T56" fmla="*/ 15 w 39"/>
                <a:gd name="T57" fmla="*/ 30 h 33"/>
                <a:gd name="T58" fmla="*/ 16 w 39"/>
                <a:gd name="T59" fmla="*/ 31 h 33"/>
                <a:gd name="T60" fmla="*/ 16 w 39"/>
                <a:gd name="T61" fmla="*/ 31 h 33"/>
                <a:gd name="T62" fmla="*/ 16 w 39"/>
                <a:gd name="T63" fmla="*/ 32 h 33"/>
                <a:gd name="T64" fmla="*/ 17 w 39"/>
                <a:gd name="T65" fmla="*/ 33 h 33"/>
                <a:gd name="T66" fmla="*/ 20 w 39"/>
                <a:gd name="T67" fmla="*/ 33 h 33"/>
                <a:gd name="T68" fmla="*/ 20 w 39"/>
                <a:gd name="T69" fmla="*/ 33 h 33"/>
                <a:gd name="T70" fmla="*/ 23 w 39"/>
                <a:gd name="T71" fmla="*/ 24 h 33"/>
                <a:gd name="T72" fmla="*/ 23 w 39"/>
                <a:gd name="T73" fmla="*/ 24 h 33"/>
                <a:gd name="T74" fmla="*/ 24 w 39"/>
                <a:gd name="T75" fmla="*/ 20 h 33"/>
                <a:gd name="T76" fmla="*/ 27 w 39"/>
                <a:gd name="T77" fmla="*/ 19 h 33"/>
                <a:gd name="T78" fmla="*/ 29 w 39"/>
                <a:gd name="T79" fmla="*/ 20 h 33"/>
                <a:gd name="T80" fmla="*/ 29 w 39"/>
                <a:gd name="T81" fmla="*/ 20 h 33"/>
                <a:gd name="T82" fmla="*/ 31 w 39"/>
                <a:gd name="T83" fmla="*/ 22 h 33"/>
                <a:gd name="T84" fmla="*/ 33 w 39"/>
                <a:gd name="T85" fmla="*/ 20 h 33"/>
                <a:gd name="T86" fmla="*/ 33 w 39"/>
                <a:gd name="T87" fmla="*/ 19 h 33"/>
                <a:gd name="T88" fmla="*/ 33 w 39"/>
                <a:gd name="T89" fmla="*/ 19 h 33"/>
                <a:gd name="T90" fmla="*/ 37 w 39"/>
                <a:gd name="T91" fmla="*/ 18 h 33"/>
                <a:gd name="T92" fmla="*/ 38 w 39"/>
                <a:gd name="T93" fmla="*/ 17 h 33"/>
                <a:gd name="T94" fmla="*/ 38 w 39"/>
                <a:gd name="T95" fmla="*/ 16 h 33"/>
                <a:gd name="T96" fmla="*/ 38 w 39"/>
                <a:gd name="T97" fmla="*/ 16 h 33"/>
                <a:gd name="T98" fmla="*/ 37 w 39"/>
                <a:gd name="T99" fmla="*/ 15 h 33"/>
                <a:gd name="T100" fmla="*/ 37 w 39"/>
                <a:gd name="T101" fmla="*/ 14 h 33"/>
                <a:gd name="T102" fmla="*/ 37 w 39"/>
                <a:gd name="T103" fmla="*/ 12 h 33"/>
                <a:gd name="T104" fmla="*/ 38 w 39"/>
                <a:gd name="T105" fmla="*/ 12 h 33"/>
                <a:gd name="T106" fmla="*/ 38 w 39"/>
                <a:gd name="T107" fmla="*/ 12 h 33"/>
                <a:gd name="T108" fmla="*/ 39 w 39"/>
                <a:gd name="T109" fmla="*/ 12 h 33"/>
                <a:gd name="T110" fmla="*/ 39 w 39"/>
                <a:gd name="T111" fmla="*/ 11 h 33"/>
                <a:gd name="T112" fmla="*/ 39 w 39"/>
                <a:gd name="T113" fmla="*/ 9 h 33"/>
                <a:gd name="T114" fmla="*/ 38 w 39"/>
                <a:gd name="T115" fmla="*/ 4 h 33"/>
                <a:gd name="T116" fmla="*/ 38 w 39"/>
                <a:gd name="T117" fmla="*/ 4 h 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
                <a:gd name="T178" fmla="*/ 0 h 33"/>
                <a:gd name="T179" fmla="*/ 39 w 39"/>
                <a:gd name="T180" fmla="*/ 33 h 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 h="33">
                  <a:moveTo>
                    <a:pt x="38" y="4"/>
                  </a:moveTo>
                  <a:lnTo>
                    <a:pt x="38" y="4"/>
                  </a:lnTo>
                  <a:lnTo>
                    <a:pt x="36" y="1"/>
                  </a:lnTo>
                  <a:lnTo>
                    <a:pt x="29" y="0"/>
                  </a:lnTo>
                  <a:lnTo>
                    <a:pt x="25" y="0"/>
                  </a:lnTo>
                  <a:lnTo>
                    <a:pt x="21" y="0"/>
                  </a:lnTo>
                  <a:lnTo>
                    <a:pt x="19" y="4"/>
                  </a:lnTo>
                  <a:lnTo>
                    <a:pt x="16" y="6"/>
                  </a:lnTo>
                  <a:lnTo>
                    <a:pt x="14" y="6"/>
                  </a:lnTo>
                  <a:lnTo>
                    <a:pt x="13" y="7"/>
                  </a:lnTo>
                  <a:lnTo>
                    <a:pt x="11" y="10"/>
                  </a:lnTo>
                  <a:lnTo>
                    <a:pt x="8" y="16"/>
                  </a:lnTo>
                  <a:lnTo>
                    <a:pt x="7" y="26"/>
                  </a:lnTo>
                  <a:lnTo>
                    <a:pt x="0" y="26"/>
                  </a:lnTo>
                  <a:lnTo>
                    <a:pt x="0" y="27"/>
                  </a:lnTo>
                  <a:lnTo>
                    <a:pt x="1" y="28"/>
                  </a:lnTo>
                  <a:lnTo>
                    <a:pt x="5" y="30"/>
                  </a:lnTo>
                  <a:lnTo>
                    <a:pt x="8" y="30"/>
                  </a:lnTo>
                  <a:lnTo>
                    <a:pt x="12" y="30"/>
                  </a:lnTo>
                  <a:lnTo>
                    <a:pt x="14" y="30"/>
                  </a:lnTo>
                  <a:lnTo>
                    <a:pt x="15" y="30"/>
                  </a:lnTo>
                  <a:lnTo>
                    <a:pt x="16" y="31"/>
                  </a:lnTo>
                  <a:lnTo>
                    <a:pt x="16" y="32"/>
                  </a:lnTo>
                  <a:lnTo>
                    <a:pt x="17" y="33"/>
                  </a:lnTo>
                  <a:lnTo>
                    <a:pt x="20" y="33"/>
                  </a:lnTo>
                  <a:lnTo>
                    <a:pt x="23" y="24"/>
                  </a:lnTo>
                  <a:lnTo>
                    <a:pt x="24" y="20"/>
                  </a:lnTo>
                  <a:lnTo>
                    <a:pt x="27" y="19"/>
                  </a:lnTo>
                  <a:lnTo>
                    <a:pt x="29" y="20"/>
                  </a:lnTo>
                  <a:lnTo>
                    <a:pt x="31" y="22"/>
                  </a:lnTo>
                  <a:lnTo>
                    <a:pt x="33" y="20"/>
                  </a:lnTo>
                  <a:lnTo>
                    <a:pt x="33" y="19"/>
                  </a:lnTo>
                  <a:lnTo>
                    <a:pt x="37" y="18"/>
                  </a:lnTo>
                  <a:lnTo>
                    <a:pt x="38" y="17"/>
                  </a:lnTo>
                  <a:lnTo>
                    <a:pt x="38" y="16"/>
                  </a:lnTo>
                  <a:lnTo>
                    <a:pt x="37" y="15"/>
                  </a:lnTo>
                  <a:lnTo>
                    <a:pt x="37" y="14"/>
                  </a:lnTo>
                  <a:lnTo>
                    <a:pt x="37" y="12"/>
                  </a:lnTo>
                  <a:lnTo>
                    <a:pt x="38" y="12"/>
                  </a:lnTo>
                  <a:lnTo>
                    <a:pt x="39" y="12"/>
                  </a:lnTo>
                  <a:lnTo>
                    <a:pt x="39" y="11"/>
                  </a:lnTo>
                  <a:lnTo>
                    <a:pt x="39" y="9"/>
                  </a:lnTo>
                  <a:lnTo>
                    <a:pt x="38" y="4"/>
                  </a:lnTo>
                  <a:close/>
                </a:path>
              </a:pathLst>
            </a:custGeom>
            <a:grpFill/>
            <a:ln w="1905">
              <a:solidFill>
                <a:srgbClr val="FAE374"/>
              </a:solidFill>
              <a:prstDash val="solid"/>
              <a:round/>
              <a:headEnd/>
              <a:tailEnd/>
            </a:ln>
          </p:spPr>
          <p:txBody>
            <a:bodyPr/>
            <a:lstStyle/>
            <a:p>
              <a:endParaRPr lang="en-US"/>
            </a:p>
          </p:txBody>
        </p:sp>
        <p:sp>
          <p:nvSpPr>
            <p:cNvPr id="155" name="Freeform 230"/>
            <p:cNvSpPr>
              <a:spLocks noChangeAspect="1"/>
            </p:cNvSpPr>
            <p:nvPr/>
          </p:nvSpPr>
          <p:spPr bwMode="auto">
            <a:xfrm>
              <a:off x="5547323" y="2752707"/>
              <a:ext cx="107111" cy="69895"/>
            </a:xfrm>
            <a:custGeom>
              <a:avLst/>
              <a:gdLst>
                <a:gd name="T0" fmla="*/ 81 w 82"/>
                <a:gd name="T1" fmla="*/ 30 h 49"/>
                <a:gd name="T2" fmla="*/ 74 w 82"/>
                <a:gd name="T3" fmla="*/ 29 h 49"/>
                <a:gd name="T4" fmla="*/ 65 w 82"/>
                <a:gd name="T5" fmla="*/ 29 h 49"/>
                <a:gd name="T6" fmla="*/ 60 w 82"/>
                <a:gd name="T7" fmla="*/ 26 h 49"/>
                <a:gd name="T8" fmla="*/ 56 w 82"/>
                <a:gd name="T9" fmla="*/ 26 h 49"/>
                <a:gd name="T10" fmla="*/ 53 w 82"/>
                <a:gd name="T11" fmla="*/ 21 h 49"/>
                <a:gd name="T12" fmla="*/ 49 w 82"/>
                <a:gd name="T13" fmla="*/ 17 h 49"/>
                <a:gd name="T14" fmla="*/ 43 w 82"/>
                <a:gd name="T15" fmla="*/ 14 h 49"/>
                <a:gd name="T16" fmla="*/ 43 w 82"/>
                <a:gd name="T17" fmla="*/ 10 h 49"/>
                <a:gd name="T18" fmla="*/ 40 w 82"/>
                <a:gd name="T19" fmla="*/ 8 h 49"/>
                <a:gd name="T20" fmla="*/ 34 w 82"/>
                <a:gd name="T21" fmla="*/ 9 h 49"/>
                <a:gd name="T22" fmla="*/ 29 w 82"/>
                <a:gd name="T23" fmla="*/ 8 h 49"/>
                <a:gd name="T24" fmla="*/ 25 w 82"/>
                <a:gd name="T25" fmla="*/ 1 h 49"/>
                <a:gd name="T26" fmla="*/ 21 w 82"/>
                <a:gd name="T27" fmla="*/ 0 h 49"/>
                <a:gd name="T28" fmla="*/ 16 w 82"/>
                <a:gd name="T29" fmla="*/ 0 h 49"/>
                <a:gd name="T30" fmla="*/ 12 w 82"/>
                <a:gd name="T31" fmla="*/ 0 h 49"/>
                <a:gd name="T32" fmla="*/ 9 w 82"/>
                <a:gd name="T33" fmla="*/ 0 h 49"/>
                <a:gd name="T34" fmla="*/ 3 w 82"/>
                <a:gd name="T35" fmla="*/ 4 h 49"/>
                <a:gd name="T36" fmla="*/ 0 w 82"/>
                <a:gd name="T37" fmla="*/ 11 h 49"/>
                <a:gd name="T38" fmla="*/ 1 w 82"/>
                <a:gd name="T39" fmla="*/ 17 h 49"/>
                <a:gd name="T40" fmla="*/ 7 w 82"/>
                <a:gd name="T41" fmla="*/ 19 h 49"/>
                <a:gd name="T42" fmla="*/ 8 w 82"/>
                <a:gd name="T43" fmla="*/ 22 h 49"/>
                <a:gd name="T44" fmla="*/ 13 w 82"/>
                <a:gd name="T45" fmla="*/ 25 h 49"/>
                <a:gd name="T46" fmla="*/ 19 w 82"/>
                <a:gd name="T47" fmla="*/ 27 h 49"/>
                <a:gd name="T48" fmla="*/ 26 w 82"/>
                <a:gd name="T49" fmla="*/ 30 h 49"/>
                <a:gd name="T50" fmla="*/ 32 w 82"/>
                <a:gd name="T51" fmla="*/ 31 h 49"/>
                <a:gd name="T52" fmla="*/ 36 w 82"/>
                <a:gd name="T53" fmla="*/ 34 h 49"/>
                <a:gd name="T54" fmla="*/ 38 w 82"/>
                <a:gd name="T55" fmla="*/ 38 h 49"/>
                <a:gd name="T56" fmla="*/ 43 w 82"/>
                <a:gd name="T57" fmla="*/ 38 h 49"/>
                <a:gd name="T58" fmla="*/ 48 w 82"/>
                <a:gd name="T59" fmla="*/ 43 h 49"/>
                <a:gd name="T60" fmla="*/ 56 w 82"/>
                <a:gd name="T61" fmla="*/ 43 h 49"/>
                <a:gd name="T62" fmla="*/ 65 w 82"/>
                <a:gd name="T63" fmla="*/ 47 h 49"/>
                <a:gd name="T64" fmla="*/ 70 w 82"/>
                <a:gd name="T65" fmla="*/ 47 h 49"/>
                <a:gd name="T66" fmla="*/ 75 w 82"/>
                <a:gd name="T67" fmla="*/ 49 h 49"/>
                <a:gd name="T68" fmla="*/ 79 w 82"/>
                <a:gd name="T69" fmla="*/ 47 h 49"/>
                <a:gd name="T70" fmla="*/ 82 w 82"/>
                <a:gd name="T71" fmla="*/ 45 h 49"/>
                <a:gd name="T72" fmla="*/ 82 w 82"/>
                <a:gd name="T73" fmla="*/ 43 h 49"/>
                <a:gd name="T74" fmla="*/ 78 w 82"/>
                <a:gd name="T75" fmla="*/ 39 h 49"/>
                <a:gd name="T76" fmla="*/ 81 w 82"/>
                <a:gd name="T77" fmla="*/ 36 h 49"/>
                <a:gd name="T78" fmla="*/ 81 w 82"/>
                <a:gd name="T79" fmla="*/ 30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49"/>
                <a:gd name="T122" fmla="*/ 82 w 82"/>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49">
                  <a:moveTo>
                    <a:pt x="81" y="30"/>
                  </a:moveTo>
                  <a:lnTo>
                    <a:pt x="74" y="29"/>
                  </a:lnTo>
                  <a:lnTo>
                    <a:pt x="65" y="29"/>
                  </a:lnTo>
                  <a:lnTo>
                    <a:pt x="60" y="26"/>
                  </a:lnTo>
                  <a:lnTo>
                    <a:pt x="56" y="26"/>
                  </a:lnTo>
                  <a:lnTo>
                    <a:pt x="53" y="21"/>
                  </a:lnTo>
                  <a:lnTo>
                    <a:pt x="49" y="17"/>
                  </a:lnTo>
                  <a:lnTo>
                    <a:pt x="43" y="14"/>
                  </a:lnTo>
                  <a:lnTo>
                    <a:pt x="43" y="10"/>
                  </a:lnTo>
                  <a:lnTo>
                    <a:pt x="40" y="8"/>
                  </a:lnTo>
                  <a:lnTo>
                    <a:pt x="34" y="9"/>
                  </a:lnTo>
                  <a:lnTo>
                    <a:pt x="29" y="8"/>
                  </a:lnTo>
                  <a:lnTo>
                    <a:pt x="25" y="1"/>
                  </a:lnTo>
                  <a:lnTo>
                    <a:pt x="21" y="0"/>
                  </a:lnTo>
                  <a:lnTo>
                    <a:pt x="16" y="0"/>
                  </a:lnTo>
                  <a:lnTo>
                    <a:pt x="12" y="0"/>
                  </a:lnTo>
                  <a:lnTo>
                    <a:pt x="9" y="0"/>
                  </a:lnTo>
                  <a:lnTo>
                    <a:pt x="3" y="4"/>
                  </a:lnTo>
                  <a:lnTo>
                    <a:pt x="0" y="11"/>
                  </a:lnTo>
                  <a:lnTo>
                    <a:pt x="1" y="17"/>
                  </a:lnTo>
                  <a:lnTo>
                    <a:pt x="7" y="19"/>
                  </a:lnTo>
                  <a:lnTo>
                    <a:pt x="8" y="22"/>
                  </a:lnTo>
                  <a:lnTo>
                    <a:pt x="13" y="25"/>
                  </a:lnTo>
                  <a:lnTo>
                    <a:pt x="19" y="27"/>
                  </a:lnTo>
                  <a:lnTo>
                    <a:pt x="26" y="30"/>
                  </a:lnTo>
                  <a:lnTo>
                    <a:pt x="32" y="31"/>
                  </a:lnTo>
                  <a:lnTo>
                    <a:pt x="36" y="34"/>
                  </a:lnTo>
                  <a:lnTo>
                    <a:pt x="38" y="38"/>
                  </a:lnTo>
                  <a:lnTo>
                    <a:pt x="43" y="38"/>
                  </a:lnTo>
                  <a:lnTo>
                    <a:pt x="48" y="43"/>
                  </a:lnTo>
                  <a:lnTo>
                    <a:pt x="56" y="43"/>
                  </a:lnTo>
                  <a:lnTo>
                    <a:pt x="65" y="47"/>
                  </a:lnTo>
                  <a:lnTo>
                    <a:pt x="70" y="47"/>
                  </a:lnTo>
                  <a:lnTo>
                    <a:pt x="75" y="49"/>
                  </a:lnTo>
                  <a:lnTo>
                    <a:pt x="79" y="47"/>
                  </a:lnTo>
                  <a:lnTo>
                    <a:pt x="82" y="45"/>
                  </a:lnTo>
                  <a:lnTo>
                    <a:pt x="82" y="43"/>
                  </a:lnTo>
                  <a:lnTo>
                    <a:pt x="78" y="39"/>
                  </a:lnTo>
                  <a:lnTo>
                    <a:pt x="81" y="36"/>
                  </a:lnTo>
                  <a:lnTo>
                    <a:pt x="81" y="30"/>
                  </a:lnTo>
                  <a:close/>
                </a:path>
              </a:pathLst>
            </a:custGeom>
            <a:grpFill/>
            <a:ln w="1905">
              <a:solidFill>
                <a:srgbClr val="FAE374"/>
              </a:solidFill>
              <a:prstDash val="solid"/>
              <a:round/>
              <a:headEnd/>
              <a:tailEnd/>
            </a:ln>
          </p:spPr>
          <p:txBody>
            <a:bodyPr/>
            <a:lstStyle/>
            <a:p>
              <a:endParaRPr lang="en-US"/>
            </a:p>
          </p:txBody>
        </p:sp>
        <p:sp>
          <p:nvSpPr>
            <p:cNvPr id="156" name="Freeform 231"/>
            <p:cNvSpPr>
              <a:spLocks noChangeAspect="1" noEditPoints="1"/>
            </p:cNvSpPr>
            <p:nvPr/>
          </p:nvSpPr>
          <p:spPr bwMode="auto">
            <a:xfrm>
              <a:off x="4647333" y="3595732"/>
              <a:ext cx="178953" cy="219671"/>
            </a:xfrm>
            <a:custGeom>
              <a:avLst/>
              <a:gdLst>
                <a:gd name="T0" fmla="*/ 51 w 137"/>
                <a:gd name="T1" fmla="*/ 151 h 154"/>
                <a:gd name="T2" fmla="*/ 56 w 137"/>
                <a:gd name="T3" fmla="*/ 146 h 154"/>
                <a:gd name="T4" fmla="*/ 59 w 137"/>
                <a:gd name="T5" fmla="*/ 146 h 154"/>
                <a:gd name="T6" fmla="*/ 59 w 137"/>
                <a:gd name="T7" fmla="*/ 150 h 154"/>
                <a:gd name="T8" fmla="*/ 65 w 137"/>
                <a:gd name="T9" fmla="*/ 153 h 154"/>
                <a:gd name="T10" fmla="*/ 69 w 137"/>
                <a:gd name="T11" fmla="*/ 153 h 154"/>
                <a:gd name="T12" fmla="*/ 73 w 137"/>
                <a:gd name="T13" fmla="*/ 151 h 154"/>
                <a:gd name="T14" fmla="*/ 76 w 137"/>
                <a:gd name="T15" fmla="*/ 147 h 154"/>
                <a:gd name="T16" fmla="*/ 81 w 137"/>
                <a:gd name="T17" fmla="*/ 107 h 154"/>
                <a:gd name="T18" fmla="*/ 93 w 137"/>
                <a:gd name="T19" fmla="*/ 20 h 154"/>
                <a:gd name="T20" fmla="*/ 123 w 137"/>
                <a:gd name="T21" fmla="*/ 17 h 154"/>
                <a:gd name="T22" fmla="*/ 126 w 137"/>
                <a:gd name="T23" fmla="*/ 16 h 154"/>
                <a:gd name="T24" fmla="*/ 128 w 137"/>
                <a:gd name="T25" fmla="*/ 15 h 154"/>
                <a:gd name="T26" fmla="*/ 132 w 137"/>
                <a:gd name="T27" fmla="*/ 16 h 154"/>
                <a:gd name="T28" fmla="*/ 133 w 137"/>
                <a:gd name="T29" fmla="*/ 13 h 154"/>
                <a:gd name="T30" fmla="*/ 137 w 137"/>
                <a:gd name="T31" fmla="*/ 13 h 154"/>
                <a:gd name="T32" fmla="*/ 134 w 137"/>
                <a:gd name="T33" fmla="*/ 11 h 154"/>
                <a:gd name="T34" fmla="*/ 130 w 137"/>
                <a:gd name="T35" fmla="*/ 9 h 154"/>
                <a:gd name="T36" fmla="*/ 95 w 137"/>
                <a:gd name="T37" fmla="*/ 14 h 154"/>
                <a:gd name="T38" fmla="*/ 88 w 137"/>
                <a:gd name="T39" fmla="*/ 12 h 154"/>
                <a:gd name="T40" fmla="*/ 85 w 137"/>
                <a:gd name="T41" fmla="*/ 12 h 154"/>
                <a:gd name="T42" fmla="*/ 83 w 137"/>
                <a:gd name="T43" fmla="*/ 12 h 154"/>
                <a:gd name="T44" fmla="*/ 79 w 137"/>
                <a:gd name="T45" fmla="*/ 11 h 154"/>
                <a:gd name="T46" fmla="*/ 74 w 137"/>
                <a:gd name="T47" fmla="*/ 11 h 154"/>
                <a:gd name="T48" fmla="*/ 71 w 137"/>
                <a:gd name="T49" fmla="*/ 8 h 154"/>
                <a:gd name="T50" fmla="*/ 68 w 137"/>
                <a:gd name="T51" fmla="*/ 6 h 154"/>
                <a:gd name="T52" fmla="*/ 23 w 137"/>
                <a:gd name="T53" fmla="*/ 3 h 154"/>
                <a:gd name="T54" fmla="*/ 17 w 137"/>
                <a:gd name="T55" fmla="*/ 0 h 154"/>
                <a:gd name="T56" fmla="*/ 14 w 137"/>
                <a:gd name="T57" fmla="*/ 3 h 154"/>
                <a:gd name="T58" fmla="*/ 8 w 137"/>
                <a:gd name="T59" fmla="*/ 3 h 154"/>
                <a:gd name="T60" fmla="*/ 0 w 137"/>
                <a:gd name="T61" fmla="*/ 4 h 154"/>
                <a:gd name="T62" fmla="*/ 14 w 137"/>
                <a:gd name="T63" fmla="*/ 30 h 154"/>
                <a:gd name="T64" fmla="*/ 15 w 137"/>
                <a:gd name="T65" fmla="*/ 38 h 154"/>
                <a:gd name="T66" fmla="*/ 15 w 137"/>
                <a:gd name="T67" fmla="*/ 47 h 154"/>
                <a:gd name="T68" fmla="*/ 22 w 137"/>
                <a:gd name="T69" fmla="*/ 54 h 154"/>
                <a:gd name="T70" fmla="*/ 23 w 137"/>
                <a:gd name="T71" fmla="*/ 60 h 154"/>
                <a:gd name="T72" fmla="*/ 23 w 137"/>
                <a:gd name="T73" fmla="*/ 64 h 154"/>
                <a:gd name="T74" fmla="*/ 30 w 137"/>
                <a:gd name="T75" fmla="*/ 70 h 154"/>
                <a:gd name="T76" fmla="*/ 28 w 137"/>
                <a:gd name="T77" fmla="*/ 79 h 154"/>
                <a:gd name="T78" fmla="*/ 27 w 137"/>
                <a:gd name="T79" fmla="*/ 88 h 154"/>
                <a:gd name="T80" fmla="*/ 32 w 137"/>
                <a:gd name="T81" fmla="*/ 101 h 154"/>
                <a:gd name="T82" fmla="*/ 33 w 137"/>
                <a:gd name="T83" fmla="*/ 127 h 154"/>
                <a:gd name="T84" fmla="*/ 37 w 137"/>
                <a:gd name="T85" fmla="*/ 142 h 154"/>
                <a:gd name="T86" fmla="*/ 44 w 137"/>
                <a:gd name="T87" fmla="*/ 145 h 154"/>
                <a:gd name="T88" fmla="*/ 47 w 137"/>
                <a:gd name="T89" fmla="*/ 147 h 154"/>
                <a:gd name="T90" fmla="*/ 48 w 137"/>
                <a:gd name="T91" fmla="*/ 153 h 154"/>
                <a:gd name="T92" fmla="*/ 31 w 137"/>
                <a:gd name="T93" fmla="*/ 36 h 154"/>
                <a:gd name="T94" fmla="*/ 30 w 137"/>
                <a:gd name="T95" fmla="*/ 39 h 154"/>
                <a:gd name="T96" fmla="*/ 30 w 137"/>
                <a:gd name="T97" fmla="*/ 3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7"/>
                <a:gd name="T148" fmla="*/ 0 h 154"/>
                <a:gd name="T149" fmla="*/ 137 w 137"/>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7" h="154">
                  <a:moveTo>
                    <a:pt x="48" y="154"/>
                  </a:moveTo>
                  <a:lnTo>
                    <a:pt x="48" y="154"/>
                  </a:lnTo>
                  <a:lnTo>
                    <a:pt x="51" y="151"/>
                  </a:lnTo>
                  <a:lnTo>
                    <a:pt x="55" y="147"/>
                  </a:lnTo>
                  <a:lnTo>
                    <a:pt x="56" y="146"/>
                  </a:lnTo>
                  <a:lnTo>
                    <a:pt x="58" y="145"/>
                  </a:lnTo>
                  <a:lnTo>
                    <a:pt x="59" y="146"/>
                  </a:lnTo>
                  <a:lnTo>
                    <a:pt x="59" y="147"/>
                  </a:lnTo>
                  <a:lnTo>
                    <a:pt x="59" y="149"/>
                  </a:lnTo>
                  <a:lnTo>
                    <a:pt x="59" y="150"/>
                  </a:lnTo>
                  <a:lnTo>
                    <a:pt x="61" y="152"/>
                  </a:lnTo>
                  <a:lnTo>
                    <a:pt x="65" y="153"/>
                  </a:lnTo>
                  <a:lnTo>
                    <a:pt x="68" y="153"/>
                  </a:lnTo>
                  <a:lnTo>
                    <a:pt x="69" y="153"/>
                  </a:lnTo>
                  <a:lnTo>
                    <a:pt x="71" y="153"/>
                  </a:lnTo>
                  <a:lnTo>
                    <a:pt x="73" y="151"/>
                  </a:lnTo>
                  <a:lnTo>
                    <a:pt x="74" y="149"/>
                  </a:lnTo>
                  <a:lnTo>
                    <a:pt x="76" y="147"/>
                  </a:lnTo>
                  <a:lnTo>
                    <a:pt x="79" y="146"/>
                  </a:lnTo>
                  <a:lnTo>
                    <a:pt x="81" y="146"/>
                  </a:lnTo>
                  <a:lnTo>
                    <a:pt x="81" y="107"/>
                  </a:lnTo>
                  <a:lnTo>
                    <a:pt x="82" y="62"/>
                  </a:lnTo>
                  <a:lnTo>
                    <a:pt x="92" y="62"/>
                  </a:lnTo>
                  <a:lnTo>
                    <a:pt x="93" y="20"/>
                  </a:lnTo>
                  <a:lnTo>
                    <a:pt x="100" y="20"/>
                  </a:lnTo>
                  <a:lnTo>
                    <a:pt x="123" y="17"/>
                  </a:lnTo>
                  <a:lnTo>
                    <a:pt x="125" y="19"/>
                  </a:lnTo>
                  <a:lnTo>
                    <a:pt x="126" y="17"/>
                  </a:lnTo>
                  <a:lnTo>
                    <a:pt x="126" y="16"/>
                  </a:lnTo>
                  <a:lnTo>
                    <a:pt x="128" y="15"/>
                  </a:lnTo>
                  <a:lnTo>
                    <a:pt x="130" y="16"/>
                  </a:lnTo>
                  <a:lnTo>
                    <a:pt x="131" y="16"/>
                  </a:lnTo>
                  <a:lnTo>
                    <a:pt x="132" y="16"/>
                  </a:lnTo>
                  <a:lnTo>
                    <a:pt x="132" y="15"/>
                  </a:lnTo>
                  <a:lnTo>
                    <a:pt x="133" y="13"/>
                  </a:lnTo>
                  <a:lnTo>
                    <a:pt x="134" y="13"/>
                  </a:lnTo>
                  <a:lnTo>
                    <a:pt x="137" y="13"/>
                  </a:lnTo>
                  <a:lnTo>
                    <a:pt x="136" y="12"/>
                  </a:lnTo>
                  <a:lnTo>
                    <a:pt x="134" y="11"/>
                  </a:lnTo>
                  <a:lnTo>
                    <a:pt x="133" y="9"/>
                  </a:lnTo>
                  <a:lnTo>
                    <a:pt x="132" y="8"/>
                  </a:lnTo>
                  <a:lnTo>
                    <a:pt x="130" y="9"/>
                  </a:lnTo>
                  <a:lnTo>
                    <a:pt x="117" y="11"/>
                  </a:lnTo>
                  <a:lnTo>
                    <a:pt x="95" y="14"/>
                  </a:lnTo>
                  <a:lnTo>
                    <a:pt x="92" y="13"/>
                  </a:lnTo>
                  <a:lnTo>
                    <a:pt x="90" y="12"/>
                  </a:lnTo>
                  <a:lnTo>
                    <a:pt x="88" y="12"/>
                  </a:lnTo>
                  <a:lnTo>
                    <a:pt x="87" y="12"/>
                  </a:lnTo>
                  <a:lnTo>
                    <a:pt x="85" y="12"/>
                  </a:lnTo>
                  <a:lnTo>
                    <a:pt x="83" y="12"/>
                  </a:lnTo>
                  <a:lnTo>
                    <a:pt x="81" y="13"/>
                  </a:lnTo>
                  <a:lnTo>
                    <a:pt x="80" y="12"/>
                  </a:lnTo>
                  <a:lnTo>
                    <a:pt x="79" y="11"/>
                  </a:lnTo>
                  <a:lnTo>
                    <a:pt x="76" y="11"/>
                  </a:lnTo>
                  <a:lnTo>
                    <a:pt x="74" y="11"/>
                  </a:lnTo>
                  <a:lnTo>
                    <a:pt x="73" y="9"/>
                  </a:lnTo>
                  <a:lnTo>
                    <a:pt x="72" y="8"/>
                  </a:lnTo>
                  <a:lnTo>
                    <a:pt x="71" y="8"/>
                  </a:lnTo>
                  <a:lnTo>
                    <a:pt x="69" y="7"/>
                  </a:lnTo>
                  <a:lnTo>
                    <a:pt x="68" y="6"/>
                  </a:lnTo>
                  <a:lnTo>
                    <a:pt x="67" y="4"/>
                  </a:lnTo>
                  <a:lnTo>
                    <a:pt x="23" y="3"/>
                  </a:lnTo>
                  <a:lnTo>
                    <a:pt x="20" y="1"/>
                  </a:lnTo>
                  <a:lnTo>
                    <a:pt x="17" y="0"/>
                  </a:lnTo>
                  <a:lnTo>
                    <a:pt x="16" y="0"/>
                  </a:lnTo>
                  <a:lnTo>
                    <a:pt x="15" y="1"/>
                  </a:lnTo>
                  <a:lnTo>
                    <a:pt x="14" y="3"/>
                  </a:lnTo>
                  <a:lnTo>
                    <a:pt x="11" y="3"/>
                  </a:lnTo>
                  <a:lnTo>
                    <a:pt x="8" y="3"/>
                  </a:lnTo>
                  <a:lnTo>
                    <a:pt x="4" y="3"/>
                  </a:lnTo>
                  <a:lnTo>
                    <a:pt x="0" y="4"/>
                  </a:lnTo>
                  <a:lnTo>
                    <a:pt x="1" y="19"/>
                  </a:lnTo>
                  <a:lnTo>
                    <a:pt x="4" y="19"/>
                  </a:lnTo>
                  <a:lnTo>
                    <a:pt x="14" y="30"/>
                  </a:lnTo>
                  <a:lnTo>
                    <a:pt x="15" y="34"/>
                  </a:lnTo>
                  <a:lnTo>
                    <a:pt x="15" y="38"/>
                  </a:lnTo>
                  <a:lnTo>
                    <a:pt x="15" y="42"/>
                  </a:lnTo>
                  <a:lnTo>
                    <a:pt x="15" y="47"/>
                  </a:lnTo>
                  <a:lnTo>
                    <a:pt x="17" y="49"/>
                  </a:lnTo>
                  <a:lnTo>
                    <a:pt x="19" y="52"/>
                  </a:lnTo>
                  <a:lnTo>
                    <a:pt x="22" y="54"/>
                  </a:lnTo>
                  <a:lnTo>
                    <a:pt x="23" y="56"/>
                  </a:lnTo>
                  <a:lnTo>
                    <a:pt x="23" y="60"/>
                  </a:lnTo>
                  <a:lnTo>
                    <a:pt x="23" y="62"/>
                  </a:lnTo>
                  <a:lnTo>
                    <a:pt x="23" y="64"/>
                  </a:lnTo>
                  <a:lnTo>
                    <a:pt x="26" y="66"/>
                  </a:lnTo>
                  <a:lnTo>
                    <a:pt x="28" y="69"/>
                  </a:lnTo>
                  <a:lnTo>
                    <a:pt x="30" y="70"/>
                  </a:lnTo>
                  <a:lnTo>
                    <a:pt x="30" y="74"/>
                  </a:lnTo>
                  <a:lnTo>
                    <a:pt x="28" y="79"/>
                  </a:lnTo>
                  <a:lnTo>
                    <a:pt x="27" y="85"/>
                  </a:lnTo>
                  <a:lnTo>
                    <a:pt x="27" y="88"/>
                  </a:lnTo>
                  <a:lnTo>
                    <a:pt x="30" y="95"/>
                  </a:lnTo>
                  <a:lnTo>
                    <a:pt x="32" y="101"/>
                  </a:lnTo>
                  <a:lnTo>
                    <a:pt x="33" y="111"/>
                  </a:lnTo>
                  <a:lnTo>
                    <a:pt x="33" y="119"/>
                  </a:lnTo>
                  <a:lnTo>
                    <a:pt x="33" y="127"/>
                  </a:lnTo>
                  <a:lnTo>
                    <a:pt x="35" y="136"/>
                  </a:lnTo>
                  <a:lnTo>
                    <a:pt x="37" y="142"/>
                  </a:lnTo>
                  <a:lnTo>
                    <a:pt x="41" y="145"/>
                  </a:lnTo>
                  <a:lnTo>
                    <a:pt x="44" y="145"/>
                  </a:lnTo>
                  <a:lnTo>
                    <a:pt x="45" y="145"/>
                  </a:lnTo>
                  <a:lnTo>
                    <a:pt x="47" y="147"/>
                  </a:lnTo>
                  <a:lnTo>
                    <a:pt x="47" y="150"/>
                  </a:lnTo>
                  <a:lnTo>
                    <a:pt x="47" y="152"/>
                  </a:lnTo>
                  <a:lnTo>
                    <a:pt x="48" y="153"/>
                  </a:lnTo>
                  <a:lnTo>
                    <a:pt x="48" y="154"/>
                  </a:lnTo>
                  <a:close/>
                  <a:moveTo>
                    <a:pt x="31" y="36"/>
                  </a:moveTo>
                  <a:lnTo>
                    <a:pt x="31" y="36"/>
                  </a:lnTo>
                  <a:lnTo>
                    <a:pt x="32" y="37"/>
                  </a:lnTo>
                  <a:lnTo>
                    <a:pt x="31" y="38"/>
                  </a:lnTo>
                  <a:lnTo>
                    <a:pt x="30" y="39"/>
                  </a:lnTo>
                  <a:lnTo>
                    <a:pt x="30" y="37"/>
                  </a:lnTo>
                  <a:lnTo>
                    <a:pt x="30" y="36"/>
                  </a:lnTo>
                  <a:lnTo>
                    <a:pt x="31" y="36"/>
                  </a:lnTo>
                  <a:close/>
                </a:path>
              </a:pathLst>
            </a:custGeom>
            <a:grpFill/>
            <a:ln w="1905">
              <a:solidFill>
                <a:srgbClr val="FAE374"/>
              </a:solidFill>
              <a:prstDash val="solid"/>
              <a:round/>
              <a:headEnd/>
              <a:tailEnd/>
            </a:ln>
          </p:spPr>
          <p:txBody>
            <a:bodyPr/>
            <a:lstStyle/>
            <a:p>
              <a:endParaRPr lang="en-US"/>
            </a:p>
          </p:txBody>
        </p:sp>
        <p:sp>
          <p:nvSpPr>
            <p:cNvPr id="157" name="Freeform 232"/>
            <p:cNvSpPr>
              <a:spLocks noChangeAspect="1"/>
            </p:cNvSpPr>
            <p:nvPr/>
          </p:nvSpPr>
          <p:spPr bwMode="auto">
            <a:xfrm>
              <a:off x="5111044" y="2540168"/>
              <a:ext cx="13062" cy="18544"/>
            </a:xfrm>
            <a:custGeom>
              <a:avLst/>
              <a:gdLst>
                <a:gd name="T0" fmla="*/ 8 w 10"/>
                <a:gd name="T1" fmla="*/ 13 h 13"/>
                <a:gd name="T2" fmla="*/ 8 w 10"/>
                <a:gd name="T3" fmla="*/ 13 h 13"/>
                <a:gd name="T4" fmla="*/ 3 w 10"/>
                <a:gd name="T5" fmla="*/ 8 h 13"/>
                <a:gd name="T6" fmla="*/ 1 w 10"/>
                <a:gd name="T7" fmla="*/ 5 h 13"/>
                <a:gd name="T8" fmla="*/ 0 w 10"/>
                <a:gd name="T9" fmla="*/ 1 h 13"/>
                <a:gd name="T10" fmla="*/ 5 w 10"/>
                <a:gd name="T11" fmla="*/ 0 h 13"/>
                <a:gd name="T12" fmla="*/ 6 w 10"/>
                <a:gd name="T13" fmla="*/ 4 h 13"/>
                <a:gd name="T14" fmla="*/ 5 w 10"/>
                <a:gd name="T15" fmla="*/ 4 h 13"/>
                <a:gd name="T16" fmla="*/ 6 w 10"/>
                <a:gd name="T17" fmla="*/ 7 h 13"/>
                <a:gd name="T18" fmla="*/ 6 w 10"/>
                <a:gd name="T19" fmla="*/ 7 h 13"/>
                <a:gd name="T20" fmla="*/ 10 w 10"/>
                <a:gd name="T21" fmla="*/ 8 h 13"/>
                <a:gd name="T22" fmla="*/ 10 w 10"/>
                <a:gd name="T23" fmla="*/ 11 h 13"/>
                <a:gd name="T24" fmla="*/ 10 w 10"/>
                <a:gd name="T25" fmla="*/ 11 h 13"/>
                <a:gd name="T26" fmla="*/ 10 w 10"/>
                <a:gd name="T27" fmla="*/ 13 h 13"/>
                <a:gd name="T28" fmla="*/ 8 w 10"/>
                <a:gd name="T29" fmla="*/ 13 h 13"/>
                <a:gd name="T30" fmla="*/ 8 w 10"/>
                <a:gd name="T31" fmla="*/ 13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3"/>
                <a:gd name="T50" fmla="*/ 10 w 1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3">
                  <a:moveTo>
                    <a:pt x="8" y="13"/>
                  </a:moveTo>
                  <a:lnTo>
                    <a:pt x="8" y="13"/>
                  </a:lnTo>
                  <a:lnTo>
                    <a:pt x="3" y="8"/>
                  </a:lnTo>
                  <a:lnTo>
                    <a:pt x="1" y="5"/>
                  </a:lnTo>
                  <a:lnTo>
                    <a:pt x="0" y="1"/>
                  </a:lnTo>
                  <a:lnTo>
                    <a:pt x="5" y="0"/>
                  </a:lnTo>
                  <a:lnTo>
                    <a:pt x="6" y="4"/>
                  </a:lnTo>
                  <a:lnTo>
                    <a:pt x="5" y="4"/>
                  </a:lnTo>
                  <a:lnTo>
                    <a:pt x="6" y="7"/>
                  </a:lnTo>
                  <a:lnTo>
                    <a:pt x="10" y="8"/>
                  </a:lnTo>
                  <a:lnTo>
                    <a:pt x="10" y="11"/>
                  </a:lnTo>
                  <a:lnTo>
                    <a:pt x="10" y="13"/>
                  </a:lnTo>
                  <a:lnTo>
                    <a:pt x="8" y="13"/>
                  </a:lnTo>
                  <a:close/>
                </a:path>
              </a:pathLst>
            </a:custGeom>
            <a:grpFill/>
            <a:ln w="1905">
              <a:solidFill>
                <a:srgbClr val="FAE374"/>
              </a:solidFill>
              <a:prstDash val="solid"/>
              <a:round/>
              <a:headEnd/>
              <a:tailEnd/>
            </a:ln>
          </p:spPr>
          <p:txBody>
            <a:bodyPr/>
            <a:lstStyle/>
            <a:p>
              <a:endParaRPr lang="en-US"/>
            </a:p>
          </p:txBody>
        </p:sp>
        <p:sp>
          <p:nvSpPr>
            <p:cNvPr id="158" name="Freeform 233"/>
            <p:cNvSpPr>
              <a:spLocks noChangeAspect="1"/>
            </p:cNvSpPr>
            <p:nvPr/>
          </p:nvSpPr>
          <p:spPr bwMode="auto">
            <a:xfrm>
              <a:off x="4891598" y="3491602"/>
              <a:ext cx="135848" cy="279582"/>
            </a:xfrm>
            <a:custGeom>
              <a:avLst/>
              <a:gdLst>
                <a:gd name="T0" fmla="*/ 47 w 104"/>
                <a:gd name="T1" fmla="*/ 39 h 196"/>
                <a:gd name="T2" fmla="*/ 52 w 104"/>
                <a:gd name="T3" fmla="*/ 44 h 196"/>
                <a:gd name="T4" fmla="*/ 56 w 104"/>
                <a:gd name="T5" fmla="*/ 52 h 196"/>
                <a:gd name="T6" fmla="*/ 56 w 104"/>
                <a:gd name="T7" fmla="*/ 55 h 196"/>
                <a:gd name="T8" fmla="*/ 53 w 104"/>
                <a:gd name="T9" fmla="*/ 60 h 196"/>
                <a:gd name="T10" fmla="*/ 49 w 104"/>
                <a:gd name="T11" fmla="*/ 61 h 196"/>
                <a:gd name="T12" fmla="*/ 50 w 104"/>
                <a:gd name="T13" fmla="*/ 69 h 196"/>
                <a:gd name="T14" fmla="*/ 48 w 104"/>
                <a:gd name="T15" fmla="*/ 74 h 196"/>
                <a:gd name="T16" fmla="*/ 47 w 104"/>
                <a:gd name="T17" fmla="*/ 70 h 196"/>
                <a:gd name="T18" fmla="*/ 40 w 104"/>
                <a:gd name="T19" fmla="*/ 65 h 196"/>
                <a:gd name="T20" fmla="*/ 36 w 104"/>
                <a:gd name="T21" fmla="*/ 60 h 196"/>
                <a:gd name="T22" fmla="*/ 38 w 104"/>
                <a:gd name="T23" fmla="*/ 49 h 196"/>
                <a:gd name="T24" fmla="*/ 36 w 104"/>
                <a:gd name="T25" fmla="*/ 45 h 196"/>
                <a:gd name="T26" fmla="*/ 28 w 104"/>
                <a:gd name="T27" fmla="*/ 47 h 196"/>
                <a:gd name="T28" fmla="*/ 25 w 104"/>
                <a:gd name="T29" fmla="*/ 41 h 196"/>
                <a:gd name="T30" fmla="*/ 2 w 104"/>
                <a:gd name="T31" fmla="*/ 49 h 196"/>
                <a:gd name="T32" fmla="*/ 2 w 104"/>
                <a:gd name="T33" fmla="*/ 61 h 196"/>
                <a:gd name="T34" fmla="*/ 12 w 104"/>
                <a:gd name="T35" fmla="*/ 64 h 196"/>
                <a:gd name="T36" fmla="*/ 22 w 104"/>
                <a:gd name="T37" fmla="*/ 69 h 196"/>
                <a:gd name="T38" fmla="*/ 26 w 104"/>
                <a:gd name="T39" fmla="*/ 76 h 196"/>
                <a:gd name="T40" fmla="*/ 24 w 104"/>
                <a:gd name="T41" fmla="*/ 80 h 196"/>
                <a:gd name="T42" fmla="*/ 24 w 104"/>
                <a:gd name="T43" fmla="*/ 88 h 196"/>
                <a:gd name="T44" fmla="*/ 25 w 104"/>
                <a:gd name="T45" fmla="*/ 97 h 196"/>
                <a:gd name="T46" fmla="*/ 24 w 104"/>
                <a:gd name="T47" fmla="*/ 102 h 196"/>
                <a:gd name="T48" fmla="*/ 25 w 104"/>
                <a:gd name="T49" fmla="*/ 106 h 196"/>
                <a:gd name="T50" fmla="*/ 24 w 104"/>
                <a:gd name="T51" fmla="*/ 113 h 196"/>
                <a:gd name="T52" fmla="*/ 25 w 104"/>
                <a:gd name="T53" fmla="*/ 119 h 196"/>
                <a:gd name="T54" fmla="*/ 24 w 104"/>
                <a:gd name="T55" fmla="*/ 123 h 196"/>
                <a:gd name="T56" fmla="*/ 25 w 104"/>
                <a:gd name="T57" fmla="*/ 126 h 196"/>
                <a:gd name="T58" fmla="*/ 22 w 104"/>
                <a:gd name="T59" fmla="*/ 134 h 196"/>
                <a:gd name="T60" fmla="*/ 15 w 104"/>
                <a:gd name="T61" fmla="*/ 151 h 196"/>
                <a:gd name="T62" fmla="*/ 12 w 104"/>
                <a:gd name="T63" fmla="*/ 159 h 196"/>
                <a:gd name="T64" fmla="*/ 14 w 104"/>
                <a:gd name="T65" fmla="*/ 175 h 196"/>
                <a:gd name="T66" fmla="*/ 14 w 104"/>
                <a:gd name="T67" fmla="*/ 180 h 196"/>
                <a:gd name="T68" fmla="*/ 15 w 104"/>
                <a:gd name="T69" fmla="*/ 185 h 196"/>
                <a:gd name="T70" fmla="*/ 19 w 104"/>
                <a:gd name="T71" fmla="*/ 190 h 196"/>
                <a:gd name="T72" fmla="*/ 24 w 104"/>
                <a:gd name="T73" fmla="*/ 194 h 196"/>
                <a:gd name="T74" fmla="*/ 19 w 104"/>
                <a:gd name="T75" fmla="*/ 190 h 196"/>
                <a:gd name="T76" fmla="*/ 42 w 104"/>
                <a:gd name="T77" fmla="*/ 177 h 196"/>
                <a:gd name="T78" fmla="*/ 50 w 104"/>
                <a:gd name="T79" fmla="*/ 171 h 196"/>
                <a:gd name="T80" fmla="*/ 45 w 104"/>
                <a:gd name="T81" fmla="*/ 125 h 196"/>
                <a:gd name="T82" fmla="*/ 43 w 104"/>
                <a:gd name="T83" fmla="*/ 113 h 196"/>
                <a:gd name="T84" fmla="*/ 48 w 104"/>
                <a:gd name="T85" fmla="*/ 109 h 196"/>
                <a:gd name="T86" fmla="*/ 53 w 104"/>
                <a:gd name="T87" fmla="*/ 102 h 196"/>
                <a:gd name="T88" fmla="*/ 59 w 104"/>
                <a:gd name="T89" fmla="*/ 88 h 196"/>
                <a:gd name="T90" fmla="*/ 71 w 104"/>
                <a:gd name="T91" fmla="*/ 85 h 196"/>
                <a:gd name="T92" fmla="*/ 79 w 104"/>
                <a:gd name="T93" fmla="*/ 80 h 196"/>
                <a:gd name="T94" fmla="*/ 88 w 104"/>
                <a:gd name="T95" fmla="*/ 76 h 196"/>
                <a:gd name="T96" fmla="*/ 101 w 104"/>
                <a:gd name="T97" fmla="*/ 55 h 196"/>
                <a:gd name="T98" fmla="*/ 101 w 104"/>
                <a:gd name="T99" fmla="*/ 35 h 196"/>
                <a:gd name="T100" fmla="*/ 100 w 104"/>
                <a:gd name="T101" fmla="*/ 7 h 196"/>
                <a:gd name="T102" fmla="*/ 95 w 104"/>
                <a:gd name="T103" fmla="*/ 1 h 196"/>
                <a:gd name="T104" fmla="*/ 87 w 104"/>
                <a:gd name="T105" fmla="*/ 4 h 196"/>
                <a:gd name="T106" fmla="*/ 81 w 104"/>
                <a:gd name="T107" fmla="*/ 7 h 196"/>
                <a:gd name="T108" fmla="*/ 77 w 104"/>
                <a:gd name="T109" fmla="*/ 7 h 196"/>
                <a:gd name="T110" fmla="*/ 73 w 104"/>
                <a:gd name="T111" fmla="*/ 9 h 196"/>
                <a:gd name="T112" fmla="*/ 63 w 104"/>
                <a:gd name="T113" fmla="*/ 12 h 196"/>
                <a:gd name="T114" fmla="*/ 56 w 104"/>
                <a:gd name="T115" fmla="*/ 12 h 196"/>
                <a:gd name="T116" fmla="*/ 52 w 104"/>
                <a:gd name="T117" fmla="*/ 8 h 196"/>
                <a:gd name="T118" fmla="*/ 42 w 104"/>
                <a:gd name="T119" fmla="*/ 12 h 196"/>
                <a:gd name="T120" fmla="*/ 44 w 104"/>
                <a:gd name="T121" fmla="*/ 21 h 196"/>
                <a:gd name="T122" fmla="*/ 45 w 104"/>
                <a:gd name="T123" fmla="*/ 38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
                <a:gd name="T187" fmla="*/ 0 h 196"/>
                <a:gd name="T188" fmla="*/ 104 w 104"/>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 h="196">
                  <a:moveTo>
                    <a:pt x="45" y="38"/>
                  </a:moveTo>
                  <a:lnTo>
                    <a:pt x="45" y="38"/>
                  </a:lnTo>
                  <a:lnTo>
                    <a:pt x="47" y="39"/>
                  </a:lnTo>
                  <a:lnTo>
                    <a:pt x="48" y="41"/>
                  </a:lnTo>
                  <a:lnTo>
                    <a:pt x="49" y="43"/>
                  </a:lnTo>
                  <a:lnTo>
                    <a:pt x="52" y="44"/>
                  </a:lnTo>
                  <a:lnTo>
                    <a:pt x="53" y="45"/>
                  </a:lnTo>
                  <a:lnTo>
                    <a:pt x="55" y="46"/>
                  </a:lnTo>
                  <a:lnTo>
                    <a:pt x="56" y="49"/>
                  </a:lnTo>
                  <a:lnTo>
                    <a:pt x="56" y="52"/>
                  </a:lnTo>
                  <a:lnTo>
                    <a:pt x="55" y="54"/>
                  </a:lnTo>
                  <a:lnTo>
                    <a:pt x="56" y="55"/>
                  </a:lnTo>
                  <a:lnTo>
                    <a:pt x="56" y="57"/>
                  </a:lnTo>
                  <a:lnTo>
                    <a:pt x="55" y="60"/>
                  </a:lnTo>
                  <a:lnTo>
                    <a:pt x="53" y="60"/>
                  </a:lnTo>
                  <a:lnTo>
                    <a:pt x="50" y="60"/>
                  </a:lnTo>
                  <a:lnTo>
                    <a:pt x="49" y="60"/>
                  </a:lnTo>
                  <a:lnTo>
                    <a:pt x="49" y="61"/>
                  </a:lnTo>
                  <a:lnTo>
                    <a:pt x="49" y="63"/>
                  </a:lnTo>
                  <a:lnTo>
                    <a:pt x="49" y="66"/>
                  </a:lnTo>
                  <a:lnTo>
                    <a:pt x="50" y="69"/>
                  </a:lnTo>
                  <a:lnTo>
                    <a:pt x="51" y="70"/>
                  </a:lnTo>
                  <a:lnTo>
                    <a:pt x="50" y="72"/>
                  </a:lnTo>
                  <a:lnTo>
                    <a:pt x="49" y="73"/>
                  </a:lnTo>
                  <a:lnTo>
                    <a:pt x="48" y="74"/>
                  </a:lnTo>
                  <a:lnTo>
                    <a:pt x="47" y="73"/>
                  </a:lnTo>
                  <a:lnTo>
                    <a:pt x="47" y="72"/>
                  </a:lnTo>
                  <a:lnTo>
                    <a:pt x="47" y="70"/>
                  </a:lnTo>
                  <a:lnTo>
                    <a:pt x="43" y="69"/>
                  </a:lnTo>
                  <a:lnTo>
                    <a:pt x="40" y="65"/>
                  </a:lnTo>
                  <a:lnTo>
                    <a:pt x="36" y="63"/>
                  </a:lnTo>
                  <a:lnTo>
                    <a:pt x="36" y="62"/>
                  </a:lnTo>
                  <a:lnTo>
                    <a:pt x="36" y="60"/>
                  </a:lnTo>
                  <a:lnTo>
                    <a:pt x="38" y="57"/>
                  </a:lnTo>
                  <a:lnTo>
                    <a:pt x="39" y="54"/>
                  </a:lnTo>
                  <a:lnTo>
                    <a:pt x="38" y="49"/>
                  </a:lnTo>
                  <a:lnTo>
                    <a:pt x="38" y="47"/>
                  </a:lnTo>
                  <a:lnTo>
                    <a:pt x="36" y="45"/>
                  </a:lnTo>
                  <a:lnTo>
                    <a:pt x="30" y="48"/>
                  </a:lnTo>
                  <a:lnTo>
                    <a:pt x="28" y="48"/>
                  </a:lnTo>
                  <a:lnTo>
                    <a:pt x="28" y="47"/>
                  </a:lnTo>
                  <a:lnTo>
                    <a:pt x="28" y="44"/>
                  </a:lnTo>
                  <a:lnTo>
                    <a:pt x="27" y="43"/>
                  </a:lnTo>
                  <a:lnTo>
                    <a:pt x="25" y="41"/>
                  </a:lnTo>
                  <a:lnTo>
                    <a:pt x="24" y="40"/>
                  </a:lnTo>
                  <a:lnTo>
                    <a:pt x="0" y="47"/>
                  </a:lnTo>
                  <a:lnTo>
                    <a:pt x="2" y="49"/>
                  </a:lnTo>
                  <a:lnTo>
                    <a:pt x="3" y="52"/>
                  </a:lnTo>
                  <a:lnTo>
                    <a:pt x="3" y="54"/>
                  </a:lnTo>
                  <a:lnTo>
                    <a:pt x="2" y="61"/>
                  </a:lnTo>
                  <a:lnTo>
                    <a:pt x="7" y="62"/>
                  </a:lnTo>
                  <a:lnTo>
                    <a:pt x="12" y="64"/>
                  </a:lnTo>
                  <a:lnTo>
                    <a:pt x="15" y="65"/>
                  </a:lnTo>
                  <a:lnTo>
                    <a:pt x="18" y="68"/>
                  </a:lnTo>
                  <a:lnTo>
                    <a:pt x="22" y="69"/>
                  </a:lnTo>
                  <a:lnTo>
                    <a:pt x="24" y="71"/>
                  </a:lnTo>
                  <a:lnTo>
                    <a:pt x="26" y="73"/>
                  </a:lnTo>
                  <a:lnTo>
                    <a:pt x="26" y="76"/>
                  </a:lnTo>
                  <a:lnTo>
                    <a:pt x="25" y="77"/>
                  </a:lnTo>
                  <a:lnTo>
                    <a:pt x="24" y="79"/>
                  </a:lnTo>
                  <a:lnTo>
                    <a:pt x="24" y="80"/>
                  </a:lnTo>
                  <a:lnTo>
                    <a:pt x="24" y="85"/>
                  </a:lnTo>
                  <a:lnTo>
                    <a:pt x="24" y="88"/>
                  </a:lnTo>
                  <a:lnTo>
                    <a:pt x="27" y="94"/>
                  </a:lnTo>
                  <a:lnTo>
                    <a:pt x="25" y="97"/>
                  </a:lnTo>
                  <a:lnTo>
                    <a:pt x="23" y="100"/>
                  </a:lnTo>
                  <a:lnTo>
                    <a:pt x="23" y="101"/>
                  </a:lnTo>
                  <a:lnTo>
                    <a:pt x="24" y="102"/>
                  </a:lnTo>
                  <a:lnTo>
                    <a:pt x="25" y="104"/>
                  </a:lnTo>
                  <a:lnTo>
                    <a:pt x="25" y="105"/>
                  </a:lnTo>
                  <a:lnTo>
                    <a:pt x="25" y="106"/>
                  </a:lnTo>
                  <a:lnTo>
                    <a:pt x="24" y="109"/>
                  </a:lnTo>
                  <a:lnTo>
                    <a:pt x="24" y="110"/>
                  </a:lnTo>
                  <a:lnTo>
                    <a:pt x="24" y="111"/>
                  </a:lnTo>
                  <a:lnTo>
                    <a:pt x="24" y="113"/>
                  </a:lnTo>
                  <a:lnTo>
                    <a:pt x="24" y="115"/>
                  </a:lnTo>
                  <a:lnTo>
                    <a:pt x="24" y="117"/>
                  </a:lnTo>
                  <a:lnTo>
                    <a:pt x="25" y="119"/>
                  </a:lnTo>
                  <a:lnTo>
                    <a:pt x="25" y="120"/>
                  </a:lnTo>
                  <a:lnTo>
                    <a:pt x="24" y="123"/>
                  </a:lnTo>
                  <a:lnTo>
                    <a:pt x="24" y="125"/>
                  </a:lnTo>
                  <a:lnTo>
                    <a:pt x="24" y="126"/>
                  </a:lnTo>
                  <a:lnTo>
                    <a:pt x="25" y="126"/>
                  </a:lnTo>
                  <a:lnTo>
                    <a:pt x="26" y="126"/>
                  </a:lnTo>
                  <a:lnTo>
                    <a:pt x="26" y="127"/>
                  </a:lnTo>
                  <a:lnTo>
                    <a:pt x="22" y="134"/>
                  </a:lnTo>
                  <a:lnTo>
                    <a:pt x="14" y="143"/>
                  </a:lnTo>
                  <a:lnTo>
                    <a:pt x="15" y="147"/>
                  </a:lnTo>
                  <a:lnTo>
                    <a:pt x="15" y="151"/>
                  </a:lnTo>
                  <a:lnTo>
                    <a:pt x="14" y="153"/>
                  </a:lnTo>
                  <a:lnTo>
                    <a:pt x="12" y="155"/>
                  </a:lnTo>
                  <a:lnTo>
                    <a:pt x="12" y="159"/>
                  </a:lnTo>
                  <a:lnTo>
                    <a:pt x="14" y="165"/>
                  </a:lnTo>
                  <a:lnTo>
                    <a:pt x="15" y="170"/>
                  </a:lnTo>
                  <a:lnTo>
                    <a:pt x="14" y="175"/>
                  </a:lnTo>
                  <a:lnTo>
                    <a:pt x="12" y="178"/>
                  </a:lnTo>
                  <a:lnTo>
                    <a:pt x="12" y="179"/>
                  </a:lnTo>
                  <a:lnTo>
                    <a:pt x="14" y="180"/>
                  </a:lnTo>
                  <a:lnTo>
                    <a:pt x="15" y="184"/>
                  </a:lnTo>
                  <a:lnTo>
                    <a:pt x="15" y="185"/>
                  </a:lnTo>
                  <a:lnTo>
                    <a:pt x="17" y="186"/>
                  </a:lnTo>
                  <a:lnTo>
                    <a:pt x="18" y="187"/>
                  </a:lnTo>
                  <a:lnTo>
                    <a:pt x="19" y="190"/>
                  </a:lnTo>
                  <a:lnTo>
                    <a:pt x="18" y="196"/>
                  </a:lnTo>
                  <a:lnTo>
                    <a:pt x="24" y="196"/>
                  </a:lnTo>
                  <a:lnTo>
                    <a:pt x="24" y="194"/>
                  </a:lnTo>
                  <a:lnTo>
                    <a:pt x="23" y="192"/>
                  </a:lnTo>
                  <a:lnTo>
                    <a:pt x="19" y="190"/>
                  </a:lnTo>
                  <a:lnTo>
                    <a:pt x="27" y="184"/>
                  </a:lnTo>
                  <a:lnTo>
                    <a:pt x="36" y="178"/>
                  </a:lnTo>
                  <a:lnTo>
                    <a:pt x="42" y="177"/>
                  </a:lnTo>
                  <a:lnTo>
                    <a:pt x="45" y="177"/>
                  </a:lnTo>
                  <a:lnTo>
                    <a:pt x="48" y="176"/>
                  </a:lnTo>
                  <a:lnTo>
                    <a:pt x="50" y="171"/>
                  </a:lnTo>
                  <a:lnTo>
                    <a:pt x="50" y="166"/>
                  </a:lnTo>
                  <a:lnTo>
                    <a:pt x="50" y="159"/>
                  </a:lnTo>
                  <a:lnTo>
                    <a:pt x="50" y="151"/>
                  </a:lnTo>
                  <a:lnTo>
                    <a:pt x="45" y="125"/>
                  </a:lnTo>
                  <a:lnTo>
                    <a:pt x="43" y="125"/>
                  </a:lnTo>
                  <a:lnTo>
                    <a:pt x="42" y="118"/>
                  </a:lnTo>
                  <a:lnTo>
                    <a:pt x="43" y="113"/>
                  </a:lnTo>
                  <a:lnTo>
                    <a:pt x="43" y="111"/>
                  </a:lnTo>
                  <a:lnTo>
                    <a:pt x="45" y="110"/>
                  </a:lnTo>
                  <a:lnTo>
                    <a:pt x="48" y="109"/>
                  </a:lnTo>
                  <a:lnTo>
                    <a:pt x="49" y="105"/>
                  </a:lnTo>
                  <a:lnTo>
                    <a:pt x="50" y="102"/>
                  </a:lnTo>
                  <a:lnTo>
                    <a:pt x="53" y="102"/>
                  </a:lnTo>
                  <a:lnTo>
                    <a:pt x="57" y="89"/>
                  </a:lnTo>
                  <a:lnTo>
                    <a:pt x="59" y="88"/>
                  </a:lnTo>
                  <a:lnTo>
                    <a:pt x="63" y="88"/>
                  </a:lnTo>
                  <a:lnTo>
                    <a:pt x="67" y="87"/>
                  </a:lnTo>
                  <a:lnTo>
                    <a:pt x="71" y="85"/>
                  </a:lnTo>
                  <a:lnTo>
                    <a:pt x="74" y="81"/>
                  </a:lnTo>
                  <a:lnTo>
                    <a:pt x="76" y="80"/>
                  </a:lnTo>
                  <a:lnTo>
                    <a:pt x="79" y="80"/>
                  </a:lnTo>
                  <a:lnTo>
                    <a:pt x="81" y="80"/>
                  </a:lnTo>
                  <a:lnTo>
                    <a:pt x="83" y="80"/>
                  </a:lnTo>
                  <a:lnTo>
                    <a:pt x="88" y="76"/>
                  </a:lnTo>
                  <a:lnTo>
                    <a:pt x="93" y="69"/>
                  </a:lnTo>
                  <a:lnTo>
                    <a:pt x="99" y="61"/>
                  </a:lnTo>
                  <a:lnTo>
                    <a:pt x="101" y="55"/>
                  </a:lnTo>
                  <a:lnTo>
                    <a:pt x="101" y="50"/>
                  </a:lnTo>
                  <a:lnTo>
                    <a:pt x="100" y="44"/>
                  </a:lnTo>
                  <a:lnTo>
                    <a:pt x="101" y="35"/>
                  </a:lnTo>
                  <a:lnTo>
                    <a:pt x="104" y="27"/>
                  </a:lnTo>
                  <a:lnTo>
                    <a:pt x="100" y="7"/>
                  </a:lnTo>
                  <a:lnTo>
                    <a:pt x="101" y="0"/>
                  </a:lnTo>
                  <a:lnTo>
                    <a:pt x="98" y="0"/>
                  </a:lnTo>
                  <a:lnTo>
                    <a:pt x="95" y="1"/>
                  </a:lnTo>
                  <a:lnTo>
                    <a:pt x="91" y="4"/>
                  </a:lnTo>
                  <a:lnTo>
                    <a:pt x="87" y="4"/>
                  </a:lnTo>
                  <a:lnTo>
                    <a:pt x="85" y="5"/>
                  </a:lnTo>
                  <a:lnTo>
                    <a:pt x="84" y="6"/>
                  </a:lnTo>
                  <a:lnTo>
                    <a:pt x="83" y="7"/>
                  </a:lnTo>
                  <a:lnTo>
                    <a:pt x="81" y="7"/>
                  </a:lnTo>
                  <a:lnTo>
                    <a:pt x="80" y="8"/>
                  </a:lnTo>
                  <a:lnTo>
                    <a:pt x="77" y="7"/>
                  </a:lnTo>
                  <a:lnTo>
                    <a:pt x="76" y="7"/>
                  </a:lnTo>
                  <a:lnTo>
                    <a:pt x="75" y="7"/>
                  </a:lnTo>
                  <a:lnTo>
                    <a:pt x="73" y="9"/>
                  </a:lnTo>
                  <a:lnTo>
                    <a:pt x="69" y="11"/>
                  </a:lnTo>
                  <a:lnTo>
                    <a:pt x="66" y="12"/>
                  </a:lnTo>
                  <a:lnTo>
                    <a:pt x="63" y="12"/>
                  </a:lnTo>
                  <a:lnTo>
                    <a:pt x="59" y="13"/>
                  </a:lnTo>
                  <a:lnTo>
                    <a:pt x="57" y="13"/>
                  </a:lnTo>
                  <a:lnTo>
                    <a:pt x="56" y="12"/>
                  </a:lnTo>
                  <a:lnTo>
                    <a:pt x="56" y="9"/>
                  </a:lnTo>
                  <a:lnTo>
                    <a:pt x="53" y="8"/>
                  </a:lnTo>
                  <a:lnTo>
                    <a:pt x="52" y="8"/>
                  </a:lnTo>
                  <a:lnTo>
                    <a:pt x="50" y="9"/>
                  </a:lnTo>
                  <a:lnTo>
                    <a:pt x="45" y="11"/>
                  </a:lnTo>
                  <a:lnTo>
                    <a:pt x="42" y="12"/>
                  </a:lnTo>
                  <a:lnTo>
                    <a:pt x="41" y="17"/>
                  </a:lnTo>
                  <a:lnTo>
                    <a:pt x="44" y="21"/>
                  </a:lnTo>
                  <a:lnTo>
                    <a:pt x="44" y="29"/>
                  </a:lnTo>
                  <a:lnTo>
                    <a:pt x="45" y="32"/>
                  </a:lnTo>
                  <a:lnTo>
                    <a:pt x="45" y="38"/>
                  </a:lnTo>
                  <a:close/>
                </a:path>
              </a:pathLst>
            </a:custGeom>
            <a:grpFill/>
            <a:ln w="1905">
              <a:solidFill>
                <a:srgbClr val="FAE374"/>
              </a:solidFill>
              <a:prstDash val="solid"/>
              <a:round/>
              <a:headEnd/>
              <a:tailEnd/>
            </a:ln>
          </p:spPr>
          <p:txBody>
            <a:bodyPr/>
            <a:lstStyle/>
            <a:p>
              <a:endParaRPr lang="en-US"/>
            </a:p>
          </p:txBody>
        </p:sp>
        <p:sp>
          <p:nvSpPr>
            <p:cNvPr id="159" name="Freeform 234"/>
            <p:cNvSpPr>
              <a:spLocks noChangeAspect="1"/>
            </p:cNvSpPr>
            <p:nvPr/>
          </p:nvSpPr>
          <p:spPr bwMode="auto">
            <a:xfrm>
              <a:off x="4337757" y="2638592"/>
              <a:ext cx="142379" cy="155482"/>
            </a:xfrm>
            <a:custGeom>
              <a:avLst/>
              <a:gdLst>
                <a:gd name="T0" fmla="*/ 41 w 109"/>
                <a:gd name="T1" fmla="*/ 109 h 109"/>
                <a:gd name="T2" fmla="*/ 41 w 109"/>
                <a:gd name="T3" fmla="*/ 98 h 109"/>
                <a:gd name="T4" fmla="*/ 43 w 109"/>
                <a:gd name="T5" fmla="*/ 94 h 109"/>
                <a:gd name="T6" fmla="*/ 46 w 109"/>
                <a:gd name="T7" fmla="*/ 92 h 109"/>
                <a:gd name="T8" fmla="*/ 49 w 109"/>
                <a:gd name="T9" fmla="*/ 89 h 109"/>
                <a:gd name="T10" fmla="*/ 57 w 109"/>
                <a:gd name="T11" fmla="*/ 85 h 109"/>
                <a:gd name="T12" fmla="*/ 62 w 109"/>
                <a:gd name="T13" fmla="*/ 84 h 109"/>
                <a:gd name="T14" fmla="*/ 67 w 109"/>
                <a:gd name="T15" fmla="*/ 81 h 109"/>
                <a:gd name="T16" fmla="*/ 68 w 109"/>
                <a:gd name="T17" fmla="*/ 80 h 109"/>
                <a:gd name="T18" fmla="*/ 73 w 109"/>
                <a:gd name="T19" fmla="*/ 78 h 109"/>
                <a:gd name="T20" fmla="*/ 76 w 109"/>
                <a:gd name="T21" fmla="*/ 77 h 109"/>
                <a:gd name="T22" fmla="*/ 79 w 109"/>
                <a:gd name="T23" fmla="*/ 75 h 109"/>
                <a:gd name="T24" fmla="*/ 85 w 109"/>
                <a:gd name="T25" fmla="*/ 68 h 109"/>
                <a:gd name="T26" fmla="*/ 87 w 109"/>
                <a:gd name="T27" fmla="*/ 64 h 109"/>
                <a:gd name="T28" fmla="*/ 94 w 109"/>
                <a:gd name="T29" fmla="*/ 60 h 109"/>
                <a:gd name="T30" fmla="*/ 97 w 109"/>
                <a:gd name="T31" fmla="*/ 58 h 109"/>
                <a:gd name="T32" fmla="*/ 95 w 109"/>
                <a:gd name="T33" fmla="*/ 54 h 109"/>
                <a:gd name="T34" fmla="*/ 99 w 109"/>
                <a:gd name="T35" fmla="*/ 51 h 109"/>
                <a:gd name="T36" fmla="*/ 101 w 109"/>
                <a:gd name="T37" fmla="*/ 49 h 109"/>
                <a:gd name="T38" fmla="*/ 102 w 109"/>
                <a:gd name="T39" fmla="*/ 46 h 109"/>
                <a:gd name="T40" fmla="*/ 109 w 109"/>
                <a:gd name="T41" fmla="*/ 42 h 109"/>
                <a:gd name="T42" fmla="*/ 109 w 109"/>
                <a:gd name="T43" fmla="*/ 41 h 109"/>
                <a:gd name="T44" fmla="*/ 107 w 109"/>
                <a:gd name="T45" fmla="*/ 36 h 109"/>
                <a:gd name="T46" fmla="*/ 105 w 109"/>
                <a:gd name="T47" fmla="*/ 33 h 109"/>
                <a:gd name="T48" fmla="*/ 105 w 109"/>
                <a:gd name="T49" fmla="*/ 29 h 109"/>
                <a:gd name="T50" fmla="*/ 103 w 109"/>
                <a:gd name="T51" fmla="*/ 26 h 109"/>
                <a:gd name="T52" fmla="*/ 101 w 109"/>
                <a:gd name="T53" fmla="*/ 23 h 109"/>
                <a:gd name="T54" fmla="*/ 102 w 109"/>
                <a:gd name="T55" fmla="*/ 18 h 109"/>
                <a:gd name="T56" fmla="*/ 103 w 109"/>
                <a:gd name="T57" fmla="*/ 15 h 109"/>
                <a:gd name="T58" fmla="*/ 102 w 109"/>
                <a:gd name="T59" fmla="*/ 11 h 109"/>
                <a:gd name="T60" fmla="*/ 101 w 109"/>
                <a:gd name="T61" fmla="*/ 9 h 109"/>
                <a:gd name="T62" fmla="*/ 97 w 109"/>
                <a:gd name="T63" fmla="*/ 7 h 109"/>
                <a:gd name="T64" fmla="*/ 94 w 109"/>
                <a:gd name="T65" fmla="*/ 4 h 109"/>
                <a:gd name="T66" fmla="*/ 92 w 109"/>
                <a:gd name="T67" fmla="*/ 5 h 109"/>
                <a:gd name="T68" fmla="*/ 92 w 109"/>
                <a:gd name="T69" fmla="*/ 8 h 109"/>
                <a:gd name="T70" fmla="*/ 83 w 109"/>
                <a:gd name="T71" fmla="*/ 9 h 109"/>
                <a:gd name="T72" fmla="*/ 75 w 109"/>
                <a:gd name="T73" fmla="*/ 9 h 109"/>
                <a:gd name="T74" fmla="*/ 68 w 109"/>
                <a:gd name="T75" fmla="*/ 0 h 109"/>
                <a:gd name="T76" fmla="*/ 62 w 109"/>
                <a:gd name="T77" fmla="*/ 1 h 109"/>
                <a:gd name="T78" fmla="*/ 59 w 109"/>
                <a:gd name="T79" fmla="*/ 13 h 109"/>
                <a:gd name="T80" fmla="*/ 53 w 109"/>
                <a:gd name="T81" fmla="*/ 26 h 109"/>
                <a:gd name="T82" fmla="*/ 48 w 109"/>
                <a:gd name="T83" fmla="*/ 31 h 109"/>
                <a:gd name="T84" fmla="*/ 42 w 109"/>
                <a:gd name="T85" fmla="*/ 34 h 109"/>
                <a:gd name="T86" fmla="*/ 36 w 109"/>
                <a:gd name="T87" fmla="*/ 34 h 109"/>
                <a:gd name="T88" fmla="*/ 30 w 109"/>
                <a:gd name="T89" fmla="*/ 40 h 109"/>
                <a:gd name="T90" fmla="*/ 27 w 109"/>
                <a:gd name="T91" fmla="*/ 45 h 109"/>
                <a:gd name="T92" fmla="*/ 27 w 109"/>
                <a:gd name="T93" fmla="*/ 48 h 109"/>
                <a:gd name="T94" fmla="*/ 28 w 109"/>
                <a:gd name="T95" fmla="*/ 50 h 109"/>
                <a:gd name="T96" fmla="*/ 27 w 109"/>
                <a:gd name="T97" fmla="*/ 52 h 109"/>
                <a:gd name="T98" fmla="*/ 22 w 109"/>
                <a:gd name="T99" fmla="*/ 58 h 109"/>
                <a:gd name="T100" fmla="*/ 22 w 109"/>
                <a:gd name="T101" fmla="*/ 61 h 109"/>
                <a:gd name="T102" fmla="*/ 24 w 109"/>
                <a:gd name="T103" fmla="*/ 67 h 109"/>
                <a:gd name="T104" fmla="*/ 25 w 109"/>
                <a:gd name="T105" fmla="*/ 70 h 109"/>
                <a:gd name="T106" fmla="*/ 24 w 109"/>
                <a:gd name="T107" fmla="*/ 85 h 109"/>
                <a:gd name="T108" fmla="*/ 17 w 109"/>
                <a:gd name="T109" fmla="*/ 96 h 109"/>
                <a:gd name="T110" fmla="*/ 13 w 109"/>
                <a:gd name="T111" fmla="*/ 99 h 109"/>
                <a:gd name="T112" fmla="*/ 1 w 109"/>
                <a:gd name="T113" fmla="*/ 108 h 109"/>
                <a:gd name="T114" fmla="*/ 0 w 109"/>
                <a:gd name="T115" fmla="*/ 109 h 109"/>
                <a:gd name="T116" fmla="*/ 0 w 109"/>
                <a:gd name="T117" fmla="*/ 109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9"/>
                <a:gd name="T178" fmla="*/ 0 h 109"/>
                <a:gd name="T179" fmla="*/ 109 w 109"/>
                <a:gd name="T180" fmla="*/ 109 h 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9" h="109">
                  <a:moveTo>
                    <a:pt x="0" y="109"/>
                  </a:moveTo>
                  <a:lnTo>
                    <a:pt x="41" y="109"/>
                  </a:lnTo>
                  <a:lnTo>
                    <a:pt x="41" y="98"/>
                  </a:lnTo>
                  <a:lnTo>
                    <a:pt x="42" y="97"/>
                  </a:lnTo>
                  <a:lnTo>
                    <a:pt x="43" y="94"/>
                  </a:lnTo>
                  <a:lnTo>
                    <a:pt x="46" y="92"/>
                  </a:lnTo>
                  <a:lnTo>
                    <a:pt x="49" y="89"/>
                  </a:lnTo>
                  <a:lnTo>
                    <a:pt x="52" y="86"/>
                  </a:lnTo>
                  <a:lnTo>
                    <a:pt x="57" y="85"/>
                  </a:lnTo>
                  <a:lnTo>
                    <a:pt x="62" y="84"/>
                  </a:lnTo>
                  <a:lnTo>
                    <a:pt x="65" y="83"/>
                  </a:lnTo>
                  <a:lnTo>
                    <a:pt x="67" y="81"/>
                  </a:lnTo>
                  <a:lnTo>
                    <a:pt x="68" y="80"/>
                  </a:lnTo>
                  <a:lnTo>
                    <a:pt x="69" y="78"/>
                  </a:lnTo>
                  <a:lnTo>
                    <a:pt x="73" y="78"/>
                  </a:lnTo>
                  <a:lnTo>
                    <a:pt x="76" y="77"/>
                  </a:lnTo>
                  <a:lnTo>
                    <a:pt x="79" y="75"/>
                  </a:lnTo>
                  <a:lnTo>
                    <a:pt x="83" y="72"/>
                  </a:lnTo>
                  <a:lnTo>
                    <a:pt x="85" y="68"/>
                  </a:lnTo>
                  <a:lnTo>
                    <a:pt x="87" y="64"/>
                  </a:lnTo>
                  <a:lnTo>
                    <a:pt x="90" y="62"/>
                  </a:lnTo>
                  <a:lnTo>
                    <a:pt x="94" y="60"/>
                  </a:lnTo>
                  <a:lnTo>
                    <a:pt x="97" y="58"/>
                  </a:lnTo>
                  <a:lnTo>
                    <a:pt x="95" y="54"/>
                  </a:lnTo>
                  <a:lnTo>
                    <a:pt x="97" y="52"/>
                  </a:lnTo>
                  <a:lnTo>
                    <a:pt x="99" y="51"/>
                  </a:lnTo>
                  <a:lnTo>
                    <a:pt x="100" y="50"/>
                  </a:lnTo>
                  <a:lnTo>
                    <a:pt x="101" y="49"/>
                  </a:lnTo>
                  <a:lnTo>
                    <a:pt x="102" y="46"/>
                  </a:lnTo>
                  <a:lnTo>
                    <a:pt x="105" y="45"/>
                  </a:lnTo>
                  <a:lnTo>
                    <a:pt x="109" y="42"/>
                  </a:lnTo>
                  <a:lnTo>
                    <a:pt x="109" y="41"/>
                  </a:lnTo>
                  <a:lnTo>
                    <a:pt x="109" y="40"/>
                  </a:lnTo>
                  <a:lnTo>
                    <a:pt x="107" y="36"/>
                  </a:lnTo>
                  <a:lnTo>
                    <a:pt x="105" y="33"/>
                  </a:lnTo>
                  <a:lnTo>
                    <a:pt x="105" y="29"/>
                  </a:lnTo>
                  <a:lnTo>
                    <a:pt x="105" y="27"/>
                  </a:lnTo>
                  <a:lnTo>
                    <a:pt x="103" y="26"/>
                  </a:lnTo>
                  <a:lnTo>
                    <a:pt x="102" y="25"/>
                  </a:lnTo>
                  <a:lnTo>
                    <a:pt x="101" y="23"/>
                  </a:lnTo>
                  <a:lnTo>
                    <a:pt x="102" y="18"/>
                  </a:lnTo>
                  <a:lnTo>
                    <a:pt x="103" y="15"/>
                  </a:lnTo>
                  <a:lnTo>
                    <a:pt x="103" y="12"/>
                  </a:lnTo>
                  <a:lnTo>
                    <a:pt x="102" y="11"/>
                  </a:lnTo>
                  <a:lnTo>
                    <a:pt x="101" y="9"/>
                  </a:lnTo>
                  <a:lnTo>
                    <a:pt x="98" y="8"/>
                  </a:lnTo>
                  <a:lnTo>
                    <a:pt x="97" y="7"/>
                  </a:lnTo>
                  <a:lnTo>
                    <a:pt x="94" y="4"/>
                  </a:lnTo>
                  <a:lnTo>
                    <a:pt x="93" y="4"/>
                  </a:lnTo>
                  <a:lnTo>
                    <a:pt x="92" y="5"/>
                  </a:lnTo>
                  <a:lnTo>
                    <a:pt x="92" y="8"/>
                  </a:lnTo>
                  <a:lnTo>
                    <a:pt x="87" y="8"/>
                  </a:lnTo>
                  <a:lnTo>
                    <a:pt x="83" y="9"/>
                  </a:lnTo>
                  <a:lnTo>
                    <a:pt x="75" y="9"/>
                  </a:lnTo>
                  <a:lnTo>
                    <a:pt x="68" y="0"/>
                  </a:lnTo>
                  <a:lnTo>
                    <a:pt x="62" y="1"/>
                  </a:lnTo>
                  <a:lnTo>
                    <a:pt x="60" y="8"/>
                  </a:lnTo>
                  <a:lnTo>
                    <a:pt x="59" y="13"/>
                  </a:lnTo>
                  <a:lnTo>
                    <a:pt x="57" y="20"/>
                  </a:lnTo>
                  <a:lnTo>
                    <a:pt x="53" y="26"/>
                  </a:lnTo>
                  <a:lnTo>
                    <a:pt x="48" y="31"/>
                  </a:lnTo>
                  <a:lnTo>
                    <a:pt x="42" y="34"/>
                  </a:lnTo>
                  <a:lnTo>
                    <a:pt x="38" y="33"/>
                  </a:lnTo>
                  <a:lnTo>
                    <a:pt x="36" y="34"/>
                  </a:lnTo>
                  <a:lnTo>
                    <a:pt x="30" y="40"/>
                  </a:lnTo>
                  <a:lnTo>
                    <a:pt x="27" y="45"/>
                  </a:lnTo>
                  <a:lnTo>
                    <a:pt x="27" y="46"/>
                  </a:lnTo>
                  <a:lnTo>
                    <a:pt x="27" y="48"/>
                  </a:lnTo>
                  <a:lnTo>
                    <a:pt x="28" y="49"/>
                  </a:lnTo>
                  <a:lnTo>
                    <a:pt x="28" y="50"/>
                  </a:lnTo>
                  <a:lnTo>
                    <a:pt x="27" y="52"/>
                  </a:lnTo>
                  <a:lnTo>
                    <a:pt x="25" y="56"/>
                  </a:lnTo>
                  <a:lnTo>
                    <a:pt x="22" y="58"/>
                  </a:lnTo>
                  <a:lnTo>
                    <a:pt x="22" y="61"/>
                  </a:lnTo>
                  <a:lnTo>
                    <a:pt x="22" y="64"/>
                  </a:lnTo>
                  <a:lnTo>
                    <a:pt x="24" y="67"/>
                  </a:lnTo>
                  <a:lnTo>
                    <a:pt x="25" y="70"/>
                  </a:lnTo>
                  <a:lnTo>
                    <a:pt x="25" y="78"/>
                  </a:lnTo>
                  <a:lnTo>
                    <a:pt x="24" y="85"/>
                  </a:lnTo>
                  <a:lnTo>
                    <a:pt x="20" y="91"/>
                  </a:lnTo>
                  <a:lnTo>
                    <a:pt x="17" y="96"/>
                  </a:lnTo>
                  <a:lnTo>
                    <a:pt x="13" y="99"/>
                  </a:lnTo>
                  <a:lnTo>
                    <a:pt x="9" y="101"/>
                  </a:lnTo>
                  <a:lnTo>
                    <a:pt x="1" y="108"/>
                  </a:lnTo>
                  <a:lnTo>
                    <a:pt x="0" y="109"/>
                  </a:lnTo>
                  <a:close/>
                </a:path>
              </a:pathLst>
            </a:custGeom>
            <a:grpFill/>
            <a:ln w="1905">
              <a:solidFill>
                <a:srgbClr val="FAE374"/>
              </a:solidFill>
              <a:prstDash val="solid"/>
              <a:round/>
              <a:headEnd/>
              <a:tailEnd/>
            </a:ln>
          </p:spPr>
          <p:txBody>
            <a:bodyPr/>
            <a:lstStyle/>
            <a:p>
              <a:endParaRPr lang="en-US"/>
            </a:p>
          </p:txBody>
        </p:sp>
        <p:sp>
          <p:nvSpPr>
            <p:cNvPr id="160" name="Freeform 235"/>
            <p:cNvSpPr>
              <a:spLocks noChangeAspect="1" noEditPoints="1"/>
            </p:cNvSpPr>
            <p:nvPr/>
          </p:nvSpPr>
          <p:spPr bwMode="auto">
            <a:xfrm>
              <a:off x="5655740" y="2304806"/>
              <a:ext cx="411461" cy="219671"/>
            </a:xfrm>
            <a:custGeom>
              <a:avLst/>
              <a:gdLst>
                <a:gd name="T0" fmla="*/ 48 w 315"/>
                <a:gd name="T1" fmla="*/ 22 h 154"/>
                <a:gd name="T2" fmla="*/ 60 w 315"/>
                <a:gd name="T3" fmla="*/ 24 h 154"/>
                <a:gd name="T4" fmla="*/ 80 w 315"/>
                <a:gd name="T5" fmla="*/ 30 h 154"/>
                <a:gd name="T6" fmla="*/ 99 w 315"/>
                <a:gd name="T7" fmla="*/ 25 h 154"/>
                <a:gd name="T8" fmla="*/ 91 w 315"/>
                <a:gd name="T9" fmla="*/ 11 h 154"/>
                <a:gd name="T10" fmla="*/ 97 w 315"/>
                <a:gd name="T11" fmla="*/ 0 h 154"/>
                <a:gd name="T12" fmla="*/ 116 w 315"/>
                <a:gd name="T13" fmla="*/ 1 h 154"/>
                <a:gd name="T14" fmla="*/ 136 w 315"/>
                <a:gd name="T15" fmla="*/ 14 h 154"/>
                <a:gd name="T16" fmla="*/ 148 w 315"/>
                <a:gd name="T17" fmla="*/ 27 h 154"/>
                <a:gd name="T18" fmla="*/ 164 w 315"/>
                <a:gd name="T19" fmla="*/ 31 h 154"/>
                <a:gd name="T20" fmla="*/ 179 w 315"/>
                <a:gd name="T21" fmla="*/ 29 h 154"/>
                <a:gd name="T22" fmla="*/ 193 w 315"/>
                <a:gd name="T23" fmla="*/ 35 h 154"/>
                <a:gd name="T24" fmla="*/ 206 w 315"/>
                <a:gd name="T25" fmla="*/ 42 h 154"/>
                <a:gd name="T26" fmla="*/ 220 w 315"/>
                <a:gd name="T27" fmla="*/ 42 h 154"/>
                <a:gd name="T28" fmla="*/ 238 w 315"/>
                <a:gd name="T29" fmla="*/ 39 h 154"/>
                <a:gd name="T30" fmla="*/ 260 w 315"/>
                <a:gd name="T31" fmla="*/ 30 h 154"/>
                <a:gd name="T32" fmla="*/ 279 w 315"/>
                <a:gd name="T33" fmla="*/ 37 h 154"/>
                <a:gd name="T34" fmla="*/ 276 w 315"/>
                <a:gd name="T35" fmla="*/ 49 h 154"/>
                <a:gd name="T36" fmla="*/ 277 w 315"/>
                <a:gd name="T37" fmla="*/ 55 h 154"/>
                <a:gd name="T38" fmla="*/ 274 w 315"/>
                <a:gd name="T39" fmla="*/ 65 h 154"/>
                <a:gd name="T40" fmla="*/ 294 w 315"/>
                <a:gd name="T41" fmla="*/ 62 h 154"/>
                <a:gd name="T42" fmla="*/ 303 w 315"/>
                <a:gd name="T43" fmla="*/ 70 h 154"/>
                <a:gd name="T44" fmla="*/ 314 w 315"/>
                <a:gd name="T45" fmla="*/ 81 h 154"/>
                <a:gd name="T46" fmla="*/ 307 w 315"/>
                <a:gd name="T47" fmla="*/ 80 h 154"/>
                <a:gd name="T48" fmla="*/ 302 w 315"/>
                <a:gd name="T49" fmla="*/ 82 h 154"/>
                <a:gd name="T50" fmla="*/ 291 w 315"/>
                <a:gd name="T51" fmla="*/ 86 h 154"/>
                <a:gd name="T52" fmla="*/ 277 w 315"/>
                <a:gd name="T53" fmla="*/ 89 h 154"/>
                <a:gd name="T54" fmla="*/ 259 w 315"/>
                <a:gd name="T55" fmla="*/ 101 h 154"/>
                <a:gd name="T56" fmla="*/ 243 w 315"/>
                <a:gd name="T57" fmla="*/ 111 h 154"/>
                <a:gd name="T58" fmla="*/ 229 w 315"/>
                <a:gd name="T59" fmla="*/ 106 h 154"/>
                <a:gd name="T60" fmla="*/ 227 w 315"/>
                <a:gd name="T61" fmla="*/ 124 h 154"/>
                <a:gd name="T62" fmla="*/ 221 w 315"/>
                <a:gd name="T63" fmla="*/ 137 h 154"/>
                <a:gd name="T64" fmla="*/ 194 w 315"/>
                <a:gd name="T65" fmla="*/ 140 h 154"/>
                <a:gd name="T66" fmla="*/ 180 w 315"/>
                <a:gd name="T67" fmla="*/ 148 h 154"/>
                <a:gd name="T68" fmla="*/ 158 w 315"/>
                <a:gd name="T69" fmla="*/ 154 h 154"/>
                <a:gd name="T70" fmla="*/ 138 w 315"/>
                <a:gd name="T71" fmla="*/ 145 h 154"/>
                <a:gd name="T72" fmla="*/ 112 w 315"/>
                <a:gd name="T73" fmla="*/ 141 h 154"/>
                <a:gd name="T74" fmla="*/ 90 w 315"/>
                <a:gd name="T75" fmla="*/ 140 h 154"/>
                <a:gd name="T76" fmla="*/ 73 w 315"/>
                <a:gd name="T77" fmla="*/ 128 h 154"/>
                <a:gd name="T78" fmla="*/ 63 w 315"/>
                <a:gd name="T79" fmla="*/ 114 h 154"/>
                <a:gd name="T80" fmla="*/ 49 w 315"/>
                <a:gd name="T81" fmla="*/ 106 h 154"/>
                <a:gd name="T82" fmla="*/ 35 w 315"/>
                <a:gd name="T83" fmla="*/ 99 h 154"/>
                <a:gd name="T84" fmla="*/ 34 w 315"/>
                <a:gd name="T85" fmla="*/ 83 h 154"/>
                <a:gd name="T86" fmla="*/ 23 w 315"/>
                <a:gd name="T87" fmla="*/ 71 h 154"/>
                <a:gd name="T88" fmla="*/ 6 w 315"/>
                <a:gd name="T89" fmla="*/ 66 h 154"/>
                <a:gd name="T90" fmla="*/ 0 w 315"/>
                <a:gd name="T91" fmla="*/ 51 h 154"/>
                <a:gd name="T92" fmla="*/ 9 w 315"/>
                <a:gd name="T93" fmla="*/ 39 h 154"/>
                <a:gd name="T94" fmla="*/ 14 w 315"/>
                <a:gd name="T95" fmla="*/ 30 h 154"/>
                <a:gd name="T96" fmla="*/ 30 w 315"/>
                <a:gd name="T97" fmla="*/ 22 h 154"/>
                <a:gd name="T98" fmla="*/ 46 w 315"/>
                <a:gd name="T99" fmla="*/ 21 h 154"/>
                <a:gd name="T100" fmla="*/ 124 w 315"/>
                <a:gd name="T101" fmla="*/ 13 h 154"/>
                <a:gd name="T102" fmla="*/ 125 w 315"/>
                <a:gd name="T103" fmla="*/ 16 h 154"/>
                <a:gd name="T104" fmla="*/ 122 w 315"/>
                <a:gd name="T105" fmla="*/ 21 h 154"/>
                <a:gd name="T106" fmla="*/ 122 w 315"/>
                <a:gd name="T107" fmla="*/ 13 h 154"/>
                <a:gd name="T108" fmla="*/ 124 w 315"/>
                <a:gd name="T109" fmla="*/ 13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5"/>
                <a:gd name="T166" fmla="*/ 0 h 154"/>
                <a:gd name="T167" fmla="*/ 315 w 315"/>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5" h="154">
                  <a:moveTo>
                    <a:pt x="47" y="22"/>
                  </a:moveTo>
                  <a:lnTo>
                    <a:pt x="47" y="22"/>
                  </a:lnTo>
                  <a:lnTo>
                    <a:pt x="48" y="22"/>
                  </a:lnTo>
                  <a:lnTo>
                    <a:pt x="49" y="23"/>
                  </a:lnTo>
                  <a:lnTo>
                    <a:pt x="54" y="21"/>
                  </a:lnTo>
                  <a:lnTo>
                    <a:pt x="60" y="24"/>
                  </a:lnTo>
                  <a:lnTo>
                    <a:pt x="66" y="27"/>
                  </a:lnTo>
                  <a:lnTo>
                    <a:pt x="73" y="29"/>
                  </a:lnTo>
                  <a:lnTo>
                    <a:pt x="80" y="30"/>
                  </a:lnTo>
                  <a:lnTo>
                    <a:pt x="89" y="29"/>
                  </a:lnTo>
                  <a:lnTo>
                    <a:pt x="97" y="29"/>
                  </a:lnTo>
                  <a:lnTo>
                    <a:pt x="99" y="25"/>
                  </a:lnTo>
                  <a:lnTo>
                    <a:pt x="98" y="19"/>
                  </a:lnTo>
                  <a:lnTo>
                    <a:pt x="96" y="15"/>
                  </a:lnTo>
                  <a:lnTo>
                    <a:pt x="91" y="11"/>
                  </a:lnTo>
                  <a:lnTo>
                    <a:pt x="92" y="7"/>
                  </a:lnTo>
                  <a:lnTo>
                    <a:pt x="95" y="3"/>
                  </a:lnTo>
                  <a:lnTo>
                    <a:pt x="97" y="0"/>
                  </a:lnTo>
                  <a:lnTo>
                    <a:pt x="105" y="1"/>
                  </a:lnTo>
                  <a:lnTo>
                    <a:pt x="108" y="1"/>
                  </a:lnTo>
                  <a:lnTo>
                    <a:pt x="116" y="1"/>
                  </a:lnTo>
                  <a:lnTo>
                    <a:pt x="120" y="5"/>
                  </a:lnTo>
                  <a:lnTo>
                    <a:pt x="127" y="6"/>
                  </a:lnTo>
                  <a:lnTo>
                    <a:pt x="136" y="14"/>
                  </a:lnTo>
                  <a:lnTo>
                    <a:pt x="141" y="18"/>
                  </a:lnTo>
                  <a:lnTo>
                    <a:pt x="145" y="25"/>
                  </a:lnTo>
                  <a:lnTo>
                    <a:pt x="148" y="27"/>
                  </a:lnTo>
                  <a:lnTo>
                    <a:pt x="155" y="32"/>
                  </a:lnTo>
                  <a:lnTo>
                    <a:pt x="160" y="31"/>
                  </a:lnTo>
                  <a:lnTo>
                    <a:pt x="164" y="31"/>
                  </a:lnTo>
                  <a:lnTo>
                    <a:pt x="170" y="30"/>
                  </a:lnTo>
                  <a:lnTo>
                    <a:pt x="173" y="26"/>
                  </a:lnTo>
                  <a:lnTo>
                    <a:pt x="179" y="29"/>
                  </a:lnTo>
                  <a:lnTo>
                    <a:pt x="189" y="31"/>
                  </a:lnTo>
                  <a:lnTo>
                    <a:pt x="193" y="32"/>
                  </a:lnTo>
                  <a:lnTo>
                    <a:pt x="193" y="35"/>
                  </a:lnTo>
                  <a:lnTo>
                    <a:pt x="197" y="39"/>
                  </a:lnTo>
                  <a:lnTo>
                    <a:pt x="202" y="39"/>
                  </a:lnTo>
                  <a:lnTo>
                    <a:pt x="206" y="42"/>
                  </a:lnTo>
                  <a:lnTo>
                    <a:pt x="211" y="42"/>
                  </a:lnTo>
                  <a:lnTo>
                    <a:pt x="215" y="41"/>
                  </a:lnTo>
                  <a:lnTo>
                    <a:pt x="220" y="42"/>
                  </a:lnTo>
                  <a:lnTo>
                    <a:pt x="227" y="43"/>
                  </a:lnTo>
                  <a:lnTo>
                    <a:pt x="235" y="42"/>
                  </a:lnTo>
                  <a:lnTo>
                    <a:pt x="238" y="39"/>
                  </a:lnTo>
                  <a:lnTo>
                    <a:pt x="249" y="38"/>
                  </a:lnTo>
                  <a:lnTo>
                    <a:pt x="258" y="31"/>
                  </a:lnTo>
                  <a:lnTo>
                    <a:pt x="260" y="30"/>
                  </a:lnTo>
                  <a:lnTo>
                    <a:pt x="267" y="35"/>
                  </a:lnTo>
                  <a:lnTo>
                    <a:pt x="272" y="34"/>
                  </a:lnTo>
                  <a:lnTo>
                    <a:pt x="279" y="37"/>
                  </a:lnTo>
                  <a:lnTo>
                    <a:pt x="275" y="48"/>
                  </a:lnTo>
                  <a:lnTo>
                    <a:pt x="276" y="49"/>
                  </a:lnTo>
                  <a:lnTo>
                    <a:pt x="277" y="52"/>
                  </a:lnTo>
                  <a:lnTo>
                    <a:pt x="277" y="55"/>
                  </a:lnTo>
                  <a:lnTo>
                    <a:pt x="276" y="58"/>
                  </a:lnTo>
                  <a:lnTo>
                    <a:pt x="274" y="60"/>
                  </a:lnTo>
                  <a:lnTo>
                    <a:pt x="274" y="65"/>
                  </a:lnTo>
                  <a:lnTo>
                    <a:pt x="282" y="68"/>
                  </a:lnTo>
                  <a:lnTo>
                    <a:pt x="288" y="66"/>
                  </a:lnTo>
                  <a:lnTo>
                    <a:pt x="294" y="62"/>
                  </a:lnTo>
                  <a:lnTo>
                    <a:pt x="296" y="62"/>
                  </a:lnTo>
                  <a:lnTo>
                    <a:pt x="300" y="65"/>
                  </a:lnTo>
                  <a:lnTo>
                    <a:pt x="303" y="70"/>
                  </a:lnTo>
                  <a:lnTo>
                    <a:pt x="311" y="72"/>
                  </a:lnTo>
                  <a:lnTo>
                    <a:pt x="315" y="76"/>
                  </a:lnTo>
                  <a:lnTo>
                    <a:pt x="314" y="81"/>
                  </a:lnTo>
                  <a:lnTo>
                    <a:pt x="310" y="80"/>
                  </a:lnTo>
                  <a:lnTo>
                    <a:pt x="307" y="80"/>
                  </a:lnTo>
                  <a:lnTo>
                    <a:pt x="304" y="81"/>
                  </a:lnTo>
                  <a:lnTo>
                    <a:pt x="302" y="82"/>
                  </a:lnTo>
                  <a:lnTo>
                    <a:pt x="300" y="84"/>
                  </a:lnTo>
                  <a:lnTo>
                    <a:pt x="298" y="87"/>
                  </a:lnTo>
                  <a:lnTo>
                    <a:pt x="291" y="86"/>
                  </a:lnTo>
                  <a:lnTo>
                    <a:pt x="284" y="91"/>
                  </a:lnTo>
                  <a:lnTo>
                    <a:pt x="280" y="89"/>
                  </a:lnTo>
                  <a:lnTo>
                    <a:pt x="277" y="89"/>
                  </a:lnTo>
                  <a:lnTo>
                    <a:pt x="275" y="95"/>
                  </a:lnTo>
                  <a:lnTo>
                    <a:pt x="272" y="97"/>
                  </a:lnTo>
                  <a:lnTo>
                    <a:pt x="259" y="101"/>
                  </a:lnTo>
                  <a:lnTo>
                    <a:pt x="257" y="108"/>
                  </a:lnTo>
                  <a:lnTo>
                    <a:pt x="249" y="112"/>
                  </a:lnTo>
                  <a:lnTo>
                    <a:pt x="243" y="111"/>
                  </a:lnTo>
                  <a:lnTo>
                    <a:pt x="238" y="105"/>
                  </a:lnTo>
                  <a:lnTo>
                    <a:pt x="233" y="104"/>
                  </a:lnTo>
                  <a:lnTo>
                    <a:pt x="229" y="106"/>
                  </a:lnTo>
                  <a:lnTo>
                    <a:pt x="227" y="112"/>
                  </a:lnTo>
                  <a:lnTo>
                    <a:pt x="226" y="117"/>
                  </a:lnTo>
                  <a:lnTo>
                    <a:pt x="227" y="124"/>
                  </a:lnTo>
                  <a:lnTo>
                    <a:pt x="229" y="129"/>
                  </a:lnTo>
                  <a:lnTo>
                    <a:pt x="226" y="133"/>
                  </a:lnTo>
                  <a:lnTo>
                    <a:pt x="221" y="137"/>
                  </a:lnTo>
                  <a:lnTo>
                    <a:pt x="213" y="138"/>
                  </a:lnTo>
                  <a:lnTo>
                    <a:pt x="204" y="141"/>
                  </a:lnTo>
                  <a:lnTo>
                    <a:pt x="194" y="140"/>
                  </a:lnTo>
                  <a:lnTo>
                    <a:pt x="189" y="143"/>
                  </a:lnTo>
                  <a:lnTo>
                    <a:pt x="185" y="143"/>
                  </a:lnTo>
                  <a:lnTo>
                    <a:pt x="180" y="148"/>
                  </a:lnTo>
                  <a:lnTo>
                    <a:pt x="173" y="151"/>
                  </a:lnTo>
                  <a:lnTo>
                    <a:pt x="165" y="151"/>
                  </a:lnTo>
                  <a:lnTo>
                    <a:pt x="158" y="154"/>
                  </a:lnTo>
                  <a:lnTo>
                    <a:pt x="149" y="154"/>
                  </a:lnTo>
                  <a:lnTo>
                    <a:pt x="144" y="149"/>
                  </a:lnTo>
                  <a:lnTo>
                    <a:pt x="138" y="145"/>
                  </a:lnTo>
                  <a:lnTo>
                    <a:pt x="136" y="144"/>
                  </a:lnTo>
                  <a:lnTo>
                    <a:pt x="121" y="143"/>
                  </a:lnTo>
                  <a:lnTo>
                    <a:pt x="112" y="141"/>
                  </a:lnTo>
                  <a:lnTo>
                    <a:pt x="104" y="140"/>
                  </a:lnTo>
                  <a:lnTo>
                    <a:pt x="96" y="141"/>
                  </a:lnTo>
                  <a:lnTo>
                    <a:pt x="90" y="140"/>
                  </a:lnTo>
                  <a:lnTo>
                    <a:pt x="84" y="137"/>
                  </a:lnTo>
                  <a:lnTo>
                    <a:pt x="80" y="131"/>
                  </a:lnTo>
                  <a:lnTo>
                    <a:pt x="73" y="128"/>
                  </a:lnTo>
                  <a:lnTo>
                    <a:pt x="69" y="124"/>
                  </a:lnTo>
                  <a:lnTo>
                    <a:pt x="67" y="119"/>
                  </a:lnTo>
                  <a:lnTo>
                    <a:pt x="63" y="114"/>
                  </a:lnTo>
                  <a:lnTo>
                    <a:pt x="57" y="112"/>
                  </a:lnTo>
                  <a:lnTo>
                    <a:pt x="55" y="109"/>
                  </a:lnTo>
                  <a:lnTo>
                    <a:pt x="49" y="106"/>
                  </a:lnTo>
                  <a:lnTo>
                    <a:pt x="42" y="106"/>
                  </a:lnTo>
                  <a:lnTo>
                    <a:pt x="36" y="104"/>
                  </a:lnTo>
                  <a:lnTo>
                    <a:pt x="35" y="99"/>
                  </a:lnTo>
                  <a:lnTo>
                    <a:pt x="36" y="94"/>
                  </a:lnTo>
                  <a:lnTo>
                    <a:pt x="39" y="89"/>
                  </a:lnTo>
                  <a:lnTo>
                    <a:pt x="34" y="83"/>
                  </a:lnTo>
                  <a:lnTo>
                    <a:pt x="30" y="81"/>
                  </a:lnTo>
                  <a:lnTo>
                    <a:pt x="28" y="78"/>
                  </a:lnTo>
                  <a:lnTo>
                    <a:pt x="23" y="71"/>
                  </a:lnTo>
                  <a:lnTo>
                    <a:pt x="17" y="66"/>
                  </a:lnTo>
                  <a:lnTo>
                    <a:pt x="11" y="68"/>
                  </a:lnTo>
                  <a:lnTo>
                    <a:pt x="6" y="66"/>
                  </a:lnTo>
                  <a:lnTo>
                    <a:pt x="2" y="64"/>
                  </a:lnTo>
                  <a:lnTo>
                    <a:pt x="1" y="59"/>
                  </a:lnTo>
                  <a:lnTo>
                    <a:pt x="0" y="51"/>
                  </a:lnTo>
                  <a:lnTo>
                    <a:pt x="0" y="42"/>
                  </a:lnTo>
                  <a:lnTo>
                    <a:pt x="6" y="41"/>
                  </a:lnTo>
                  <a:lnTo>
                    <a:pt x="9" y="39"/>
                  </a:lnTo>
                  <a:lnTo>
                    <a:pt x="11" y="35"/>
                  </a:lnTo>
                  <a:lnTo>
                    <a:pt x="11" y="33"/>
                  </a:lnTo>
                  <a:lnTo>
                    <a:pt x="14" y="30"/>
                  </a:lnTo>
                  <a:lnTo>
                    <a:pt x="18" y="27"/>
                  </a:lnTo>
                  <a:lnTo>
                    <a:pt x="23" y="25"/>
                  </a:lnTo>
                  <a:lnTo>
                    <a:pt x="30" y="22"/>
                  </a:lnTo>
                  <a:lnTo>
                    <a:pt x="33" y="19"/>
                  </a:lnTo>
                  <a:lnTo>
                    <a:pt x="40" y="18"/>
                  </a:lnTo>
                  <a:lnTo>
                    <a:pt x="46" y="21"/>
                  </a:lnTo>
                  <a:lnTo>
                    <a:pt x="47" y="22"/>
                  </a:lnTo>
                  <a:close/>
                  <a:moveTo>
                    <a:pt x="124" y="13"/>
                  </a:moveTo>
                  <a:lnTo>
                    <a:pt x="124" y="13"/>
                  </a:lnTo>
                  <a:lnTo>
                    <a:pt x="124" y="14"/>
                  </a:lnTo>
                  <a:lnTo>
                    <a:pt x="125" y="16"/>
                  </a:lnTo>
                  <a:lnTo>
                    <a:pt x="124" y="16"/>
                  </a:lnTo>
                  <a:lnTo>
                    <a:pt x="123" y="18"/>
                  </a:lnTo>
                  <a:lnTo>
                    <a:pt x="122" y="21"/>
                  </a:lnTo>
                  <a:lnTo>
                    <a:pt x="122" y="15"/>
                  </a:lnTo>
                  <a:lnTo>
                    <a:pt x="122" y="13"/>
                  </a:lnTo>
                  <a:lnTo>
                    <a:pt x="123" y="13"/>
                  </a:lnTo>
                  <a:lnTo>
                    <a:pt x="124" y="13"/>
                  </a:lnTo>
                  <a:close/>
                </a:path>
              </a:pathLst>
            </a:custGeom>
            <a:grpFill/>
            <a:ln w="1905">
              <a:solidFill>
                <a:srgbClr val="FAE374"/>
              </a:solidFill>
              <a:prstDash val="solid"/>
              <a:round/>
              <a:headEnd/>
              <a:tailEnd/>
            </a:ln>
          </p:spPr>
          <p:txBody>
            <a:bodyPr/>
            <a:lstStyle/>
            <a:p>
              <a:endParaRPr lang="en-US"/>
            </a:p>
          </p:txBody>
        </p:sp>
        <p:sp>
          <p:nvSpPr>
            <p:cNvPr id="161" name="Freeform 236"/>
            <p:cNvSpPr>
              <a:spLocks noChangeAspect="1"/>
            </p:cNvSpPr>
            <p:nvPr/>
          </p:nvSpPr>
          <p:spPr bwMode="auto">
            <a:xfrm>
              <a:off x="4583328" y="2480258"/>
              <a:ext cx="9144" cy="9985"/>
            </a:xfrm>
            <a:custGeom>
              <a:avLst/>
              <a:gdLst>
                <a:gd name="T0" fmla="*/ 7 w 7"/>
                <a:gd name="T1" fmla="*/ 2 h 7"/>
                <a:gd name="T2" fmla="*/ 1 w 7"/>
                <a:gd name="T3" fmla="*/ 0 h 7"/>
                <a:gd name="T4" fmla="*/ 0 w 7"/>
                <a:gd name="T5" fmla="*/ 1 h 7"/>
                <a:gd name="T6" fmla="*/ 2 w 7"/>
                <a:gd name="T7" fmla="*/ 7 h 7"/>
                <a:gd name="T8" fmla="*/ 3 w 7"/>
                <a:gd name="T9" fmla="*/ 6 h 7"/>
                <a:gd name="T10" fmla="*/ 3 w 7"/>
                <a:gd name="T11" fmla="*/ 6 h 7"/>
                <a:gd name="T12" fmla="*/ 6 w 7"/>
                <a:gd name="T13" fmla="*/ 2 h 7"/>
                <a:gd name="T14" fmla="*/ 6 w 7"/>
                <a:gd name="T15" fmla="*/ 2 h 7"/>
                <a:gd name="T16" fmla="*/ 7 w 7"/>
                <a:gd name="T17" fmla="*/ 2 h 7"/>
                <a:gd name="T18" fmla="*/ 7 w 7"/>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
                <a:gd name="T32" fmla="*/ 7 w 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
                  <a:moveTo>
                    <a:pt x="7" y="2"/>
                  </a:moveTo>
                  <a:lnTo>
                    <a:pt x="1" y="0"/>
                  </a:lnTo>
                  <a:lnTo>
                    <a:pt x="0" y="1"/>
                  </a:lnTo>
                  <a:lnTo>
                    <a:pt x="2" y="7"/>
                  </a:lnTo>
                  <a:lnTo>
                    <a:pt x="3" y="6"/>
                  </a:lnTo>
                  <a:lnTo>
                    <a:pt x="6" y="2"/>
                  </a:lnTo>
                  <a:lnTo>
                    <a:pt x="7" y="2"/>
                  </a:lnTo>
                  <a:close/>
                </a:path>
              </a:pathLst>
            </a:custGeom>
            <a:grpFill/>
            <a:ln w="1905">
              <a:solidFill>
                <a:srgbClr val="FAE374"/>
              </a:solidFill>
              <a:prstDash val="solid"/>
              <a:round/>
              <a:headEnd/>
              <a:tailEnd/>
            </a:ln>
          </p:spPr>
          <p:txBody>
            <a:bodyPr/>
            <a:lstStyle/>
            <a:p>
              <a:endParaRPr lang="en-US"/>
            </a:p>
          </p:txBody>
        </p:sp>
        <p:sp>
          <p:nvSpPr>
            <p:cNvPr id="162" name="Freeform 237"/>
            <p:cNvSpPr>
              <a:spLocks noChangeAspect="1"/>
            </p:cNvSpPr>
            <p:nvPr/>
          </p:nvSpPr>
          <p:spPr bwMode="auto">
            <a:xfrm>
              <a:off x="4849798" y="2376128"/>
              <a:ext cx="49637" cy="68469"/>
            </a:xfrm>
            <a:custGeom>
              <a:avLst/>
              <a:gdLst>
                <a:gd name="T0" fmla="*/ 19 w 38"/>
                <a:gd name="T1" fmla="*/ 48 h 48"/>
                <a:gd name="T2" fmla="*/ 22 w 38"/>
                <a:gd name="T3" fmla="*/ 41 h 48"/>
                <a:gd name="T4" fmla="*/ 23 w 38"/>
                <a:gd name="T5" fmla="*/ 40 h 48"/>
                <a:gd name="T6" fmla="*/ 26 w 38"/>
                <a:gd name="T7" fmla="*/ 38 h 48"/>
                <a:gd name="T8" fmla="*/ 26 w 38"/>
                <a:gd name="T9" fmla="*/ 36 h 48"/>
                <a:gd name="T10" fmla="*/ 28 w 38"/>
                <a:gd name="T11" fmla="*/ 36 h 48"/>
                <a:gd name="T12" fmla="*/ 31 w 38"/>
                <a:gd name="T13" fmla="*/ 37 h 48"/>
                <a:gd name="T14" fmla="*/ 35 w 38"/>
                <a:gd name="T15" fmla="*/ 38 h 48"/>
                <a:gd name="T16" fmla="*/ 32 w 38"/>
                <a:gd name="T17" fmla="*/ 32 h 48"/>
                <a:gd name="T18" fmla="*/ 30 w 38"/>
                <a:gd name="T19" fmla="*/ 30 h 48"/>
                <a:gd name="T20" fmla="*/ 28 w 38"/>
                <a:gd name="T21" fmla="*/ 25 h 48"/>
                <a:gd name="T22" fmla="*/ 28 w 38"/>
                <a:gd name="T23" fmla="*/ 22 h 48"/>
                <a:gd name="T24" fmla="*/ 27 w 38"/>
                <a:gd name="T25" fmla="*/ 20 h 48"/>
                <a:gd name="T26" fmla="*/ 25 w 38"/>
                <a:gd name="T27" fmla="*/ 16 h 48"/>
                <a:gd name="T28" fmla="*/ 25 w 38"/>
                <a:gd name="T29" fmla="*/ 14 h 48"/>
                <a:gd name="T30" fmla="*/ 24 w 38"/>
                <a:gd name="T31" fmla="*/ 10 h 48"/>
                <a:gd name="T32" fmla="*/ 22 w 38"/>
                <a:gd name="T33" fmla="*/ 7 h 48"/>
                <a:gd name="T34" fmla="*/ 17 w 38"/>
                <a:gd name="T35" fmla="*/ 4 h 48"/>
                <a:gd name="T36" fmla="*/ 11 w 38"/>
                <a:gd name="T37" fmla="*/ 0 h 48"/>
                <a:gd name="T38" fmla="*/ 8 w 38"/>
                <a:gd name="T39" fmla="*/ 0 h 48"/>
                <a:gd name="T40" fmla="*/ 6 w 38"/>
                <a:gd name="T41" fmla="*/ 0 h 48"/>
                <a:gd name="T42" fmla="*/ 5 w 38"/>
                <a:gd name="T43" fmla="*/ 1 h 48"/>
                <a:gd name="T44" fmla="*/ 0 w 38"/>
                <a:gd name="T45" fmla="*/ 2 h 48"/>
                <a:gd name="T46" fmla="*/ 0 w 38"/>
                <a:gd name="T47" fmla="*/ 4 h 48"/>
                <a:gd name="T48" fmla="*/ 5 w 38"/>
                <a:gd name="T49" fmla="*/ 8 h 48"/>
                <a:gd name="T50" fmla="*/ 7 w 38"/>
                <a:gd name="T51" fmla="*/ 12 h 48"/>
                <a:gd name="T52" fmla="*/ 10 w 38"/>
                <a:gd name="T53" fmla="*/ 18 h 48"/>
                <a:gd name="T54" fmla="*/ 14 w 38"/>
                <a:gd name="T55" fmla="*/ 22 h 48"/>
                <a:gd name="T56" fmla="*/ 15 w 38"/>
                <a:gd name="T57" fmla="*/ 25 h 48"/>
                <a:gd name="T58" fmla="*/ 15 w 38"/>
                <a:gd name="T59" fmla="*/ 29 h 48"/>
                <a:gd name="T60" fmla="*/ 15 w 38"/>
                <a:gd name="T61" fmla="*/ 31 h 48"/>
                <a:gd name="T62" fmla="*/ 16 w 38"/>
                <a:gd name="T63" fmla="*/ 32 h 48"/>
                <a:gd name="T64" fmla="*/ 15 w 38"/>
                <a:gd name="T65" fmla="*/ 34 h 48"/>
                <a:gd name="T66" fmla="*/ 15 w 38"/>
                <a:gd name="T67" fmla="*/ 36 h 48"/>
                <a:gd name="T68" fmla="*/ 15 w 38"/>
                <a:gd name="T69" fmla="*/ 39 h 48"/>
                <a:gd name="T70" fmla="*/ 15 w 38"/>
                <a:gd name="T71" fmla="*/ 41 h 48"/>
                <a:gd name="T72" fmla="*/ 16 w 38"/>
                <a:gd name="T73" fmla="*/ 42 h 48"/>
                <a:gd name="T74" fmla="*/ 15 w 38"/>
                <a:gd name="T75" fmla="*/ 46 h 48"/>
                <a:gd name="T76" fmla="*/ 16 w 38"/>
                <a:gd name="T77" fmla="*/ 47 h 48"/>
                <a:gd name="T78" fmla="*/ 19 w 38"/>
                <a:gd name="T79" fmla="*/ 48 h 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
                <a:gd name="T121" fmla="*/ 0 h 48"/>
                <a:gd name="T122" fmla="*/ 38 w 38"/>
                <a:gd name="T123" fmla="*/ 48 h 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 h="48">
                  <a:moveTo>
                    <a:pt x="19" y="48"/>
                  </a:moveTo>
                  <a:lnTo>
                    <a:pt x="19" y="48"/>
                  </a:lnTo>
                  <a:lnTo>
                    <a:pt x="20" y="46"/>
                  </a:lnTo>
                  <a:lnTo>
                    <a:pt x="22" y="41"/>
                  </a:lnTo>
                  <a:lnTo>
                    <a:pt x="23" y="40"/>
                  </a:lnTo>
                  <a:lnTo>
                    <a:pt x="24" y="39"/>
                  </a:lnTo>
                  <a:lnTo>
                    <a:pt x="26" y="38"/>
                  </a:lnTo>
                  <a:lnTo>
                    <a:pt x="26" y="36"/>
                  </a:lnTo>
                  <a:lnTo>
                    <a:pt x="27" y="34"/>
                  </a:lnTo>
                  <a:lnTo>
                    <a:pt x="28" y="36"/>
                  </a:lnTo>
                  <a:lnTo>
                    <a:pt x="30" y="37"/>
                  </a:lnTo>
                  <a:lnTo>
                    <a:pt x="31" y="37"/>
                  </a:lnTo>
                  <a:lnTo>
                    <a:pt x="35" y="38"/>
                  </a:lnTo>
                  <a:lnTo>
                    <a:pt x="38" y="39"/>
                  </a:lnTo>
                  <a:lnTo>
                    <a:pt x="32" y="32"/>
                  </a:lnTo>
                  <a:lnTo>
                    <a:pt x="30" y="30"/>
                  </a:lnTo>
                  <a:lnTo>
                    <a:pt x="28" y="28"/>
                  </a:lnTo>
                  <a:lnTo>
                    <a:pt x="28" y="25"/>
                  </a:lnTo>
                  <a:lnTo>
                    <a:pt x="28" y="22"/>
                  </a:lnTo>
                  <a:lnTo>
                    <a:pt x="27" y="20"/>
                  </a:lnTo>
                  <a:lnTo>
                    <a:pt x="25" y="17"/>
                  </a:lnTo>
                  <a:lnTo>
                    <a:pt x="25" y="16"/>
                  </a:lnTo>
                  <a:lnTo>
                    <a:pt x="25" y="14"/>
                  </a:lnTo>
                  <a:lnTo>
                    <a:pt x="25" y="12"/>
                  </a:lnTo>
                  <a:lnTo>
                    <a:pt x="24" y="10"/>
                  </a:lnTo>
                  <a:lnTo>
                    <a:pt x="22" y="7"/>
                  </a:lnTo>
                  <a:lnTo>
                    <a:pt x="17" y="4"/>
                  </a:lnTo>
                  <a:lnTo>
                    <a:pt x="15" y="2"/>
                  </a:lnTo>
                  <a:lnTo>
                    <a:pt x="11" y="0"/>
                  </a:lnTo>
                  <a:lnTo>
                    <a:pt x="8" y="0"/>
                  </a:lnTo>
                  <a:lnTo>
                    <a:pt x="7" y="0"/>
                  </a:lnTo>
                  <a:lnTo>
                    <a:pt x="6" y="0"/>
                  </a:lnTo>
                  <a:lnTo>
                    <a:pt x="5" y="1"/>
                  </a:lnTo>
                  <a:lnTo>
                    <a:pt x="2" y="1"/>
                  </a:lnTo>
                  <a:lnTo>
                    <a:pt x="0" y="2"/>
                  </a:lnTo>
                  <a:lnTo>
                    <a:pt x="0" y="4"/>
                  </a:lnTo>
                  <a:lnTo>
                    <a:pt x="2" y="6"/>
                  </a:lnTo>
                  <a:lnTo>
                    <a:pt x="5" y="8"/>
                  </a:lnTo>
                  <a:lnTo>
                    <a:pt x="7" y="12"/>
                  </a:lnTo>
                  <a:lnTo>
                    <a:pt x="8" y="15"/>
                  </a:lnTo>
                  <a:lnTo>
                    <a:pt x="10" y="18"/>
                  </a:lnTo>
                  <a:lnTo>
                    <a:pt x="14" y="22"/>
                  </a:lnTo>
                  <a:lnTo>
                    <a:pt x="15" y="25"/>
                  </a:lnTo>
                  <a:lnTo>
                    <a:pt x="15" y="26"/>
                  </a:lnTo>
                  <a:lnTo>
                    <a:pt x="15" y="29"/>
                  </a:lnTo>
                  <a:lnTo>
                    <a:pt x="15" y="30"/>
                  </a:lnTo>
                  <a:lnTo>
                    <a:pt x="15" y="31"/>
                  </a:lnTo>
                  <a:lnTo>
                    <a:pt x="16" y="32"/>
                  </a:lnTo>
                  <a:lnTo>
                    <a:pt x="16" y="33"/>
                  </a:lnTo>
                  <a:lnTo>
                    <a:pt x="15" y="34"/>
                  </a:lnTo>
                  <a:lnTo>
                    <a:pt x="15" y="36"/>
                  </a:lnTo>
                  <a:lnTo>
                    <a:pt x="16" y="38"/>
                  </a:lnTo>
                  <a:lnTo>
                    <a:pt x="15" y="39"/>
                  </a:lnTo>
                  <a:lnTo>
                    <a:pt x="15" y="41"/>
                  </a:lnTo>
                  <a:lnTo>
                    <a:pt x="16" y="42"/>
                  </a:lnTo>
                  <a:lnTo>
                    <a:pt x="16" y="44"/>
                  </a:lnTo>
                  <a:lnTo>
                    <a:pt x="15" y="46"/>
                  </a:lnTo>
                  <a:lnTo>
                    <a:pt x="16" y="47"/>
                  </a:lnTo>
                  <a:lnTo>
                    <a:pt x="19" y="48"/>
                  </a:lnTo>
                  <a:close/>
                </a:path>
              </a:pathLst>
            </a:custGeom>
            <a:grpFill/>
            <a:ln w="1905">
              <a:solidFill>
                <a:srgbClr val="FAE374"/>
              </a:solidFill>
              <a:prstDash val="solid"/>
              <a:round/>
              <a:headEnd/>
              <a:tailEnd/>
            </a:ln>
          </p:spPr>
          <p:txBody>
            <a:bodyPr/>
            <a:lstStyle/>
            <a:p>
              <a:endParaRPr lang="en-US"/>
            </a:p>
          </p:txBody>
        </p:sp>
        <p:sp>
          <p:nvSpPr>
            <p:cNvPr id="163" name="Freeform 238"/>
            <p:cNvSpPr>
              <a:spLocks noChangeAspect="1"/>
            </p:cNvSpPr>
            <p:nvPr/>
          </p:nvSpPr>
          <p:spPr bwMode="auto">
            <a:xfrm>
              <a:off x="2964913" y="2694224"/>
              <a:ext cx="391868" cy="325228"/>
            </a:xfrm>
            <a:custGeom>
              <a:avLst/>
              <a:gdLst>
                <a:gd name="T0" fmla="*/ 6 w 300"/>
                <a:gd name="T1" fmla="*/ 13 h 228"/>
                <a:gd name="T2" fmla="*/ 11 w 300"/>
                <a:gd name="T3" fmla="*/ 30 h 228"/>
                <a:gd name="T4" fmla="*/ 28 w 300"/>
                <a:gd name="T5" fmla="*/ 43 h 228"/>
                <a:gd name="T6" fmla="*/ 33 w 300"/>
                <a:gd name="T7" fmla="*/ 76 h 228"/>
                <a:gd name="T8" fmla="*/ 43 w 300"/>
                <a:gd name="T9" fmla="*/ 83 h 228"/>
                <a:gd name="T10" fmla="*/ 50 w 300"/>
                <a:gd name="T11" fmla="*/ 107 h 228"/>
                <a:gd name="T12" fmla="*/ 63 w 300"/>
                <a:gd name="T13" fmla="*/ 122 h 228"/>
                <a:gd name="T14" fmla="*/ 74 w 300"/>
                <a:gd name="T15" fmla="*/ 126 h 228"/>
                <a:gd name="T16" fmla="*/ 68 w 300"/>
                <a:gd name="T17" fmla="*/ 115 h 228"/>
                <a:gd name="T18" fmla="*/ 63 w 300"/>
                <a:gd name="T19" fmla="*/ 109 h 228"/>
                <a:gd name="T20" fmla="*/ 55 w 300"/>
                <a:gd name="T21" fmla="*/ 80 h 228"/>
                <a:gd name="T22" fmla="*/ 50 w 300"/>
                <a:gd name="T23" fmla="*/ 74 h 228"/>
                <a:gd name="T24" fmla="*/ 37 w 300"/>
                <a:gd name="T25" fmla="*/ 53 h 228"/>
                <a:gd name="T26" fmla="*/ 30 w 300"/>
                <a:gd name="T27" fmla="*/ 41 h 228"/>
                <a:gd name="T28" fmla="*/ 22 w 300"/>
                <a:gd name="T29" fmla="*/ 21 h 228"/>
                <a:gd name="T30" fmla="*/ 33 w 300"/>
                <a:gd name="T31" fmla="*/ 17 h 228"/>
                <a:gd name="T32" fmla="*/ 41 w 300"/>
                <a:gd name="T33" fmla="*/ 21 h 228"/>
                <a:gd name="T34" fmla="*/ 46 w 300"/>
                <a:gd name="T35" fmla="*/ 35 h 228"/>
                <a:gd name="T36" fmla="*/ 55 w 300"/>
                <a:gd name="T37" fmla="*/ 50 h 228"/>
                <a:gd name="T38" fmla="*/ 58 w 300"/>
                <a:gd name="T39" fmla="*/ 58 h 228"/>
                <a:gd name="T40" fmla="*/ 69 w 300"/>
                <a:gd name="T41" fmla="*/ 70 h 228"/>
                <a:gd name="T42" fmla="*/ 74 w 300"/>
                <a:gd name="T43" fmla="*/ 78 h 228"/>
                <a:gd name="T44" fmla="*/ 78 w 300"/>
                <a:gd name="T45" fmla="*/ 88 h 228"/>
                <a:gd name="T46" fmla="*/ 94 w 300"/>
                <a:gd name="T47" fmla="*/ 106 h 228"/>
                <a:gd name="T48" fmla="*/ 101 w 300"/>
                <a:gd name="T49" fmla="*/ 114 h 228"/>
                <a:gd name="T50" fmla="*/ 104 w 300"/>
                <a:gd name="T51" fmla="*/ 119 h 228"/>
                <a:gd name="T52" fmla="*/ 117 w 300"/>
                <a:gd name="T53" fmla="*/ 141 h 228"/>
                <a:gd name="T54" fmla="*/ 115 w 300"/>
                <a:gd name="T55" fmla="*/ 171 h 228"/>
                <a:gd name="T56" fmla="*/ 129 w 300"/>
                <a:gd name="T57" fmla="*/ 183 h 228"/>
                <a:gd name="T58" fmla="*/ 152 w 300"/>
                <a:gd name="T59" fmla="*/ 200 h 228"/>
                <a:gd name="T60" fmla="*/ 168 w 300"/>
                <a:gd name="T61" fmla="*/ 212 h 228"/>
                <a:gd name="T62" fmla="*/ 186 w 300"/>
                <a:gd name="T63" fmla="*/ 220 h 228"/>
                <a:gd name="T64" fmla="*/ 217 w 300"/>
                <a:gd name="T65" fmla="*/ 220 h 228"/>
                <a:gd name="T66" fmla="*/ 235 w 300"/>
                <a:gd name="T67" fmla="*/ 218 h 228"/>
                <a:gd name="T68" fmla="*/ 246 w 300"/>
                <a:gd name="T69" fmla="*/ 223 h 228"/>
                <a:gd name="T70" fmla="*/ 264 w 300"/>
                <a:gd name="T71" fmla="*/ 212 h 228"/>
                <a:gd name="T72" fmla="*/ 259 w 300"/>
                <a:gd name="T73" fmla="*/ 198 h 228"/>
                <a:gd name="T74" fmla="*/ 285 w 300"/>
                <a:gd name="T75" fmla="*/ 189 h 228"/>
                <a:gd name="T76" fmla="*/ 290 w 300"/>
                <a:gd name="T77" fmla="*/ 189 h 228"/>
                <a:gd name="T78" fmla="*/ 295 w 300"/>
                <a:gd name="T79" fmla="*/ 180 h 228"/>
                <a:gd name="T80" fmla="*/ 296 w 300"/>
                <a:gd name="T81" fmla="*/ 147 h 228"/>
                <a:gd name="T82" fmla="*/ 266 w 300"/>
                <a:gd name="T83" fmla="*/ 171 h 228"/>
                <a:gd name="T84" fmla="*/ 259 w 300"/>
                <a:gd name="T85" fmla="*/ 181 h 228"/>
                <a:gd name="T86" fmla="*/ 252 w 300"/>
                <a:gd name="T87" fmla="*/ 188 h 228"/>
                <a:gd name="T88" fmla="*/ 242 w 300"/>
                <a:gd name="T89" fmla="*/ 189 h 228"/>
                <a:gd name="T90" fmla="*/ 233 w 300"/>
                <a:gd name="T91" fmla="*/ 194 h 228"/>
                <a:gd name="T92" fmla="*/ 227 w 300"/>
                <a:gd name="T93" fmla="*/ 194 h 228"/>
                <a:gd name="T94" fmla="*/ 216 w 300"/>
                <a:gd name="T95" fmla="*/ 189 h 228"/>
                <a:gd name="T96" fmla="*/ 200 w 300"/>
                <a:gd name="T97" fmla="*/ 167 h 228"/>
                <a:gd name="T98" fmla="*/ 192 w 300"/>
                <a:gd name="T99" fmla="*/ 150 h 228"/>
                <a:gd name="T100" fmla="*/ 191 w 300"/>
                <a:gd name="T101" fmla="*/ 127 h 228"/>
                <a:gd name="T102" fmla="*/ 190 w 300"/>
                <a:gd name="T103" fmla="*/ 109 h 228"/>
                <a:gd name="T104" fmla="*/ 196 w 300"/>
                <a:gd name="T105" fmla="*/ 91 h 228"/>
                <a:gd name="T106" fmla="*/ 185 w 300"/>
                <a:gd name="T107" fmla="*/ 86 h 228"/>
                <a:gd name="T108" fmla="*/ 174 w 300"/>
                <a:gd name="T109" fmla="*/ 69 h 228"/>
                <a:gd name="T110" fmla="*/ 167 w 300"/>
                <a:gd name="T111" fmla="*/ 59 h 228"/>
                <a:gd name="T112" fmla="*/ 159 w 300"/>
                <a:gd name="T113" fmla="*/ 43 h 228"/>
                <a:gd name="T114" fmla="*/ 145 w 300"/>
                <a:gd name="T115" fmla="*/ 36 h 228"/>
                <a:gd name="T116" fmla="*/ 138 w 300"/>
                <a:gd name="T117" fmla="*/ 44 h 228"/>
                <a:gd name="T118" fmla="*/ 125 w 300"/>
                <a:gd name="T119" fmla="*/ 35 h 228"/>
                <a:gd name="T120" fmla="*/ 115 w 300"/>
                <a:gd name="T121" fmla="*/ 23 h 228"/>
                <a:gd name="T122" fmla="*/ 86 w 300"/>
                <a:gd name="T123" fmla="*/ 12 h 2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0"/>
                <a:gd name="T187" fmla="*/ 0 h 228"/>
                <a:gd name="T188" fmla="*/ 300 w 300"/>
                <a:gd name="T189" fmla="*/ 228 h 2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0" h="228">
                  <a:moveTo>
                    <a:pt x="0" y="2"/>
                  </a:moveTo>
                  <a:lnTo>
                    <a:pt x="0" y="2"/>
                  </a:lnTo>
                  <a:lnTo>
                    <a:pt x="0" y="5"/>
                  </a:lnTo>
                  <a:lnTo>
                    <a:pt x="0" y="9"/>
                  </a:lnTo>
                  <a:lnTo>
                    <a:pt x="3" y="13"/>
                  </a:lnTo>
                  <a:lnTo>
                    <a:pt x="6" y="13"/>
                  </a:lnTo>
                  <a:lnTo>
                    <a:pt x="7" y="17"/>
                  </a:lnTo>
                  <a:lnTo>
                    <a:pt x="7" y="20"/>
                  </a:lnTo>
                  <a:lnTo>
                    <a:pt x="7" y="23"/>
                  </a:lnTo>
                  <a:lnTo>
                    <a:pt x="8" y="27"/>
                  </a:lnTo>
                  <a:lnTo>
                    <a:pt x="11" y="30"/>
                  </a:lnTo>
                  <a:lnTo>
                    <a:pt x="14" y="34"/>
                  </a:lnTo>
                  <a:lnTo>
                    <a:pt x="21" y="39"/>
                  </a:lnTo>
                  <a:lnTo>
                    <a:pt x="23" y="39"/>
                  </a:lnTo>
                  <a:lnTo>
                    <a:pt x="25" y="41"/>
                  </a:lnTo>
                  <a:lnTo>
                    <a:pt x="28" y="43"/>
                  </a:lnTo>
                  <a:lnTo>
                    <a:pt x="28" y="45"/>
                  </a:lnTo>
                  <a:lnTo>
                    <a:pt x="30" y="52"/>
                  </a:lnTo>
                  <a:lnTo>
                    <a:pt x="30" y="66"/>
                  </a:lnTo>
                  <a:lnTo>
                    <a:pt x="21" y="69"/>
                  </a:lnTo>
                  <a:lnTo>
                    <a:pt x="33" y="76"/>
                  </a:lnTo>
                  <a:lnTo>
                    <a:pt x="33" y="79"/>
                  </a:lnTo>
                  <a:lnTo>
                    <a:pt x="36" y="80"/>
                  </a:lnTo>
                  <a:lnTo>
                    <a:pt x="38" y="80"/>
                  </a:lnTo>
                  <a:lnTo>
                    <a:pt x="40" y="82"/>
                  </a:lnTo>
                  <a:lnTo>
                    <a:pt x="43" y="83"/>
                  </a:lnTo>
                  <a:lnTo>
                    <a:pt x="46" y="88"/>
                  </a:lnTo>
                  <a:lnTo>
                    <a:pt x="48" y="88"/>
                  </a:lnTo>
                  <a:lnTo>
                    <a:pt x="49" y="93"/>
                  </a:lnTo>
                  <a:lnTo>
                    <a:pt x="49" y="98"/>
                  </a:lnTo>
                  <a:lnTo>
                    <a:pt x="49" y="102"/>
                  </a:lnTo>
                  <a:lnTo>
                    <a:pt x="50" y="107"/>
                  </a:lnTo>
                  <a:lnTo>
                    <a:pt x="53" y="109"/>
                  </a:lnTo>
                  <a:lnTo>
                    <a:pt x="56" y="110"/>
                  </a:lnTo>
                  <a:lnTo>
                    <a:pt x="56" y="114"/>
                  </a:lnTo>
                  <a:lnTo>
                    <a:pt x="58" y="117"/>
                  </a:lnTo>
                  <a:lnTo>
                    <a:pt x="63" y="122"/>
                  </a:lnTo>
                  <a:lnTo>
                    <a:pt x="69" y="127"/>
                  </a:lnTo>
                  <a:lnTo>
                    <a:pt x="72" y="132"/>
                  </a:lnTo>
                  <a:lnTo>
                    <a:pt x="72" y="129"/>
                  </a:lnTo>
                  <a:lnTo>
                    <a:pt x="74" y="128"/>
                  </a:lnTo>
                  <a:lnTo>
                    <a:pt x="74" y="126"/>
                  </a:lnTo>
                  <a:lnTo>
                    <a:pt x="74" y="123"/>
                  </a:lnTo>
                  <a:lnTo>
                    <a:pt x="72" y="120"/>
                  </a:lnTo>
                  <a:lnTo>
                    <a:pt x="69" y="118"/>
                  </a:lnTo>
                  <a:lnTo>
                    <a:pt x="69" y="116"/>
                  </a:lnTo>
                  <a:lnTo>
                    <a:pt x="68" y="115"/>
                  </a:lnTo>
                  <a:lnTo>
                    <a:pt x="68" y="114"/>
                  </a:lnTo>
                  <a:lnTo>
                    <a:pt x="64" y="112"/>
                  </a:lnTo>
                  <a:lnTo>
                    <a:pt x="63" y="112"/>
                  </a:lnTo>
                  <a:lnTo>
                    <a:pt x="63" y="109"/>
                  </a:lnTo>
                  <a:lnTo>
                    <a:pt x="64" y="108"/>
                  </a:lnTo>
                  <a:lnTo>
                    <a:pt x="64" y="106"/>
                  </a:lnTo>
                  <a:lnTo>
                    <a:pt x="61" y="106"/>
                  </a:lnTo>
                  <a:lnTo>
                    <a:pt x="58" y="93"/>
                  </a:lnTo>
                  <a:lnTo>
                    <a:pt x="57" y="87"/>
                  </a:lnTo>
                  <a:lnTo>
                    <a:pt x="55" y="80"/>
                  </a:lnTo>
                  <a:lnTo>
                    <a:pt x="53" y="80"/>
                  </a:lnTo>
                  <a:lnTo>
                    <a:pt x="50" y="79"/>
                  </a:lnTo>
                  <a:lnTo>
                    <a:pt x="50" y="77"/>
                  </a:lnTo>
                  <a:lnTo>
                    <a:pt x="50" y="76"/>
                  </a:lnTo>
                  <a:lnTo>
                    <a:pt x="50" y="74"/>
                  </a:lnTo>
                  <a:lnTo>
                    <a:pt x="50" y="71"/>
                  </a:lnTo>
                  <a:lnTo>
                    <a:pt x="47" y="71"/>
                  </a:lnTo>
                  <a:lnTo>
                    <a:pt x="44" y="63"/>
                  </a:lnTo>
                  <a:lnTo>
                    <a:pt x="41" y="53"/>
                  </a:lnTo>
                  <a:lnTo>
                    <a:pt x="37" y="53"/>
                  </a:lnTo>
                  <a:lnTo>
                    <a:pt x="36" y="50"/>
                  </a:lnTo>
                  <a:lnTo>
                    <a:pt x="36" y="46"/>
                  </a:lnTo>
                  <a:lnTo>
                    <a:pt x="36" y="44"/>
                  </a:lnTo>
                  <a:lnTo>
                    <a:pt x="35" y="41"/>
                  </a:lnTo>
                  <a:lnTo>
                    <a:pt x="30" y="41"/>
                  </a:lnTo>
                  <a:lnTo>
                    <a:pt x="28" y="34"/>
                  </a:lnTo>
                  <a:lnTo>
                    <a:pt x="25" y="27"/>
                  </a:lnTo>
                  <a:lnTo>
                    <a:pt x="21" y="22"/>
                  </a:lnTo>
                  <a:lnTo>
                    <a:pt x="22" y="21"/>
                  </a:lnTo>
                  <a:lnTo>
                    <a:pt x="22" y="19"/>
                  </a:lnTo>
                  <a:lnTo>
                    <a:pt x="22" y="14"/>
                  </a:lnTo>
                  <a:lnTo>
                    <a:pt x="30" y="19"/>
                  </a:lnTo>
                  <a:lnTo>
                    <a:pt x="32" y="18"/>
                  </a:lnTo>
                  <a:lnTo>
                    <a:pt x="33" y="17"/>
                  </a:lnTo>
                  <a:lnTo>
                    <a:pt x="38" y="17"/>
                  </a:lnTo>
                  <a:lnTo>
                    <a:pt x="38" y="21"/>
                  </a:lnTo>
                  <a:lnTo>
                    <a:pt x="41" y="21"/>
                  </a:lnTo>
                  <a:lnTo>
                    <a:pt x="41" y="23"/>
                  </a:lnTo>
                  <a:lnTo>
                    <a:pt x="40" y="26"/>
                  </a:lnTo>
                  <a:lnTo>
                    <a:pt x="39" y="28"/>
                  </a:lnTo>
                  <a:lnTo>
                    <a:pt x="43" y="31"/>
                  </a:lnTo>
                  <a:lnTo>
                    <a:pt x="46" y="35"/>
                  </a:lnTo>
                  <a:lnTo>
                    <a:pt x="46" y="37"/>
                  </a:lnTo>
                  <a:lnTo>
                    <a:pt x="46" y="39"/>
                  </a:lnTo>
                  <a:lnTo>
                    <a:pt x="46" y="42"/>
                  </a:lnTo>
                  <a:lnTo>
                    <a:pt x="47" y="44"/>
                  </a:lnTo>
                  <a:lnTo>
                    <a:pt x="52" y="47"/>
                  </a:lnTo>
                  <a:lnTo>
                    <a:pt x="55" y="50"/>
                  </a:lnTo>
                  <a:lnTo>
                    <a:pt x="55" y="53"/>
                  </a:lnTo>
                  <a:lnTo>
                    <a:pt x="55" y="57"/>
                  </a:lnTo>
                  <a:lnTo>
                    <a:pt x="56" y="57"/>
                  </a:lnTo>
                  <a:lnTo>
                    <a:pt x="58" y="58"/>
                  </a:lnTo>
                  <a:lnTo>
                    <a:pt x="61" y="61"/>
                  </a:lnTo>
                  <a:lnTo>
                    <a:pt x="64" y="67"/>
                  </a:lnTo>
                  <a:lnTo>
                    <a:pt x="69" y="67"/>
                  </a:lnTo>
                  <a:lnTo>
                    <a:pt x="69" y="68"/>
                  </a:lnTo>
                  <a:lnTo>
                    <a:pt x="69" y="70"/>
                  </a:lnTo>
                  <a:lnTo>
                    <a:pt x="69" y="74"/>
                  </a:lnTo>
                  <a:lnTo>
                    <a:pt x="70" y="74"/>
                  </a:lnTo>
                  <a:lnTo>
                    <a:pt x="71" y="75"/>
                  </a:lnTo>
                  <a:lnTo>
                    <a:pt x="73" y="75"/>
                  </a:lnTo>
                  <a:lnTo>
                    <a:pt x="74" y="78"/>
                  </a:lnTo>
                  <a:lnTo>
                    <a:pt x="74" y="80"/>
                  </a:lnTo>
                  <a:lnTo>
                    <a:pt x="82" y="84"/>
                  </a:lnTo>
                  <a:lnTo>
                    <a:pt x="81" y="86"/>
                  </a:lnTo>
                  <a:lnTo>
                    <a:pt x="80" y="87"/>
                  </a:lnTo>
                  <a:lnTo>
                    <a:pt x="78" y="88"/>
                  </a:lnTo>
                  <a:lnTo>
                    <a:pt x="78" y="91"/>
                  </a:lnTo>
                  <a:lnTo>
                    <a:pt x="78" y="93"/>
                  </a:lnTo>
                  <a:lnTo>
                    <a:pt x="86" y="99"/>
                  </a:lnTo>
                  <a:lnTo>
                    <a:pt x="90" y="102"/>
                  </a:lnTo>
                  <a:lnTo>
                    <a:pt x="94" y="106"/>
                  </a:lnTo>
                  <a:lnTo>
                    <a:pt x="95" y="110"/>
                  </a:lnTo>
                  <a:lnTo>
                    <a:pt x="95" y="111"/>
                  </a:lnTo>
                  <a:lnTo>
                    <a:pt x="96" y="114"/>
                  </a:lnTo>
                  <a:lnTo>
                    <a:pt x="100" y="114"/>
                  </a:lnTo>
                  <a:lnTo>
                    <a:pt x="101" y="114"/>
                  </a:lnTo>
                  <a:lnTo>
                    <a:pt x="102" y="115"/>
                  </a:lnTo>
                  <a:lnTo>
                    <a:pt x="101" y="117"/>
                  </a:lnTo>
                  <a:lnTo>
                    <a:pt x="101" y="118"/>
                  </a:lnTo>
                  <a:lnTo>
                    <a:pt x="102" y="119"/>
                  </a:lnTo>
                  <a:lnTo>
                    <a:pt x="104" y="119"/>
                  </a:lnTo>
                  <a:lnTo>
                    <a:pt x="109" y="127"/>
                  </a:lnTo>
                  <a:lnTo>
                    <a:pt x="109" y="129"/>
                  </a:lnTo>
                  <a:lnTo>
                    <a:pt x="109" y="132"/>
                  </a:lnTo>
                  <a:lnTo>
                    <a:pt x="114" y="137"/>
                  </a:lnTo>
                  <a:lnTo>
                    <a:pt x="117" y="141"/>
                  </a:lnTo>
                  <a:lnTo>
                    <a:pt x="118" y="144"/>
                  </a:lnTo>
                  <a:lnTo>
                    <a:pt x="119" y="150"/>
                  </a:lnTo>
                  <a:lnTo>
                    <a:pt x="119" y="155"/>
                  </a:lnTo>
                  <a:lnTo>
                    <a:pt x="117" y="163"/>
                  </a:lnTo>
                  <a:lnTo>
                    <a:pt x="115" y="166"/>
                  </a:lnTo>
                  <a:lnTo>
                    <a:pt x="115" y="171"/>
                  </a:lnTo>
                  <a:lnTo>
                    <a:pt x="115" y="174"/>
                  </a:lnTo>
                  <a:lnTo>
                    <a:pt x="118" y="179"/>
                  </a:lnTo>
                  <a:lnTo>
                    <a:pt x="120" y="180"/>
                  </a:lnTo>
                  <a:lnTo>
                    <a:pt x="123" y="181"/>
                  </a:lnTo>
                  <a:lnTo>
                    <a:pt x="126" y="182"/>
                  </a:lnTo>
                  <a:lnTo>
                    <a:pt x="129" y="183"/>
                  </a:lnTo>
                  <a:lnTo>
                    <a:pt x="138" y="197"/>
                  </a:lnTo>
                  <a:lnTo>
                    <a:pt x="142" y="198"/>
                  </a:lnTo>
                  <a:lnTo>
                    <a:pt x="145" y="199"/>
                  </a:lnTo>
                  <a:lnTo>
                    <a:pt x="149" y="199"/>
                  </a:lnTo>
                  <a:lnTo>
                    <a:pt x="152" y="200"/>
                  </a:lnTo>
                  <a:lnTo>
                    <a:pt x="155" y="202"/>
                  </a:lnTo>
                  <a:lnTo>
                    <a:pt x="159" y="206"/>
                  </a:lnTo>
                  <a:lnTo>
                    <a:pt x="161" y="208"/>
                  </a:lnTo>
                  <a:lnTo>
                    <a:pt x="165" y="210"/>
                  </a:lnTo>
                  <a:lnTo>
                    <a:pt x="168" y="212"/>
                  </a:lnTo>
                  <a:lnTo>
                    <a:pt x="173" y="213"/>
                  </a:lnTo>
                  <a:lnTo>
                    <a:pt x="176" y="213"/>
                  </a:lnTo>
                  <a:lnTo>
                    <a:pt x="181" y="214"/>
                  </a:lnTo>
                  <a:lnTo>
                    <a:pt x="183" y="217"/>
                  </a:lnTo>
                  <a:lnTo>
                    <a:pt x="186" y="220"/>
                  </a:lnTo>
                  <a:lnTo>
                    <a:pt x="200" y="223"/>
                  </a:lnTo>
                  <a:lnTo>
                    <a:pt x="204" y="223"/>
                  </a:lnTo>
                  <a:lnTo>
                    <a:pt x="207" y="222"/>
                  </a:lnTo>
                  <a:lnTo>
                    <a:pt x="211" y="220"/>
                  </a:lnTo>
                  <a:lnTo>
                    <a:pt x="217" y="220"/>
                  </a:lnTo>
                  <a:lnTo>
                    <a:pt x="223" y="220"/>
                  </a:lnTo>
                  <a:lnTo>
                    <a:pt x="234" y="222"/>
                  </a:lnTo>
                  <a:lnTo>
                    <a:pt x="234" y="220"/>
                  </a:lnTo>
                  <a:lnTo>
                    <a:pt x="234" y="218"/>
                  </a:lnTo>
                  <a:lnTo>
                    <a:pt x="235" y="218"/>
                  </a:lnTo>
                  <a:lnTo>
                    <a:pt x="238" y="220"/>
                  </a:lnTo>
                  <a:lnTo>
                    <a:pt x="240" y="223"/>
                  </a:lnTo>
                  <a:lnTo>
                    <a:pt x="243" y="228"/>
                  </a:lnTo>
                  <a:lnTo>
                    <a:pt x="246" y="226"/>
                  </a:lnTo>
                  <a:lnTo>
                    <a:pt x="247" y="224"/>
                  </a:lnTo>
                  <a:lnTo>
                    <a:pt x="246" y="223"/>
                  </a:lnTo>
                  <a:lnTo>
                    <a:pt x="247" y="221"/>
                  </a:lnTo>
                  <a:lnTo>
                    <a:pt x="248" y="217"/>
                  </a:lnTo>
                  <a:lnTo>
                    <a:pt x="252" y="214"/>
                  </a:lnTo>
                  <a:lnTo>
                    <a:pt x="264" y="214"/>
                  </a:lnTo>
                  <a:lnTo>
                    <a:pt x="264" y="212"/>
                  </a:lnTo>
                  <a:lnTo>
                    <a:pt x="263" y="209"/>
                  </a:lnTo>
                  <a:lnTo>
                    <a:pt x="261" y="208"/>
                  </a:lnTo>
                  <a:lnTo>
                    <a:pt x="258" y="204"/>
                  </a:lnTo>
                  <a:lnTo>
                    <a:pt x="256" y="201"/>
                  </a:lnTo>
                  <a:lnTo>
                    <a:pt x="256" y="198"/>
                  </a:lnTo>
                  <a:lnTo>
                    <a:pt x="259" y="198"/>
                  </a:lnTo>
                  <a:lnTo>
                    <a:pt x="260" y="192"/>
                  </a:lnTo>
                  <a:lnTo>
                    <a:pt x="277" y="192"/>
                  </a:lnTo>
                  <a:lnTo>
                    <a:pt x="282" y="190"/>
                  </a:lnTo>
                  <a:lnTo>
                    <a:pt x="283" y="189"/>
                  </a:lnTo>
                  <a:lnTo>
                    <a:pt x="284" y="189"/>
                  </a:lnTo>
                  <a:lnTo>
                    <a:pt x="285" y="189"/>
                  </a:lnTo>
                  <a:lnTo>
                    <a:pt x="287" y="188"/>
                  </a:lnTo>
                  <a:lnTo>
                    <a:pt x="288" y="188"/>
                  </a:lnTo>
                  <a:lnTo>
                    <a:pt x="289" y="186"/>
                  </a:lnTo>
                  <a:lnTo>
                    <a:pt x="290" y="184"/>
                  </a:lnTo>
                  <a:lnTo>
                    <a:pt x="290" y="189"/>
                  </a:lnTo>
                  <a:lnTo>
                    <a:pt x="293" y="190"/>
                  </a:lnTo>
                  <a:lnTo>
                    <a:pt x="295" y="190"/>
                  </a:lnTo>
                  <a:lnTo>
                    <a:pt x="295" y="189"/>
                  </a:lnTo>
                  <a:lnTo>
                    <a:pt x="295" y="185"/>
                  </a:lnTo>
                  <a:lnTo>
                    <a:pt x="295" y="180"/>
                  </a:lnTo>
                  <a:lnTo>
                    <a:pt x="298" y="164"/>
                  </a:lnTo>
                  <a:lnTo>
                    <a:pt x="300" y="153"/>
                  </a:lnTo>
                  <a:lnTo>
                    <a:pt x="300" y="149"/>
                  </a:lnTo>
                  <a:lnTo>
                    <a:pt x="299" y="148"/>
                  </a:lnTo>
                  <a:lnTo>
                    <a:pt x="296" y="147"/>
                  </a:lnTo>
                  <a:lnTo>
                    <a:pt x="292" y="147"/>
                  </a:lnTo>
                  <a:lnTo>
                    <a:pt x="283" y="149"/>
                  </a:lnTo>
                  <a:lnTo>
                    <a:pt x="268" y="155"/>
                  </a:lnTo>
                  <a:lnTo>
                    <a:pt x="268" y="163"/>
                  </a:lnTo>
                  <a:lnTo>
                    <a:pt x="267" y="167"/>
                  </a:lnTo>
                  <a:lnTo>
                    <a:pt x="266" y="171"/>
                  </a:lnTo>
                  <a:lnTo>
                    <a:pt x="264" y="172"/>
                  </a:lnTo>
                  <a:lnTo>
                    <a:pt x="264" y="176"/>
                  </a:lnTo>
                  <a:lnTo>
                    <a:pt x="264" y="179"/>
                  </a:lnTo>
                  <a:lnTo>
                    <a:pt x="264" y="180"/>
                  </a:lnTo>
                  <a:lnTo>
                    <a:pt x="259" y="181"/>
                  </a:lnTo>
                  <a:lnTo>
                    <a:pt x="257" y="186"/>
                  </a:lnTo>
                  <a:lnTo>
                    <a:pt x="256" y="186"/>
                  </a:lnTo>
                  <a:lnTo>
                    <a:pt x="255" y="186"/>
                  </a:lnTo>
                  <a:lnTo>
                    <a:pt x="253" y="188"/>
                  </a:lnTo>
                  <a:lnTo>
                    <a:pt x="252" y="188"/>
                  </a:lnTo>
                  <a:lnTo>
                    <a:pt x="252" y="184"/>
                  </a:lnTo>
                  <a:lnTo>
                    <a:pt x="248" y="184"/>
                  </a:lnTo>
                  <a:lnTo>
                    <a:pt x="244" y="184"/>
                  </a:lnTo>
                  <a:lnTo>
                    <a:pt x="242" y="189"/>
                  </a:lnTo>
                  <a:lnTo>
                    <a:pt x="240" y="190"/>
                  </a:lnTo>
                  <a:lnTo>
                    <a:pt x="238" y="190"/>
                  </a:lnTo>
                  <a:lnTo>
                    <a:pt x="235" y="190"/>
                  </a:lnTo>
                  <a:lnTo>
                    <a:pt x="234" y="191"/>
                  </a:lnTo>
                  <a:lnTo>
                    <a:pt x="234" y="193"/>
                  </a:lnTo>
                  <a:lnTo>
                    <a:pt x="233" y="194"/>
                  </a:lnTo>
                  <a:lnTo>
                    <a:pt x="233" y="196"/>
                  </a:lnTo>
                  <a:lnTo>
                    <a:pt x="231" y="196"/>
                  </a:lnTo>
                  <a:lnTo>
                    <a:pt x="230" y="196"/>
                  </a:lnTo>
                  <a:lnTo>
                    <a:pt x="231" y="193"/>
                  </a:lnTo>
                  <a:lnTo>
                    <a:pt x="227" y="194"/>
                  </a:lnTo>
                  <a:lnTo>
                    <a:pt x="224" y="196"/>
                  </a:lnTo>
                  <a:lnTo>
                    <a:pt x="223" y="192"/>
                  </a:lnTo>
                  <a:lnTo>
                    <a:pt x="222" y="189"/>
                  </a:lnTo>
                  <a:lnTo>
                    <a:pt x="219" y="189"/>
                  </a:lnTo>
                  <a:lnTo>
                    <a:pt x="216" y="189"/>
                  </a:lnTo>
                  <a:lnTo>
                    <a:pt x="214" y="189"/>
                  </a:lnTo>
                  <a:lnTo>
                    <a:pt x="211" y="188"/>
                  </a:lnTo>
                  <a:lnTo>
                    <a:pt x="209" y="184"/>
                  </a:lnTo>
                  <a:lnTo>
                    <a:pt x="208" y="180"/>
                  </a:lnTo>
                  <a:lnTo>
                    <a:pt x="200" y="167"/>
                  </a:lnTo>
                  <a:lnTo>
                    <a:pt x="196" y="161"/>
                  </a:lnTo>
                  <a:lnTo>
                    <a:pt x="194" y="153"/>
                  </a:lnTo>
                  <a:lnTo>
                    <a:pt x="191" y="155"/>
                  </a:lnTo>
                  <a:lnTo>
                    <a:pt x="192" y="153"/>
                  </a:lnTo>
                  <a:lnTo>
                    <a:pt x="192" y="150"/>
                  </a:lnTo>
                  <a:lnTo>
                    <a:pt x="192" y="147"/>
                  </a:lnTo>
                  <a:lnTo>
                    <a:pt x="191" y="144"/>
                  </a:lnTo>
                  <a:lnTo>
                    <a:pt x="194" y="141"/>
                  </a:lnTo>
                  <a:lnTo>
                    <a:pt x="194" y="137"/>
                  </a:lnTo>
                  <a:lnTo>
                    <a:pt x="193" y="134"/>
                  </a:lnTo>
                  <a:lnTo>
                    <a:pt x="191" y="127"/>
                  </a:lnTo>
                  <a:lnTo>
                    <a:pt x="192" y="123"/>
                  </a:lnTo>
                  <a:lnTo>
                    <a:pt x="192" y="119"/>
                  </a:lnTo>
                  <a:lnTo>
                    <a:pt x="191" y="115"/>
                  </a:lnTo>
                  <a:lnTo>
                    <a:pt x="190" y="109"/>
                  </a:lnTo>
                  <a:lnTo>
                    <a:pt x="191" y="107"/>
                  </a:lnTo>
                  <a:lnTo>
                    <a:pt x="194" y="104"/>
                  </a:lnTo>
                  <a:lnTo>
                    <a:pt x="196" y="102"/>
                  </a:lnTo>
                  <a:lnTo>
                    <a:pt x="199" y="100"/>
                  </a:lnTo>
                  <a:lnTo>
                    <a:pt x="199" y="95"/>
                  </a:lnTo>
                  <a:lnTo>
                    <a:pt x="196" y="91"/>
                  </a:lnTo>
                  <a:lnTo>
                    <a:pt x="194" y="91"/>
                  </a:lnTo>
                  <a:lnTo>
                    <a:pt x="193" y="90"/>
                  </a:lnTo>
                  <a:lnTo>
                    <a:pt x="192" y="88"/>
                  </a:lnTo>
                  <a:lnTo>
                    <a:pt x="190" y="87"/>
                  </a:lnTo>
                  <a:lnTo>
                    <a:pt x="185" y="86"/>
                  </a:lnTo>
                  <a:lnTo>
                    <a:pt x="181" y="84"/>
                  </a:lnTo>
                  <a:lnTo>
                    <a:pt x="178" y="82"/>
                  </a:lnTo>
                  <a:lnTo>
                    <a:pt x="177" y="79"/>
                  </a:lnTo>
                  <a:lnTo>
                    <a:pt x="176" y="76"/>
                  </a:lnTo>
                  <a:lnTo>
                    <a:pt x="174" y="69"/>
                  </a:lnTo>
                  <a:lnTo>
                    <a:pt x="173" y="67"/>
                  </a:lnTo>
                  <a:lnTo>
                    <a:pt x="173" y="66"/>
                  </a:lnTo>
                  <a:lnTo>
                    <a:pt x="171" y="64"/>
                  </a:lnTo>
                  <a:lnTo>
                    <a:pt x="170" y="62"/>
                  </a:lnTo>
                  <a:lnTo>
                    <a:pt x="167" y="59"/>
                  </a:lnTo>
                  <a:lnTo>
                    <a:pt x="165" y="54"/>
                  </a:lnTo>
                  <a:lnTo>
                    <a:pt x="165" y="52"/>
                  </a:lnTo>
                  <a:lnTo>
                    <a:pt x="163" y="49"/>
                  </a:lnTo>
                  <a:lnTo>
                    <a:pt x="159" y="43"/>
                  </a:lnTo>
                  <a:lnTo>
                    <a:pt x="157" y="41"/>
                  </a:lnTo>
                  <a:lnTo>
                    <a:pt x="154" y="38"/>
                  </a:lnTo>
                  <a:lnTo>
                    <a:pt x="152" y="38"/>
                  </a:lnTo>
                  <a:lnTo>
                    <a:pt x="147" y="37"/>
                  </a:lnTo>
                  <a:lnTo>
                    <a:pt x="145" y="36"/>
                  </a:lnTo>
                  <a:lnTo>
                    <a:pt x="144" y="36"/>
                  </a:lnTo>
                  <a:lnTo>
                    <a:pt x="143" y="37"/>
                  </a:lnTo>
                  <a:lnTo>
                    <a:pt x="141" y="42"/>
                  </a:lnTo>
                  <a:lnTo>
                    <a:pt x="139" y="43"/>
                  </a:lnTo>
                  <a:lnTo>
                    <a:pt x="138" y="44"/>
                  </a:lnTo>
                  <a:lnTo>
                    <a:pt x="136" y="45"/>
                  </a:lnTo>
                  <a:lnTo>
                    <a:pt x="134" y="44"/>
                  </a:lnTo>
                  <a:lnTo>
                    <a:pt x="129" y="43"/>
                  </a:lnTo>
                  <a:lnTo>
                    <a:pt x="126" y="39"/>
                  </a:lnTo>
                  <a:lnTo>
                    <a:pt x="125" y="37"/>
                  </a:lnTo>
                  <a:lnTo>
                    <a:pt x="125" y="35"/>
                  </a:lnTo>
                  <a:lnTo>
                    <a:pt x="125" y="31"/>
                  </a:lnTo>
                  <a:lnTo>
                    <a:pt x="122" y="29"/>
                  </a:lnTo>
                  <a:lnTo>
                    <a:pt x="119" y="26"/>
                  </a:lnTo>
                  <a:lnTo>
                    <a:pt x="115" y="23"/>
                  </a:lnTo>
                  <a:lnTo>
                    <a:pt x="113" y="21"/>
                  </a:lnTo>
                  <a:lnTo>
                    <a:pt x="111" y="19"/>
                  </a:lnTo>
                  <a:lnTo>
                    <a:pt x="109" y="15"/>
                  </a:lnTo>
                  <a:lnTo>
                    <a:pt x="105" y="12"/>
                  </a:lnTo>
                  <a:lnTo>
                    <a:pt x="86" y="12"/>
                  </a:lnTo>
                  <a:lnTo>
                    <a:pt x="85" y="19"/>
                  </a:lnTo>
                  <a:lnTo>
                    <a:pt x="53" y="17"/>
                  </a:lnTo>
                  <a:lnTo>
                    <a:pt x="27" y="3"/>
                  </a:lnTo>
                  <a:lnTo>
                    <a:pt x="27" y="0"/>
                  </a:lnTo>
                  <a:lnTo>
                    <a:pt x="0" y="2"/>
                  </a:lnTo>
                  <a:close/>
                </a:path>
              </a:pathLst>
            </a:custGeom>
            <a:grpFill/>
            <a:ln w="1905">
              <a:solidFill>
                <a:srgbClr val="FAE374"/>
              </a:solidFill>
              <a:prstDash val="solid"/>
              <a:round/>
              <a:headEnd/>
              <a:tailEnd/>
            </a:ln>
          </p:spPr>
          <p:txBody>
            <a:bodyPr/>
            <a:lstStyle/>
            <a:p>
              <a:endParaRPr lang="en-US"/>
            </a:p>
          </p:txBody>
        </p:sp>
        <p:sp>
          <p:nvSpPr>
            <p:cNvPr id="164" name="Freeform 239"/>
            <p:cNvSpPr>
              <a:spLocks noChangeAspect="1"/>
            </p:cNvSpPr>
            <p:nvPr/>
          </p:nvSpPr>
          <p:spPr bwMode="auto">
            <a:xfrm>
              <a:off x="5240360" y="3655643"/>
              <a:ext cx="9144" cy="14264"/>
            </a:xfrm>
            <a:custGeom>
              <a:avLst/>
              <a:gdLst>
                <a:gd name="T0" fmla="*/ 3 w 7"/>
                <a:gd name="T1" fmla="*/ 0 h 10"/>
                <a:gd name="T2" fmla="*/ 3 w 7"/>
                <a:gd name="T3" fmla="*/ 0 h 10"/>
                <a:gd name="T4" fmla="*/ 1 w 7"/>
                <a:gd name="T5" fmla="*/ 0 h 10"/>
                <a:gd name="T6" fmla="*/ 0 w 7"/>
                <a:gd name="T7" fmla="*/ 2 h 10"/>
                <a:gd name="T8" fmla="*/ 0 w 7"/>
                <a:gd name="T9" fmla="*/ 4 h 10"/>
                <a:gd name="T10" fmla="*/ 2 w 7"/>
                <a:gd name="T11" fmla="*/ 7 h 10"/>
                <a:gd name="T12" fmla="*/ 4 w 7"/>
                <a:gd name="T13" fmla="*/ 10 h 10"/>
                <a:gd name="T14" fmla="*/ 4 w 7"/>
                <a:gd name="T15" fmla="*/ 10 h 10"/>
                <a:gd name="T16" fmla="*/ 7 w 7"/>
                <a:gd name="T17" fmla="*/ 4 h 10"/>
                <a:gd name="T18" fmla="*/ 7 w 7"/>
                <a:gd name="T19" fmla="*/ 2 h 10"/>
                <a:gd name="T20" fmla="*/ 5 w 7"/>
                <a:gd name="T21" fmla="*/ 0 h 10"/>
                <a:gd name="T22" fmla="*/ 3 w 7"/>
                <a:gd name="T23" fmla="*/ 0 h 10"/>
                <a:gd name="T24" fmla="*/ 3 w 7"/>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10"/>
                <a:gd name="T41" fmla="*/ 7 w 7"/>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10">
                  <a:moveTo>
                    <a:pt x="3" y="0"/>
                  </a:moveTo>
                  <a:lnTo>
                    <a:pt x="3" y="0"/>
                  </a:lnTo>
                  <a:lnTo>
                    <a:pt x="1" y="0"/>
                  </a:lnTo>
                  <a:lnTo>
                    <a:pt x="0" y="2"/>
                  </a:lnTo>
                  <a:lnTo>
                    <a:pt x="0" y="4"/>
                  </a:lnTo>
                  <a:lnTo>
                    <a:pt x="2" y="7"/>
                  </a:lnTo>
                  <a:lnTo>
                    <a:pt x="4" y="10"/>
                  </a:lnTo>
                  <a:lnTo>
                    <a:pt x="7" y="4"/>
                  </a:lnTo>
                  <a:lnTo>
                    <a:pt x="7" y="2"/>
                  </a:lnTo>
                  <a:lnTo>
                    <a:pt x="5" y="0"/>
                  </a:lnTo>
                  <a:lnTo>
                    <a:pt x="3" y="0"/>
                  </a:lnTo>
                  <a:close/>
                </a:path>
              </a:pathLst>
            </a:custGeom>
            <a:grpFill/>
            <a:ln w="1905">
              <a:solidFill>
                <a:srgbClr val="FAE374"/>
              </a:solidFill>
              <a:prstDash val="solid"/>
              <a:round/>
              <a:headEnd/>
              <a:tailEnd/>
            </a:ln>
          </p:spPr>
          <p:txBody>
            <a:bodyPr/>
            <a:lstStyle/>
            <a:p>
              <a:endParaRPr lang="en-US"/>
            </a:p>
          </p:txBody>
        </p:sp>
        <p:sp>
          <p:nvSpPr>
            <p:cNvPr id="165" name="Freeform 240"/>
            <p:cNvSpPr>
              <a:spLocks noChangeAspect="1"/>
            </p:cNvSpPr>
            <p:nvPr/>
          </p:nvSpPr>
          <p:spPr bwMode="auto">
            <a:xfrm>
              <a:off x="4275059" y="2804059"/>
              <a:ext cx="160666" cy="219671"/>
            </a:xfrm>
            <a:custGeom>
              <a:avLst/>
              <a:gdLst>
                <a:gd name="T0" fmla="*/ 0 w 123"/>
                <a:gd name="T1" fmla="*/ 78 h 154"/>
                <a:gd name="T2" fmla="*/ 2 w 123"/>
                <a:gd name="T3" fmla="*/ 82 h 154"/>
                <a:gd name="T4" fmla="*/ 5 w 123"/>
                <a:gd name="T5" fmla="*/ 86 h 154"/>
                <a:gd name="T6" fmla="*/ 4 w 123"/>
                <a:gd name="T7" fmla="*/ 94 h 154"/>
                <a:gd name="T8" fmla="*/ 3 w 123"/>
                <a:gd name="T9" fmla="*/ 99 h 154"/>
                <a:gd name="T10" fmla="*/ 7 w 123"/>
                <a:gd name="T11" fmla="*/ 116 h 154"/>
                <a:gd name="T12" fmla="*/ 7 w 123"/>
                <a:gd name="T13" fmla="*/ 133 h 154"/>
                <a:gd name="T14" fmla="*/ 9 w 123"/>
                <a:gd name="T15" fmla="*/ 132 h 154"/>
                <a:gd name="T16" fmla="*/ 12 w 123"/>
                <a:gd name="T17" fmla="*/ 130 h 154"/>
                <a:gd name="T18" fmla="*/ 13 w 123"/>
                <a:gd name="T19" fmla="*/ 129 h 154"/>
                <a:gd name="T20" fmla="*/ 18 w 123"/>
                <a:gd name="T21" fmla="*/ 130 h 154"/>
                <a:gd name="T22" fmla="*/ 20 w 123"/>
                <a:gd name="T23" fmla="*/ 130 h 154"/>
                <a:gd name="T24" fmla="*/ 25 w 123"/>
                <a:gd name="T25" fmla="*/ 130 h 154"/>
                <a:gd name="T26" fmla="*/ 28 w 123"/>
                <a:gd name="T27" fmla="*/ 131 h 154"/>
                <a:gd name="T28" fmla="*/ 31 w 123"/>
                <a:gd name="T29" fmla="*/ 132 h 154"/>
                <a:gd name="T30" fmla="*/ 33 w 123"/>
                <a:gd name="T31" fmla="*/ 138 h 154"/>
                <a:gd name="T32" fmla="*/ 34 w 123"/>
                <a:gd name="T33" fmla="*/ 140 h 154"/>
                <a:gd name="T34" fmla="*/ 39 w 123"/>
                <a:gd name="T35" fmla="*/ 141 h 154"/>
                <a:gd name="T36" fmla="*/ 40 w 123"/>
                <a:gd name="T37" fmla="*/ 143 h 154"/>
                <a:gd name="T38" fmla="*/ 40 w 123"/>
                <a:gd name="T39" fmla="*/ 148 h 154"/>
                <a:gd name="T40" fmla="*/ 41 w 123"/>
                <a:gd name="T41" fmla="*/ 149 h 154"/>
                <a:gd name="T42" fmla="*/ 44 w 123"/>
                <a:gd name="T43" fmla="*/ 149 h 154"/>
                <a:gd name="T44" fmla="*/ 45 w 123"/>
                <a:gd name="T45" fmla="*/ 151 h 154"/>
                <a:gd name="T46" fmla="*/ 48 w 123"/>
                <a:gd name="T47" fmla="*/ 154 h 154"/>
                <a:gd name="T48" fmla="*/ 49 w 123"/>
                <a:gd name="T49" fmla="*/ 154 h 154"/>
                <a:gd name="T50" fmla="*/ 52 w 123"/>
                <a:gd name="T51" fmla="*/ 153 h 154"/>
                <a:gd name="T52" fmla="*/ 53 w 123"/>
                <a:gd name="T53" fmla="*/ 151 h 154"/>
                <a:gd name="T54" fmla="*/ 53 w 123"/>
                <a:gd name="T55" fmla="*/ 146 h 154"/>
                <a:gd name="T56" fmla="*/ 54 w 123"/>
                <a:gd name="T57" fmla="*/ 143 h 154"/>
                <a:gd name="T58" fmla="*/ 54 w 123"/>
                <a:gd name="T59" fmla="*/ 143 h 154"/>
                <a:gd name="T60" fmla="*/ 62 w 123"/>
                <a:gd name="T61" fmla="*/ 144 h 154"/>
                <a:gd name="T62" fmla="*/ 66 w 123"/>
                <a:gd name="T63" fmla="*/ 144 h 154"/>
                <a:gd name="T64" fmla="*/ 67 w 123"/>
                <a:gd name="T65" fmla="*/ 144 h 154"/>
                <a:gd name="T66" fmla="*/ 70 w 123"/>
                <a:gd name="T67" fmla="*/ 143 h 154"/>
                <a:gd name="T68" fmla="*/ 70 w 123"/>
                <a:gd name="T69" fmla="*/ 141 h 154"/>
                <a:gd name="T70" fmla="*/ 70 w 123"/>
                <a:gd name="T71" fmla="*/ 138 h 154"/>
                <a:gd name="T72" fmla="*/ 72 w 123"/>
                <a:gd name="T73" fmla="*/ 137 h 154"/>
                <a:gd name="T74" fmla="*/ 74 w 123"/>
                <a:gd name="T75" fmla="*/ 138 h 154"/>
                <a:gd name="T76" fmla="*/ 112 w 123"/>
                <a:gd name="T77" fmla="*/ 139 h 154"/>
                <a:gd name="T78" fmla="*/ 115 w 123"/>
                <a:gd name="T79" fmla="*/ 132 h 154"/>
                <a:gd name="T80" fmla="*/ 115 w 123"/>
                <a:gd name="T81" fmla="*/ 130 h 154"/>
                <a:gd name="T82" fmla="*/ 112 w 123"/>
                <a:gd name="T83" fmla="*/ 129 h 154"/>
                <a:gd name="T84" fmla="*/ 123 w 123"/>
                <a:gd name="T85" fmla="*/ 26 h 154"/>
                <a:gd name="T86" fmla="*/ 90 w 123"/>
                <a:gd name="T87" fmla="*/ 19 h 154"/>
                <a:gd name="T88" fmla="*/ 51 w 123"/>
                <a:gd name="T89" fmla="*/ 47 h 154"/>
                <a:gd name="T90" fmla="*/ 49 w 123"/>
                <a:gd name="T91" fmla="*/ 47 h 154"/>
                <a:gd name="T92" fmla="*/ 41 w 123"/>
                <a:gd name="T93" fmla="*/ 49 h 154"/>
                <a:gd name="T94" fmla="*/ 39 w 123"/>
                <a:gd name="T95" fmla="*/ 54 h 154"/>
                <a:gd name="T96" fmla="*/ 40 w 123"/>
                <a:gd name="T97" fmla="*/ 74 h 154"/>
                <a:gd name="T98" fmla="*/ 2 w 123"/>
                <a:gd name="T99" fmla="*/ 75 h 154"/>
                <a:gd name="T100" fmla="*/ 0 w 123"/>
                <a:gd name="T101" fmla="*/ 78 h 1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154"/>
                <a:gd name="T155" fmla="*/ 123 w 123"/>
                <a:gd name="T156" fmla="*/ 154 h 1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154">
                  <a:moveTo>
                    <a:pt x="0" y="78"/>
                  </a:moveTo>
                  <a:lnTo>
                    <a:pt x="0" y="78"/>
                  </a:lnTo>
                  <a:lnTo>
                    <a:pt x="1" y="80"/>
                  </a:lnTo>
                  <a:lnTo>
                    <a:pt x="2" y="82"/>
                  </a:lnTo>
                  <a:lnTo>
                    <a:pt x="4" y="83"/>
                  </a:lnTo>
                  <a:lnTo>
                    <a:pt x="5" y="86"/>
                  </a:lnTo>
                  <a:lnTo>
                    <a:pt x="4" y="94"/>
                  </a:lnTo>
                  <a:lnTo>
                    <a:pt x="3" y="99"/>
                  </a:lnTo>
                  <a:lnTo>
                    <a:pt x="5" y="108"/>
                  </a:lnTo>
                  <a:lnTo>
                    <a:pt x="7" y="116"/>
                  </a:lnTo>
                  <a:lnTo>
                    <a:pt x="7" y="124"/>
                  </a:lnTo>
                  <a:lnTo>
                    <a:pt x="7" y="133"/>
                  </a:lnTo>
                  <a:lnTo>
                    <a:pt x="9" y="132"/>
                  </a:lnTo>
                  <a:lnTo>
                    <a:pt x="11" y="131"/>
                  </a:lnTo>
                  <a:lnTo>
                    <a:pt x="12" y="130"/>
                  </a:lnTo>
                  <a:lnTo>
                    <a:pt x="13" y="129"/>
                  </a:lnTo>
                  <a:lnTo>
                    <a:pt x="18" y="130"/>
                  </a:lnTo>
                  <a:lnTo>
                    <a:pt x="20" y="130"/>
                  </a:lnTo>
                  <a:lnTo>
                    <a:pt x="25" y="130"/>
                  </a:lnTo>
                  <a:lnTo>
                    <a:pt x="27" y="130"/>
                  </a:lnTo>
                  <a:lnTo>
                    <a:pt x="28" y="131"/>
                  </a:lnTo>
                  <a:lnTo>
                    <a:pt x="31" y="132"/>
                  </a:lnTo>
                  <a:lnTo>
                    <a:pt x="33" y="135"/>
                  </a:lnTo>
                  <a:lnTo>
                    <a:pt x="33" y="138"/>
                  </a:lnTo>
                  <a:lnTo>
                    <a:pt x="34" y="140"/>
                  </a:lnTo>
                  <a:lnTo>
                    <a:pt x="35" y="140"/>
                  </a:lnTo>
                  <a:lnTo>
                    <a:pt x="39" y="141"/>
                  </a:lnTo>
                  <a:lnTo>
                    <a:pt x="40" y="143"/>
                  </a:lnTo>
                  <a:lnTo>
                    <a:pt x="40" y="144"/>
                  </a:lnTo>
                  <a:lnTo>
                    <a:pt x="40" y="148"/>
                  </a:lnTo>
                  <a:lnTo>
                    <a:pt x="41" y="149"/>
                  </a:lnTo>
                  <a:lnTo>
                    <a:pt x="43" y="149"/>
                  </a:lnTo>
                  <a:lnTo>
                    <a:pt x="44" y="149"/>
                  </a:lnTo>
                  <a:lnTo>
                    <a:pt x="45" y="151"/>
                  </a:lnTo>
                  <a:lnTo>
                    <a:pt x="47" y="153"/>
                  </a:lnTo>
                  <a:lnTo>
                    <a:pt x="48" y="154"/>
                  </a:lnTo>
                  <a:lnTo>
                    <a:pt x="49" y="154"/>
                  </a:lnTo>
                  <a:lnTo>
                    <a:pt x="52" y="153"/>
                  </a:lnTo>
                  <a:lnTo>
                    <a:pt x="53" y="152"/>
                  </a:lnTo>
                  <a:lnTo>
                    <a:pt x="53" y="151"/>
                  </a:lnTo>
                  <a:lnTo>
                    <a:pt x="53" y="148"/>
                  </a:lnTo>
                  <a:lnTo>
                    <a:pt x="53" y="146"/>
                  </a:lnTo>
                  <a:lnTo>
                    <a:pt x="54" y="143"/>
                  </a:lnTo>
                  <a:lnTo>
                    <a:pt x="62" y="144"/>
                  </a:lnTo>
                  <a:lnTo>
                    <a:pt x="66" y="144"/>
                  </a:lnTo>
                  <a:lnTo>
                    <a:pt x="67" y="144"/>
                  </a:lnTo>
                  <a:lnTo>
                    <a:pt x="69" y="144"/>
                  </a:lnTo>
                  <a:lnTo>
                    <a:pt x="70" y="143"/>
                  </a:lnTo>
                  <a:lnTo>
                    <a:pt x="70" y="141"/>
                  </a:lnTo>
                  <a:lnTo>
                    <a:pt x="69" y="138"/>
                  </a:lnTo>
                  <a:lnTo>
                    <a:pt x="70" y="138"/>
                  </a:lnTo>
                  <a:lnTo>
                    <a:pt x="72" y="137"/>
                  </a:lnTo>
                  <a:lnTo>
                    <a:pt x="73" y="137"/>
                  </a:lnTo>
                  <a:lnTo>
                    <a:pt x="74" y="138"/>
                  </a:lnTo>
                  <a:lnTo>
                    <a:pt x="75" y="139"/>
                  </a:lnTo>
                  <a:lnTo>
                    <a:pt x="112" y="139"/>
                  </a:lnTo>
                  <a:lnTo>
                    <a:pt x="115" y="132"/>
                  </a:lnTo>
                  <a:lnTo>
                    <a:pt x="115" y="130"/>
                  </a:lnTo>
                  <a:lnTo>
                    <a:pt x="114" y="129"/>
                  </a:lnTo>
                  <a:lnTo>
                    <a:pt x="112" y="129"/>
                  </a:lnTo>
                  <a:lnTo>
                    <a:pt x="105" y="27"/>
                  </a:lnTo>
                  <a:lnTo>
                    <a:pt x="123" y="26"/>
                  </a:lnTo>
                  <a:lnTo>
                    <a:pt x="90" y="0"/>
                  </a:lnTo>
                  <a:lnTo>
                    <a:pt x="90" y="19"/>
                  </a:lnTo>
                  <a:lnTo>
                    <a:pt x="52" y="19"/>
                  </a:lnTo>
                  <a:lnTo>
                    <a:pt x="51" y="47"/>
                  </a:lnTo>
                  <a:lnTo>
                    <a:pt x="49" y="47"/>
                  </a:lnTo>
                  <a:lnTo>
                    <a:pt x="45" y="47"/>
                  </a:lnTo>
                  <a:lnTo>
                    <a:pt x="41" y="49"/>
                  </a:lnTo>
                  <a:lnTo>
                    <a:pt x="40" y="51"/>
                  </a:lnTo>
                  <a:lnTo>
                    <a:pt x="39" y="54"/>
                  </a:lnTo>
                  <a:lnTo>
                    <a:pt x="40" y="74"/>
                  </a:lnTo>
                  <a:lnTo>
                    <a:pt x="2" y="75"/>
                  </a:lnTo>
                  <a:lnTo>
                    <a:pt x="2" y="74"/>
                  </a:lnTo>
                  <a:lnTo>
                    <a:pt x="0" y="78"/>
                  </a:lnTo>
                  <a:close/>
                </a:path>
              </a:pathLst>
            </a:custGeom>
            <a:grpFill/>
            <a:ln w="1905">
              <a:solidFill>
                <a:srgbClr val="FAE374"/>
              </a:solidFill>
              <a:prstDash val="solid"/>
              <a:round/>
              <a:headEnd/>
              <a:tailEnd/>
            </a:ln>
          </p:spPr>
          <p:txBody>
            <a:bodyPr/>
            <a:lstStyle/>
            <a:p>
              <a:endParaRPr lang="en-US"/>
            </a:p>
          </p:txBody>
        </p:sp>
        <p:sp>
          <p:nvSpPr>
            <p:cNvPr id="166" name="Freeform 241"/>
            <p:cNvSpPr>
              <a:spLocks noChangeAspect="1"/>
            </p:cNvSpPr>
            <p:nvPr/>
          </p:nvSpPr>
          <p:spPr bwMode="auto">
            <a:xfrm>
              <a:off x="4337757" y="2841147"/>
              <a:ext cx="214221" cy="279582"/>
            </a:xfrm>
            <a:custGeom>
              <a:avLst/>
              <a:gdLst>
                <a:gd name="T0" fmla="*/ 50 w 164"/>
                <a:gd name="T1" fmla="*/ 192 h 196"/>
                <a:gd name="T2" fmla="*/ 52 w 164"/>
                <a:gd name="T3" fmla="*/ 194 h 196"/>
                <a:gd name="T4" fmla="*/ 58 w 164"/>
                <a:gd name="T5" fmla="*/ 188 h 196"/>
                <a:gd name="T6" fmla="*/ 62 w 164"/>
                <a:gd name="T7" fmla="*/ 188 h 196"/>
                <a:gd name="T8" fmla="*/ 66 w 164"/>
                <a:gd name="T9" fmla="*/ 182 h 196"/>
                <a:gd name="T10" fmla="*/ 67 w 164"/>
                <a:gd name="T11" fmla="*/ 172 h 196"/>
                <a:gd name="T12" fmla="*/ 68 w 164"/>
                <a:gd name="T13" fmla="*/ 168 h 196"/>
                <a:gd name="T14" fmla="*/ 69 w 164"/>
                <a:gd name="T15" fmla="*/ 161 h 196"/>
                <a:gd name="T16" fmla="*/ 75 w 164"/>
                <a:gd name="T17" fmla="*/ 160 h 196"/>
                <a:gd name="T18" fmla="*/ 76 w 164"/>
                <a:gd name="T19" fmla="*/ 152 h 196"/>
                <a:gd name="T20" fmla="*/ 85 w 164"/>
                <a:gd name="T21" fmla="*/ 144 h 196"/>
                <a:gd name="T22" fmla="*/ 91 w 164"/>
                <a:gd name="T23" fmla="*/ 142 h 196"/>
                <a:gd name="T24" fmla="*/ 95 w 164"/>
                <a:gd name="T25" fmla="*/ 133 h 196"/>
                <a:gd name="T26" fmla="*/ 101 w 164"/>
                <a:gd name="T27" fmla="*/ 129 h 196"/>
                <a:gd name="T28" fmla="*/ 105 w 164"/>
                <a:gd name="T29" fmla="*/ 122 h 196"/>
                <a:gd name="T30" fmla="*/ 110 w 164"/>
                <a:gd name="T31" fmla="*/ 119 h 196"/>
                <a:gd name="T32" fmla="*/ 113 w 164"/>
                <a:gd name="T33" fmla="*/ 117 h 196"/>
                <a:gd name="T34" fmla="*/ 116 w 164"/>
                <a:gd name="T35" fmla="*/ 118 h 196"/>
                <a:gd name="T36" fmla="*/ 119 w 164"/>
                <a:gd name="T37" fmla="*/ 120 h 196"/>
                <a:gd name="T38" fmla="*/ 124 w 164"/>
                <a:gd name="T39" fmla="*/ 120 h 196"/>
                <a:gd name="T40" fmla="*/ 130 w 164"/>
                <a:gd name="T41" fmla="*/ 119 h 196"/>
                <a:gd name="T42" fmla="*/ 141 w 164"/>
                <a:gd name="T43" fmla="*/ 117 h 196"/>
                <a:gd name="T44" fmla="*/ 159 w 164"/>
                <a:gd name="T45" fmla="*/ 112 h 196"/>
                <a:gd name="T46" fmla="*/ 162 w 164"/>
                <a:gd name="T47" fmla="*/ 104 h 196"/>
                <a:gd name="T48" fmla="*/ 158 w 164"/>
                <a:gd name="T49" fmla="*/ 74 h 196"/>
                <a:gd name="T50" fmla="*/ 154 w 164"/>
                <a:gd name="T51" fmla="*/ 72 h 196"/>
                <a:gd name="T52" fmla="*/ 152 w 164"/>
                <a:gd name="T53" fmla="*/ 63 h 196"/>
                <a:gd name="T54" fmla="*/ 149 w 164"/>
                <a:gd name="T55" fmla="*/ 57 h 196"/>
                <a:gd name="T56" fmla="*/ 141 w 164"/>
                <a:gd name="T57" fmla="*/ 54 h 196"/>
                <a:gd name="T58" fmla="*/ 57 w 164"/>
                <a:gd name="T59" fmla="*/ 1 h 196"/>
                <a:gd name="T60" fmla="*/ 67 w 164"/>
                <a:gd name="T61" fmla="*/ 104 h 196"/>
                <a:gd name="T62" fmla="*/ 27 w 164"/>
                <a:gd name="T63" fmla="*/ 113 h 196"/>
                <a:gd name="T64" fmla="*/ 24 w 164"/>
                <a:gd name="T65" fmla="*/ 111 h 196"/>
                <a:gd name="T66" fmla="*/ 22 w 164"/>
                <a:gd name="T67" fmla="*/ 115 h 196"/>
                <a:gd name="T68" fmla="*/ 19 w 164"/>
                <a:gd name="T69" fmla="*/ 118 h 196"/>
                <a:gd name="T70" fmla="*/ 14 w 164"/>
                <a:gd name="T71" fmla="*/ 118 h 196"/>
                <a:gd name="T72" fmla="*/ 6 w 164"/>
                <a:gd name="T73" fmla="*/ 117 h 196"/>
                <a:gd name="T74" fmla="*/ 5 w 164"/>
                <a:gd name="T75" fmla="*/ 125 h 196"/>
                <a:gd name="T76" fmla="*/ 1 w 164"/>
                <a:gd name="T77" fmla="*/ 128 h 196"/>
                <a:gd name="T78" fmla="*/ 0 w 164"/>
                <a:gd name="T79" fmla="*/ 133 h 196"/>
                <a:gd name="T80" fmla="*/ 1 w 164"/>
                <a:gd name="T81" fmla="*/ 138 h 196"/>
                <a:gd name="T82" fmla="*/ 1 w 164"/>
                <a:gd name="T83" fmla="*/ 146 h 196"/>
                <a:gd name="T84" fmla="*/ 4 w 164"/>
                <a:gd name="T85" fmla="*/ 151 h 196"/>
                <a:gd name="T86" fmla="*/ 8 w 164"/>
                <a:gd name="T87" fmla="*/ 162 h 196"/>
                <a:gd name="T88" fmla="*/ 11 w 164"/>
                <a:gd name="T89" fmla="*/ 161 h 196"/>
                <a:gd name="T90" fmla="*/ 16 w 164"/>
                <a:gd name="T91" fmla="*/ 163 h 196"/>
                <a:gd name="T92" fmla="*/ 18 w 164"/>
                <a:gd name="T93" fmla="*/ 160 h 196"/>
                <a:gd name="T94" fmla="*/ 24 w 164"/>
                <a:gd name="T95" fmla="*/ 161 h 196"/>
                <a:gd name="T96" fmla="*/ 27 w 164"/>
                <a:gd name="T97" fmla="*/ 162 h 196"/>
                <a:gd name="T98" fmla="*/ 28 w 164"/>
                <a:gd name="T99" fmla="*/ 171 h 196"/>
                <a:gd name="T100" fmla="*/ 29 w 164"/>
                <a:gd name="T101" fmla="*/ 176 h 196"/>
                <a:gd name="T102" fmla="*/ 32 w 164"/>
                <a:gd name="T103" fmla="*/ 180 h 196"/>
                <a:gd name="T104" fmla="*/ 27 w 164"/>
                <a:gd name="T105" fmla="*/ 185 h 196"/>
                <a:gd name="T106" fmla="*/ 30 w 164"/>
                <a:gd name="T107" fmla="*/ 186 h 196"/>
                <a:gd name="T108" fmla="*/ 34 w 164"/>
                <a:gd name="T109" fmla="*/ 187 h 196"/>
                <a:gd name="T110" fmla="*/ 38 w 164"/>
                <a:gd name="T111" fmla="*/ 188 h 196"/>
                <a:gd name="T112" fmla="*/ 42 w 164"/>
                <a:gd name="T113" fmla="*/ 194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4"/>
                <a:gd name="T172" fmla="*/ 0 h 196"/>
                <a:gd name="T173" fmla="*/ 164 w 164"/>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4" h="196">
                  <a:moveTo>
                    <a:pt x="45" y="196"/>
                  </a:moveTo>
                  <a:lnTo>
                    <a:pt x="45" y="196"/>
                  </a:lnTo>
                  <a:lnTo>
                    <a:pt x="46" y="195"/>
                  </a:lnTo>
                  <a:lnTo>
                    <a:pt x="50" y="192"/>
                  </a:lnTo>
                  <a:lnTo>
                    <a:pt x="51" y="192"/>
                  </a:lnTo>
                  <a:lnTo>
                    <a:pt x="52" y="192"/>
                  </a:lnTo>
                  <a:lnTo>
                    <a:pt x="52" y="194"/>
                  </a:lnTo>
                  <a:lnTo>
                    <a:pt x="54" y="187"/>
                  </a:lnTo>
                  <a:lnTo>
                    <a:pt x="57" y="186"/>
                  </a:lnTo>
                  <a:lnTo>
                    <a:pt x="58" y="188"/>
                  </a:lnTo>
                  <a:lnTo>
                    <a:pt x="59" y="190"/>
                  </a:lnTo>
                  <a:lnTo>
                    <a:pt x="61" y="190"/>
                  </a:lnTo>
                  <a:lnTo>
                    <a:pt x="62" y="188"/>
                  </a:lnTo>
                  <a:lnTo>
                    <a:pt x="64" y="187"/>
                  </a:lnTo>
                  <a:lnTo>
                    <a:pt x="64" y="185"/>
                  </a:lnTo>
                  <a:lnTo>
                    <a:pt x="66" y="182"/>
                  </a:lnTo>
                  <a:lnTo>
                    <a:pt x="65" y="178"/>
                  </a:lnTo>
                  <a:lnTo>
                    <a:pt x="65" y="175"/>
                  </a:lnTo>
                  <a:lnTo>
                    <a:pt x="67" y="172"/>
                  </a:lnTo>
                  <a:lnTo>
                    <a:pt x="68" y="171"/>
                  </a:lnTo>
                  <a:lnTo>
                    <a:pt x="68" y="170"/>
                  </a:lnTo>
                  <a:lnTo>
                    <a:pt x="68" y="168"/>
                  </a:lnTo>
                  <a:lnTo>
                    <a:pt x="68" y="164"/>
                  </a:lnTo>
                  <a:lnTo>
                    <a:pt x="68" y="163"/>
                  </a:lnTo>
                  <a:lnTo>
                    <a:pt x="69" y="161"/>
                  </a:lnTo>
                  <a:lnTo>
                    <a:pt x="71" y="159"/>
                  </a:lnTo>
                  <a:lnTo>
                    <a:pt x="74" y="159"/>
                  </a:lnTo>
                  <a:lnTo>
                    <a:pt x="75" y="160"/>
                  </a:lnTo>
                  <a:lnTo>
                    <a:pt x="75" y="156"/>
                  </a:lnTo>
                  <a:lnTo>
                    <a:pt x="76" y="152"/>
                  </a:lnTo>
                  <a:lnTo>
                    <a:pt x="78" y="148"/>
                  </a:lnTo>
                  <a:lnTo>
                    <a:pt x="81" y="146"/>
                  </a:lnTo>
                  <a:lnTo>
                    <a:pt x="85" y="144"/>
                  </a:lnTo>
                  <a:lnTo>
                    <a:pt x="89" y="144"/>
                  </a:lnTo>
                  <a:lnTo>
                    <a:pt x="90" y="143"/>
                  </a:lnTo>
                  <a:lnTo>
                    <a:pt x="91" y="142"/>
                  </a:lnTo>
                  <a:lnTo>
                    <a:pt x="93" y="138"/>
                  </a:lnTo>
                  <a:lnTo>
                    <a:pt x="93" y="136"/>
                  </a:lnTo>
                  <a:lnTo>
                    <a:pt x="95" y="133"/>
                  </a:lnTo>
                  <a:lnTo>
                    <a:pt x="100" y="130"/>
                  </a:lnTo>
                  <a:lnTo>
                    <a:pt x="101" y="130"/>
                  </a:lnTo>
                  <a:lnTo>
                    <a:pt x="101" y="129"/>
                  </a:lnTo>
                  <a:lnTo>
                    <a:pt x="102" y="125"/>
                  </a:lnTo>
                  <a:lnTo>
                    <a:pt x="103" y="123"/>
                  </a:lnTo>
                  <a:lnTo>
                    <a:pt x="105" y="122"/>
                  </a:lnTo>
                  <a:lnTo>
                    <a:pt x="109" y="121"/>
                  </a:lnTo>
                  <a:lnTo>
                    <a:pt x="110" y="120"/>
                  </a:lnTo>
                  <a:lnTo>
                    <a:pt x="110" y="119"/>
                  </a:lnTo>
                  <a:lnTo>
                    <a:pt x="110" y="118"/>
                  </a:lnTo>
                  <a:lnTo>
                    <a:pt x="111" y="117"/>
                  </a:lnTo>
                  <a:lnTo>
                    <a:pt x="113" y="117"/>
                  </a:lnTo>
                  <a:lnTo>
                    <a:pt x="114" y="117"/>
                  </a:lnTo>
                  <a:lnTo>
                    <a:pt x="115" y="118"/>
                  </a:lnTo>
                  <a:lnTo>
                    <a:pt x="116" y="118"/>
                  </a:lnTo>
                  <a:lnTo>
                    <a:pt x="117" y="117"/>
                  </a:lnTo>
                  <a:lnTo>
                    <a:pt x="118" y="118"/>
                  </a:lnTo>
                  <a:lnTo>
                    <a:pt x="119" y="120"/>
                  </a:lnTo>
                  <a:lnTo>
                    <a:pt x="121" y="121"/>
                  </a:lnTo>
                  <a:lnTo>
                    <a:pt x="123" y="122"/>
                  </a:lnTo>
                  <a:lnTo>
                    <a:pt x="124" y="120"/>
                  </a:lnTo>
                  <a:lnTo>
                    <a:pt x="126" y="120"/>
                  </a:lnTo>
                  <a:lnTo>
                    <a:pt x="129" y="119"/>
                  </a:lnTo>
                  <a:lnTo>
                    <a:pt x="130" y="119"/>
                  </a:lnTo>
                  <a:lnTo>
                    <a:pt x="132" y="118"/>
                  </a:lnTo>
                  <a:lnTo>
                    <a:pt x="134" y="117"/>
                  </a:lnTo>
                  <a:lnTo>
                    <a:pt x="141" y="117"/>
                  </a:lnTo>
                  <a:lnTo>
                    <a:pt x="148" y="114"/>
                  </a:lnTo>
                  <a:lnTo>
                    <a:pt x="154" y="112"/>
                  </a:lnTo>
                  <a:lnTo>
                    <a:pt x="159" y="112"/>
                  </a:lnTo>
                  <a:lnTo>
                    <a:pt x="159" y="111"/>
                  </a:lnTo>
                  <a:lnTo>
                    <a:pt x="160" y="109"/>
                  </a:lnTo>
                  <a:lnTo>
                    <a:pt x="162" y="104"/>
                  </a:lnTo>
                  <a:lnTo>
                    <a:pt x="164" y="102"/>
                  </a:lnTo>
                  <a:lnTo>
                    <a:pt x="163" y="72"/>
                  </a:lnTo>
                  <a:lnTo>
                    <a:pt x="158" y="74"/>
                  </a:lnTo>
                  <a:lnTo>
                    <a:pt x="154" y="74"/>
                  </a:lnTo>
                  <a:lnTo>
                    <a:pt x="152" y="74"/>
                  </a:lnTo>
                  <a:lnTo>
                    <a:pt x="154" y="72"/>
                  </a:lnTo>
                  <a:lnTo>
                    <a:pt x="152" y="69"/>
                  </a:lnTo>
                  <a:lnTo>
                    <a:pt x="151" y="66"/>
                  </a:lnTo>
                  <a:lnTo>
                    <a:pt x="152" y="63"/>
                  </a:lnTo>
                  <a:lnTo>
                    <a:pt x="152" y="61"/>
                  </a:lnTo>
                  <a:lnTo>
                    <a:pt x="151" y="60"/>
                  </a:lnTo>
                  <a:lnTo>
                    <a:pt x="149" y="57"/>
                  </a:lnTo>
                  <a:lnTo>
                    <a:pt x="146" y="56"/>
                  </a:lnTo>
                  <a:lnTo>
                    <a:pt x="141" y="54"/>
                  </a:lnTo>
                  <a:lnTo>
                    <a:pt x="139" y="50"/>
                  </a:lnTo>
                  <a:lnTo>
                    <a:pt x="139" y="48"/>
                  </a:lnTo>
                  <a:lnTo>
                    <a:pt x="75" y="0"/>
                  </a:lnTo>
                  <a:lnTo>
                    <a:pt x="57" y="1"/>
                  </a:lnTo>
                  <a:lnTo>
                    <a:pt x="64" y="103"/>
                  </a:lnTo>
                  <a:lnTo>
                    <a:pt x="66" y="103"/>
                  </a:lnTo>
                  <a:lnTo>
                    <a:pt x="67" y="104"/>
                  </a:lnTo>
                  <a:lnTo>
                    <a:pt x="67" y="106"/>
                  </a:lnTo>
                  <a:lnTo>
                    <a:pt x="64" y="113"/>
                  </a:lnTo>
                  <a:lnTo>
                    <a:pt x="27" y="113"/>
                  </a:lnTo>
                  <a:lnTo>
                    <a:pt x="26" y="112"/>
                  </a:lnTo>
                  <a:lnTo>
                    <a:pt x="25" y="111"/>
                  </a:lnTo>
                  <a:lnTo>
                    <a:pt x="24" y="111"/>
                  </a:lnTo>
                  <a:lnTo>
                    <a:pt x="22" y="112"/>
                  </a:lnTo>
                  <a:lnTo>
                    <a:pt x="21" y="112"/>
                  </a:lnTo>
                  <a:lnTo>
                    <a:pt x="22" y="115"/>
                  </a:lnTo>
                  <a:lnTo>
                    <a:pt x="22" y="117"/>
                  </a:lnTo>
                  <a:lnTo>
                    <a:pt x="21" y="118"/>
                  </a:lnTo>
                  <a:lnTo>
                    <a:pt x="19" y="118"/>
                  </a:lnTo>
                  <a:lnTo>
                    <a:pt x="18" y="118"/>
                  </a:lnTo>
                  <a:lnTo>
                    <a:pt x="14" y="118"/>
                  </a:lnTo>
                  <a:lnTo>
                    <a:pt x="6" y="117"/>
                  </a:lnTo>
                  <a:lnTo>
                    <a:pt x="5" y="120"/>
                  </a:lnTo>
                  <a:lnTo>
                    <a:pt x="5" y="122"/>
                  </a:lnTo>
                  <a:lnTo>
                    <a:pt x="5" y="125"/>
                  </a:lnTo>
                  <a:lnTo>
                    <a:pt x="5" y="126"/>
                  </a:lnTo>
                  <a:lnTo>
                    <a:pt x="4" y="127"/>
                  </a:lnTo>
                  <a:lnTo>
                    <a:pt x="1" y="128"/>
                  </a:lnTo>
                  <a:lnTo>
                    <a:pt x="0" y="128"/>
                  </a:lnTo>
                  <a:lnTo>
                    <a:pt x="0" y="130"/>
                  </a:lnTo>
                  <a:lnTo>
                    <a:pt x="0" y="133"/>
                  </a:lnTo>
                  <a:lnTo>
                    <a:pt x="1" y="134"/>
                  </a:lnTo>
                  <a:lnTo>
                    <a:pt x="1" y="135"/>
                  </a:lnTo>
                  <a:lnTo>
                    <a:pt x="1" y="138"/>
                  </a:lnTo>
                  <a:lnTo>
                    <a:pt x="0" y="143"/>
                  </a:lnTo>
                  <a:lnTo>
                    <a:pt x="0" y="144"/>
                  </a:lnTo>
                  <a:lnTo>
                    <a:pt x="1" y="146"/>
                  </a:lnTo>
                  <a:lnTo>
                    <a:pt x="3" y="148"/>
                  </a:lnTo>
                  <a:lnTo>
                    <a:pt x="4" y="151"/>
                  </a:lnTo>
                  <a:lnTo>
                    <a:pt x="5" y="158"/>
                  </a:lnTo>
                  <a:lnTo>
                    <a:pt x="5" y="162"/>
                  </a:lnTo>
                  <a:lnTo>
                    <a:pt x="8" y="162"/>
                  </a:lnTo>
                  <a:lnTo>
                    <a:pt x="9" y="161"/>
                  </a:lnTo>
                  <a:lnTo>
                    <a:pt x="10" y="161"/>
                  </a:lnTo>
                  <a:lnTo>
                    <a:pt x="11" y="161"/>
                  </a:lnTo>
                  <a:lnTo>
                    <a:pt x="12" y="161"/>
                  </a:lnTo>
                  <a:lnTo>
                    <a:pt x="13" y="162"/>
                  </a:lnTo>
                  <a:lnTo>
                    <a:pt x="14" y="163"/>
                  </a:lnTo>
                  <a:lnTo>
                    <a:pt x="16" y="163"/>
                  </a:lnTo>
                  <a:lnTo>
                    <a:pt x="18" y="161"/>
                  </a:lnTo>
                  <a:lnTo>
                    <a:pt x="18" y="160"/>
                  </a:lnTo>
                  <a:lnTo>
                    <a:pt x="19" y="161"/>
                  </a:lnTo>
                  <a:lnTo>
                    <a:pt x="21" y="161"/>
                  </a:lnTo>
                  <a:lnTo>
                    <a:pt x="24" y="161"/>
                  </a:lnTo>
                  <a:lnTo>
                    <a:pt x="26" y="161"/>
                  </a:lnTo>
                  <a:lnTo>
                    <a:pt x="27" y="161"/>
                  </a:lnTo>
                  <a:lnTo>
                    <a:pt x="27" y="162"/>
                  </a:lnTo>
                  <a:lnTo>
                    <a:pt x="29" y="168"/>
                  </a:lnTo>
                  <a:lnTo>
                    <a:pt x="28" y="170"/>
                  </a:lnTo>
                  <a:lnTo>
                    <a:pt x="28" y="171"/>
                  </a:lnTo>
                  <a:lnTo>
                    <a:pt x="27" y="174"/>
                  </a:lnTo>
                  <a:lnTo>
                    <a:pt x="29" y="176"/>
                  </a:lnTo>
                  <a:lnTo>
                    <a:pt x="30" y="179"/>
                  </a:lnTo>
                  <a:lnTo>
                    <a:pt x="30" y="180"/>
                  </a:lnTo>
                  <a:lnTo>
                    <a:pt x="32" y="180"/>
                  </a:lnTo>
                  <a:lnTo>
                    <a:pt x="34" y="180"/>
                  </a:lnTo>
                  <a:lnTo>
                    <a:pt x="27" y="185"/>
                  </a:lnTo>
                  <a:lnTo>
                    <a:pt x="28" y="186"/>
                  </a:lnTo>
                  <a:lnTo>
                    <a:pt x="29" y="186"/>
                  </a:lnTo>
                  <a:lnTo>
                    <a:pt x="30" y="186"/>
                  </a:lnTo>
                  <a:lnTo>
                    <a:pt x="32" y="185"/>
                  </a:lnTo>
                  <a:lnTo>
                    <a:pt x="33" y="186"/>
                  </a:lnTo>
                  <a:lnTo>
                    <a:pt x="34" y="187"/>
                  </a:lnTo>
                  <a:lnTo>
                    <a:pt x="35" y="187"/>
                  </a:lnTo>
                  <a:lnTo>
                    <a:pt x="37" y="187"/>
                  </a:lnTo>
                  <a:lnTo>
                    <a:pt x="38" y="188"/>
                  </a:lnTo>
                  <a:lnTo>
                    <a:pt x="40" y="193"/>
                  </a:lnTo>
                  <a:lnTo>
                    <a:pt x="41" y="194"/>
                  </a:lnTo>
                  <a:lnTo>
                    <a:pt x="42" y="194"/>
                  </a:lnTo>
                  <a:lnTo>
                    <a:pt x="44" y="195"/>
                  </a:lnTo>
                  <a:lnTo>
                    <a:pt x="45" y="196"/>
                  </a:lnTo>
                  <a:close/>
                </a:path>
              </a:pathLst>
            </a:custGeom>
            <a:grpFill/>
            <a:ln w="1905">
              <a:solidFill>
                <a:srgbClr val="FAE374"/>
              </a:solidFill>
              <a:prstDash val="solid"/>
              <a:round/>
              <a:headEnd/>
              <a:tailEnd/>
            </a:ln>
          </p:spPr>
          <p:txBody>
            <a:bodyPr/>
            <a:lstStyle/>
            <a:p>
              <a:endParaRPr lang="en-US"/>
            </a:p>
          </p:txBody>
        </p:sp>
        <p:sp>
          <p:nvSpPr>
            <p:cNvPr id="167" name="Freeform 242"/>
            <p:cNvSpPr>
              <a:spLocks noChangeAspect="1" noEditPoints="1"/>
            </p:cNvSpPr>
            <p:nvPr/>
          </p:nvSpPr>
          <p:spPr bwMode="auto">
            <a:xfrm>
              <a:off x="5812487" y="3173507"/>
              <a:ext cx="242958" cy="105556"/>
            </a:xfrm>
            <a:custGeom>
              <a:avLst/>
              <a:gdLst>
                <a:gd name="T0" fmla="*/ 151 w 186"/>
                <a:gd name="T1" fmla="*/ 34 h 74"/>
                <a:gd name="T2" fmla="*/ 147 w 186"/>
                <a:gd name="T3" fmla="*/ 36 h 74"/>
                <a:gd name="T4" fmla="*/ 140 w 186"/>
                <a:gd name="T5" fmla="*/ 33 h 74"/>
                <a:gd name="T6" fmla="*/ 132 w 186"/>
                <a:gd name="T7" fmla="*/ 41 h 74"/>
                <a:gd name="T8" fmla="*/ 125 w 186"/>
                <a:gd name="T9" fmla="*/ 50 h 74"/>
                <a:gd name="T10" fmla="*/ 118 w 186"/>
                <a:gd name="T11" fmla="*/ 49 h 74"/>
                <a:gd name="T12" fmla="*/ 110 w 186"/>
                <a:gd name="T13" fmla="*/ 55 h 74"/>
                <a:gd name="T14" fmla="*/ 107 w 186"/>
                <a:gd name="T15" fmla="*/ 68 h 74"/>
                <a:gd name="T16" fmla="*/ 92 w 186"/>
                <a:gd name="T17" fmla="*/ 66 h 74"/>
                <a:gd name="T18" fmla="*/ 101 w 186"/>
                <a:gd name="T19" fmla="*/ 74 h 74"/>
                <a:gd name="T20" fmla="*/ 116 w 186"/>
                <a:gd name="T21" fmla="*/ 73 h 74"/>
                <a:gd name="T22" fmla="*/ 126 w 186"/>
                <a:gd name="T23" fmla="*/ 71 h 74"/>
                <a:gd name="T24" fmla="*/ 139 w 186"/>
                <a:gd name="T25" fmla="*/ 65 h 74"/>
                <a:gd name="T26" fmla="*/ 143 w 186"/>
                <a:gd name="T27" fmla="*/ 55 h 74"/>
                <a:gd name="T28" fmla="*/ 150 w 186"/>
                <a:gd name="T29" fmla="*/ 47 h 74"/>
                <a:gd name="T30" fmla="*/ 160 w 186"/>
                <a:gd name="T31" fmla="*/ 37 h 74"/>
                <a:gd name="T32" fmla="*/ 167 w 186"/>
                <a:gd name="T33" fmla="*/ 35 h 74"/>
                <a:gd name="T34" fmla="*/ 175 w 186"/>
                <a:gd name="T35" fmla="*/ 34 h 74"/>
                <a:gd name="T36" fmla="*/ 176 w 186"/>
                <a:gd name="T37" fmla="*/ 26 h 74"/>
                <a:gd name="T38" fmla="*/ 178 w 186"/>
                <a:gd name="T39" fmla="*/ 25 h 74"/>
                <a:gd name="T40" fmla="*/ 181 w 186"/>
                <a:gd name="T41" fmla="*/ 26 h 74"/>
                <a:gd name="T42" fmla="*/ 186 w 186"/>
                <a:gd name="T43" fmla="*/ 23 h 74"/>
                <a:gd name="T44" fmla="*/ 181 w 186"/>
                <a:gd name="T45" fmla="*/ 16 h 74"/>
                <a:gd name="T46" fmla="*/ 174 w 186"/>
                <a:gd name="T47" fmla="*/ 12 h 74"/>
                <a:gd name="T48" fmla="*/ 174 w 186"/>
                <a:gd name="T49" fmla="*/ 9 h 74"/>
                <a:gd name="T50" fmla="*/ 168 w 186"/>
                <a:gd name="T51" fmla="*/ 2 h 74"/>
                <a:gd name="T52" fmla="*/ 162 w 186"/>
                <a:gd name="T53" fmla="*/ 3 h 74"/>
                <a:gd name="T54" fmla="*/ 158 w 186"/>
                <a:gd name="T55" fmla="*/ 8 h 74"/>
                <a:gd name="T56" fmla="*/ 152 w 186"/>
                <a:gd name="T57" fmla="*/ 26 h 74"/>
                <a:gd name="T58" fmla="*/ 30 w 186"/>
                <a:gd name="T59" fmla="*/ 61 h 74"/>
                <a:gd name="T60" fmla="*/ 36 w 186"/>
                <a:gd name="T61" fmla="*/ 57 h 74"/>
                <a:gd name="T62" fmla="*/ 32 w 186"/>
                <a:gd name="T63" fmla="*/ 51 h 74"/>
                <a:gd name="T64" fmla="*/ 32 w 186"/>
                <a:gd name="T65" fmla="*/ 39 h 74"/>
                <a:gd name="T66" fmla="*/ 27 w 186"/>
                <a:gd name="T67" fmla="*/ 18 h 74"/>
                <a:gd name="T68" fmla="*/ 22 w 186"/>
                <a:gd name="T69" fmla="*/ 11 h 74"/>
                <a:gd name="T70" fmla="*/ 16 w 186"/>
                <a:gd name="T71" fmla="*/ 8 h 74"/>
                <a:gd name="T72" fmla="*/ 12 w 186"/>
                <a:gd name="T73" fmla="*/ 16 h 74"/>
                <a:gd name="T74" fmla="*/ 9 w 186"/>
                <a:gd name="T75" fmla="*/ 14 h 74"/>
                <a:gd name="T76" fmla="*/ 0 w 186"/>
                <a:gd name="T77" fmla="*/ 11 h 74"/>
                <a:gd name="T78" fmla="*/ 2 w 186"/>
                <a:gd name="T79" fmla="*/ 26 h 74"/>
                <a:gd name="T80" fmla="*/ 5 w 186"/>
                <a:gd name="T81" fmla="*/ 42 h 74"/>
                <a:gd name="T82" fmla="*/ 10 w 186"/>
                <a:gd name="T83" fmla="*/ 47 h 74"/>
                <a:gd name="T84" fmla="*/ 10 w 186"/>
                <a:gd name="T85" fmla="*/ 52 h 74"/>
                <a:gd name="T86" fmla="*/ 16 w 186"/>
                <a:gd name="T87" fmla="*/ 56 h 74"/>
                <a:gd name="T88" fmla="*/ 24 w 186"/>
                <a:gd name="T89" fmla="*/ 64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
                <a:gd name="T136" fmla="*/ 0 h 74"/>
                <a:gd name="T137" fmla="*/ 186 w 186"/>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 h="74">
                  <a:moveTo>
                    <a:pt x="151" y="26"/>
                  </a:moveTo>
                  <a:lnTo>
                    <a:pt x="154" y="33"/>
                  </a:lnTo>
                  <a:lnTo>
                    <a:pt x="151" y="34"/>
                  </a:lnTo>
                  <a:lnTo>
                    <a:pt x="149" y="32"/>
                  </a:lnTo>
                  <a:lnTo>
                    <a:pt x="147" y="34"/>
                  </a:lnTo>
                  <a:lnTo>
                    <a:pt x="147" y="36"/>
                  </a:lnTo>
                  <a:lnTo>
                    <a:pt x="142" y="36"/>
                  </a:lnTo>
                  <a:lnTo>
                    <a:pt x="140" y="33"/>
                  </a:lnTo>
                  <a:lnTo>
                    <a:pt x="137" y="32"/>
                  </a:lnTo>
                  <a:lnTo>
                    <a:pt x="132" y="41"/>
                  </a:lnTo>
                  <a:lnTo>
                    <a:pt x="127" y="49"/>
                  </a:lnTo>
                  <a:lnTo>
                    <a:pt x="125" y="50"/>
                  </a:lnTo>
                  <a:lnTo>
                    <a:pt x="123" y="50"/>
                  </a:lnTo>
                  <a:lnTo>
                    <a:pt x="118" y="49"/>
                  </a:lnTo>
                  <a:lnTo>
                    <a:pt x="114" y="50"/>
                  </a:lnTo>
                  <a:lnTo>
                    <a:pt x="111" y="52"/>
                  </a:lnTo>
                  <a:lnTo>
                    <a:pt x="110" y="55"/>
                  </a:lnTo>
                  <a:lnTo>
                    <a:pt x="109" y="57"/>
                  </a:lnTo>
                  <a:lnTo>
                    <a:pt x="108" y="63"/>
                  </a:lnTo>
                  <a:lnTo>
                    <a:pt x="107" y="68"/>
                  </a:lnTo>
                  <a:lnTo>
                    <a:pt x="92" y="60"/>
                  </a:lnTo>
                  <a:lnTo>
                    <a:pt x="92" y="66"/>
                  </a:lnTo>
                  <a:lnTo>
                    <a:pt x="94" y="71"/>
                  </a:lnTo>
                  <a:lnTo>
                    <a:pt x="98" y="72"/>
                  </a:lnTo>
                  <a:lnTo>
                    <a:pt x="101" y="74"/>
                  </a:lnTo>
                  <a:lnTo>
                    <a:pt x="106" y="74"/>
                  </a:lnTo>
                  <a:lnTo>
                    <a:pt x="110" y="74"/>
                  </a:lnTo>
                  <a:lnTo>
                    <a:pt x="116" y="73"/>
                  </a:lnTo>
                  <a:lnTo>
                    <a:pt x="118" y="71"/>
                  </a:lnTo>
                  <a:lnTo>
                    <a:pt x="124" y="69"/>
                  </a:lnTo>
                  <a:lnTo>
                    <a:pt x="126" y="71"/>
                  </a:lnTo>
                  <a:lnTo>
                    <a:pt x="132" y="71"/>
                  </a:lnTo>
                  <a:lnTo>
                    <a:pt x="137" y="68"/>
                  </a:lnTo>
                  <a:lnTo>
                    <a:pt x="139" y="65"/>
                  </a:lnTo>
                  <a:lnTo>
                    <a:pt x="140" y="60"/>
                  </a:lnTo>
                  <a:lnTo>
                    <a:pt x="141" y="57"/>
                  </a:lnTo>
                  <a:lnTo>
                    <a:pt x="143" y="55"/>
                  </a:lnTo>
                  <a:lnTo>
                    <a:pt x="146" y="52"/>
                  </a:lnTo>
                  <a:lnTo>
                    <a:pt x="148" y="49"/>
                  </a:lnTo>
                  <a:lnTo>
                    <a:pt x="150" y="47"/>
                  </a:lnTo>
                  <a:lnTo>
                    <a:pt x="151" y="40"/>
                  </a:lnTo>
                  <a:lnTo>
                    <a:pt x="154" y="35"/>
                  </a:lnTo>
                  <a:lnTo>
                    <a:pt x="160" y="37"/>
                  </a:lnTo>
                  <a:lnTo>
                    <a:pt x="167" y="36"/>
                  </a:lnTo>
                  <a:lnTo>
                    <a:pt x="167" y="35"/>
                  </a:lnTo>
                  <a:lnTo>
                    <a:pt x="172" y="35"/>
                  </a:lnTo>
                  <a:lnTo>
                    <a:pt x="175" y="34"/>
                  </a:lnTo>
                  <a:lnTo>
                    <a:pt x="178" y="31"/>
                  </a:lnTo>
                  <a:lnTo>
                    <a:pt x="178" y="28"/>
                  </a:lnTo>
                  <a:lnTo>
                    <a:pt x="176" y="26"/>
                  </a:lnTo>
                  <a:lnTo>
                    <a:pt x="176" y="25"/>
                  </a:lnTo>
                  <a:lnTo>
                    <a:pt x="178" y="25"/>
                  </a:lnTo>
                  <a:lnTo>
                    <a:pt x="179" y="25"/>
                  </a:lnTo>
                  <a:lnTo>
                    <a:pt x="180" y="26"/>
                  </a:lnTo>
                  <a:lnTo>
                    <a:pt x="181" y="26"/>
                  </a:lnTo>
                  <a:lnTo>
                    <a:pt x="184" y="23"/>
                  </a:lnTo>
                  <a:lnTo>
                    <a:pt x="186" y="23"/>
                  </a:lnTo>
                  <a:lnTo>
                    <a:pt x="183" y="19"/>
                  </a:lnTo>
                  <a:lnTo>
                    <a:pt x="181" y="16"/>
                  </a:lnTo>
                  <a:lnTo>
                    <a:pt x="178" y="14"/>
                  </a:lnTo>
                  <a:lnTo>
                    <a:pt x="175" y="14"/>
                  </a:lnTo>
                  <a:lnTo>
                    <a:pt x="174" y="12"/>
                  </a:lnTo>
                  <a:lnTo>
                    <a:pt x="173" y="11"/>
                  </a:lnTo>
                  <a:lnTo>
                    <a:pt x="174" y="9"/>
                  </a:lnTo>
                  <a:lnTo>
                    <a:pt x="175" y="8"/>
                  </a:lnTo>
                  <a:lnTo>
                    <a:pt x="168" y="2"/>
                  </a:lnTo>
                  <a:lnTo>
                    <a:pt x="162" y="0"/>
                  </a:lnTo>
                  <a:lnTo>
                    <a:pt x="162" y="3"/>
                  </a:lnTo>
                  <a:lnTo>
                    <a:pt x="162" y="6"/>
                  </a:lnTo>
                  <a:lnTo>
                    <a:pt x="158" y="8"/>
                  </a:lnTo>
                  <a:lnTo>
                    <a:pt x="152" y="17"/>
                  </a:lnTo>
                  <a:lnTo>
                    <a:pt x="151" y="20"/>
                  </a:lnTo>
                  <a:lnTo>
                    <a:pt x="152" y="26"/>
                  </a:lnTo>
                  <a:lnTo>
                    <a:pt x="151" y="26"/>
                  </a:lnTo>
                  <a:close/>
                  <a:moveTo>
                    <a:pt x="26" y="65"/>
                  </a:moveTo>
                  <a:lnTo>
                    <a:pt x="30" y="61"/>
                  </a:lnTo>
                  <a:lnTo>
                    <a:pt x="37" y="64"/>
                  </a:lnTo>
                  <a:lnTo>
                    <a:pt x="36" y="57"/>
                  </a:lnTo>
                  <a:lnTo>
                    <a:pt x="35" y="51"/>
                  </a:lnTo>
                  <a:lnTo>
                    <a:pt x="32" y="51"/>
                  </a:lnTo>
                  <a:lnTo>
                    <a:pt x="30" y="39"/>
                  </a:lnTo>
                  <a:lnTo>
                    <a:pt x="32" y="39"/>
                  </a:lnTo>
                  <a:lnTo>
                    <a:pt x="30" y="32"/>
                  </a:lnTo>
                  <a:lnTo>
                    <a:pt x="29" y="24"/>
                  </a:lnTo>
                  <a:lnTo>
                    <a:pt x="27" y="18"/>
                  </a:lnTo>
                  <a:lnTo>
                    <a:pt x="24" y="12"/>
                  </a:lnTo>
                  <a:lnTo>
                    <a:pt x="22" y="11"/>
                  </a:lnTo>
                  <a:lnTo>
                    <a:pt x="20" y="10"/>
                  </a:lnTo>
                  <a:lnTo>
                    <a:pt x="18" y="9"/>
                  </a:lnTo>
                  <a:lnTo>
                    <a:pt x="16" y="8"/>
                  </a:lnTo>
                  <a:lnTo>
                    <a:pt x="16" y="11"/>
                  </a:lnTo>
                  <a:lnTo>
                    <a:pt x="16" y="16"/>
                  </a:lnTo>
                  <a:lnTo>
                    <a:pt x="12" y="16"/>
                  </a:lnTo>
                  <a:lnTo>
                    <a:pt x="11" y="18"/>
                  </a:lnTo>
                  <a:lnTo>
                    <a:pt x="9" y="18"/>
                  </a:lnTo>
                  <a:lnTo>
                    <a:pt x="9" y="14"/>
                  </a:lnTo>
                  <a:lnTo>
                    <a:pt x="3" y="10"/>
                  </a:lnTo>
                  <a:lnTo>
                    <a:pt x="0" y="11"/>
                  </a:lnTo>
                  <a:lnTo>
                    <a:pt x="0" y="18"/>
                  </a:lnTo>
                  <a:lnTo>
                    <a:pt x="1" y="26"/>
                  </a:lnTo>
                  <a:lnTo>
                    <a:pt x="2" y="26"/>
                  </a:lnTo>
                  <a:lnTo>
                    <a:pt x="3" y="34"/>
                  </a:lnTo>
                  <a:lnTo>
                    <a:pt x="5" y="42"/>
                  </a:lnTo>
                  <a:lnTo>
                    <a:pt x="8" y="43"/>
                  </a:lnTo>
                  <a:lnTo>
                    <a:pt x="10" y="47"/>
                  </a:lnTo>
                  <a:lnTo>
                    <a:pt x="10" y="49"/>
                  </a:lnTo>
                  <a:lnTo>
                    <a:pt x="10" y="52"/>
                  </a:lnTo>
                  <a:lnTo>
                    <a:pt x="13" y="53"/>
                  </a:lnTo>
                  <a:lnTo>
                    <a:pt x="16" y="56"/>
                  </a:lnTo>
                  <a:lnTo>
                    <a:pt x="21" y="61"/>
                  </a:lnTo>
                  <a:lnTo>
                    <a:pt x="24" y="64"/>
                  </a:lnTo>
                  <a:lnTo>
                    <a:pt x="26" y="65"/>
                  </a:lnTo>
                  <a:close/>
                </a:path>
              </a:pathLst>
            </a:custGeom>
            <a:grpFill/>
            <a:ln w="1905">
              <a:solidFill>
                <a:srgbClr val="FAE374"/>
              </a:solidFill>
              <a:prstDash val="solid"/>
              <a:round/>
              <a:headEnd/>
              <a:tailEnd/>
            </a:ln>
          </p:spPr>
          <p:txBody>
            <a:bodyPr/>
            <a:lstStyle/>
            <a:p>
              <a:endParaRPr lang="en-US"/>
            </a:p>
          </p:txBody>
        </p:sp>
        <p:sp>
          <p:nvSpPr>
            <p:cNvPr id="168" name="Freeform 243"/>
            <p:cNvSpPr>
              <a:spLocks noChangeAspect="1"/>
            </p:cNvSpPr>
            <p:nvPr/>
          </p:nvSpPr>
          <p:spPr bwMode="auto">
            <a:xfrm>
              <a:off x="4920335" y="3461647"/>
              <a:ext cx="44412" cy="135512"/>
            </a:xfrm>
            <a:custGeom>
              <a:avLst/>
              <a:gdLst>
                <a:gd name="T0" fmla="*/ 21 w 34"/>
                <a:gd name="T1" fmla="*/ 58 h 95"/>
                <a:gd name="T2" fmla="*/ 18 w 34"/>
                <a:gd name="T3" fmla="*/ 58 h 95"/>
                <a:gd name="T4" fmla="*/ 19 w 34"/>
                <a:gd name="T5" fmla="*/ 54 h 95"/>
                <a:gd name="T6" fmla="*/ 17 w 34"/>
                <a:gd name="T7" fmla="*/ 50 h 95"/>
                <a:gd name="T8" fmla="*/ 17 w 34"/>
                <a:gd name="T9" fmla="*/ 43 h 95"/>
                <a:gd name="T10" fmla="*/ 16 w 34"/>
                <a:gd name="T11" fmla="*/ 35 h 95"/>
                <a:gd name="T12" fmla="*/ 14 w 34"/>
                <a:gd name="T13" fmla="*/ 34 h 95"/>
                <a:gd name="T14" fmla="*/ 17 w 34"/>
                <a:gd name="T15" fmla="*/ 25 h 95"/>
                <a:gd name="T16" fmla="*/ 14 w 34"/>
                <a:gd name="T17" fmla="*/ 5 h 95"/>
                <a:gd name="T18" fmla="*/ 13 w 34"/>
                <a:gd name="T19" fmla="*/ 4 h 95"/>
                <a:gd name="T20" fmla="*/ 6 w 34"/>
                <a:gd name="T21" fmla="*/ 0 h 95"/>
                <a:gd name="T22" fmla="*/ 10 w 34"/>
                <a:gd name="T23" fmla="*/ 5 h 95"/>
                <a:gd name="T24" fmla="*/ 10 w 34"/>
                <a:gd name="T25" fmla="*/ 9 h 95"/>
                <a:gd name="T26" fmla="*/ 11 w 34"/>
                <a:gd name="T27" fmla="*/ 13 h 95"/>
                <a:gd name="T28" fmla="*/ 9 w 34"/>
                <a:gd name="T29" fmla="*/ 19 h 95"/>
                <a:gd name="T30" fmla="*/ 6 w 34"/>
                <a:gd name="T31" fmla="*/ 21 h 95"/>
                <a:gd name="T32" fmla="*/ 5 w 34"/>
                <a:gd name="T33" fmla="*/ 24 h 95"/>
                <a:gd name="T34" fmla="*/ 5 w 34"/>
                <a:gd name="T35" fmla="*/ 30 h 95"/>
                <a:gd name="T36" fmla="*/ 8 w 34"/>
                <a:gd name="T37" fmla="*/ 32 h 95"/>
                <a:gd name="T38" fmla="*/ 9 w 34"/>
                <a:gd name="T39" fmla="*/ 36 h 95"/>
                <a:gd name="T40" fmla="*/ 3 w 34"/>
                <a:gd name="T41" fmla="*/ 40 h 95"/>
                <a:gd name="T42" fmla="*/ 2 w 34"/>
                <a:gd name="T43" fmla="*/ 49 h 95"/>
                <a:gd name="T44" fmla="*/ 1 w 34"/>
                <a:gd name="T45" fmla="*/ 51 h 95"/>
                <a:gd name="T46" fmla="*/ 0 w 34"/>
                <a:gd name="T47" fmla="*/ 54 h 95"/>
                <a:gd name="T48" fmla="*/ 3 w 34"/>
                <a:gd name="T49" fmla="*/ 62 h 95"/>
                <a:gd name="T50" fmla="*/ 6 w 34"/>
                <a:gd name="T51" fmla="*/ 65 h 95"/>
                <a:gd name="T52" fmla="*/ 8 w 34"/>
                <a:gd name="T53" fmla="*/ 69 h 95"/>
                <a:gd name="T54" fmla="*/ 14 w 34"/>
                <a:gd name="T55" fmla="*/ 66 h 95"/>
                <a:gd name="T56" fmla="*/ 16 w 34"/>
                <a:gd name="T57" fmla="*/ 70 h 95"/>
                <a:gd name="T58" fmla="*/ 16 w 34"/>
                <a:gd name="T59" fmla="*/ 78 h 95"/>
                <a:gd name="T60" fmla="*/ 14 w 34"/>
                <a:gd name="T61" fmla="*/ 84 h 95"/>
                <a:gd name="T62" fmla="*/ 21 w 34"/>
                <a:gd name="T63" fmla="*/ 90 h 95"/>
                <a:gd name="T64" fmla="*/ 25 w 34"/>
                <a:gd name="T65" fmla="*/ 91 h 95"/>
                <a:gd name="T66" fmla="*/ 26 w 34"/>
                <a:gd name="T67" fmla="*/ 95 h 95"/>
                <a:gd name="T68" fmla="*/ 28 w 34"/>
                <a:gd name="T69" fmla="*/ 93 h 95"/>
                <a:gd name="T70" fmla="*/ 28 w 34"/>
                <a:gd name="T71" fmla="*/ 90 h 95"/>
                <a:gd name="T72" fmla="*/ 27 w 34"/>
                <a:gd name="T73" fmla="*/ 82 h 95"/>
                <a:gd name="T74" fmla="*/ 28 w 34"/>
                <a:gd name="T75" fmla="*/ 81 h 95"/>
                <a:gd name="T76" fmla="*/ 34 w 34"/>
                <a:gd name="T77" fmla="*/ 78 h 95"/>
                <a:gd name="T78" fmla="*/ 34 w 34"/>
                <a:gd name="T79" fmla="*/ 76 h 95"/>
                <a:gd name="T80" fmla="*/ 34 w 34"/>
                <a:gd name="T81" fmla="*/ 73 h 95"/>
                <a:gd name="T82" fmla="*/ 31 w 34"/>
                <a:gd name="T83" fmla="*/ 66 h 95"/>
                <a:gd name="T84" fmla="*/ 27 w 34"/>
                <a:gd name="T85" fmla="*/ 64 h 95"/>
                <a:gd name="T86" fmla="*/ 25 w 34"/>
                <a:gd name="T87" fmla="*/ 60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95"/>
                <a:gd name="T134" fmla="*/ 34 w 34"/>
                <a:gd name="T135" fmla="*/ 95 h 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95">
                  <a:moveTo>
                    <a:pt x="23" y="59"/>
                  </a:moveTo>
                  <a:lnTo>
                    <a:pt x="23" y="59"/>
                  </a:lnTo>
                  <a:lnTo>
                    <a:pt x="21" y="58"/>
                  </a:lnTo>
                  <a:lnTo>
                    <a:pt x="20" y="57"/>
                  </a:lnTo>
                  <a:lnTo>
                    <a:pt x="18" y="58"/>
                  </a:lnTo>
                  <a:lnTo>
                    <a:pt x="18" y="57"/>
                  </a:lnTo>
                  <a:lnTo>
                    <a:pt x="19" y="56"/>
                  </a:lnTo>
                  <a:lnTo>
                    <a:pt x="19" y="54"/>
                  </a:lnTo>
                  <a:lnTo>
                    <a:pt x="19" y="53"/>
                  </a:lnTo>
                  <a:lnTo>
                    <a:pt x="17" y="50"/>
                  </a:lnTo>
                  <a:lnTo>
                    <a:pt x="17" y="49"/>
                  </a:lnTo>
                  <a:lnTo>
                    <a:pt x="17" y="48"/>
                  </a:lnTo>
                  <a:lnTo>
                    <a:pt x="17" y="43"/>
                  </a:lnTo>
                  <a:lnTo>
                    <a:pt x="14" y="37"/>
                  </a:lnTo>
                  <a:lnTo>
                    <a:pt x="16" y="35"/>
                  </a:lnTo>
                  <a:lnTo>
                    <a:pt x="17" y="36"/>
                  </a:lnTo>
                  <a:lnTo>
                    <a:pt x="14" y="34"/>
                  </a:lnTo>
                  <a:lnTo>
                    <a:pt x="13" y="29"/>
                  </a:lnTo>
                  <a:lnTo>
                    <a:pt x="17" y="25"/>
                  </a:lnTo>
                  <a:lnTo>
                    <a:pt x="17" y="19"/>
                  </a:lnTo>
                  <a:lnTo>
                    <a:pt x="17" y="14"/>
                  </a:lnTo>
                  <a:lnTo>
                    <a:pt x="14" y="5"/>
                  </a:lnTo>
                  <a:lnTo>
                    <a:pt x="13" y="4"/>
                  </a:lnTo>
                  <a:lnTo>
                    <a:pt x="13" y="3"/>
                  </a:lnTo>
                  <a:lnTo>
                    <a:pt x="14" y="3"/>
                  </a:lnTo>
                  <a:lnTo>
                    <a:pt x="6" y="0"/>
                  </a:lnTo>
                  <a:lnTo>
                    <a:pt x="8" y="2"/>
                  </a:lnTo>
                  <a:lnTo>
                    <a:pt x="10" y="5"/>
                  </a:lnTo>
                  <a:lnTo>
                    <a:pt x="10" y="6"/>
                  </a:lnTo>
                  <a:lnTo>
                    <a:pt x="10" y="9"/>
                  </a:lnTo>
                  <a:lnTo>
                    <a:pt x="10" y="11"/>
                  </a:lnTo>
                  <a:lnTo>
                    <a:pt x="11" y="13"/>
                  </a:lnTo>
                  <a:lnTo>
                    <a:pt x="12" y="14"/>
                  </a:lnTo>
                  <a:lnTo>
                    <a:pt x="11" y="16"/>
                  </a:lnTo>
                  <a:lnTo>
                    <a:pt x="9" y="19"/>
                  </a:lnTo>
                  <a:lnTo>
                    <a:pt x="8" y="20"/>
                  </a:lnTo>
                  <a:lnTo>
                    <a:pt x="6" y="21"/>
                  </a:lnTo>
                  <a:lnTo>
                    <a:pt x="5" y="21"/>
                  </a:lnTo>
                  <a:lnTo>
                    <a:pt x="5" y="24"/>
                  </a:lnTo>
                  <a:lnTo>
                    <a:pt x="6" y="27"/>
                  </a:lnTo>
                  <a:lnTo>
                    <a:pt x="5" y="30"/>
                  </a:lnTo>
                  <a:lnTo>
                    <a:pt x="6" y="32"/>
                  </a:lnTo>
                  <a:lnTo>
                    <a:pt x="8" y="32"/>
                  </a:lnTo>
                  <a:lnTo>
                    <a:pt x="9" y="34"/>
                  </a:lnTo>
                  <a:lnTo>
                    <a:pt x="9" y="36"/>
                  </a:lnTo>
                  <a:lnTo>
                    <a:pt x="6" y="37"/>
                  </a:lnTo>
                  <a:lnTo>
                    <a:pt x="3" y="40"/>
                  </a:lnTo>
                  <a:lnTo>
                    <a:pt x="2" y="42"/>
                  </a:lnTo>
                  <a:lnTo>
                    <a:pt x="1" y="44"/>
                  </a:lnTo>
                  <a:lnTo>
                    <a:pt x="2" y="49"/>
                  </a:lnTo>
                  <a:lnTo>
                    <a:pt x="2" y="50"/>
                  </a:lnTo>
                  <a:lnTo>
                    <a:pt x="1" y="51"/>
                  </a:lnTo>
                  <a:lnTo>
                    <a:pt x="1" y="53"/>
                  </a:lnTo>
                  <a:lnTo>
                    <a:pt x="0" y="54"/>
                  </a:lnTo>
                  <a:lnTo>
                    <a:pt x="2" y="61"/>
                  </a:lnTo>
                  <a:lnTo>
                    <a:pt x="3" y="62"/>
                  </a:lnTo>
                  <a:lnTo>
                    <a:pt x="5" y="64"/>
                  </a:lnTo>
                  <a:lnTo>
                    <a:pt x="6" y="65"/>
                  </a:lnTo>
                  <a:lnTo>
                    <a:pt x="6" y="68"/>
                  </a:lnTo>
                  <a:lnTo>
                    <a:pt x="6" y="69"/>
                  </a:lnTo>
                  <a:lnTo>
                    <a:pt x="8" y="69"/>
                  </a:lnTo>
                  <a:lnTo>
                    <a:pt x="14" y="66"/>
                  </a:lnTo>
                  <a:lnTo>
                    <a:pt x="16" y="68"/>
                  </a:lnTo>
                  <a:lnTo>
                    <a:pt x="16" y="70"/>
                  </a:lnTo>
                  <a:lnTo>
                    <a:pt x="17" y="75"/>
                  </a:lnTo>
                  <a:lnTo>
                    <a:pt x="16" y="78"/>
                  </a:lnTo>
                  <a:lnTo>
                    <a:pt x="14" y="81"/>
                  </a:lnTo>
                  <a:lnTo>
                    <a:pt x="14" y="83"/>
                  </a:lnTo>
                  <a:lnTo>
                    <a:pt x="14" y="84"/>
                  </a:lnTo>
                  <a:lnTo>
                    <a:pt x="18" y="86"/>
                  </a:lnTo>
                  <a:lnTo>
                    <a:pt x="21" y="90"/>
                  </a:lnTo>
                  <a:lnTo>
                    <a:pt x="25" y="91"/>
                  </a:lnTo>
                  <a:lnTo>
                    <a:pt x="25" y="93"/>
                  </a:lnTo>
                  <a:lnTo>
                    <a:pt x="25" y="94"/>
                  </a:lnTo>
                  <a:lnTo>
                    <a:pt x="26" y="95"/>
                  </a:lnTo>
                  <a:lnTo>
                    <a:pt x="27" y="94"/>
                  </a:lnTo>
                  <a:lnTo>
                    <a:pt x="28" y="93"/>
                  </a:lnTo>
                  <a:lnTo>
                    <a:pt x="29" y="91"/>
                  </a:lnTo>
                  <a:lnTo>
                    <a:pt x="28" y="90"/>
                  </a:lnTo>
                  <a:lnTo>
                    <a:pt x="27" y="87"/>
                  </a:lnTo>
                  <a:lnTo>
                    <a:pt x="27" y="84"/>
                  </a:lnTo>
                  <a:lnTo>
                    <a:pt x="27" y="82"/>
                  </a:lnTo>
                  <a:lnTo>
                    <a:pt x="27" y="81"/>
                  </a:lnTo>
                  <a:lnTo>
                    <a:pt x="28" y="81"/>
                  </a:lnTo>
                  <a:lnTo>
                    <a:pt x="31" y="81"/>
                  </a:lnTo>
                  <a:lnTo>
                    <a:pt x="33" y="81"/>
                  </a:lnTo>
                  <a:lnTo>
                    <a:pt x="34" y="78"/>
                  </a:lnTo>
                  <a:lnTo>
                    <a:pt x="34" y="76"/>
                  </a:lnTo>
                  <a:lnTo>
                    <a:pt x="33" y="75"/>
                  </a:lnTo>
                  <a:lnTo>
                    <a:pt x="34" y="73"/>
                  </a:lnTo>
                  <a:lnTo>
                    <a:pt x="34" y="70"/>
                  </a:lnTo>
                  <a:lnTo>
                    <a:pt x="33" y="67"/>
                  </a:lnTo>
                  <a:lnTo>
                    <a:pt x="31" y="66"/>
                  </a:lnTo>
                  <a:lnTo>
                    <a:pt x="30" y="65"/>
                  </a:lnTo>
                  <a:lnTo>
                    <a:pt x="27" y="64"/>
                  </a:lnTo>
                  <a:lnTo>
                    <a:pt x="26" y="62"/>
                  </a:lnTo>
                  <a:lnTo>
                    <a:pt x="25" y="60"/>
                  </a:lnTo>
                  <a:lnTo>
                    <a:pt x="23" y="59"/>
                  </a:lnTo>
                  <a:close/>
                </a:path>
              </a:pathLst>
            </a:custGeom>
            <a:grpFill/>
            <a:ln w="1905">
              <a:solidFill>
                <a:srgbClr val="FAE374"/>
              </a:solidFill>
              <a:prstDash val="solid"/>
              <a:round/>
              <a:headEnd/>
              <a:tailEnd/>
            </a:ln>
          </p:spPr>
          <p:txBody>
            <a:bodyPr/>
            <a:lstStyle/>
            <a:p>
              <a:endParaRPr lang="en-US"/>
            </a:p>
          </p:txBody>
        </p:sp>
        <p:sp>
          <p:nvSpPr>
            <p:cNvPr id="169" name="Freeform 244"/>
            <p:cNvSpPr>
              <a:spLocks noChangeAspect="1"/>
            </p:cNvSpPr>
            <p:nvPr/>
          </p:nvSpPr>
          <p:spPr bwMode="auto">
            <a:xfrm>
              <a:off x="5053570" y="3520131"/>
              <a:ext cx="100579" cy="238215"/>
            </a:xfrm>
            <a:custGeom>
              <a:avLst/>
              <a:gdLst>
                <a:gd name="T0" fmla="*/ 59 w 77"/>
                <a:gd name="T1" fmla="*/ 9 h 167"/>
                <a:gd name="T2" fmla="*/ 54 w 77"/>
                <a:gd name="T3" fmla="*/ 20 h 167"/>
                <a:gd name="T4" fmla="*/ 50 w 77"/>
                <a:gd name="T5" fmla="*/ 21 h 167"/>
                <a:gd name="T6" fmla="*/ 50 w 77"/>
                <a:gd name="T7" fmla="*/ 23 h 167"/>
                <a:gd name="T8" fmla="*/ 52 w 77"/>
                <a:gd name="T9" fmla="*/ 27 h 167"/>
                <a:gd name="T10" fmla="*/ 48 w 77"/>
                <a:gd name="T11" fmla="*/ 30 h 167"/>
                <a:gd name="T12" fmla="*/ 46 w 77"/>
                <a:gd name="T13" fmla="*/ 34 h 167"/>
                <a:gd name="T14" fmla="*/ 42 w 77"/>
                <a:gd name="T15" fmla="*/ 34 h 167"/>
                <a:gd name="T16" fmla="*/ 42 w 77"/>
                <a:gd name="T17" fmla="*/ 41 h 167"/>
                <a:gd name="T18" fmla="*/ 39 w 77"/>
                <a:gd name="T19" fmla="*/ 40 h 167"/>
                <a:gd name="T20" fmla="*/ 37 w 77"/>
                <a:gd name="T21" fmla="*/ 42 h 167"/>
                <a:gd name="T22" fmla="*/ 32 w 77"/>
                <a:gd name="T23" fmla="*/ 44 h 167"/>
                <a:gd name="T24" fmla="*/ 28 w 77"/>
                <a:gd name="T25" fmla="*/ 43 h 167"/>
                <a:gd name="T26" fmla="*/ 22 w 77"/>
                <a:gd name="T27" fmla="*/ 49 h 167"/>
                <a:gd name="T28" fmla="*/ 9 w 77"/>
                <a:gd name="T29" fmla="*/ 59 h 167"/>
                <a:gd name="T30" fmla="*/ 8 w 77"/>
                <a:gd name="T31" fmla="*/ 66 h 167"/>
                <a:gd name="T32" fmla="*/ 15 w 77"/>
                <a:gd name="T33" fmla="*/ 86 h 167"/>
                <a:gd name="T34" fmla="*/ 15 w 77"/>
                <a:gd name="T35" fmla="*/ 95 h 167"/>
                <a:gd name="T36" fmla="*/ 7 w 77"/>
                <a:gd name="T37" fmla="*/ 101 h 167"/>
                <a:gd name="T38" fmla="*/ 7 w 77"/>
                <a:gd name="T39" fmla="*/ 109 h 167"/>
                <a:gd name="T40" fmla="*/ 2 w 77"/>
                <a:gd name="T41" fmla="*/ 113 h 167"/>
                <a:gd name="T42" fmla="*/ 0 w 77"/>
                <a:gd name="T43" fmla="*/ 122 h 167"/>
                <a:gd name="T44" fmla="*/ 4 w 77"/>
                <a:gd name="T45" fmla="*/ 138 h 167"/>
                <a:gd name="T46" fmla="*/ 9 w 77"/>
                <a:gd name="T47" fmla="*/ 152 h 167"/>
                <a:gd name="T48" fmla="*/ 22 w 77"/>
                <a:gd name="T49" fmla="*/ 166 h 167"/>
                <a:gd name="T50" fmla="*/ 26 w 77"/>
                <a:gd name="T51" fmla="*/ 167 h 167"/>
                <a:gd name="T52" fmla="*/ 34 w 77"/>
                <a:gd name="T53" fmla="*/ 163 h 167"/>
                <a:gd name="T54" fmla="*/ 41 w 77"/>
                <a:gd name="T55" fmla="*/ 158 h 167"/>
                <a:gd name="T56" fmla="*/ 45 w 77"/>
                <a:gd name="T57" fmla="*/ 143 h 167"/>
                <a:gd name="T58" fmla="*/ 53 w 77"/>
                <a:gd name="T59" fmla="*/ 121 h 167"/>
                <a:gd name="T60" fmla="*/ 58 w 77"/>
                <a:gd name="T61" fmla="*/ 102 h 167"/>
                <a:gd name="T62" fmla="*/ 56 w 77"/>
                <a:gd name="T63" fmla="*/ 93 h 167"/>
                <a:gd name="T64" fmla="*/ 67 w 77"/>
                <a:gd name="T65" fmla="*/ 72 h 167"/>
                <a:gd name="T66" fmla="*/ 65 w 77"/>
                <a:gd name="T67" fmla="*/ 66 h 167"/>
                <a:gd name="T68" fmla="*/ 69 w 77"/>
                <a:gd name="T69" fmla="*/ 62 h 167"/>
                <a:gd name="T70" fmla="*/ 72 w 77"/>
                <a:gd name="T71" fmla="*/ 54 h 167"/>
                <a:gd name="T72" fmla="*/ 67 w 77"/>
                <a:gd name="T73" fmla="*/ 40 h 167"/>
                <a:gd name="T74" fmla="*/ 72 w 77"/>
                <a:gd name="T75" fmla="*/ 40 h 167"/>
                <a:gd name="T76" fmla="*/ 75 w 77"/>
                <a:gd name="T77" fmla="*/ 44 h 167"/>
                <a:gd name="T78" fmla="*/ 75 w 77"/>
                <a:gd name="T79" fmla="*/ 40 h 167"/>
                <a:gd name="T80" fmla="*/ 75 w 77"/>
                <a:gd name="T81" fmla="*/ 23 h 167"/>
                <a:gd name="T82" fmla="*/ 72 w 77"/>
                <a:gd name="T83" fmla="*/ 7 h 167"/>
                <a:gd name="T84" fmla="*/ 67 w 77"/>
                <a:gd name="T85" fmla="*/ 7 h 167"/>
                <a:gd name="T86" fmla="*/ 63 w 77"/>
                <a:gd name="T87" fmla="*/ 0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167"/>
                <a:gd name="T134" fmla="*/ 77 w 77"/>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167">
                  <a:moveTo>
                    <a:pt x="63" y="0"/>
                  </a:moveTo>
                  <a:lnTo>
                    <a:pt x="63" y="0"/>
                  </a:lnTo>
                  <a:lnTo>
                    <a:pt x="59" y="9"/>
                  </a:lnTo>
                  <a:lnTo>
                    <a:pt x="58" y="19"/>
                  </a:lnTo>
                  <a:lnTo>
                    <a:pt x="54" y="20"/>
                  </a:lnTo>
                  <a:lnTo>
                    <a:pt x="52" y="20"/>
                  </a:lnTo>
                  <a:lnTo>
                    <a:pt x="50" y="21"/>
                  </a:lnTo>
                  <a:lnTo>
                    <a:pt x="50" y="23"/>
                  </a:lnTo>
                  <a:lnTo>
                    <a:pt x="52" y="24"/>
                  </a:lnTo>
                  <a:lnTo>
                    <a:pt x="52" y="26"/>
                  </a:lnTo>
                  <a:lnTo>
                    <a:pt x="52" y="27"/>
                  </a:lnTo>
                  <a:lnTo>
                    <a:pt x="48" y="27"/>
                  </a:lnTo>
                  <a:lnTo>
                    <a:pt x="48" y="30"/>
                  </a:lnTo>
                  <a:lnTo>
                    <a:pt x="47" y="35"/>
                  </a:lnTo>
                  <a:lnTo>
                    <a:pt x="46" y="34"/>
                  </a:lnTo>
                  <a:lnTo>
                    <a:pt x="45" y="33"/>
                  </a:lnTo>
                  <a:lnTo>
                    <a:pt x="42" y="34"/>
                  </a:lnTo>
                  <a:lnTo>
                    <a:pt x="42" y="37"/>
                  </a:lnTo>
                  <a:lnTo>
                    <a:pt x="42" y="41"/>
                  </a:lnTo>
                  <a:lnTo>
                    <a:pt x="41" y="41"/>
                  </a:lnTo>
                  <a:lnTo>
                    <a:pt x="39" y="40"/>
                  </a:lnTo>
                  <a:lnTo>
                    <a:pt x="38" y="40"/>
                  </a:lnTo>
                  <a:lnTo>
                    <a:pt x="37" y="42"/>
                  </a:lnTo>
                  <a:lnTo>
                    <a:pt x="34" y="44"/>
                  </a:lnTo>
                  <a:lnTo>
                    <a:pt x="32" y="44"/>
                  </a:lnTo>
                  <a:lnTo>
                    <a:pt x="30" y="44"/>
                  </a:lnTo>
                  <a:lnTo>
                    <a:pt x="29" y="43"/>
                  </a:lnTo>
                  <a:lnTo>
                    <a:pt x="28" y="43"/>
                  </a:lnTo>
                  <a:lnTo>
                    <a:pt x="28" y="45"/>
                  </a:lnTo>
                  <a:lnTo>
                    <a:pt x="22" y="49"/>
                  </a:lnTo>
                  <a:lnTo>
                    <a:pt x="16" y="52"/>
                  </a:lnTo>
                  <a:lnTo>
                    <a:pt x="12" y="56"/>
                  </a:lnTo>
                  <a:lnTo>
                    <a:pt x="9" y="59"/>
                  </a:lnTo>
                  <a:lnTo>
                    <a:pt x="8" y="61"/>
                  </a:lnTo>
                  <a:lnTo>
                    <a:pt x="8" y="66"/>
                  </a:lnTo>
                  <a:lnTo>
                    <a:pt x="9" y="69"/>
                  </a:lnTo>
                  <a:lnTo>
                    <a:pt x="12" y="78"/>
                  </a:lnTo>
                  <a:lnTo>
                    <a:pt x="15" y="86"/>
                  </a:lnTo>
                  <a:lnTo>
                    <a:pt x="15" y="91"/>
                  </a:lnTo>
                  <a:lnTo>
                    <a:pt x="15" y="95"/>
                  </a:lnTo>
                  <a:lnTo>
                    <a:pt x="10" y="99"/>
                  </a:lnTo>
                  <a:lnTo>
                    <a:pt x="7" y="101"/>
                  </a:lnTo>
                  <a:lnTo>
                    <a:pt x="7" y="103"/>
                  </a:lnTo>
                  <a:lnTo>
                    <a:pt x="7" y="105"/>
                  </a:lnTo>
                  <a:lnTo>
                    <a:pt x="7" y="109"/>
                  </a:lnTo>
                  <a:lnTo>
                    <a:pt x="5" y="110"/>
                  </a:lnTo>
                  <a:lnTo>
                    <a:pt x="2" y="113"/>
                  </a:lnTo>
                  <a:lnTo>
                    <a:pt x="0" y="117"/>
                  </a:lnTo>
                  <a:lnTo>
                    <a:pt x="0" y="122"/>
                  </a:lnTo>
                  <a:lnTo>
                    <a:pt x="0" y="126"/>
                  </a:lnTo>
                  <a:lnTo>
                    <a:pt x="1" y="130"/>
                  </a:lnTo>
                  <a:lnTo>
                    <a:pt x="4" y="138"/>
                  </a:lnTo>
                  <a:lnTo>
                    <a:pt x="7" y="145"/>
                  </a:lnTo>
                  <a:lnTo>
                    <a:pt x="9" y="152"/>
                  </a:lnTo>
                  <a:lnTo>
                    <a:pt x="13" y="158"/>
                  </a:lnTo>
                  <a:lnTo>
                    <a:pt x="16" y="163"/>
                  </a:lnTo>
                  <a:lnTo>
                    <a:pt x="22" y="166"/>
                  </a:lnTo>
                  <a:lnTo>
                    <a:pt x="25" y="166"/>
                  </a:lnTo>
                  <a:lnTo>
                    <a:pt x="26" y="167"/>
                  </a:lnTo>
                  <a:lnTo>
                    <a:pt x="25" y="166"/>
                  </a:lnTo>
                  <a:lnTo>
                    <a:pt x="34" y="163"/>
                  </a:lnTo>
                  <a:lnTo>
                    <a:pt x="38" y="162"/>
                  </a:lnTo>
                  <a:lnTo>
                    <a:pt x="41" y="158"/>
                  </a:lnTo>
                  <a:lnTo>
                    <a:pt x="42" y="154"/>
                  </a:lnTo>
                  <a:lnTo>
                    <a:pt x="44" y="149"/>
                  </a:lnTo>
                  <a:lnTo>
                    <a:pt x="45" y="143"/>
                  </a:lnTo>
                  <a:lnTo>
                    <a:pt x="46" y="139"/>
                  </a:lnTo>
                  <a:lnTo>
                    <a:pt x="53" y="121"/>
                  </a:lnTo>
                  <a:lnTo>
                    <a:pt x="56" y="111"/>
                  </a:lnTo>
                  <a:lnTo>
                    <a:pt x="58" y="102"/>
                  </a:lnTo>
                  <a:lnTo>
                    <a:pt x="57" y="98"/>
                  </a:lnTo>
                  <a:lnTo>
                    <a:pt x="56" y="93"/>
                  </a:lnTo>
                  <a:lnTo>
                    <a:pt x="64" y="82"/>
                  </a:lnTo>
                  <a:lnTo>
                    <a:pt x="67" y="72"/>
                  </a:lnTo>
                  <a:lnTo>
                    <a:pt x="66" y="68"/>
                  </a:lnTo>
                  <a:lnTo>
                    <a:pt x="65" y="66"/>
                  </a:lnTo>
                  <a:lnTo>
                    <a:pt x="69" y="62"/>
                  </a:lnTo>
                  <a:lnTo>
                    <a:pt x="69" y="58"/>
                  </a:lnTo>
                  <a:lnTo>
                    <a:pt x="70" y="57"/>
                  </a:lnTo>
                  <a:lnTo>
                    <a:pt x="72" y="54"/>
                  </a:lnTo>
                  <a:lnTo>
                    <a:pt x="72" y="52"/>
                  </a:lnTo>
                  <a:lnTo>
                    <a:pt x="67" y="40"/>
                  </a:lnTo>
                  <a:lnTo>
                    <a:pt x="70" y="40"/>
                  </a:lnTo>
                  <a:lnTo>
                    <a:pt x="72" y="40"/>
                  </a:lnTo>
                  <a:lnTo>
                    <a:pt x="72" y="44"/>
                  </a:lnTo>
                  <a:lnTo>
                    <a:pt x="75" y="44"/>
                  </a:lnTo>
                  <a:lnTo>
                    <a:pt x="74" y="41"/>
                  </a:lnTo>
                  <a:lnTo>
                    <a:pt x="75" y="40"/>
                  </a:lnTo>
                  <a:lnTo>
                    <a:pt x="77" y="40"/>
                  </a:lnTo>
                  <a:lnTo>
                    <a:pt x="75" y="23"/>
                  </a:lnTo>
                  <a:lnTo>
                    <a:pt x="74" y="13"/>
                  </a:lnTo>
                  <a:lnTo>
                    <a:pt x="72" y="7"/>
                  </a:lnTo>
                  <a:lnTo>
                    <a:pt x="71" y="5"/>
                  </a:lnTo>
                  <a:lnTo>
                    <a:pt x="70" y="7"/>
                  </a:lnTo>
                  <a:lnTo>
                    <a:pt x="67" y="7"/>
                  </a:lnTo>
                  <a:lnTo>
                    <a:pt x="63" y="0"/>
                  </a:lnTo>
                  <a:close/>
                </a:path>
              </a:pathLst>
            </a:custGeom>
            <a:grpFill/>
            <a:ln w="1905">
              <a:solidFill>
                <a:srgbClr val="FAE374"/>
              </a:solidFill>
              <a:prstDash val="solid"/>
              <a:round/>
              <a:headEnd/>
              <a:tailEnd/>
            </a:ln>
          </p:spPr>
          <p:txBody>
            <a:bodyPr/>
            <a:lstStyle/>
            <a:p>
              <a:endParaRPr lang="en-US"/>
            </a:p>
          </p:txBody>
        </p:sp>
        <p:sp>
          <p:nvSpPr>
            <p:cNvPr id="170" name="Freeform 245"/>
            <p:cNvSpPr>
              <a:spLocks noChangeAspect="1"/>
            </p:cNvSpPr>
            <p:nvPr/>
          </p:nvSpPr>
          <p:spPr bwMode="auto">
            <a:xfrm>
              <a:off x="4768812" y="2508787"/>
              <a:ext cx="39187" cy="39940"/>
            </a:xfrm>
            <a:custGeom>
              <a:avLst/>
              <a:gdLst>
                <a:gd name="T0" fmla="*/ 2 w 30"/>
                <a:gd name="T1" fmla="*/ 11 h 28"/>
                <a:gd name="T2" fmla="*/ 2 w 30"/>
                <a:gd name="T3" fmla="*/ 11 h 28"/>
                <a:gd name="T4" fmla="*/ 2 w 30"/>
                <a:gd name="T5" fmla="*/ 14 h 28"/>
                <a:gd name="T6" fmla="*/ 0 w 30"/>
                <a:gd name="T7" fmla="*/ 18 h 28"/>
                <a:gd name="T8" fmla="*/ 0 w 30"/>
                <a:gd name="T9" fmla="*/ 18 h 28"/>
                <a:gd name="T10" fmla="*/ 0 w 30"/>
                <a:gd name="T11" fmla="*/ 20 h 28"/>
                <a:gd name="T12" fmla="*/ 2 w 30"/>
                <a:gd name="T13" fmla="*/ 22 h 28"/>
                <a:gd name="T14" fmla="*/ 2 w 30"/>
                <a:gd name="T15" fmla="*/ 22 h 28"/>
                <a:gd name="T16" fmla="*/ 3 w 30"/>
                <a:gd name="T17" fmla="*/ 26 h 28"/>
                <a:gd name="T18" fmla="*/ 4 w 30"/>
                <a:gd name="T19" fmla="*/ 28 h 28"/>
                <a:gd name="T20" fmla="*/ 4 w 30"/>
                <a:gd name="T21" fmla="*/ 28 h 28"/>
                <a:gd name="T22" fmla="*/ 7 w 30"/>
                <a:gd name="T23" fmla="*/ 27 h 28"/>
                <a:gd name="T24" fmla="*/ 13 w 30"/>
                <a:gd name="T25" fmla="*/ 26 h 28"/>
                <a:gd name="T26" fmla="*/ 13 w 30"/>
                <a:gd name="T27" fmla="*/ 26 h 28"/>
                <a:gd name="T28" fmla="*/ 15 w 30"/>
                <a:gd name="T29" fmla="*/ 25 h 28"/>
                <a:gd name="T30" fmla="*/ 16 w 30"/>
                <a:gd name="T31" fmla="*/ 23 h 28"/>
                <a:gd name="T32" fmla="*/ 16 w 30"/>
                <a:gd name="T33" fmla="*/ 23 h 28"/>
                <a:gd name="T34" fmla="*/ 17 w 30"/>
                <a:gd name="T35" fmla="*/ 22 h 28"/>
                <a:gd name="T36" fmla="*/ 19 w 30"/>
                <a:gd name="T37" fmla="*/ 22 h 28"/>
                <a:gd name="T38" fmla="*/ 20 w 30"/>
                <a:gd name="T39" fmla="*/ 22 h 28"/>
                <a:gd name="T40" fmla="*/ 20 w 30"/>
                <a:gd name="T41" fmla="*/ 21 h 28"/>
                <a:gd name="T42" fmla="*/ 20 w 30"/>
                <a:gd name="T43" fmla="*/ 21 h 28"/>
                <a:gd name="T44" fmla="*/ 21 w 30"/>
                <a:gd name="T45" fmla="*/ 20 h 28"/>
                <a:gd name="T46" fmla="*/ 23 w 30"/>
                <a:gd name="T47" fmla="*/ 19 h 28"/>
                <a:gd name="T48" fmla="*/ 25 w 30"/>
                <a:gd name="T49" fmla="*/ 19 h 28"/>
                <a:gd name="T50" fmla="*/ 25 w 30"/>
                <a:gd name="T51" fmla="*/ 19 h 28"/>
                <a:gd name="T52" fmla="*/ 27 w 30"/>
                <a:gd name="T53" fmla="*/ 19 h 28"/>
                <a:gd name="T54" fmla="*/ 28 w 30"/>
                <a:gd name="T55" fmla="*/ 19 h 28"/>
                <a:gd name="T56" fmla="*/ 28 w 30"/>
                <a:gd name="T57" fmla="*/ 18 h 28"/>
                <a:gd name="T58" fmla="*/ 28 w 30"/>
                <a:gd name="T59" fmla="*/ 18 h 28"/>
                <a:gd name="T60" fmla="*/ 28 w 30"/>
                <a:gd name="T61" fmla="*/ 15 h 28"/>
                <a:gd name="T62" fmla="*/ 29 w 30"/>
                <a:gd name="T63" fmla="*/ 15 h 28"/>
                <a:gd name="T64" fmla="*/ 30 w 30"/>
                <a:gd name="T65" fmla="*/ 14 h 28"/>
                <a:gd name="T66" fmla="*/ 27 w 30"/>
                <a:gd name="T67" fmla="*/ 11 h 28"/>
                <a:gd name="T68" fmla="*/ 27 w 30"/>
                <a:gd name="T69" fmla="*/ 11 h 28"/>
                <a:gd name="T70" fmla="*/ 28 w 30"/>
                <a:gd name="T71" fmla="*/ 8 h 28"/>
                <a:gd name="T72" fmla="*/ 28 w 30"/>
                <a:gd name="T73" fmla="*/ 5 h 28"/>
                <a:gd name="T74" fmla="*/ 28 w 30"/>
                <a:gd name="T75" fmla="*/ 3 h 28"/>
                <a:gd name="T76" fmla="*/ 28 w 30"/>
                <a:gd name="T77" fmla="*/ 3 h 28"/>
                <a:gd name="T78" fmla="*/ 25 w 30"/>
                <a:gd name="T79" fmla="*/ 0 h 28"/>
                <a:gd name="T80" fmla="*/ 14 w 30"/>
                <a:gd name="T81" fmla="*/ 3 h 28"/>
                <a:gd name="T82" fmla="*/ 12 w 30"/>
                <a:gd name="T83" fmla="*/ 8 h 28"/>
                <a:gd name="T84" fmla="*/ 6 w 30"/>
                <a:gd name="T85" fmla="*/ 6 h 28"/>
                <a:gd name="T86" fmla="*/ 2 w 30"/>
                <a:gd name="T87" fmla="*/ 11 h 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28"/>
                <a:gd name="T134" fmla="*/ 30 w 30"/>
                <a:gd name="T135" fmla="*/ 28 h 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28">
                  <a:moveTo>
                    <a:pt x="2" y="11"/>
                  </a:moveTo>
                  <a:lnTo>
                    <a:pt x="2" y="11"/>
                  </a:lnTo>
                  <a:lnTo>
                    <a:pt x="2" y="14"/>
                  </a:lnTo>
                  <a:lnTo>
                    <a:pt x="0" y="18"/>
                  </a:lnTo>
                  <a:lnTo>
                    <a:pt x="0" y="20"/>
                  </a:lnTo>
                  <a:lnTo>
                    <a:pt x="2" y="22"/>
                  </a:lnTo>
                  <a:lnTo>
                    <a:pt x="3" y="26"/>
                  </a:lnTo>
                  <a:lnTo>
                    <a:pt x="4" y="28"/>
                  </a:lnTo>
                  <a:lnTo>
                    <a:pt x="7" y="27"/>
                  </a:lnTo>
                  <a:lnTo>
                    <a:pt x="13" y="26"/>
                  </a:lnTo>
                  <a:lnTo>
                    <a:pt x="15" y="25"/>
                  </a:lnTo>
                  <a:lnTo>
                    <a:pt x="16" y="23"/>
                  </a:lnTo>
                  <a:lnTo>
                    <a:pt x="17" y="22"/>
                  </a:lnTo>
                  <a:lnTo>
                    <a:pt x="19" y="22"/>
                  </a:lnTo>
                  <a:lnTo>
                    <a:pt x="20" y="22"/>
                  </a:lnTo>
                  <a:lnTo>
                    <a:pt x="20" y="21"/>
                  </a:lnTo>
                  <a:lnTo>
                    <a:pt x="21" y="20"/>
                  </a:lnTo>
                  <a:lnTo>
                    <a:pt x="23" y="19"/>
                  </a:lnTo>
                  <a:lnTo>
                    <a:pt x="25" y="19"/>
                  </a:lnTo>
                  <a:lnTo>
                    <a:pt x="27" y="19"/>
                  </a:lnTo>
                  <a:lnTo>
                    <a:pt x="28" y="19"/>
                  </a:lnTo>
                  <a:lnTo>
                    <a:pt x="28" y="18"/>
                  </a:lnTo>
                  <a:lnTo>
                    <a:pt x="28" y="15"/>
                  </a:lnTo>
                  <a:lnTo>
                    <a:pt x="29" y="15"/>
                  </a:lnTo>
                  <a:lnTo>
                    <a:pt x="30" y="14"/>
                  </a:lnTo>
                  <a:lnTo>
                    <a:pt x="27" y="11"/>
                  </a:lnTo>
                  <a:lnTo>
                    <a:pt x="28" y="8"/>
                  </a:lnTo>
                  <a:lnTo>
                    <a:pt x="28" y="5"/>
                  </a:lnTo>
                  <a:lnTo>
                    <a:pt x="28" y="3"/>
                  </a:lnTo>
                  <a:lnTo>
                    <a:pt x="25" y="0"/>
                  </a:lnTo>
                  <a:lnTo>
                    <a:pt x="14" y="3"/>
                  </a:lnTo>
                  <a:lnTo>
                    <a:pt x="12" y="8"/>
                  </a:lnTo>
                  <a:lnTo>
                    <a:pt x="6" y="6"/>
                  </a:lnTo>
                  <a:lnTo>
                    <a:pt x="2" y="11"/>
                  </a:lnTo>
                  <a:close/>
                </a:path>
              </a:pathLst>
            </a:custGeom>
            <a:grpFill/>
            <a:ln w="1905">
              <a:solidFill>
                <a:srgbClr val="FAE374"/>
              </a:solidFill>
              <a:prstDash val="solid"/>
              <a:round/>
              <a:headEnd/>
              <a:tailEnd/>
            </a:ln>
          </p:spPr>
          <p:txBody>
            <a:bodyPr/>
            <a:lstStyle/>
            <a:p>
              <a:endParaRPr lang="en-US"/>
            </a:p>
          </p:txBody>
        </p:sp>
        <p:sp>
          <p:nvSpPr>
            <p:cNvPr id="171" name="Freeform 246"/>
            <p:cNvSpPr>
              <a:spLocks noChangeAspect="1"/>
            </p:cNvSpPr>
            <p:nvPr/>
          </p:nvSpPr>
          <p:spPr bwMode="auto">
            <a:xfrm>
              <a:off x="4572878" y="2347599"/>
              <a:ext cx="9144" cy="15691"/>
            </a:xfrm>
            <a:custGeom>
              <a:avLst/>
              <a:gdLst>
                <a:gd name="T0" fmla="*/ 1 w 7"/>
                <a:gd name="T1" fmla="*/ 7 h 11"/>
                <a:gd name="T2" fmla="*/ 1 w 7"/>
                <a:gd name="T3" fmla="*/ 7 h 11"/>
                <a:gd name="T4" fmla="*/ 0 w 7"/>
                <a:gd name="T5" fmla="*/ 5 h 11"/>
                <a:gd name="T6" fmla="*/ 0 w 7"/>
                <a:gd name="T7" fmla="*/ 5 h 11"/>
                <a:gd name="T8" fmla="*/ 1 w 7"/>
                <a:gd name="T9" fmla="*/ 3 h 11"/>
                <a:gd name="T10" fmla="*/ 1 w 7"/>
                <a:gd name="T11" fmla="*/ 3 h 11"/>
                <a:gd name="T12" fmla="*/ 1 w 7"/>
                <a:gd name="T13" fmla="*/ 1 h 11"/>
                <a:gd name="T14" fmla="*/ 1 w 7"/>
                <a:gd name="T15" fmla="*/ 0 h 11"/>
                <a:gd name="T16" fmla="*/ 3 w 7"/>
                <a:gd name="T17" fmla="*/ 0 h 11"/>
                <a:gd name="T18" fmla="*/ 3 w 7"/>
                <a:gd name="T19" fmla="*/ 0 h 11"/>
                <a:gd name="T20" fmla="*/ 3 w 7"/>
                <a:gd name="T21" fmla="*/ 0 h 11"/>
                <a:gd name="T22" fmla="*/ 6 w 7"/>
                <a:gd name="T23" fmla="*/ 2 h 11"/>
                <a:gd name="T24" fmla="*/ 6 w 7"/>
                <a:gd name="T25" fmla="*/ 2 h 11"/>
                <a:gd name="T26" fmla="*/ 7 w 7"/>
                <a:gd name="T27" fmla="*/ 3 h 11"/>
                <a:gd name="T28" fmla="*/ 7 w 7"/>
                <a:gd name="T29" fmla="*/ 4 h 11"/>
                <a:gd name="T30" fmla="*/ 6 w 7"/>
                <a:gd name="T31" fmla="*/ 5 h 11"/>
                <a:gd name="T32" fmla="*/ 6 w 7"/>
                <a:gd name="T33" fmla="*/ 5 h 11"/>
                <a:gd name="T34" fmla="*/ 6 w 7"/>
                <a:gd name="T35" fmla="*/ 9 h 11"/>
                <a:gd name="T36" fmla="*/ 6 w 7"/>
                <a:gd name="T37" fmla="*/ 10 h 11"/>
                <a:gd name="T38" fmla="*/ 6 w 7"/>
                <a:gd name="T39" fmla="*/ 11 h 11"/>
                <a:gd name="T40" fmla="*/ 6 w 7"/>
                <a:gd name="T41" fmla="*/ 11 h 11"/>
                <a:gd name="T42" fmla="*/ 2 w 7"/>
                <a:gd name="T43" fmla="*/ 10 h 11"/>
                <a:gd name="T44" fmla="*/ 2 w 7"/>
                <a:gd name="T45" fmla="*/ 10 h 11"/>
                <a:gd name="T46" fmla="*/ 1 w 7"/>
                <a:gd name="T47" fmla="*/ 10 h 11"/>
                <a:gd name="T48" fmla="*/ 1 w 7"/>
                <a:gd name="T49" fmla="*/ 8 h 11"/>
                <a:gd name="T50" fmla="*/ 1 w 7"/>
                <a:gd name="T51" fmla="*/ 7 h 11"/>
                <a:gd name="T52" fmla="*/ 1 w 7"/>
                <a:gd name="T53" fmla="*/ 7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
                <a:gd name="T82" fmla="*/ 0 h 11"/>
                <a:gd name="T83" fmla="*/ 7 w 7"/>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 h="11">
                  <a:moveTo>
                    <a:pt x="1" y="7"/>
                  </a:moveTo>
                  <a:lnTo>
                    <a:pt x="1" y="7"/>
                  </a:lnTo>
                  <a:lnTo>
                    <a:pt x="0" y="5"/>
                  </a:lnTo>
                  <a:lnTo>
                    <a:pt x="1" y="3"/>
                  </a:lnTo>
                  <a:lnTo>
                    <a:pt x="1" y="1"/>
                  </a:lnTo>
                  <a:lnTo>
                    <a:pt x="1" y="0"/>
                  </a:lnTo>
                  <a:lnTo>
                    <a:pt x="3" y="0"/>
                  </a:lnTo>
                  <a:lnTo>
                    <a:pt x="6" y="2"/>
                  </a:lnTo>
                  <a:lnTo>
                    <a:pt x="7" y="3"/>
                  </a:lnTo>
                  <a:lnTo>
                    <a:pt x="7" y="4"/>
                  </a:lnTo>
                  <a:lnTo>
                    <a:pt x="6" y="5"/>
                  </a:lnTo>
                  <a:lnTo>
                    <a:pt x="6" y="9"/>
                  </a:lnTo>
                  <a:lnTo>
                    <a:pt x="6" y="10"/>
                  </a:lnTo>
                  <a:lnTo>
                    <a:pt x="6" y="11"/>
                  </a:lnTo>
                  <a:lnTo>
                    <a:pt x="2" y="10"/>
                  </a:lnTo>
                  <a:lnTo>
                    <a:pt x="1" y="10"/>
                  </a:lnTo>
                  <a:lnTo>
                    <a:pt x="1" y="8"/>
                  </a:lnTo>
                  <a:lnTo>
                    <a:pt x="1" y="7"/>
                  </a:lnTo>
                  <a:close/>
                </a:path>
              </a:pathLst>
            </a:custGeom>
            <a:grpFill/>
            <a:ln w="1905">
              <a:solidFill>
                <a:srgbClr val="FAE374"/>
              </a:solidFill>
              <a:prstDash val="solid"/>
              <a:round/>
              <a:headEnd/>
              <a:tailEnd/>
            </a:ln>
          </p:spPr>
          <p:txBody>
            <a:bodyPr/>
            <a:lstStyle/>
            <a:p>
              <a:endParaRPr lang="en-US"/>
            </a:p>
          </p:txBody>
        </p:sp>
        <p:sp>
          <p:nvSpPr>
            <p:cNvPr id="172" name="Freeform 247"/>
            <p:cNvSpPr>
              <a:spLocks noChangeAspect="1"/>
            </p:cNvSpPr>
            <p:nvPr/>
          </p:nvSpPr>
          <p:spPr bwMode="auto">
            <a:xfrm>
              <a:off x="4772731" y="2204955"/>
              <a:ext cx="75761" cy="64190"/>
            </a:xfrm>
            <a:custGeom>
              <a:avLst/>
              <a:gdLst>
                <a:gd name="T0" fmla="*/ 0 w 58"/>
                <a:gd name="T1" fmla="*/ 21 h 45"/>
                <a:gd name="T2" fmla="*/ 8 w 58"/>
                <a:gd name="T3" fmla="*/ 29 h 45"/>
                <a:gd name="T4" fmla="*/ 14 w 58"/>
                <a:gd name="T5" fmla="*/ 30 h 45"/>
                <a:gd name="T6" fmla="*/ 21 w 58"/>
                <a:gd name="T7" fmla="*/ 40 h 45"/>
                <a:gd name="T8" fmla="*/ 27 w 58"/>
                <a:gd name="T9" fmla="*/ 40 h 45"/>
                <a:gd name="T10" fmla="*/ 35 w 58"/>
                <a:gd name="T11" fmla="*/ 42 h 45"/>
                <a:gd name="T12" fmla="*/ 37 w 58"/>
                <a:gd name="T13" fmla="*/ 44 h 45"/>
                <a:gd name="T14" fmla="*/ 42 w 58"/>
                <a:gd name="T15" fmla="*/ 43 h 45"/>
                <a:gd name="T16" fmla="*/ 46 w 58"/>
                <a:gd name="T17" fmla="*/ 43 h 45"/>
                <a:gd name="T18" fmla="*/ 48 w 58"/>
                <a:gd name="T19" fmla="*/ 43 h 45"/>
                <a:gd name="T20" fmla="*/ 49 w 58"/>
                <a:gd name="T21" fmla="*/ 39 h 45"/>
                <a:gd name="T22" fmla="*/ 52 w 58"/>
                <a:gd name="T23" fmla="*/ 39 h 45"/>
                <a:gd name="T24" fmla="*/ 52 w 58"/>
                <a:gd name="T25" fmla="*/ 32 h 45"/>
                <a:gd name="T26" fmla="*/ 53 w 58"/>
                <a:gd name="T27" fmla="*/ 28 h 45"/>
                <a:gd name="T28" fmla="*/ 57 w 58"/>
                <a:gd name="T29" fmla="*/ 23 h 45"/>
                <a:gd name="T30" fmla="*/ 58 w 58"/>
                <a:gd name="T31" fmla="*/ 20 h 45"/>
                <a:gd name="T32" fmla="*/ 58 w 58"/>
                <a:gd name="T33" fmla="*/ 18 h 45"/>
                <a:gd name="T34" fmla="*/ 53 w 58"/>
                <a:gd name="T35" fmla="*/ 16 h 45"/>
                <a:gd name="T36" fmla="*/ 49 w 58"/>
                <a:gd name="T37" fmla="*/ 13 h 45"/>
                <a:gd name="T38" fmla="*/ 46 w 58"/>
                <a:gd name="T39" fmla="*/ 12 h 45"/>
                <a:gd name="T40" fmla="*/ 43 w 58"/>
                <a:gd name="T41" fmla="*/ 11 h 45"/>
                <a:gd name="T42" fmla="*/ 40 w 58"/>
                <a:gd name="T43" fmla="*/ 6 h 45"/>
                <a:gd name="T44" fmla="*/ 35 w 58"/>
                <a:gd name="T45" fmla="*/ 7 h 45"/>
                <a:gd name="T46" fmla="*/ 32 w 58"/>
                <a:gd name="T47" fmla="*/ 6 h 45"/>
                <a:gd name="T48" fmla="*/ 29 w 58"/>
                <a:gd name="T49" fmla="*/ 5 h 45"/>
                <a:gd name="T50" fmla="*/ 20 w 58"/>
                <a:gd name="T51" fmla="*/ 3 h 45"/>
                <a:gd name="T52" fmla="*/ 14 w 58"/>
                <a:gd name="T53" fmla="*/ 2 h 45"/>
                <a:gd name="T54" fmla="*/ 10 w 58"/>
                <a:gd name="T55" fmla="*/ 0 h 45"/>
                <a:gd name="T56" fmla="*/ 2 w 58"/>
                <a:gd name="T57" fmla="*/ 3 h 45"/>
                <a:gd name="T58" fmla="*/ 2 w 58"/>
                <a:gd name="T59" fmla="*/ 4 h 45"/>
                <a:gd name="T60" fmla="*/ 1 w 58"/>
                <a:gd name="T61" fmla="*/ 13 h 45"/>
                <a:gd name="T62" fmla="*/ 0 w 58"/>
                <a:gd name="T63" fmla="*/ 2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
                <a:gd name="T97" fmla="*/ 0 h 45"/>
                <a:gd name="T98" fmla="*/ 58 w 58"/>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 h="45">
                  <a:moveTo>
                    <a:pt x="0" y="21"/>
                  </a:moveTo>
                  <a:lnTo>
                    <a:pt x="0" y="21"/>
                  </a:lnTo>
                  <a:lnTo>
                    <a:pt x="8" y="29"/>
                  </a:lnTo>
                  <a:lnTo>
                    <a:pt x="10" y="30"/>
                  </a:lnTo>
                  <a:lnTo>
                    <a:pt x="14" y="30"/>
                  </a:lnTo>
                  <a:lnTo>
                    <a:pt x="19" y="31"/>
                  </a:lnTo>
                  <a:lnTo>
                    <a:pt x="21" y="40"/>
                  </a:lnTo>
                  <a:lnTo>
                    <a:pt x="27" y="40"/>
                  </a:lnTo>
                  <a:lnTo>
                    <a:pt x="35" y="42"/>
                  </a:lnTo>
                  <a:lnTo>
                    <a:pt x="36" y="43"/>
                  </a:lnTo>
                  <a:lnTo>
                    <a:pt x="37" y="44"/>
                  </a:lnTo>
                  <a:lnTo>
                    <a:pt x="36" y="45"/>
                  </a:lnTo>
                  <a:lnTo>
                    <a:pt x="42" y="43"/>
                  </a:lnTo>
                  <a:lnTo>
                    <a:pt x="46" y="43"/>
                  </a:lnTo>
                  <a:lnTo>
                    <a:pt x="48" y="43"/>
                  </a:lnTo>
                  <a:lnTo>
                    <a:pt x="49" y="42"/>
                  </a:lnTo>
                  <a:lnTo>
                    <a:pt x="49" y="39"/>
                  </a:lnTo>
                  <a:lnTo>
                    <a:pt x="52" y="39"/>
                  </a:lnTo>
                  <a:lnTo>
                    <a:pt x="52" y="32"/>
                  </a:lnTo>
                  <a:lnTo>
                    <a:pt x="53" y="30"/>
                  </a:lnTo>
                  <a:lnTo>
                    <a:pt x="53" y="28"/>
                  </a:lnTo>
                  <a:lnTo>
                    <a:pt x="57" y="23"/>
                  </a:lnTo>
                  <a:lnTo>
                    <a:pt x="58" y="22"/>
                  </a:lnTo>
                  <a:lnTo>
                    <a:pt x="58" y="20"/>
                  </a:lnTo>
                  <a:lnTo>
                    <a:pt x="58" y="18"/>
                  </a:lnTo>
                  <a:lnTo>
                    <a:pt x="53" y="16"/>
                  </a:lnTo>
                  <a:lnTo>
                    <a:pt x="51" y="15"/>
                  </a:lnTo>
                  <a:lnTo>
                    <a:pt x="49" y="13"/>
                  </a:lnTo>
                  <a:lnTo>
                    <a:pt x="46" y="12"/>
                  </a:lnTo>
                  <a:lnTo>
                    <a:pt x="43" y="11"/>
                  </a:lnTo>
                  <a:lnTo>
                    <a:pt x="41" y="8"/>
                  </a:lnTo>
                  <a:lnTo>
                    <a:pt x="40" y="6"/>
                  </a:lnTo>
                  <a:lnTo>
                    <a:pt x="35" y="7"/>
                  </a:lnTo>
                  <a:lnTo>
                    <a:pt x="32" y="6"/>
                  </a:lnTo>
                  <a:lnTo>
                    <a:pt x="29" y="5"/>
                  </a:lnTo>
                  <a:lnTo>
                    <a:pt x="26" y="5"/>
                  </a:lnTo>
                  <a:lnTo>
                    <a:pt x="20" y="3"/>
                  </a:lnTo>
                  <a:lnTo>
                    <a:pt x="14" y="2"/>
                  </a:lnTo>
                  <a:lnTo>
                    <a:pt x="10" y="0"/>
                  </a:lnTo>
                  <a:lnTo>
                    <a:pt x="5" y="2"/>
                  </a:lnTo>
                  <a:lnTo>
                    <a:pt x="2" y="3"/>
                  </a:lnTo>
                  <a:lnTo>
                    <a:pt x="2" y="4"/>
                  </a:lnTo>
                  <a:lnTo>
                    <a:pt x="1" y="8"/>
                  </a:lnTo>
                  <a:lnTo>
                    <a:pt x="1" y="13"/>
                  </a:lnTo>
                  <a:lnTo>
                    <a:pt x="1" y="21"/>
                  </a:lnTo>
                  <a:lnTo>
                    <a:pt x="0" y="21"/>
                  </a:lnTo>
                  <a:close/>
                </a:path>
              </a:pathLst>
            </a:custGeom>
            <a:grpFill/>
            <a:ln w="1905">
              <a:solidFill>
                <a:srgbClr val="FAE374"/>
              </a:solidFill>
              <a:prstDash val="solid"/>
              <a:round/>
              <a:headEnd/>
              <a:tailEnd/>
            </a:ln>
          </p:spPr>
          <p:txBody>
            <a:bodyPr/>
            <a:lstStyle/>
            <a:p>
              <a:endParaRPr lang="en-US"/>
            </a:p>
          </p:txBody>
        </p:sp>
        <p:sp>
          <p:nvSpPr>
            <p:cNvPr id="173" name="Freeform 248"/>
            <p:cNvSpPr>
              <a:spLocks noChangeAspect="1"/>
            </p:cNvSpPr>
            <p:nvPr/>
          </p:nvSpPr>
          <p:spPr bwMode="auto">
            <a:xfrm>
              <a:off x="4606840" y="2685665"/>
              <a:ext cx="222059" cy="255332"/>
            </a:xfrm>
            <a:custGeom>
              <a:avLst/>
              <a:gdLst>
                <a:gd name="T0" fmla="*/ 27 w 170"/>
                <a:gd name="T1" fmla="*/ 6 h 179"/>
                <a:gd name="T2" fmla="*/ 25 w 170"/>
                <a:gd name="T3" fmla="*/ 11 h 179"/>
                <a:gd name="T4" fmla="*/ 21 w 170"/>
                <a:gd name="T5" fmla="*/ 16 h 179"/>
                <a:gd name="T6" fmla="*/ 16 w 170"/>
                <a:gd name="T7" fmla="*/ 17 h 179"/>
                <a:gd name="T8" fmla="*/ 14 w 170"/>
                <a:gd name="T9" fmla="*/ 21 h 179"/>
                <a:gd name="T10" fmla="*/ 15 w 170"/>
                <a:gd name="T11" fmla="*/ 29 h 179"/>
                <a:gd name="T12" fmla="*/ 13 w 170"/>
                <a:gd name="T13" fmla="*/ 33 h 179"/>
                <a:gd name="T14" fmla="*/ 10 w 170"/>
                <a:gd name="T15" fmla="*/ 35 h 179"/>
                <a:gd name="T16" fmla="*/ 7 w 170"/>
                <a:gd name="T17" fmla="*/ 36 h 179"/>
                <a:gd name="T18" fmla="*/ 5 w 170"/>
                <a:gd name="T19" fmla="*/ 40 h 179"/>
                <a:gd name="T20" fmla="*/ 6 w 170"/>
                <a:gd name="T21" fmla="*/ 63 h 179"/>
                <a:gd name="T22" fmla="*/ 7 w 170"/>
                <a:gd name="T23" fmla="*/ 69 h 179"/>
                <a:gd name="T24" fmla="*/ 6 w 170"/>
                <a:gd name="T25" fmla="*/ 70 h 179"/>
                <a:gd name="T26" fmla="*/ 7 w 170"/>
                <a:gd name="T27" fmla="*/ 75 h 179"/>
                <a:gd name="T28" fmla="*/ 6 w 170"/>
                <a:gd name="T29" fmla="*/ 88 h 179"/>
                <a:gd name="T30" fmla="*/ 2 w 170"/>
                <a:gd name="T31" fmla="*/ 92 h 179"/>
                <a:gd name="T32" fmla="*/ 3 w 170"/>
                <a:gd name="T33" fmla="*/ 97 h 179"/>
                <a:gd name="T34" fmla="*/ 7 w 170"/>
                <a:gd name="T35" fmla="*/ 105 h 179"/>
                <a:gd name="T36" fmla="*/ 9 w 170"/>
                <a:gd name="T37" fmla="*/ 110 h 179"/>
                <a:gd name="T38" fmla="*/ 13 w 170"/>
                <a:gd name="T39" fmla="*/ 117 h 179"/>
                <a:gd name="T40" fmla="*/ 21 w 170"/>
                <a:gd name="T41" fmla="*/ 118 h 179"/>
                <a:gd name="T42" fmla="*/ 23 w 170"/>
                <a:gd name="T43" fmla="*/ 121 h 179"/>
                <a:gd name="T44" fmla="*/ 25 w 170"/>
                <a:gd name="T45" fmla="*/ 123 h 179"/>
                <a:gd name="T46" fmla="*/ 31 w 170"/>
                <a:gd name="T47" fmla="*/ 128 h 179"/>
                <a:gd name="T48" fmla="*/ 63 w 170"/>
                <a:gd name="T49" fmla="*/ 133 h 179"/>
                <a:gd name="T50" fmla="*/ 160 w 170"/>
                <a:gd name="T51" fmla="*/ 170 h 179"/>
                <a:gd name="T52" fmla="*/ 169 w 170"/>
                <a:gd name="T53" fmla="*/ 55 h 179"/>
                <a:gd name="T54" fmla="*/ 167 w 170"/>
                <a:gd name="T55" fmla="*/ 51 h 179"/>
                <a:gd name="T56" fmla="*/ 165 w 170"/>
                <a:gd name="T57" fmla="*/ 45 h 179"/>
                <a:gd name="T58" fmla="*/ 167 w 170"/>
                <a:gd name="T59" fmla="*/ 37 h 179"/>
                <a:gd name="T60" fmla="*/ 168 w 170"/>
                <a:gd name="T61" fmla="*/ 33 h 179"/>
                <a:gd name="T62" fmla="*/ 164 w 170"/>
                <a:gd name="T63" fmla="*/ 24 h 179"/>
                <a:gd name="T64" fmla="*/ 157 w 170"/>
                <a:gd name="T65" fmla="*/ 17 h 179"/>
                <a:gd name="T66" fmla="*/ 152 w 170"/>
                <a:gd name="T67" fmla="*/ 18 h 179"/>
                <a:gd name="T68" fmla="*/ 145 w 170"/>
                <a:gd name="T69" fmla="*/ 11 h 179"/>
                <a:gd name="T70" fmla="*/ 130 w 170"/>
                <a:gd name="T71" fmla="*/ 7 h 179"/>
                <a:gd name="T72" fmla="*/ 113 w 170"/>
                <a:gd name="T73" fmla="*/ 20 h 179"/>
                <a:gd name="T74" fmla="*/ 118 w 170"/>
                <a:gd name="T75" fmla="*/ 25 h 179"/>
                <a:gd name="T76" fmla="*/ 118 w 170"/>
                <a:gd name="T77" fmla="*/ 32 h 179"/>
                <a:gd name="T78" fmla="*/ 106 w 170"/>
                <a:gd name="T79" fmla="*/ 41 h 179"/>
                <a:gd name="T80" fmla="*/ 95 w 170"/>
                <a:gd name="T81" fmla="*/ 34 h 179"/>
                <a:gd name="T82" fmla="*/ 75 w 170"/>
                <a:gd name="T83" fmla="*/ 28 h 179"/>
                <a:gd name="T84" fmla="*/ 68 w 170"/>
                <a:gd name="T85" fmla="*/ 20 h 179"/>
                <a:gd name="T86" fmla="*/ 62 w 170"/>
                <a:gd name="T87" fmla="*/ 12 h 179"/>
                <a:gd name="T88" fmla="*/ 46 w 170"/>
                <a:gd name="T89" fmla="*/ 11 h 179"/>
                <a:gd name="T90" fmla="*/ 39 w 170"/>
                <a:gd name="T91" fmla="*/ 7 h 179"/>
                <a:gd name="T92" fmla="*/ 33 w 170"/>
                <a:gd name="T93" fmla="*/ 6 h 179"/>
                <a:gd name="T94" fmla="*/ 30 w 170"/>
                <a:gd name="T95" fmla="*/ 3 h 1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0"/>
                <a:gd name="T145" fmla="*/ 0 h 179"/>
                <a:gd name="T146" fmla="*/ 170 w 170"/>
                <a:gd name="T147" fmla="*/ 179 h 1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0" h="179">
                  <a:moveTo>
                    <a:pt x="30" y="0"/>
                  </a:moveTo>
                  <a:lnTo>
                    <a:pt x="27" y="6"/>
                  </a:lnTo>
                  <a:lnTo>
                    <a:pt x="27" y="8"/>
                  </a:lnTo>
                  <a:lnTo>
                    <a:pt x="27" y="10"/>
                  </a:lnTo>
                  <a:lnTo>
                    <a:pt x="25" y="11"/>
                  </a:lnTo>
                  <a:lnTo>
                    <a:pt x="22" y="15"/>
                  </a:lnTo>
                  <a:lnTo>
                    <a:pt x="21" y="16"/>
                  </a:lnTo>
                  <a:lnTo>
                    <a:pt x="18" y="16"/>
                  </a:lnTo>
                  <a:lnTo>
                    <a:pt x="16" y="17"/>
                  </a:lnTo>
                  <a:lnTo>
                    <a:pt x="14" y="18"/>
                  </a:lnTo>
                  <a:lnTo>
                    <a:pt x="14" y="21"/>
                  </a:lnTo>
                  <a:lnTo>
                    <a:pt x="15" y="27"/>
                  </a:lnTo>
                  <a:lnTo>
                    <a:pt x="15" y="29"/>
                  </a:lnTo>
                  <a:lnTo>
                    <a:pt x="14" y="29"/>
                  </a:lnTo>
                  <a:lnTo>
                    <a:pt x="13" y="31"/>
                  </a:lnTo>
                  <a:lnTo>
                    <a:pt x="13" y="33"/>
                  </a:lnTo>
                  <a:lnTo>
                    <a:pt x="11" y="34"/>
                  </a:lnTo>
                  <a:lnTo>
                    <a:pt x="10" y="35"/>
                  </a:lnTo>
                  <a:lnTo>
                    <a:pt x="8" y="36"/>
                  </a:lnTo>
                  <a:lnTo>
                    <a:pt x="7" y="36"/>
                  </a:lnTo>
                  <a:lnTo>
                    <a:pt x="5" y="37"/>
                  </a:lnTo>
                  <a:lnTo>
                    <a:pt x="5" y="40"/>
                  </a:lnTo>
                  <a:lnTo>
                    <a:pt x="6" y="41"/>
                  </a:lnTo>
                  <a:lnTo>
                    <a:pt x="7" y="42"/>
                  </a:lnTo>
                  <a:lnTo>
                    <a:pt x="6" y="63"/>
                  </a:lnTo>
                  <a:lnTo>
                    <a:pt x="9" y="67"/>
                  </a:lnTo>
                  <a:lnTo>
                    <a:pt x="7" y="69"/>
                  </a:lnTo>
                  <a:lnTo>
                    <a:pt x="6" y="69"/>
                  </a:lnTo>
                  <a:lnTo>
                    <a:pt x="6" y="70"/>
                  </a:lnTo>
                  <a:lnTo>
                    <a:pt x="7" y="72"/>
                  </a:lnTo>
                  <a:lnTo>
                    <a:pt x="7" y="73"/>
                  </a:lnTo>
                  <a:lnTo>
                    <a:pt x="7" y="75"/>
                  </a:lnTo>
                  <a:lnTo>
                    <a:pt x="7" y="80"/>
                  </a:lnTo>
                  <a:lnTo>
                    <a:pt x="6" y="88"/>
                  </a:lnTo>
                  <a:lnTo>
                    <a:pt x="5" y="90"/>
                  </a:lnTo>
                  <a:lnTo>
                    <a:pt x="2" y="92"/>
                  </a:lnTo>
                  <a:lnTo>
                    <a:pt x="0" y="93"/>
                  </a:lnTo>
                  <a:lnTo>
                    <a:pt x="3" y="97"/>
                  </a:lnTo>
                  <a:lnTo>
                    <a:pt x="5" y="101"/>
                  </a:lnTo>
                  <a:lnTo>
                    <a:pt x="7" y="105"/>
                  </a:lnTo>
                  <a:lnTo>
                    <a:pt x="9" y="107"/>
                  </a:lnTo>
                  <a:lnTo>
                    <a:pt x="9" y="110"/>
                  </a:lnTo>
                  <a:lnTo>
                    <a:pt x="10" y="115"/>
                  </a:lnTo>
                  <a:lnTo>
                    <a:pt x="13" y="117"/>
                  </a:lnTo>
                  <a:lnTo>
                    <a:pt x="14" y="117"/>
                  </a:lnTo>
                  <a:lnTo>
                    <a:pt x="21" y="118"/>
                  </a:lnTo>
                  <a:lnTo>
                    <a:pt x="22" y="120"/>
                  </a:lnTo>
                  <a:lnTo>
                    <a:pt x="23" y="121"/>
                  </a:lnTo>
                  <a:lnTo>
                    <a:pt x="24" y="122"/>
                  </a:lnTo>
                  <a:lnTo>
                    <a:pt x="25" y="123"/>
                  </a:lnTo>
                  <a:lnTo>
                    <a:pt x="27" y="124"/>
                  </a:lnTo>
                  <a:lnTo>
                    <a:pt x="29" y="125"/>
                  </a:lnTo>
                  <a:lnTo>
                    <a:pt x="31" y="128"/>
                  </a:lnTo>
                  <a:lnTo>
                    <a:pt x="55" y="141"/>
                  </a:lnTo>
                  <a:lnTo>
                    <a:pt x="56" y="139"/>
                  </a:lnTo>
                  <a:lnTo>
                    <a:pt x="63" y="133"/>
                  </a:lnTo>
                  <a:lnTo>
                    <a:pt x="73" y="126"/>
                  </a:lnTo>
                  <a:lnTo>
                    <a:pt x="160" y="179"/>
                  </a:lnTo>
                  <a:lnTo>
                    <a:pt x="160" y="170"/>
                  </a:lnTo>
                  <a:lnTo>
                    <a:pt x="170" y="170"/>
                  </a:lnTo>
                  <a:lnTo>
                    <a:pt x="169" y="146"/>
                  </a:lnTo>
                  <a:lnTo>
                    <a:pt x="169" y="55"/>
                  </a:lnTo>
                  <a:lnTo>
                    <a:pt x="169" y="53"/>
                  </a:lnTo>
                  <a:lnTo>
                    <a:pt x="167" y="51"/>
                  </a:lnTo>
                  <a:lnTo>
                    <a:pt x="165" y="49"/>
                  </a:lnTo>
                  <a:lnTo>
                    <a:pt x="165" y="45"/>
                  </a:lnTo>
                  <a:lnTo>
                    <a:pt x="165" y="41"/>
                  </a:lnTo>
                  <a:lnTo>
                    <a:pt x="167" y="37"/>
                  </a:lnTo>
                  <a:lnTo>
                    <a:pt x="168" y="35"/>
                  </a:lnTo>
                  <a:lnTo>
                    <a:pt x="168" y="33"/>
                  </a:lnTo>
                  <a:lnTo>
                    <a:pt x="165" y="28"/>
                  </a:lnTo>
                  <a:lnTo>
                    <a:pt x="164" y="24"/>
                  </a:lnTo>
                  <a:lnTo>
                    <a:pt x="164" y="21"/>
                  </a:lnTo>
                  <a:lnTo>
                    <a:pt x="157" y="17"/>
                  </a:lnTo>
                  <a:lnTo>
                    <a:pt x="155" y="17"/>
                  </a:lnTo>
                  <a:lnTo>
                    <a:pt x="152" y="18"/>
                  </a:lnTo>
                  <a:lnTo>
                    <a:pt x="149" y="18"/>
                  </a:lnTo>
                  <a:lnTo>
                    <a:pt x="146" y="17"/>
                  </a:lnTo>
                  <a:lnTo>
                    <a:pt x="145" y="11"/>
                  </a:lnTo>
                  <a:lnTo>
                    <a:pt x="130" y="7"/>
                  </a:lnTo>
                  <a:lnTo>
                    <a:pt x="124" y="8"/>
                  </a:lnTo>
                  <a:lnTo>
                    <a:pt x="120" y="12"/>
                  </a:lnTo>
                  <a:lnTo>
                    <a:pt x="113" y="20"/>
                  </a:lnTo>
                  <a:lnTo>
                    <a:pt x="115" y="23"/>
                  </a:lnTo>
                  <a:lnTo>
                    <a:pt x="118" y="25"/>
                  </a:lnTo>
                  <a:lnTo>
                    <a:pt x="118" y="28"/>
                  </a:lnTo>
                  <a:lnTo>
                    <a:pt x="118" y="32"/>
                  </a:lnTo>
                  <a:lnTo>
                    <a:pt x="106" y="41"/>
                  </a:lnTo>
                  <a:lnTo>
                    <a:pt x="102" y="36"/>
                  </a:lnTo>
                  <a:lnTo>
                    <a:pt x="95" y="34"/>
                  </a:lnTo>
                  <a:lnTo>
                    <a:pt x="88" y="33"/>
                  </a:lnTo>
                  <a:lnTo>
                    <a:pt x="81" y="31"/>
                  </a:lnTo>
                  <a:lnTo>
                    <a:pt x="75" y="28"/>
                  </a:lnTo>
                  <a:lnTo>
                    <a:pt x="72" y="25"/>
                  </a:lnTo>
                  <a:lnTo>
                    <a:pt x="68" y="20"/>
                  </a:lnTo>
                  <a:lnTo>
                    <a:pt x="65" y="16"/>
                  </a:lnTo>
                  <a:lnTo>
                    <a:pt x="62" y="12"/>
                  </a:lnTo>
                  <a:lnTo>
                    <a:pt x="57" y="11"/>
                  </a:lnTo>
                  <a:lnTo>
                    <a:pt x="51" y="11"/>
                  </a:lnTo>
                  <a:lnTo>
                    <a:pt x="46" y="11"/>
                  </a:lnTo>
                  <a:lnTo>
                    <a:pt x="39" y="10"/>
                  </a:lnTo>
                  <a:lnTo>
                    <a:pt x="39" y="7"/>
                  </a:lnTo>
                  <a:lnTo>
                    <a:pt x="37" y="6"/>
                  </a:lnTo>
                  <a:lnTo>
                    <a:pt x="34" y="6"/>
                  </a:lnTo>
                  <a:lnTo>
                    <a:pt x="33" y="6"/>
                  </a:lnTo>
                  <a:lnTo>
                    <a:pt x="31" y="6"/>
                  </a:lnTo>
                  <a:lnTo>
                    <a:pt x="30" y="3"/>
                  </a:lnTo>
                  <a:lnTo>
                    <a:pt x="30" y="0"/>
                  </a:lnTo>
                  <a:close/>
                </a:path>
              </a:pathLst>
            </a:custGeom>
            <a:grpFill/>
            <a:ln w="1905">
              <a:solidFill>
                <a:srgbClr val="FAE374"/>
              </a:solidFill>
              <a:prstDash val="solid"/>
              <a:round/>
              <a:headEnd/>
              <a:tailEnd/>
            </a:ln>
          </p:spPr>
          <p:txBody>
            <a:bodyPr/>
            <a:lstStyle/>
            <a:p>
              <a:endParaRPr lang="en-US"/>
            </a:p>
          </p:txBody>
        </p:sp>
        <p:sp>
          <p:nvSpPr>
            <p:cNvPr id="174" name="Freeform 249"/>
            <p:cNvSpPr>
              <a:spLocks noChangeAspect="1"/>
            </p:cNvSpPr>
            <p:nvPr/>
          </p:nvSpPr>
          <p:spPr bwMode="auto">
            <a:xfrm>
              <a:off x="4342982" y="3136419"/>
              <a:ext cx="57474" cy="84160"/>
            </a:xfrm>
            <a:custGeom>
              <a:avLst/>
              <a:gdLst>
                <a:gd name="T0" fmla="*/ 0 w 44"/>
                <a:gd name="T1" fmla="*/ 26 h 59"/>
                <a:gd name="T2" fmla="*/ 2 w 44"/>
                <a:gd name="T3" fmla="*/ 32 h 59"/>
                <a:gd name="T4" fmla="*/ 5 w 44"/>
                <a:gd name="T5" fmla="*/ 35 h 59"/>
                <a:gd name="T6" fmla="*/ 12 w 44"/>
                <a:gd name="T7" fmla="*/ 37 h 59"/>
                <a:gd name="T8" fmla="*/ 15 w 44"/>
                <a:gd name="T9" fmla="*/ 40 h 59"/>
                <a:gd name="T10" fmla="*/ 25 w 44"/>
                <a:gd name="T11" fmla="*/ 52 h 59"/>
                <a:gd name="T12" fmla="*/ 33 w 44"/>
                <a:gd name="T13" fmla="*/ 57 h 59"/>
                <a:gd name="T14" fmla="*/ 42 w 44"/>
                <a:gd name="T15" fmla="*/ 59 h 59"/>
                <a:gd name="T16" fmla="*/ 41 w 44"/>
                <a:gd name="T17" fmla="*/ 57 h 59"/>
                <a:gd name="T18" fmla="*/ 41 w 44"/>
                <a:gd name="T19" fmla="*/ 53 h 59"/>
                <a:gd name="T20" fmla="*/ 40 w 44"/>
                <a:gd name="T21" fmla="*/ 50 h 59"/>
                <a:gd name="T22" fmla="*/ 41 w 44"/>
                <a:gd name="T23" fmla="*/ 49 h 59"/>
                <a:gd name="T24" fmla="*/ 42 w 44"/>
                <a:gd name="T25" fmla="*/ 46 h 59"/>
                <a:gd name="T26" fmla="*/ 44 w 44"/>
                <a:gd name="T27" fmla="*/ 43 h 59"/>
                <a:gd name="T28" fmla="*/ 44 w 44"/>
                <a:gd name="T29" fmla="*/ 40 h 59"/>
                <a:gd name="T30" fmla="*/ 42 w 44"/>
                <a:gd name="T31" fmla="*/ 40 h 59"/>
                <a:gd name="T32" fmla="*/ 40 w 44"/>
                <a:gd name="T33" fmla="*/ 37 h 59"/>
                <a:gd name="T34" fmla="*/ 39 w 44"/>
                <a:gd name="T35" fmla="*/ 34 h 59"/>
                <a:gd name="T36" fmla="*/ 37 w 44"/>
                <a:gd name="T37" fmla="*/ 28 h 59"/>
                <a:gd name="T38" fmla="*/ 36 w 44"/>
                <a:gd name="T39" fmla="*/ 28 h 59"/>
                <a:gd name="T40" fmla="*/ 29 w 44"/>
                <a:gd name="T41" fmla="*/ 26 h 59"/>
                <a:gd name="T42" fmla="*/ 33 w 44"/>
                <a:gd name="T43" fmla="*/ 18 h 59"/>
                <a:gd name="T44" fmla="*/ 34 w 44"/>
                <a:gd name="T45" fmla="*/ 16 h 59"/>
                <a:gd name="T46" fmla="*/ 32 w 44"/>
                <a:gd name="T47" fmla="*/ 11 h 59"/>
                <a:gd name="T48" fmla="*/ 32 w 44"/>
                <a:gd name="T49" fmla="*/ 9 h 59"/>
                <a:gd name="T50" fmla="*/ 29 w 44"/>
                <a:gd name="T51" fmla="*/ 10 h 59"/>
                <a:gd name="T52" fmla="*/ 25 w 44"/>
                <a:gd name="T53" fmla="*/ 16 h 59"/>
                <a:gd name="T54" fmla="*/ 23 w 44"/>
                <a:gd name="T55" fmla="*/ 13 h 59"/>
                <a:gd name="T56" fmla="*/ 25 w 44"/>
                <a:gd name="T57" fmla="*/ 9 h 59"/>
                <a:gd name="T58" fmla="*/ 24 w 44"/>
                <a:gd name="T59" fmla="*/ 6 h 59"/>
                <a:gd name="T60" fmla="*/ 22 w 44"/>
                <a:gd name="T61" fmla="*/ 0 h 59"/>
                <a:gd name="T62" fmla="*/ 21 w 44"/>
                <a:gd name="T63" fmla="*/ 3 h 59"/>
                <a:gd name="T64" fmla="*/ 17 w 44"/>
                <a:gd name="T65" fmla="*/ 3 h 59"/>
                <a:gd name="T66" fmla="*/ 15 w 44"/>
                <a:gd name="T67" fmla="*/ 3 h 59"/>
                <a:gd name="T68" fmla="*/ 15 w 44"/>
                <a:gd name="T69" fmla="*/ 6 h 59"/>
                <a:gd name="T70" fmla="*/ 14 w 44"/>
                <a:gd name="T71" fmla="*/ 6 h 59"/>
                <a:gd name="T72" fmla="*/ 9 w 44"/>
                <a:gd name="T73" fmla="*/ 11 h 59"/>
                <a:gd name="T74" fmla="*/ 5 w 44"/>
                <a:gd name="T75" fmla="*/ 18 h 59"/>
                <a:gd name="T76" fmla="*/ 1 w 44"/>
                <a:gd name="T77" fmla="*/ 24 h 59"/>
                <a:gd name="T78" fmla="*/ 0 w 44"/>
                <a:gd name="T79" fmla="*/ 2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
                <a:gd name="T121" fmla="*/ 0 h 59"/>
                <a:gd name="T122" fmla="*/ 44 w 44"/>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 h="59">
                  <a:moveTo>
                    <a:pt x="0" y="26"/>
                  </a:moveTo>
                  <a:lnTo>
                    <a:pt x="0" y="26"/>
                  </a:lnTo>
                  <a:lnTo>
                    <a:pt x="1" y="29"/>
                  </a:lnTo>
                  <a:lnTo>
                    <a:pt x="2" y="32"/>
                  </a:lnTo>
                  <a:lnTo>
                    <a:pt x="5" y="35"/>
                  </a:lnTo>
                  <a:lnTo>
                    <a:pt x="8" y="36"/>
                  </a:lnTo>
                  <a:lnTo>
                    <a:pt x="12" y="37"/>
                  </a:lnTo>
                  <a:lnTo>
                    <a:pt x="15" y="40"/>
                  </a:lnTo>
                  <a:lnTo>
                    <a:pt x="20" y="45"/>
                  </a:lnTo>
                  <a:lnTo>
                    <a:pt x="25" y="52"/>
                  </a:lnTo>
                  <a:lnTo>
                    <a:pt x="29" y="54"/>
                  </a:lnTo>
                  <a:lnTo>
                    <a:pt x="33" y="57"/>
                  </a:lnTo>
                  <a:lnTo>
                    <a:pt x="37" y="58"/>
                  </a:lnTo>
                  <a:lnTo>
                    <a:pt x="42" y="59"/>
                  </a:lnTo>
                  <a:lnTo>
                    <a:pt x="41" y="57"/>
                  </a:lnTo>
                  <a:lnTo>
                    <a:pt x="41" y="53"/>
                  </a:lnTo>
                  <a:lnTo>
                    <a:pt x="40" y="51"/>
                  </a:lnTo>
                  <a:lnTo>
                    <a:pt x="40" y="50"/>
                  </a:lnTo>
                  <a:lnTo>
                    <a:pt x="41" y="49"/>
                  </a:lnTo>
                  <a:lnTo>
                    <a:pt x="42" y="48"/>
                  </a:lnTo>
                  <a:lnTo>
                    <a:pt x="42" y="46"/>
                  </a:lnTo>
                  <a:lnTo>
                    <a:pt x="44" y="43"/>
                  </a:lnTo>
                  <a:lnTo>
                    <a:pt x="44" y="41"/>
                  </a:lnTo>
                  <a:lnTo>
                    <a:pt x="44" y="40"/>
                  </a:lnTo>
                  <a:lnTo>
                    <a:pt x="42" y="40"/>
                  </a:lnTo>
                  <a:lnTo>
                    <a:pt x="41" y="38"/>
                  </a:lnTo>
                  <a:lnTo>
                    <a:pt x="40" y="37"/>
                  </a:lnTo>
                  <a:lnTo>
                    <a:pt x="39" y="34"/>
                  </a:lnTo>
                  <a:lnTo>
                    <a:pt x="37" y="30"/>
                  </a:lnTo>
                  <a:lnTo>
                    <a:pt x="37" y="28"/>
                  </a:lnTo>
                  <a:lnTo>
                    <a:pt x="36" y="28"/>
                  </a:lnTo>
                  <a:lnTo>
                    <a:pt x="29" y="26"/>
                  </a:lnTo>
                  <a:lnTo>
                    <a:pt x="30" y="22"/>
                  </a:lnTo>
                  <a:lnTo>
                    <a:pt x="33" y="18"/>
                  </a:lnTo>
                  <a:lnTo>
                    <a:pt x="34" y="16"/>
                  </a:lnTo>
                  <a:lnTo>
                    <a:pt x="34" y="13"/>
                  </a:lnTo>
                  <a:lnTo>
                    <a:pt x="32" y="11"/>
                  </a:lnTo>
                  <a:lnTo>
                    <a:pt x="32" y="9"/>
                  </a:lnTo>
                  <a:lnTo>
                    <a:pt x="31" y="9"/>
                  </a:lnTo>
                  <a:lnTo>
                    <a:pt x="29" y="10"/>
                  </a:lnTo>
                  <a:lnTo>
                    <a:pt x="25" y="16"/>
                  </a:lnTo>
                  <a:lnTo>
                    <a:pt x="23" y="13"/>
                  </a:lnTo>
                  <a:lnTo>
                    <a:pt x="24" y="11"/>
                  </a:lnTo>
                  <a:lnTo>
                    <a:pt x="25" y="9"/>
                  </a:lnTo>
                  <a:lnTo>
                    <a:pt x="24" y="6"/>
                  </a:lnTo>
                  <a:lnTo>
                    <a:pt x="22" y="0"/>
                  </a:lnTo>
                  <a:lnTo>
                    <a:pt x="22" y="1"/>
                  </a:lnTo>
                  <a:lnTo>
                    <a:pt x="21" y="3"/>
                  </a:lnTo>
                  <a:lnTo>
                    <a:pt x="17" y="3"/>
                  </a:lnTo>
                  <a:lnTo>
                    <a:pt x="15" y="3"/>
                  </a:lnTo>
                  <a:lnTo>
                    <a:pt x="15" y="4"/>
                  </a:lnTo>
                  <a:lnTo>
                    <a:pt x="15" y="6"/>
                  </a:lnTo>
                  <a:lnTo>
                    <a:pt x="14" y="6"/>
                  </a:lnTo>
                  <a:lnTo>
                    <a:pt x="10" y="9"/>
                  </a:lnTo>
                  <a:lnTo>
                    <a:pt x="9" y="11"/>
                  </a:lnTo>
                  <a:lnTo>
                    <a:pt x="5" y="18"/>
                  </a:lnTo>
                  <a:lnTo>
                    <a:pt x="1" y="24"/>
                  </a:lnTo>
                  <a:lnTo>
                    <a:pt x="0" y="26"/>
                  </a:lnTo>
                  <a:close/>
                </a:path>
              </a:pathLst>
            </a:custGeom>
            <a:grpFill/>
            <a:ln w="1905">
              <a:solidFill>
                <a:srgbClr val="FAE374"/>
              </a:solidFill>
              <a:prstDash val="solid"/>
              <a:round/>
              <a:headEnd/>
              <a:tailEnd/>
            </a:ln>
          </p:spPr>
          <p:txBody>
            <a:bodyPr/>
            <a:lstStyle/>
            <a:p>
              <a:endParaRPr lang="en-US"/>
            </a:p>
          </p:txBody>
        </p:sp>
        <p:sp>
          <p:nvSpPr>
            <p:cNvPr id="175" name="Freeform 250"/>
            <p:cNvSpPr>
              <a:spLocks noChangeAspect="1"/>
            </p:cNvSpPr>
            <p:nvPr/>
          </p:nvSpPr>
          <p:spPr bwMode="auto">
            <a:xfrm>
              <a:off x="4848492" y="3818257"/>
              <a:ext cx="24818" cy="25676"/>
            </a:xfrm>
            <a:custGeom>
              <a:avLst/>
              <a:gdLst>
                <a:gd name="T0" fmla="*/ 9 w 19"/>
                <a:gd name="T1" fmla="*/ 16 h 18"/>
                <a:gd name="T2" fmla="*/ 9 w 19"/>
                <a:gd name="T3" fmla="*/ 16 h 18"/>
                <a:gd name="T4" fmla="*/ 11 w 19"/>
                <a:gd name="T5" fmla="*/ 14 h 18"/>
                <a:gd name="T6" fmla="*/ 11 w 19"/>
                <a:gd name="T7" fmla="*/ 14 h 18"/>
                <a:gd name="T8" fmla="*/ 15 w 19"/>
                <a:gd name="T9" fmla="*/ 12 h 18"/>
                <a:gd name="T10" fmla="*/ 15 w 19"/>
                <a:gd name="T11" fmla="*/ 12 h 18"/>
                <a:gd name="T12" fmla="*/ 17 w 19"/>
                <a:gd name="T13" fmla="*/ 12 h 18"/>
                <a:gd name="T14" fmla="*/ 18 w 19"/>
                <a:gd name="T15" fmla="*/ 11 h 18"/>
                <a:gd name="T16" fmla="*/ 18 w 19"/>
                <a:gd name="T17" fmla="*/ 11 h 18"/>
                <a:gd name="T18" fmla="*/ 19 w 19"/>
                <a:gd name="T19" fmla="*/ 8 h 18"/>
                <a:gd name="T20" fmla="*/ 18 w 19"/>
                <a:gd name="T21" fmla="*/ 6 h 18"/>
                <a:gd name="T22" fmla="*/ 18 w 19"/>
                <a:gd name="T23" fmla="*/ 6 h 18"/>
                <a:gd name="T24" fmla="*/ 16 w 19"/>
                <a:gd name="T25" fmla="*/ 4 h 18"/>
                <a:gd name="T26" fmla="*/ 15 w 19"/>
                <a:gd name="T27" fmla="*/ 3 h 18"/>
                <a:gd name="T28" fmla="*/ 15 w 19"/>
                <a:gd name="T29" fmla="*/ 3 h 18"/>
                <a:gd name="T30" fmla="*/ 12 w 19"/>
                <a:gd name="T31" fmla="*/ 0 h 18"/>
                <a:gd name="T32" fmla="*/ 12 w 19"/>
                <a:gd name="T33" fmla="*/ 0 h 18"/>
                <a:gd name="T34" fmla="*/ 10 w 19"/>
                <a:gd name="T35" fmla="*/ 2 h 18"/>
                <a:gd name="T36" fmla="*/ 6 w 19"/>
                <a:gd name="T37" fmla="*/ 5 h 18"/>
                <a:gd name="T38" fmla="*/ 6 w 19"/>
                <a:gd name="T39" fmla="*/ 5 h 18"/>
                <a:gd name="T40" fmla="*/ 4 w 19"/>
                <a:gd name="T41" fmla="*/ 6 h 18"/>
                <a:gd name="T42" fmla="*/ 2 w 19"/>
                <a:gd name="T43" fmla="*/ 6 h 18"/>
                <a:gd name="T44" fmla="*/ 2 w 19"/>
                <a:gd name="T45" fmla="*/ 6 h 18"/>
                <a:gd name="T46" fmla="*/ 0 w 19"/>
                <a:gd name="T47" fmla="*/ 8 h 18"/>
                <a:gd name="T48" fmla="*/ 0 w 19"/>
                <a:gd name="T49" fmla="*/ 10 h 18"/>
                <a:gd name="T50" fmla="*/ 0 w 19"/>
                <a:gd name="T51" fmla="*/ 11 h 18"/>
                <a:gd name="T52" fmla="*/ 0 w 19"/>
                <a:gd name="T53" fmla="*/ 11 h 18"/>
                <a:gd name="T54" fmla="*/ 1 w 19"/>
                <a:gd name="T55" fmla="*/ 11 h 18"/>
                <a:gd name="T56" fmla="*/ 2 w 19"/>
                <a:gd name="T57" fmla="*/ 14 h 18"/>
                <a:gd name="T58" fmla="*/ 2 w 19"/>
                <a:gd name="T59" fmla="*/ 14 h 18"/>
                <a:gd name="T60" fmla="*/ 3 w 19"/>
                <a:gd name="T61" fmla="*/ 16 h 18"/>
                <a:gd name="T62" fmla="*/ 4 w 19"/>
                <a:gd name="T63" fmla="*/ 18 h 18"/>
                <a:gd name="T64" fmla="*/ 6 w 19"/>
                <a:gd name="T65" fmla="*/ 18 h 18"/>
                <a:gd name="T66" fmla="*/ 6 w 19"/>
                <a:gd name="T67" fmla="*/ 18 h 18"/>
                <a:gd name="T68" fmla="*/ 8 w 19"/>
                <a:gd name="T69" fmla="*/ 18 h 18"/>
                <a:gd name="T70" fmla="*/ 9 w 19"/>
                <a:gd name="T71" fmla="*/ 16 h 18"/>
                <a:gd name="T72" fmla="*/ 9 w 19"/>
                <a:gd name="T73" fmla="*/ 1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18"/>
                <a:gd name="T113" fmla="*/ 19 w 19"/>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18">
                  <a:moveTo>
                    <a:pt x="9" y="16"/>
                  </a:moveTo>
                  <a:lnTo>
                    <a:pt x="9" y="16"/>
                  </a:lnTo>
                  <a:lnTo>
                    <a:pt x="11" y="14"/>
                  </a:lnTo>
                  <a:lnTo>
                    <a:pt x="15" y="12"/>
                  </a:lnTo>
                  <a:lnTo>
                    <a:pt x="17" y="12"/>
                  </a:lnTo>
                  <a:lnTo>
                    <a:pt x="18" y="11"/>
                  </a:lnTo>
                  <a:lnTo>
                    <a:pt x="19" y="8"/>
                  </a:lnTo>
                  <a:lnTo>
                    <a:pt x="18" y="6"/>
                  </a:lnTo>
                  <a:lnTo>
                    <a:pt x="16" y="4"/>
                  </a:lnTo>
                  <a:lnTo>
                    <a:pt x="15" y="3"/>
                  </a:lnTo>
                  <a:lnTo>
                    <a:pt x="12" y="0"/>
                  </a:lnTo>
                  <a:lnTo>
                    <a:pt x="10" y="2"/>
                  </a:lnTo>
                  <a:lnTo>
                    <a:pt x="6" y="5"/>
                  </a:lnTo>
                  <a:lnTo>
                    <a:pt x="4" y="6"/>
                  </a:lnTo>
                  <a:lnTo>
                    <a:pt x="2" y="6"/>
                  </a:lnTo>
                  <a:lnTo>
                    <a:pt x="0" y="8"/>
                  </a:lnTo>
                  <a:lnTo>
                    <a:pt x="0" y="10"/>
                  </a:lnTo>
                  <a:lnTo>
                    <a:pt x="0" y="11"/>
                  </a:lnTo>
                  <a:lnTo>
                    <a:pt x="1" y="11"/>
                  </a:lnTo>
                  <a:lnTo>
                    <a:pt x="2" y="14"/>
                  </a:lnTo>
                  <a:lnTo>
                    <a:pt x="3" y="16"/>
                  </a:lnTo>
                  <a:lnTo>
                    <a:pt x="4" y="18"/>
                  </a:lnTo>
                  <a:lnTo>
                    <a:pt x="6" y="18"/>
                  </a:lnTo>
                  <a:lnTo>
                    <a:pt x="8" y="18"/>
                  </a:lnTo>
                  <a:lnTo>
                    <a:pt x="9" y="16"/>
                  </a:lnTo>
                  <a:close/>
                </a:path>
              </a:pathLst>
            </a:custGeom>
            <a:grpFill/>
            <a:ln w="1905">
              <a:solidFill>
                <a:srgbClr val="FAE374"/>
              </a:solidFill>
              <a:prstDash val="solid"/>
              <a:round/>
              <a:headEnd/>
              <a:tailEnd/>
            </a:ln>
          </p:spPr>
          <p:txBody>
            <a:bodyPr/>
            <a:lstStyle/>
            <a:p>
              <a:endParaRPr lang="en-US"/>
            </a:p>
          </p:txBody>
        </p:sp>
        <p:sp>
          <p:nvSpPr>
            <p:cNvPr id="176" name="Freeform 251"/>
            <p:cNvSpPr>
              <a:spLocks noChangeAspect="1"/>
            </p:cNvSpPr>
            <p:nvPr/>
          </p:nvSpPr>
          <p:spPr bwMode="auto">
            <a:xfrm>
              <a:off x="4959521" y="2659989"/>
              <a:ext cx="26125" cy="37087"/>
            </a:xfrm>
            <a:custGeom>
              <a:avLst/>
              <a:gdLst>
                <a:gd name="T0" fmla="*/ 1 w 20"/>
                <a:gd name="T1" fmla="*/ 26 h 26"/>
                <a:gd name="T2" fmla="*/ 1 w 20"/>
                <a:gd name="T3" fmla="*/ 26 h 26"/>
                <a:gd name="T4" fmla="*/ 8 w 20"/>
                <a:gd name="T5" fmla="*/ 24 h 26"/>
                <a:gd name="T6" fmla="*/ 8 w 20"/>
                <a:gd name="T7" fmla="*/ 24 h 26"/>
                <a:gd name="T8" fmla="*/ 9 w 20"/>
                <a:gd name="T9" fmla="*/ 20 h 26"/>
                <a:gd name="T10" fmla="*/ 9 w 20"/>
                <a:gd name="T11" fmla="*/ 20 h 26"/>
                <a:gd name="T12" fmla="*/ 12 w 20"/>
                <a:gd name="T13" fmla="*/ 19 h 26"/>
                <a:gd name="T14" fmla="*/ 13 w 20"/>
                <a:gd name="T15" fmla="*/ 18 h 26"/>
                <a:gd name="T16" fmla="*/ 13 w 20"/>
                <a:gd name="T17" fmla="*/ 18 h 26"/>
                <a:gd name="T18" fmla="*/ 14 w 20"/>
                <a:gd name="T19" fmla="*/ 14 h 26"/>
                <a:gd name="T20" fmla="*/ 14 w 20"/>
                <a:gd name="T21" fmla="*/ 11 h 26"/>
                <a:gd name="T22" fmla="*/ 14 w 20"/>
                <a:gd name="T23" fmla="*/ 11 h 26"/>
                <a:gd name="T24" fmla="*/ 17 w 20"/>
                <a:gd name="T25" fmla="*/ 6 h 26"/>
                <a:gd name="T26" fmla="*/ 20 w 20"/>
                <a:gd name="T27" fmla="*/ 2 h 26"/>
                <a:gd name="T28" fmla="*/ 20 w 20"/>
                <a:gd name="T29" fmla="*/ 2 h 26"/>
                <a:gd name="T30" fmla="*/ 19 w 20"/>
                <a:gd name="T31" fmla="*/ 0 h 26"/>
                <a:gd name="T32" fmla="*/ 16 w 20"/>
                <a:gd name="T33" fmla="*/ 1 h 26"/>
                <a:gd name="T34" fmla="*/ 14 w 20"/>
                <a:gd name="T35" fmla="*/ 1 h 26"/>
                <a:gd name="T36" fmla="*/ 13 w 20"/>
                <a:gd name="T37" fmla="*/ 1 h 26"/>
                <a:gd name="T38" fmla="*/ 13 w 20"/>
                <a:gd name="T39" fmla="*/ 1 h 26"/>
                <a:gd name="T40" fmla="*/ 12 w 20"/>
                <a:gd name="T41" fmla="*/ 1 h 26"/>
                <a:gd name="T42" fmla="*/ 9 w 20"/>
                <a:gd name="T43" fmla="*/ 2 h 26"/>
                <a:gd name="T44" fmla="*/ 8 w 20"/>
                <a:gd name="T45" fmla="*/ 5 h 26"/>
                <a:gd name="T46" fmla="*/ 8 w 20"/>
                <a:gd name="T47" fmla="*/ 5 h 26"/>
                <a:gd name="T48" fmla="*/ 6 w 20"/>
                <a:gd name="T49" fmla="*/ 10 h 26"/>
                <a:gd name="T50" fmla="*/ 4 w 20"/>
                <a:gd name="T51" fmla="*/ 14 h 26"/>
                <a:gd name="T52" fmla="*/ 0 w 20"/>
                <a:gd name="T53" fmla="*/ 21 h 26"/>
                <a:gd name="T54" fmla="*/ 0 w 20"/>
                <a:gd name="T55" fmla="*/ 21 h 26"/>
                <a:gd name="T56" fmla="*/ 0 w 20"/>
                <a:gd name="T57" fmla="*/ 24 h 26"/>
                <a:gd name="T58" fmla="*/ 0 w 20"/>
                <a:gd name="T59" fmla="*/ 25 h 26"/>
                <a:gd name="T60" fmla="*/ 1 w 20"/>
                <a:gd name="T61" fmla="*/ 25 h 26"/>
                <a:gd name="T62" fmla="*/ 1 w 20"/>
                <a:gd name="T63" fmla="*/ 26 h 26"/>
                <a:gd name="T64" fmla="*/ 1 w 20"/>
                <a:gd name="T65" fmla="*/ 26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6"/>
                <a:gd name="T101" fmla="*/ 20 w 20"/>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6">
                  <a:moveTo>
                    <a:pt x="1" y="26"/>
                  </a:moveTo>
                  <a:lnTo>
                    <a:pt x="1" y="26"/>
                  </a:lnTo>
                  <a:lnTo>
                    <a:pt x="8" y="24"/>
                  </a:lnTo>
                  <a:lnTo>
                    <a:pt x="9" y="20"/>
                  </a:lnTo>
                  <a:lnTo>
                    <a:pt x="12" y="19"/>
                  </a:lnTo>
                  <a:lnTo>
                    <a:pt x="13" y="18"/>
                  </a:lnTo>
                  <a:lnTo>
                    <a:pt x="14" y="14"/>
                  </a:lnTo>
                  <a:lnTo>
                    <a:pt x="14" y="11"/>
                  </a:lnTo>
                  <a:lnTo>
                    <a:pt x="17" y="6"/>
                  </a:lnTo>
                  <a:lnTo>
                    <a:pt x="20" y="2"/>
                  </a:lnTo>
                  <a:lnTo>
                    <a:pt x="19" y="0"/>
                  </a:lnTo>
                  <a:lnTo>
                    <a:pt x="16" y="1"/>
                  </a:lnTo>
                  <a:lnTo>
                    <a:pt x="14" y="1"/>
                  </a:lnTo>
                  <a:lnTo>
                    <a:pt x="13" y="1"/>
                  </a:lnTo>
                  <a:lnTo>
                    <a:pt x="12" y="1"/>
                  </a:lnTo>
                  <a:lnTo>
                    <a:pt x="9" y="2"/>
                  </a:lnTo>
                  <a:lnTo>
                    <a:pt x="8" y="5"/>
                  </a:lnTo>
                  <a:lnTo>
                    <a:pt x="6" y="10"/>
                  </a:lnTo>
                  <a:lnTo>
                    <a:pt x="4" y="14"/>
                  </a:lnTo>
                  <a:lnTo>
                    <a:pt x="0" y="21"/>
                  </a:lnTo>
                  <a:lnTo>
                    <a:pt x="0" y="24"/>
                  </a:lnTo>
                  <a:lnTo>
                    <a:pt x="0" y="25"/>
                  </a:lnTo>
                  <a:lnTo>
                    <a:pt x="1" y="25"/>
                  </a:lnTo>
                  <a:lnTo>
                    <a:pt x="1" y="26"/>
                  </a:lnTo>
                  <a:close/>
                </a:path>
              </a:pathLst>
            </a:custGeom>
            <a:grpFill/>
            <a:ln w="1905">
              <a:solidFill>
                <a:srgbClr val="FAE374"/>
              </a:solidFill>
              <a:prstDash val="solid"/>
              <a:round/>
              <a:headEnd/>
              <a:tailEnd/>
            </a:ln>
          </p:spPr>
          <p:txBody>
            <a:bodyPr/>
            <a:lstStyle/>
            <a:p>
              <a:endParaRPr lang="en-US"/>
            </a:p>
          </p:txBody>
        </p:sp>
        <p:sp>
          <p:nvSpPr>
            <p:cNvPr id="177" name="Freeform 252"/>
            <p:cNvSpPr>
              <a:spLocks noChangeAspect="1"/>
            </p:cNvSpPr>
            <p:nvPr/>
          </p:nvSpPr>
          <p:spPr bwMode="auto">
            <a:xfrm>
              <a:off x="4775343" y="2165015"/>
              <a:ext cx="99273" cy="65616"/>
            </a:xfrm>
            <a:custGeom>
              <a:avLst/>
              <a:gdLst>
                <a:gd name="T0" fmla="*/ 32 w 76"/>
                <a:gd name="T1" fmla="*/ 2 h 46"/>
                <a:gd name="T2" fmla="*/ 31 w 76"/>
                <a:gd name="T3" fmla="*/ 11 h 46"/>
                <a:gd name="T4" fmla="*/ 28 w 76"/>
                <a:gd name="T5" fmla="*/ 18 h 46"/>
                <a:gd name="T6" fmla="*/ 19 w 76"/>
                <a:gd name="T7" fmla="*/ 18 h 46"/>
                <a:gd name="T8" fmla="*/ 16 w 76"/>
                <a:gd name="T9" fmla="*/ 11 h 46"/>
                <a:gd name="T10" fmla="*/ 12 w 76"/>
                <a:gd name="T11" fmla="*/ 6 h 46"/>
                <a:gd name="T12" fmla="*/ 7 w 76"/>
                <a:gd name="T13" fmla="*/ 9 h 46"/>
                <a:gd name="T14" fmla="*/ 7 w 76"/>
                <a:gd name="T15" fmla="*/ 14 h 46"/>
                <a:gd name="T16" fmla="*/ 7 w 76"/>
                <a:gd name="T17" fmla="*/ 18 h 46"/>
                <a:gd name="T18" fmla="*/ 1 w 76"/>
                <a:gd name="T19" fmla="*/ 27 h 46"/>
                <a:gd name="T20" fmla="*/ 0 w 76"/>
                <a:gd name="T21" fmla="*/ 31 h 46"/>
                <a:gd name="T22" fmla="*/ 4 w 76"/>
                <a:gd name="T23" fmla="*/ 30 h 46"/>
                <a:gd name="T24" fmla="*/ 8 w 76"/>
                <a:gd name="T25" fmla="*/ 28 h 46"/>
                <a:gd name="T26" fmla="*/ 18 w 76"/>
                <a:gd name="T27" fmla="*/ 31 h 46"/>
                <a:gd name="T28" fmla="*/ 24 w 76"/>
                <a:gd name="T29" fmla="*/ 33 h 46"/>
                <a:gd name="T30" fmla="*/ 27 w 76"/>
                <a:gd name="T31" fmla="*/ 33 h 46"/>
                <a:gd name="T32" fmla="*/ 33 w 76"/>
                <a:gd name="T33" fmla="*/ 35 h 46"/>
                <a:gd name="T34" fmla="*/ 38 w 76"/>
                <a:gd name="T35" fmla="*/ 34 h 46"/>
                <a:gd name="T36" fmla="*/ 39 w 76"/>
                <a:gd name="T37" fmla="*/ 36 h 46"/>
                <a:gd name="T38" fmla="*/ 41 w 76"/>
                <a:gd name="T39" fmla="*/ 39 h 46"/>
                <a:gd name="T40" fmla="*/ 47 w 76"/>
                <a:gd name="T41" fmla="*/ 41 h 46"/>
                <a:gd name="T42" fmla="*/ 49 w 76"/>
                <a:gd name="T43" fmla="*/ 43 h 46"/>
                <a:gd name="T44" fmla="*/ 51 w 76"/>
                <a:gd name="T45" fmla="*/ 44 h 46"/>
                <a:gd name="T46" fmla="*/ 56 w 76"/>
                <a:gd name="T47" fmla="*/ 46 h 46"/>
                <a:gd name="T48" fmla="*/ 60 w 76"/>
                <a:gd name="T49" fmla="*/ 41 h 46"/>
                <a:gd name="T50" fmla="*/ 63 w 76"/>
                <a:gd name="T51" fmla="*/ 41 h 46"/>
                <a:gd name="T52" fmla="*/ 66 w 76"/>
                <a:gd name="T53" fmla="*/ 42 h 46"/>
                <a:gd name="T54" fmla="*/ 67 w 76"/>
                <a:gd name="T55" fmla="*/ 39 h 46"/>
                <a:gd name="T56" fmla="*/ 68 w 76"/>
                <a:gd name="T57" fmla="*/ 33 h 46"/>
                <a:gd name="T58" fmla="*/ 69 w 76"/>
                <a:gd name="T59" fmla="*/ 32 h 46"/>
                <a:gd name="T60" fmla="*/ 74 w 76"/>
                <a:gd name="T61" fmla="*/ 33 h 46"/>
                <a:gd name="T62" fmla="*/ 75 w 76"/>
                <a:gd name="T63" fmla="*/ 27 h 46"/>
                <a:gd name="T64" fmla="*/ 72 w 76"/>
                <a:gd name="T65" fmla="*/ 23 h 46"/>
                <a:gd name="T66" fmla="*/ 71 w 76"/>
                <a:gd name="T67" fmla="*/ 22 h 46"/>
                <a:gd name="T68" fmla="*/ 68 w 76"/>
                <a:gd name="T69" fmla="*/ 22 h 46"/>
                <a:gd name="T70" fmla="*/ 68 w 76"/>
                <a:gd name="T71" fmla="*/ 20 h 46"/>
                <a:gd name="T72" fmla="*/ 67 w 76"/>
                <a:gd name="T73" fmla="*/ 13 h 46"/>
                <a:gd name="T74" fmla="*/ 63 w 76"/>
                <a:gd name="T75" fmla="*/ 14 h 46"/>
                <a:gd name="T76" fmla="*/ 62 w 76"/>
                <a:gd name="T77" fmla="*/ 13 h 46"/>
                <a:gd name="T78" fmla="*/ 60 w 76"/>
                <a:gd name="T79" fmla="*/ 9 h 46"/>
                <a:gd name="T80" fmla="*/ 52 w 76"/>
                <a:gd name="T81" fmla="*/ 6 h 46"/>
                <a:gd name="T82" fmla="*/ 50 w 76"/>
                <a:gd name="T83" fmla="*/ 6 h 46"/>
                <a:gd name="T84" fmla="*/ 48 w 76"/>
                <a:gd name="T85" fmla="*/ 2 h 46"/>
                <a:gd name="T86" fmla="*/ 47 w 76"/>
                <a:gd name="T87" fmla="*/ 2 h 46"/>
                <a:gd name="T88" fmla="*/ 40 w 76"/>
                <a:gd name="T89" fmla="*/ 0 h 46"/>
                <a:gd name="T90" fmla="*/ 39 w 76"/>
                <a:gd name="T91" fmla="*/ 1 h 46"/>
                <a:gd name="T92" fmla="*/ 36 w 76"/>
                <a:gd name="T93" fmla="*/ 2 h 46"/>
                <a:gd name="T94" fmla="*/ 32 w 76"/>
                <a:gd name="T95" fmla="*/ 2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
                <a:gd name="T145" fmla="*/ 0 h 46"/>
                <a:gd name="T146" fmla="*/ 76 w 7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 h="46">
                  <a:moveTo>
                    <a:pt x="32" y="2"/>
                  </a:moveTo>
                  <a:lnTo>
                    <a:pt x="32" y="2"/>
                  </a:lnTo>
                  <a:lnTo>
                    <a:pt x="32" y="8"/>
                  </a:lnTo>
                  <a:lnTo>
                    <a:pt x="31" y="11"/>
                  </a:lnTo>
                  <a:lnTo>
                    <a:pt x="28" y="18"/>
                  </a:lnTo>
                  <a:lnTo>
                    <a:pt x="24" y="17"/>
                  </a:lnTo>
                  <a:lnTo>
                    <a:pt x="19" y="18"/>
                  </a:lnTo>
                  <a:lnTo>
                    <a:pt x="16" y="11"/>
                  </a:lnTo>
                  <a:lnTo>
                    <a:pt x="12" y="6"/>
                  </a:lnTo>
                  <a:lnTo>
                    <a:pt x="7" y="9"/>
                  </a:lnTo>
                  <a:lnTo>
                    <a:pt x="7" y="10"/>
                  </a:lnTo>
                  <a:lnTo>
                    <a:pt x="7" y="14"/>
                  </a:lnTo>
                  <a:lnTo>
                    <a:pt x="7" y="18"/>
                  </a:lnTo>
                  <a:lnTo>
                    <a:pt x="3" y="23"/>
                  </a:lnTo>
                  <a:lnTo>
                    <a:pt x="1" y="27"/>
                  </a:lnTo>
                  <a:lnTo>
                    <a:pt x="0" y="31"/>
                  </a:lnTo>
                  <a:lnTo>
                    <a:pt x="4" y="30"/>
                  </a:lnTo>
                  <a:lnTo>
                    <a:pt x="8" y="28"/>
                  </a:lnTo>
                  <a:lnTo>
                    <a:pt x="12" y="30"/>
                  </a:lnTo>
                  <a:lnTo>
                    <a:pt x="18" y="31"/>
                  </a:lnTo>
                  <a:lnTo>
                    <a:pt x="24" y="33"/>
                  </a:lnTo>
                  <a:lnTo>
                    <a:pt x="27" y="33"/>
                  </a:lnTo>
                  <a:lnTo>
                    <a:pt x="30" y="34"/>
                  </a:lnTo>
                  <a:lnTo>
                    <a:pt x="33" y="35"/>
                  </a:lnTo>
                  <a:lnTo>
                    <a:pt x="38" y="34"/>
                  </a:lnTo>
                  <a:lnTo>
                    <a:pt x="39" y="36"/>
                  </a:lnTo>
                  <a:lnTo>
                    <a:pt x="41" y="39"/>
                  </a:lnTo>
                  <a:lnTo>
                    <a:pt x="44" y="40"/>
                  </a:lnTo>
                  <a:lnTo>
                    <a:pt x="47" y="41"/>
                  </a:lnTo>
                  <a:lnTo>
                    <a:pt x="49" y="43"/>
                  </a:lnTo>
                  <a:lnTo>
                    <a:pt x="51" y="44"/>
                  </a:lnTo>
                  <a:lnTo>
                    <a:pt x="56" y="46"/>
                  </a:lnTo>
                  <a:lnTo>
                    <a:pt x="58" y="43"/>
                  </a:lnTo>
                  <a:lnTo>
                    <a:pt x="60" y="41"/>
                  </a:lnTo>
                  <a:lnTo>
                    <a:pt x="63" y="41"/>
                  </a:lnTo>
                  <a:lnTo>
                    <a:pt x="65" y="42"/>
                  </a:lnTo>
                  <a:lnTo>
                    <a:pt x="66" y="42"/>
                  </a:lnTo>
                  <a:lnTo>
                    <a:pt x="67" y="39"/>
                  </a:lnTo>
                  <a:lnTo>
                    <a:pt x="67" y="35"/>
                  </a:lnTo>
                  <a:lnTo>
                    <a:pt x="68" y="33"/>
                  </a:lnTo>
                  <a:lnTo>
                    <a:pt x="69" y="32"/>
                  </a:lnTo>
                  <a:lnTo>
                    <a:pt x="72" y="33"/>
                  </a:lnTo>
                  <a:lnTo>
                    <a:pt x="74" y="33"/>
                  </a:lnTo>
                  <a:lnTo>
                    <a:pt x="76" y="32"/>
                  </a:lnTo>
                  <a:lnTo>
                    <a:pt x="75" y="27"/>
                  </a:lnTo>
                  <a:lnTo>
                    <a:pt x="72" y="23"/>
                  </a:lnTo>
                  <a:lnTo>
                    <a:pt x="71" y="22"/>
                  </a:lnTo>
                  <a:lnTo>
                    <a:pt x="69" y="22"/>
                  </a:lnTo>
                  <a:lnTo>
                    <a:pt x="68" y="22"/>
                  </a:lnTo>
                  <a:lnTo>
                    <a:pt x="68" y="20"/>
                  </a:lnTo>
                  <a:lnTo>
                    <a:pt x="67" y="13"/>
                  </a:lnTo>
                  <a:lnTo>
                    <a:pt x="65" y="14"/>
                  </a:lnTo>
                  <a:lnTo>
                    <a:pt x="63" y="14"/>
                  </a:lnTo>
                  <a:lnTo>
                    <a:pt x="62" y="13"/>
                  </a:lnTo>
                  <a:lnTo>
                    <a:pt x="60" y="10"/>
                  </a:lnTo>
                  <a:lnTo>
                    <a:pt x="60" y="9"/>
                  </a:lnTo>
                  <a:lnTo>
                    <a:pt x="55" y="10"/>
                  </a:lnTo>
                  <a:lnTo>
                    <a:pt x="52" y="6"/>
                  </a:lnTo>
                  <a:lnTo>
                    <a:pt x="50" y="6"/>
                  </a:lnTo>
                  <a:lnTo>
                    <a:pt x="49" y="5"/>
                  </a:lnTo>
                  <a:lnTo>
                    <a:pt x="48" y="2"/>
                  </a:lnTo>
                  <a:lnTo>
                    <a:pt x="47" y="2"/>
                  </a:lnTo>
                  <a:lnTo>
                    <a:pt x="41" y="1"/>
                  </a:lnTo>
                  <a:lnTo>
                    <a:pt x="40" y="0"/>
                  </a:lnTo>
                  <a:lnTo>
                    <a:pt x="39" y="1"/>
                  </a:lnTo>
                  <a:lnTo>
                    <a:pt x="36" y="2"/>
                  </a:lnTo>
                  <a:lnTo>
                    <a:pt x="32" y="2"/>
                  </a:lnTo>
                  <a:close/>
                </a:path>
              </a:pathLst>
            </a:custGeom>
            <a:grpFill/>
            <a:ln w="1905">
              <a:solidFill>
                <a:srgbClr val="FAE374"/>
              </a:solidFill>
              <a:prstDash val="solid"/>
              <a:round/>
              <a:headEnd/>
              <a:tailEnd/>
            </a:ln>
          </p:spPr>
          <p:txBody>
            <a:bodyPr/>
            <a:lstStyle/>
            <a:p>
              <a:endParaRPr lang="en-US"/>
            </a:p>
          </p:txBody>
        </p:sp>
        <p:sp>
          <p:nvSpPr>
            <p:cNvPr id="178" name="Freeform 253"/>
            <p:cNvSpPr>
              <a:spLocks noChangeAspect="1"/>
            </p:cNvSpPr>
            <p:nvPr/>
          </p:nvSpPr>
          <p:spPr bwMode="auto">
            <a:xfrm>
              <a:off x="5813794" y="2883940"/>
              <a:ext cx="90130" cy="159761"/>
            </a:xfrm>
            <a:custGeom>
              <a:avLst/>
              <a:gdLst>
                <a:gd name="T0" fmla="*/ 51 w 69"/>
                <a:gd name="T1" fmla="*/ 104 h 112"/>
                <a:gd name="T2" fmla="*/ 51 w 69"/>
                <a:gd name="T3" fmla="*/ 98 h 112"/>
                <a:gd name="T4" fmla="*/ 49 w 69"/>
                <a:gd name="T5" fmla="*/ 88 h 112"/>
                <a:gd name="T6" fmla="*/ 44 w 69"/>
                <a:gd name="T7" fmla="*/ 82 h 112"/>
                <a:gd name="T8" fmla="*/ 42 w 69"/>
                <a:gd name="T9" fmla="*/ 73 h 112"/>
                <a:gd name="T10" fmla="*/ 37 w 69"/>
                <a:gd name="T11" fmla="*/ 60 h 112"/>
                <a:gd name="T12" fmla="*/ 32 w 69"/>
                <a:gd name="T13" fmla="*/ 58 h 112"/>
                <a:gd name="T14" fmla="*/ 24 w 69"/>
                <a:gd name="T15" fmla="*/ 55 h 112"/>
                <a:gd name="T16" fmla="*/ 18 w 69"/>
                <a:gd name="T17" fmla="*/ 57 h 112"/>
                <a:gd name="T18" fmla="*/ 13 w 69"/>
                <a:gd name="T19" fmla="*/ 63 h 112"/>
                <a:gd name="T20" fmla="*/ 9 w 69"/>
                <a:gd name="T21" fmla="*/ 60 h 112"/>
                <a:gd name="T22" fmla="*/ 3 w 69"/>
                <a:gd name="T23" fmla="*/ 55 h 112"/>
                <a:gd name="T24" fmla="*/ 3 w 69"/>
                <a:gd name="T25" fmla="*/ 49 h 112"/>
                <a:gd name="T26" fmla="*/ 7 w 69"/>
                <a:gd name="T27" fmla="*/ 41 h 112"/>
                <a:gd name="T28" fmla="*/ 0 w 69"/>
                <a:gd name="T29" fmla="*/ 41 h 112"/>
                <a:gd name="T30" fmla="*/ 3 w 69"/>
                <a:gd name="T31" fmla="*/ 33 h 112"/>
                <a:gd name="T32" fmla="*/ 7 w 69"/>
                <a:gd name="T33" fmla="*/ 23 h 112"/>
                <a:gd name="T34" fmla="*/ 9 w 69"/>
                <a:gd name="T35" fmla="*/ 24 h 112"/>
                <a:gd name="T36" fmla="*/ 15 w 69"/>
                <a:gd name="T37" fmla="*/ 15 h 112"/>
                <a:gd name="T38" fmla="*/ 12 w 69"/>
                <a:gd name="T39" fmla="*/ 1 h 112"/>
                <a:gd name="T40" fmla="*/ 23 w 69"/>
                <a:gd name="T41" fmla="*/ 4 h 112"/>
                <a:gd name="T42" fmla="*/ 25 w 69"/>
                <a:gd name="T43" fmla="*/ 12 h 112"/>
                <a:gd name="T44" fmla="*/ 31 w 69"/>
                <a:gd name="T45" fmla="*/ 17 h 112"/>
                <a:gd name="T46" fmla="*/ 37 w 69"/>
                <a:gd name="T47" fmla="*/ 15 h 112"/>
                <a:gd name="T48" fmla="*/ 45 w 69"/>
                <a:gd name="T49" fmla="*/ 20 h 112"/>
                <a:gd name="T50" fmla="*/ 43 w 69"/>
                <a:gd name="T51" fmla="*/ 28 h 112"/>
                <a:gd name="T52" fmla="*/ 42 w 69"/>
                <a:gd name="T53" fmla="*/ 40 h 112"/>
                <a:gd name="T54" fmla="*/ 33 w 69"/>
                <a:gd name="T55" fmla="*/ 42 h 112"/>
                <a:gd name="T56" fmla="*/ 42 w 69"/>
                <a:gd name="T57" fmla="*/ 50 h 112"/>
                <a:gd name="T58" fmla="*/ 48 w 69"/>
                <a:gd name="T59" fmla="*/ 64 h 112"/>
                <a:gd name="T60" fmla="*/ 52 w 69"/>
                <a:gd name="T61" fmla="*/ 71 h 112"/>
                <a:gd name="T62" fmla="*/ 59 w 69"/>
                <a:gd name="T63" fmla="*/ 77 h 112"/>
                <a:gd name="T64" fmla="*/ 64 w 69"/>
                <a:gd name="T65" fmla="*/ 87 h 112"/>
                <a:gd name="T66" fmla="*/ 68 w 69"/>
                <a:gd name="T67" fmla="*/ 95 h 112"/>
                <a:gd name="T68" fmla="*/ 68 w 69"/>
                <a:gd name="T69" fmla="*/ 105 h 112"/>
                <a:gd name="T70" fmla="*/ 61 w 69"/>
                <a:gd name="T71" fmla="*/ 103 h 112"/>
                <a:gd name="T72" fmla="*/ 56 w 69"/>
                <a:gd name="T73" fmla="*/ 106 h 112"/>
                <a:gd name="T74" fmla="*/ 52 w 69"/>
                <a:gd name="T75" fmla="*/ 112 h 112"/>
                <a:gd name="T76" fmla="*/ 48 w 69"/>
                <a:gd name="T77" fmla="*/ 10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
                <a:gd name="T118" fmla="*/ 0 h 112"/>
                <a:gd name="T119" fmla="*/ 69 w 69"/>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 h="112">
                  <a:moveTo>
                    <a:pt x="48" y="106"/>
                  </a:moveTo>
                  <a:lnTo>
                    <a:pt x="51" y="104"/>
                  </a:lnTo>
                  <a:lnTo>
                    <a:pt x="52" y="99"/>
                  </a:lnTo>
                  <a:lnTo>
                    <a:pt x="51" y="98"/>
                  </a:lnTo>
                  <a:lnTo>
                    <a:pt x="50" y="92"/>
                  </a:lnTo>
                  <a:lnTo>
                    <a:pt x="49" y="88"/>
                  </a:lnTo>
                  <a:lnTo>
                    <a:pt x="48" y="85"/>
                  </a:lnTo>
                  <a:lnTo>
                    <a:pt x="44" y="82"/>
                  </a:lnTo>
                  <a:lnTo>
                    <a:pt x="42" y="79"/>
                  </a:lnTo>
                  <a:lnTo>
                    <a:pt x="42" y="73"/>
                  </a:lnTo>
                  <a:lnTo>
                    <a:pt x="42" y="68"/>
                  </a:lnTo>
                  <a:lnTo>
                    <a:pt x="37" y="60"/>
                  </a:lnTo>
                  <a:lnTo>
                    <a:pt x="34" y="61"/>
                  </a:lnTo>
                  <a:lnTo>
                    <a:pt x="32" y="58"/>
                  </a:lnTo>
                  <a:lnTo>
                    <a:pt x="28" y="55"/>
                  </a:lnTo>
                  <a:lnTo>
                    <a:pt x="24" y="55"/>
                  </a:lnTo>
                  <a:lnTo>
                    <a:pt x="21" y="57"/>
                  </a:lnTo>
                  <a:lnTo>
                    <a:pt x="18" y="57"/>
                  </a:lnTo>
                  <a:lnTo>
                    <a:pt x="17" y="61"/>
                  </a:lnTo>
                  <a:lnTo>
                    <a:pt x="13" y="63"/>
                  </a:lnTo>
                  <a:lnTo>
                    <a:pt x="12" y="61"/>
                  </a:lnTo>
                  <a:lnTo>
                    <a:pt x="9" y="60"/>
                  </a:lnTo>
                  <a:lnTo>
                    <a:pt x="4" y="59"/>
                  </a:lnTo>
                  <a:lnTo>
                    <a:pt x="3" y="55"/>
                  </a:lnTo>
                  <a:lnTo>
                    <a:pt x="2" y="52"/>
                  </a:lnTo>
                  <a:lnTo>
                    <a:pt x="3" y="49"/>
                  </a:lnTo>
                  <a:lnTo>
                    <a:pt x="7" y="44"/>
                  </a:lnTo>
                  <a:lnTo>
                    <a:pt x="7" y="41"/>
                  </a:lnTo>
                  <a:lnTo>
                    <a:pt x="2" y="42"/>
                  </a:lnTo>
                  <a:lnTo>
                    <a:pt x="0" y="41"/>
                  </a:lnTo>
                  <a:lnTo>
                    <a:pt x="0" y="38"/>
                  </a:lnTo>
                  <a:lnTo>
                    <a:pt x="3" y="33"/>
                  </a:lnTo>
                  <a:lnTo>
                    <a:pt x="2" y="27"/>
                  </a:lnTo>
                  <a:lnTo>
                    <a:pt x="7" y="23"/>
                  </a:lnTo>
                  <a:lnTo>
                    <a:pt x="9" y="24"/>
                  </a:lnTo>
                  <a:lnTo>
                    <a:pt x="13" y="22"/>
                  </a:lnTo>
                  <a:lnTo>
                    <a:pt x="15" y="15"/>
                  </a:lnTo>
                  <a:lnTo>
                    <a:pt x="11" y="4"/>
                  </a:lnTo>
                  <a:lnTo>
                    <a:pt x="12" y="1"/>
                  </a:lnTo>
                  <a:lnTo>
                    <a:pt x="17" y="0"/>
                  </a:lnTo>
                  <a:lnTo>
                    <a:pt x="23" y="4"/>
                  </a:lnTo>
                  <a:lnTo>
                    <a:pt x="23" y="8"/>
                  </a:lnTo>
                  <a:lnTo>
                    <a:pt x="25" y="12"/>
                  </a:lnTo>
                  <a:lnTo>
                    <a:pt x="29" y="15"/>
                  </a:lnTo>
                  <a:lnTo>
                    <a:pt x="31" y="17"/>
                  </a:lnTo>
                  <a:lnTo>
                    <a:pt x="35" y="18"/>
                  </a:lnTo>
                  <a:lnTo>
                    <a:pt x="37" y="15"/>
                  </a:lnTo>
                  <a:lnTo>
                    <a:pt x="42" y="17"/>
                  </a:lnTo>
                  <a:lnTo>
                    <a:pt x="45" y="20"/>
                  </a:lnTo>
                  <a:lnTo>
                    <a:pt x="45" y="26"/>
                  </a:lnTo>
                  <a:lnTo>
                    <a:pt x="43" y="28"/>
                  </a:lnTo>
                  <a:lnTo>
                    <a:pt x="43" y="38"/>
                  </a:lnTo>
                  <a:lnTo>
                    <a:pt x="42" y="40"/>
                  </a:lnTo>
                  <a:lnTo>
                    <a:pt x="36" y="40"/>
                  </a:lnTo>
                  <a:lnTo>
                    <a:pt x="33" y="42"/>
                  </a:lnTo>
                  <a:lnTo>
                    <a:pt x="35" y="47"/>
                  </a:lnTo>
                  <a:lnTo>
                    <a:pt x="42" y="50"/>
                  </a:lnTo>
                  <a:lnTo>
                    <a:pt x="44" y="58"/>
                  </a:lnTo>
                  <a:lnTo>
                    <a:pt x="48" y="64"/>
                  </a:lnTo>
                  <a:lnTo>
                    <a:pt x="51" y="67"/>
                  </a:lnTo>
                  <a:lnTo>
                    <a:pt x="52" y="71"/>
                  </a:lnTo>
                  <a:lnTo>
                    <a:pt x="56" y="75"/>
                  </a:lnTo>
                  <a:lnTo>
                    <a:pt x="59" y="77"/>
                  </a:lnTo>
                  <a:lnTo>
                    <a:pt x="61" y="82"/>
                  </a:lnTo>
                  <a:lnTo>
                    <a:pt x="64" y="87"/>
                  </a:lnTo>
                  <a:lnTo>
                    <a:pt x="67" y="89"/>
                  </a:lnTo>
                  <a:lnTo>
                    <a:pt x="68" y="95"/>
                  </a:lnTo>
                  <a:lnTo>
                    <a:pt x="69" y="101"/>
                  </a:lnTo>
                  <a:lnTo>
                    <a:pt x="68" y="105"/>
                  </a:lnTo>
                  <a:lnTo>
                    <a:pt x="64" y="106"/>
                  </a:lnTo>
                  <a:lnTo>
                    <a:pt x="61" y="103"/>
                  </a:lnTo>
                  <a:lnTo>
                    <a:pt x="58" y="101"/>
                  </a:lnTo>
                  <a:lnTo>
                    <a:pt x="56" y="106"/>
                  </a:lnTo>
                  <a:lnTo>
                    <a:pt x="56" y="111"/>
                  </a:lnTo>
                  <a:lnTo>
                    <a:pt x="52" y="112"/>
                  </a:lnTo>
                  <a:lnTo>
                    <a:pt x="49" y="108"/>
                  </a:lnTo>
                  <a:lnTo>
                    <a:pt x="48" y="106"/>
                  </a:lnTo>
                  <a:close/>
                </a:path>
              </a:pathLst>
            </a:custGeom>
            <a:grpFill/>
            <a:ln w="1905">
              <a:solidFill>
                <a:srgbClr val="FAE374"/>
              </a:solidFill>
              <a:prstDash val="solid"/>
              <a:round/>
              <a:headEnd/>
              <a:tailEnd/>
            </a:ln>
          </p:spPr>
          <p:txBody>
            <a:bodyPr/>
            <a:lstStyle/>
            <a:p>
              <a:endParaRPr lang="en-US"/>
            </a:p>
          </p:txBody>
        </p:sp>
        <p:sp>
          <p:nvSpPr>
            <p:cNvPr id="179" name="Freeform 254"/>
            <p:cNvSpPr>
              <a:spLocks noChangeAspect="1" noEditPoints="1"/>
            </p:cNvSpPr>
            <p:nvPr/>
          </p:nvSpPr>
          <p:spPr bwMode="auto">
            <a:xfrm>
              <a:off x="5404945" y="2491669"/>
              <a:ext cx="143685" cy="77028"/>
            </a:xfrm>
            <a:custGeom>
              <a:avLst/>
              <a:gdLst>
                <a:gd name="T0" fmla="*/ 30 w 110"/>
                <a:gd name="T1" fmla="*/ 54 h 54"/>
                <a:gd name="T2" fmla="*/ 24 w 110"/>
                <a:gd name="T3" fmla="*/ 54 h 54"/>
                <a:gd name="T4" fmla="*/ 20 w 110"/>
                <a:gd name="T5" fmla="*/ 53 h 54"/>
                <a:gd name="T6" fmla="*/ 13 w 110"/>
                <a:gd name="T7" fmla="*/ 53 h 54"/>
                <a:gd name="T8" fmla="*/ 3 w 110"/>
                <a:gd name="T9" fmla="*/ 50 h 54"/>
                <a:gd name="T10" fmla="*/ 11 w 110"/>
                <a:gd name="T11" fmla="*/ 41 h 54"/>
                <a:gd name="T12" fmla="*/ 13 w 110"/>
                <a:gd name="T13" fmla="*/ 43 h 54"/>
                <a:gd name="T14" fmla="*/ 16 w 110"/>
                <a:gd name="T15" fmla="*/ 42 h 54"/>
                <a:gd name="T16" fmla="*/ 19 w 110"/>
                <a:gd name="T17" fmla="*/ 41 h 54"/>
                <a:gd name="T18" fmla="*/ 23 w 110"/>
                <a:gd name="T19" fmla="*/ 41 h 54"/>
                <a:gd name="T20" fmla="*/ 32 w 110"/>
                <a:gd name="T21" fmla="*/ 32 h 54"/>
                <a:gd name="T22" fmla="*/ 29 w 110"/>
                <a:gd name="T23" fmla="*/ 30 h 54"/>
                <a:gd name="T24" fmla="*/ 22 w 110"/>
                <a:gd name="T25" fmla="*/ 27 h 54"/>
                <a:gd name="T26" fmla="*/ 20 w 110"/>
                <a:gd name="T27" fmla="*/ 23 h 54"/>
                <a:gd name="T28" fmla="*/ 14 w 110"/>
                <a:gd name="T29" fmla="*/ 24 h 54"/>
                <a:gd name="T30" fmla="*/ 9 w 110"/>
                <a:gd name="T31" fmla="*/ 21 h 54"/>
                <a:gd name="T32" fmla="*/ 13 w 110"/>
                <a:gd name="T33" fmla="*/ 18 h 54"/>
                <a:gd name="T34" fmla="*/ 17 w 110"/>
                <a:gd name="T35" fmla="*/ 12 h 54"/>
                <a:gd name="T36" fmla="*/ 13 w 110"/>
                <a:gd name="T37" fmla="*/ 12 h 54"/>
                <a:gd name="T38" fmla="*/ 21 w 110"/>
                <a:gd name="T39" fmla="*/ 5 h 54"/>
                <a:gd name="T40" fmla="*/ 35 w 110"/>
                <a:gd name="T41" fmla="*/ 9 h 54"/>
                <a:gd name="T42" fmla="*/ 39 w 110"/>
                <a:gd name="T43" fmla="*/ 12 h 54"/>
                <a:gd name="T44" fmla="*/ 41 w 110"/>
                <a:gd name="T45" fmla="*/ 8 h 54"/>
                <a:gd name="T46" fmla="*/ 46 w 110"/>
                <a:gd name="T47" fmla="*/ 4 h 54"/>
                <a:gd name="T48" fmla="*/ 52 w 110"/>
                <a:gd name="T49" fmla="*/ 1 h 54"/>
                <a:gd name="T50" fmla="*/ 56 w 110"/>
                <a:gd name="T51" fmla="*/ 5 h 54"/>
                <a:gd name="T52" fmla="*/ 61 w 110"/>
                <a:gd name="T53" fmla="*/ 7 h 54"/>
                <a:gd name="T54" fmla="*/ 69 w 110"/>
                <a:gd name="T55" fmla="*/ 2 h 54"/>
                <a:gd name="T56" fmla="*/ 84 w 110"/>
                <a:gd name="T57" fmla="*/ 0 h 54"/>
                <a:gd name="T58" fmla="*/ 92 w 110"/>
                <a:gd name="T59" fmla="*/ 1 h 54"/>
                <a:gd name="T60" fmla="*/ 100 w 110"/>
                <a:gd name="T61" fmla="*/ 6 h 54"/>
                <a:gd name="T62" fmla="*/ 110 w 110"/>
                <a:gd name="T63" fmla="*/ 10 h 54"/>
                <a:gd name="T64" fmla="*/ 98 w 110"/>
                <a:gd name="T65" fmla="*/ 16 h 54"/>
                <a:gd name="T66" fmla="*/ 92 w 110"/>
                <a:gd name="T67" fmla="*/ 21 h 54"/>
                <a:gd name="T68" fmla="*/ 89 w 110"/>
                <a:gd name="T69" fmla="*/ 25 h 54"/>
                <a:gd name="T70" fmla="*/ 77 w 110"/>
                <a:gd name="T71" fmla="*/ 29 h 54"/>
                <a:gd name="T72" fmla="*/ 72 w 110"/>
                <a:gd name="T73" fmla="*/ 33 h 54"/>
                <a:gd name="T74" fmla="*/ 71 w 110"/>
                <a:gd name="T75" fmla="*/ 40 h 54"/>
                <a:gd name="T76" fmla="*/ 62 w 110"/>
                <a:gd name="T77" fmla="*/ 42 h 54"/>
                <a:gd name="T78" fmla="*/ 57 w 110"/>
                <a:gd name="T79" fmla="*/ 45 h 54"/>
                <a:gd name="T80" fmla="*/ 54 w 110"/>
                <a:gd name="T81" fmla="*/ 40 h 54"/>
                <a:gd name="T82" fmla="*/ 48 w 110"/>
                <a:gd name="T83" fmla="*/ 43 h 54"/>
                <a:gd name="T84" fmla="*/ 44 w 110"/>
                <a:gd name="T85" fmla="*/ 48 h 54"/>
                <a:gd name="T86" fmla="*/ 37 w 110"/>
                <a:gd name="T87" fmla="*/ 53 h 54"/>
                <a:gd name="T88" fmla="*/ 92 w 110"/>
                <a:gd name="T89" fmla="*/ 4 h 54"/>
                <a:gd name="T90" fmla="*/ 86 w 110"/>
                <a:gd name="T91" fmla="*/ 12 h 54"/>
                <a:gd name="T92" fmla="*/ 74 w 110"/>
                <a:gd name="T93" fmla="*/ 7 h 54"/>
                <a:gd name="T94" fmla="*/ 87 w 110"/>
                <a:gd name="T95" fmla="*/ 4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54"/>
                <a:gd name="T146" fmla="*/ 110 w 110"/>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54">
                  <a:moveTo>
                    <a:pt x="37" y="53"/>
                  </a:moveTo>
                  <a:lnTo>
                    <a:pt x="37" y="53"/>
                  </a:lnTo>
                  <a:lnTo>
                    <a:pt x="33" y="53"/>
                  </a:lnTo>
                  <a:lnTo>
                    <a:pt x="30" y="54"/>
                  </a:lnTo>
                  <a:lnTo>
                    <a:pt x="25" y="54"/>
                  </a:lnTo>
                  <a:lnTo>
                    <a:pt x="24" y="54"/>
                  </a:lnTo>
                  <a:lnTo>
                    <a:pt x="22" y="54"/>
                  </a:lnTo>
                  <a:lnTo>
                    <a:pt x="21" y="54"/>
                  </a:lnTo>
                  <a:lnTo>
                    <a:pt x="20" y="53"/>
                  </a:lnTo>
                  <a:lnTo>
                    <a:pt x="19" y="51"/>
                  </a:lnTo>
                  <a:lnTo>
                    <a:pt x="16" y="51"/>
                  </a:lnTo>
                  <a:lnTo>
                    <a:pt x="13" y="53"/>
                  </a:lnTo>
                  <a:lnTo>
                    <a:pt x="12" y="53"/>
                  </a:lnTo>
                  <a:lnTo>
                    <a:pt x="11" y="51"/>
                  </a:lnTo>
                  <a:lnTo>
                    <a:pt x="9" y="49"/>
                  </a:lnTo>
                  <a:lnTo>
                    <a:pt x="3" y="50"/>
                  </a:lnTo>
                  <a:lnTo>
                    <a:pt x="0" y="46"/>
                  </a:lnTo>
                  <a:lnTo>
                    <a:pt x="6" y="43"/>
                  </a:lnTo>
                  <a:lnTo>
                    <a:pt x="9" y="46"/>
                  </a:lnTo>
                  <a:lnTo>
                    <a:pt x="11" y="41"/>
                  </a:lnTo>
                  <a:lnTo>
                    <a:pt x="12" y="42"/>
                  </a:lnTo>
                  <a:lnTo>
                    <a:pt x="13" y="43"/>
                  </a:lnTo>
                  <a:lnTo>
                    <a:pt x="14" y="45"/>
                  </a:lnTo>
                  <a:lnTo>
                    <a:pt x="15" y="45"/>
                  </a:lnTo>
                  <a:lnTo>
                    <a:pt x="16" y="43"/>
                  </a:lnTo>
                  <a:lnTo>
                    <a:pt x="16" y="42"/>
                  </a:lnTo>
                  <a:lnTo>
                    <a:pt x="16" y="41"/>
                  </a:lnTo>
                  <a:lnTo>
                    <a:pt x="17" y="40"/>
                  </a:lnTo>
                  <a:lnTo>
                    <a:pt x="19" y="41"/>
                  </a:lnTo>
                  <a:lnTo>
                    <a:pt x="20" y="41"/>
                  </a:lnTo>
                  <a:lnTo>
                    <a:pt x="23" y="41"/>
                  </a:lnTo>
                  <a:lnTo>
                    <a:pt x="25" y="40"/>
                  </a:lnTo>
                  <a:lnTo>
                    <a:pt x="28" y="38"/>
                  </a:lnTo>
                  <a:lnTo>
                    <a:pt x="32" y="32"/>
                  </a:lnTo>
                  <a:lnTo>
                    <a:pt x="33" y="31"/>
                  </a:lnTo>
                  <a:lnTo>
                    <a:pt x="32" y="31"/>
                  </a:lnTo>
                  <a:lnTo>
                    <a:pt x="29" y="30"/>
                  </a:lnTo>
                  <a:lnTo>
                    <a:pt x="25" y="27"/>
                  </a:lnTo>
                  <a:lnTo>
                    <a:pt x="22" y="27"/>
                  </a:lnTo>
                  <a:lnTo>
                    <a:pt x="20" y="27"/>
                  </a:lnTo>
                  <a:lnTo>
                    <a:pt x="20" y="25"/>
                  </a:lnTo>
                  <a:lnTo>
                    <a:pt x="20" y="23"/>
                  </a:lnTo>
                  <a:lnTo>
                    <a:pt x="19" y="23"/>
                  </a:lnTo>
                  <a:lnTo>
                    <a:pt x="15" y="24"/>
                  </a:lnTo>
                  <a:lnTo>
                    <a:pt x="14" y="24"/>
                  </a:lnTo>
                  <a:lnTo>
                    <a:pt x="13" y="23"/>
                  </a:lnTo>
                  <a:lnTo>
                    <a:pt x="12" y="22"/>
                  </a:lnTo>
                  <a:lnTo>
                    <a:pt x="9" y="21"/>
                  </a:lnTo>
                  <a:lnTo>
                    <a:pt x="8" y="21"/>
                  </a:lnTo>
                  <a:lnTo>
                    <a:pt x="9" y="21"/>
                  </a:lnTo>
                  <a:lnTo>
                    <a:pt x="13" y="18"/>
                  </a:lnTo>
                  <a:lnTo>
                    <a:pt x="17" y="15"/>
                  </a:lnTo>
                  <a:lnTo>
                    <a:pt x="19" y="14"/>
                  </a:lnTo>
                  <a:lnTo>
                    <a:pt x="17" y="12"/>
                  </a:lnTo>
                  <a:lnTo>
                    <a:pt x="16" y="10"/>
                  </a:lnTo>
                  <a:lnTo>
                    <a:pt x="15" y="10"/>
                  </a:lnTo>
                  <a:lnTo>
                    <a:pt x="13" y="12"/>
                  </a:lnTo>
                  <a:lnTo>
                    <a:pt x="15" y="8"/>
                  </a:lnTo>
                  <a:lnTo>
                    <a:pt x="17" y="6"/>
                  </a:lnTo>
                  <a:lnTo>
                    <a:pt x="21" y="5"/>
                  </a:lnTo>
                  <a:lnTo>
                    <a:pt x="28" y="5"/>
                  </a:lnTo>
                  <a:lnTo>
                    <a:pt x="31" y="6"/>
                  </a:lnTo>
                  <a:lnTo>
                    <a:pt x="35" y="9"/>
                  </a:lnTo>
                  <a:lnTo>
                    <a:pt x="38" y="10"/>
                  </a:lnTo>
                  <a:lnTo>
                    <a:pt x="38" y="12"/>
                  </a:lnTo>
                  <a:lnTo>
                    <a:pt x="39" y="12"/>
                  </a:lnTo>
                  <a:lnTo>
                    <a:pt x="39" y="9"/>
                  </a:lnTo>
                  <a:lnTo>
                    <a:pt x="40" y="8"/>
                  </a:lnTo>
                  <a:lnTo>
                    <a:pt x="41" y="8"/>
                  </a:lnTo>
                  <a:lnTo>
                    <a:pt x="44" y="6"/>
                  </a:lnTo>
                  <a:lnTo>
                    <a:pt x="45" y="4"/>
                  </a:lnTo>
                  <a:lnTo>
                    <a:pt x="46" y="4"/>
                  </a:lnTo>
                  <a:lnTo>
                    <a:pt x="47" y="4"/>
                  </a:lnTo>
                  <a:lnTo>
                    <a:pt x="51" y="1"/>
                  </a:lnTo>
                  <a:lnTo>
                    <a:pt x="52" y="1"/>
                  </a:lnTo>
                  <a:lnTo>
                    <a:pt x="53" y="2"/>
                  </a:lnTo>
                  <a:lnTo>
                    <a:pt x="54" y="4"/>
                  </a:lnTo>
                  <a:lnTo>
                    <a:pt x="56" y="5"/>
                  </a:lnTo>
                  <a:lnTo>
                    <a:pt x="57" y="5"/>
                  </a:lnTo>
                  <a:lnTo>
                    <a:pt x="58" y="6"/>
                  </a:lnTo>
                  <a:lnTo>
                    <a:pt x="58" y="7"/>
                  </a:lnTo>
                  <a:lnTo>
                    <a:pt x="61" y="7"/>
                  </a:lnTo>
                  <a:lnTo>
                    <a:pt x="63" y="6"/>
                  </a:lnTo>
                  <a:lnTo>
                    <a:pt x="66" y="4"/>
                  </a:lnTo>
                  <a:lnTo>
                    <a:pt x="69" y="2"/>
                  </a:lnTo>
                  <a:lnTo>
                    <a:pt x="71" y="1"/>
                  </a:lnTo>
                  <a:lnTo>
                    <a:pt x="77" y="1"/>
                  </a:lnTo>
                  <a:lnTo>
                    <a:pt x="84" y="0"/>
                  </a:lnTo>
                  <a:lnTo>
                    <a:pt x="88" y="0"/>
                  </a:lnTo>
                  <a:lnTo>
                    <a:pt x="92" y="1"/>
                  </a:lnTo>
                  <a:lnTo>
                    <a:pt x="96" y="2"/>
                  </a:lnTo>
                  <a:lnTo>
                    <a:pt x="98" y="5"/>
                  </a:lnTo>
                  <a:lnTo>
                    <a:pt x="100" y="6"/>
                  </a:lnTo>
                  <a:lnTo>
                    <a:pt x="102" y="7"/>
                  </a:lnTo>
                  <a:lnTo>
                    <a:pt x="104" y="7"/>
                  </a:lnTo>
                  <a:lnTo>
                    <a:pt x="110" y="10"/>
                  </a:lnTo>
                  <a:lnTo>
                    <a:pt x="105" y="12"/>
                  </a:lnTo>
                  <a:lnTo>
                    <a:pt x="102" y="14"/>
                  </a:lnTo>
                  <a:lnTo>
                    <a:pt x="98" y="16"/>
                  </a:lnTo>
                  <a:lnTo>
                    <a:pt x="96" y="18"/>
                  </a:lnTo>
                  <a:lnTo>
                    <a:pt x="94" y="20"/>
                  </a:lnTo>
                  <a:lnTo>
                    <a:pt x="92" y="21"/>
                  </a:lnTo>
                  <a:lnTo>
                    <a:pt x="90" y="23"/>
                  </a:lnTo>
                  <a:lnTo>
                    <a:pt x="89" y="25"/>
                  </a:lnTo>
                  <a:lnTo>
                    <a:pt x="89" y="26"/>
                  </a:lnTo>
                  <a:lnTo>
                    <a:pt x="87" y="26"/>
                  </a:lnTo>
                  <a:lnTo>
                    <a:pt x="82" y="27"/>
                  </a:lnTo>
                  <a:lnTo>
                    <a:pt x="77" y="29"/>
                  </a:lnTo>
                  <a:lnTo>
                    <a:pt x="74" y="30"/>
                  </a:lnTo>
                  <a:lnTo>
                    <a:pt x="73" y="31"/>
                  </a:lnTo>
                  <a:lnTo>
                    <a:pt x="72" y="33"/>
                  </a:lnTo>
                  <a:lnTo>
                    <a:pt x="72" y="35"/>
                  </a:lnTo>
                  <a:lnTo>
                    <a:pt x="72" y="38"/>
                  </a:lnTo>
                  <a:lnTo>
                    <a:pt x="71" y="40"/>
                  </a:lnTo>
                  <a:lnTo>
                    <a:pt x="69" y="41"/>
                  </a:lnTo>
                  <a:lnTo>
                    <a:pt x="66" y="41"/>
                  </a:lnTo>
                  <a:lnTo>
                    <a:pt x="62" y="42"/>
                  </a:lnTo>
                  <a:lnTo>
                    <a:pt x="60" y="43"/>
                  </a:lnTo>
                  <a:lnTo>
                    <a:pt x="58" y="45"/>
                  </a:lnTo>
                  <a:lnTo>
                    <a:pt x="57" y="45"/>
                  </a:lnTo>
                  <a:lnTo>
                    <a:pt x="56" y="43"/>
                  </a:lnTo>
                  <a:lnTo>
                    <a:pt x="55" y="42"/>
                  </a:lnTo>
                  <a:lnTo>
                    <a:pt x="55" y="41"/>
                  </a:lnTo>
                  <a:lnTo>
                    <a:pt x="54" y="40"/>
                  </a:lnTo>
                  <a:lnTo>
                    <a:pt x="52" y="40"/>
                  </a:lnTo>
                  <a:lnTo>
                    <a:pt x="51" y="41"/>
                  </a:lnTo>
                  <a:lnTo>
                    <a:pt x="48" y="43"/>
                  </a:lnTo>
                  <a:lnTo>
                    <a:pt x="46" y="46"/>
                  </a:lnTo>
                  <a:lnTo>
                    <a:pt x="44" y="48"/>
                  </a:lnTo>
                  <a:lnTo>
                    <a:pt x="40" y="49"/>
                  </a:lnTo>
                  <a:lnTo>
                    <a:pt x="37" y="53"/>
                  </a:lnTo>
                  <a:close/>
                  <a:moveTo>
                    <a:pt x="88" y="2"/>
                  </a:moveTo>
                  <a:lnTo>
                    <a:pt x="88" y="2"/>
                  </a:lnTo>
                  <a:lnTo>
                    <a:pt x="90" y="2"/>
                  </a:lnTo>
                  <a:lnTo>
                    <a:pt x="92" y="4"/>
                  </a:lnTo>
                  <a:lnTo>
                    <a:pt x="90" y="7"/>
                  </a:lnTo>
                  <a:lnTo>
                    <a:pt x="88" y="9"/>
                  </a:lnTo>
                  <a:lnTo>
                    <a:pt x="86" y="12"/>
                  </a:lnTo>
                  <a:lnTo>
                    <a:pt x="81" y="12"/>
                  </a:lnTo>
                  <a:lnTo>
                    <a:pt x="77" y="12"/>
                  </a:lnTo>
                  <a:lnTo>
                    <a:pt x="74" y="7"/>
                  </a:lnTo>
                  <a:lnTo>
                    <a:pt x="80" y="6"/>
                  </a:lnTo>
                  <a:lnTo>
                    <a:pt x="86" y="5"/>
                  </a:lnTo>
                  <a:lnTo>
                    <a:pt x="87" y="4"/>
                  </a:lnTo>
                  <a:lnTo>
                    <a:pt x="87" y="2"/>
                  </a:lnTo>
                  <a:lnTo>
                    <a:pt x="88" y="2"/>
                  </a:lnTo>
                  <a:close/>
                </a:path>
              </a:pathLst>
            </a:custGeom>
            <a:grpFill/>
            <a:ln w="1905">
              <a:solidFill>
                <a:srgbClr val="FAE374"/>
              </a:solidFill>
              <a:prstDash val="solid"/>
              <a:round/>
              <a:headEnd/>
              <a:tailEnd/>
            </a:ln>
          </p:spPr>
          <p:txBody>
            <a:bodyPr/>
            <a:lstStyle/>
            <a:p>
              <a:endParaRPr lang="en-US"/>
            </a:p>
          </p:txBody>
        </p:sp>
        <p:sp>
          <p:nvSpPr>
            <p:cNvPr id="180" name="Freeform 255"/>
            <p:cNvSpPr>
              <a:spLocks noChangeAspect="1"/>
            </p:cNvSpPr>
            <p:nvPr/>
          </p:nvSpPr>
          <p:spPr bwMode="auto">
            <a:xfrm>
              <a:off x="5097981" y="2741296"/>
              <a:ext cx="35268" cy="29955"/>
            </a:xfrm>
            <a:custGeom>
              <a:avLst/>
              <a:gdLst>
                <a:gd name="T0" fmla="*/ 25 w 27"/>
                <a:gd name="T1" fmla="*/ 20 h 21"/>
                <a:gd name="T2" fmla="*/ 25 w 27"/>
                <a:gd name="T3" fmla="*/ 20 h 21"/>
                <a:gd name="T4" fmla="*/ 22 w 27"/>
                <a:gd name="T5" fmla="*/ 16 h 21"/>
                <a:gd name="T6" fmla="*/ 20 w 27"/>
                <a:gd name="T7" fmla="*/ 12 h 21"/>
                <a:gd name="T8" fmla="*/ 20 w 27"/>
                <a:gd name="T9" fmla="*/ 12 h 21"/>
                <a:gd name="T10" fmla="*/ 20 w 27"/>
                <a:gd name="T11" fmla="*/ 11 h 21"/>
                <a:gd name="T12" fmla="*/ 21 w 27"/>
                <a:gd name="T13" fmla="*/ 9 h 21"/>
                <a:gd name="T14" fmla="*/ 21 w 27"/>
                <a:gd name="T15" fmla="*/ 4 h 21"/>
                <a:gd name="T16" fmla="*/ 21 w 27"/>
                <a:gd name="T17" fmla="*/ 4 h 21"/>
                <a:gd name="T18" fmla="*/ 25 w 27"/>
                <a:gd name="T19" fmla="*/ 5 h 21"/>
                <a:gd name="T20" fmla="*/ 27 w 27"/>
                <a:gd name="T21" fmla="*/ 5 h 21"/>
                <a:gd name="T22" fmla="*/ 27 w 27"/>
                <a:gd name="T23" fmla="*/ 4 h 21"/>
                <a:gd name="T24" fmla="*/ 23 w 27"/>
                <a:gd name="T25" fmla="*/ 0 h 21"/>
                <a:gd name="T26" fmla="*/ 23 w 27"/>
                <a:gd name="T27" fmla="*/ 0 h 21"/>
                <a:gd name="T28" fmla="*/ 21 w 27"/>
                <a:gd name="T29" fmla="*/ 0 h 21"/>
                <a:gd name="T30" fmla="*/ 18 w 27"/>
                <a:gd name="T31" fmla="*/ 0 h 21"/>
                <a:gd name="T32" fmla="*/ 18 w 27"/>
                <a:gd name="T33" fmla="*/ 0 h 21"/>
                <a:gd name="T34" fmla="*/ 15 w 27"/>
                <a:gd name="T35" fmla="*/ 0 h 21"/>
                <a:gd name="T36" fmla="*/ 13 w 27"/>
                <a:gd name="T37" fmla="*/ 2 h 21"/>
                <a:gd name="T38" fmla="*/ 10 w 27"/>
                <a:gd name="T39" fmla="*/ 6 h 21"/>
                <a:gd name="T40" fmla="*/ 10 w 27"/>
                <a:gd name="T41" fmla="*/ 6 h 21"/>
                <a:gd name="T42" fmla="*/ 4 w 27"/>
                <a:gd name="T43" fmla="*/ 11 h 21"/>
                <a:gd name="T44" fmla="*/ 0 w 27"/>
                <a:gd name="T45" fmla="*/ 14 h 21"/>
                <a:gd name="T46" fmla="*/ 14 w 27"/>
                <a:gd name="T47" fmla="*/ 17 h 21"/>
                <a:gd name="T48" fmla="*/ 16 w 27"/>
                <a:gd name="T49" fmla="*/ 21 h 21"/>
                <a:gd name="T50" fmla="*/ 25 w 27"/>
                <a:gd name="T51" fmla="*/ 20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21"/>
                <a:gd name="T80" fmla="*/ 27 w 27"/>
                <a:gd name="T81" fmla="*/ 21 h 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21">
                  <a:moveTo>
                    <a:pt x="25" y="20"/>
                  </a:moveTo>
                  <a:lnTo>
                    <a:pt x="25" y="20"/>
                  </a:lnTo>
                  <a:lnTo>
                    <a:pt x="22" y="16"/>
                  </a:lnTo>
                  <a:lnTo>
                    <a:pt x="20" y="12"/>
                  </a:lnTo>
                  <a:lnTo>
                    <a:pt x="20" y="11"/>
                  </a:lnTo>
                  <a:lnTo>
                    <a:pt x="21" y="9"/>
                  </a:lnTo>
                  <a:lnTo>
                    <a:pt x="21" y="4"/>
                  </a:lnTo>
                  <a:lnTo>
                    <a:pt x="25" y="5"/>
                  </a:lnTo>
                  <a:lnTo>
                    <a:pt x="27" y="5"/>
                  </a:lnTo>
                  <a:lnTo>
                    <a:pt x="27" y="4"/>
                  </a:lnTo>
                  <a:lnTo>
                    <a:pt x="23" y="0"/>
                  </a:lnTo>
                  <a:lnTo>
                    <a:pt x="21" y="0"/>
                  </a:lnTo>
                  <a:lnTo>
                    <a:pt x="18" y="0"/>
                  </a:lnTo>
                  <a:lnTo>
                    <a:pt x="15" y="0"/>
                  </a:lnTo>
                  <a:lnTo>
                    <a:pt x="13" y="2"/>
                  </a:lnTo>
                  <a:lnTo>
                    <a:pt x="10" y="6"/>
                  </a:lnTo>
                  <a:lnTo>
                    <a:pt x="4" y="11"/>
                  </a:lnTo>
                  <a:lnTo>
                    <a:pt x="0" y="14"/>
                  </a:lnTo>
                  <a:lnTo>
                    <a:pt x="14" y="17"/>
                  </a:lnTo>
                  <a:lnTo>
                    <a:pt x="16" y="21"/>
                  </a:lnTo>
                  <a:lnTo>
                    <a:pt x="25" y="20"/>
                  </a:lnTo>
                  <a:close/>
                </a:path>
              </a:pathLst>
            </a:custGeom>
            <a:grpFill/>
            <a:ln w="1905">
              <a:solidFill>
                <a:srgbClr val="FAE374"/>
              </a:solidFill>
              <a:prstDash val="solid"/>
              <a:round/>
              <a:headEnd/>
              <a:tailEnd/>
            </a:ln>
          </p:spPr>
          <p:txBody>
            <a:bodyPr/>
            <a:lstStyle/>
            <a:p>
              <a:endParaRPr lang="en-US"/>
            </a:p>
          </p:txBody>
        </p:sp>
        <p:sp>
          <p:nvSpPr>
            <p:cNvPr id="181" name="Freeform 256"/>
            <p:cNvSpPr>
              <a:spLocks noChangeAspect="1" noEditPoints="1"/>
            </p:cNvSpPr>
            <p:nvPr/>
          </p:nvSpPr>
          <p:spPr bwMode="auto">
            <a:xfrm>
              <a:off x="4942540" y="3209168"/>
              <a:ext cx="112336" cy="164040"/>
            </a:xfrm>
            <a:custGeom>
              <a:avLst/>
              <a:gdLst>
                <a:gd name="T0" fmla="*/ 3 w 86"/>
                <a:gd name="T1" fmla="*/ 69 h 115"/>
                <a:gd name="T2" fmla="*/ 6 w 86"/>
                <a:gd name="T3" fmla="*/ 67 h 115"/>
                <a:gd name="T4" fmla="*/ 3 w 86"/>
                <a:gd name="T5" fmla="*/ 81 h 115"/>
                <a:gd name="T6" fmla="*/ 37 w 86"/>
                <a:gd name="T7" fmla="*/ 98 h 115"/>
                <a:gd name="T8" fmla="*/ 37 w 86"/>
                <a:gd name="T9" fmla="*/ 105 h 115"/>
                <a:gd name="T10" fmla="*/ 40 w 86"/>
                <a:gd name="T11" fmla="*/ 107 h 115"/>
                <a:gd name="T12" fmla="*/ 53 w 86"/>
                <a:gd name="T13" fmla="*/ 115 h 115"/>
                <a:gd name="T14" fmla="*/ 53 w 86"/>
                <a:gd name="T15" fmla="*/ 107 h 115"/>
                <a:gd name="T16" fmla="*/ 57 w 86"/>
                <a:gd name="T17" fmla="*/ 103 h 115"/>
                <a:gd name="T18" fmla="*/ 58 w 86"/>
                <a:gd name="T19" fmla="*/ 99 h 115"/>
                <a:gd name="T20" fmla="*/ 66 w 86"/>
                <a:gd name="T21" fmla="*/ 96 h 115"/>
                <a:gd name="T22" fmla="*/ 68 w 86"/>
                <a:gd name="T23" fmla="*/ 89 h 115"/>
                <a:gd name="T24" fmla="*/ 70 w 86"/>
                <a:gd name="T25" fmla="*/ 87 h 115"/>
                <a:gd name="T26" fmla="*/ 75 w 86"/>
                <a:gd name="T27" fmla="*/ 87 h 115"/>
                <a:gd name="T28" fmla="*/ 75 w 86"/>
                <a:gd name="T29" fmla="*/ 80 h 115"/>
                <a:gd name="T30" fmla="*/ 79 w 86"/>
                <a:gd name="T31" fmla="*/ 75 h 115"/>
                <a:gd name="T32" fmla="*/ 81 w 86"/>
                <a:gd name="T33" fmla="*/ 68 h 115"/>
                <a:gd name="T34" fmla="*/ 81 w 86"/>
                <a:gd name="T35" fmla="*/ 16 h 115"/>
                <a:gd name="T36" fmla="*/ 82 w 86"/>
                <a:gd name="T37" fmla="*/ 4 h 115"/>
                <a:gd name="T38" fmla="*/ 75 w 86"/>
                <a:gd name="T39" fmla="*/ 4 h 115"/>
                <a:gd name="T40" fmla="*/ 73 w 86"/>
                <a:gd name="T41" fmla="*/ 0 h 115"/>
                <a:gd name="T42" fmla="*/ 68 w 86"/>
                <a:gd name="T43" fmla="*/ 3 h 115"/>
                <a:gd name="T44" fmla="*/ 65 w 86"/>
                <a:gd name="T45" fmla="*/ 3 h 115"/>
                <a:gd name="T46" fmla="*/ 62 w 86"/>
                <a:gd name="T47" fmla="*/ 7 h 115"/>
                <a:gd name="T48" fmla="*/ 53 w 86"/>
                <a:gd name="T49" fmla="*/ 7 h 115"/>
                <a:gd name="T50" fmla="*/ 49 w 86"/>
                <a:gd name="T51" fmla="*/ 6 h 115"/>
                <a:gd name="T52" fmla="*/ 42 w 86"/>
                <a:gd name="T53" fmla="*/ 4 h 115"/>
                <a:gd name="T54" fmla="*/ 35 w 86"/>
                <a:gd name="T55" fmla="*/ 6 h 115"/>
                <a:gd name="T56" fmla="*/ 32 w 86"/>
                <a:gd name="T57" fmla="*/ 4 h 115"/>
                <a:gd name="T58" fmla="*/ 21 w 86"/>
                <a:gd name="T59" fmla="*/ 6 h 115"/>
                <a:gd name="T60" fmla="*/ 11 w 86"/>
                <a:gd name="T61" fmla="*/ 1 h 115"/>
                <a:gd name="T62" fmla="*/ 0 w 86"/>
                <a:gd name="T63" fmla="*/ 6 h 115"/>
                <a:gd name="T64" fmla="*/ 2 w 86"/>
                <a:gd name="T65" fmla="*/ 10 h 115"/>
                <a:gd name="T66" fmla="*/ 3 w 86"/>
                <a:gd name="T67" fmla="*/ 12 h 115"/>
                <a:gd name="T68" fmla="*/ 5 w 86"/>
                <a:gd name="T69" fmla="*/ 14 h 115"/>
                <a:gd name="T70" fmla="*/ 3 w 86"/>
                <a:gd name="T71" fmla="*/ 19 h 115"/>
                <a:gd name="T72" fmla="*/ 5 w 86"/>
                <a:gd name="T73" fmla="*/ 26 h 115"/>
                <a:gd name="T74" fmla="*/ 8 w 86"/>
                <a:gd name="T75" fmla="*/ 33 h 115"/>
                <a:gd name="T76" fmla="*/ 5 w 86"/>
                <a:gd name="T77" fmla="*/ 39 h 115"/>
                <a:gd name="T78" fmla="*/ 3 w 86"/>
                <a:gd name="T79" fmla="*/ 41 h 115"/>
                <a:gd name="T80" fmla="*/ 2 w 86"/>
                <a:gd name="T81" fmla="*/ 48 h 115"/>
                <a:gd name="T82" fmla="*/ 1 w 86"/>
                <a:gd name="T83" fmla="*/ 51 h 115"/>
                <a:gd name="T84" fmla="*/ 2 w 86"/>
                <a:gd name="T85" fmla="*/ 58 h 115"/>
                <a:gd name="T86" fmla="*/ 1 w 86"/>
                <a:gd name="T87" fmla="*/ 62 h 115"/>
                <a:gd name="T88" fmla="*/ 1 w 86"/>
                <a:gd name="T89" fmla="*/ 68 h 115"/>
                <a:gd name="T90" fmla="*/ 21 w 86"/>
                <a:gd name="T91" fmla="*/ 7 h 115"/>
                <a:gd name="T92" fmla="*/ 22 w 86"/>
                <a:gd name="T93" fmla="*/ 22 h 115"/>
                <a:gd name="T94" fmla="*/ 28 w 86"/>
                <a:gd name="T95" fmla="*/ 30 h 115"/>
                <a:gd name="T96" fmla="*/ 24 w 86"/>
                <a:gd name="T97" fmla="*/ 28 h 115"/>
                <a:gd name="T98" fmla="*/ 18 w 86"/>
                <a:gd name="T99" fmla="*/ 19 h 115"/>
                <a:gd name="T100" fmla="*/ 21 w 86"/>
                <a:gd name="T101" fmla="*/ 7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
                <a:gd name="T154" fmla="*/ 0 h 115"/>
                <a:gd name="T155" fmla="*/ 86 w 86"/>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 h="115">
                  <a:moveTo>
                    <a:pt x="1" y="69"/>
                  </a:moveTo>
                  <a:lnTo>
                    <a:pt x="1" y="69"/>
                  </a:lnTo>
                  <a:lnTo>
                    <a:pt x="3" y="69"/>
                  </a:lnTo>
                  <a:lnTo>
                    <a:pt x="4" y="68"/>
                  </a:lnTo>
                  <a:lnTo>
                    <a:pt x="5" y="67"/>
                  </a:lnTo>
                  <a:lnTo>
                    <a:pt x="6" y="67"/>
                  </a:lnTo>
                  <a:lnTo>
                    <a:pt x="4" y="74"/>
                  </a:lnTo>
                  <a:lnTo>
                    <a:pt x="3" y="81"/>
                  </a:lnTo>
                  <a:lnTo>
                    <a:pt x="36" y="97"/>
                  </a:lnTo>
                  <a:lnTo>
                    <a:pt x="37" y="98"/>
                  </a:lnTo>
                  <a:lnTo>
                    <a:pt x="37" y="101"/>
                  </a:lnTo>
                  <a:lnTo>
                    <a:pt x="37" y="105"/>
                  </a:lnTo>
                  <a:lnTo>
                    <a:pt x="38" y="106"/>
                  </a:lnTo>
                  <a:lnTo>
                    <a:pt x="40" y="107"/>
                  </a:lnTo>
                  <a:lnTo>
                    <a:pt x="42" y="108"/>
                  </a:lnTo>
                  <a:lnTo>
                    <a:pt x="43" y="108"/>
                  </a:lnTo>
                  <a:lnTo>
                    <a:pt x="53" y="115"/>
                  </a:lnTo>
                  <a:lnTo>
                    <a:pt x="53" y="111"/>
                  </a:lnTo>
                  <a:lnTo>
                    <a:pt x="53" y="107"/>
                  </a:lnTo>
                  <a:lnTo>
                    <a:pt x="53" y="105"/>
                  </a:lnTo>
                  <a:lnTo>
                    <a:pt x="57" y="105"/>
                  </a:lnTo>
                  <a:lnTo>
                    <a:pt x="57" y="103"/>
                  </a:lnTo>
                  <a:lnTo>
                    <a:pt x="57" y="101"/>
                  </a:lnTo>
                  <a:lnTo>
                    <a:pt x="58" y="99"/>
                  </a:lnTo>
                  <a:lnTo>
                    <a:pt x="61" y="96"/>
                  </a:lnTo>
                  <a:lnTo>
                    <a:pt x="66" y="96"/>
                  </a:lnTo>
                  <a:lnTo>
                    <a:pt x="67" y="91"/>
                  </a:lnTo>
                  <a:lnTo>
                    <a:pt x="68" y="89"/>
                  </a:lnTo>
                  <a:lnTo>
                    <a:pt x="69" y="88"/>
                  </a:lnTo>
                  <a:lnTo>
                    <a:pt x="70" y="87"/>
                  </a:lnTo>
                  <a:lnTo>
                    <a:pt x="72" y="87"/>
                  </a:lnTo>
                  <a:lnTo>
                    <a:pt x="74" y="87"/>
                  </a:lnTo>
                  <a:lnTo>
                    <a:pt x="75" y="87"/>
                  </a:lnTo>
                  <a:lnTo>
                    <a:pt x="75" y="83"/>
                  </a:lnTo>
                  <a:lnTo>
                    <a:pt x="75" y="80"/>
                  </a:lnTo>
                  <a:lnTo>
                    <a:pt x="77" y="77"/>
                  </a:lnTo>
                  <a:lnTo>
                    <a:pt x="79" y="75"/>
                  </a:lnTo>
                  <a:lnTo>
                    <a:pt x="81" y="71"/>
                  </a:lnTo>
                  <a:lnTo>
                    <a:pt x="81" y="68"/>
                  </a:lnTo>
                  <a:lnTo>
                    <a:pt x="76" y="62"/>
                  </a:lnTo>
                  <a:lnTo>
                    <a:pt x="75" y="20"/>
                  </a:lnTo>
                  <a:lnTo>
                    <a:pt x="81" y="16"/>
                  </a:lnTo>
                  <a:lnTo>
                    <a:pt x="86" y="3"/>
                  </a:lnTo>
                  <a:lnTo>
                    <a:pt x="82" y="4"/>
                  </a:lnTo>
                  <a:lnTo>
                    <a:pt x="78" y="4"/>
                  </a:lnTo>
                  <a:lnTo>
                    <a:pt x="75" y="4"/>
                  </a:lnTo>
                  <a:lnTo>
                    <a:pt x="74" y="3"/>
                  </a:lnTo>
                  <a:lnTo>
                    <a:pt x="73" y="2"/>
                  </a:lnTo>
                  <a:lnTo>
                    <a:pt x="73" y="0"/>
                  </a:lnTo>
                  <a:lnTo>
                    <a:pt x="70" y="2"/>
                  </a:lnTo>
                  <a:lnTo>
                    <a:pt x="68" y="3"/>
                  </a:lnTo>
                  <a:lnTo>
                    <a:pt x="66" y="3"/>
                  </a:lnTo>
                  <a:lnTo>
                    <a:pt x="65" y="3"/>
                  </a:lnTo>
                  <a:lnTo>
                    <a:pt x="64" y="4"/>
                  </a:lnTo>
                  <a:lnTo>
                    <a:pt x="62" y="7"/>
                  </a:lnTo>
                  <a:lnTo>
                    <a:pt x="57" y="7"/>
                  </a:lnTo>
                  <a:lnTo>
                    <a:pt x="53" y="7"/>
                  </a:lnTo>
                  <a:lnTo>
                    <a:pt x="51" y="6"/>
                  </a:lnTo>
                  <a:lnTo>
                    <a:pt x="49" y="6"/>
                  </a:lnTo>
                  <a:lnTo>
                    <a:pt x="46" y="4"/>
                  </a:lnTo>
                  <a:lnTo>
                    <a:pt x="42" y="4"/>
                  </a:lnTo>
                  <a:lnTo>
                    <a:pt x="40" y="6"/>
                  </a:lnTo>
                  <a:lnTo>
                    <a:pt x="37" y="6"/>
                  </a:lnTo>
                  <a:lnTo>
                    <a:pt x="35" y="6"/>
                  </a:lnTo>
                  <a:lnTo>
                    <a:pt x="34" y="4"/>
                  </a:lnTo>
                  <a:lnTo>
                    <a:pt x="32" y="4"/>
                  </a:lnTo>
                  <a:lnTo>
                    <a:pt x="28" y="6"/>
                  </a:lnTo>
                  <a:lnTo>
                    <a:pt x="21" y="6"/>
                  </a:lnTo>
                  <a:lnTo>
                    <a:pt x="16" y="1"/>
                  </a:lnTo>
                  <a:lnTo>
                    <a:pt x="11" y="1"/>
                  </a:lnTo>
                  <a:lnTo>
                    <a:pt x="6" y="1"/>
                  </a:lnTo>
                  <a:lnTo>
                    <a:pt x="4" y="4"/>
                  </a:lnTo>
                  <a:lnTo>
                    <a:pt x="0" y="6"/>
                  </a:lnTo>
                  <a:lnTo>
                    <a:pt x="0" y="8"/>
                  </a:lnTo>
                  <a:lnTo>
                    <a:pt x="2" y="10"/>
                  </a:lnTo>
                  <a:lnTo>
                    <a:pt x="3" y="11"/>
                  </a:lnTo>
                  <a:lnTo>
                    <a:pt x="3" y="12"/>
                  </a:lnTo>
                  <a:lnTo>
                    <a:pt x="4" y="12"/>
                  </a:lnTo>
                  <a:lnTo>
                    <a:pt x="5" y="14"/>
                  </a:lnTo>
                  <a:lnTo>
                    <a:pt x="5" y="15"/>
                  </a:lnTo>
                  <a:lnTo>
                    <a:pt x="3" y="19"/>
                  </a:lnTo>
                  <a:lnTo>
                    <a:pt x="3" y="24"/>
                  </a:lnTo>
                  <a:lnTo>
                    <a:pt x="3" y="25"/>
                  </a:lnTo>
                  <a:lnTo>
                    <a:pt x="5" y="26"/>
                  </a:lnTo>
                  <a:lnTo>
                    <a:pt x="8" y="30"/>
                  </a:lnTo>
                  <a:lnTo>
                    <a:pt x="8" y="33"/>
                  </a:lnTo>
                  <a:lnTo>
                    <a:pt x="5" y="39"/>
                  </a:lnTo>
                  <a:lnTo>
                    <a:pt x="5" y="40"/>
                  </a:lnTo>
                  <a:lnTo>
                    <a:pt x="4" y="40"/>
                  </a:lnTo>
                  <a:lnTo>
                    <a:pt x="3" y="41"/>
                  </a:lnTo>
                  <a:lnTo>
                    <a:pt x="2" y="43"/>
                  </a:lnTo>
                  <a:lnTo>
                    <a:pt x="2" y="48"/>
                  </a:lnTo>
                  <a:lnTo>
                    <a:pt x="2" y="49"/>
                  </a:lnTo>
                  <a:lnTo>
                    <a:pt x="1" y="51"/>
                  </a:lnTo>
                  <a:lnTo>
                    <a:pt x="0" y="54"/>
                  </a:lnTo>
                  <a:lnTo>
                    <a:pt x="1" y="56"/>
                  </a:lnTo>
                  <a:lnTo>
                    <a:pt x="2" y="58"/>
                  </a:lnTo>
                  <a:lnTo>
                    <a:pt x="2" y="60"/>
                  </a:lnTo>
                  <a:lnTo>
                    <a:pt x="1" y="62"/>
                  </a:lnTo>
                  <a:lnTo>
                    <a:pt x="1" y="63"/>
                  </a:lnTo>
                  <a:lnTo>
                    <a:pt x="2" y="64"/>
                  </a:lnTo>
                  <a:lnTo>
                    <a:pt x="1" y="68"/>
                  </a:lnTo>
                  <a:lnTo>
                    <a:pt x="1" y="69"/>
                  </a:lnTo>
                  <a:close/>
                  <a:moveTo>
                    <a:pt x="21" y="7"/>
                  </a:moveTo>
                  <a:lnTo>
                    <a:pt x="21" y="7"/>
                  </a:lnTo>
                  <a:lnTo>
                    <a:pt x="21" y="14"/>
                  </a:lnTo>
                  <a:lnTo>
                    <a:pt x="22" y="22"/>
                  </a:lnTo>
                  <a:lnTo>
                    <a:pt x="27" y="26"/>
                  </a:lnTo>
                  <a:lnTo>
                    <a:pt x="28" y="30"/>
                  </a:lnTo>
                  <a:lnTo>
                    <a:pt x="27" y="31"/>
                  </a:lnTo>
                  <a:lnTo>
                    <a:pt x="26" y="30"/>
                  </a:lnTo>
                  <a:lnTo>
                    <a:pt x="24" y="28"/>
                  </a:lnTo>
                  <a:lnTo>
                    <a:pt x="20" y="23"/>
                  </a:lnTo>
                  <a:lnTo>
                    <a:pt x="18" y="19"/>
                  </a:lnTo>
                  <a:lnTo>
                    <a:pt x="18" y="15"/>
                  </a:lnTo>
                  <a:lnTo>
                    <a:pt x="19" y="11"/>
                  </a:lnTo>
                  <a:lnTo>
                    <a:pt x="21" y="7"/>
                  </a:lnTo>
                  <a:close/>
                </a:path>
              </a:pathLst>
            </a:custGeom>
            <a:grpFill/>
            <a:ln w="1905">
              <a:solidFill>
                <a:srgbClr val="FAE374"/>
              </a:solidFill>
              <a:prstDash val="solid"/>
              <a:round/>
              <a:headEnd/>
              <a:tailEnd/>
            </a:ln>
          </p:spPr>
          <p:txBody>
            <a:bodyPr/>
            <a:lstStyle/>
            <a:p>
              <a:endParaRPr lang="en-US"/>
            </a:p>
          </p:txBody>
        </p:sp>
        <p:sp>
          <p:nvSpPr>
            <p:cNvPr id="182" name="Freeform 257"/>
            <p:cNvSpPr>
              <a:spLocks noChangeAspect="1" noEditPoints="1"/>
            </p:cNvSpPr>
            <p:nvPr/>
          </p:nvSpPr>
          <p:spPr bwMode="auto">
            <a:xfrm>
              <a:off x="5114962" y="2236337"/>
              <a:ext cx="538165" cy="300978"/>
            </a:xfrm>
            <a:custGeom>
              <a:avLst/>
              <a:gdLst>
                <a:gd name="T0" fmla="*/ 121 w 412"/>
                <a:gd name="T1" fmla="*/ 145 h 211"/>
                <a:gd name="T2" fmla="*/ 133 w 412"/>
                <a:gd name="T3" fmla="*/ 131 h 211"/>
                <a:gd name="T4" fmla="*/ 142 w 412"/>
                <a:gd name="T5" fmla="*/ 131 h 211"/>
                <a:gd name="T6" fmla="*/ 146 w 412"/>
                <a:gd name="T7" fmla="*/ 159 h 211"/>
                <a:gd name="T8" fmla="*/ 147 w 412"/>
                <a:gd name="T9" fmla="*/ 165 h 211"/>
                <a:gd name="T10" fmla="*/ 158 w 412"/>
                <a:gd name="T11" fmla="*/ 185 h 211"/>
                <a:gd name="T12" fmla="*/ 184 w 412"/>
                <a:gd name="T13" fmla="*/ 193 h 211"/>
                <a:gd name="T14" fmla="*/ 186 w 412"/>
                <a:gd name="T15" fmla="*/ 201 h 211"/>
                <a:gd name="T16" fmla="*/ 203 w 412"/>
                <a:gd name="T17" fmla="*/ 205 h 211"/>
                <a:gd name="T18" fmla="*/ 208 w 412"/>
                <a:gd name="T19" fmla="*/ 205 h 211"/>
                <a:gd name="T20" fmla="*/ 222 w 412"/>
                <a:gd name="T21" fmla="*/ 195 h 211"/>
                <a:gd name="T22" fmla="*/ 243 w 412"/>
                <a:gd name="T23" fmla="*/ 184 h 211"/>
                <a:gd name="T24" fmla="*/ 262 w 412"/>
                <a:gd name="T25" fmla="*/ 187 h 211"/>
                <a:gd name="T26" fmla="*/ 274 w 412"/>
                <a:gd name="T27" fmla="*/ 180 h 211"/>
                <a:gd name="T28" fmla="*/ 285 w 412"/>
                <a:gd name="T29" fmla="*/ 185 h 211"/>
                <a:gd name="T30" fmla="*/ 314 w 412"/>
                <a:gd name="T31" fmla="*/ 180 h 211"/>
                <a:gd name="T32" fmla="*/ 333 w 412"/>
                <a:gd name="T33" fmla="*/ 168 h 211"/>
                <a:gd name="T34" fmla="*/ 353 w 412"/>
                <a:gd name="T35" fmla="*/ 131 h 211"/>
                <a:gd name="T36" fmla="*/ 396 w 412"/>
                <a:gd name="T37" fmla="*/ 96 h 211"/>
                <a:gd name="T38" fmla="*/ 357 w 412"/>
                <a:gd name="T39" fmla="*/ 86 h 211"/>
                <a:gd name="T40" fmla="*/ 327 w 412"/>
                <a:gd name="T41" fmla="*/ 62 h 211"/>
                <a:gd name="T42" fmla="*/ 294 w 412"/>
                <a:gd name="T43" fmla="*/ 8 h 211"/>
                <a:gd name="T44" fmla="*/ 250 w 412"/>
                <a:gd name="T45" fmla="*/ 15 h 211"/>
                <a:gd name="T46" fmla="*/ 221 w 412"/>
                <a:gd name="T47" fmla="*/ 7 h 211"/>
                <a:gd name="T48" fmla="*/ 164 w 412"/>
                <a:gd name="T49" fmla="*/ 14 h 211"/>
                <a:gd name="T50" fmla="*/ 129 w 412"/>
                <a:gd name="T51" fmla="*/ 35 h 211"/>
                <a:gd name="T52" fmla="*/ 140 w 412"/>
                <a:gd name="T53" fmla="*/ 64 h 211"/>
                <a:gd name="T54" fmla="*/ 120 w 412"/>
                <a:gd name="T55" fmla="*/ 61 h 211"/>
                <a:gd name="T56" fmla="*/ 106 w 412"/>
                <a:gd name="T57" fmla="*/ 62 h 211"/>
                <a:gd name="T58" fmla="*/ 89 w 412"/>
                <a:gd name="T59" fmla="*/ 63 h 211"/>
                <a:gd name="T60" fmla="*/ 84 w 412"/>
                <a:gd name="T61" fmla="*/ 62 h 211"/>
                <a:gd name="T62" fmla="*/ 68 w 412"/>
                <a:gd name="T63" fmla="*/ 53 h 211"/>
                <a:gd name="T64" fmla="*/ 56 w 412"/>
                <a:gd name="T65" fmla="*/ 45 h 211"/>
                <a:gd name="T66" fmla="*/ 44 w 412"/>
                <a:gd name="T67" fmla="*/ 48 h 211"/>
                <a:gd name="T68" fmla="*/ 24 w 412"/>
                <a:gd name="T69" fmla="*/ 59 h 211"/>
                <a:gd name="T70" fmla="*/ 19 w 412"/>
                <a:gd name="T71" fmla="*/ 77 h 211"/>
                <a:gd name="T72" fmla="*/ 7 w 412"/>
                <a:gd name="T73" fmla="*/ 75 h 211"/>
                <a:gd name="T74" fmla="*/ 7 w 412"/>
                <a:gd name="T75" fmla="*/ 89 h 211"/>
                <a:gd name="T76" fmla="*/ 6 w 412"/>
                <a:gd name="T77" fmla="*/ 105 h 211"/>
                <a:gd name="T78" fmla="*/ 16 w 412"/>
                <a:gd name="T79" fmla="*/ 123 h 211"/>
                <a:gd name="T80" fmla="*/ 22 w 412"/>
                <a:gd name="T81" fmla="*/ 134 h 211"/>
                <a:gd name="T82" fmla="*/ 33 w 412"/>
                <a:gd name="T83" fmla="*/ 128 h 211"/>
                <a:gd name="T84" fmla="*/ 62 w 412"/>
                <a:gd name="T85" fmla="*/ 130 h 211"/>
                <a:gd name="T86" fmla="*/ 68 w 412"/>
                <a:gd name="T87" fmla="*/ 139 h 211"/>
                <a:gd name="T88" fmla="*/ 73 w 412"/>
                <a:gd name="T89" fmla="*/ 155 h 211"/>
                <a:gd name="T90" fmla="*/ 64 w 412"/>
                <a:gd name="T91" fmla="*/ 155 h 211"/>
                <a:gd name="T92" fmla="*/ 49 w 412"/>
                <a:gd name="T93" fmla="*/ 152 h 211"/>
                <a:gd name="T94" fmla="*/ 46 w 412"/>
                <a:gd name="T95" fmla="*/ 163 h 211"/>
                <a:gd name="T96" fmla="*/ 43 w 412"/>
                <a:gd name="T97" fmla="*/ 178 h 211"/>
                <a:gd name="T98" fmla="*/ 56 w 412"/>
                <a:gd name="T99" fmla="*/ 196 h 211"/>
                <a:gd name="T100" fmla="*/ 76 w 412"/>
                <a:gd name="T101" fmla="*/ 194 h 211"/>
                <a:gd name="T102" fmla="*/ 101 w 412"/>
                <a:gd name="T103" fmla="*/ 147 h 211"/>
                <a:gd name="T104" fmla="*/ 60 w 412"/>
                <a:gd name="T105" fmla="*/ 163 h 211"/>
                <a:gd name="T106" fmla="*/ 60 w 412"/>
                <a:gd name="T107" fmla="*/ 161 h 211"/>
                <a:gd name="T108" fmla="*/ 326 w 412"/>
                <a:gd name="T109" fmla="*/ 126 h 211"/>
                <a:gd name="T110" fmla="*/ 294 w 412"/>
                <a:gd name="T111" fmla="*/ 126 h 211"/>
                <a:gd name="T112" fmla="*/ 279 w 412"/>
                <a:gd name="T113" fmla="*/ 138 h 211"/>
                <a:gd name="T114" fmla="*/ 266 w 412"/>
                <a:gd name="T115" fmla="*/ 151 h 211"/>
                <a:gd name="T116" fmla="*/ 267 w 412"/>
                <a:gd name="T117" fmla="*/ 156 h 211"/>
                <a:gd name="T118" fmla="*/ 261 w 412"/>
                <a:gd name="T119" fmla="*/ 139 h 211"/>
                <a:gd name="T120" fmla="*/ 278 w 412"/>
                <a:gd name="T121" fmla="*/ 124 h 211"/>
                <a:gd name="T122" fmla="*/ 314 w 412"/>
                <a:gd name="T123" fmla="*/ 123 h 2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2"/>
                <a:gd name="T187" fmla="*/ 0 h 211"/>
                <a:gd name="T188" fmla="*/ 412 w 412"/>
                <a:gd name="T189" fmla="*/ 211 h 2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2" h="211">
                  <a:moveTo>
                    <a:pt x="115" y="147"/>
                  </a:moveTo>
                  <a:lnTo>
                    <a:pt x="115" y="147"/>
                  </a:lnTo>
                  <a:lnTo>
                    <a:pt x="116" y="144"/>
                  </a:lnTo>
                  <a:lnTo>
                    <a:pt x="119" y="144"/>
                  </a:lnTo>
                  <a:lnTo>
                    <a:pt x="119" y="143"/>
                  </a:lnTo>
                  <a:lnTo>
                    <a:pt x="120" y="143"/>
                  </a:lnTo>
                  <a:lnTo>
                    <a:pt x="122" y="143"/>
                  </a:lnTo>
                  <a:lnTo>
                    <a:pt x="121" y="145"/>
                  </a:lnTo>
                  <a:lnTo>
                    <a:pt x="121" y="146"/>
                  </a:lnTo>
                  <a:lnTo>
                    <a:pt x="122" y="147"/>
                  </a:lnTo>
                  <a:lnTo>
                    <a:pt x="124" y="143"/>
                  </a:lnTo>
                  <a:lnTo>
                    <a:pt x="127" y="140"/>
                  </a:lnTo>
                  <a:lnTo>
                    <a:pt x="135" y="136"/>
                  </a:lnTo>
                  <a:lnTo>
                    <a:pt x="133" y="134"/>
                  </a:lnTo>
                  <a:lnTo>
                    <a:pt x="132" y="132"/>
                  </a:lnTo>
                  <a:lnTo>
                    <a:pt x="133" y="131"/>
                  </a:lnTo>
                  <a:lnTo>
                    <a:pt x="135" y="131"/>
                  </a:lnTo>
                  <a:lnTo>
                    <a:pt x="137" y="132"/>
                  </a:lnTo>
                  <a:lnTo>
                    <a:pt x="140" y="134"/>
                  </a:lnTo>
                  <a:lnTo>
                    <a:pt x="140" y="131"/>
                  </a:lnTo>
                  <a:lnTo>
                    <a:pt x="142" y="130"/>
                  </a:lnTo>
                  <a:lnTo>
                    <a:pt x="141" y="131"/>
                  </a:lnTo>
                  <a:lnTo>
                    <a:pt x="142" y="131"/>
                  </a:lnTo>
                  <a:lnTo>
                    <a:pt x="145" y="131"/>
                  </a:lnTo>
                  <a:lnTo>
                    <a:pt x="142" y="138"/>
                  </a:lnTo>
                  <a:lnTo>
                    <a:pt x="140" y="145"/>
                  </a:lnTo>
                  <a:lnTo>
                    <a:pt x="139" y="148"/>
                  </a:lnTo>
                  <a:lnTo>
                    <a:pt x="140" y="152"/>
                  </a:lnTo>
                  <a:lnTo>
                    <a:pt x="141" y="155"/>
                  </a:lnTo>
                  <a:lnTo>
                    <a:pt x="144" y="157"/>
                  </a:lnTo>
                  <a:lnTo>
                    <a:pt x="146" y="159"/>
                  </a:lnTo>
                  <a:lnTo>
                    <a:pt x="148" y="160"/>
                  </a:lnTo>
                  <a:lnTo>
                    <a:pt x="146" y="161"/>
                  </a:lnTo>
                  <a:lnTo>
                    <a:pt x="145" y="162"/>
                  </a:lnTo>
                  <a:lnTo>
                    <a:pt x="145" y="164"/>
                  </a:lnTo>
                  <a:lnTo>
                    <a:pt x="147" y="164"/>
                  </a:lnTo>
                  <a:lnTo>
                    <a:pt x="147" y="165"/>
                  </a:lnTo>
                  <a:lnTo>
                    <a:pt x="144" y="167"/>
                  </a:lnTo>
                  <a:lnTo>
                    <a:pt x="145" y="169"/>
                  </a:lnTo>
                  <a:lnTo>
                    <a:pt x="146" y="173"/>
                  </a:lnTo>
                  <a:lnTo>
                    <a:pt x="147" y="185"/>
                  </a:lnTo>
                  <a:lnTo>
                    <a:pt x="152" y="184"/>
                  </a:lnTo>
                  <a:lnTo>
                    <a:pt x="158" y="185"/>
                  </a:lnTo>
                  <a:lnTo>
                    <a:pt x="165" y="186"/>
                  </a:lnTo>
                  <a:lnTo>
                    <a:pt x="170" y="187"/>
                  </a:lnTo>
                  <a:lnTo>
                    <a:pt x="172" y="185"/>
                  </a:lnTo>
                  <a:lnTo>
                    <a:pt x="176" y="191"/>
                  </a:lnTo>
                  <a:lnTo>
                    <a:pt x="178" y="192"/>
                  </a:lnTo>
                  <a:lnTo>
                    <a:pt x="180" y="193"/>
                  </a:lnTo>
                  <a:lnTo>
                    <a:pt x="184" y="193"/>
                  </a:lnTo>
                  <a:lnTo>
                    <a:pt x="185" y="194"/>
                  </a:lnTo>
                  <a:lnTo>
                    <a:pt x="185" y="195"/>
                  </a:lnTo>
                  <a:lnTo>
                    <a:pt x="185" y="196"/>
                  </a:lnTo>
                  <a:lnTo>
                    <a:pt x="186" y="196"/>
                  </a:lnTo>
                  <a:lnTo>
                    <a:pt x="186" y="197"/>
                  </a:lnTo>
                  <a:lnTo>
                    <a:pt x="186" y="200"/>
                  </a:lnTo>
                  <a:lnTo>
                    <a:pt x="186" y="201"/>
                  </a:lnTo>
                  <a:lnTo>
                    <a:pt x="190" y="203"/>
                  </a:lnTo>
                  <a:lnTo>
                    <a:pt x="194" y="203"/>
                  </a:lnTo>
                  <a:lnTo>
                    <a:pt x="195" y="203"/>
                  </a:lnTo>
                  <a:lnTo>
                    <a:pt x="197" y="202"/>
                  </a:lnTo>
                  <a:lnTo>
                    <a:pt x="200" y="203"/>
                  </a:lnTo>
                  <a:lnTo>
                    <a:pt x="202" y="203"/>
                  </a:lnTo>
                  <a:lnTo>
                    <a:pt x="203" y="205"/>
                  </a:lnTo>
                  <a:lnTo>
                    <a:pt x="203" y="206"/>
                  </a:lnTo>
                  <a:lnTo>
                    <a:pt x="203" y="209"/>
                  </a:lnTo>
                  <a:lnTo>
                    <a:pt x="203" y="210"/>
                  </a:lnTo>
                  <a:lnTo>
                    <a:pt x="203" y="211"/>
                  </a:lnTo>
                  <a:lnTo>
                    <a:pt x="206" y="210"/>
                  </a:lnTo>
                  <a:lnTo>
                    <a:pt x="208" y="209"/>
                  </a:lnTo>
                  <a:lnTo>
                    <a:pt x="208" y="205"/>
                  </a:lnTo>
                  <a:lnTo>
                    <a:pt x="213" y="204"/>
                  </a:lnTo>
                  <a:lnTo>
                    <a:pt x="214" y="201"/>
                  </a:lnTo>
                  <a:lnTo>
                    <a:pt x="215" y="199"/>
                  </a:lnTo>
                  <a:lnTo>
                    <a:pt x="217" y="197"/>
                  </a:lnTo>
                  <a:lnTo>
                    <a:pt x="220" y="197"/>
                  </a:lnTo>
                  <a:lnTo>
                    <a:pt x="221" y="196"/>
                  </a:lnTo>
                  <a:lnTo>
                    <a:pt x="222" y="195"/>
                  </a:lnTo>
                  <a:lnTo>
                    <a:pt x="223" y="194"/>
                  </a:lnTo>
                  <a:lnTo>
                    <a:pt x="225" y="194"/>
                  </a:lnTo>
                  <a:lnTo>
                    <a:pt x="228" y="193"/>
                  </a:lnTo>
                  <a:lnTo>
                    <a:pt x="231" y="193"/>
                  </a:lnTo>
                  <a:lnTo>
                    <a:pt x="234" y="192"/>
                  </a:lnTo>
                  <a:lnTo>
                    <a:pt x="237" y="187"/>
                  </a:lnTo>
                  <a:lnTo>
                    <a:pt x="239" y="185"/>
                  </a:lnTo>
                  <a:lnTo>
                    <a:pt x="243" y="184"/>
                  </a:lnTo>
                  <a:lnTo>
                    <a:pt x="250" y="184"/>
                  </a:lnTo>
                  <a:lnTo>
                    <a:pt x="253" y="185"/>
                  </a:lnTo>
                  <a:lnTo>
                    <a:pt x="257" y="188"/>
                  </a:lnTo>
                  <a:lnTo>
                    <a:pt x="260" y="189"/>
                  </a:lnTo>
                  <a:lnTo>
                    <a:pt x="260" y="191"/>
                  </a:lnTo>
                  <a:lnTo>
                    <a:pt x="261" y="191"/>
                  </a:lnTo>
                  <a:lnTo>
                    <a:pt x="261" y="188"/>
                  </a:lnTo>
                  <a:lnTo>
                    <a:pt x="262" y="187"/>
                  </a:lnTo>
                  <a:lnTo>
                    <a:pt x="263" y="187"/>
                  </a:lnTo>
                  <a:lnTo>
                    <a:pt x="266" y="185"/>
                  </a:lnTo>
                  <a:lnTo>
                    <a:pt x="267" y="183"/>
                  </a:lnTo>
                  <a:lnTo>
                    <a:pt x="268" y="183"/>
                  </a:lnTo>
                  <a:lnTo>
                    <a:pt x="269" y="183"/>
                  </a:lnTo>
                  <a:lnTo>
                    <a:pt x="273" y="180"/>
                  </a:lnTo>
                  <a:lnTo>
                    <a:pt x="274" y="180"/>
                  </a:lnTo>
                  <a:lnTo>
                    <a:pt x="275" y="181"/>
                  </a:lnTo>
                  <a:lnTo>
                    <a:pt x="276" y="183"/>
                  </a:lnTo>
                  <a:lnTo>
                    <a:pt x="278" y="184"/>
                  </a:lnTo>
                  <a:lnTo>
                    <a:pt x="279" y="184"/>
                  </a:lnTo>
                  <a:lnTo>
                    <a:pt x="280" y="185"/>
                  </a:lnTo>
                  <a:lnTo>
                    <a:pt x="280" y="186"/>
                  </a:lnTo>
                  <a:lnTo>
                    <a:pt x="283" y="186"/>
                  </a:lnTo>
                  <a:lnTo>
                    <a:pt x="285" y="185"/>
                  </a:lnTo>
                  <a:lnTo>
                    <a:pt x="288" y="183"/>
                  </a:lnTo>
                  <a:lnTo>
                    <a:pt x="291" y="181"/>
                  </a:lnTo>
                  <a:lnTo>
                    <a:pt x="293" y="180"/>
                  </a:lnTo>
                  <a:lnTo>
                    <a:pt x="299" y="180"/>
                  </a:lnTo>
                  <a:lnTo>
                    <a:pt x="306" y="179"/>
                  </a:lnTo>
                  <a:lnTo>
                    <a:pt x="310" y="179"/>
                  </a:lnTo>
                  <a:lnTo>
                    <a:pt x="314" y="180"/>
                  </a:lnTo>
                  <a:lnTo>
                    <a:pt x="318" y="181"/>
                  </a:lnTo>
                  <a:lnTo>
                    <a:pt x="320" y="184"/>
                  </a:lnTo>
                  <a:lnTo>
                    <a:pt x="322" y="185"/>
                  </a:lnTo>
                  <a:lnTo>
                    <a:pt x="324" y="186"/>
                  </a:lnTo>
                  <a:lnTo>
                    <a:pt x="326" y="186"/>
                  </a:lnTo>
                  <a:lnTo>
                    <a:pt x="331" y="188"/>
                  </a:lnTo>
                  <a:lnTo>
                    <a:pt x="332" y="181"/>
                  </a:lnTo>
                  <a:lnTo>
                    <a:pt x="335" y="172"/>
                  </a:lnTo>
                  <a:lnTo>
                    <a:pt x="333" y="168"/>
                  </a:lnTo>
                  <a:lnTo>
                    <a:pt x="328" y="163"/>
                  </a:lnTo>
                  <a:lnTo>
                    <a:pt x="326" y="160"/>
                  </a:lnTo>
                  <a:lnTo>
                    <a:pt x="328" y="157"/>
                  </a:lnTo>
                  <a:lnTo>
                    <a:pt x="336" y="155"/>
                  </a:lnTo>
                  <a:lnTo>
                    <a:pt x="344" y="152"/>
                  </a:lnTo>
                  <a:lnTo>
                    <a:pt x="355" y="152"/>
                  </a:lnTo>
                  <a:lnTo>
                    <a:pt x="357" y="148"/>
                  </a:lnTo>
                  <a:lnTo>
                    <a:pt x="353" y="145"/>
                  </a:lnTo>
                  <a:lnTo>
                    <a:pt x="352" y="138"/>
                  </a:lnTo>
                  <a:lnTo>
                    <a:pt x="353" y="131"/>
                  </a:lnTo>
                  <a:lnTo>
                    <a:pt x="358" y="127"/>
                  </a:lnTo>
                  <a:lnTo>
                    <a:pt x="361" y="121"/>
                  </a:lnTo>
                  <a:lnTo>
                    <a:pt x="365" y="119"/>
                  </a:lnTo>
                  <a:lnTo>
                    <a:pt x="372" y="119"/>
                  </a:lnTo>
                  <a:lnTo>
                    <a:pt x="380" y="115"/>
                  </a:lnTo>
                  <a:lnTo>
                    <a:pt x="381" y="111"/>
                  </a:lnTo>
                  <a:lnTo>
                    <a:pt x="382" y="107"/>
                  </a:lnTo>
                  <a:lnTo>
                    <a:pt x="388" y="105"/>
                  </a:lnTo>
                  <a:lnTo>
                    <a:pt x="391" y="100"/>
                  </a:lnTo>
                  <a:lnTo>
                    <a:pt x="396" y="96"/>
                  </a:lnTo>
                  <a:lnTo>
                    <a:pt x="412" y="94"/>
                  </a:lnTo>
                  <a:lnTo>
                    <a:pt x="404" y="91"/>
                  </a:lnTo>
                  <a:lnTo>
                    <a:pt x="400" y="89"/>
                  </a:lnTo>
                  <a:lnTo>
                    <a:pt x="397" y="85"/>
                  </a:lnTo>
                  <a:lnTo>
                    <a:pt x="395" y="80"/>
                  </a:lnTo>
                  <a:lnTo>
                    <a:pt x="390" y="80"/>
                  </a:lnTo>
                  <a:lnTo>
                    <a:pt x="382" y="81"/>
                  </a:lnTo>
                  <a:lnTo>
                    <a:pt x="369" y="87"/>
                  </a:lnTo>
                  <a:lnTo>
                    <a:pt x="363" y="89"/>
                  </a:lnTo>
                  <a:lnTo>
                    <a:pt x="357" y="86"/>
                  </a:lnTo>
                  <a:lnTo>
                    <a:pt x="355" y="82"/>
                  </a:lnTo>
                  <a:lnTo>
                    <a:pt x="352" y="75"/>
                  </a:lnTo>
                  <a:lnTo>
                    <a:pt x="351" y="69"/>
                  </a:lnTo>
                  <a:lnTo>
                    <a:pt x="348" y="65"/>
                  </a:lnTo>
                  <a:lnTo>
                    <a:pt x="344" y="62"/>
                  </a:lnTo>
                  <a:lnTo>
                    <a:pt x="342" y="61"/>
                  </a:lnTo>
                  <a:lnTo>
                    <a:pt x="331" y="61"/>
                  </a:lnTo>
                  <a:lnTo>
                    <a:pt x="327" y="62"/>
                  </a:lnTo>
                  <a:lnTo>
                    <a:pt x="322" y="63"/>
                  </a:lnTo>
                  <a:lnTo>
                    <a:pt x="319" y="62"/>
                  </a:lnTo>
                  <a:lnTo>
                    <a:pt x="317" y="58"/>
                  </a:lnTo>
                  <a:lnTo>
                    <a:pt x="315" y="56"/>
                  </a:lnTo>
                  <a:lnTo>
                    <a:pt x="309" y="43"/>
                  </a:lnTo>
                  <a:lnTo>
                    <a:pt x="302" y="27"/>
                  </a:lnTo>
                  <a:lnTo>
                    <a:pt x="295" y="16"/>
                  </a:lnTo>
                  <a:lnTo>
                    <a:pt x="295" y="10"/>
                  </a:lnTo>
                  <a:lnTo>
                    <a:pt x="294" y="8"/>
                  </a:lnTo>
                  <a:lnTo>
                    <a:pt x="286" y="10"/>
                  </a:lnTo>
                  <a:lnTo>
                    <a:pt x="278" y="14"/>
                  </a:lnTo>
                  <a:lnTo>
                    <a:pt x="268" y="17"/>
                  </a:lnTo>
                  <a:lnTo>
                    <a:pt x="260" y="22"/>
                  </a:lnTo>
                  <a:lnTo>
                    <a:pt x="251" y="21"/>
                  </a:lnTo>
                  <a:lnTo>
                    <a:pt x="251" y="20"/>
                  </a:lnTo>
                  <a:lnTo>
                    <a:pt x="251" y="17"/>
                  </a:lnTo>
                  <a:lnTo>
                    <a:pt x="250" y="15"/>
                  </a:lnTo>
                  <a:lnTo>
                    <a:pt x="249" y="15"/>
                  </a:lnTo>
                  <a:lnTo>
                    <a:pt x="247" y="15"/>
                  </a:lnTo>
                  <a:lnTo>
                    <a:pt x="244" y="17"/>
                  </a:lnTo>
                  <a:lnTo>
                    <a:pt x="243" y="15"/>
                  </a:lnTo>
                  <a:lnTo>
                    <a:pt x="236" y="12"/>
                  </a:lnTo>
                  <a:lnTo>
                    <a:pt x="231" y="16"/>
                  </a:lnTo>
                  <a:lnTo>
                    <a:pt x="228" y="18"/>
                  </a:lnTo>
                  <a:lnTo>
                    <a:pt x="223" y="13"/>
                  </a:lnTo>
                  <a:lnTo>
                    <a:pt x="220" y="13"/>
                  </a:lnTo>
                  <a:lnTo>
                    <a:pt x="221" y="7"/>
                  </a:lnTo>
                  <a:lnTo>
                    <a:pt x="221" y="5"/>
                  </a:lnTo>
                  <a:lnTo>
                    <a:pt x="217" y="4"/>
                  </a:lnTo>
                  <a:lnTo>
                    <a:pt x="215" y="0"/>
                  </a:lnTo>
                  <a:lnTo>
                    <a:pt x="211" y="1"/>
                  </a:lnTo>
                  <a:lnTo>
                    <a:pt x="204" y="4"/>
                  </a:lnTo>
                  <a:lnTo>
                    <a:pt x="194" y="9"/>
                  </a:lnTo>
                  <a:lnTo>
                    <a:pt x="190" y="9"/>
                  </a:lnTo>
                  <a:lnTo>
                    <a:pt x="181" y="12"/>
                  </a:lnTo>
                  <a:lnTo>
                    <a:pt x="171" y="12"/>
                  </a:lnTo>
                  <a:lnTo>
                    <a:pt x="164" y="14"/>
                  </a:lnTo>
                  <a:lnTo>
                    <a:pt x="155" y="15"/>
                  </a:lnTo>
                  <a:lnTo>
                    <a:pt x="150" y="13"/>
                  </a:lnTo>
                  <a:lnTo>
                    <a:pt x="145" y="12"/>
                  </a:lnTo>
                  <a:lnTo>
                    <a:pt x="139" y="9"/>
                  </a:lnTo>
                  <a:lnTo>
                    <a:pt x="135" y="12"/>
                  </a:lnTo>
                  <a:lnTo>
                    <a:pt x="136" y="16"/>
                  </a:lnTo>
                  <a:lnTo>
                    <a:pt x="136" y="21"/>
                  </a:lnTo>
                  <a:lnTo>
                    <a:pt x="131" y="25"/>
                  </a:lnTo>
                  <a:lnTo>
                    <a:pt x="131" y="31"/>
                  </a:lnTo>
                  <a:lnTo>
                    <a:pt x="129" y="35"/>
                  </a:lnTo>
                  <a:lnTo>
                    <a:pt x="129" y="40"/>
                  </a:lnTo>
                  <a:lnTo>
                    <a:pt x="133" y="47"/>
                  </a:lnTo>
                  <a:lnTo>
                    <a:pt x="133" y="49"/>
                  </a:lnTo>
                  <a:lnTo>
                    <a:pt x="130" y="56"/>
                  </a:lnTo>
                  <a:lnTo>
                    <a:pt x="135" y="59"/>
                  </a:lnTo>
                  <a:lnTo>
                    <a:pt x="136" y="61"/>
                  </a:lnTo>
                  <a:lnTo>
                    <a:pt x="138" y="62"/>
                  </a:lnTo>
                  <a:lnTo>
                    <a:pt x="140" y="64"/>
                  </a:lnTo>
                  <a:lnTo>
                    <a:pt x="139" y="67"/>
                  </a:lnTo>
                  <a:lnTo>
                    <a:pt x="138" y="69"/>
                  </a:lnTo>
                  <a:lnTo>
                    <a:pt x="136" y="71"/>
                  </a:lnTo>
                  <a:lnTo>
                    <a:pt x="131" y="71"/>
                  </a:lnTo>
                  <a:lnTo>
                    <a:pt x="125" y="69"/>
                  </a:lnTo>
                  <a:lnTo>
                    <a:pt x="123" y="65"/>
                  </a:lnTo>
                  <a:lnTo>
                    <a:pt x="122" y="63"/>
                  </a:lnTo>
                  <a:lnTo>
                    <a:pt x="120" y="61"/>
                  </a:lnTo>
                  <a:lnTo>
                    <a:pt x="119" y="61"/>
                  </a:lnTo>
                  <a:lnTo>
                    <a:pt x="116" y="62"/>
                  </a:lnTo>
                  <a:lnTo>
                    <a:pt x="115" y="62"/>
                  </a:lnTo>
                  <a:lnTo>
                    <a:pt x="114" y="61"/>
                  </a:lnTo>
                  <a:lnTo>
                    <a:pt x="113" y="59"/>
                  </a:lnTo>
                  <a:lnTo>
                    <a:pt x="111" y="59"/>
                  </a:lnTo>
                  <a:lnTo>
                    <a:pt x="106" y="62"/>
                  </a:lnTo>
                  <a:lnTo>
                    <a:pt x="103" y="64"/>
                  </a:lnTo>
                  <a:lnTo>
                    <a:pt x="100" y="65"/>
                  </a:lnTo>
                  <a:lnTo>
                    <a:pt x="98" y="64"/>
                  </a:lnTo>
                  <a:lnTo>
                    <a:pt x="93" y="62"/>
                  </a:lnTo>
                  <a:lnTo>
                    <a:pt x="91" y="61"/>
                  </a:lnTo>
                  <a:lnTo>
                    <a:pt x="90" y="62"/>
                  </a:lnTo>
                  <a:lnTo>
                    <a:pt x="89" y="63"/>
                  </a:lnTo>
                  <a:lnTo>
                    <a:pt x="88" y="64"/>
                  </a:lnTo>
                  <a:lnTo>
                    <a:pt x="87" y="66"/>
                  </a:lnTo>
                  <a:lnTo>
                    <a:pt x="87" y="70"/>
                  </a:lnTo>
                  <a:lnTo>
                    <a:pt x="82" y="69"/>
                  </a:lnTo>
                  <a:lnTo>
                    <a:pt x="83" y="66"/>
                  </a:lnTo>
                  <a:lnTo>
                    <a:pt x="84" y="64"/>
                  </a:lnTo>
                  <a:lnTo>
                    <a:pt x="84" y="62"/>
                  </a:lnTo>
                  <a:lnTo>
                    <a:pt x="83" y="61"/>
                  </a:lnTo>
                  <a:lnTo>
                    <a:pt x="81" y="61"/>
                  </a:lnTo>
                  <a:lnTo>
                    <a:pt x="77" y="61"/>
                  </a:lnTo>
                  <a:lnTo>
                    <a:pt x="75" y="59"/>
                  </a:lnTo>
                  <a:lnTo>
                    <a:pt x="74" y="57"/>
                  </a:lnTo>
                  <a:lnTo>
                    <a:pt x="72" y="54"/>
                  </a:lnTo>
                  <a:lnTo>
                    <a:pt x="68" y="53"/>
                  </a:lnTo>
                  <a:lnTo>
                    <a:pt x="65" y="51"/>
                  </a:lnTo>
                  <a:lnTo>
                    <a:pt x="63" y="51"/>
                  </a:lnTo>
                  <a:lnTo>
                    <a:pt x="63" y="49"/>
                  </a:lnTo>
                  <a:lnTo>
                    <a:pt x="62" y="46"/>
                  </a:lnTo>
                  <a:lnTo>
                    <a:pt x="59" y="45"/>
                  </a:lnTo>
                  <a:lnTo>
                    <a:pt x="57" y="43"/>
                  </a:lnTo>
                  <a:lnTo>
                    <a:pt x="56" y="45"/>
                  </a:lnTo>
                  <a:lnTo>
                    <a:pt x="57" y="46"/>
                  </a:lnTo>
                  <a:lnTo>
                    <a:pt x="51" y="46"/>
                  </a:lnTo>
                  <a:lnTo>
                    <a:pt x="51" y="43"/>
                  </a:lnTo>
                  <a:lnTo>
                    <a:pt x="42" y="46"/>
                  </a:lnTo>
                  <a:lnTo>
                    <a:pt x="44" y="46"/>
                  </a:lnTo>
                  <a:lnTo>
                    <a:pt x="44" y="47"/>
                  </a:lnTo>
                  <a:lnTo>
                    <a:pt x="44" y="48"/>
                  </a:lnTo>
                  <a:lnTo>
                    <a:pt x="40" y="54"/>
                  </a:lnTo>
                  <a:lnTo>
                    <a:pt x="36" y="57"/>
                  </a:lnTo>
                  <a:lnTo>
                    <a:pt x="34" y="57"/>
                  </a:lnTo>
                  <a:lnTo>
                    <a:pt x="30" y="56"/>
                  </a:lnTo>
                  <a:lnTo>
                    <a:pt x="28" y="56"/>
                  </a:lnTo>
                  <a:lnTo>
                    <a:pt x="27" y="58"/>
                  </a:lnTo>
                  <a:lnTo>
                    <a:pt x="26" y="59"/>
                  </a:lnTo>
                  <a:lnTo>
                    <a:pt x="24" y="59"/>
                  </a:lnTo>
                  <a:lnTo>
                    <a:pt x="23" y="61"/>
                  </a:lnTo>
                  <a:lnTo>
                    <a:pt x="23" y="63"/>
                  </a:lnTo>
                  <a:lnTo>
                    <a:pt x="22" y="67"/>
                  </a:lnTo>
                  <a:lnTo>
                    <a:pt x="22" y="70"/>
                  </a:lnTo>
                  <a:lnTo>
                    <a:pt x="24" y="71"/>
                  </a:lnTo>
                  <a:lnTo>
                    <a:pt x="26" y="73"/>
                  </a:lnTo>
                  <a:lnTo>
                    <a:pt x="19" y="77"/>
                  </a:lnTo>
                  <a:lnTo>
                    <a:pt x="16" y="70"/>
                  </a:lnTo>
                  <a:lnTo>
                    <a:pt x="15" y="69"/>
                  </a:lnTo>
                  <a:lnTo>
                    <a:pt x="14" y="70"/>
                  </a:lnTo>
                  <a:lnTo>
                    <a:pt x="11" y="73"/>
                  </a:lnTo>
                  <a:lnTo>
                    <a:pt x="10" y="74"/>
                  </a:lnTo>
                  <a:lnTo>
                    <a:pt x="8" y="74"/>
                  </a:lnTo>
                  <a:lnTo>
                    <a:pt x="7" y="74"/>
                  </a:lnTo>
                  <a:lnTo>
                    <a:pt x="7" y="75"/>
                  </a:lnTo>
                  <a:lnTo>
                    <a:pt x="7" y="79"/>
                  </a:lnTo>
                  <a:lnTo>
                    <a:pt x="6" y="82"/>
                  </a:lnTo>
                  <a:lnTo>
                    <a:pt x="3" y="85"/>
                  </a:lnTo>
                  <a:lnTo>
                    <a:pt x="5" y="86"/>
                  </a:lnTo>
                  <a:lnTo>
                    <a:pt x="6" y="87"/>
                  </a:lnTo>
                  <a:lnTo>
                    <a:pt x="7" y="88"/>
                  </a:lnTo>
                  <a:lnTo>
                    <a:pt x="7" y="89"/>
                  </a:lnTo>
                  <a:lnTo>
                    <a:pt x="6" y="90"/>
                  </a:lnTo>
                  <a:lnTo>
                    <a:pt x="5" y="91"/>
                  </a:lnTo>
                  <a:lnTo>
                    <a:pt x="0" y="98"/>
                  </a:lnTo>
                  <a:lnTo>
                    <a:pt x="0" y="99"/>
                  </a:lnTo>
                  <a:lnTo>
                    <a:pt x="0" y="100"/>
                  </a:lnTo>
                  <a:lnTo>
                    <a:pt x="3" y="103"/>
                  </a:lnTo>
                  <a:lnTo>
                    <a:pt x="6" y="105"/>
                  </a:lnTo>
                  <a:lnTo>
                    <a:pt x="6" y="107"/>
                  </a:lnTo>
                  <a:lnTo>
                    <a:pt x="6" y="112"/>
                  </a:lnTo>
                  <a:lnTo>
                    <a:pt x="7" y="112"/>
                  </a:lnTo>
                  <a:lnTo>
                    <a:pt x="8" y="112"/>
                  </a:lnTo>
                  <a:lnTo>
                    <a:pt x="10" y="111"/>
                  </a:lnTo>
                  <a:lnTo>
                    <a:pt x="15" y="120"/>
                  </a:lnTo>
                  <a:lnTo>
                    <a:pt x="16" y="122"/>
                  </a:lnTo>
                  <a:lnTo>
                    <a:pt x="16" y="123"/>
                  </a:lnTo>
                  <a:lnTo>
                    <a:pt x="15" y="126"/>
                  </a:lnTo>
                  <a:lnTo>
                    <a:pt x="15" y="127"/>
                  </a:lnTo>
                  <a:lnTo>
                    <a:pt x="16" y="129"/>
                  </a:lnTo>
                  <a:lnTo>
                    <a:pt x="17" y="131"/>
                  </a:lnTo>
                  <a:lnTo>
                    <a:pt x="18" y="131"/>
                  </a:lnTo>
                  <a:lnTo>
                    <a:pt x="19" y="132"/>
                  </a:lnTo>
                  <a:lnTo>
                    <a:pt x="19" y="134"/>
                  </a:lnTo>
                  <a:lnTo>
                    <a:pt x="22" y="134"/>
                  </a:lnTo>
                  <a:lnTo>
                    <a:pt x="24" y="131"/>
                  </a:lnTo>
                  <a:lnTo>
                    <a:pt x="26" y="129"/>
                  </a:lnTo>
                  <a:lnTo>
                    <a:pt x="27" y="129"/>
                  </a:lnTo>
                  <a:lnTo>
                    <a:pt x="28" y="129"/>
                  </a:lnTo>
                  <a:lnTo>
                    <a:pt x="28" y="130"/>
                  </a:lnTo>
                  <a:lnTo>
                    <a:pt x="31" y="130"/>
                  </a:lnTo>
                  <a:lnTo>
                    <a:pt x="33" y="128"/>
                  </a:lnTo>
                  <a:lnTo>
                    <a:pt x="36" y="126"/>
                  </a:lnTo>
                  <a:lnTo>
                    <a:pt x="40" y="119"/>
                  </a:lnTo>
                  <a:lnTo>
                    <a:pt x="47" y="122"/>
                  </a:lnTo>
                  <a:lnTo>
                    <a:pt x="47" y="126"/>
                  </a:lnTo>
                  <a:lnTo>
                    <a:pt x="51" y="127"/>
                  </a:lnTo>
                  <a:lnTo>
                    <a:pt x="55" y="128"/>
                  </a:lnTo>
                  <a:lnTo>
                    <a:pt x="58" y="128"/>
                  </a:lnTo>
                  <a:lnTo>
                    <a:pt x="62" y="130"/>
                  </a:lnTo>
                  <a:lnTo>
                    <a:pt x="63" y="132"/>
                  </a:lnTo>
                  <a:lnTo>
                    <a:pt x="63" y="134"/>
                  </a:lnTo>
                  <a:lnTo>
                    <a:pt x="64" y="135"/>
                  </a:lnTo>
                  <a:lnTo>
                    <a:pt x="66" y="135"/>
                  </a:lnTo>
                  <a:lnTo>
                    <a:pt x="68" y="135"/>
                  </a:lnTo>
                  <a:lnTo>
                    <a:pt x="68" y="137"/>
                  </a:lnTo>
                  <a:lnTo>
                    <a:pt x="68" y="139"/>
                  </a:lnTo>
                  <a:lnTo>
                    <a:pt x="68" y="142"/>
                  </a:lnTo>
                  <a:lnTo>
                    <a:pt x="70" y="144"/>
                  </a:lnTo>
                  <a:lnTo>
                    <a:pt x="72" y="146"/>
                  </a:lnTo>
                  <a:lnTo>
                    <a:pt x="74" y="148"/>
                  </a:lnTo>
                  <a:lnTo>
                    <a:pt x="75" y="151"/>
                  </a:lnTo>
                  <a:lnTo>
                    <a:pt x="75" y="152"/>
                  </a:lnTo>
                  <a:lnTo>
                    <a:pt x="75" y="153"/>
                  </a:lnTo>
                  <a:lnTo>
                    <a:pt x="73" y="155"/>
                  </a:lnTo>
                  <a:lnTo>
                    <a:pt x="71" y="156"/>
                  </a:lnTo>
                  <a:lnTo>
                    <a:pt x="68" y="156"/>
                  </a:lnTo>
                  <a:lnTo>
                    <a:pt x="68" y="157"/>
                  </a:lnTo>
                  <a:lnTo>
                    <a:pt x="67" y="157"/>
                  </a:lnTo>
                  <a:lnTo>
                    <a:pt x="65" y="157"/>
                  </a:lnTo>
                  <a:lnTo>
                    <a:pt x="66" y="156"/>
                  </a:lnTo>
                  <a:lnTo>
                    <a:pt x="65" y="155"/>
                  </a:lnTo>
                  <a:lnTo>
                    <a:pt x="64" y="155"/>
                  </a:lnTo>
                  <a:lnTo>
                    <a:pt x="64" y="153"/>
                  </a:lnTo>
                  <a:lnTo>
                    <a:pt x="60" y="153"/>
                  </a:lnTo>
                  <a:lnTo>
                    <a:pt x="57" y="153"/>
                  </a:lnTo>
                  <a:lnTo>
                    <a:pt x="56" y="152"/>
                  </a:lnTo>
                  <a:lnTo>
                    <a:pt x="55" y="151"/>
                  </a:lnTo>
                  <a:lnTo>
                    <a:pt x="54" y="151"/>
                  </a:lnTo>
                  <a:lnTo>
                    <a:pt x="51" y="151"/>
                  </a:lnTo>
                  <a:lnTo>
                    <a:pt x="49" y="152"/>
                  </a:lnTo>
                  <a:lnTo>
                    <a:pt x="51" y="156"/>
                  </a:lnTo>
                  <a:lnTo>
                    <a:pt x="46" y="156"/>
                  </a:lnTo>
                  <a:lnTo>
                    <a:pt x="40" y="156"/>
                  </a:lnTo>
                  <a:lnTo>
                    <a:pt x="41" y="159"/>
                  </a:lnTo>
                  <a:lnTo>
                    <a:pt x="42" y="162"/>
                  </a:lnTo>
                  <a:lnTo>
                    <a:pt x="44" y="162"/>
                  </a:lnTo>
                  <a:lnTo>
                    <a:pt x="46" y="163"/>
                  </a:lnTo>
                  <a:lnTo>
                    <a:pt x="46" y="164"/>
                  </a:lnTo>
                  <a:lnTo>
                    <a:pt x="47" y="165"/>
                  </a:lnTo>
                  <a:lnTo>
                    <a:pt x="34" y="164"/>
                  </a:lnTo>
                  <a:lnTo>
                    <a:pt x="34" y="167"/>
                  </a:lnTo>
                  <a:lnTo>
                    <a:pt x="38" y="169"/>
                  </a:lnTo>
                  <a:lnTo>
                    <a:pt x="40" y="170"/>
                  </a:lnTo>
                  <a:lnTo>
                    <a:pt x="42" y="175"/>
                  </a:lnTo>
                  <a:lnTo>
                    <a:pt x="43" y="178"/>
                  </a:lnTo>
                  <a:lnTo>
                    <a:pt x="43" y="179"/>
                  </a:lnTo>
                  <a:lnTo>
                    <a:pt x="51" y="186"/>
                  </a:lnTo>
                  <a:lnTo>
                    <a:pt x="55" y="186"/>
                  </a:lnTo>
                  <a:lnTo>
                    <a:pt x="57" y="186"/>
                  </a:lnTo>
                  <a:lnTo>
                    <a:pt x="56" y="192"/>
                  </a:lnTo>
                  <a:lnTo>
                    <a:pt x="56" y="196"/>
                  </a:lnTo>
                  <a:lnTo>
                    <a:pt x="57" y="194"/>
                  </a:lnTo>
                  <a:lnTo>
                    <a:pt x="59" y="192"/>
                  </a:lnTo>
                  <a:lnTo>
                    <a:pt x="62" y="191"/>
                  </a:lnTo>
                  <a:lnTo>
                    <a:pt x="66" y="189"/>
                  </a:lnTo>
                  <a:lnTo>
                    <a:pt x="70" y="189"/>
                  </a:lnTo>
                  <a:lnTo>
                    <a:pt x="73" y="191"/>
                  </a:lnTo>
                  <a:lnTo>
                    <a:pt x="76" y="194"/>
                  </a:lnTo>
                  <a:lnTo>
                    <a:pt x="79" y="197"/>
                  </a:lnTo>
                  <a:lnTo>
                    <a:pt x="81" y="200"/>
                  </a:lnTo>
                  <a:lnTo>
                    <a:pt x="85" y="200"/>
                  </a:lnTo>
                  <a:lnTo>
                    <a:pt x="90" y="200"/>
                  </a:lnTo>
                  <a:lnTo>
                    <a:pt x="91" y="152"/>
                  </a:lnTo>
                  <a:lnTo>
                    <a:pt x="96" y="149"/>
                  </a:lnTo>
                  <a:lnTo>
                    <a:pt x="101" y="147"/>
                  </a:lnTo>
                  <a:lnTo>
                    <a:pt x="106" y="147"/>
                  </a:lnTo>
                  <a:lnTo>
                    <a:pt x="109" y="146"/>
                  </a:lnTo>
                  <a:lnTo>
                    <a:pt x="115" y="147"/>
                  </a:lnTo>
                  <a:close/>
                  <a:moveTo>
                    <a:pt x="60" y="161"/>
                  </a:moveTo>
                  <a:lnTo>
                    <a:pt x="60" y="161"/>
                  </a:lnTo>
                  <a:lnTo>
                    <a:pt x="62" y="161"/>
                  </a:lnTo>
                  <a:lnTo>
                    <a:pt x="60" y="163"/>
                  </a:lnTo>
                  <a:lnTo>
                    <a:pt x="59" y="167"/>
                  </a:lnTo>
                  <a:lnTo>
                    <a:pt x="55" y="167"/>
                  </a:lnTo>
                  <a:lnTo>
                    <a:pt x="54" y="164"/>
                  </a:lnTo>
                  <a:lnTo>
                    <a:pt x="55" y="164"/>
                  </a:lnTo>
                  <a:lnTo>
                    <a:pt x="59" y="164"/>
                  </a:lnTo>
                  <a:lnTo>
                    <a:pt x="59" y="162"/>
                  </a:lnTo>
                  <a:lnTo>
                    <a:pt x="60" y="161"/>
                  </a:lnTo>
                  <a:close/>
                  <a:moveTo>
                    <a:pt x="325" y="116"/>
                  </a:moveTo>
                  <a:lnTo>
                    <a:pt x="325" y="116"/>
                  </a:lnTo>
                  <a:lnTo>
                    <a:pt x="327" y="116"/>
                  </a:lnTo>
                  <a:lnTo>
                    <a:pt x="328" y="116"/>
                  </a:lnTo>
                  <a:lnTo>
                    <a:pt x="328" y="119"/>
                  </a:lnTo>
                  <a:lnTo>
                    <a:pt x="327" y="122"/>
                  </a:lnTo>
                  <a:lnTo>
                    <a:pt x="326" y="123"/>
                  </a:lnTo>
                  <a:lnTo>
                    <a:pt x="326" y="126"/>
                  </a:lnTo>
                  <a:lnTo>
                    <a:pt x="323" y="126"/>
                  </a:lnTo>
                  <a:lnTo>
                    <a:pt x="320" y="126"/>
                  </a:lnTo>
                  <a:lnTo>
                    <a:pt x="320" y="129"/>
                  </a:lnTo>
                  <a:lnTo>
                    <a:pt x="312" y="129"/>
                  </a:lnTo>
                  <a:lnTo>
                    <a:pt x="303" y="129"/>
                  </a:lnTo>
                  <a:lnTo>
                    <a:pt x="298" y="127"/>
                  </a:lnTo>
                  <a:lnTo>
                    <a:pt x="294" y="126"/>
                  </a:lnTo>
                  <a:lnTo>
                    <a:pt x="292" y="126"/>
                  </a:lnTo>
                  <a:lnTo>
                    <a:pt x="292" y="130"/>
                  </a:lnTo>
                  <a:lnTo>
                    <a:pt x="286" y="131"/>
                  </a:lnTo>
                  <a:lnTo>
                    <a:pt x="282" y="134"/>
                  </a:lnTo>
                  <a:lnTo>
                    <a:pt x="280" y="134"/>
                  </a:lnTo>
                  <a:lnTo>
                    <a:pt x="280" y="136"/>
                  </a:lnTo>
                  <a:lnTo>
                    <a:pt x="279" y="138"/>
                  </a:lnTo>
                  <a:lnTo>
                    <a:pt x="278" y="138"/>
                  </a:lnTo>
                  <a:lnTo>
                    <a:pt x="276" y="138"/>
                  </a:lnTo>
                  <a:lnTo>
                    <a:pt x="274" y="139"/>
                  </a:lnTo>
                  <a:lnTo>
                    <a:pt x="273" y="139"/>
                  </a:lnTo>
                  <a:lnTo>
                    <a:pt x="273" y="143"/>
                  </a:lnTo>
                  <a:lnTo>
                    <a:pt x="269" y="144"/>
                  </a:lnTo>
                  <a:lnTo>
                    <a:pt x="268" y="146"/>
                  </a:lnTo>
                  <a:lnTo>
                    <a:pt x="266" y="151"/>
                  </a:lnTo>
                  <a:lnTo>
                    <a:pt x="265" y="151"/>
                  </a:lnTo>
                  <a:lnTo>
                    <a:pt x="266" y="152"/>
                  </a:lnTo>
                  <a:lnTo>
                    <a:pt x="267" y="153"/>
                  </a:lnTo>
                  <a:lnTo>
                    <a:pt x="269" y="153"/>
                  </a:lnTo>
                  <a:lnTo>
                    <a:pt x="268" y="155"/>
                  </a:lnTo>
                  <a:lnTo>
                    <a:pt x="267" y="155"/>
                  </a:lnTo>
                  <a:lnTo>
                    <a:pt x="267" y="156"/>
                  </a:lnTo>
                  <a:lnTo>
                    <a:pt x="265" y="155"/>
                  </a:lnTo>
                  <a:lnTo>
                    <a:pt x="262" y="153"/>
                  </a:lnTo>
                  <a:lnTo>
                    <a:pt x="262" y="149"/>
                  </a:lnTo>
                  <a:lnTo>
                    <a:pt x="262" y="145"/>
                  </a:lnTo>
                  <a:lnTo>
                    <a:pt x="260" y="146"/>
                  </a:lnTo>
                  <a:lnTo>
                    <a:pt x="258" y="145"/>
                  </a:lnTo>
                  <a:lnTo>
                    <a:pt x="261" y="139"/>
                  </a:lnTo>
                  <a:lnTo>
                    <a:pt x="266" y="134"/>
                  </a:lnTo>
                  <a:lnTo>
                    <a:pt x="267" y="132"/>
                  </a:lnTo>
                  <a:lnTo>
                    <a:pt x="268" y="132"/>
                  </a:lnTo>
                  <a:lnTo>
                    <a:pt x="269" y="134"/>
                  </a:lnTo>
                  <a:lnTo>
                    <a:pt x="270" y="134"/>
                  </a:lnTo>
                  <a:lnTo>
                    <a:pt x="274" y="129"/>
                  </a:lnTo>
                  <a:lnTo>
                    <a:pt x="276" y="126"/>
                  </a:lnTo>
                  <a:lnTo>
                    <a:pt x="278" y="124"/>
                  </a:lnTo>
                  <a:lnTo>
                    <a:pt x="283" y="122"/>
                  </a:lnTo>
                  <a:lnTo>
                    <a:pt x="287" y="122"/>
                  </a:lnTo>
                  <a:lnTo>
                    <a:pt x="294" y="123"/>
                  </a:lnTo>
                  <a:lnTo>
                    <a:pt x="301" y="124"/>
                  </a:lnTo>
                  <a:lnTo>
                    <a:pt x="309" y="126"/>
                  </a:lnTo>
                  <a:lnTo>
                    <a:pt x="310" y="122"/>
                  </a:lnTo>
                  <a:lnTo>
                    <a:pt x="312" y="122"/>
                  </a:lnTo>
                  <a:lnTo>
                    <a:pt x="314" y="123"/>
                  </a:lnTo>
                  <a:lnTo>
                    <a:pt x="315" y="124"/>
                  </a:lnTo>
                  <a:lnTo>
                    <a:pt x="317" y="124"/>
                  </a:lnTo>
                  <a:lnTo>
                    <a:pt x="318" y="122"/>
                  </a:lnTo>
                  <a:lnTo>
                    <a:pt x="320" y="120"/>
                  </a:lnTo>
                  <a:lnTo>
                    <a:pt x="322" y="118"/>
                  </a:lnTo>
                  <a:lnTo>
                    <a:pt x="325" y="116"/>
                  </a:lnTo>
                  <a:close/>
                </a:path>
              </a:pathLst>
            </a:custGeom>
            <a:grpFill/>
            <a:ln w="1905">
              <a:solidFill>
                <a:srgbClr val="FAE374"/>
              </a:solidFill>
              <a:prstDash val="solid"/>
              <a:round/>
              <a:headEnd/>
              <a:tailEnd/>
            </a:ln>
          </p:spPr>
          <p:txBody>
            <a:bodyPr/>
            <a:lstStyle/>
            <a:p>
              <a:endParaRPr lang="en-US"/>
            </a:p>
          </p:txBody>
        </p:sp>
        <p:sp>
          <p:nvSpPr>
            <p:cNvPr id="183" name="Freeform 258"/>
            <p:cNvSpPr>
              <a:spLocks noChangeAspect="1"/>
            </p:cNvSpPr>
            <p:nvPr/>
          </p:nvSpPr>
          <p:spPr bwMode="auto">
            <a:xfrm>
              <a:off x="4954296" y="2689944"/>
              <a:ext cx="62699" cy="77028"/>
            </a:xfrm>
            <a:custGeom>
              <a:avLst/>
              <a:gdLst>
                <a:gd name="T0" fmla="*/ 10 w 48"/>
                <a:gd name="T1" fmla="*/ 17 h 54"/>
                <a:gd name="T2" fmla="*/ 10 w 48"/>
                <a:gd name="T3" fmla="*/ 17 h 54"/>
                <a:gd name="T4" fmla="*/ 11 w 48"/>
                <a:gd name="T5" fmla="*/ 15 h 54"/>
                <a:gd name="T6" fmla="*/ 12 w 48"/>
                <a:gd name="T7" fmla="*/ 13 h 54"/>
                <a:gd name="T8" fmla="*/ 12 w 48"/>
                <a:gd name="T9" fmla="*/ 12 h 54"/>
                <a:gd name="T10" fmla="*/ 12 w 48"/>
                <a:gd name="T11" fmla="*/ 12 h 54"/>
                <a:gd name="T12" fmla="*/ 12 w 48"/>
                <a:gd name="T13" fmla="*/ 12 h 54"/>
                <a:gd name="T14" fmla="*/ 15 w 48"/>
                <a:gd name="T15" fmla="*/ 10 h 54"/>
                <a:gd name="T16" fmla="*/ 17 w 48"/>
                <a:gd name="T17" fmla="*/ 9 h 54"/>
                <a:gd name="T18" fmla="*/ 18 w 48"/>
                <a:gd name="T19" fmla="*/ 9 h 54"/>
                <a:gd name="T20" fmla="*/ 18 w 48"/>
                <a:gd name="T21" fmla="*/ 9 h 54"/>
                <a:gd name="T22" fmla="*/ 20 w 48"/>
                <a:gd name="T23" fmla="*/ 10 h 54"/>
                <a:gd name="T24" fmla="*/ 23 w 48"/>
                <a:gd name="T25" fmla="*/ 12 h 54"/>
                <a:gd name="T26" fmla="*/ 27 w 48"/>
                <a:gd name="T27" fmla="*/ 12 h 54"/>
                <a:gd name="T28" fmla="*/ 42 w 48"/>
                <a:gd name="T29" fmla="*/ 0 h 54"/>
                <a:gd name="T30" fmla="*/ 48 w 48"/>
                <a:gd name="T31" fmla="*/ 17 h 54"/>
                <a:gd name="T32" fmla="*/ 47 w 48"/>
                <a:gd name="T33" fmla="*/ 20 h 54"/>
                <a:gd name="T34" fmla="*/ 27 w 48"/>
                <a:gd name="T35" fmla="*/ 25 h 54"/>
                <a:gd name="T36" fmla="*/ 33 w 48"/>
                <a:gd name="T37" fmla="*/ 36 h 54"/>
                <a:gd name="T38" fmla="*/ 33 w 48"/>
                <a:gd name="T39" fmla="*/ 36 h 54"/>
                <a:gd name="T40" fmla="*/ 31 w 48"/>
                <a:gd name="T41" fmla="*/ 37 h 54"/>
                <a:gd name="T42" fmla="*/ 29 w 48"/>
                <a:gd name="T43" fmla="*/ 39 h 54"/>
                <a:gd name="T44" fmla="*/ 28 w 48"/>
                <a:gd name="T45" fmla="*/ 40 h 54"/>
                <a:gd name="T46" fmla="*/ 28 w 48"/>
                <a:gd name="T47" fmla="*/ 40 h 54"/>
                <a:gd name="T48" fmla="*/ 27 w 48"/>
                <a:gd name="T49" fmla="*/ 41 h 54"/>
                <a:gd name="T50" fmla="*/ 26 w 48"/>
                <a:gd name="T51" fmla="*/ 42 h 54"/>
                <a:gd name="T52" fmla="*/ 24 w 48"/>
                <a:gd name="T53" fmla="*/ 45 h 54"/>
                <a:gd name="T54" fmla="*/ 24 w 48"/>
                <a:gd name="T55" fmla="*/ 45 h 54"/>
                <a:gd name="T56" fmla="*/ 21 w 48"/>
                <a:gd name="T57" fmla="*/ 48 h 54"/>
                <a:gd name="T58" fmla="*/ 20 w 48"/>
                <a:gd name="T59" fmla="*/ 49 h 54"/>
                <a:gd name="T60" fmla="*/ 10 w 48"/>
                <a:gd name="T61" fmla="*/ 54 h 54"/>
                <a:gd name="T62" fmla="*/ 0 w 48"/>
                <a:gd name="T63" fmla="*/ 50 h 54"/>
                <a:gd name="T64" fmla="*/ 0 w 48"/>
                <a:gd name="T65" fmla="*/ 49 h 54"/>
                <a:gd name="T66" fmla="*/ 2 w 48"/>
                <a:gd name="T67" fmla="*/ 47 h 54"/>
                <a:gd name="T68" fmla="*/ 2 w 48"/>
                <a:gd name="T69" fmla="*/ 47 h 54"/>
                <a:gd name="T70" fmla="*/ 5 w 48"/>
                <a:gd name="T71" fmla="*/ 42 h 54"/>
                <a:gd name="T72" fmla="*/ 8 w 48"/>
                <a:gd name="T73" fmla="*/ 39 h 54"/>
                <a:gd name="T74" fmla="*/ 9 w 48"/>
                <a:gd name="T75" fmla="*/ 37 h 54"/>
                <a:gd name="T76" fmla="*/ 9 w 48"/>
                <a:gd name="T77" fmla="*/ 37 h 54"/>
                <a:gd name="T78" fmla="*/ 9 w 48"/>
                <a:gd name="T79" fmla="*/ 32 h 54"/>
                <a:gd name="T80" fmla="*/ 9 w 48"/>
                <a:gd name="T81" fmla="*/ 29 h 54"/>
                <a:gd name="T82" fmla="*/ 11 w 48"/>
                <a:gd name="T83" fmla="*/ 24 h 54"/>
                <a:gd name="T84" fmla="*/ 11 w 48"/>
                <a:gd name="T85" fmla="*/ 24 h 54"/>
                <a:gd name="T86" fmla="*/ 11 w 48"/>
                <a:gd name="T87" fmla="*/ 20 h 54"/>
                <a:gd name="T88" fmla="*/ 11 w 48"/>
                <a:gd name="T89" fmla="*/ 20 h 54"/>
                <a:gd name="T90" fmla="*/ 10 w 48"/>
                <a:gd name="T91" fmla="*/ 17 h 54"/>
                <a:gd name="T92" fmla="*/ 10 w 48"/>
                <a:gd name="T93" fmla="*/ 1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54"/>
                <a:gd name="T143" fmla="*/ 48 w 48"/>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54">
                  <a:moveTo>
                    <a:pt x="10" y="17"/>
                  </a:moveTo>
                  <a:lnTo>
                    <a:pt x="10" y="17"/>
                  </a:lnTo>
                  <a:lnTo>
                    <a:pt x="11" y="15"/>
                  </a:lnTo>
                  <a:lnTo>
                    <a:pt x="12" y="13"/>
                  </a:lnTo>
                  <a:lnTo>
                    <a:pt x="12" y="12"/>
                  </a:lnTo>
                  <a:lnTo>
                    <a:pt x="15" y="10"/>
                  </a:lnTo>
                  <a:lnTo>
                    <a:pt x="17" y="9"/>
                  </a:lnTo>
                  <a:lnTo>
                    <a:pt x="18" y="9"/>
                  </a:lnTo>
                  <a:lnTo>
                    <a:pt x="20" y="10"/>
                  </a:lnTo>
                  <a:lnTo>
                    <a:pt x="23" y="12"/>
                  </a:lnTo>
                  <a:lnTo>
                    <a:pt x="27" y="12"/>
                  </a:lnTo>
                  <a:lnTo>
                    <a:pt x="42" y="0"/>
                  </a:lnTo>
                  <a:lnTo>
                    <a:pt x="48" y="17"/>
                  </a:lnTo>
                  <a:lnTo>
                    <a:pt x="47" y="20"/>
                  </a:lnTo>
                  <a:lnTo>
                    <a:pt x="27" y="25"/>
                  </a:lnTo>
                  <a:lnTo>
                    <a:pt x="33" y="36"/>
                  </a:lnTo>
                  <a:lnTo>
                    <a:pt x="31" y="37"/>
                  </a:lnTo>
                  <a:lnTo>
                    <a:pt x="29" y="39"/>
                  </a:lnTo>
                  <a:lnTo>
                    <a:pt x="28" y="40"/>
                  </a:lnTo>
                  <a:lnTo>
                    <a:pt x="27" y="41"/>
                  </a:lnTo>
                  <a:lnTo>
                    <a:pt x="26" y="42"/>
                  </a:lnTo>
                  <a:lnTo>
                    <a:pt x="24" y="45"/>
                  </a:lnTo>
                  <a:lnTo>
                    <a:pt x="21" y="48"/>
                  </a:lnTo>
                  <a:lnTo>
                    <a:pt x="20" y="49"/>
                  </a:lnTo>
                  <a:lnTo>
                    <a:pt x="10" y="54"/>
                  </a:lnTo>
                  <a:lnTo>
                    <a:pt x="0" y="50"/>
                  </a:lnTo>
                  <a:lnTo>
                    <a:pt x="0" y="49"/>
                  </a:lnTo>
                  <a:lnTo>
                    <a:pt x="2" y="47"/>
                  </a:lnTo>
                  <a:lnTo>
                    <a:pt x="5" y="42"/>
                  </a:lnTo>
                  <a:lnTo>
                    <a:pt x="8" y="39"/>
                  </a:lnTo>
                  <a:lnTo>
                    <a:pt x="9" y="37"/>
                  </a:lnTo>
                  <a:lnTo>
                    <a:pt x="9" y="32"/>
                  </a:lnTo>
                  <a:lnTo>
                    <a:pt x="9" y="29"/>
                  </a:lnTo>
                  <a:lnTo>
                    <a:pt x="11" y="24"/>
                  </a:lnTo>
                  <a:lnTo>
                    <a:pt x="11" y="20"/>
                  </a:lnTo>
                  <a:lnTo>
                    <a:pt x="10" y="17"/>
                  </a:lnTo>
                  <a:close/>
                </a:path>
              </a:pathLst>
            </a:custGeom>
            <a:grpFill/>
            <a:ln w="1905">
              <a:solidFill>
                <a:srgbClr val="FAE374"/>
              </a:solidFill>
              <a:prstDash val="solid"/>
              <a:round/>
              <a:headEnd/>
              <a:tailEnd/>
            </a:ln>
          </p:spPr>
          <p:txBody>
            <a:bodyPr/>
            <a:lstStyle/>
            <a:p>
              <a:endParaRPr lang="en-US"/>
            </a:p>
          </p:txBody>
        </p:sp>
        <p:sp>
          <p:nvSpPr>
            <p:cNvPr id="184" name="Freeform 259"/>
            <p:cNvSpPr>
              <a:spLocks noChangeAspect="1" noEditPoints="1"/>
            </p:cNvSpPr>
            <p:nvPr/>
          </p:nvSpPr>
          <p:spPr bwMode="auto">
            <a:xfrm>
              <a:off x="6161250" y="2441744"/>
              <a:ext cx="239039" cy="376580"/>
            </a:xfrm>
            <a:custGeom>
              <a:avLst/>
              <a:gdLst>
                <a:gd name="T0" fmla="*/ 10 w 183"/>
                <a:gd name="T1" fmla="*/ 261 h 264"/>
                <a:gd name="T2" fmla="*/ 1 w 183"/>
                <a:gd name="T3" fmla="*/ 257 h 264"/>
                <a:gd name="T4" fmla="*/ 37 w 183"/>
                <a:gd name="T5" fmla="*/ 215 h 264"/>
                <a:gd name="T6" fmla="*/ 34 w 183"/>
                <a:gd name="T7" fmla="*/ 165 h 264"/>
                <a:gd name="T8" fmla="*/ 26 w 183"/>
                <a:gd name="T9" fmla="*/ 172 h 264"/>
                <a:gd name="T10" fmla="*/ 29 w 183"/>
                <a:gd name="T11" fmla="*/ 182 h 264"/>
                <a:gd name="T12" fmla="*/ 30 w 183"/>
                <a:gd name="T13" fmla="*/ 187 h 264"/>
                <a:gd name="T14" fmla="*/ 31 w 183"/>
                <a:gd name="T15" fmla="*/ 180 h 264"/>
                <a:gd name="T16" fmla="*/ 33 w 183"/>
                <a:gd name="T17" fmla="*/ 189 h 264"/>
                <a:gd name="T18" fmla="*/ 35 w 183"/>
                <a:gd name="T19" fmla="*/ 200 h 264"/>
                <a:gd name="T20" fmla="*/ 43 w 183"/>
                <a:gd name="T21" fmla="*/ 196 h 264"/>
                <a:gd name="T22" fmla="*/ 47 w 183"/>
                <a:gd name="T23" fmla="*/ 182 h 264"/>
                <a:gd name="T24" fmla="*/ 44 w 183"/>
                <a:gd name="T25" fmla="*/ 173 h 264"/>
                <a:gd name="T26" fmla="*/ 37 w 183"/>
                <a:gd name="T27" fmla="*/ 166 h 264"/>
                <a:gd name="T28" fmla="*/ 62 w 183"/>
                <a:gd name="T29" fmla="*/ 165 h 264"/>
                <a:gd name="T30" fmla="*/ 55 w 183"/>
                <a:gd name="T31" fmla="*/ 165 h 264"/>
                <a:gd name="T32" fmla="*/ 60 w 183"/>
                <a:gd name="T33" fmla="*/ 186 h 264"/>
                <a:gd name="T34" fmla="*/ 66 w 183"/>
                <a:gd name="T35" fmla="*/ 173 h 264"/>
                <a:gd name="T36" fmla="*/ 75 w 183"/>
                <a:gd name="T37" fmla="*/ 166 h 264"/>
                <a:gd name="T38" fmla="*/ 62 w 183"/>
                <a:gd name="T39" fmla="*/ 156 h 264"/>
                <a:gd name="T40" fmla="*/ 132 w 183"/>
                <a:gd name="T41" fmla="*/ 65 h 264"/>
                <a:gd name="T42" fmla="*/ 130 w 183"/>
                <a:gd name="T43" fmla="*/ 82 h 264"/>
                <a:gd name="T44" fmla="*/ 130 w 183"/>
                <a:gd name="T45" fmla="*/ 89 h 264"/>
                <a:gd name="T46" fmla="*/ 126 w 183"/>
                <a:gd name="T47" fmla="*/ 99 h 264"/>
                <a:gd name="T48" fmla="*/ 109 w 183"/>
                <a:gd name="T49" fmla="*/ 122 h 264"/>
                <a:gd name="T50" fmla="*/ 101 w 183"/>
                <a:gd name="T51" fmla="*/ 129 h 264"/>
                <a:gd name="T52" fmla="*/ 100 w 183"/>
                <a:gd name="T53" fmla="*/ 117 h 264"/>
                <a:gd name="T54" fmla="*/ 92 w 183"/>
                <a:gd name="T55" fmla="*/ 125 h 264"/>
                <a:gd name="T56" fmla="*/ 85 w 183"/>
                <a:gd name="T57" fmla="*/ 139 h 264"/>
                <a:gd name="T58" fmla="*/ 84 w 183"/>
                <a:gd name="T59" fmla="*/ 148 h 264"/>
                <a:gd name="T60" fmla="*/ 65 w 183"/>
                <a:gd name="T61" fmla="*/ 146 h 264"/>
                <a:gd name="T62" fmla="*/ 49 w 183"/>
                <a:gd name="T63" fmla="*/ 157 h 264"/>
                <a:gd name="T64" fmla="*/ 38 w 183"/>
                <a:gd name="T65" fmla="*/ 165 h 264"/>
                <a:gd name="T66" fmla="*/ 53 w 183"/>
                <a:gd name="T67" fmla="*/ 161 h 264"/>
                <a:gd name="T68" fmla="*/ 77 w 183"/>
                <a:gd name="T69" fmla="*/ 162 h 264"/>
                <a:gd name="T70" fmla="*/ 79 w 183"/>
                <a:gd name="T71" fmla="*/ 173 h 264"/>
                <a:gd name="T72" fmla="*/ 88 w 183"/>
                <a:gd name="T73" fmla="*/ 166 h 264"/>
                <a:gd name="T74" fmla="*/ 93 w 183"/>
                <a:gd name="T75" fmla="*/ 157 h 264"/>
                <a:gd name="T76" fmla="*/ 100 w 183"/>
                <a:gd name="T77" fmla="*/ 162 h 264"/>
                <a:gd name="T78" fmla="*/ 110 w 183"/>
                <a:gd name="T79" fmla="*/ 161 h 264"/>
                <a:gd name="T80" fmla="*/ 117 w 183"/>
                <a:gd name="T81" fmla="*/ 161 h 264"/>
                <a:gd name="T82" fmla="*/ 126 w 183"/>
                <a:gd name="T83" fmla="*/ 153 h 264"/>
                <a:gd name="T84" fmla="*/ 130 w 183"/>
                <a:gd name="T85" fmla="*/ 143 h 264"/>
                <a:gd name="T86" fmla="*/ 134 w 183"/>
                <a:gd name="T87" fmla="*/ 151 h 264"/>
                <a:gd name="T88" fmla="*/ 134 w 183"/>
                <a:gd name="T89" fmla="*/ 139 h 264"/>
                <a:gd name="T90" fmla="*/ 136 w 183"/>
                <a:gd name="T91" fmla="*/ 116 h 264"/>
                <a:gd name="T92" fmla="*/ 143 w 183"/>
                <a:gd name="T93" fmla="*/ 104 h 264"/>
                <a:gd name="T94" fmla="*/ 144 w 183"/>
                <a:gd name="T95" fmla="*/ 99 h 264"/>
                <a:gd name="T96" fmla="*/ 132 w 183"/>
                <a:gd name="T97" fmla="*/ 65 h 264"/>
                <a:gd name="T98" fmla="*/ 144 w 183"/>
                <a:gd name="T99" fmla="*/ 9 h 264"/>
                <a:gd name="T100" fmla="*/ 140 w 183"/>
                <a:gd name="T101" fmla="*/ 28 h 264"/>
                <a:gd name="T102" fmla="*/ 140 w 183"/>
                <a:gd name="T103" fmla="*/ 35 h 264"/>
                <a:gd name="T104" fmla="*/ 130 w 183"/>
                <a:gd name="T105" fmla="*/ 34 h 264"/>
                <a:gd name="T106" fmla="*/ 130 w 183"/>
                <a:gd name="T107" fmla="*/ 49 h 264"/>
                <a:gd name="T108" fmla="*/ 134 w 183"/>
                <a:gd name="T109" fmla="*/ 56 h 264"/>
                <a:gd name="T110" fmla="*/ 132 w 183"/>
                <a:gd name="T111" fmla="*/ 49 h 264"/>
                <a:gd name="T112" fmla="*/ 145 w 183"/>
                <a:gd name="T113" fmla="*/ 43 h 264"/>
                <a:gd name="T114" fmla="*/ 163 w 183"/>
                <a:gd name="T115" fmla="*/ 42 h 264"/>
                <a:gd name="T116" fmla="*/ 181 w 183"/>
                <a:gd name="T117" fmla="*/ 33 h 264"/>
                <a:gd name="T118" fmla="*/ 177 w 183"/>
                <a:gd name="T119" fmla="*/ 26 h 264"/>
                <a:gd name="T120" fmla="*/ 171 w 183"/>
                <a:gd name="T121" fmla="*/ 21 h 264"/>
                <a:gd name="T122" fmla="*/ 153 w 183"/>
                <a:gd name="T123" fmla="*/ 9 h 2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3"/>
                <a:gd name="T187" fmla="*/ 0 h 264"/>
                <a:gd name="T188" fmla="*/ 183 w 183"/>
                <a:gd name="T189" fmla="*/ 264 h 2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3" h="264">
                  <a:moveTo>
                    <a:pt x="8" y="260"/>
                  </a:moveTo>
                  <a:lnTo>
                    <a:pt x="8" y="260"/>
                  </a:lnTo>
                  <a:lnTo>
                    <a:pt x="5" y="262"/>
                  </a:lnTo>
                  <a:lnTo>
                    <a:pt x="5" y="264"/>
                  </a:lnTo>
                  <a:lnTo>
                    <a:pt x="8" y="264"/>
                  </a:lnTo>
                  <a:lnTo>
                    <a:pt x="10" y="261"/>
                  </a:lnTo>
                  <a:lnTo>
                    <a:pt x="10" y="259"/>
                  </a:lnTo>
                  <a:lnTo>
                    <a:pt x="8" y="260"/>
                  </a:lnTo>
                  <a:close/>
                  <a:moveTo>
                    <a:pt x="0" y="256"/>
                  </a:moveTo>
                  <a:lnTo>
                    <a:pt x="1" y="260"/>
                  </a:lnTo>
                  <a:lnTo>
                    <a:pt x="1" y="257"/>
                  </a:lnTo>
                  <a:lnTo>
                    <a:pt x="1" y="256"/>
                  </a:lnTo>
                  <a:lnTo>
                    <a:pt x="0" y="256"/>
                  </a:lnTo>
                  <a:close/>
                  <a:moveTo>
                    <a:pt x="38" y="210"/>
                  </a:moveTo>
                  <a:lnTo>
                    <a:pt x="38" y="210"/>
                  </a:lnTo>
                  <a:lnTo>
                    <a:pt x="37" y="213"/>
                  </a:lnTo>
                  <a:lnTo>
                    <a:pt x="37" y="215"/>
                  </a:lnTo>
                  <a:lnTo>
                    <a:pt x="38" y="214"/>
                  </a:lnTo>
                  <a:lnTo>
                    <a:pt x="39" y="212"/>
                  </a:lnTo>
                  <a:lnTo>
                    <a:pt x="39" y="210"/>
                  </a:lnTo>
                  <a:lnTo>
                    <a:pt x="38" y="210"/>
                  </a:lnTo>
                  <a:close/>
                  <a:moveTo>
                    <a:pt x="34" y="165"/>
                  </a:moveTo>
                  <a:lnTo>
                    <a:pt x="30" y="172"/>
                  </a:lnTo>
                  <a:lnTo>
                    <a:pt x="29" y="172"/>
                  </a:lnTo>
                  <a:lnTo>
                    <a:pt x="28" y="171"/>
                  </a:lnTo>
                  <a:lnTo>
                    <a:pt x="26" y="170"/>
                  </a:lnTo>
                  <a:lnTo>
                    <a:pt x="26" y="172"/>
                  </a:lnTo>
                  <a:lnTo>
                    <a:pt x="25" y="173"/>
                  </a:lnTo>
                  <a:lnTo>
                    <a:pt x="23" y="174"/>
                  </a:lnTo>
                  <a:lnTo>
                    <a:pt x="27" y="178"/>
                  </a:lnTo>
                  <a:lnTo>
                    <a:pt x="29" y="182"/>
                  </a:lnTo>
                  <a:lnTo>
                    <a:pt x="27" y="181"/>
                  </a:lnTo>
                  <a:lnTo>
                    <a:pt x="26" y="182"/>
                  </a:lnTo>
                  <a:lnTo>
                    <a:pt x="27" y="184"/>
                  </a:lnTo>
                  <a:lnTo>
                    <a:pt x="29" y="187"/>
                  </a:lnTo>
                  <a:lnTo>
                    <a:pt x="30" y="187"/>
                  </a:lnTo>
                  <a:lnTo>
                    <a:pt x="31" y="187"/>
                  </a:lnTo>
                  <a:lnTo>
                    <a:pt x="34" y="187"/>
                  </a:lnTo>
                  <a:lnTo>
                    <a:pt x="34" y="181"/>
                  </a:lnTo>
                  <a:lnTo>
                    <a:pt x="31" y="181"/>
                  </a:lnTo>
                  <a:lnTo>
                    <a:pt x="31" y="180"/>
                  </a:lnTo>
                  <a:lnTo>
                    <a:pt x="33" y="179"/>
                  </a:lnTo>
                  <a:lnTo>
                    <a:pt x="35" y="179"/>
                  </a:lnTo>
                  <a:lnTo>
                    <a:pt x="35" y="182"/>
                  </a:lnTo>
                  <a:lnTo>
                    <a:pt x="36" y="183"/>
                  </a:lnTo>
                  <a:lnTo>
                    <a:pt x="33" y="189"/>
                  </a:lnTo>
                  <a:lnTo>
                    <a:pt x="31" y="192"/>
                  </a:lnTo>
                  <a:lnTo>
                    <a:pt x="30" y="203"/>
                  </a:lnTo>
                  <a:lnTo>
                    <a:pt x="33" y="200"/>
                  </a:lnTo>
                  <a:lnTo>
                    <a:pt x="34" y="200"/>
                  </a:lnTo>
                  <a:lnTo>
                    <a:pt x="35" y="200"/>
                  </a:lnTo>
                  <a:lnTo>
                    <a:pt x="34" y="202"/>
                  </a:lnTo>
                  <a:lnTo>
                    <a:pt x="34" y="204"/>
                  </a:lnTo>
                  <a:lnTo>
                    <a:pt x="36" y="205"/>
                  </a:lnTo>
                  <a:lnTo>
                    <a:pt x="39" y="200"/>
                  </a:lnTo>
                  <a:lnTo>
                    <a:pt x="43" y="196"/>
                  </a:lnTo>
                  <a:lnTo>
                    <a:pt x="43" y="192"/>
                  </a:lnTo>
                  <a:lnTo>
                    <a:pt x="43" y="190"/>
                  </a:lnTo>
                  <a:lnTo>
                    <a:pt x="43" y="187"/>
                  </a:lnTo>
                  <a:lnTo>
                    <a:pt x="44" y="183"/>
                  </a:lnTo>
                  <a:lnTo>
                    <a:pt x="47" y="182"/>
                  </a:lnTo>
                  <a:lnTo>
                    <a:pt x="47" y="180"/>
                  </a:lnTo>
                  <a:lnTo>
                    <a:pt x="46" y="179"/>
                  </a:lnTo>
                  <a:lnTo>
                    <a:pt x="45" y="178"/>
                  </a:lnTo>
                  <a:lnTo>
                    <a:pt x="45" y="177"/>
                  </a:lnTo>
                  <a:lnTo>
                    <a:pt x="43" y="177"/>
                  </a:lnTo>
                  <a:lnTo>
                    <a:pt x="44" y="173"/>
                  </a:lnTo>
                  <a:lnTo>
                    <a:pt x="44" y="172"/>
                  </a:lnTo>
                  <a:lnTo>
                    <a:pt x="44" y="170"/>
                  </a:lnTo>
                  <a:lnTo>
                    <a:pt x="39" y="170"/>
                  </a:lnTo>
                  <a:lnTo>
                    <a:pt x="38" y="169"/>
                  </a:lnTo>
                  <a:lnTo>
                    <a:pt x="37" y="166"/>
                  </a:lnTo>
                  <a:lnTo>
                    <a:pt x="36" y="165"/>
                  </a:lnTo>
                  <a:lnTo>
                    <a:pt x="34" y="165"/>
                  </a:lnTo>
                  <a:close/>
                  <a:moveTo>
                    <a:pt x="67" y="161"/>
                  </a:moveTo>
                  <a:lnTo>
                    <a:pt x="67" y="161"/>
                  </a:lnTo>
                  <a:lnTo>
                    <a:pt x="62" y="165"/>
                  </a:lnTo>
                  <a:lnTo>
                    <a:pt x="61" y="165"/>
                  </a:lnTo>
                  <a:lnTo>
                    <a:pt x="60" y="165"/>
                  </a:lnTo>
                  <a:lnTo>
                    <a:pt x="60" y="164"/>
                  </a:lnTo>
                  <a:lnTo>
                    <a:pt x="58" y="164"/>
                  </a:lnTo>
                  <a:lnTo>
                    <a:pt x="55" y="165"/>
                  </a:lnTo>
                  <a:lnTo>
                    <a:pt x="54" y="169"/>
                  </a:lnTo>
                  <a:lnTo>
                    <a:pt x="53" y="172"/>
                  </a:lnTo>
                  <a:lnTo>
                    <a:pt x="51" y="173"/>
                  </a:lnTo>
                  <a:lnTo>
                    <a:pt x="54" y="180"/>
                  </a:lnTo>
                  <a:lnTo>
                    <a:pt x="60" y="186"/>
                  </a:lnTo>
                  <a:lnTo>
                    <a:pt x="61" y="181"/>
                  </a:lnTo>
                  <a:lnTo>
                    <a:pt x="61" y="177"/>
                  </a:lnTo>
                  <a:lnTo>
                    <a:pt x="63" y="175"/>
                  </a:lnTo>
                  <a:lnTo>
                    <a:pt x="65" y="174"/>
                  </a:lnTo>
                  <a:lnTo>
                    <a:pt x="66" y="173"/>
                  </a:lnTo>
                  <a:lnTo>
                    <a:pt x="67" y="173"/>
                  </a:lnTo>
                  <a:lnTo>
                    <a:pt x="68" y="174"/>
                  </a:lnTo>
                  <a:lnTo>
                    <a:pt x="69" y="177"/>
                  </a:lnTo>
                  <a:lnTo>
                    <a:pt x="75" y="166"/>
                  </a:lnTo>
                  <a:lnTo>
                    <a:pt x="67" y="161"/>
                  </a:lnTo>
                  <a:close/>
                  <a:moveTo>
                    <a:pt x="61" y="151"/>
                  </a:moveTo>
                  <a:lnTo>
                    <a:pt x="61" y="151"/>
                  </a:lnTo>
                  <a:lnTo>
                    <a:pt x="62" y="153"/>
                  </a:lnTo>
                  <a:lnTo>
                    <a:pt x="63" y="154"/>
                  </a:lnTo>
                  <a:lnTo>
                    <a:pt x="62" y="156"/>
                  </a:lnTo>
                  <a:lnTo>
                    <a:pt x="61" y="156"/>
                  </a:lnTo>
                  <a:lnTo>
                    <a:pt x="60" y="154"/>
                  </a:lnTo>
                  <a:lnTo>
                    <a:pt x="60" y="151"/>
                  </a:lnTo>
                  <a:lnTo>
                    <a:pt x="61" y="151"/>
                  </a:lnTo>
                  <a:close/>
                  <a:moveTo>
                    <a:pt x="132" y="65"/>
                  </a:moveTo>
                  <a:lnTo>
                    <a:pt x="132" y="65"/>
                  </a:lnTo>
                  <a:lnTo>
                    <a:pt x="132" y="67"/>
                  </a:lnTo>
                  <a:lnTo>
                    <a:pt x="132" y="69"/>
                  </a:lnTo>
                  <a:lnTo>
                    <a:pt x="127" y="73"/>
                  </a:lnTo>
                  <a:lnTo>
                    <a:pt x="130" y="82"/>
                  </a:lnTo>
                  <a:lnTo>
                    <a:pt x="126" y="83"/>
                  </a:lnTo>
                  <a:lnTo>
                    <a:pt x="125" y="85"/>
                  </a:lnTo>
                  <a:lnTo>
                    <a:pt x="127" y="86"/>
                  </a:lnTo>
                  <a:lnTo>
                    <a:pt x="128" y="88"/>
                  </a:lnTo>
                  <a:lnTo>
                    <a:pt x="130" y="89"/>
                  </a:lnTo>
                  <a:lnTo>
                    <a:pt x="130" y="90"/>
                  </a:lnTo>
                  <a:lnTo>
                    <a:pt x="127" y="92"/>
                  </a:lnTo>
                  <a:lnTo>
                    <a:pt x="126" y="92"/>
                  </a:lnTo>
                  <a:lnTo>
                    <a:pt x="126" y="96"/>
                  </a:lnTo>
                  <a:lnTo>
                    <a:pt x="126" y="99"/>
                  </a:lnTo>
                  <a:lnTo>
                    <a:pt x="115" y="114"/>
                  </a:lnTo>
                  <a:lnTo>
                    <a:pt x="112" y="114"/>
                  </a:lnTo>
                  <a:lnTo>
                    <a:pt x="111" y="116"/>
                  </a:lnTo>
                  <a:lnTo>
                    <a:pt x="111" y="118"/>
                  </a:lnTo>
                  <a:lnTo>
                    <a:pt x="110" y="121"/>
                  </a:lnTo>
                  <a:lnTo>
                    <a:pt x="109" y="122"/>
                  </a:lnTo>
                  <a:lnTo>
                    <a:pt x="109" y="124"/>
                  </a:lnTo>
                  <a:lnTo>
                    <a:pt x="107" y="124"/>
                  </a:lnTo>
                  <a:lnTo>
                    <a:pt x="106" y="124"/>
                  </a:lnTo>
                  <a:lnTo>
                    <a:pt x="101" y="125"/>
                  </a:lnTo>
                  <a:lnTo>
                    <a:pt x="101" y="129"/>
                  </a:lnTo>
                  <a:lnTo>
                    <a:pt x="95" y="129"/>
                  </a:lnTo>
                  <a:lnTo>
                    <a:pt x="95" y="125"/>
                  </a:lnTo>
                  <a:lnTo>
                    <a:pt x="95" y="122"/>
                  </a:lnTo>
                  <a:lnTo>
                    <a:pt x="98" y="120"/>
                  </a:lnTo>
                  <a:lnTo>
                    <a:pt x="100" y="117"/>
                  </a:lnTo>
                  <a:lnTo>
                    <a:pt x="95" y="120"/>
                  </a:lnTo>
                  <a:lnTo>
                    <a:pt x="93" y="121"/>
                  </a:lnTo>
                  <a:lnTo>
                    <a:pt x="92" y="122"/>
                  </a:lnTo>
                  <a:lnTo>
                    <a:pt x="92" y="124"/>
                  </a:lnTo>
                  <a:lnTo>
                    <a:pt x="92" y="125"/>
                  </a:lnTo>
                  <a:lnTo>
                    <a:pt x="92" y="130"/>
                  </a:lnTo>
                  <a:lnTo>
                    <a:pt x="91" y="132"/>
                  </a:lnTo>
                  <a:lnTo>
                    <a:pt x="88" y="133"/>
                  </a:lnTo>
                  <a:lnTo>
                    <a:pt x="86" y="138"/>
                  </a:lnTo>
                  <a:lnTo>
                    <a:pt x="85" y="139"/>
                  </a:lnTo>
                  <a:lnTo>
                    <a:pt x="86" y="140"/>
                  </a:lnTo>
                  <a:lnTo>
                    <a:pt x="87" y="141"/>
                  </a:lnTo>
                  <a:lnTo>
                    <a:pt x="87" y="143"/>
                  </a:lnTo>
                  <a:lnTo>
                    <a:pt x="86" y="146"/>
                  </a:lnTo>
                  <a:lnTo>
                    <a:pt x="85" y="147"/>
                  </a:lnTo>
                  <a:lnTo>
                    <a:pt x="84" y="148"/>
                  </a:lnTo>
                  <a:lnTo>
                    <a:pt x="79" y="146"/>
                  </a:lnTo>
                  <a:lnTo>
                    <a:pt x="75" y="145"/>
                  </a:lnTo>
                  <a:lnTo>
                    <a:pt x="70" y="146"/>
                  </a:lnTo>
                  <a:lnTo>
                    <a:pt x="65" y="148"/>
                  </a:lnTo>
                  <a:lnTo>
                    <a:pt x="65" y="146"/>
                  </a:lnTo>
                  <a:lnTo>
                    <a:pt x="65" y="145"/>
                  </a:lnTo>
                  <a:lnTo>
                    <a:pt x="62" y="146"/>
                  </a:lnTo>
                  <a:lnTo>
                    <a:pt x="60" y="146"/>
                  </a:lnTo>
                  <a:lnTo>
                    <a:pt x="58" y="148"/>
                  </a:lnTo>
                  <a:lnTo>
                    <a:pt x="53" y="153"/>
                  </a:lnTo>
                  <a:lnTo>
                    <a:pt x="49" y="157"/>
                  </a:lnTo>
                  <a:lnTo>
                    <a:pt x="44" y="161"/>
                  </a:lnTo>
                  <a:lnTo>
                    <a:pt x="42" y="161"/>
                  </a:lnTo>
                  <a:lnTo>
                    <a:pt x="41" y="161"/>
                  </a:lnTo>
                  <a:lnTo>
                    <a:pt x="38" y="159"/>
                  </a:lnTo>
                  <a:lnTo>
                    <a:pt x="38" y="165"/>
                  </a:lnTo>
                  <a:lnTo>
                    <a:pt x="52" y="165"/>
                  </a:lnTo>
                  <a:lnTo>
                    <a:pt x="52" y="163"/>
                  </a:lnTo>
                  <a:lnTo>
                    <a:pt x="53" y="162"/>
                  </a:lnTo>
                  <a:lnTo>
                    <a:pt x="53" y="161"/>
                  </a:lnTo>
                  <a:lnTo>
                    <a:pt x="60" y="161"/>
                  </a:lnTo>
                  <a:lnTo>
                    <a:pt x="70" y="159"/>
                  </a:lnTo>
                  <a:lnTo>
                    <a:pt x="79" y="159"/>
                  </a:lnTo>
                  <a:lnTo>
                    <a:pt x="78" y="161"/>
                  </a:lnTo>
                  <a:lnTo>
                    <a:pt x="77" y="162"/>
                  </a:lnTo>
                  <a:lnTo>
                    <a:pt x="77" y="165"/>
                  </a:lnTo>
                  <a:lnTo>
                    <a:pt x="77" y="169"/>
                  </a:lnTo>
                  <a:lnTo>
                    <a:pt x="78" y="170"/>
                  </a:lnTo>
                  <a:lnTo>
                    <a:pt x="79" y="173"/>
                  </a:lnTo>
                  <a:lnTo>
                    <a:pt x="83" y="173"/>
                  </a:lnTo>
                  <a:lnTo>
                    <a:pt x="86" y="173"/>
                  </a:lnTo>
                  <a:lnTo>
                    <a:pt x="87" y="172"/>
                  </a:lnTo>
                  <a:lnTo>
                    <a:pt x="87" y="170"/>
                  </a:lnTo>
                  <a:lnTo>
                    <a:pt x="88" y="166"/>
                  </a:lnTo>
                  <a:lnTo>
                    <a:pt x="92" y="165"/>
                  </a:lnTo>
                  <a:lnTo>
                    <a:pt x="95" y="164"/>
                  </a:lnTo>
                  <a:lnTo>
                    <a:pt x="94" y="161"/>
                  </a:lnTo>
                  <a:lnTo>
                    <a:pt x="93" y="157"/>
                  </a:lnTo>
                  <a:lnTo>
                    <a:pt x="99" y="157"/>
                  </a:lnTo>
                  <a:lnTo>
                    <a:pt x="101" y="159"/>
                  </a:lnTo>
                  <a:lnTo>
                    <a:pt x="100" y="159"/>
                  </a:lnTo>
                  <a:lnTo>
                    <a:pt x="100" y="162"/>
                  </a:lnTo>
                  <a:lnTo>
                    <a:pt x="101" y="162"/>
                  </a:lnTo>
                  <a:lnTo>
                    <a:pt x="102" y="161"/>
                  </a:lnTo>
                  <a:lnTo>
                    <a:pt x="103" y="159"/>
                  </a:lnTo>
                  <a:lnTo>
                    <a:pt x="107" y="159"/>
                  </a:lnTo>
                  <a:lnTo>
                    <a:pt x="110" y="161"/>
                  </a:lnTo>
                  <a:lnTo>
                    <a:pt x="112" y="157"/>
                  </a:lnTo>
                  <a:lnTo>
                    <a:pt x="115" y="155"/>
                  </a:lnTo>
                  <a:lnTo>
                    <a:pt x="117" y="157"/>
                  </a:lnTo>
                  <a:lnTo>
                    <a:pt x="117" y="159"/>
                  </a:lnTo>
                  <a:lnTo>
                    <a:pt x="117" y="161"/>
                  </a:lnTo>
                  <a:lnTo>
                    <a:pt x="119" y="161"/>
                  </a:lnTo>
                  <a:lnTo>
                    <a:pt x="120" y="157"/>
                  </a:lnTo>
                  <a:lnTo>
                    <a:pt x="122" y="153"/>
                  </a:lnTo>
                  <a:lnTo>
                    <a:pt x="126" y="153"/>
                  </a:lnTo>
                  <a:lnTo>
                    <a:pt x="126" y="150"/>
                  </a:lnTo>
                  <a:lnTo>
                    <a:pt x="126" y="148"/>
                  </a:lnTo>
                  <a:lnTo>
                    <a:pt x="126" y="146"/>
                  </a:lnTo>
                  <a:lnTo>
                    <a:pt x="127" y="143"/>
                  </a:lnTo>
                  <a:lnTo>
                    <a:pt x="128" y="143"/>
                  </a:lnTo>
                  <a:lnTo>
                    <a:pt x="130" y="143"/>
                  </a:lnTo>
                  <a:lnTo>
                    <a:pt x="131" y="146"/>
                  </a:lnTo>
                  <a:lnTo>
                    <a:pt x="127" y="150"/>
                  </a:lnTo>
                  <a:lnTo>
                    <a:pt x="127" y="155"/>
                  </a:lnTo>
                  <a:lnTo>
                    <a:pt x="127" y="156"/>
                  </a:lnTo>
                  <a:lnTo>
                    <a:pt x="130" y="156"/>
                  </a:lnTo>
                  <a:lnTo>
                    <a:pt x="134" y="151"/>
                  </a:lnTo>
                  <a:lnTo>
                    <a:pt x="135" y="148"/>
                  </a:lnTo>
                  <a:lnTo>
                    <a:pt x="136" y="145"/>
                  </a:lnTo>
                  <a:lnTo>
                    <a:pt x="135" y="142"/>
                  </a:lnTo>
                  <a:lnTo>
                    <a:pt x="132" y="140"/>
                  </a:lnTo>
                  <a:lnTo>
                    <a:pt x="134" y="139"/>
                  </a:lnTo>
                  <a:lnTo>
                    <a:pt x="134" y="137"/>
                  </a:lnTo>
                  <a:lnTo>
                    <a:pt x="134" y="134"/>
                  </a:lnTo>
                  <a:lnTo>
                    <a:pt x="134" y="130"/>
                  </a:lnTo>
                  <a:lnTo>
                    <a:pt x="136" y="125"/>
                  </a:lnTo>
                  <a:lnTo>
                    <a:pt x="138" y="121"/>
                  </a:lnTo>
                  <a:lnTo>
                    <a:pt x="136" y="116"/>
                  </a:lnTo>
                  <a:lnTo>
                    <a:pt x="136" y="112"/>
                  </a:lnTo>
                  <a:lnTo>
                    <a:pt x="136" y="107"/>
                  </a:lnTo>
                  <a:lnTo>
                    <a:pt x="138" y="105"/>
                  </a:lnTo>
                  <a:lnTo>
                    <a:pt x="140" y="105"/>
                  </a:lnTo>
                  <a:lnTo>
                    <a:pt x="141" y="105"/>
                  </a:lnTo>
                  <a:lnTo>
                    <a:pt x="143" y="104"/>
                  </a:lnTo>
                  <a:lnTo>
                    <a:pt x="143" y="102"/>
                  </a:lnTo>
                  <a:lnTo>
                    <a:pt x="142" y="101"/>
                  </a:lnTo>
                  <a:lnTo>
                    <a:pt x="141" y="100"/>
                  </a:lnTo>
                  <a:lnTo>
                    <a:pt x="141" y="99"/>
                  </a:lnTo>
                  <a:lnTo>
                    <a:pt x="144" y="99"/>
                  </a:lnTo>
                  <a:lnTo>
                    <a:pt x="147" y="92"/>
                  </a:lnTo>
                  <a:lnTo>
                    <a:pt x="147" y="86"/>
                  </a:lnTo>
                  <a:lnTo>
                    <a:pt x="145" y="81"/>
                  </a:lnTo>
                  <a:lnTo>
                    <a:pt x="143" y="74"/>
                  </a:lnTo>
                  <a:lnTo>
                    <a:pt x="141" y="68"/>
                  </a:lnTo>
                  <a:lnTo>
                    <a:pt x="132" y="65"/>
                  </a:lnTo>
                  <a:close/>
                  <a:moveTo>
                    <a:pt x="144" y="0"/>
                  </a:moveTo>
                  <a:lnTo>
                    <a:pt x="144" y="0"/>
                  </a:lnTo>
                  <a:lnTo>
                    <a:pt x="142" y="2"/>
                  </a:lnTo>
                  <a:lnTo>
                    <a:pt x="142" y="5"/>
                  </a:lnTo>
                  <a:lnTo>
                    <a:pt x="142" y="8"/>
                  </a:lnTo>
                  <a:lnTo>
                    <a:pt x="143" y="9"/>
                  </a:lnTo>
                  <a:lnTo>
                    <a:pt x="144" y="9"/>
                  </a:lnTo>
                  <a:lnTo>
                    <a:pt x="144" y="13"/>
                  </a:lnTo>
                  <a:lnTo>
                    <a:pt x="145" y="17"/>
                  </a:lnTo>
                  <a:lnTo>
                    <a:pt x="144" y="20"/>
                  </a:lnTo>
                  <a:lnTo>
                    <a:pt x="140" y="28"/>
                  </a:lnTo>
                  <a:lnTo>
                    <a:pt x="140" y="29"/>
                  </a:lnTo>
                  <a:lnTo>
                    <a:pt x="141" y="31"/>
                  </a:lnTo>
                  <a:lnTo>
                    <a:pt x="141" y="32"/>
                  </a:lnTo>
                  <a:lnTo>
                    <a:pt x="141" y="34"/>
                  </a:lnTo>
                  <a:lnTo>
                    <a:pt x="140" y="34"/>
                  </a:lnTo>
                  <a:lnTo>
                    <a:pt x="140" y="35"/>
                  </a:lnTo>
                  <a:lnTo>
                    <a:pt x="139" y="37"/>
                  </a:lnTo>
                  <a:lnTo>
                    <a:pt x="136" y="36"/>
                  </a:lnTo>
                  <a:lnTo>
                    <a:pt x="135" y="35"/>
                  </a:lnTo>
                  <a:lnTo>
                    <a:pt x="135" y="34"/>
                  </a:lnTo>
                  <a:lnTo>
                    <a:pt x="130" y="34"/>
                  </a:lnTo>
                  <a:lnTo>
                    <a:pt x="131" y="39"/>
                  </a:lnTo>
                  <a:lnTo>
                    <a:pt x="127" y="40"/>
                  </a:lnTo>
                  <a:lnTo>
                    <a:pt x="125" y="42"/>
                  </a:lnTo>
                  <a:lnTo>
                    <a:pt x="130" y="49"/>
                  </a:lnTo>
                  <a:lnTo>
                    <a:pt x="130" y="51"/>
                  </a:lnTo>
                  <a:lnTo>
                    <a:pt x="128" y="53"/>
                  </a:lnTo>
                  <a:lnTo>
                    <a:pt x="127" y="56"/>
                  </a:lnTo>
                  <a:lnTo>
                    <a:pt x="127" y="57"/>
                  </a:lnTo>
                  <a:lnTo>
                    <a:pt x="128" y="57"/>
                  </a:lnTo>
                  <a:lnTo>
                    <a:pt x="134" y="56"/>
                  </a:lnTo>
                  <a:lnTo>
                    <a:pt x="139" y="55"/>
                  </a:lnTo>
                  <a:lnTo>
                    <a:pt x="140" y="53"/>
                  </a:lnTo>
                  <a:lnTo>
                    <a:pt x="140" y="52"/>
                  </a:lnTo>
                  <a:lnTo>
                    <a:pt x="138" y="51"/>
                  </a:lnTo>
                  <a:lnTo>
                    <a:pt x="132" y="49"/>
                  </a:lnTo>
                  <a:lnTo>
                    <a:pt x="132" y="47"/>
                  </a:lnTo>
                  <a:lnTo>
                    <a:pt x="132" y="44"/>
                  </a:lnTo>
                  <a:lnTo>
                    <a:pt x="139" y="43"/>
                  </a:lnTo>
                  <a:lnTo>
                    <a:pt x="142" y="42"/>
                  </a:lnTo>
                  <a:lnTo>
                    <a:pt x="145" y="43"/>
                  </a:lnTo>
                  <a:lnTo>
                    <a:pt x="149" y="49"/>
                  </a:lnTo>
                  <a:lnTo>
                    <a:pt x="155" y="49"/>
                  </a:lnTo>
                  <a:lnTo>
                    <a:pt x="160" y="49"/>
                  </a:lnTo>
                  <a:lnTo>
                    <a:pt x="161" y="44"/>
                  </a:lnTo>
                  <a:lnTo>
                    <a:pt x="163" y="42"/>
                  </a:lnTo>
                  <a:lnTo>
                    <a:pt x="165" y="40"/>
                  </a:lnTo>
                  <a:lnTo>
                    <a:pt x="168" y="39"/>
                  </a:lnTo>
                  <a:lnTo>
                    <a:pt x="173" y="37"/>
                  </a:lnTo>
                  <a:lnTo>
                    <a:pt x="183" y="35"/>
                  </a:lnTo>
                  <a:lnTo>
                    <a:pt x="181" y="33"/>
                  </a:lnTo>
                  <a:lnTo>
                    <a:pt x="179" y="31"/>
                  </a:lnTo>
                  <a:lnTo>
                    <a:pt x="180" y="28"/>
                  </a:lnTo>
                  <a:lnTo>
                    <a:pt x="180" y="25"/>
                  </a:lnTo>
                  <a:lnTo>
                    <a:pt x="179" y="25"/>
                  </a:lnTo>
                  <a:lnTo>
                    <a:pt x="177" y="26"/>
                  </a:lnTo>
                  <a:lnTo>
                    <a:pt x="175" y="26"/>
                  </a:lnTo>
                  <a:lnTo>
                    <a:pt x="173" y="26"/>
                  </a:lnTo>
                  <a:lnTo>
                    <a:pt x="172" y="26"/>
                  </a:lnTo>
                  <a:lnTo>
                    <a:pt x="172" y="25"/>
                  </a:lnTo>
                  <a:lnTo>
                    <a:pt x="171" y="21"/>
                  </a:lnTo>
                  <a:lnTo>
                    <a:pt x="164" y="21"/>
                  </a:lnTo>
                  <a:lnTo>
                    <a:pt x="161" y="21"/>
                  </a:lnTo>
                  <a:lnTo>
                    <a:pt x="158" y="20"/>
                  </a:lnTo>
                  <a:lnTo>
                    <a:pt x="157" y="18"/>
                  </a:lnTo>
                  <a:lnTo>
                    <a:pt x="156" y="15"/>
                  </a:lnTo>
                  <a:lnTo>
                    <a:pt x="153" y="9"/>
                  </a:lnTo>
                  <a:lnTo>
                    <a:pt x="149" y="4"/>
                  </a:lnTo>
                  <a:lnTo>
                    <a:pt x="144" y="0"/>
                  </a:lnTo>
                  <a:close/>
                </a:path>
              </a:pathLst>
            </a:custGeom>
            <a:grpFill/>
            <a:ln w="1905">
              <a:solidFill>
                <a:srgbClr val="FAE374"/>
              </a:solidFill>
              <a:prstDash val="solid"/>
              <a:round/>
              <a:headEnd/>
              <a:tailEnd/>
            </a:ln>
          </p:spPr>
          <p:txBody>
            <a:bodyPr/>
            <a:lstStyle/>
            <a:p>
              <a:endParaRPr lang="en-US"/>
            </a:p>
          </p:txBody>
        </p:sp>
        <p:sp>
          <p:nvSpPr>
            <p:cNvPr id="185" name="Freeform 260"/>
            <p:cNvSpPr>
              <a:spLocks noChangeAspect="1"/>
            </p:cNvSpPr>
            <p:nvPr/>
          </p:nvSpPr>
          <p:spPr bwMode="auto">
            <a:xfrm>
              <a:off x="3465198" y="2959541"/>
              <a:ext cx="30043" cy="15691"/>
            </a:xfrm>
            <a:custGeom>
              <a:avLst/>
              <a:gdLst>
                <a:gd name="T0" fmla="*/ 4 w 23"/>
                <a:gd name="T1" fmla="*/ 0 h 11"/>
                <a:gd name="T2" fmla="*/ 4 w 23"/>
                <a:gd name="T3" fmla="*/ 0 h 11"/>
                <a:gd name="T4" fmla="*/ 0 w 23"/>
                <a:gd name="T5" fmla="*/ 5 h 11"/>
                <a:gd name="T6" fmla="*/ 0 w 23"/>
                <a:gd name="T7" fmla="*/ 5 h 11"/>
                <a:gd name="T8" fmla="*/ 6 w 23"/>
                <a:gd name="T9" fmla="*/ 7 h 11"/>
                <a:gd name="T10" fmla="*/ 12 w 23"/>
                <a:gd name="T11" fmla="*/ 10 h 11"/>
                <a:gd name="T12" fmla="*/ 12 w 23"/>
                <a:gd name="T13" fmla="*/ 10 h 11"/>
                <a:gd name="T14" fmla="*/ 12 w 23"/>
                <a:gd name="T15" fmla="*/ 11 h 11"/>
                <a:gd name="T16" fmla="*/ 12 w 23"/>
                <a:gd name="T17" fmla="*/ 11 h 11"/>
                <a:gd name="T18" fmla="*/ 15 w 23"/>
                <a:gd name="T19" fmla="*/ 11 h 11"/>
                <a:gd name="T20" fmla="*/ 18 w 23"/>
                <a:gd name="T21" fmla="*/ 11 h 11"/>
                <a:gd name="T22" fmla="*/ 22 w 23"/>
                <a:gd name="T23" fmla="*/ 8 h 11"/>
                <a:gd name="T24" fmla="*/ 23 w 23"/>
                <a:gd name="T25" fmla="*/ 6 h 11"/>
                <a:gd name="T26" fmla="*/ 23 w 23"/>
                <a:gd name="T27" fmla="*/ 5 h 11"/>
                <a:gd name="T28" fmla="*/ 22 w 23"/>
                <a:gd name="T29" fmla="*/ 5 h 11"/>
                <a:gd name="T30" fmla="*/ 20 w 23"/>
                <a:gd name="T31" fmla="*/ 5 h 11"/>
                <a:gd name="T32" fmla="*/ 20 w 23"/>
                <a:gd name="T33" fmla="*/ 2 h 11"/>
                <a:gd name="T34" fmla="*/ 20 w 23"/>
                <a:gd name="T35" fmla="*/ 2 h 11"/>
                <a:gd name="T36" fmla="*/ 15 w 23"/>
                <a:gd name="T37" fmla="*/ 0 h 11"/>
                <a:gd name="T38" fmla="*/ 12 w 23"/>
                <a:gd name="T39" fmla="*/ 0 h 11"/>
                <a:gd name="T40" fmla="*/ 4 w 23"/>
                <a:gd name="T41" fmla="*/ 0 h 11"/>
                <a:gd name="T42" fmla="*/ 4 w 23"/>
                <a:gd name="T43" fmla="*/ 0 h 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1"/>
                <a:gd name="T68" fmla="*/ 23 w 23"/>
                <a:gd name="T69" fmla="*/ 11 h 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1">
                  <a:moveTo>
                    <a:pt x="4" y="0"/>
                  </a:moveTo>
                  <a:lnTo>
                    <a:pt x="4" y="0"/>
                  </a:lnTo>
                  <a:lnTo>
                    <a:pt x="0" y="5"/>
                  </a:lnTo>
                  <a:lnTo>
                    <a:pt x="6" y="7"/>
                  </a:lnTo>
                  <a:lnTo>
                    <a:pt x="12" y="10"/>
                  </a:lnTo>
                  <a:lnTo>
                    <a:pt x="12" y="11"/>
                  </a:lnTo>
                  <a:lnTo>
                    <a:pt x="15" y="11"/>
                  </a:lnTo>
                  <a:lnTo>
                    <a:pt x="18" y="11"/>
                  </a:lnTo>
                  <a:lnTo>
                    <a:pt x="22" y="8"/>
                  </a:lnTo>
                  <a:lnTo>
                    <a:pt x="23" y="6"/>
                  </a:lnTo>
                  <a:lnTo>
                    <a:pt x="23" y="5"/>
                  </a:lnTo>
                  <a:lnTo>
                    <a:pt x="22" y="5"/>
                  </a:lnTo>
                  <a:lnTo>
                    <a:pt x="20" y="5"/>
                  </a:lnTo>
                  <a:lnTo>
                    <a:pt x="20" y="2"/>
                  </a:lnTo>
                  <a:lnTo>
                    <a:pt x="15" y="0"/>
                  </a:lnTo>
                  <a:lnTo>
                    <a:pt x="12" y="0"/>
                  </a:lnTo>
                  <a:lnTo>
                    <a:pt x="4" y="0"/>
                  </a:lnTo>
                  <a:close/>
                </a:path>
              </a:pathLst>
            </a:custGeom>
            <a:grpFill/>
            <a:ln w="1905">
              <a:solidFill>
                <a:srgbClr val="FAE374"/>
              </a:solidFill>
              <a:prstDash val="solid"/>
              <a:round/>
              <a:headEnd/>
              <a:tailEnd/>
            </a:ln>
          </p:spPr>
          <p:txBody>
            <a:bodyPr/>
            <a:lstStyle/>
            <a:p>
              <a:endParaRPr lang="en-US"/>
            </a:p>
          </p:txBody>
        </p:sp>
        <p:sp>
          <p:nvSpPr>
            <p:cNvPr id="186" name="Freeform 261"/>
            <p:cNvSpPr>
              <a:spLocks noChangeAspect="1"/>
            </p:cNvSpPr>
            <p:nvPr/>
          </p:nvSpPr>
          <p:spPr bwMode="auto">
            <a:xfrm>
              <a:off x="4380863" y="3100758"/>
              <a:ext cx="84905" cy="118394"/>
            </a:xfrm>
            <a:custGeom>
              <a:avLst/>
              <a:gdLst>
                <a:gd name="T0" fmla="*/ 13 w 65"/>
                <a:gd name="T1" fmla="*/ 83 h 83"/>
                <a:gd name="T2" fmla="*/ 13 w 65"/>
                <a:gd name="T3" fmla="*/ 83 h 83"/>
                <a:gd name="T4" fmla="*/ 21 w 65"/>
                <a:gd name="T5" fmla="*/ 78 h 83"/>
                <a:gd name="T6" fmla="*/ 27 w 65"/>
                <a:gd name="T7" fmla="*/ 73 h 83"/>
                <a:gd name="T8" fmla="*/ 35 w 65"/>
                <a:gd name="T9" fmla="*/ 71 h 83"/>
                <a:gd name="T10" fmla="*/ 45 w 65"/>
                <a:gd name="T11" fmla="*/ 75 h 83"/>
                <a:gd name="T12" fmla="*/ 52 w 65"/>
                <a:gd name="T13" fmla="*/ 77 h 83"/>
                <a:gd name="T14" fmla="*/ 54 w 65"/>
                <a:gd name="T15" fmla="*/ 69 h 83"/>
                <a:gd name="T16" fmla="*/ 54 w 65"/>
                <a:gd name="T17" fmla="*/ 66 h 83"/>
                <a:gd name="T18" fmla="*/ 53 w 65"/>
                <a:gd name="T19" fmla="*/ 57 h 83"/>
                <a:gd name="T20" fmla="*/ 54 w 65"/>
                <a:gd name="T21" fmla="*/ 50 h 83"/>
                <a:gd name="T22" fmla="*/ 58 w 65"/>
                <a:gd name="T23" fmla="*/ 42 h 83"/>
                <a:gd name="T24" fmla="*/ 61 w 65"/>
                <a:gd name="T25" fmla="*/ 34 h 83"/>
                <a:gd name="T26" fmla="*/ 62 w 65"/>
                <a:gd name="T27" fmla="*/ 30 h 83"/>
                <a:gd name="T28" fmla="*/ 64 w 65"/>
                <a:gd name="T29" fmla="*/ 28 h 83"/>
                <a:gd name="T30" fmla="*/ 65 w 65"/>
                <a:gd name="T31" fmla="*/ 20 h 83"/>
                <a:gd name="T32" fmla="*/ 64 w 65"/>
                <a:gd name="T33" fmla="*/ 16 h 83"/>
                <a:gd name="T34" fmla="*/ 62 w 65"/>
                <a:gd name="T35" fmla="*/ 13 h 83"/>
                <a:gd name="T36" fmla="*/ 62 w 65"/>
                <a:gd name="T37" fmla="*/ 9 h 83"/>
                <a:gd name="T38" fmla="*/ 61 w 65"/>
                <a:gd name="T39" fmla="*/ 6 h 83"/>
                <a:gd name="T40" fmla="*/ 54 w 65"/>
                <a:gd name="T41" fmla="*/ 6 h 83"/>
                <a:gd name="T42" fmla="*/ 53 w 65"/>
                <a:gd name="T43" fmla="*/ 6 h 83"/>
                <a:gd name="T44" fmla="*/ 53 w 65"/>
                <a:gd name="T45" fmla="*/ 2 h 83"/>
                <a:gd name="T46" fmla="*/ 45 w 65"/>
                <a:gd name="T47" fmla="*/ 4 h 83"/>
                <a:gd name="T48" fmla="*/ 41 w 65"/>
                <a:gd name="T49" fmla="*/ 0 h 83"/>
                <a:gd name="T50" fmla="*/ 31 w 65"/>
                <a:gd name="T51" fmla="*/ 3 h 83"/>
                <a:gd name="T52" fmla="*/ 31 w 65"/>
                <a:gd name="T53" fmla="*/ 5 h 83"/>
                <a:gd name="T54" fmla="*/ 28 w 65"/>
                <a:gd name="T55" fmla="*/ 8 h 83"/>
                <a:gd name="T56" fmla="*/ 26 w 65"/>
                <a:gd name="T57" fmla="*/ 8 h 83"/>
                <a:gd name="T58" fmla="*/ 24 w 65"/>
                <a:gd name="T59" fmla="*/ 4 h 83"/>
                <a:gd name="T60" fmla="*/ 19 w 65"/>
                <a:gd name="T61" fmla="*/ 12 h 83"/>
                <a:gd name="T62" fmla="*/ 19 w 65"/>
                <a:gd name="T63" fmla="*/ 10 h 83"/>
                <a:gd name="T64" fmla="*/ 17 w 65"/>
                <a:gd name="T65" fmla="*/ 10 h 83"/>
                <a:gd name="T66" fmla="*/ 13 w 65"/>
                <a:gd name="T67" fmla="*/ 13 h 83"/>
                <a:gd name="T68" fmla="*/ 12 w 65"/>
                <a:gd name="T69" fmla="*/ 14 h 83"/>
                <a:gd name="T70" fmla="*/ 10 w 65"/>
                <a:gd name="T71" fmla="*/ 18 h 83"/>
                <a:gd name="T72" fmla="*/ 10 w 65"/>
                <a:gd name="T73" fmla="*/ 19 h 83"/>
                <a:gd name="T74" fmla="*/ 12 w 65"/>
                <a:gd name="T75" fmla="*/ 23 h 83"/>
                <a:gd name="T76" fmla="*/ 12 w 65"/>
                <a:gd name="T77" fmla="*/ 26 h 83"/>
                <a:gd name="T78" fmla="*/ 8 w 65"/>
                <a:gd name="T79" fmla="*/ 28 h 83"/>
                <a:gd name="T80" fmla="*/ 5 w 65"/>
                <a:gd name="T81" fmla="*/ 30 h 83"/>
                <a:gd name="T82" fmla="*/ 7 w 65"/>
                <a:gd name="T83" fmla="*/ 33 h 83"/>
                <a:gd name="T84" fmla="*/ 3 w 65"/>
                <a:gd name="T85" fmla="*/ 36 h 83"/>
                <a:gd name="T86" fmla="*/ 5 w 65"/>
                <a:gd name="T87" fmla="*/ 41 h 83"/>
                <a:gd name="T88" fmla="*/ 4 w 65"/>
                <a:gd name="T89" fmla="*/ 43 h 83"/>
                <a:gd name="T90" fmla="*/ 0 w 65"/>
                <a:gd name="T91" fmla="*/ 51 h 83"/>
                <a:gd name="T92" fmla="*/ 7 w 65"/>
                <a:gd name="T93" fmla="*/ 53 h 83"/>
                <a:gd name="T94" fmla="*/ 8 w 65"/>
                <a:gd name="T95" fmla="*/ 53 h 83"/>
                <a:gd name="T96" fmla="*/ 10 w 65"/>
                <a:gd name="T97" fmla="*/ 59 h 83"/>
                <a:gd name="T98" fmla="*/ 11 w 65"/>
                <a:gd name="T99" fmla="*/ 62 h 83"/>
                <a:gd name="T100" fmla="*/ 13 w 65"/>
                <a:gd name="T101" fmla="*/ 65 h 83"/>
                <a:gd name="T102" fmla="*/ 15 w 65"/>
                <a:gd name="T103" fmla="*/ 65 h 83"/>
                <a:gd name="T104" fmla="*/ 15 w 65"/>
                <a:gd name="T105" fmla="*/ 68 h 83"/>
                <a:gd name="T106" fmla="*/ 13 w 65"/>
                <a:gd name="T107" fmla="*/ 71 h 83"/>
                <a:gd name="T108" fmla="*/ 12 w 65"/>
                <a:gd name="T109" fmla="*/ 74 h 83"/>
                <a:gd name="T110" fmla="*/ 11 w 65"/>
                <a:gd name="T111" fmla="*/ 75 h 83"/>
                <a:gd name="T112" fmla="*/ 12 w 65"/>
                <a:gd name="T113" fmla="*/ 78 h 83"/>
                <a:gd name="T114" fmla="*/ 12 w 65"/>
                <a:gd name="T115" fmla="*/ 82 h 83"/>
                <a:gd name="T116" fmla="*/ 13 w 65"/>
                <a:gd name="T117" fmla="*/ 83 h 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5"/>
                <a:gd name="T178" fmla="*/ 0 h 83"/>
                <a:gd name="T179" fmla="*/ 65 w 65"/>
                <a:gd name="T180" fmla="*/ 83 h 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5" h="83">
                  <a:moveTo>
                    <a:pt x="13" y="83"/>
                  </a:moveTo>
                  <a:lnTo>
                    <a:pt x="13" y="83"/>
                  </a:lnTo>
                  <a:lnTo>
                    <a:pt x="17" y="82"/>
                  </a:lnTo>
                  <a:lnTo>
                    <a:pt x="21" y="78"/>
                  </a:lnTo>
                  <a:lnTo>
                    <a:pt x="25" y="75"/>
                  </a:lnTo>
                  <a:lnTo>
                    <a:pt x="27" y="73"/>
                  </a:lnTo>
                  <a:lnTo>
                    <a:pt x="35" y="71"/>
                  </a:lnTo>
                  <a:lnTo>
                    <a:pt x="41" y="73"/>
                  </a:lnTo>
                  <a:lnTo>
                    <a:pt x="45" y="75"/>
                  </a:lnTo>
                  <a:lnTo>
                    <a:pt x="51" y="77"/>
                  </a:lnTo>
                  <a:lnTo>
                    <a:pt x="52" y="77"/>
                  </a:lnTo>
                  <a:lnTo>
                    <a:pt x="54" y="69"/>
                  </a:lnTo>
                  <a:lnTo>
                    <a:pt x="54" y="66"/>
                  </a:lnTo>
                  <a:lnTo>
                    <a:pt x="53" y="65"/>
                  </a:lnTo>
                  <a:lnTo>
                    <a:pt x="53" y="57"/>
                  </a:lnTo>
                  <a:lnTo>
                    <a:pt x="54" y="50"/>
                  </a:lnTo>
                  <a:lnTo>
                    <a:pt x="56" y="47"/>
                  </a:lnTo>
                  <a:lnTo>
                    <a:pt x="58" y="42"/>
                  </a:lnTo>
                  <a:lnTo>
                    <a:pt x="61" y="34"/>
                  </a:lnTo>
                  <a:lnTo>
                    <a:pt x="62" y="30"/>
                  </a:lnTo>
                  <a:lnTo>
                    <a:pt x="64" y="28"/>
                  </a:lnTo>
                  <a:lnTo>
                    <a:pt x="65" y="20"/>
                  </a:lnTo>
                  <a:lnTo>
                    <a:pt x="64" y="18"/>
                  </a:lnTo>
                  <a:lnTo>
                    <a:pt x="64" y="16"/>
                  </a:lnTo>
                  <a:lnTo>
                    <a:pt x="62" y="14"/>
                  </a:lnTo>
                  <a:lnTo>
                    <a:pt x="62" y="13"/>
                  </a:lnTo>
                  <a:lnTo>
                    <a:pt x="62" y="9"/>
                  </a:lnTo>
                  <a:lnTo>
                    <a:pt x="61" y="6"/>
                  </a:lnTo>
                  <a:lnTo>
                    <a:pt x="59" y="6"/>
                  </a:lnTo>
                  <a:lnTo>
                    <a:pt x="54" y="6"/>
                  </a:lnTo>
                  <a:lnTo>
                    <a:pt x="53" y="6"/>
                  </a:lnTo>
                  <a:lnTo>
                    <a:pt x="53" y="4"/>
                  </a:lnTo>
                  <a:lnTo>
                    <a:pt x="53" y="2"/>
                  </a:lnTo>
                  <a:lnTo>
                    <a:pt x="49" y="2"/>
                  </a:lnTo>
                  <a:lnTo>
                    <a:pt x="45" y="4"/>
                  </a:lnTo>
                  <a:lnTo>
                    <a:pt x="42" y="4"/>
                  </a:lnTo>
                  <a:lnTo>
                    <a:pt x="41" y="0"/>
                  </a:lnTo>
                  <a:lnTo>
                    <a:pt x="33" y="0"/>
                  </a:lnTo>
                  <a:lnTo>
                    <a:pt x="31" y="3"/>
                  </a:lnTo>
                  <a:lnTo>
                    <a:pt x="31" y="5"/>
                  </a:lnTo>
                  <a:lnTo>
                    <a:pt x="29" y="6"/>
                  </a:lnTo>
                  <a:lnTo>
                    <a:pt x="28" y="8"/>
                  </a:lnTo>
                  <a:lnTo>
                    <a:pt x="26" y="8"/>
                  </a:lnTo>
                  <a:lnTo>
                    <a:pt x="25" y="6"/>
                  </a:lnTo>
                  <a:lnTo>
                    <a:pt x="24" y="4"/>
                  </a:lnTo>
                  <a:lnTo>
                    <a:pt x="21" y="5"/>
                  </a:lnTo>
                  <a:lnTo>
                    <a:pt x="19" y="12"/>
                  </a:lnTo>
                  <a:lnTo>
                    <a:pt x="19" y="10"/>
                  </a:lnTo>
                  <a:lnTo>
                    <a:pt x="18" y="10"/>
                  </a:lnTo>
                  <a:lnTo>
                    <a:pt x="17" y="10"/>
                  </a:lnTo>
                  <a:lnTo>
                    <a:pt x="13" y="13"/>
                  </a:lnTo>
                  <a:lnTo>
                    <a:pt x="12" y="14"/>
                  </a:lnTo>
                  <a:lnTo>
                    <a:pt x="10" y="16"/>
                  </a:lnTo>
                  <a:lnTo>
                    <a:pt x="10" y="18"/>
                  </a:lnTo>
                  <a:lnTo>
                    <a:pt x="10" y="19"/>
                  </a:lnTo>
                  <a:lnTo>
                    <a:pt x="12" y="22"/>
                  </a:lnTo>
                  <a:lnTo>
                    <a:pt x="12" y="23"/>
                  </a:lnTo>
                  <a:lnTo>
                    <a:pt x="12" y="26"/>
                  </a:lnTo>
                  <a:lnTo>
                    <a:pt x="10" y="28"/>
                  </a:lnTo>
                  <a:lnTo>
                    <a:pt x="8" y="28"/>
                  </a:lnTo>
                  <a:lnTo>
                    <a:pt x="7" y="29"/>
                  </a:lnTo>
                  <a:lnTo>
                    <a:pt x="5" y="30"/>
                  </a:lnTo>
                  <a:lnTo>
                    <a:pt x="7" y="33"/>
                  </a:lnTo>
                  <a:lnTo>
                    <a:pt x="3" y="36"/>
                  </a:lnTo>
                  <a:lnTo>
                    <a:pt x="5" y="38"/>
                  </a:lnTo>
                  <a:lnTo>
                    <a:pt x="5" y="41"/>
                  </a:lnTo>
                  <a:lnTo>
                    <a:pt x="4" y="43"/>
                  </a:lnTo>
                  <a:lnTo>
                    <a:pt x="1" y="47"/>
                  </a:lnTo>
                  <a:lnTo>
                    <a:pt x="0" y="51"/>
                  </a:lnTo>
                  <a:lnTo>
                    <a:pt x="7" y="53"/>
                  </a:lnTo>
                  <a:lnTo>
                    <a:pt x="8" y="53"/>
                  </a:lnTo>
                  <a:lnTo>
                    <a:pt x="8" y="55"/>
                  </a:lnTo>
                  <a:lnTo>
                    <a:pt x="10" y="59"/>
                  </a:lnTo>
                  <a:lnTo>
                    <a:pt x="11" y="62"/>
                  </a:lnTo>
                  <a:lnTo>
                    <a:pt x="12" y="63"/>
                  </a:lnTo>
                  <a:lnTo>
                    <a:pt x="13" y="65"/>
                  </a:lnTo>
                  <a:lnTo>
                    <a:pt x="15" y="65"/>
                  </a:lnTo>
                  <a:lnTo>
                    <a:pt x="15" y="66"/>
                  </a:lnTo>
                  <a:lnTo>
                    <a:pt x="15" y="68"/>
                  </a:lnTo>
                  <a:lnTo>
                    <a:pt x="13" y="71"/>
                  </a:lnTo>
                  <a:lnTo>
                    <a:pt x="13" y="73"/>
                  </a:lnTo>
                  <a:lnTo>
                    <a:pt x="12" y="74"/>
                  </a:lnTo>
                  <a:lnTo>
                    <a:pt x="11" y="75"/>
                  </a:lnTo>
                  <a:lnTo>
                    <a:pt x="11" y="76"/>
                  </a:lnTo>
                  <a:lnTo>
                    <a:pt x="12" y="78"/>
                  </a:lnTo>
                  <a:lnTo>
                    <a:pt x="12" y="82"/>
                  </a:lnTo>
                  <a:lnTo>
                    <a:pt x="13" y="83"/>
                  </a:lnTo>
                  <a:close/>
                </a:path>
              </a:pathLst>
            </a:custGeom>
            <a:grpFill/>
            <a:ln w="1905">
              <a:solidFill>
                <a:srgbClr val="FAE374"/>
              </a:solidFill>
              <a:prstDash val="solid"/>
              <a:round/>
              <a:headEnd/>
              <a:tailEnd/>
            </a:ln>
          </p:spPr>
          <p:txBody>
            <a:bodyPr/>
            <a:lstStyle/>
            <a:p>
              <a:endParaRPr lang="en-US"/>
            </a:p>
          </p:txBody>
        </p:sp>
        <p:sp>
          <p:nvSpPr>
            <p:cNvPr id="187" name="Freeform 262"/>
            <p:cNvSpPr>
              <a:spLocks noChangeAspect="1"/>
            </p:cNvSpPr>
            <p:nvPr/>
          </p:nvSpPr>
          <p:spPr bwMode="auto">
            <a:xfrm>
              <a:off x="4606840" y="2534462"/>
              <a:ext cx="22206" cy="44220"/>
            </a:xfrm>
            <a:custGeom>
              <a:avLst/>
              <a:gdLst>
                <a:gd name="T0" fmla="*/ 8 w 17"/>
                <a:gd name="T1" fmla="*/ 0 h 31"/>
                <a:gd name="T2" fmla="*/ 8 w 17"/>
                <a:gd name="T3" fmla="*/ 0 h 31"/>
                <a:gd name="T4" fmla="*/ 0 w 17"/>
                <a:gd name="T5" fmla="*/ 4 h 31"/>
                <a:gd name="T6" fmla="*/ 0 w 17"/>
                <a:gd name="T7" fmla="*/ 4 h 31"/>
                <a:gd name="T8" fmla="*/ 1 w 17"/>
                <a:gd name="T9" fmla="*/ 16 h 31"/>
                <a:gd name="T10" fmla="*/ 1 w 17"/>
                <a:gd name="T11" fmla="*/ 21 h 31"/>
                <a:gd name="T12" fmla="*/ 2 w 17"/>
                <a:gd name="T13" fmla="*/ 27 h 31"/>
                <a:gd name="T14" fmla="*/ 2 w 17"/>
                <a:gd name="T15" fmla="*/ 27 h 31"/>
                <a:gd name="T16" fmla="*/ 5 w 17"/>
                <a:gd name="T17" fmla="*/ 28 h 31"/>
                <a:gd name="T18" fmla="*/ 6 w 17"/>
                <a:gd name="T19" fmla="*/ 31 h 31"/>
                <a:gd name="T20" fmla="*/ 6 w 17"/>
                <a:gd name="T21" fmla="*/ 31 h 31"/>
                <a:gd name="T22" fmla="*/ 8 w 17"/>
                <a:gd name="T23" fmla="*/ 31 h 31"/>
                <a:gd name="T24" fmla="*/ 9 w 17"/>
                <a:gd name="T25" fmla="*/ 31 h 31"/>
                <a:gd name="T26" fmla="*/ 9 w 17"/>
                <a:gd name="T27" fmla="*/ 29 h 31"/>
                <a:gd name="T28" fmla="*/ 14 w 17"/>
                <a:gd name="T29" fmla="*/ 27 h 31"/>
                <a:gd name="T30" fmla="*/ 14 w 17"/>
                <a:gd name="T31" fmla="*/ 27 h 31"/>
                <a:gd name="T32" fmla="*/ 15 w 17"/>
                <a:gd name="T33" fmla="*/ 16 h 31"/>
                <a:gd name="T34" fmla="*/ 15 w 17"/>
                <a:gd name="T35" fmla="*/ 16 h 31"/>
                <a:gd name="T36" fmla="*/ 17 w 17"/>
                <a:gd name="T37" fmla="*/ 8 h 31"/>
                <a:gd name="T38" fmla="*/ 17 w 17"/>
                <a:gd name="T39" fmla="*/ 8 h 31"/>
                <a:gd name="T40" fmla="*/ 13 w 17"/>
                <a:gd name="T41" fmla="*/ 0 h 31"/>
                <a:gd name="T42" fmla="*/ 13 w 17"/>
                <a:gd name="T43" fmla="*/ 0 h 31"/>
                <a:gd name="T44" fmla="*/ 8 w 17"/>
                <a:gd name="T45" fmla="*/ 0 h 31"/>
                <a:gd name="T46" fmla="*/ 8 w 17"/>
                <a:gd name="T47" fmla="*/ 0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31"/>
                <a:gd name="T74" fmla="*/ 17 w 17"/>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31">
                  <a:moveTo>
                    <a:pt x="8" y="0"/>
                  </a:moveTo>
                  <a:lnTo>
                    <a:pt x="8" y="0"/>
                  </a:lnTo>
                  <a:lnTo>
                    <a:pt x="0" y="4"/>
                  </a:lnTo>
                  <a:lnTo>
                    <a:pt x="1" y="16"/>
                  </a:lnTo>
                  <a:lnTo>
                    <a:pt x="1" y="21"/>
                  </a:lnTo>
                  <a:lnTo>
                    <a:pt x="2" y="27"/>
                  </a:lnTo>
                  <a:lnTo>
                    <a:pt x="5" y="28"/>
                  </a:lnTo>
                  <a:lnTo>
                    <a:pt x="6" y="31"/>
                  </a:lnTo>
                  <a:lnTo>
                    <a:pt x="8" y="31"/>
                  </a:lnTo>
                  <a:lnTo>
                    <a:pt x="9" y="31"/>
                  </a:lnTo>
                  <a:lnTo>
                    <a:pt x="9" y="29"/>
                  </a:lnTo>
                  <a:lnTo>
                    <a:pt x="14" y="27"/>
                  </a:lnTo>
                  <a:lnTo>
                    <a:pt x="15" y="16"/>
                  </a:lnTo>
                  <a:lnTo>
                    <a:pt x="17" y="8"/>
                  </a:lnTo>
                  <a:lnTo>
                    <a:pt x="13" y="0"/>
                  </a:lnTo>
                  <a:lnTo>
                    <a:pt x="8" y="0"/>
                  </a:lnTo>
                  <a:close/>
                </a:path>
              </a:pathLst>
            </a:custGeom>
            <a:grpFill/>
            <a:ln w="1905">
              <a:solidFill>
                <a:srgbClr val="FAE374"/>
              </a:solidFill>
              <a:prstDash val="solid"/>
              <a:round/>
              <a:headEnd/>
              <a:tailEnd/>
            </a:ln>
          </p:spPr>
          <p:txBody>
            <a:bodyPr/>
            <a:lstStyle/>
            <a:p>
              <a:endParaRPr lang="en-US"/>
            </a:p>
          </p:txBody>
        </p:sp>
        <p:sp>
          <p:nvSpPr>
            <p:cNvPr id="188" name="Freeform 263"/>
            <p:cNvSpPr>
              <a:spLocks noChangeAspect="1"/>
            </p:cNvSpPr>
            <p:nvPr/>
          </p:nvSpPr>
          <p:spPr bwMode="auto">
            <a:xfrm>
              <a:off x="4584634" y="2413215"/>
              <a:ext cx="150216" cy="208260"/>
            </a:xfrm>
            <a:custGeom>
              <a:avLst/>
              <a:gdLst>
                <a:gd name="T0" fmla="*/ 14 w 115"/>
                <a:gd name="T1" fmla="*/ 48 h 146"/>
                <a:gd name="T2" fmla="*/ 17 w 115"/>
                <a:gd name="T3" fmla="*/ 41 h 146"/>
                <a:gd name="T4" fmla="*/ 22 w 115"/>
                <a:gd name="T5" fmla="*/ 38 h 146"/>
                <a:gd name="T6" fmla="*/ 33 w 115"/>
                <a:gd name="T7" fmla="*/ 46 h 146"/>
                <a:gd name="T8" fmla="*/ 46 w 115"/>
                <a:gd name="T9" fmla="*/ 70 h 146"/>
                <a:gd name="T10" fmla="*/ 58 w 115"/>
                <a:gd name="T11" fmla="*/ 80 h 146"/>
                <a:gd name="T12" fmla="*/ 74 w 115"/>
                <a:gd name="T13" fmla="*/ 89 h 146"/>
                <a:gd name="T14" fmla="*/ 80 w 115"/>
                <a:gd name="T15" fmla="*/ 95 h 146"/>
                <a:gd name="T16" fmla="*/ 82 w 115"/>
                <a:gd name="T17" fmla="*/ 98 h 146"/>
                <a:gd name="T18" fmla="*/ 87 w 115"/>
                <a:gd name="T19" fmla="*/ 102 h 146"/>
                <a:gd name="T20" fmla="*/ 92 w 115"/>
                <a:gd name="T21" fmla="*/ 109 h 146"/>
                <a:gd name="T22" fmla="*/ 91 w 115"/>
                <a:gd name="T23" fmla="*/ 120 h 146"/>
                <a:gd name="T24" fmla="*/ 89 w 115"/>
                <a:gd name="T25" fmla="*/ 129 h 146"/>
                <a:gd name="T26" fmla="*/ 58 w 115"/>
                <a:gd name="T27" fmla="*/ 129 h 146"/>
                <a:gd name="T28" fmla="*/ 65 w 115"/>
                <a:gd name="T29" fmla="*/ 138 h 146"/>
                <a:gd name="T30" fmla="*/ 84 w 115"/>
                <a:gd name="T31" fmla="*/ 137 h 146"/>
                <a:gd name="T32" fmla="*/ 84 w 115"/>
                <a:gd name="T33" fmla="*/ 132 h 146"/>
                <a:gd name="T34" fmla="*/ 93 w 115"/>
                <a:gd name="T35" fmla="*/ 133 h 146"/>
                <a:gd name="T36" fmla="*/ 104 w 115"/>
                <a:gd name="T37" fmla="*/ 113 h 146"/>
                <a:gd name="T38" fmla="*/ 99 w 115"/>
                <a:gd name="T39" fmla="*/ 106 h 146"/>
                <a:gd name="T40" fmla="*/ 99 w 115"/>
                <a:gd name="T41" fmla="*/ 102 h 146"/>
                <a:gd name="T42" fmla="*/ 104 w 115"/>
                <a:gd name="T43" fmla="*/ 96 h 146"/>
                <a:gd name="T44" fmla="*/ 113 w 115"/>
                <a:gd name="T45" fmla="*/ 103 h 146"/>
                <a:gd name="T46" fmla="*/ 111 w 115"/>
                <a:gd name="T47" fmla="*/ 93 h 146"/>
                <a:gd name="T48" fmla="*/ 104 w 115"/>
                <a:gd name="T49" fmla="*/ 86 h 146"/>
                <a:gd name="T50" fmla="*/ 97 w 115"/>
                <a:gd name="T51" fmla="*/ 84 h 146"/>
                <a:gd name="T52" fmla="*/ 95 w 115"/>
                <a:gd name="T53" fmla="*/ 79 h 146"/>
                <a:gd name="T54" fmla="*/ 81 w 115"/>
                <a:gd name="T55" fmla="*/ 73 h 146"/>
                <a:gd name="T56" fmla="*/ 73 w 115"/>
                <a:gd name="T57" fmla="*/ 64 h 146"/>
                <a:gd name="T58" fmla="*/ 71 w 115"/>
                <a:gd name="T59" fmla="*/ 55 h 146"/>
                <a:gd name="T60" fmla="*/ 54 w 115"/>
                <a:gd name="T61" fmla="*/ 43 h 146"/>
                <a:gd name="T62" fmla="*/ 56 w 115"/>
                <a:gd name="T63" fmla="*/ 33 h 146"/>
                <a:gd name="T64" fmla="*/ 56 w 115"/>
                <a:gd name="T65" fmla="*/ 28 h 146"/>
                <a:gd name="T66" fmla="*/ 63 w 115"/>
                <a:gd name="T67" fmla="*/ 23 h 146"/>
                <a:gd name="T68" fmla="*/ 68 w 115"/>
                <a:gd name="T69" fmla="*/ 21 h 146"/>
                <a:gd name="T70" fmla="*/ 68 w 115"/>
                <a:gd name="T71" fmla="*/ 14 h 146"/>
                <a:gd name="T72" fmla="*/ 66 w 115"/>
                <a:gd name="T73" fmla="*/ 11 h 146"/>
                <a:gd name="T74" fmla="*/ 67 w 115"/>
                <a:gd name="T75" fmla="*/ 4 h 146"/>
                <a:gd name="T76" fmla="*/ 57 w 115"/>
                <a:gd name="T77" fmla="*/ 5 h 146"/>
                <a:gd name="T78" fmla="*/ 54 w 115"/>
                <a:gd name="T79" fmla="*/ 4 h 146"/>
                <a:gd name="T80" fmla="*/ 49 w 115"/>
                <a:gd name="T81" fmla="*/ 3 h 146"/>
                <a:gd name="T82" fmla="*/ 44 w 115"/>
                <a:gd name="T83" fmla="*/ 2 h 146"/>
                <a:gd name="T84" fmla="*/ 39 w 115"/>
                <a:gd name="T85" fmla="*/ 0 h 146"/>
                <a:gd name="T86" fmla="*/ 38 w 115"/>
                <a:gd name="T87" fmla="*/ 4 h 146"/>
                <a:gd name="T88" fmla="*/ 39 w 115"/>
                <a:gd name="T89" fmla="*/ 7 h 146"/>
                <a:gd name="T90" fmla="*/ 35 w 115"/>
                <a:gd name="T91" fmla="*/ 7 h 146"/>
                <a:gd name="T92" fmla="*/ 31 w 115"/>
                <a:gd name="T93" fmla="*/ 10 h 146"/>
                <a:gd name="T94" fmla="*/ 26 w 115"/>
                <a:gd name="T95" fmla="*/ 14 h 146"/>
                <a:gd name="T96" fmla="*/ 26 w 115"/>
                <a:gd name="T97" fmla="*/ 18 h 146"/>
                <a:gd name="T98" fmla="*/ 22 w 115"/>
                <a:gd name="T99" fmla="*/ 16 h 146"/>
                <a:gd name="T100" fmla="*/ 16 w 115"/>
                <a:gd name="T101" fmla="*/ 12 h 146"/>
                <a:gd name="T102" fmla="*/ 15 w 115"/>
                <a:gd name="T103" fmla="*/ 18 h 146"/>
                <a:gd name="T104" fmla="*/ 6 w 115"/>
                <a:gd name="T105" fmla="*/ 24 h 146"/>
                <a:gd name="T106" fmla="*/ 2 w 115"/>
                <a:gd name="T107" fmla="*/ 28 h 146"/>
                <a:gd name="T108" fmla="*/ 1 w 115"/>
                <a:gd name="T109" fmla="*/ 32 h 146"/>
                <a:gd name="T110" fmla="*/ 3 w 115"/>
                <a:gd name="T111" fmla="*/ 35 h 146"/>
                <a:gd name="T112" fmla="*/ 2 w 115"/>
                <a:gd name="T113" fmla="*/ 41 h 146"/>
                <a:gd name="T114" fmla="*/ 8 w 115"/>
                <a:gd name="T115" fmla="*/ 43 h 146"/>
                <a:gd name="T116" fmla="*/ 5 w 115"/>
                <a:gd name="T117" fmla="*/ 47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
                <a:gd name="T178" fmla="*/ 0 h 146"/>
                <a:gd name="T179" fmla="*/ 115 w 115"/>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 h="146">
                  <a:moveTo>
                    <a:pt x="7" y="48"/>
                  </a:moveTo>
                  <a:lnTo>
                    <a:pt x="7" y="48"/>
                  </a:lnTo>
                  <a:lnTo>
                    <a:pt x="10" y="48"/>
                  </a:lnTo>
                  <a:lnTo>
                    <a:pt x="14" y="48"/>
                  </a:lnTo>
                  <a:lnTo>
                    <a:pt x="15" y="46"/>
                  </a:lnTo>
                  <a:lnTo>
                    <a:pt x="16" y="44"/>
                  </a:lnTo>
                  <a:lnTo>
                    <a:pt x="17" y="41"/>
                  </a:lnTo>
                  <a:lnTo>
                    <a:pt x="18" y="40"/>
                  </a:lnTo>
                  <a:lnTo>
                    <a:pt x="18" y="38"/>
                  </a:lnTo>
                  <a:lnTo>
                    <a:pt x="22" y="38"/>
                  </a:lnTo>
                  <a:lnTo>
                    <a:pt x="25" y="38"/>
                  </a:lnTo>
                  <a:lnTo>
                    <a:pt x="30" y="43"/>
                  </a:lnTo>
                  <a:lnTo>
                    <a:pt x="33" y="46"/>
                  </a:lnTo>
                  <a:lnTo>
                    <a:pt x="36" y="51"/>
                  </a:lnTo>
                  <a:lnTo>
                    <a:pt x="39" y="55"/>
                  </a:lnTo>
                  <a:lnTo>
                    <a:pt x="43" y="65"/>
                  </a:lnTo>
                  <a:lnTo>
                    <a:pt x="46" y="70"/>
                  </a:lnTo>
                  <a:lnTo>
                    <a:pt x="49" y="75"/>
                  </a:lnTo>
                  <a:lnTo>
                    <a:pt x="52" y="75"/>
                  </a:lnTo>
                  <a:lnTo>
                    <a:pt x="58" y="80"/>
                  </a:lnTo>
                  <a:lnTo>
                    <a:pt x="65" y="86"/>
                  </a:lnTo>
                  <a:lnTo>
                    <a:pt x="71" y="88"/>
                  </a:lnTo>
                  <a:lnTo>
                    <a:pt x="74" y="89"/>
                  </a:lnTo>
                  <a:lnTo>
                    <a:pt x="78" y="90"/>
                  </a:lnTo>
                  <a:lnTo>
                    <a:pt x="78" y="94"/>
                  </a:lnTo>
                  <a:lnTo>
                    <a:pt x="80" y="95"/>
                  </a:lnTo>
                  <a:lnTo>
                    <a:pt x="81" y="95"/>
                  </a:lnTo>
                  <a:lnTo>
                    <a:pt x="82" y="96"/>
                  </a:lnTo>
                  <a:lnTo>
                    <a:pt x="82" y="98"/>
                  </a:lnTo>
                  <a:lnTo>
                    <a:pt x="82" y="101"/>
                  </a:lnTo>
                  <a:lnTo>
                    <a:pt x="84" y="102"/>
                  </a:lnTo>
                  <a:lnTo>
                    <a:pt x="87" y="102"/>
                  </a:lnTo>
                  <a:lnTo>
                    <a:pt x="89" y="103"/>
                  </a:lnTo>
                  <a:lnTo>
                    <a:pt x="91" y="105"/>
                  </a:lnTo>
                  <a:lnTo>
                    <a:pt x="92" y="109"/>
                  </a:lnTo>
                  <a:lnTo>
                    <a:pt x="92" y="114"/>
                  </a:lnTo>
                  <a:lnTo>
                    <a:pt x="92" y="119"/>
                  </a:lnTo>
                  <a:lnTo>
                    <a:pt x="92" y="120"/>
                  </a:lnTo>
                  <a:lnTo>
                    <a:pt x="91" y="120"/>
                  </a:lnTo>
                  <a:lnTo>
                    <a:pt x="90" y="125"/>
                  </a:lnTo>
                  <a:lnTo>
                    <a:pt x="89" y="129"/>
                  </a:lnTo>
                  <a:lnTo>
                    <a:pt x="82" y="130"/>
                  </a:lnTo>
                  <a:lnTo>
                    <a:pt x="73" y="130"/>
                  </a:lnTo>
                  <a:lnTo>
                    <a:pt x="58" y="129"/>
                  </a:lnTo>
                  <a:lnTo>
                    <a:pt x="59" y="132"/>
                  </a:lnTo>
                  <a:lnTo>
                    <a:pt x="60" y="134"/>
                  </a:lnTo>
                  <a:lnTo>
                    <a:pt x="65" y="138"/>
                  </a:lnTo>
                  <a:lnTo>
                    <a:pt x="71" y="141"/>
                  </a:lnTo>
                  <a:lnTo>
                    <a:pt x="83" y="146"/>
                  </a:lnTo>
                  <a:lnTo>
                    <a:pt x="84" y="137"/>
                  </a:lnTo>
                  <a:lnTo>
                    <a:pt x="85" y="134"/>
                  </a:lnTo>
                  <a:lnTo>
                    <a:pt x="84" y="134"/>
                  </a:lnTo>
                  <a:lnTo>
                    <a:pt x="84" y="132"/>
                  </a:lnTo>
                  <a:lnTo>
                    <a:pt x="87" y="130"/>
                  </a:lnTo>
                  <a:lnTo>
                    <a:pt x="89" y="132"/>
                  </a:lnTo>
                  <a:lnTo>
                    <a:pt x="93" y="133"/>
                  </a:lnTo>
                  <a:lnTo>
                    <a:pt x="100" y="122"/>
                  </a:lnTo>
                  <a:lnTo>
                    <a:pt x="103" y="117"/>
                  </a:lnTo>
                  <a:lnTo>
                    <a:pt x="104" y="113"/>
                  </a:lnTo>
                  <a:lnTo>
                    <a:pt x="104" y="111"/>
                  </a:lnTo>
                  <a:lnTo>
                    <a:pt x="101" y="109"/>
                  </a:lnTo>
                  <a:lnTo>
                    <a:pt x="99" y="106"/>
                  </a:lnTo>
                  <a:lnTo>
                    <a:pt x="98" y="104"/>
                  </a:lnTo>
                  <a:lnTo>
                    <a:pt x="99" y="102"/>
                  </a:lnTo>
                  <a:lnTo>
                    <a:pt x="99" y="98"/>
                  </a:lnTo>
                  <a:lnTo>
                    <a:pt x="101" y="97"/>
                  </a:lnTo>
                  <a:lnTo>
                    <a:pt x="103" y="96"/>
                  </a:lnTo>
                  <a:lnTo>
                    <a:pt x="104" y="96"/>
                  </a:lnTo>
                  <a:lnTo>
                    <a:pt x="108" y="98"/>
                  </a:lnTo>
                  <a:lnTo>
                    <a:pt x="113" y="101"/>
                  </a:lnTo>
                  <a:lnTo>
                    <a:pt x="113" y="103"/>
                  </a:lnTo>
                  <a:lnTo>
                    <a:pt x="114" y="103"/>
                  </a:lnTo>
                  <a:lnTo>
                    <a:pt x="115" y="103"/>
                  </a:lnTo>
                  <a:lnTo>
                    <a:pt x="114" y="98"/>
                  </a:lnTo>
                  <a:lnTo>
                    <a:pt x="111" y="93"/>
                  </a:lnTo>
                  <a:lnTo>
                    <a:pt x="107" y="89"/>
                  </a:lnTo>
                  <a:lnTo>
                    <a:pt x="104" y="86"/>
                  </a:lnTo>
                  <a:lnTo>
                    <a:pt x="101" y="86"/>
                  </a:lnTo>
                  <a:lnTo>
                    <a:pt x="99" y="86"/>
                  </a:lnTo>
                  <a:lnTo>
                    <a:pt x="97" y="84"/>
                  </a:lnTo>
                  <a:lnTo>
                    <a:pt x="93" y="81"/>
                  </a:lnTo>
                  <a:lnTo>
                    <a:pt x="95" y="80"/>
                  </a:lnTo>
                  <a:lnTo>
                    <a:pt x="95" y="79"/>
                  </a:lnTo>
                  <a:lnTo>
                    <a:pt x="93" y="76"/>
                  </a:lnTo>
                  <a:lnTo>
                    <a:pt x="87" y="75"/>
                  </a:lnTo>
                  <a:lnTo>
                    <a:pt x="81" y="73"/>
                  </a:lnTo>
                  <a:lnTo>
                    <a:pt x="78" y="71"/>
                  </a:lnTo>
                  <a:lnTo>
                    <a:pt x="74" y="67"/>
                  </a:lnTo>
                  <a:lnTo>
                    <a:pt x="73" y="64"/>
                  </a:lnTo>
                  <a:lnTo>
                    <a:pt x="73" y="61"/>
                  </a:lnTo>
                  <a:lnTo>
                    <a:pt x="72" y="59"/>
                  </a:lnTo>
                  <a:lnTo>
                    <a:pt x="71" y="55"/>
                  </a:lnTo>
                  <a:lnTo>
                    <a:pt x="67" y="52"/>
                  </a:lnTo>
                  <a:lnTo>
                    <a:pt x="63" y="48"/>
                  </a:lnTo>
                  <a:lnTo>
                    <a:pt x="54" y="43"/>
                  </a:lnTo>
                  <a:lnTo>
                    <a:pt x="54" y="40"/>
                  </a:lnTo>
                  <a:lnTo>
                    <a:pt x="54" y="37"/>
                  </a:lnTo>
                  <a:lnTo>
                    <a:pt x="56" y="33"/>
                  </a:lnTo>
                  <a:lnTo>
                    <a:pt x="58" y="29"/>
                  </a:lnTo>
                  <a:lnTo>
                    <a:pt x="57" y="28"/>
                  </a:lnTo>
                  <a:lnTo>
                    <a:pt x="56" y="28"/>
                  </a:lnTo>
                  <a:lnTo>
                    <a:pt x="56" y="24"/>
                  </a:lnTo>
                  <a:lnTo>
                    <a:pt x="63" y="23"/>
                  </a:lnTo>
                  <a:lnTo>
                    <a:pt x="70" y="21"/>
                  </a:lnTo>
                  <a:lnTo>
                    <a:pt x="68" y="21"/>
                  </a:lnTo>
                  <a:lnTo>
                    <a:pt x="67" y="20"/>
                  </a:lnTo>
                  <a:lnTo>
                    <a:pt x="67" y="18"/>
                  </a:lnTo>
                  <a:lnTo>
                    <a:pt x="68" y="14"/>
                  </a:lnTo>
                  <a:lnTo>
                    <a:pt x="68" y="12"/>
                  </a:lnTo>
                  <a:lnTo>
                    <a:pt x="67" y="11"/>
                  </a:lnTo>
                  <a:lnTo>
                    <a:pt x="66" y="11"/>
                  </a:lnTo>
                  <a:lnTo>
                    <a:pt x="65" y="11"/>
                  </a:lnTo>
                  <a:lnTo>
                    <a:pt x="65" y="10"/>
                  </a:lnTo>
                  <a:lnTo>
                    <a:pt x="65" y="7"/>
                  </a:lnTo>
                  <a:lnTo>
                    <a:pt x="67" y="4"/>
                  </a:lnTo>
                  <a:lnTo>
                    <a:pt x="59" y="4"/>
                  </a:lnTo>
                  <a:lnTo>
                    <a:pt x="57" y="5"/>
                  </a:lnTo>
                  <a:lnTo>
                    <a:pt x="56" y="5"/>
                  </a:lnTo>
                  <a:lnTo>
                    <a:pt x="55" y="4"/>
                  </a:lnTo>
                  <a:lnTo>
                    <a:pt x="54" y="4"/>
                  </a:lnTo>
                  <a:lnTo>
                    <a:pt x="54" y="3"/>
                  </a:lnTo>
                  <a:lnTo>
                    <a:pt x="51" y="3"/>
                  </a:lnTo>
                  <a:lnTo>
                    <a:pt x="49" y="3"/>
                  </a:lnTo>
                  <a:lnTo>
                    <a:pt x="47" y="2"/>
                  </a:lnTo>
                  <a:lnTo>
                    <a:pt x="44" y="0"/>
                  </a:lnTo>
                  <a:lnTo>
                    <a:pt x="44" y="2"/>
                  </a:lnTo>
                  <a:lnTo>
                    <a:pt x="43" y="3"/>
                  </a:lnTo>
                  <a:lnTo>
                    <a:pt x="42" y="2"/>
                  </a:lnTo>
                  <a:lnTo>
                    <a:pt x="39" y="0"/>
                  </a:lnTo>
                  <a:lnTo>
                    <a:pt x="39" y="3"/>
                  </a:lnTo>
                  <a:lnTo>
                    <a:pt x="38" y="4"/>
                  </a:lnTo>
                  <a:lnTo>
                    <a:pt x="36" y="5"/>
                  </a:lnTo>
                  <a:lnTo>
                    <a:pt x="38" y="5"/>
                  </a:lnTo>
                  <a:lnTo>
                    <a:pt x="39" y="6"/>
                  </a:lnTo>
                  <a:lnTo>
                    <a:pt x="39" y="7"/>
                  </a:lnTo>
                  <a:lnTo>
                    <a:pt x="36" y="8"/>
                  </a:lnTo>
                  <a:lnTo>
                    <a:pt x="35" y="7"/>
                  </a:lnTo>
                  <a:lnTo>
                    <a:pt x="34" y="7"/>
                  </a:lnTo>
                  <a:lnTo>
                    <a:pt x="32" y="7"/>
                  </a:lnTo>
                  <a:lnTo>
                    <a:pt x="31" y="10"/>
                  </a:lnTo>
                  <a:lnTo>
                    <a:pt x="30" y="12"/>
                  </a:lnTo>
                  <a:lnTo>
                    <a:pt x="28" y="12"/>
                  </a:lnTo>
                  <a:lnTo>
                    <a:pt x="27" y="12"/>
                  </a:lnTo>
                  <a:lnTo>
                    <a:pt x="26" y="14"/>
                  </a:lnTo>
                  <a:lnTo>
                    <a:pt x="27" y="16"/>
                  </a:lnTo>
                  <a:lnTo>
                    <a:pt x="26" y="18"/>
                  </a:lnTo>
                  <a:lnTo>
                    <a:pt x="25" y="18"/>
                  </a:lnTo>
                  <a:lnTo>
                    <a:pt x="24" y="18"/>
                  </a:lnTo>
                  <a:lnTo>
                    <a:pt x="22" y="16"/>
                  </a:lnTo>
                  <a:lnTo>
                    <a:pt x="18" y="15"/>
                  </a:lnTo>
                  <a:lnTo>
                    <a:pt x="17" y="13"/>
                  </a:lnTo>
                  <a:lnTo>
                    <a:pt x="16" y="12"/>
                  </a:lnTo>
                  <a:lnTo>
                    <a:pt x="15" y="12"/>
                  </a:lnTo>
                  <a:lnTo>
                    <a:pt x="15" y="15"/>
                  </a:lnTo>
                  <a:lnTo>
                    <a:pt x="15" y="18"/>
                  </a:lnTo>
                  <a:lnTo>
                    <a:pt x="12" y="18"/>
                  </a:lnTo>
                  <a:lnTo>
                    <a:pt x="10" y="19"/>
                  </a:lnTo>
                  <a:lnTo>
                    <a:pt x="8" y="20"/>
                  </a:lnTo>
                  <a:lnTo>
                    <a:pt x="6" y="24"/>
                  </a:lnTo>
                  <a:lnTo>
                    <a:pt x="6" y="25"/>
                  </a:lnTo>
                  <a:lnTo>
                    <a:pt x="5" y="27"/>
                  </a:lnTo>
                  <a:lnTo>
                    <a:pt x="2" y="28"/>
                  </a:lnTo>
                  <a:lnTo>
                    <a:pt x="1" y="29"/>
                  </a:lnTo>
                  <a:lnTo>
                    <a:pt x="0" y="30"/>
                  </a:lnTo>
                  <a:lnTo>
                    <a:pt x="1" y="32"/>
                  </a:lnTo>
                  <a:lnTo>
                    <a:pt x="2" y="33"/>
                  </a:lnTo>
                  <a:lnTo>
                    <a:pt x="3" y="33"/>
                  </a:lnTo>
                  <a:lnTo>
                    <a:pt x="3" y="35"/>
                  </a:lnTo>
                  <a:lnTo>
                    <a:pt x="2" y="37"/>
                  </a:lnTo>
                  <a:lnTo>
                    <a:pt x="2" y="40"/>
                  </a:lnTo>
                  <a:lnTo>
                    <a:pt x="2" y="41"/>
                  </a:lnTo>
                  <a:lnTo>
                    <a:pt x="5" y="43"/>
                  </a:lnTo>
                  <a:lnTo>
                    <a:pt x="7" y="43"/>
                  </a:lnTo>
                  <a:lnTo>
                    <a:pt x="8" y="43"/>
                  </a:lnTo>
                  <a:lnTo>
                    <a:pt x="5" y="46"/>
                  </a:lnTo>
                  <a:lnTo>
                    <a:pt x="5" y="47"/>
                  </a:lnTo>
                  <a:lnTo>
                    <a:pt x="7" y="48"/>
                  </a:lnTo>
                  <a:close/>
                </a:path>
              </a:pathLst>
            </a:custGeom>
            <a:grpFill/>
            <a:ln w="1905">
              <a:solidFill>
                <a:srgbClr val="FAE374"/>
              </a:solidFill>
              <a:prstDash val="solid"/>
              <a:round/>
              <a:headEnd/>
              <a:tailEnd/>
            </a:ln>
          </p:spPr>
          <p:txBody>
            <a:bodyPr/>
            <a:lstStyle/>
            <a:p>
              <a:endParaRPr lang="en-US"/>
            </a:p>
          </p:txBody>
        </p:sp>
        <p:sp>
          <p:nvSpPr>
            <p:cNvPr id="189" name="Freeform 264"/>
            <p:cNvSpPr>
              <a:spLocks noChangeAspect="1" noEditPoints="1"/>
            </p:cNvSpPr>
            <p:nvPr/>
          </p:nvSpPr>
          <p:spPr bwMode="auto">
            <a:xfrm>
              <a:off x="4949072" y="2695650"/>
              <a:ext cx="19593" cy="65616"/>
            </a:xfrm>
            <a:custGeom>
              <a:avLst/>
              <a:gdLst>
                <a:gd name="T0" fmla="*/ 4 w 15"/>
                <a:gd name="T1" fmla="*/ 13 h 46"/>
                <a:gd name="T2" fmla="*/ 1 w 15"/>
                <a:gd name="T3" fmla="*/ 19 h 46"/>
                <a:gd name="T4" fmla="*/ 4 w 15"/>
                <a:gd name="T5" fmla="*/ 13 h 46"/>
                <a:gd name="T6" fmla="*/ 15 w 15"/>
                <a:gd name="T7" fmla="*/ 8 h 46"/>
                <a:gd name="T8" fmla="*/ 14 w 15"/>
                <a:gd name="T9" fmla="*/ 8 h 46"/>
                <a:gd name="T10" fmla="*/ 14 w 15"/>
                <a:gd name="T11" fmla="*/ 13 h 46"/>
                <a:gd name="T12" fmla="*/ 15 w 15"/>
                <a:gd name="T13" fmla="*/ 13 h 46"/>
                <a:gd name="T14" fmla="*/ 15 w 15"/>
                <a:gd name="T15" fmla="*/ 16 h 46"/>
                <a:gd name="T16" fmla="*/ 15 w 15"/>
                <a:gd name="T17" fmla="*/ 20 h 46"/>
                <a:gd name="T18" fmla="*/ 14 w 15"/>
                <a:gd name="T19" fmla="*/ 22 h 46"/>
                <a:gd name="T20" fmla="*/ 12 w 15"/>
                <a:gd name="T21" fmla="*/ 22 h 46"/>
                <a:gd name="T22" fmla="*/ 9 w 15"/>
                <a:gd name="T23" fmla="*/ 22 h 46"/>
                <a:gd name="T24" fmla="*/ 9 w 15"/>
                <a:gd name="T25" fmla="*/ 18 h 46"/>
                <a:gd name="T26" fmla="*/ 11 w 15"/>
                <a:gd name="T27" fmla="*/ 14 h 46"/>
                <a:gd name="T28" fmla="*/ 11 w 15"/>
                <a:gd name="T29" fmla="*/ 9 h 46"/>
                <a:gd name="T30" fmla="*/ 12 w 15"/>
                <a:gd name="T31" fmla="*/ 8 h 46"/>
                <a:gd name="T32" fmla="*/ 15 w 15"/>
                <a:gd name="T33" fmla="*/ 6 h 46"/>
                <a:gd name="T34" fmla="*/ 15 w 15"/>
                <a:gd name="T35" fmla="*/ 6 h 46"/>
                <a:gd name="T36" fmla="*/ 15 w 15"/>
                <a:gd name="T37" fmla="*/ 0 h 46"/>
                <a:gd name="T38" fmla="*/ 9 w 15"/>
                <a:gd name="T39" fmla="*/ 1 h 46"/>
                <a:gd name="T40" fmla="*/ 9 w 15"/>
                <a:gd name="T41" fmla="*/ 1 h 46"/>
                <a:gd name="T42" fmla="*/ 5 w 15"/>
                <a:gd name="T43" fmla="*/ 5 h 46"/>
                <a:gd name="T44" fmla="*/ 5 w 15"/>
                <a:gd name="T45" fmla="*/ 12 h 46"/>
                <a:gd name="T46" fmla="*/ 4 w 15"/>
                <a:gd name="T47" fmla="*/ 13 h 46"/>
                <a:gd name="T48" fmla="*/ 1 w 15"/>
                <a:gd name="T49" fmla="*/ 19 h 46"/>
                <a:gd name="T50" fmla="*/ 3 w 15"/>
                <a:gd name="T51" fmla="*/ 25 h 46"/>
                <a:gd name="T52" fmla="*/ 4 w 15"/>
                <a:gd name="T53" fmla="*/ 46 h 46"/>
                <a:gd name="T54" fmla="*/ 8 w 15"/>
                <a:gd name="T55" fmla="*/ 41 h 46"/>
                <a:gd name="T56" fmla="*/ 13 w 15"/>
                <a:gd name="T57" fmla="*/ 33 h 46"/>
                <a:gd name="T58" fmla="*/ 13 w 15"/>
                <a:gd name="T59" fmla="*/ 27 h 46"/>
                <a:gd name="T60" fmla="*/ 14 w 15"/>
                <a:gd name="T61" fmla="*/ 22 h 46"/>
                <a:gd name="T62" fmla="*/ 11 w 15"/>
                <a:gd name="T63" fmla="*/ 22 h 46"/>
                <a:gd name="T64" fmla="*/ 9 w 15"/>
                <a:gd name="T65" fmla="*/ 22 h 46"/>
                <a:gd name="T66" fmla="*/ 11 w 15"/>
                <a:gd name="T67" fmla="*/ 14 h 46"/>
                <a:gd name="T68" fmla="*/ 11 w 15"/>
                <a:gd name="T69" fmla="*/ 10 h 46"/>
                <a:gd name="T70" fmla="*/ 12 w 15"/>
                <a:gd name="T71" fmla="*/ 8 h 46"/>
                <a:gd name="T72" fmla="*/ 14 w 15"/>
                <a:gd name="T73" fmla="*/ 6 h 46"/>
                <a:gd name="T74" fmla="*/ 15 w 15"/>
                <a:gd name="T75" fmla="*/ 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
                <a:gd name="T115" fmla="*/ 0 h 46"/>
                <a:gd name="T116" fmla="*/ 15 w 15"/>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 h="46">
                  <a:moveTo>
                    <a:pt x="4" y="13"/>
                  </a:moveTo>
                  <a:lnTo>
                    <a:pt x="4" y="13"/>
                  </a:lnTo>
                  <a:lnTo>
                    <a:pt x="0" y="14"/>
                  </a:lnTo>
                  <a:lnTo>
                    <a:pt x="1" y="19"/>
                  </a:lnTo>
                  <a:lnTo>
                    <a:pt x="5" y="17"/>
                  </a:lnTo>
                  <a:lnTo>
                    <a:pt x="4" y="13"/>
                  </a:lnTo>
                  <a:close/>
                  <a:moveTo>
                    <a:pt x="15" y="6"/>
                  </a:moveTo>
                  <a:lnTo>
                    <a:pt x="15" y="8"/>
                  </a:lnTo>
                  <a:lnTo>
                    <a:pt x="14" y="8"/>
                  </a:lnTo>
                  <a:lnTo>
                    <a:pt x="14" y="10"/>
                  </a:lnTo>
                  <a:lnTo>
                    <a:pt x="14" y="13"/>
                  </a:lnTo>
                  <a:lnTo>
                    <a:pt x="15" y="13"/>
                  </a:lnTo>
                  <a:lnTo>
                    <a:pt x="15" y="16"/>
                  </a:lnTo>
                  <a:lnTo>
                    <a:pt x="15" y="20"/>
                  </a:lnTo>
                  <a:lnTo>
                    <a:pt x="14" y="22"/>
                  </a:lnTo>
                  <a:lnTo>
                    <a:pt x="12" y="22"/>
                  </a:lnTo>
                  <a:lnTo>
                    <a:pt x="11" y="22"/>
                  </a:lnTo>
                  <a:lnTo>
                    <a:pt x="9" y="22"/>
                  </a:lnTo>
                  <a:lnTo>
                    <a:pt x="9" y="18"/>
                  </a:lnTo>
                  <a:lnTo>
                    <a:pt x="11" y="14"/>
                  </a:lnTo>
                  <a:lnTo>
                    <a:pt x="11" y="10"/>
                  </a:lnTo>
                  <a:lnTo>
                    <a:pt x="11" y="9"/>
                  </a:lnTo>
                  <a:lnTo>
                    <a:pt x="12" y="8"/>
                  </a:lnTo>
                  <a:lnTo>
                    <a:pt x="14" y="6"/>
                  </a:lnTo>
                  <a:lnTo>
                    <a:pt x="15" y="6"/>
                  </a:lnTo>
                  <a:close/>
                  <a:moveTo>
                    <a:pt x="15" y="6"/>
                  </a:moveTo>
                  <a:lnTo>
                    <a:pt x="15" y="6"/>
                  </a:lnTo>
                  <a:lnTo>
                    <a:pt x="15" y="0"/>
                  </a:lnTo>
                  <a:lnTo>
                    <a:pt x="9" y="1"/>
                  </a:lnTo>
                  <a:lnTo>
                    <a:pt x="5" y="5"/>
                  </a:lnTo>
                  <a:lnTo>
                    <a:pt x="5" y="9"/>
                  </a:lnTo>
                  <a:lnTo>
                    <a:pt x="5" y="12"/>
                  </a:lnTo>
                  <a:lnTo>
                    <a:pt x="4" y="13"/>
                  </a:lnTo>
                  <a:lnTo>
                    <a:pt x="5" y="17"/>
                  </a:lnTo>
                  <a:lnTo>
                    <a:pt x="1" y="19"/>
                  </a:lnTo>
                  <a:lnTo>
                    <a:pt x="3" y="25"/>
                  </a:lnTo>
                  <a:lnTo>
                    <a:pt x="5" y="42"/>
                  </a:lnTo>
                  <a:lnTo>
                    <a:pt x="4" y="46"/>
                  </a:lnTo>
                  <a:lnTo>
                    <a:pt x="8" y="41"/>
                  </a:lnTo>
                  <a:lnTo>
                    <a:pt x="12" y="36"/>
                  </a:lnTo>
                  <a:lnTo>
                    <a:pt x="13" y="33"/>
                  </a:lnTo>
                  <a:lnTo>
                    <a:pt x="13" y="27"/>
                  </a:lnTo>
                  <a:lnTo>
                    <a:pt x="14" y="22"/>
                  </a:lnTo>
                  <a:lnTo>
                    <a:pt x="12" y="22"/>
                  </a:lnTo>
                  <a:lnTo>
                    <a:pt x="11" y="22"/>
                  </a:lnTo>
                  <a:lnTo>
                    <a:pt x="9" y="22"/>
                  </a:lnTo>
                  <a:lnTo>
                    <a:pt x="9" y="18"/>
                  </a:lnTo>
                  <a:lnTo>
                    <a:pt x="11" y="14"/>
                  </a:lnTo>
                  <a:lnTo>
                    <a:pt x="11" y="10"/>
                  </a:lnTo>
                  <a:lnTo>
                    <a:pt x="11" y="9"/>
                  </a:lnTo>
                  <a:lnTo>
                    <a:pt x="12" y="8"/>
                  </a:lnTo>
                  <a:lnTo>
                    <a:pt x="14" y="6"/>
                  </a:lnTo>
                  <a:lnTo>
                    <a:pt x="15" y="6"/>
                  </a:lnTo>
                  <a:close/>
                </a:path>
              </a:pathLst>
            </a:custGeom>
            <a:grpFill/>
            <a:ln w="1905">
              <a:solidFill>
                <a:srgbClr val="FAE374"/>
              </a:solidFill>
              <a:prstDash val="solid"/>
              <a:round/>
              <a:headEnd/>
              <a:tailEnd/>
            </a:ln>
          </p:spPr>
          <p:txBody>
            <a:bodyPr/>
            <a:lstStyle/>
            <a:p>
              <a:endParaRPr lang="en-US"/>
            </a:p>
          </p:txBody>
        </p:sp>
        <p:sp>
          <p:nvSpPr>
            <p:cNvPr id="190" name="Freeform 265"/>
            <p:cNvSpPr>
              <a:spLocks noChangeAspect="1" noEditPoints="1"/>
            </p:cNvSpPr>
            <p:nvPr/>
          </p:nvSpPr>
          <p:spPr bwMode="auto">
            <a:xfrm>
              <a:off x="4365188" y="2227778"/>
              <a:ext cx="50943" cy="88439"/>
            </a:xfrm>
            <a:custGeom>
              <a:avLst/>
              <a:gdLst>
                <a:gd name="T0" fmla="*/ 33 w 39"/>
                <a:gd name="T1" fmla="*/ 2 h 62"/>
                <a:gd name="T2" fmla="*/ 28 w 39"/>
                <a:gd name="T3" fmla="*/ 5 h 62"/>
                <a:gd name="T4" fmla="*/ 28 w 39"/>
                <a:gd name="T5" fmla="*/ 4 h 62"/>
                <a:gd name="T6" fmla="*/ 21 w 39"/>
                <a:gd name="T7" fmla="*/ 3 h 62"/>
                <a:gd name="T8" fmla="*/ 19 w 39"/>
                <a:gd name="T9" fmla="*/ 10 h 62"/>
                <a:gd name="T10" fmla="*/ 17 w 39"/>
                <a:gd name="T11" fmla="*/ 13 h 62"/>
                <a:gd name="T12" fmla="*/ 16 w 39"/>
                <a:gd name="T13" fmla="*/ 16 h 62"/>
                <a:gd name="T14" fmla="*/ 8 w 39"/>
                <a:gd name="T15" fmla="*/ 19 h 62"/>
                <a:gd name="T16" fmla="*/ 6 w 39"/>
                <a:gd name="T17" fmla="*/ 15 h 62"/>
                <a:gd name="T18" fmla="*/ 6 w 39"/>
                <a:gd name="T19" fmla="*/ 22 h 62"/>
                <a:gd name="T20" fmla="*/ 8 w 39"/>
                <a:gd name="T21" fmla="*/ 24 h 62"/>
                <a:gd name="T22" fmla="*/ 6 w 39"/>
                <a:gd name="T23" fmla="*/ 27 h 62"/>
                <a:gd name="T24" fmla="*/ 3 w 39"/>
                <a:gd name="T25" fmla="*/ 28 h 62"/>
                <a:gd name="T26" fmla="*/ 1 w 39"/>
                <a:gd name="T27" fmla="*/ 29 h 62"/>
                <a:gd name="T28" fmla="*/ 4 w 39"/>
                <a:gd name="T29" fmla="*/ 35 h 62"/>
                <a:gd name="T30" fmla="*/ 7 w 39"/>
                <a:gd name="T31" fmla="*/ 44 h 62"/>
                <a:gd name="T32" fmla="*/ 1 w 39"/>
                <a:gd name="T33" fmla="*/ 53 h 62"/>
                <a:gd name="T34" fmla="*/ 1 w 39"/>
                <a:gd name="T35" fmla="*/ 55 h 62"/>
                <a:gd name="T36" fmla="*/ 6 w 39"/>
                <a:gd name="T37" fmla="*/ 59 h 62"/>
                <a:gd name="T38" fmla="*/ 7 w 39"/>
                <a:gd name="T39" fmla="*/ 62 h 62"/>
                <a:gd name="T40" fmla="*/ 8 w 39"/>
                <a:gd name="T41" fmla="*/ 60 h 62"/>
                <a:gd name="T42" fmla="*/ 12 w 39"/>
                <a:gd name="T43" fmla="*/ 59 h 62"/>
                <a:gd name="T44" fmla="*/ 14 w 39"/>
                <a:gd name="T45" fmla="*/ 62 h 62"/>
                <a:gd name="T46" fmla="*/ 16 w 39"/>
                <a:gd name="T47" fmla="*/ 61 h 62"/>
                <a:gd name="T48" fmla="*/ 24 w 39"/>
                <a:gd name="T49" fmla="*/ 56 h 62"/>
                <a:gd name="T50" fmla="*/ 28 w 39"/>
                <a:gd name="T51" fmla="*/ 51 h 62"/>
                <a:gd name="T52" fmla="*/ 32 w 39"/>
                <a:gd name="T53" fmla="*/ 48 h 62"/>
                <a:gd name="T54" fmla="*/ 33 w 39"/>
                <a:gd name="T55" fmla="*/ 49 h 62"/>
                <a:gd name="T56" fmla="*/ 37 w 39"/>
                <a:gd name="T57" fmla="*/ 49 h 62"/>
                <a:gd name="T58" fmla="*/ 35 w 39"/>
                <a:gd name="T59" fmla="*/ 47 h 62"/>
                <a:gd name="T60" fmla="*/ 37 w 39"/>
                <a:gd name="T61" fmla="*/ 45 h 62"/>
                <a:gd name="T62" fmla="*/ 36 w 39"/>
                <a:gd name="T63" fmla="*/ 36 h 62"/>
                <a:gd name="T64" fmla="*/ 37 w 39"/>
                <a:gd name="T65" fmla="*/ 23 h 62"/>
                <a:gd name="T66" fmla="*/ 32 w 39"/>
                <a:gd name="T67" fmla="*/ 20 h 62"/>
                <a:gd name="T68" fmla="*/ 29 w 39"/>
                <a:gd name="T69" fmla="*/ 21 h 62"/>
                <a:gd name="T70" fmla="*/ 28 w 39"/>
                <a:gd name="T71" fmla="*/ 20 h 62"/>
                <a:gd name="T72" fmla="*/ 25 w 39"/>
                <a:gd name="T73" fmla="*/ 18 h 62"/>
                <a:gd name="T74" fmla="*/ 24 w 39"/>
                <a:gd name="T75" fmla="*/ 16 h 62"/>
                <a:gd name="T76" fmla="*/ 24 w 39"/>
                <a:gd name="T77" fmla="*/ 13 h 62"/>
                <a:gd name="T78" fmla="*/ 28 w 39"/>
                <a:gd name="T79" fmla="*/ 11 h 62"/>
                <a:gd name="T80" fmla="*/ 30 w 39"/>
                <a:gd name="T81" fmla="*/ 6 h 62"/>
                <a:gd name="T82" fmla="*/ 13 w 39"/>
                <a:gd name="T83" fmla="*/ 31 h 62"/>
                <a:gd name="T84" fmla="*/ 13 w 39"/>
                <a:gd name="T85" fmla="*/ 33 h 62"/>
                <a:gd name="T86" fmla="*/ 12 w 39"/>
                <a:gd name="T87" fmla="*/ 31 h 62"/>
                <a:gd name="T88" fmla="*/ 13 w 39"/>
                <a:gd name="T89" fmla="*/ 31 h 62"/>
                <a:gd name="T90" fmla="*/ 13 w 39"/>
                <a:gd name="T91" fmla="*/ 45 h 62"/>
                <a:gd name="T92" fmla="*/ 12 w 39"/>
                <a:gd name="T93" fmla="*/ 43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
                <a:gd name="T142" fmla="*/ 0 h 62"/>
                <a:gd name="T143" fmla="*/ 39 w 39"/>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 h="62">
                  <a:moveTo>
                    <a:pt x="33" y="5"/>
                  </a:moveTo>
                  <a:lnTo>
                    <a:pt x="33" y="5"/>
                  </a:lnTo>
                  <a:lnTo>
                    <a:pt x="33" y="2"/>
                  </a:lnTo>
                  <a:lnTo>
                    <a:pt x="32" y="0"/>
                  </a:lnTo>
                  <a:lnTo>
                    <a:pt x="30" y="0"/>
                  </a:lnTo>
                  <a:lnTo>
                    <a:pt x="28" y="5"/>
                  </a:lnTo>
                  <a:lnTo>
                    <a:pt x="28" y="4"/>
                  </a:lnTo>
                  <a:lnTo>
                    <a:pt x="25" y="4"/>
                  </a:lnTo>
                  <a:lnTo>
                    <a:pt x="21" y="3"/>
                  </a:lnTo>
                  <a:lnTo>
                    <a:pt x="21" y="7"/>
                  </a:lnTo>
                  <a:lnTo>
                    <a:pt x="19" y="10"/>
                  </a:lnTo>
                  <a:lnTo>
                    <a:pt x="21" y="10"/>
                  </a:lnTo>
                  <a:lnTo>
                    <a:pt x="21" y="13"/>
                  </a:lnTo>
                  <a:lnTo>
                    <a:pt x="17" y="13"/>
                  </a:lnTo>
                  <a:lnTo>
                    <a:pt x="17" y="14"/>
                  </a:lnTo>
                  <a:lnTo>
                    <a:pt x="16" y="16"/>
                  </a:lnTo>
                  <a:lnTo>
                    <a:pt x="14" y="19"/>
                  </a:lnTo>
                  <a:lnTo>
                    <a:pt x="12" y="19"/>
                  </a:lnTo>
                  <a:lnTo>
                    <a:pt x="8" y="19"/>
                  </a:lnTo>
                  <a:lnTo>
                    <a:pt x="7" y="18"/>
                  </a:lnTo>
                  <a:lnTo>
                    <a:pt x="6" y="15"/>
                  </a:lnTo>
                  <a:lnTo>
                    <a:pt x="6" y="22"/>
                  </a:lnTo>
                  <a:lnTo>
                    <a:pt x="8" y="21"/>
                  </a:lnTo>
                  <a:lnTo>
                    <a:pt x="8" y="23"/>
                  </a:lnTo>
                  <a:lnTo>
                    <a:pt x="8" y="24"/>
                  </a:lnTo>
                  <a:lnTo>
                    <a:pt x="8" y="27"/>
                  </a:lnTo>
                  <a:lnTo>
                    <a:pt x="6" y="27"/>
                  </a:lnTo>
                  <a:lnTo>
                    <a:pt x="3" y="27"/>
                  </a:lnTo>
                  <a:lnTo>
                    <a:pt x="3" y="28"/>
                  </a:lnTo>
                  <a:lnTo>
                    <a:pt x="3" y="29"/>
                  </a:lnTo>
                  <a:lnTo>
                    <a:pt x="1" y="29"/>
                  </a:lnTo>
                  <a:lnTo>
                    <a:pt x="3" y="31"/>
                  </a:lnTo>
                  <a:lnTo>
                    <a:pt x="4" y="35"/>
                  </a:lnTo>
                  <a:lnTo>
                    <a:pt x="12" y="35"/>
                  </a:lnTo>
                  <a:lnTo>
                    <a:pt x="7" y="44"/>
                  </a:lnTo>
                  <a:lnTo>
                    <a:pt x="4" y="53"/>
                  </a:lnTo>
                  <a:lnTo>
                    <a:pt x="1" y="53"/>
                  </a:lnTo>
                  <a:lnTo>
                    <a:pt x="0" y="53"/>
                  </a:lnTo>
                  <a:lnTo>
                    <a:pt x="1" y="55"/>
                  </a:lnTo>
                  <a:lnTo>
                    <a:pt x="3" y="59"/>
                  </a:lnTo>
                  <a:lnTo>
                    <a:pt x="6" y="59"/>
                  </a:lnTo>
                  <a:lnTo>
                    <a:pt x="4" y="62"/>
                  </a:lnTo>
                  <a:lnTo>
                    <a:pt x="7" y="62"/>
                  </a:lnTo>
                  <a:lnTo>
                    <a:pt x="7" y="61"/>
                  </a:lnTo>
                  <a:lnTo>
                    <a:pt x="8" y="60"/>
                  </a:lnTo>
                  <a:lnTo>
                    <a:pt x="9" y="60"/>
                  </a:lnTo>
                  <a:lnTo>
                    <a:pt x="9" y="59"/>
                  </a:lnTo>
                  <a:lnTo>
                    <a:pt x="12" y="59"/>
                  </a:lnTo>
                  <a:lnTo>
                    <a:pt x="13" y="61"/>
                  </a:lnTo>
                  <a:lnTo>
                    <a:pt x="14" y="62"/>
                  </a:lnTo>
                  <a:lnTo>
                    <a:pt x="16" y="62"/>
                  </a:lnTo>
                  <a:lnTo>
                    <a:pt x="16" y="61"/>
                  </a:lnTo>
                  <a:lnTo>
                    <a:pt x="21" y="55"/>
                  </a:lnTo>
                  <a:lnTo>
                    <a:pt x="24" y="56"/>
                  </a:lnTo>
                  <a:lnTo>
                    <a:pt x="28" y="55"/>
                  </a:lnTo>
                  <a:lnTo>
                    <a:pt x="28" y="51"/>
                  </a:lnTo>
                  <a:lnTo>
                    <a:pt x="32" y="51"/>
                  </a:lnTo>
                  <a:lnTo>
                    <a:pt x="32" y="48"/>
                  </a:lnTo>
                  <a:lnTo>
                    <a:pt x="33" y="48"/>
                  </a:lnTo>
                  <a:lnTo>
                    <a:pt x="33" y="49"/>
                  </a:lnTo>
                  <a:lnTo>
                    <a:pt x="35" y="51"/>
                  </a:lnTo>
                  <a:lnTo>
                    <a:pt x="37" y="49"/>
                  </a:lnTo>
                  <a:lnTo>
                    <a:pt x="37" y="48"/>
                  </a:lnTo>
                  <a:lnTo>
                    <a:pt x="36" y="48"/>
                  </a:lnTo>
                  <a:lnTo>
                    <a:pt x="35" y="47"/>
                  </a:lnTo>
                  <a:lnTo>
                    <a:pt x="35" y="46"/>
                  </a:lnTo>
                  <a:lnTo>
                    <a:pt x="37" y="45"/>
                  </a:lnTo>
                  <a:lnTo>
                    <a:pt x="38" y="43"/>
                  </a:lnTo>
                  <a:lnTo>
                    <a:pt x="38" y="39"/>
                  </a:lnTo>
                  <a:lnTo>
                    <a:pt x="36" y="36"/>
                  </a:lnTo>
                  <a:lnTo>
                    <a:pt x="35" y="32"/>
                  </a:lnTo>
                  <a:lnTo>
                    <a:pt x="37" y="23"/>
                  </a:lnTo>
                  <a:lnTo>
                    <a:pt x="39" y="21"/>
                  </a:lnTo>
                  <a:lnTo>
                    <a:pt x="35" y="22"/>
                  </a:lnTo>
                  <a:lnTo>
                    <a:pt x="32" y="20"/>
                  </a:lnTo>
                  <a:lnTo>
                    <a:pt x="32" y="19"/>
                  </a:lnTo>
                  <a:lnTo>
                    <a:pt x="29" y="21"/>
                  </a:lnTo>
                  <a:lnTo>
                    <a:pt x="28" y="21"/>
                  </a:lnTo>
                  <a:lnTo>
                    <a:pt x="28" y="20"/>
                  </a:lnTo>
                  <a:lnTo>
                    <a:pt x="28" y="19"/>
                  </a:lnTo>
                  <a:lnTo>
                    <a:pt x="25" y="18"/>
                  </a:lnTo>
                  <a:lnTo>
                    <a:pt x="24" y="18"/>
                  </a:lnTo>
                  <a:lnTo>
                    <a:pt x="24" y="16"/>
                  </a:lnTo>
                  <a:lnTo>
                    <a:pt x="24" y="14"/>
                  </a:lnTo>
                  <a:lnTo>
                    <a:pt x="24" y="13"/>
                  </a:lnTo>
                  <a:lnTo>
                    <a:pt x="25" y="13"/>
                  </a:lnTo>
                  <a:lnTo>
                    <a:pt x="28" y="12"/>
                  </a:lnTo>
                  <a:lnTo>
                    <a:pt x="28" y="11"/>
                  </a:lnTo>
                  <a:lnTo>
                    <a:pt x="28" y="8"/>
                  </a:lnTo>
                  <a:lnTo>
                    <a:pt x="30" y="6"/>
                  </a:lnTo>
                  <a:lnTo>
                    <a:pt x="33" y="5"/>
                  </a:lnTo>
                  <a:close/>
                  <a:moveTo>
                    <a:pt x="13" y="31"/>
                  </a:moveTo>
                  <a:lnTo>
                    <a:pt x="13" y="31"/>
                  </a:lnTo>
                  <a:lnTo>
                    <a:pt x="14" y="32"/>
                  </a:lnTo>
                  <a:lnTo>
                    <a:pt x="13" y="33"/>
                  </a:lnTo>
                  <a:lnTo>
                    <a:pt x="12" y="35"/>
                  </a:lnTo>
                  <a:lnTo>
                    <a:pt x="12" y="31"/>
                  </a:lnTo>
                  <a:lnTo>
                    <a:pt x="13" y="31"/>
                  </a:lnTo>
                  <a:close/>
                  <a:moveTo>
                    <a:pt x="13" y="41"/>
                  </a:moveTo>
                  <a:lnTo>
                    <a:pt x="13" y="45"/>
                  </a:lnTo>
                  <a:lnTo>
                    <a:pt x="11" y="45"/>
                  </a:lnTo>
                  <a:lnTo>
                    <a:pt x="11" y="44"/>
                  </a:lnTo>
                  <a:lnTo>
                    <a:pt x="12" y="43"/>
                  </a:lnTo>
                  <a:lnTo>
                    <a:pt x="13" y="41"/>
                  </a:lnTo>
                  <a:close/>
                </a:path>
              </a:pathLst>
            </a:custGeom>
            <a:grpFill/>
            <a:ln w="1905">
              <a:solidFill>
                <a:srgbClr val="FAE374"/>
              </a:solidFill>
              <a:prstDash val="solid"/>
              <a:round/>
              <a:headEnd/>
              <a:tailEnd/>
            </a:ln>
          </p:spPr>
          <p:txBody>
            <a:bodyPr/>
            <a:lstStyle/>
            <a:p>
              <a:endParaRPr lang="en-US"/>
            </a:p>
          </p:txBody>
        </p:sp>
        <p:sp>
          <p:nvSpPr>
            <p:cNvPr id="191" name="Freeform 266"/>
            <p:cNvSpPr>
              <a:spLocks noChangeAspect="1"/>
            </p:cNvSpPr>
            <p:nvPr/>
          </p:nvSpPr>
          <p:spPr bwMode="auto">
            <a:xfrm>
              <a:off x="5009158" y="2608637"/>
              <a:ext cx="129316" cy="152629"/>
            </a:xfrm>
            <a:custGeom>
              <a:avLst/>
              <a:gdLst>
                <a:gd name="T0" fmla="*/ 97 w 99"/>
                <a:gd name="T1" fmla="*/ 85 h 107"/>
                <a:gd name="T2" fmla="*/ 92 w 99"/>
                <a:gd name="T3" fmla="*/ 81 h 107"/>
                <a:gd name="T4" fmla="*/ 92 w 99"/>
                <a:gd name="T5" fmla="*/ 74 h 107"/>
                <a:gd name="T6" fmla="*/ 87 w 99"/>
                <a:gd name="T7" fmla="*/ 64 h 107"/>
                <a:gd name="T8" fmla="*/ 84 w 99"/>
                <a:gd name="T9" fmla="*/ 63 h 107"/>
                <a:gd name="T10" fmla="*/ 80 w 99"/>
                <a:gd name="T11" fmla="*/ 63 h 107"/>
                <a:gd name="T12" fmla="*/ 82 w 99"/>
                <a:gd name="T13" fmla="*/ 61 h 107"/>
                <a:gd name="T14" fmla="*/ 74 w 99"/>
                <a:gd name="T15" fmla="*/ 53 h 107"/>
                <a:gd name="T16" fmla="*/ 71 w 99"/>
                <a:gd name="T17" fmla="*/ 48 h 107"/>
                <a:gd name="T18" fmla="*/ 68 w 99"/>
                <a:gd name="T19" fmla="*/ 44 h 107"/>
                <a:gd name="T20" fmla="*/ 66 w 99"/>
                <a:gd name="T21" fmla="*/ 39 h 107"/>
                <a:gd name="T22" fmla="*/ 67 w 99"/>
                <a:gd name="T23" fmla="*/ 38 h 107"/>
                <a:gd name="T24" fmla="*/ 67 w 99"/>
                <a:gd name="T25" fmla="*/ 34 h 107"/>
                <a:gd name="T26" fmla="*/ 70 w 99"/>
                <a:gd name="T27" fmla="*/ 33 h 107"/>
                <a:gd name="T28" fmla="*/ 72 w 99"/>
                <a:gd name="T29" fmla="*/ 31 h 107"/>
                <a:gd name="T30" fmla="*/ 71 w 99"/>
                <a:gd name="T31" fmla="*/ 26 h 107"/>
                <a:gd name="T32" fmla="*/ 75 w 99"/>
                <a:gd name="T33" fmla="*/ 25 h 107"/>
                <a:gd name="T34" fmla="*/ 75 w 99"/>
                <a:gd name="T35" fmla="*/ 23 h 107"/>
                <a:gd name="T36" fmla="*/ 73 w 99"/>
                <a:gd name="T37" fmla="*/ 23 h 107"/>
                <a:gd name="T38" fmla="*/ 67 w 99"/>
                <a:gd name="T39" fmla="*/ 21 h 107"/>
                <a:gd name="T40" fmla="*/ 64 w 99"/>
                <a:gd name="T41" fmla="*/ 21 h 107"/>
                <a:gd name="T42" fmla="*/ 62 w 99"/>
                <a:gd name="T43" fmla="*/ 20 h 107"/>
                <a:gd name="T44" fmla="*/ 60 w 99"/>
                <a:gd name="T45" fmla="*/ 17 h 107"/>
                <a:gd name="T46" fmla="*/ 59 w 99"/>
                <a:gd name="T47" fmla="*/ 15 h 107"/>
                <a:gd name="T48" fmla="*/ 59 w 99"/>
                <a:gd name="T49" fmla="*/ 13 h 107"/>
                <a:gd name="T50" fmla="*/ 57 w 99"/>
                <a:gd name="T51" fmla="*/ 12 h 107"/>
                <a:gd name="T52" fmla="*/ 57 w 99"/>
                <a:gd name="T53" fmla="*/ 8 h 107"/>
                <a:gd name="T54" fmla="*/ 56 w 99"/>
                <a:gd name="T55" fmla="*/ 3 h 107"/>
                <a:gd name="T56" fmla="*/ 47 w 99"/>
                <a:gd name="T57" fmla="*/ 1 h 107"/>
                <a:gd name="T58" fmla="*/ 42 w 99"/>
                <a:gd name="T59" fmla="*/ 3 h 107"/>
                <a:gd name="T60" fmla="*/ 40 w 99"/>
                <a:gd name="T61" fmla="*/ 3 h 107"/>
                <a:gd name="T62" fmla="*/ 36 w 99"/>
                <a:gd name="T63" fmla="*/ 1 h 107"/>
                <a:gd name="T64" fmla="*/ 33 w 99"/>
                <a:gd name="T65" fmla="*/ 5 h 107"/>
                <a:gd name="T66" fmla="*/ 31 w 99"/>
                <a:gd name="T67" fmla="*/ 9 h 107"/>
                <a:gd name="T68" fmla="*/ 26 w 99"/>
                <a:gd name="T69" fmla="*/ 15 h 107"/>
                <a:gd name="T70" fmla="*/ 27 w 99"/>
                <a:gd name="T71" fmla="*/ 21 h 107"/>
                <a:gd name="T72" fmla="*/ 25 w 99"/>
                <a:gd name="T73" fmla="*/ 23 h 107"/>
                <a:gd name="T74" fmla="*/ 25 w 99"/>
                <a:gd name="T75" fmla="*/ 26 h 107"/>
                <a:gd name="T76" fmla="*/ 25 w 99"/>
                <a:gd name="T77" fmla="*/ 32 h 107"/>
                <a:gd name="T78" fmla="*/ 21 w 99"/>
                <a:gd name="T79" fmla="*/ 41 h 107"/>
                <a:gd name="T80" fmla="*/ 33 w 99"/>
                <a:gd name="T81" fmla="*/ 90 h 107"/>
                <a:gd name="T82" fmla="*/ 42 w 99"/>
                <a:gd name="T83" fmla="*/ 101 h 107"/>
                <a:gd name="T84" fmla="*/ 68 w 99"/>
                <a:gd name="T85" fmla="*/ 107 h 107"/>
                <a:gd name="T86" fmla="*/ 78 w 99"/>
                <a:gd name="T87" fmla="*/ 99 h 107"/>
                <a:gd name="T88" fmla="*/ 86 w 99"/>
                <a:gd name="T89" fmla="*/ 93 h 107"/>
                <a:gd name="T90" fmla="*/ 91 w 99"/>
                <a:gd name="T91" fmla="*/ 91 h 107"/>
                <a:gd name="T92" fmla="*/ 98 w 99"/>
                <a:gd name="T93" fmla="*/ 96 h 107"/>
                <a:gd name="T94" fmla="*/ 99 w 99"/>
                <a:gd name="T95" fmla="*/ 93 h 1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9"/>
                <a:gd name="T145" fmla="*/ 0 h 107"/>
                <a:gd name="T146" fmla="*/ 99 w 99"/>
                <a:gd name="T147" fmla="*/ 107 h 1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9" h="107">
                  <a:moveTo>
                    <a:pt x="99" y="93"/>
                  </a:moveTo>
                  <a:lnTo>
                    <a:pt x="97" y="90"/>
                  </a:lnTo>
                  <a:lnTo>
                    <a:pt x="97" y="85"/>
                  </a:lnTo>
                  <a:lnTo>
                    <a:pt x="93" y="85"/>
                  </a:lnTo>
                  <a:lnTo>
                    <a:pt x="92" y="81"/>
                  </a:lnTo>
                  <a:lnTo>
                    <a:pt x="92" y="77"/>
                  </a:lnTo>
                  <a:lnTo>
                    <a:pt x="92" y="74"/>
                  </a:lnTo>
                  <a:lnTo>
                    <a:pt x="90" y="71"/>
                  </a:lnTo>
                  <a:lnTo>
                    <a:pt x="87" y="64"/>
                  </a:lnTo>
                  <a:lnTo>
                    <a:pt x="86" y="63"/>
                  </a:lnTo>
                  <a:lnTo>
                    <a:pt x="84" y="63"/>
                  </a:lnTo>
                  <a:lnTo>
                    <a:pt x="81" y="63"/>
                  </a:lnTo>
                  <a:lnTo>
                    <a:pt x="80" y="63"/>
                  </a:lnTo>
                  <a:lnTo>
                    <a:pt x="81" y="63"/>
                  </a:lnTo>
                  <a:lnTo>
                    <a:pt x="81" y="62"/>
                  </a:lnTo>
                  <a:lnTo>
                    <a:pt x="82" y="61"/>
                  </a:lnTo>
                  <a:lnTo>
                    <a:pt x="79" y="56"/>
                  </a:lnTo>
                  <a:lnTo>
                    <a:pt x="74" y="53"/>
                  </a:lnTo>
                  <a:lnTo>
                    <a:pt x="72" y="52"/>
                  </a:lnTo>
                  <a:lnTo>
                    <a:pt x="71" y="48"/>
                  </a:lnTo>
                  <a:lnTo>
                    <a:pt x="70" y="46"/>
                  </a:lnTo>
                  <a:lnTo>
                    <a:pt x="68" y="44"/>
                  </a:lnTo>
                  <a:lnTo>
                    <a:pt x="67" y="44"/>
                  </a:lnTo>
                  <a:lnTo>
                    <a:pt x="67" y="41"/>
                  </a:lnTo>
                  <a:lnTo>
                    <a:pt x="66" y="39"/>
                  </a:lnTo>
                  <a:lnTo>
                    <a:pt x="67" y="38"/>
                  </a:lnTo>
                  <a:lnTo>
                    <a:pt x="67" y="37"/>
                  </a:lnTo>
                  <a:lnTo>
                    <a:pt x="67" y="34"/>
                  </a:lnTo>
                  <a:lnTo>
                    <a:pt x="67" y="33"/>
                  </a:lnTo>
                  <a:lnTo>
                    <a:pt x="68" y="33"/>
                  </a:lnTo>
                  <a:lnTo>
                    <a:pt x="70" y="33"/>
                  </a:lnTo>
                  <a:lnTo>
                    <a:pt x="71" y="33"/>
                  </a:lnTo>
                  <a:lnTo>
                    <a:pt x="72" y="31"/>
                  </a:lnTo>
                  <a:lnTo>
                    <a:pt x="71" y="28"/>
                  </a:lnTo>
                  <a:lnTo>
                    <a:pt x="71" y="26"/>
                  </a:lnTo>
                  <a:lnTo>
                    <a:pt x="72" y="25"/>
                  </a:lnTo>
                  <a:lnTo>
                    <a:pt x="73" y="25"/>
                  </a:lnTo>
                  <a:lnTo>
                    <a:pt x="75" y="25"/>
                  </a:lnTo>
                  <a:lnTo>
                    <a:pt x="75" y="24"/>
                  </a:lnTo>
                  <a:lnTo>
                    <a:pt x="75" y="23"/>
                  </a:lnTo>
                  <a:lnTo>
                    <a:pt x="74" y="22"/>
                  </a:lnTo>
                  <a:lnTo>
                    <a:pt x="73" y="23"/>
                  </a:lnTo>
                  <a:lnTo>
                    <a:pt x="70" y="22"/>
                  </a:lnTo>
                  <a:lnTo>
                    <a:pt x="67" y="21"/>
                  </a:lnTo>
                  <a:lnTo>
                    <a:pt x="65" y="21"/>
                  </a:lnTo>
                  <a:lnTo>
                    <a:pt x="64" y="21"/>
                  </a:lnTo>
                  <a:lnTo>
                    <a:pt x="63" y="20"/>
                  </a:lnTo>
                  <a:lnTo>
                    <a:pt x="62" y="20"/>
                  </a:lnTo>
                  <a:lnTo>
                    <a:pt x="60" y="18"/>
                  </a:lnTo>
                  <a:lnTo>
                    <a:pt x="60" y="17"/>
                  </a:lnTo>
                  <a:lnTo>
                    <a:pt x="60" y="16"/>
                  </a:lnTo>
                  <a:lnTo>
                    <a:pt x="59" y="15"/>
                  </a:lnTo>
                  <a:lnTo>
                    <a:pt x="58" y="15"/>
                  </a:lnTo>
                  <a:lnTo>
                    <a:pt x="58" y="14"/>
                  </a:lnTo>
                  <a:lnTo>
                    <a:pt x="59" y="13"/>
                  </a:lnTo>
                  <a:lnTo>
                    <a:pt x="58" y="13"/>
                  </a:lnTo>
                  <a:lnTo>
                    <a:pt x="57" y="12"/>
                  </a:lnTo>
                  <a:lnTo>
                    <a:pt x="57" y="10"/>
                  </a:lnTo>
                  <a:lnTo>
                    <a:pt x="58" y="9"/>
                  </a:lnTo>
                  <a:lnTo>
                    <a:pt x="57" y="8"/>
                  </a:lnTo>
                  <a:lnTo>
                    <a:pt x="56" y="5"/>
                  </a:lnTo>
                  <a:lnTo>
                    <a:pt x="56" y="3"/>
                  </a:lnTo>
                  <a:lnTo>
                    <a:pt x="52" y="1"/>
                  </a:lnTo>
                  <a:lnTo>
                    <a:pt x="49" y="4"/>
                  </a:lnTo>
                  <a:lnTo>
                    <a:pt x="47" y="1"/>
                  </a:lnTo>
                  <a:lnTo>
                    <a:pt x="46" y="0"/>
                  </a:lnTo>
                  <a:lnTo>
                    <a:pt x="42" y="3"/>
                  </a:lnTo>
                  <a:lnTo>
                    <a:pt x="41" y="4"/>
                  </a:lnTo>
                  <a:lnTo>
                    <a:pt x="40" y="3"/>
                  </a:lnTo>
                  <a:lnTo>
                    <a:pt x="38" y="1"/>
                  </a:lnTo>
                  <a:lnTo>
                    <a:pt x="36" y="1"/>
                  </a:lnTo>
                  <a:lnTo>
                    <a:pt x="33" y="3"/>
                  </a:lnTo>
                  <a:lnTo>
                    <a:pt x="33" y="5"/>
                  </a:lnTo>
                  <a:lnTo>
                    <a:pt x="33" y="7"/>
                  </a:lnTo>
                  <a:lnTo>
                    <a:pt x="31" y="9"/>
                  </a:lnTo>
                  <a:lnTo>
                    <a:pt x="28" y="12"/>
                  </a:lnTo>
                  <a:lnTo>
                    <a:pt x="27" y="13"/>
                  </a:lnTo>
                  <a:lnTo>
                    <a:pt x="26" y="15"/>
                  </a:lnTo>
                  <a:lnTo>
                    <a:pt x="27" y="18"/>
                  </a:lnTo>
                  <a:lnTo>
                    <a:pt x="27" y="21"/>
                  </a:lnTo>
                  <a:lnTo>
                    <a:pt x="26" y="22"/>
                  </a:lnTo>
                  <a:lnTo>
                    <a:pt x="25" y="23"/>
                  </a:lnTo>
                  <a:lnTo>
                    <a:pt x="25" y="24"/>
                  </a:lnTo>
                  <a:lnTo>
                    <a:pt x="25" y="26"/>
                  </a:lnTo>
                  <a:lnTo>
                    <a:pt x="26" y="30"/>
                  </a:lnTo>
                  <a:lnTo>
                    <a:pt x="25" y="32"/>
                  </a:lnTo>
                  <a:lnTo>
                    <a:pt x="23" y="38"/>
                  </a:lnTo>
                  <a:lnTo>
                    <a:pt x="21" y="41"/>
                  </a:lnTo>
                  <a:lnTo>
                    <a:pt x="0" y="57"/>
                  </a:lnTo>
                  <a:lnTo>
                    <a:pt x="6" y="74"/>
                  </a:lnTo>
                  <a:lnTo>
                    <a:pt x="33" y="90"/>
                  </a:lnTo>
                  <a:lnTo>
                    <a:pt x="34" y="94"/>
                  </a:lnTo>
                  <a:lnTo>
                    <a:pt x="41" y="94"/>
                  </a:lnTo>
                  <a:lnTo>
                    <a:pt x="42" y="101"/>
                  </a:lnTo>
                  <a:lnTo>
                    <a:pt x="50" y="105"/>
                  </a:lnTo>
                  <a:lnTo>
                    <a:pt x="68" y="107"/>
                  </a:lnTo>
                  <a:lnTo>
                    <a:pt x="72" y="104"/>
                  </a:lnTo>
                  <a:lnTo>
                    <a:pt x="78" y="99"/>
                  </a:lnTo>
                  <a:lnTo>
                    <a:pt x="81" y="95"/>
                  </a:lnTo>
                  <a:lnTo>
                    <a:pt x="83" y="93"/>
                  </a:lnTo>
                  <a:lnTo>
                    <a:pt x="86" y="93"/>
                  </a:lnTo>
                  <a:lnTo>
                    <a:pt x="89" y="93"/>
                  </a:lnTo>
                  <a:lnTo>
                    <a:pt x="91" y="91"/>
                  </a:lnTo>
                  <a:lnTo>
                    <a:pt x="98" y="96"/>
                  </a:lnTo>
                  <a:lnTo>
                    <a:pt x="98" y="94"/>
                  </a:lnTo>
                  <a:lnTo>
                    <a:pt x="99" y="93"/>
                  </a:lnTo>
                  <a:close/>
                </a:path>
              </a:pathLst>
            </a:custGeom>
            <a:grpFill/>
            <a:ln w="1905">
              <a:solidFill>
                <a:srgbClr val="FAE374"/>
              </a:solidFill>
              <a:prstDash val="solid"/>
              <a:round/>
              <a:headEnd/>
              <a:tailEnd/>
            </a:ln>
          </p:spPr>
          <p:txBody>
            <a:bodyPr/>
            <a:lstStyle/>
            <a:p>
              <a:endParaRPr lang="en-US"/>
            </a:p>
          </p:txBody>
        </p:sp>
        <p:sp>
          <p:nvSpPr>
            <p:cNvPr id="192" name="Freeform 267"/>
            <p:cNvSpPr>
              <a:spLocks noChangeAspect="1" noEditPoints="1"/>
            </p:cNvSpPr>
            <p:nvPr/>
          </p:nvSpPr>
          <p:spPr bwMode="auto">
            <a:xfrm>
              <a:off x="5075776" y="2560138"/>
              <a:ext cx="256020" cy="282435"/>
            </a:xfrm>
            <a:custGeom>
              <a:avLst/>
              <a:gdLst>
                <a:gd name="T0" fmla="*/ 196 w 196"/>
                <a:gd name="T1" fmla="*/ 172 h 198"/>
                <a:gd name="T2" fmla="*/ 179 w 196"/>
                <a:gd name="T3" fmla="*/ 147 h 198"/>
                <a:gd name="T4" fmla="*/ 184 w 196"/>
                <a:gd name="T5" fmla="*/ 112 h 198"/>
                <a:gd name="T6" fmla="*/ 167 w 196"/>
                <a:gd name="T7" fmla="*/ 88 h 198"/>
                <a:gd name="T8" fmla="*/ 172 w 196"/>
                <a:gd name="T9" fmla="*/ 67 h 198"/>
                <a:gd name="T10" fmla="*/ 180 w 196"/>
                <a:gd name="T11" fmla="*/ 44 h 198"/>
                <a:gd name="T12" fmla="*/ 154 w 196"/>
                <a:gd name="T13" fmla="*/ 27 h 198"/>
                <a:gd name="T14" fmla="*/ 118 w 196"/>
                <a:gd name="T15" fmla="*/ 22 h 198"/>
                <a:gd name="T16" fmla="*/ 98 w 196"/>
                <a:gd name="T17" fmla="*/ 32 h 198"/>
                <a:gd name="T18" fmla="*/ 95 w 196"/>
                <a:gd name="T19" fmla="*/ 41 h 198"/>
                <a:gd name="T20" fmla="*/ 79 w 196"/>
                <a:gd name="T21" fmla="*/ 43 h 198"/>
                <a:gd name="T22" fmla="*/ 63 w 196"/>
                <a:gd name="T23" fmla="*/ 35 h 198"/>
                <a:gd name="T24" fmla="*/ 55 w 196"/>
                <a:gd name="T25" fmla="*/ 35 h 198"/>
                <a:gd name="T26" fmla="*/ 48 w 196"/>
                <a:gd name="T27" fmla="*/ 22 h 198"/>
                <a:gd name="T28" fmla="*/ 45 w 196"/>
                <a:gd name="T29" fmla="*/ 16 h 198"/>
                <a:gd name="T30" fmla="*/ 40 w 196"/>
                <a:gd name="T31" fmla="*/ 8 h 198"/>
                <a:gd name="T32" fmla="*/ 44 w 196"/>
                <a:gd name="T33" fmla="*/ 2 h 198"/>
                <a:gd name="T34" fmla="*/ 38 w 196"/>
                <a:gd name="T35" fmla="*/ 1 h 198"/>
                <a:gd name="T36" fmla="*/ 31 w 196"/>
                <a:gd name="T37" fmla="*/ 8 h 198"/>
                <a:gd name="T38" fmla="*/ 21 w 196"/>
                <a:gd name="T39" fmla="*/ 13 h 198"/>
                <a:gd name="T40" fmla="*/ 13 w 196"/>
                <a:gd name="T41" fmla="*/ 6 h 198"/>
                <a:gd name="T42" fmla="*/ 5 w 196"/>
                <a:gd name="T43" fmla="*/ 5 h 198"/>
                <a:gd name="T44" fmla="*/ 3 w 196"/>
                <a:gd name="T45" fmla="*/ 7 h 198"/>
                <a:gd name="T46" fmla="*/ 3 w 196"/>
                <a:gd name="T47" fmla="*/ 15 h 198"/>
                <a:gd name="T48" fmla="*/ 0 w 196"/>
                <a:gd name="T49" fmla="*/ 23 h 198"/>
                <a:gd name="T50" fmla="*/ 6 w 196"/>
                <a:gd name="T51" fmla="*/ 34 h 198"/>
                <a:gd name="T52" fmla="*/ 6 w 196"/>
                <a:gd name="T53" fmla="*/ 42 h 198"/>
                <a:gd name="T54" fmla="*/ 8 w 196"/>
                <a:gd name="T55" fmla="*/ 47 h 198"/>
                <a:gd name="T56" fmla="*/ 9 w 196"/>
                <a:gd name="T57" fmla="*/ 51 h 198"/>
                <a:gd name="T58" fmla="*/ 13 w 196"/>
                <a:gd name="T59" fmla="*/ 55 h 198"/>
                <a:gd name="T60" fmla="*/ 22 w 196"/>
                <a:gd name="T61" fmla="*/ 57 h 198"/>
                <a:gd name="T62" fmla="*/ 24 w 196"/>
                <a:gd name="T63" fmla="*/ 59 h 198"/>
                <a:gd name="T64" fmla="*/ 21 w 196"/>
                <a:gd name="T65" fmla="*/ 65 h 198"/>
                <a:gd name="T66" fmla="*/ 16 w 196"/>
                <a:gd name="T67" fmla="*/ 68 h 198"/>
                <a:gd name="T68" fmla="*/ 15 w 196"/>
                <a:gd name="T69" fmla="*/ 73 h 198"/>
                <a:gd name="T70" fmla="*/ 20 w 196"/>
                <a:gd name="T71" fmla="*/ 82 h 198"/>
                <a:gd name="T72" fmla="*/ 31 w 196"/>
                <a:gd name="T73" fmla="*/ 95 h 198"/>
                <a:gd name="T74" fmla="*/ 33 w 196"/>
                <a:gd name="T75" fmla="*/ 97 h 198"/>
                <a:gd name="T76" fmla="*/ 41 w 196"/>
                <a:gd name="T77" fmla="*/ 108 h 198"/>
                <a:gd name="T78" fmla="*/ 46 w 196"/>
                <a:gd name="T79" fmla="*/ 124 h 198"/>
                <a:gd name="T80" fmla="*/ 56 w 196"/>
                <a:gd name="T81" fmla="*/ 131 h 198"/>
                <a:gd name="T82" fmla="*/ 72 w 196"/>
                <a:gd name="T83" fmla="*/ 151 h 198"/>
                <a:gd name="T84" fmla="*/ 76 w 196"/>
                <a:gd name="T85" fmla="*/ 155 h 198"/>
                <a:gd name="T86" fmla="*/ 79 w 196"/>
                <a:gd name="T87" fmla="*/ 164 h 198"/>
                <a:gd name="T88" fmla="*/ 90 w 196"/>
                <a:gd name="T89" fmla="*/ 177 h 198"/>
                <a:gd name="T90" fmla="*/ 122 w 196"/>
                <a:gd name="T91" fmla="*/ 172 h 198"/>
                <a:gd name="T92" fmla="*/ 129 w 196"/>
                <a:gd name="T93" fmla="*/ 173 h 198"/>
                <a:gd name="T94" fmla="*/ 134 w 196"/>
                <a:gd name="T95" fmla="*/ 189 h 198"/>
                <a:gd name="T96" fmla="*/ 165 w 196"/>
                <a:gd name="T97" fmla="*/ 194 h 198"/>
                <a:gd name="T98" fmla="*/ 171 w 196"/>
                <a:gd name="T99" fmla="*/ 198 h 198"/>
                <a:gd name="T100" fmla="*/ 20 w 196"/>
                <a:gd name="T101" fmla="*/ 37 h 198"/>
                <a:gd name="T102" fmla="*/ 8 w 196"/>
                <a:gd name="T103" fmla="*/ 33 h 198"/>
                <a:gd name="T104" fmla="*/ 11 w 196"/>
                <a:gd name="T105" fmla="*/ 26 h 198"/>
                <a:gd name="T106" fmla="*/ 6 w 196"/>
                <a:gd name="T107" fmla="*/ 23 h 1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6"/>
                <a:gd name="T163" fmla="*/ 0 h 198"/>
                <a:gd name="T164" fmla="*/ 196 w 196"/>
                <a:gd name="T165" fmla="*/ 198 h 1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6" h="198">
                  <a:moveTo>
                    <a:pt x="171" y="198"/>
                  </a:moveTo>
                  <a:lnTo>
                    <a:pt x="174" y="187"/>
                  </a:lnTo>
                  <a:lnTo>
                    <a:pt x="180" y="179"/>
                  </a:lnTo>
                  <a:lnTo>
                    <a:pt x="185" y="177"/>
                  </a:lnTo>
                  <a:lnTo>
                    <a:pt x="192" y="176"/>
                  </a:lnTo>
                  <a:lnTo>
                    <a:pt x="196" y="172"/>
                  </a:lnTo>
                  <a:lnTo>
                    <a:pt x="196" y="169"/>
                  </a:lnTo>
                  <a:lnTo>
                    <a:pt x="191" y="165"/>
                  </a:lnTo>
                  <a:lnTo>
                    <a:pt x="191" y="160"/>
                  </a:lnTo>
                  <a:lnTo>
                    <a:pt x="187" y="155"/>
                  </a:lnTo>
                  <a:lnTo>
                    <a:pt x="184" y="154"/>
                  </a:lnTo>
                  <a:lnTo>
                    <a:pt x="179" y="147"/>
                  </a:lnTo>
                  <a:lnTo>
                    <a:pt x="177" y="144"/>
                  </a:lnTo>
                  <a:lnTo>
                    <a:pt x="178" y="141"/>
                  </a:lnTo>
                  <a:lnTo>
                    <a:pt x="175" y="130"/>
                  </a:lnTo>
                  <a:lnTo>
                    <a:pt x="185" y="117"/>
                  </a:lnTo>
                  <a:lnTo>
                    <a:pt x="185" y="115"/>
                  </a:lnTo>
                  <a:lnTo>
                    <a:pt x="184" y="112"/>
                  </a:lnTo>
                  <a:lnTo>
                    <a:pt x="175" y="111"/>
                  </a:lnTo>
                  <a:lnTo>
                    <a:pt x="174" y="108"/>
                  </a:lnTo>
                  <a:lnTo>
                    <a:pt x="174" y="103"/>
                  </a:lnTo>
                  <a:lnTo>
                    <a:pt x="171" y="97"/>
                  </a:lnTo>
                  <a:lnTo>
                    <a:pt x="168" y="92"/>
                  </a:lnTo>
                  <a:lnTo>
                    <a:pt x="167" y="88"/>
                  </a:lnTo>
                  <a:lnTo>
                    <a:pt x="170" y="84"/>
                  </a:lnTo>
                  <a:lnTo>
                    <a:pt x="167" y="83"/>
                  </a:lnTo>
                  <a:lnTo>
                    <a:pt x="167" y="81"/>
                  </a:lnTo>
                  <a:lnTo>
                    <a:pt x="168" y="73"/>
                  </a:lnTo>
                  <a:lnTo>
                    <a:pt x="170" y="68"/>
                  </a:lnTo>
                  <a:lnTo>
                    <a:pt x="172" y="67"/>
                  </a:lnTo>
                  <a:lnTo>
                    <a:pt x="177" y="66"/>
                  </a:lnTo>
                  <a:lnTo>
                    <a:pt x="177" y="63"/>
                  </a:lnTo>
                  <a:lnTo>
                    <a:pt x="179" y="59"/>
                  </a:lnTo>
                  <a:lnTo>
                    <a:pt x="182" y="54"/>
                  </a:lnTo>
                  <a:lnTo>
                    <a:pt x="180" y="49"/>
                  </a:lnTo>
                  <a:lnTo>
                    <a:pt x="180" y="44"/>
                  </a:lnTo>
                  <a:lnTo>
                    <a:pt x="175" y="43"/>
                  </a:lnTo>
                  <a:lnTo>
                    <a:pt x="172" y="39"/>
                  </a:lnTo>
                  <a:lnTo>
                    <a:pt x="170" y="35"/>
                  </a:lnTo>
                  <a:lnTo>
                    <a:pt x="167" y="33"/>
                  </a:lnTo>
                  <a:lnTo>
                    <a:pt x="161" y="30"/>
                  </a:lnTo>
                  <a:lnTo>
                    <a:pt x="154" y="27"/>
                  </a:lnTo>
                  <a:lnTo>
                    <a:pt x="147" y="23"/>
                  </a:lnTo>
                  <a:lnTo>
                    <a:pt x="145" y="23"/>
                  </a:lnTo>
                  <a:lnTo>
                    <a:pt x="138" y="22"/>
                  </a:lnTo>
                  <a:lnTo>
                    <a:pt x="127" y="19"/>
                  </a:lnTo>
                  <a:lnTo>
                    <a:pt x="122" y="21"/>
                  </a:lnTo>
                  <a:lnTo>
                    <a:pt x="118" y="22"/>
                  </a:lnTo>
                  <a:lnTo>
                    <a:pt x="112" y="22"/>
                  </a:lnTo>
                  <a:lnTo>
                    <a:pt x="110" y="24"/>
                  </a:lnTo>
                  <a:lnTo>
                    <a:pt x="107" y="26"/>
                  </a:lnTo>
                  <a:lnTo>
                    <a:pt x="106" y="29"/>
                  </a:lnTo>
                  <a:lnTo>
                    <a:pt x="105" y="33"/>
                  </a:lnTo>
                  <a:lnTo>
                    <a:pt x="98" y="32"/>
                  </a:lnTo>
                  <a:lnTo>
                    <a:pt x="98" y="43"/>
                  </a:lnTo>
                  <a:lnTo>
                    <a:pt x="96" y="43"/>
                  </a:lnTo>
                  <a:lnTo>
                    <a:pt x="96" y="42"/>
                  </a:lnTo>
                  <a:lnTo>
                    <a:pt x="95" y="41"/>
                  </a:lnTo>
                  <a:lnTo>
                    <a:pt x="92" y="40"/>
                  </a:lnTo>
                  <a:lnTo>
                    <a:pt x="89" y="41"/>
                  </a:lnTo>
                  <a:lnTo>
                    <a:pt x="82" y="43"/>
                  </a:lnTo>
                  <a:lnTo>
                    <a:pt x="79" y="43"/>
                  </a:lnTo>
                  <a:lnTo>
                    <a:pt x="74" y="43"/>
                  </a:lnTo>
                  <a:lnTo>
                    <a:pt x="69" y="40"/>
                  </a:lnTo>
                  <a:lnTo>
                    <a:pt x="63" y="35"/>
                  </a:lnTo>
                  <a:lnTo>
                    <a:pt x="62" y="35"/>
                  </a:lnTo>
                  <a:lnTo>
                    <a:pt x="60" y="34"/>
                  </a:lnTo>
                  <a:lnTo>
                    <a:pt x="57" y="34"/>
                  </a:lnTo>
                  <a:lnTo>
                    <a:pt x="55" y="35"/>
                  </a:lnTo>
                  <a:lnTo>
                    <a:pt x="54" y="34"/>
                  </a:lnTo>
                  <a:lnTo>
                    <a:pt x="53" y="33"/>
                  </a:lnTo>
                  <a:lnTo>
                    <a:pt x="52" y="33"/>
                  </a:lnTo>
                  <a:lnTo>
                    <a:pt x="50" y="25"/>
                  </a:lnTo>
                  <a:lnTo>
                    <a:pt x="48" y="22"/>
                  </a:lnTo>
                  <a:lnTo>
                    <a:pt x="47" y="19"/>
                  </a:lnTo>
                  <a:lnTo>
                    <a:pt x="46" y="18"/>
                  </a:lnTo>
                  <a:lnTo>
                    <a:pt x="46" y="17"/>
                  </a:lnTo>
                  <a:lnTo>
                    <a:pt x="45" y="16"/>
                  </a:lnTo>
                  <a:lnTo>
                    <a:pt x="42" y="14"/>
                  </a:lnTo>
                  <a:lnTo>
                    <a:pt x="40" y="11"/>
                  </a:lnTo>
                  <a:lnTo>
                    <a:pt x="40" y="10"/>
                  </a:lnTo>
                  <a:lnTo>
                    <a:pt x="40" y="8"/>
                  </a:lnTo>
                  <a:lnTo>
                    <a:pt x="41" y="6"/>
                  </a:lnTo>
                  <a:lnTo>
                    <a:pt x="42" y="6"/>
                  </a:lnTo>
                  <a:lnTo>
                    <a:pt x="44" y="6"/>
                  </a:lnTo>
                  <a:lnTo>
                    <a:pt x="45" y="5"/>
                  </a:lnTo>
                  <a:lnTo>
                    <a:pt x="44" y="2"/>
                  </a:lnTo>
                  <a:lnTo>
                    <a:pt x="42" y="1"/>
                  </a:lnTo>
                  <a:lnTo>
                    <a:pt x="40" y="0"/>
                  </a:lnTo>
                  <a:lnTo>
                    <a:pt x="39" y="0"/>
                  </a:lnTo>
                  <a:lnTo>
                    <a:pt x="38" y="1"/>
                  </a:lnTo>
                  <a:lnTo>
                    <a:pt x="38" y="2"/>
                  </a:lnTo>
                  <a:lnTo>
                    <a:pt x="36" y="3"/>
                  </a:lnTo>
                  <a:lnTo>
                    <a:pt x="35" y="5"/>
                  </a:lnTo>
                  <a:lnTo>
                    <a:pt x="32" y="6"/>
                  </a:lnTo>
                  <a:lnTo>
                    <a:pt x="31" y="8"/>
                  </a:lnTo>
                  <a:lnTo>
                    <a:pt x="29" y="9"/>
                  </a:lnTo>
                  <a:lnTo>
                    <a:pt x="24" y="13"/>
                  </a:lnTo>
                  <a:lnTo>
                    <a:pt x="21" y="13"/>
                  </a:lnTo>
                  <a:lnTo>
                    <a:pt x="19" y="11"/>
                  </a:lnTo>
                  <a:lnTo>
                    <a:pt x="16" y="10"/>
                  </a:lnTo>
                  <a:lnTo>
                    <a:pt x="15" y="8"/>
                  </a:lnTo>
                  <a:lnTo>
                    <a:pt x="13" y="6"/>
                  </a:lnTo>
                  <a:lnTo>
                    <a:pt x="12" y="3"/>
                  </a:lnTo>
                  <a:lnTo>
                    <a:pt x="12" y="2"/>
                  </a:lnTo>
                  <a:lnTo>
                    <a:pt x="9" y="6"/>
                  </a:lnTo>
                  <a:lnTo>
                    <a:pt x="7" y="6"/>
                  </a:lnTo>
                  <a:lnTo>
                    <a:pt x="5" y="5"/>
                  </a:lnTo>
                  <a:lnTo>
                    <a:pt x="5" y="3"/>
                  </a:lnTo>
                  <a:lnTo>
                    <a:pt x="4" y="5"/>
                  </a:lnTo>
                  <a:lnTo>
                    <a:pt x="4" y="6"/>
                  </a:lnTo>
                  <a:lnTo>
                    <a:pt x="3" y="7"/>
                  </a:lnTo>
                  <a:lnTo>
                    <a:pt x="1" y="8"/>
                  </a:lnTo>
                  <a:lnTo>
                    <a:pt x="1" y="9"/>
                  </a:lnTo>
                  <a:lnTo>
                    <a:pt x="3" y="11"/>
                  </a:lnTo>
                  <a:lnTo>
                    <a:pt x="3" y="13"/>
                  </a:lnTo>
                  <a:lnTo>
                    <a:pt x="3" y="15"/>
                  </a:lnTo>
                  <a:lnTo>
                    <a:pt x="3" y="17"/>
                  </a:lnTo>
                  <a:lnTo>
                    <a:pt x="0" y="19"/>
                  </a:lnTo>
                  <a:lnTo>
                    <a:pt x="0" y="21"/>
                  </a:lnTo>
                  <a:lnTo>
                    <a:pt x="0" y="23"/>
                  </a:lnTo>
                  <a:lnTo>
                    <a:pt x="3" y="26"/>
                  </a:lnTo>
                  <a:lnTo>
                    <a:pt x="5" y="30"/>
                  </a:lnTo>
                  <a:lnTo>
                    <a:pt x="5" y="33"/>
                  </a:lnTo>
                  <a:lnTo>
                    <a:pt x="6" y="34"/>
                  </a:lnTo>
                  <a:lnTo>
                    <a:pt x="6" y="35"/>
                  </a:lnTo>
                  <a:lnTo>
                    <a:pt x="5" y="37"/>
                  </a:lnTo>
                  <a:lnTo>
                    <a:pt x="5" y="39"/>
                  </a:lnTo>
                  <a:lnTo>
                    <a:pt x="6" y="42"/>
                  </a:lnTo>
                  <a:lnTo>
                    <a:pt x="7" y="43"/>
                  </a:lnTo>
                  <a:lnTo>
                    <a:pt x="6" y="44"/>
                  </a:lnTo>
                  <a:lnTo>
                    <a:pt x="6" y="46"/>
                  </a:lnTo>
                  <a:lnTo>
                    <a:pt x="7" y="47"/>
                  </a:lnTo>
                  <a:lnTo>
                    <a:pt x="8" y="47"/>
                  </a:lnTo>
                  <a:lnTo>
                    <a:pt x="7" y="48"/>
                  </a:lnTo>
                  <a:lnTo>
                    <a:pt x="7" y="49"/>
                  </a:lnTo>
                  <a:lnTo>
                    <a:pt x="8" y="49"/>
                  </a:lnTo>
                  <a:lnTo>
                    <a:pt x="9" y="50"/>
                  </a:lnTo>
                  <a:lnTo>
                    <a:pt x="9" y="51"/>
                  </a:lnTo>
                  <a:lnTo>
                    <a:pt x="9" y="52"/>
                  </a:lnTo>
                  <a:lnTo>
                    <a:pt x="11" y="54"/>
                  </a:lnTo>
                  <a:lnTo>
                    <a:pt x="12" y="54"/>
                  </a:lnTo>
                  <a:lnTo>
                    <a:pt x="13" y="55"/>
                  </a:lnTo>
                  <a:lnTo>
                    <a:pt x="14" y="55"/>
                  </a:lnTo>
                  <a:lnTo>
                    <a:pt x="16" y="55"/>
                  </a:lnTo>
                  <a:lnTo>
                    <a:pt x="19" y="56"/>
                  </a:lnTo>
                  <a:lnTo>
                    <a:pt x="22" y="57"/>
                  </a:lnTo>
                  <a:lnTo>
                    <a:pt x="23" y="56"/>
                  </a:lnTo>
                  <a:lnTo>
                    <a:pt x="24" y="57"/>
                  </a:lnTo>
                  <a:lnTo>
                    <a:pt x="24" y="58"/>
                  </a:lnTo>
                  <a:lnTo>
                    <a:pt x="24" y="59"/>
                  </a:lnTo>
                  <a:lnTo>
                    <a:pt x="22" y="59"/>
                  </a:lnTo>
                  <a:lnTo>
                    <a:pt x="21" y="59"/>
                  </a:lnTo>
                  <a:lnTo>
                    <a:pt x="20" y="60"/>
                  </a:lnTo>
                  <a:lnTo>
                    <a:pt x="20" y="62"/>
                  </a:lnTo>
                  <a:lnTo>
                    <a:pt x="21" y="65"/>
                  </a:lnTo>
                  <a:lnTo>
                    <a:pt x="20" y="67"/>
                  </a:lnTo>
                  <a:lnTo>
                    <a:pt x="19" y="67"/>
                  </a:lnTo>
                  <a:lnTo>
                    <a:pt x="17" y="67"/>
                  </a:lnTo>
                  <a:lnTo>
                    <a:pt x="16" y="67"/>
                  </a:lnTo>
                  <a:lnTo>
                    <a:pt x="16" y="68"/>
                  </a:lnTo>
                  <a:lnTo>
                    <a:pt x="16" y="71"/>
                  </a:lnTo>
                  <a:lnTo>
                    <a:pt x="16" y="72"/>
                  </a:lnTo>
                  <a:lnTo>
                    <a:pt x="15" y="73"/>
                  </a:lnTo>
                  <a:lnTo>
                    <a:pt x="16" y="75"/>
                  </a:lnTo>
                  <a:lnTo>
                    <a:pt x="16" y="78"/>
                  </a:lnTo>
                  <a:lnTo>
                    <a:pt x="17" y="78"/>
                  </a:lnTo>
                  <a:lnTo>
                    <a:pt x="19" y="80"/>
                  </a:lnTo>
                  <a:lnTo>
                    <a:pt x="20" y="82"/>
                  </a:lnTo>
                  <a:lnTo>
                    <a:pt x="21" y="86"/>
                  </a:lnTo>
                  <a:lnTo>
                    <a:pt x="23" y="87"/>
                  </a:lnTo>
                  <a:lnTo>
                    <a:pt x="28" y="90"/>
                  </a:lnTo>
                  <a:lnTo>
                    <a:pt x="31" y="95"/>
                  </a:lnTo>
                  <a:lnTo>
                    <a:pt x="30" y="96"/>
                  </a:lnTo>
                  <a:lnTo>
                    <a:pt x="30" y="97"/>
                  </a:lnTo>
                  <a:lnTo>
                    <a:pt x="29" y="97"/>
                  </a:lnTo>
                  <a:lnTo>
                    <a:pt x="30" y="97"/>
                  </a:lnTo>
                  <a:lnTo>
                    <a:pt x="33" y="97"/>
                  </a:lnTo>
                  <a:lnTo>
                    <a:pt x="35" y="97"/>
                  </a:lnTo>
                  <a:lnTo>
                    <a:pt x="36" y="98"/>
                  </a:lnTo>
                  <a:lnTo>
                    <a:pt x="39" y="105"/>
                  </a:lnTo>
                  <a:lnTo>
                    <a:pt x="41" y="108"/>
                  </a:lnTo>
                  <a:lnTo>
                    <a:pt x="41" y="111"/>
                  </a:lnTo>
                  <a:lnTo>
                    <a:pt x="41" y="115"/>
                  </a:lnTo>
                  <a:lnTo>
                    <a:pt x="42" y="119"/>
                  </a:lnTo>
                  <a:lnTo>
                    <a:pt x="46" y="119"/>
                  </a:lnTo>
                  <a:lnTo>
                    <a:pt x="46" y="124"/>
                  </a:lnTo>
                  <a:lnTo>
                    <a:pt x="47" y="127"/>
                  </a:lnTo>
                  <a:lnTo>
                    <a:pt x="52" y="130"/>
                  </a:lnTo>
                  <a:lnTo>
                    <a:pt x="54" y="131"/>
                  </a:lnTo>
                  <a:lnTo>
                    <a:pt x="56" y="131"/>
                  </a:lnTo>
                  <a:lnTo>
                    <a:pt x="58" y="130"/>
                  </a:lnTo>
                  <a:lnTo>
                    <a:pt x="61" y="129"/>
                  </a:lnTo>
                  <a:lnTo>
                    <a:pt x="65" y="138"/>
                  </a:lnTo>
                  <a:lnTo>
                    <a:pt x="69" y="148"/>
                  </a:lnTo>
                  <a:lnTo>
                    <a:pt x="72" y="151"/>
                  </a:lnTo>
                  <a:lnTo>
                    <a:pt x="72" y="153"/>
                  </a:lnTo>
                  <a:lnTo>
                    <a:pt x="72" y="155"/>
                  </a:lnTo>
                  <a:lnTo>
                    <a:pt x="74" y="155"/>
                  </a:lnTo>
                  <a:lnTo>
                    <a:pt x="76" y="155"/>
                  </a:lnTo>
                  <a:lnTo>
                    <a:pt x="77" y="156"/>
                  </a:lnTo>
                  <a:lnTo>
                    <a:pt x="77" y="160"/>
                  </a:lnTo>
                  <a:lnTo>
                    <a:pt x="77" y="163"/>
                  </a:lnTo>
                  <a:lnTo>
                    <a:pt x="79" y="164"/>
                  </a:lnTo>
                  <a:lnTo>
                    <a:pt x="82" y="165"/>
                  </a:lnTo>
                  <a:lnTo>
                    <a:pt x="82" y="168"/>
                  </a:lnTo>
                  <a:lnTo>
                    <a:pt x="82" y="170"/>
                  </a:lnTo>
                  <a:lnTo>
                    <a:pt x="90" y="177"/>
                  </a:lnTo>
                  <a:lnTo>
                    <a:pt x="95" y="178"/>
                  </a:lnTo>
                  <a:lnTo>
                    <a:pt x="101" y="179"/>
                  </a:lnTo>
                  <a:lnTo>
                    <a:pt x="107" y="179"/>
                  </a:lnTo>
                  <a:lnTo>
                    <a:pt x="122" y="172"/>
                  </a:lnTo>
                  <a:lnTo>
                    <a:pt x="122" y="171"/>
                  </a:lnTo>
                  <a:lnTo>
                    <a:pt x="122" y="170"/>
                  </a:lnTo>
                  <a:lnTo>
                    <a:pt x="125" y="170"/>
                  </a:lnTo>
                  <a:lnTo>
                    <a:pt x="128" y="172"/>
                  </a:lnTo>
                  <a:lnTo>
                    <a:pt x="129" y="173"/>
                  </a:lnTo>
                  <a:lnTo>
                    <a:pt x="130" y="174"/>
                  </a:lnTo>
                  <a:lnTo>
                    <a:pt x="131" y="179"/>
                  </a:lnTo>
                  <a:lnTo>
                    <a:pt x="131" y="182"/>
                  </a:lnTo>
                  <a:lnTo>
                    <a:pt x="133" y="186"/>
                  </a:lnTo>
                  <a:lnTo>
                    <a:pt x="134" y="189"/>
                  </a:lnTo>
                  <a:lnTo>
                    <a:pt x="137" y="192"/>
                  </a:lnTo>
                  <a:lnTo>
                    <a:pt x="141" y="193"/>
                  </a:lnTo>
                  <a:lnTo>
                    <a:pt x="150" y="194"/>
                  </a:lnTo>
                  <a:lnTo>
                    <a:pt x="158" y="193"/>
                  </a:lnTo>
                  <a:lnTo>
                    <a:pt x="165" y="194"/>
                  </a:lnTo>
                  <a:lnTo>
                    <a:pt x="167" y="196"/>
                  </a:lnTo>
                  <a:lnTo>
                    <a:pt x="169" y="198"/>
                  </a:lnTo>
                  <a:lnTo>
                    <a:pt x="171" y="198"/>
                  </a:lnTo>
                  <a:close/>
                  <a:moveTo>
                    <a:pt x="8" y="24"/>
                  </a:moveTo>
                  <a:lnTo>
                    <a:pt x="8" y="24"/>
                  </a:lnTo>
                  <a:lnTo>
                    <a:pt x="12" y="24"/>
                  </a:lnTo>
                  <a:lnTo>
                    <a:pt x="14" y="26"/>
                  </a:lnTo>
                  <a:lnTo>
                    <a:pt x="17" y="31"/>
                  </a:lnTo>
                  <a:lnTo>
                    <a:pt x="20" y="37"/>
                  </a:lnTo>
                  <a:lnTo>
                    <a:pt x="22" y="42"/>
                  </a:lnTo>
                  <a:lnTo>
                    <a:pt x="16" y="46"/>
                  </a:lnTo>
                  <a:lnTo>
                    <a:pt x="11" y="33"/>
                  </a:lnTo>
                  <a:lnTo>
                    <a:pt x="8" y="33"/>
                  </a:lnTo>
                  <a:lnTo>
                    <a:pt x="8" y="31"/>
                  </a:lnTo>
                  <a:lnTo>
                    <a:pt x="9" y="30"/>
                  </a:lnTo>
                  <a:lnTo>
                    <a:pt x="11" y="29"/>
                  </a:lnTo>
                  <a:lnTo>
                    <a:pt x="11" y="26"/>
                  </a:lnTo>
                  <a:lnTo>
                    <a:pt x="7" y="25"/>
                  </a:lnTo>
                  <a:lnTo>
                    <a:pt x="8" y="24"/>
                  </a:lnTo>
                  <a:lnTo>
                    <a:pt x="7" y="24"/>
                  </a:lnTo>
                  <a:lnTo>
                    <a:pt x="6" y="23"/>
                  </a:lnTo>
                  <a:lnTo>
                    <a:pt x="8" y="24"/>
                  </a:lnTo>
                  <a:close/>
                </a:path>
              </a:pathLst>
            </a:custGeom>
            <a:grpFill/>
            <a:ln w="1905">
              <a:solidFill>
                <a:srgbClr val="FAE374"/>
              </a:solidFill>
              <a:prstDash val="solid"/>
              <a:round/>
              <a:headEnd/>
              <a:tailEnd/>
            </a:ln>
          </p:spPr>
          <p:txBody>
            <a:bodyPr/>
            <a:lstStyle/>
            <a:p>
              <a:endParaRPr lang="en-US"/>
            </a:p>
          </p:txBody>
        </p:sp>
        <p:sp>
          <p:nvSpPr>
            <p:cNvPr id="193" name="Freeform 268"/>
            <p:cNvSpPr>
              <a:spLocks noChangeAspect="1" noEditPoints="1"/>
            </p:cNvSpPr>
            <p:nvPr/>
          </p:nvSpPr>
          <p:spPr bwMode="auto">
            <a:xfrm>
              <a:off x="5740645" y="3187771"/>
              <a:ext cx="594333" cy="302405"/>
            </a:xfrm>
            <a:custGeom>
              <a:avLst/>
              <a:gdLst>
                <a:gd name="T0" fmla="*/ 433 w 455"/>
                <a:gd name="T1" fmla="*/ 103 h 212"/>
                <a:gd name="T2" fmla="*/ 404 w 455"/>
                <a:gd name="T3" fmla="*/ 118 h 212"/>
                <a:gd name="T4" fmla="*/ 380 w 455"/>
                <a:gd name="T5" fmla="*/ 87 h 212"/>
                <a:gd name="T6" fmla="*/ 368 w 455"/>
                <a:gd name="T7" fmla="*/ 99 h 212"/>
                <a:gd name="T8" fmla="*/ 369 w 455"/>
                <a:gd name="T9" fmla="*/ 113 h 212"/>
                <a:gd name="T10" fmla="*/ 393 w 455"/>
                <a:gd name="T11" fmla="*/ 124 h 212"/>
                <a:gd name="T12" fmla="*/ 421 w 455"/>
                <a:gd name="T13" fmla="*/ 139 h 212"/>
                <a:gd name="T14" fmla="*/ 438 w 455"/>
                <a:gd name="T15" fmla="*/ 178 h 212"/>
                <a:gd name="T16" fmla="*/ 9 w 455"/>
                <a:gd name="T17" fmla="*/ 41 h 212"/>
                <a:gd name="T18" fmla="*/ 68 w 455"/>
                <a:gd name="T19" fmla="*/ 50 h 212"/>
                <a:gd name="T20" fmla="*/ 334 w 455"/>
                <a:gd name="T21" fmla="*/ 72 h 212"/>
                <a:gd name="T22" fmla="*/ 327 w 455"/>
                <a:gd name="T23" fmla="*/ 65 h 212"/>
                <a:gd name="T24" fmla="*/ 27 w 455"/>
                <a:gd name="T25" fmla="*/ 63 h 212"/>
                <a:gd name="T26" fmla="*/ 262 w 455"/>
                <a:gd name="T27" fmla="*/ 61 h 212"/>
                <a:gd name="T28" fmla="*/ 247 w 455"/>
                <a:gd name="T29" fmla="*/ 82 h 212"/>
                <a:gd name="T30" fmla="*/ 247 w 455"/>
                <a:gd name="T31" fmla="*/ 143 h 212"/>
                <a:gd name="T32" fmla="*/ 266 w 455"/>
                <a:gd name="T33" fmla="*/ 137 h 212"/>
                <a:gd name="T34" fmla="*/ 274 w 455"/>
                <a:gd name="T35" fmla="*/ 121 h 212"/>
                <a:gd name="T36" fmla="*/ 269 w 455"/>
                <a:gd name="T37" fmla="*/ 99 h 212"/>
                <a:gd name="T38" fmla="*/ 264 w 455"/>
                <a:gd name="T39" fmla="*/ 86 h 212"/>
                <a:gd name="T40" fmla="*/ 293 w 455"/>
                <a:gd name="T41" fmla="*/ 70 h 212"/>
                <a:gd name="T42" fmla="*/ 352 w 455"/>
                <a:gd name="T43" fmla="*/ 78 h 212"/>
                <a:gd name="T44" fmla="*/ 43 w 455"/>
                <a:gd name="T45" fmla="*/ 94 h 212"/>
                <a:gd name="T46" fmla="*/ 104 w 455"/>
                <a:gd name="T47" fmla="*/ 103 h 212"/>
                <a:gd name="T48" fmla="*/ 104 w 455"/>
                <a:gd name="T49" fmla="*/ 96 h 212"/>
                <a:gd name="T50" fmla="*/ 49 w 455"/>
                <a:gd name="T51" fmla="*/ 107 h 212"/>
                <a:gd name="T52" fmla="*/ 332 w 455"/>
                <a:gd name="T53" fmla="*/ 113 h 212"/>
                <a:gd name="T54" fmla="*/ 314 w 455"/>
                <a:gd name="T55" fmla="*/ 123 h 212"/>
                <a:gd name="T56" fmla="*/ 277 w 455"/>
                <a:gd name="T57" fmla="*/ 134 h 212"/>
                <a:gd name="T58" fmla="*/ 104 w 455"/>
                <a:gd name="T59" fmla="*/ 159 h 212"/>
                <a:gd name="T60" fmla="*/ 139 w 455"/>
                <a:gd name="T61" fmla="*/ 168 h 212"/>
                <a:gd name="T62" fmla="*/ 199 w 455"/>
                <a:gd name="T63" fmla="*/ 181 h 212"/>
                <a:gd name="T64" fmla="*/ 170 w 455"/>
                <a:gd name="T65" fmla="*/ 153 h 212"/>
                <a:gd name="T66" fmla="*/ 119 w 455"/>
                <a:gd name="T67" fmla="*/ 147 h 212"/>
                <a:gd name="T68" fmla="*/ 391 w 455"/>
                <a:gd name="T69" fmla="*/ 161 h 212"/>
                <a:gd name="T70" fmla="*/ 182 w 455"/>
                <a:gd name="T71" fmla="*/ 155 h 212"/>
                <a:gd name="T72" fmla="*/ 432 w 455"/>
                <a:gd name="T73" fmla="*/ 168 h 212"/>
                <a:gd name="T74" fmla="*/ 205 w 455"/>
                <a:gd name="T75" fmla="*/ 176 h 212"/>
                <a:gd name="T76" fmla="*/ 213 w 455"/>
                <a:gd name="T77" fmla="*/ 179 h 212"/>
                <a:gd name="T78" fmla="*/ 231 w 455"/>
                <a:gd name="T79" fmla="*/ 183 h 212"/>
                <a:gd name="T80" fmla="*/ 234 w 455"/>
                <a:gd name="T81" fmla="*/ 178 h 212"/>
                <a:gd name="T82" fmla="*/ 279 w 455"/>
                <a:gd name="T83" fmla="*/ 186 h 212"/>
                <a:gd name="T84" fmla="*/ 298 w 455"/>
                <a:gd name="T85" fmla="*/ 186 h 212"/>
                <a:gd name="T86" fmla="*/ 277 w 455"/>
                <a:gd name="T87" fmla="*/ 206 h 212"/>
                <a:gd name="T88" fmla="*/ 303 w 455"/>
                <a:gd name="T89" fmla="*/ 195 h 212"/>
                <a:gd name="T90" fmla="*/ 260 w 455"/>
                <a:gd name="T91" fmla="*/ 200 h 212"/>
                <a:gd name="T92" fmla="*/ 142 w 455"/>
                <a:gd name="T93" fmla="*/ 86 h 212"/>
                <a:gd name="T94" fmla="*/ 170 w 455"/>
                <a:gd name="T95" fmla="*/ 115 h 212"/>
                <a:gd name="T96" fmla="*/ 211 w 455"/>
                <a:gd name="T97" fmla="*/ 113 h 212"/>
                <a:gd name="T98" fmla="*/ 223 w 455"/>
                <a:gd name="T99" fmla="*/ 70 h 212"/>
                <a:gd name="T100" fmla="*/ 227 w 455"/>
                <a:gd name="T101" fmla="*/ 43 h 212"/>
                <a:gd name="T102" fmla="*/ 205 w 455"/>
                <a:gd name="T103" fmla="*/ 37 h 212"/>
                <a:gd name="T104" fmla="*/ 147 w 455"/>
                <a:gd name="T105" fmla="*/ 56 h 212"/>
                <a:gd name="T106" fmla="*/ 27 w 455"/>
                <a:gd name="T107" fmla="*/ 46 h 212"/>
                <a:gd name="T108" fmla="*/ 62 w 455"/>
                <a:gd name="T109" fmla="*/ 102 h 212"/>
                <a:gd name="T110" fmla="*/ 97 w 455"/>
                <a:gd name="T111" fmla="*/ 144 h 212"/>
                <a:gd name="T112" fmla="*/ 107 w 455"/>
                <a:gd name="T113" fmla="*/ 107 h 212"/>
                <a:gd name="T114" fmla="*/ 88 w 455"/>
                <a:gd name="T115" fmla="*/ 74 h 212"/>
                <a:gd name="T116" fmla="*/ 68 w 455"/>
                <a:gd name="T117" fmla="*/ 55 h 212"/>
                <a:gd name="T118" fmla="*/ 54 w 455"/>
                <a:gd name="T119" fmla="*/ 37 h 212"/>
                <a:gd name="T120" fmla="*/ 19 w 455"/>
                <a:gd name="T121" fmla="*/ 6 h 2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5"/>
                <a:gd name="T184" fmla="*/ 0 h 212"/>
                <a:gd name="T185" fmla="*/ 455 w 455"/>
                <a:gd name="T186" fmla="*/ 212 h 2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5" h="212">
                  <a:moveTo>
                    <a:pt x="455" y="192"/>
                  </a:moveTo>
                  <a:lnTo>
                    <a:pt x="455" y="165"/>
                  </a:lnTo>
                  <a:lnTo>
                    <a:pt x="454" y="161"/>
                  </a:lnTo>
                  <a:lnTo>
                    <a:pt x="455" y="157"/>
                  </a:lnTo>
                  <a:lnTo>
                    <a:pt x="454" y="111"/>
                  </a:lnTo>
                  <a:lnTo>
                    <a:pt x="454" y="110"/>
                  </a:lnTo>
                  <a:lnTo>
                    <a:pt x="453" y="108"/>
                  </a:lnTo>
                  <a:lnTo>
                    <a:pt x="450" y="108"/>
                  </a:lnTo>
                  <a:lnTo>
                    <a:pt x="447" y="108"/>
                  </a:lnTo>
                  <a:lnTo>
                    <a:pt x="445" y="110"/>
                  </a:lnTo>
                  <a:lnTo>
                    <a:pt x="441" y="108"/>
                  </a:lnTo>
                  <a:lnTo>
                    <a:pt x="438" y="106"/>
                  </a:lnTo>
                  <a:lnTo>
                    <a:pt x="433" y="103"/>
                  </a:lnTo>
                  <a:lnTo>
                    <a:pt x="428" y="100"/>
                  </a:lnTo>
                  <a:lnTo>
                    <a:pt x="425" y="99"/>
                  </a:lnTo>
                  <a:lnTo>
                    <a:pt x="422" y="99"/>
                  </a:lnTo>
                  <a:lnTo>
                    <a:pt x="421" y="100"/>
                  </a:lnTo>
                  <a:lnTo>
                    <a:pt x="420" y="103"/>
                  </a:lnTo>
                  <a:lnTo>
                    <a:pt x="418" y="106"/>
                  </a:lnTo>
                  <a:lnTo>
                    <a:pt x="416" y="107"/>
                  </a:lnTo>
                  <a:lnTo>
                    <a:pt x="415" y="107"/>
                  </a:lnTo>
                  <a:lnTo>
                    <a:pt x="413" y="107"/>
                  </a:lnTo>
                  <a:lnTo>
                    <a:pt x="410" y="108"/>
                  </a:lnTo>
                  <a:lnTo>
                    <a:pt x="409" y="113"/>
                  </a:lnTo>
                  <a:lnTo>
                    <a:pt x="408" y="116"/>
                  </a:lnTo>
                  <a:lnTo>
                    <a:pt x="406" y="118"/>
                  </a:lnTo>
                  <a:lnTo>
                    <a:pt x="404" y="118"/>
                  </a:lnTo>
                  <a:lnTo>
                    <a:pt x="401" y="118"/>
                  </a:lnTo>
                  <a:lnTo>
                    <a:pt x="399" y="118"/>
                  </a:lnTo>
                  <a:lnTo>
                    <a:pt x="397" y="114"/>
                  </a:lnTo>
                  <a:lnTo>
                    <a:pt x="396" y="108"/>
                  </a:lnTo>
                  <a:lnTo>
                    <a:pt x="393" y="110"/>
                  </a:lnTo>
                  <a:lnTo>
                    <a:pt x="392" y="111"/>
                  </a:lnTo>
                  <a:lnTo>
                    <a:pt x="391" y="111"/>
                  </a:lnTo>
                  <a:lnTo>
                    <a:pt x="390" y="105"/>
                  </a:lnTo>
                  <a:lnTo>
                    <a:pt x="390" y="99"/>
                  </a:lnTo>
                  <a:lnTo>
                    <a:pt x="391" y="89"/>
                  </a:lnTo>
                  <a:lnTo>
                    <a:pt x="388" y="88"/>
                  </a:lnTo>
                  <a:lnTo>
                    <a:pt x="384" y="86"/>
                  </a:lnTo>
                  <a:lnTo>
                    <a:pt x="380" y="87"/>
                  </a:lnTo>
                  <a:lnTo>
                    <a:pt x="376" y="86"/>
                  </a:lnTo>
                  <a:lnTo>
                    <a:pt x="374" y="84"/>
                  </a:lnTo>
                  <a:lnTo>
                    <a:pt x="371" y="84"/>
                  </a:lnTo>
                  <a:lnTo>
                    <a:pt x="368" y="87"/>
                  </a:lnTo>
                  <a:lnTo>
                    <a:pt x="367" y="89"/>
                  </a:lnTo>
                  <a:lnTo>
                    <a:pt x="364" y="89"/>
                  </a:lnTo>
                  <a:lnTo>
                    <a:pt x="360" y="89"/>
                  </a:lnTo>
                  <a:lnTo>
                    <a:pt x="360" y="95"/>
                  </a:lnTo>
                  <a:lnTo>
                    <a:pt x="360" y="98"/>
                  </a:lnTo>
                  <a:lnTo>
                    <a:pt x="364" y="98"/>
                  </a:lnTo>
                  <a:lnTo>
                    <a:pt x="367" y="98"/>
                  </a:lnTo>
                  <a:lnTo>
                    <a:pt x="368" y="99"/>
                  </a:lnTo>
                  <a:lnTo>
                    <a:pt x="369" y="100"/>
                  </a:lnTo>
                  <a:lnTo>
                    <a:pt x="369" y="104"/>
                  </a:lnTo>
                  <a:lnTo>
                    <a:pt x="379" y="104"/>
                  </a:lnTo>
                  <a:lnTo>
                    <a:pt x="384" y="104"/>
                  </a:lnTo>
                  <a:lnTo>
                    <a:pt x="387" y="105"/>
                  </a:lnTo>
                  <a:lnTo>
                    <a:pt x="385" y="107"/>
                  </a:lnTo>
                  <a:lnTo>
                    <a:pt x="384" y="108"/>
                  </a:lnTo>
                  <a:lnTo>
                    <a:pt x="367" y="111"/>
                  </a:lnTo>
                  <a:lnTo>
                    <a:pt x="376" y="111"/>
                  </a:lnTo>
                  <a:lnTo>
                    <a:pt x="380" y="112"/>
                  </a:lnTo>
                  <a:lnTo>
                    <a:pt x="379" y="113"/>
                  </a:lnTo>
                  <a:lnTo>
                    <a:pt x="376" y="113"/>
                  </a:lnTo>
                  <a:lnTo>
                    <a:pt x="369" y="113"/>
                  </a:lnTo>
                  <a:lnTo>
                    <a:pt x="373" y="112"/>
                  </a:lnTo>
                  <a:lnTo>
                    <a:pt x="376" y="119"/>
                  </a:lnTo>
                  <a:lnTo>
                    <a:pt x="380" y="124"/>
                  </a:lnTo>
                  <a:lnTo>
                    <a:pt x="381" y="121"/>
                  </a:lnTo>
                  <a:lnTo>
                    <a:pt x="382" y="120"/>
                  </a:lnTo>
                  <a:lnTo>
                    <a:pt x="383" y="120"/>
                  </a:lnTo>
                  <a:lnTo>
                    <a:pt x="383" y="119"/>
                  </a:lnTo>
                  <a:lnTo>
                    <a:pt x="384" y="119"/>
                  </a:lnTo>
                  <a:lnTo>
                    <a:pt x="387" y="120"/>
                  </a:lnTo>
                  <a:lnTo>
                    <a:pt x="387" y="121"/>
                  </a:lnTo>
                  <a:lnTo>
                    <a:pt x="390" y="122"/>
                  </a:lnTo>
                  <a:lnTo>
                    <a:pt x="393" y="124"/>
                  </a:lnTo>
                  <a:lnTo>
                    <a:pt x="395" y="126"/>
                  </a:lnTo>
                  <a:lnTo>
                    <a:pt x="395" y="128"/>
                  </a:lnTo>
                  <a:lnTo>
                    <a:pt x="395" y="129"/>
                  </a:lnTo>
                  <a:lnTo>
                    <a:pt x="396" y="130"/>
                  </a:lnTo>
                  <a:lnTo>
                    <a:pt x="400" y="132"/>
                  </a:lnTo>
                  <a:lnTo>
                    <a:pt x="406" y="132"/>
                  </a:lnTo>
                  <a:lnTo>
                    <a:pt x="410" y="134"/>
                  </a:lnTo>
                  <a:lnTo>
                    <a:pt x="415" y="135"/>
                  </a:lnTo>
                  <a:lnTo>
                    <a:pt x="416" y="138"/>
                  </a:lnTo>
                  <a:lnTo>
                    <a:pt x="417" y="141"/>
                  </a:lnTo>
                  <a:lnTo>
                    <a:pt x="418" y="141"/>
                  </a:lnTo>
                  <a:lnTo>
                    <a:pt x="418" y="140"/>
                  </a:lnTo>
                  <a:lnTo>
                    <a:pt x="421" y="139"/>
                  </a:lnTo>
                  <a:lnTo>
                    <a:pt x="428" y="143"/>
                  </a:lnTo>
                  <a:lnTo>
                    <a:pt x="432" y="159"/>
                  </a:lnTo>
                  <a:lnTo>
                    <a:pt x="434" y="168"/>
                  </a:lnTo>
                  <a:lnTo>
                    <a:pt x="436" y="176"/>
                  </a:lnTo>
                  <a:lnTo>
                    <a:pt x="432" y="176"/>
                  </a:lnTo>
                  <a:lnTo>
                    <a:pt x="430" y="176"/>
                  </a:lnTo>
                  <a:lnTo>
                    <a:pt x="428" y="177"/>
                  </a:lnTo>
                  <a:lnTo>
                    <a:pt x="426" y="179"/>
                  </a:lnTo>
                  <a:lnTo>
                    <a:pt x="423" y="183"/>
                  </a:lnTo>
                  <a:lnTo>
                    <a:pt x="429" y="183"/>
                  </a:lnTo>
                  <a:lnTo>
                    <a:pt x="434" y="181"/>
                  </a:lnTo>
                  <a:lnTo>
                    <a:pt x="434" y="178"/>
                  </a:lnTo>
                  <a:lnTo>
                    <a:pt x="438" y="178"/>
                  </a:lnTo>
                  <a:lnTo>
                    <a:pt x="441" y="179"/>
                  </a:lnTo>
                  <a:lnTo>
                    <a:pt x="448" y="180"/>
                  </a:lnTo>
                  <a:lnTo>
                    <a:pt x="454" y="192"/>
                  </a:lnTo>
                  <a:lnTo>
                    <a:pt x="455" y="192"/>
                  </a:lnTo>
                  <a:close/>
                  <a:moveTo>
                    <a:pt x="128" y="24"/>
                  </a:moveTo>
                  <a:lnTo>
                    <a:pt x="128" y="24"/>
                  </a:lnTo>
                  <a:lnTo>
                    <a:pt x="128" y="25"/>
                  </a:lnTo>
                  <a:lnTo>
                    <a:pt x="128" y="26"/>
                  </a:lnTo>
                  <a:lnTo>
                    <a:pt x="130" y="29"/>
                  </a:lnTo>
                  <a:lnTo>
                    <a:pt x="131" y="25"/>
                  </a:lnTo>
                  <a:lnTo>
                    <a:pt x="131" y="24"/>
                  </a:lnTo>
                  <a:lnTo>
                    <a:pt x="128" y="24"/>
                  </a:lnTo>
                  <a:close/>
                  <a:moveTo>
                    <a:pt x="8" y="38"/>
                  </a:moveTo>
                  <a:lnTo>
                    <a:pt x="9" y="41"/>
                  </a:lnTo>
                  <a:lnTo>
                    <a:pt x="10" y="41"/>
                  </a:lnTo>
                  <a:lnTo>
                    <a:pt x="10" y="40"/>
                  </a:lnTo>
                  <a:lnTo>
                    <a:pt x="8" y="38"/>
                  </a:lnTo>
                  <a:close/>
                  <a:moveTo>
                    <a:pt x="332" y="46"/>
                  </a:moveTo>
                  <a:lnTo>
                    <a:pt x="332" y="46"/>
                  </a:lnTo>
                  <a:lnTo>
                    <a:pt x="333" y="47"/>
                  </a:lnTo>
                  <a:lnTo>
                    <a:pt x="333" y="49"/>
                  </a:lnTo>
                  <a:lnTo>
                    <a:pt x="333" y="51"/>
                  </a:lnTo>
                  <a:lnTo>
                    <a:pt x="334" y="54"/>
                  </a:lnTo>
                  <a:lnTo>
                    <a:pt x="335" y="54"/>
                  </a:lnTo>
                  <a:lnTo>
                    <a:pt x="336" y="53"/>
                  </a:lnTo>
                  <a:lnTo>
                    <a:pt x="336" y="50"/>
                  </a:lnTo>
                  <a:lnTo>
                    <a:pt x="335" y="46"/>
                  </a:lnTo>
                  <a:lnTo>
                    <a:pt x="332" y="46"/>
                  </a:lnTo>
                  <a:close/>
                  <a:moveTo>
                    <a:pt x="66" y="47"/>
                  </a:moveTo>
                  <a:lnTo>
                    <a:pt x="68" y="50"/>
                  </a:lnTo>
                  <a:lnTo>
                    <a:pt x="68" y="48"/>
                  </a:lnTo>
                  <a:lnTo>
                    <a:pt x="68" y="47"/>
                  </a:lnTo>
                  <a:lnTo>
                    <a:pt x="66" y="47"/>
                  </a:lnTo>
                  <a:close/>
                  <a:moveTo>
                    <a:pt x="326" y="50"/>
                  </a:moveTo>
                  <a:lnTo>
                    <a:pt x="326" y="50"/>
                  </a:lnTo>
                  <a:lnTo>
                    <a:pt x="323" y="57"/>
                  </a:lnTo>
                  <a:lnTo>
                    <a:pt x="322" y="61"/>
                  </a:lnTo>
                  <a:lnTo>
                    <a:pt x="322" y="64"/>
                  </a:lnTo>
                  <a:lnTo>
                    <a:pt x="325" y="67"/>
                  </a:lnTo>
                  <a:lnTo>
                    <a:pt x="326" y="73"/>
                  </a:lnTo>
                  <a:lnTo>
                    <a:pt x="331" y="73"/>
                  </a:lnTo>
                  <a:lnTo>
                    <a:pt x="333" y="73"/>
                  </a:lnTo>
                  <a:lnTo>
                    <a:pt x="334" y="72"/>
                  </a:lnTo>
                  <a:lnTo>
                    <a:pt x="334" y="71"/>
                  </a:lnTo>
                  <a:lnTo>
                    <a:pt x="335" y="70"/>
                  </a:lnTo>
                  <a:lnTo>
                    <a:pt x="332" y="71"/>
                  </a:lnTo>
                  <a:lnTo>
                    <a:pt x="332" y="70"/>
                  </a:lnTo>
                  <a:lnTo>
                    <a:pt x="333" y="67"/>
                  </a:lnTo>
                  <a:lnTo>
                    <a:pt x="336" y="65"/>
                  </a:lnTo>
                  <a:lnTo>
                    <a:pt x="337" y="65"/>
                  </a:lnTo>
                  <a:lnTo>
                    <a:pt x="337" y="64"/>
                  </a:lnTo>
                  <a:lnTo>
                    <a:pt x="336" y="63"/>
                  </a:lnTo>
                  <a:lnTo>
                    <a:pt x="332" y="61"/>
                  </a:lnTo>
                  <a:lnTo>
                    <a:pt x="331" y="63"/>
                  </a:lnTo>
                  <a:lnTo>
                    <a:pt x="331" y="65"/>
                  </a:lnTo>
                  <a:lnTo>
                    <a:pt x="327" y="65"/>
                  </a:lnTo>
                  <a:lnTo>
                    <a:pt x="328" y="64"/>
                  </a:lnTo>
                  <a:lnTo>
                    <a:pt x="330" y="63"/>
                  </a:lnTo>
                  <a:lnTo>
                    <a:pt x="330" y="58"/>
                  </a:lnTo>
                  <a:lnTo>
                    <a:pt x="330" y="54"/>
                  </a:lnTo>
                  <a:lnTo>
                    <a:pt x="330" y="50"/>
                  </a:lnTo>
                  <a:lnTo>
                    <a:pt x="326" y="50"/>
                  </a:lnTo>
                  <a:close/>
                  <a:moveTo>
                    <a:pt x="73" y="54"/>
                  </a:moveTo>
                  <a:lnTo>
                    <a:pt x="74" y="56"/>
                  </a:lnTo>
                  <a:lnTo>
                    <a:pt x="76" y="56"/>
                  </a:lnTo>
                  <a:lnTo>
                    <a:pt x="75" y="55"/>
                  </a:lnTo>
                  <a:lnTo>
                    <a:pt x="73" y="54"/>
                  </a:lnTo>
                  <a:close/>
                  <a:moveTo>
                    <a:pt x="20" y="55"/>
                  </a:moveTo>
                  <a:lnTo>
                    <a:pt x="20" y="55"/>
                  </a:lnTo>
                  <a:lnTo>
                    <a:pt x="24" y="58"/>
                  </a:lnTo>
                  <a:lnTo>
                    <a:pt x="27" y="63"/>
                  </a:lnTo>
                  <a:lnTo>
                    <a:pt x="28" y="63"/>
                  </a:lnTo>
                  <a:lnTo>
                    <a:pt x="30" y="63"/>
                  </a:lnTo>
                  <a:lnTo>
                    <a:pt x="28" y="61"/>
                  </a:lnTo>
                  <a:lnTo>
                    <a:pt x="25" y="55"/>
                  </a:lnTo>
                  <a:lnTo>
                    <a:pt x="23" y="55"/>
                  </a:lnTo>
                  <a:lnTo>
                    <a:pt x="20" y="55"/>
                  </a:lnTo>
                  <a:close/>
                  <a:moveTo>
                    <a:pt x="296" y="56"/>
                  </a:moveTo>
                  <a:lnTo>
                    <a:pt x="296" y="56"/>
                  </a:lnTo>
                  <a:lnTo>
                    <a:pt x="293" y="61"/>
                  </a:lnTo>
                  <a:lnTo>
                    <a:pt x="291" y="64"/>
                  </a:lnTo>
                  <a:lnTo>
                    <a:pt x="287" y="65"/>
                  </a:lnTo>
                  <a:lnTo>
                    <a:pt x="280" y="66"/>
                  </a:lnTo>
                  <a:lnTo>
                    <a:pt x="275" y="66"/>
                  </a:lnTo>
                  <a:lnTo>
                    <a:pt x="262" y="64"/>
                  </a:lnTo>
                  <a:lnTo>
                    <a:pt x="262" y="61"/>
                  </a:lnTo>
                  <a:lnTo>
                    <a:pt x="260" y="62"/>
                  </a:lnTo>
                  <a:lnTo>
                    <a:pt x="258" y="63"/>
                  </a:lnTo>
                  <a:lnTo>
                    <a:pt x="253" y="65"/>
                  </a:lnTo>
                  <a:lnTo>
                    <a:pt x="252" y="65"/>
                  </a:lnTo>
                  <a:lnTo>
                    <a:pt x="252" y="64"/>
                  </a:lnTo>
                  <a:lnTo>
                    <a:pt x="251" y="64"/>
                  </a:lnTo>
                  <a:lnTo>
                    <a:pt x="250" y="64"/>
                  </a:lnTo>
                  <a:lnTo>
                    <a:pt x="250" y="67"/>
                  </a:lnTo>
                  <a:lnTo>
                    <a:pt x="245" y="70"/>
                  </a:lnTo>
                  <a:lnTo>
                    <a:pt x="245" y="74"/>
                  </a:lnTo>
                  <a:lnTo>
                    <a:pt x="246" y="78"/>
                  </a:lnTo>
                  <a:lnTo>
                    <a:pt x="247" y="80"/>
                  </a:lnTo>
                  <a:lnTo>
                    <a:pt x="247" y="82"/>
                  </a:lnTo>
                  <a:lnTo>
                    <a:pt x="245" y="84"/>
                  </a:lnTo>
                  <a:lnTo>
                    <a:pt x="243" y="87"/>
                  </a:lnTo>
                  <a:lnTo>
                    <a:pt x="243" y="92"/>
                  </a:lnTo>
                  <a:lnTo>
                    <a:pt x="243" y="98"/>
                  </a:lnTo>
                  <a:lnTo>
                    <a:pt x="241" y="104"/>
                  </a:lnTo>
                  <a:lnTo>
                    <a:pt x="238" y="111"/>
                  </a:lnTo>
                  <a:lnTo>
                    <a:pt x="237" y="116"/>
                  </a:lnTo>
                  <a:lnTo>
                    <a:pt x="238" y="118"/>
                  </a:lnTo>
                  <a:lnTo>
                    <a:pt x="241" y="116"/>
                  </a:lnTo>
                  <a:lnTo>
                    <a:pt x="244" y="118"/>
                  </a:lnTo>
                  <a:lnTo>
                    <a:pt x="242" y="130"/>
                  </a:lnTo>
                  <a:lnTo>
                    <a:pt x="241" y="143"/>
                  </a:lnTo>
                  <a:lnTo>
                    <a:pt x="247" y="143"/>
                  </a:lnTo>
                  <a:lnTo>
                    <a:pt x="252" y="141"/>
                  </a:lnTo>
                  <a:lnTo>
                    <a:pt x="253" y="140"/>
                  </a:lnTo>
                  <a:lnTo>
                    <a:pt x="254" y="138"/>
                  </a:lnTo>
                  <a:lnTo>
                    <a:pt x="255" y="132"/>
                  </a:lnTo>
                  <a:lnTo>
                    <a:pt x="252" y="128"/>
                  </a:lnTo>
                  <a:lnTo>
                    <a:pt x="252" y="126"/>
                  </a:lnTo>
                  <a:lnTo>
                    <a:pt x="253" y="124"/>
                  </a:lnTo>
                  <a:lnTo>
                    <a:pt x="253" y="126"/>
                  </a:lnTo>
                  <a:lnTo>
                    <a:pt x="255" y="118"/>
                  </a:lnTo>
                  <a:lnTo>
                    <a:pt x="258" y="114"/>
                  </a:lnTo>
                  <a:lnTo>
                    <a:pt x="259" y="114"/>
                  </a:lnTo>
                  <a:lnTo>
                    <a:pt x="260" y="114"/>
                  </a:lnTo>
                  <a:lnTo>
                    <a:pt x="261" y="118"/>
                  </a:lnTo>
                  <a:lnTo>
                    <a:pt x="264" y="128"/>
                  </a:lnTo>
                  <a:lnTo>
                    <a:pt x="266" y="137"/>
                  </a:lnTo>
                  <a:lnTo>
                    <a:pt x="267" y="136"/>
                  </a:lnTo>
                  <a:lnTo>
                    <a:pt x="269" y="137"/>
                  </a:lnTo>
                  <a:lnTo>
                    <a:pt x="270" y="137"/>
                  </a:lnTo>
                  <a:lnTo>
                    <a:pt x="271" y="137"/>
                  </a:lnTo>
                  <a:lnTo>
                    <a:pt x="271" y="130"/>
                  </a:lnTo>
                  <a:lnTo>
                    <a:pt x="276" y="130"/>
                  </a:lnTo>
                  <a:lnTo>
                    <a:pt x="279" y="129"/>
                  </a:lnTo>
                  <a:lnTo>
                    <a:pt x="280" y="130"/>
                  </a:lnTo>
                  <a:lnTo>
                    <a:pt x="280" y="129"/>
                  </a:lnTo>
                  <a:lnTo>
                    <a:pt x="282" y="128"/>
                  </a:lnTo>
                  <a:lnTo>
                    <a:pt x="277" y="124"/>
                  </a:lnTo>
                  <a:lnTo>
                    <a:pt x="275" y="123"/>
                  </a:lnTo>
                  <a:lnTo>
                    <a:pt x="274" y="121"/>
                  </a:lnTo>
                  <a:lnTo>
                    <a:pt x="274" y="120"/>
                  </a:lnTo>
                  <a:lnTo>
                    <a:pt x="275" y="118"/>
                  </a:lnTo>
                  <a:lnTo>
                    <a:pt x="276" y="116"/>
                  </a:lnTo>
                  <a:lnTo>
                    <a:pt x="275" y="115"/>
                  </a:lnTo>
                  <a:lnTo>
                    <a:pt x="271" y="113"/>
                  </a:lnTo>
                  <a:lnTo>
                    <a:pt x="269" y="112"/>
                  </a:lnTo>
                  <a:lnTo>
                    <a:pt x="268" y="110"/>
                  </a:lnTo>
                  <a:lnTo>
                    <a:pt x="268" y="107"/>
                  </a:lnTo>
                  <a:lnTo>
                    <a:pt x="268" y="106"/>
                  </a:lnTo>
                  <a:lnTo>
                    <a:pt x="267" y="104"/>
                  </a:lnTo>
                  <a:lnTo>
                    <a:pt x="261" y="103"/>
                  </a:lnTo>
                  <a:lnTo>
                    <a:pt x="261" y="99"/>
                  </a:lnTo>
                  <a:lnTo>
                    <a:pt x="264" y="99"/>
                  </a:lnTo>
                  <a:lnTo>
                    <a:pt x="269" y="99"/>
                  </a:lnTo>
                  <a:lnTo>
                    <a:pt x="271" y="98"/>
                  </a:lnTo>
                  <a:lnTo>
                    <a:pt x="272" y="96"/>
                  </a:lnTo>
                  <a:lnTo>
                    <a:pt x="275" y="95"/>
                  </a:lnTo>
                  <a:lnTo>
                    <a:pt x="277" y="94"/>
                  </a:lnTo>
                  <a:lnTo>
                    <a:pt x="277" y="98"/>
                  </a:lnTo>
                  <a:lnTo>
                    <a:pt x="279" y="97"/>
                  </a:lnTo>
                  <a:lnTo>
                    <a:pt x="282" y="96"/>
                  </a:lnTo>
                  <a:lnTo>
                    <a:pt x="284" y="96"/>
                  </a:lnTo>
                  <a:lnTo>
                    <a:pt x="279" y="94"/>
                  </a:lnTo>
                  <a:lnTo>
                    <a:pt x="278" y="92"/>
                  </a:lnTo>
                  <a:lnTo>
                    <a:pt x="279" y="90"/>
                  </a:lnTo>
                  <a:lnTo>
                    <a:pt x="283" y="86"/>
                  </a:lnTo>
                  <a:lnTo>
                    <a:pt x="272" y="86"/>
                  </a:lnTo>
                  <a:lnTo>
                    <a:pt x="269" y="84"/>
                  </a:lnTo>
                  <a:lnTo>
                    <a:pt x="264" y="86"/>
                  </a:lnTo>
                  <a:lnTo>
                    <a:pt x="263" y="87"/>
                  </a:lnTo>
                  <a:lnTo>
                    <a:pt x="262" y="88"/>
                  </a:lnTo>
                  <a:lnTo>
                    <a:pt x="261" y="89"/>
                  </a:lnTo>
                  <a:lnTo>
                    <a:pt x="258" y="89"/>
                  </a:lnTo>
                  <a:lnTo>
                    <a:pt x="258" y="86"/>
                  </a:lnTo>
                  <a:lnTo>
                    <a:pt x="253" y="86"/>
                  </a:lnTo>
                  <a:lnTo>
                    <a:pt x="255" y="72"/>
                  </a:lnTo>
                  <a:lnTo>
                    <a:pt x="264" y="72"/>
                  </a:lnTo>
                  <a:lnTo>
                    <a:pt x="276" y="73"/>
                  </a:lnTo>
                  <a:lnTo>
                    <a:pt x="285" y="74"/>
                  </a:lnTo>
                  <a:lnTo>
                    <a:pt x="290" y="73"/>
                  </a:lnTo>
                  <a:lnTo>
                    <a:pt x="293" y="72"/>
                  </a:lnTo>
                  <a:lnTo>
                    <a:pt x="293" y="70"/>
                  </a:lnTo>
                  <a:lnTo>
                    <a:pt x="295" y="67"/>
                  </a:lnTo>
                  <a:lnTo>
                    <a:pt x="299" y="62"/>
                  </a:lnTo>
                  <a:lnTo>
                    <a:pt x="300" y="59"/>
                  </a:lnTo>
                  <a:lnTo>
                    <a:pt x="300" y="57"/>
                  </a:lnTo>
                  <a:lnTo>
                    <a:pt x="300" y="56"/>
                  </a:lnTo>
                  <a:lnTo>
                    <a:pt x="296" y="56"/>
                  </a:lnTo>
                  <a:close/>
                  <a:moveTo>
                    <a:pt x="352" y="78"/>
                  </a:moveTo>
                  <a:lnTo>
                    <a:pt x="352" y="78"/>
                  </a:lnTo>
                  <a:lnTo>
                    <a:pt x="351" y="80"/>
                  </a:lnTo>
                  <a:lnTo>
                    <a:pt x="349" y="81"/>
                  </a:lnTo>
                  <a:lnTo>
                    <a:pt x="359" y="81"/>
                  </a:lnTo>
                  <a:lnTo>
                    <a:pt x="361" y="81"/>
                  </a:lnTo>
                  <a:lnTo>
                    <a:pt x="357" y="80"/>
                  </a:lnTo>
                  <a:lnTo>
                    <a:pt x="352" y="78"/>
                  </a:lnTo>
                  <a:close/>
                  <a:moveTo>
                    <a:pt x="323" y="84"/>
                  </a:moveTo>
                  <a:lnTo>
                    <a:pt x="323" y="87"/>
                  </a:lnTo>
                  <a:lnTo>
                    <a:pt x="325" y="87"/>
                  </a:lnTo>
                  <a:lnTo>
                    <a:pt x="326" y="87"/>
                  </a:lnTo>
                  <a:lnTo>
                    <a:pt x="325" y="84"/>
                  </a:lnTo>
                  <a:lnTo>
                    <a:pt x="323" y="84"/>
                  </a:lnTo>
                  <a:close/>
                  <a:moveTo>
                    <a:pt x="38" y="89"/>
                  </a:moveTo>
                  <a:lnTo>
                    <a:pt x="38" y="89"/>
                  </a:lnTo>
                  <a:lnTo>
                    <a:pt x="38" y="92"/>
                  </a:lnTo>
                  <a:lnTo>
                    <a:pt x="39" y="98"/>
                  </a:lnTo>
                  <a:lnTo>
                    <a:pt x="43" y="97"/>
                  </a:lnTo>
                  <a:lnTo>
                    <a:pt x="44" y="95"/>
                  </a:lnTo>
                  <a:lnTo>
                    <a:pt x="43" y="94"/>
                  </a:lnTo>
                  <a:lnTo>
                    <a:pt x="42" y="92"/>
                  </a:lnTo>
                  <a:lnTo>
                    <a:pt x="41" y="90"/>
                  </a:lnTo>
                  <a:lnTo>
                    <a:pt x="40" y="89"/>
                  </a:lnTo>
                  <a:lnTo>
                    <a:pt x="39" y="89"/>
                  </a:lnTo>
                  <a:lnTo>
                    <a:pt x="38" y="89"/>
                  </a:lnTo>
                  <a:close/>
                  <a:moveTo>
                    <a:pt x="353" y="91"/>
                  </a:moveTo>
                  <a:lnTo>
                    <a:pt x="356" y="95"/>
                  </a:lnTo>
                  <a:lnTo>
                    <a:pt x="358" y="95"/>
                  </a:lnTo>
                  <a:lnTo>
                    <a:pt x="359" y="94"/>
                  </a:lnTo>
                  <a:lnTo>
                    <a:pt x="358" y="92"/>
                  </a:lnTo>
                  <a:lnTo>
                    <a:pt x="353" y="91"/>
                  </a:lnTo>
                  <a:close/>
                  <a:moveTo>
                    <a:pt x="104" y="96"/>
                  </a:moveTo>
                  <a:lnTo>
                    <a:pt x="104" y="96"/>
                  </a:lnTo>
                  <a:lnTo>
                    <a:pt x="105" y="99"/>
                  </a:lnTo>
                  <a:lnTo>
                    <a:pt x="105" y="102"/>
                  </a:lnTo>
                  <a:lnTo>
                    <a:pt x="104" y="103"/>
                  </a:lnTo>
                  <a:lnTo>
                    <a:pt x="108" y="103"/>
                  </a:lnTo>
                  <a:lnTo>
                    <a:pt x="109" y="108"/>
                  </a:lnTo>
                  <a:lnTo>
                    <a:pt x="111" y="111"/>
                  </a:lnTo>
                  <a:lnTo>
                    <a:pt x="113" y="112"/>
                  </a:lnTo>
                  <a:lnTo>
                    <a:pt x="114" y="112"/>
                  </a:lnTo>
                  <a:lnTo>
                    <a:pt x="115" y="111"/>
                  </a:lnTo>
                  <a:lnTo>
                    <a:pt x="115" y="106"/>
                  </a:lnTo>
                  <a:lnTo>
                    <a:pt x="114" y="102"/>
                  </a:lnTo>
                  <a:lnTo>
                    <a:pt x="112" y="98"/>
                  </a:lnTo>
                  <a:lnTo>
                    <a:pt x="109" y="97"/>
                  </a:lnTo>
                  <a:lnTo>
                    <a:pt x="107" y="97"/>
                  </a:lnTo>
                  <a:lnTo>
                    <a:pt x="106" y="97"/>
                  </a:lnTo>
                  <a:lnTo>
                    <a:pt x="104" y="96"/>
                  </a:lnTo>
                  <a:close/>
                  <a:moveTo>
                    <a:pt x="292" y="96"/>
                  </a:moveTo>
                  <a:lnTo>
                    <a:pt x="292" y="96"/>
                  </a:lnTo>
                  <a:lnTo>
                    <a:pt x="291" y="99"/>
                  </a:lnTo>
                  <a:lnTo>
                    <a:pt x="299" y="98"/>
                  </a:lnTo>
                  <a:lnTo>
                    <a:pt x="292" y="96"/>
                  </a:lnTo>
                  <a:close/>
                  <a:moveTo>
                    <a:pt x="349" y="96"/>
                  </a:moveTo>
                  <a:lnTo>
                    <a:pt x="349" y="96"/>
                  </a:lnTo>
                  <a:lnTo>
                    <a:pt x="349" y="98"/>
                  </a:lnTo>
                  <a:lnTo>
                    <a:pt x="350" y="100"/>
                  </a:lnTo>
                  <a:lnTo>
                    <a:pt x="351" y="102"/>
                  </a:lnTo>
                  <a:lnTo>
                    <a:pt x="352" y="100"/>
                  </a:lnTo>
                  <a:lnTo>
                    <a:pt x="352" y="99"/>
                  </a:lnTo>
                  <a:lnTo>
                    <a:pt x="349" y="96"/>
                  </a:lnTo>
                  <a:close/>
                  <a:moveTo>
                    <a:pt x="49" y="107"/>
                  </a:moveTo>
                  <a:lnTo>
                    <a:pt x="51" y="111"/>
                  </a:lnTo>
                  <a:lnTo>
                    <a:pt x="51" y="108"/>
                  </a:lnTo>
                  <a:lnTo>
                    <a:pt x="51" y="107"/>
                  </a:lnTo>
                  <a:lnTo>
                    <a:pt x="49" y="107"/>
                  </a:lnTo>
                  <a:close/>
                  <a:moveTo>
                    <a:pt x="125" y="107"/>
                  </a:moveTo>
                  <a:lnTo>
                    <a:pt x="125" y="107"/>
                  </a:lnTo>
                  <a:lnTo>
                    <a:pt x="125" y="115"/>
                  </a:lnTo>
                  <a:lnTo>
                    <a:pt x="130" y="115"/>
                  </a:lnTo>
                  <a:lnTo>
                    <a:pt x="133" y="108"/>
                  </a:lnTo>
                  <a:lnTo>
                    <a:pt x="129" y="108"/>
                  </a:lnTo>
                  <a:lnTo>
                    <a:pt x="125" y="107"/>
                  </a:lnTo>
                  <a:close/>
                  <a:moveTo>
                    <a:pt x="332" y="113"/>
                  </a:moveTo>
                  <a:lnTo>
                    <a:pt x="332" y="113"/>
                  </a:lnTo>
                  <a:lnTo>
                    <a:pt x="330" y="118"/>
                  </a:lnTo>
                  <a:lnTo>
                    <a:pt x="337" y="118"/>
                  </a:lnTo>
                  <a:lnTo>
                    <a:pt x="345" y="118"/>
                  </a:lnTo>
                  <a:lnTo>
                    <a:pt x="351" y="121"/>
                  </a:lnTo>
                  <a:lnTo>
                    <a:pt x="355" y="121"/>
                  </a:lnTo>
                  <a:lnTo>
                    <a:pt x="355" y="120"/>
                  </a:lnTo>
                  <a:lnTo>
                    <a:pt x="355" y="119"/>
                  </a:lnTo>
                  <a:lnTo>
                    <a:pt x="356" y="118"/>
                  </a:lnTo>
                  <a:lnTo>
                    <a:pt x="344" y="115"/>
                  </a:lnTo>
                  <a:lnTo>
                    <a:pt x="332" y="113"/>
                  </a:lnTo>
                  <a:close/>
                  <a:moveTo>
                    <a:pt x="308" y="115"/>
                  </a:moveTo>
                  <a:lnTo>
                    <a:pt x="314" y="123"/>
                  </a:lnTo>
                  <a:lnTo>
                    <a:pt x="317" y="122"/>
                  </a:lnTo>
                  <a:lnTo>
                    <a:pt x="319" y="120"/>
                  </a:lnTo>
                  <a:lnTo>
                    <a:pt x="322" y="119"/>
                  </a:lnTo>
                  <a:lnTo>
                    <a:pt x="322" y="118"/>
                  </a:lnTo>
                  <a:lnTo>
                    <a:pt x="322" y="115"/>
                  </a:lnTo>
                  <a:lnTo>
                    <a:pt x="308" y="115"/>
                  </a:lnTo>
                  <a:close/>
                  <a:moveTo>
                    <a:pt x="282" y="130"/>
                  </a:moveTo>
                  <a:lnTo>
                    <a:pt x="282" y="130"/>
                  </a:lnTo>
                  <a:lnTo>
                    <a:pt x="280" y="131"/>
                  </a:lnTo>
                  <a:lnTo>
                    <a:pt x="279" y="132"/>
                  </a:lnTo>
                  <a:lnTo>
                    <a:pt x="279" y="137"/>
                  </a:lnTo>
                  <a:lnTo>
                    <a:pt x="278" y="135"/>
                  </a:lnTo>
                  <a:lnTo>
                    <a:pt x="277" y="134"/>
                  </a:lnTo>
                  <a:lnTo>
                    <a:pt x="276" y="137"/>
                  </a:lnTo>
                  <a:lnTo>
                    <a:pt x="275" y="139"/>
                  </a:lnTo>
                  <a:lnTo>
                    <a:pt x="277" y="141"/>
                  </a:lnTo>
                  <a:lnTo>
                    <a:pt x="279" y="144"/>
                  </a:lnTo>
                  <a:lnTo>
                    <a:pt x="283" y="144"/>
                  </a:lnTo>
                  <a:lnTo>
                    <a:pt x="284" y="143"/>
                  </a:lnTo>
                  <a:lnTo>
                    <a:pt x="284" y="141"/>
                  </a:lnTo>
                  <a:lnTo>
                    <a:pt x="284" y="138"/>
                  </a:lnTo>
                  <a:lnTo>
                    <a:pt x="283" y="134"/>
                  </a:lnTo>
                  <a:lnTo>
                    <a:pt x="283" y="131"/>
                  </a:lnTo>
                  <a:lnTo>
                    <a:pt x="284" y="130"/>
                  </a:lnTo>
                  <a:lnTo>
                    <a:pt x="282" y="130"/>
                  </a:lnTo>
                  <a:close/>
                  <a:moveTo>
                    <a:pt x="109" y="144"/>
                  </a:moveTo>
                  <a:lnTo>
                    <a:pt x="109" y="144"/>
                  </a:lnTo>
                  <a:lnTo>
                    <a:pt x="107" y="152"/>
                  </a:lnTo>
                  <a:lnTo>
                    <a:pt x="104" y="159"/>
                  </a:lnTo>
                  <a:lnTo>
                    <a:pt x="108" y="159"/>
                  </a:lnTo>
                  <a:lnTo>
                    <a:pt x="114" y="160"/>
                  </a:lnTo>
                  <a:lnTo>
                    <a:pt x="113" y="162"/>
                  </a:lnTo>
                  <a:lnTo>
                    <a:pt x="113" y="163"/>
                  </a:lnTo>
                  <a:lnTo>
                    <a:pt x="113" y="164"/>
                  </a:lnTo>
                  <a:lnTo>
                    <a:pt x="116" y="164"/>
                  </a:lnTo>
                  <a:lnTo>
                    <a:pt x="120" y="164"/>
                  </a:lnTo>
                  <a:lnTo>
                    <a:pt x="123" y="163"/>
                  </a:lnTo>
                  <a:lnTo>
                    <a:pt x="127" y="164"/>
                  </a:lnTo>
                  <a:lnTo>
                    <a:pt x="127" y="168"/>
                  </a:lnTo>
                  <a:lnTo>
                    <a:pt x="131" y="169"/>
                  </a:lnTo>
                  <a:lnTo>
                    <a:pt x="136" y="169"/>
                  </a:lnTo>
                  <a:lnTo>
                    <a:pt x="139" y="168"/>
                  </a:lnTo>
                  <a:lnTo>
                    <a:pt x="144" y="168"/>
                  </a:lnTo>
                  <a:lnTo>
                    <a:pt x="148" y="168"/>
                  </a:lnTo>
                  <a:lnTo>
                    <a:pt x="155" y="170"/>
                  </a:lnTo>
                  <a:lnTo>
                    <a:pt x="162" y="173"/>
                  </a:lnTo>
                  <a:lnTo>
                    <a:pt x="168" y="175"/>
                  </a:lnTo>
                  <a:lnTo>
                    <a:pt x="174" y="173"/>
                  </a:lnTo>
                  <a:lnTo>
                    <a:pt x="179" y="173"/>
                  </a:lnTo>
                  <a:lnTo>
                    <a:pt x="184" y="173"/>
                  </a:lnTo>
                  <a:lnTo>
                    <a:pt x="186" y="175"/>
                  </a:lnTo>
                  <a:lnTo>
                    <a:pt x="187" y="177"/>
                  </a:lnTo>
                  <a:lnTo>
                    <a:pt x="190" y="180"/>
                  </a:lnTo>
                  <a:lnTo>
                    <a:pt x="195" y="180"/>
                  </a:lnTo>
                  <a:lnTo>
                    <a:pt x="199" y="181"/>
                  </a:lnTo>
                  <a:lnTo>
                    <a:pt x="195" y="176"/>
                  </a:lnTo>
                  <a:lnTo>
                    <a:pt x="195" y="171"/>
                  </a:lnTo>
                  <a:lnTo>
                    <a:pt x="196" y="168"/>
                  </a:lnTo>
                  <a:lnTo>
                    <a:pt x="194" y="165"/>
                  </a:lnTo>
                  <a:lnTo>
                    <a:pt x="192" y="164"/>
                  </a:lnTo>
                  <a:lnTo>
                    <a:pt x="179" y="164"/>
                  </a:lnTo>
                  <a:lnTo>
                    <a:pt x="180" y="161"/>
                  </a:lnTo>
                  <a:lnTo>
                    <a:pt x="181" y="160"/>
                  </a:lnTo>
                  <a:lnTo>
                    <a:pt x="181" y="159"/>
                  </a:lnTo>
                  <a:lnTo>
                    <a:pt x="180" y="156"/>
                  </a:lnTo>
                  <a:lnTo>
                    <a:pt x="179" y="154"/>
                  </a:lnTo>
                  <a:lnTo>
                    <a:pt x="170" y="153"/>
                  </a:lnTo>
                  <a:lnTo>
                    <a:pt x="162" y="152"/>
                  </a:lnTo>
                  <a:lnTo>
                    <a:pt x="161" y="151"/>
                  </a:lnTo>
                  <a:lnTo>
                    <a:pt x="161" y="149"/>
                  </a:lnTo>
                  <a:lnTo>
                    <a:pt x="160" y="149"/>
                  </a:lnTo>
                  <a:lnTo>
                    <a:pt x="156" y="154"/>
                  </a:lnTo>
                  <a:lnTo>
                    <a:pt x="147" y="154"/>
                  </a:lnTo>
                  <a:lnTo>
                    <a:pt x="142" y="152"/>
                  </a:lnTo>
                  <a:lnTo>
                    <a:pt x="138" y="149"/>
                  </a:lnTo>
                  <a:lnTo>
                    <a:pt x="134" y="146"/>
                  </a:lnTo>
                  <a:lnTo>
                    <a:pt x="131" y="144"/>
                  </a:lnTo>
                  <a:lnTo>
                    <a:pt x="129" y="145"/>
                  </a:lnTo>
                  <a:lnTo>
                    <a:pt x="124" y="146"/>
                  </a:lnTo>
                  <a:lnTo>
                    <a:pt x="119" y="147"/>
                  </a:lnTo>
                  <a:lnTo>
                    <a:pt x="116" y="147"/>
                  </a:lnTo>
                  <a:lnTo>
                    <a:pt x="114" y="146"/>
                  </a:lnTo>
                  <a:lnTo>
                    <a:pt x="109" y="144"/>
                  </a:lnTo>
                  <a:close/>
                  <a:moveTo>
                    <a:pt x="389" y="146"/>
                  </a:moveTo>
                  <a:lnTo>
                    <a:pt x="389" y="146"/>
                  </a:lnTo>
                  <a:lnTo>
                    <a:pt x="390" y="151"/>
                  </a:lnTo>
                  <a:lnTo>
                    <a:pt x="389" y="159"/>
                  </a:lnTo>
                  <a:lnTo>
                    <a:pt x="388" y="157"/>
                  </a:lnTo>
                  <a:lnTo>
                    <a:pt x="387" y="160"/>
                  </a:lnTo>
                  <a:lnTo>
                    <a:pt x="388" y="164"/>
                  </a:lnTo>
                  <a:lnTo>
                    <a:pt x="391" y="164"/>
                  </a:lnTo>
                  <a:lnTo>
                    <a:pt x="391" y="163"/>
                  </a:lnTo>
                  <a:lnTo>
                    <a:pt x="391" y="161"/>
                  </a:lnTo>
                  <a:lnTo>
                    <a:pt x="389" y="159"/>
                  </a:lnTo>
                  <a:lnTo>
                    <a:pt x="390" y="157"/>
                  </a:lnTo>
                  <a:lnTo>
                    <a:pt x="391" y="159"/>
                  </a:lnTo>
                  <a:lnTo>
                    <a:pt x="393" y="159"/>
                  </a:lnTo>
                  <a:lnTo>
                    <a:pt x="395" y="154"/>
                  </a:lnTo>
                  <a:lnTo>
                    <a:pt x="396" y="149"/>
                  </a:lnTo>
                  <a:lnTo>
                    <a:pt x="392" y="147"/>
                  </a:lnTo>
                  <a:lnTo>
                    <a:pt x="389" y="146"/>
                  </a:lnTo>
                  <a:close/>
                  <a:moveTo>
                    <a:pt x="182" y="155"/>
                  </a:moveTo>
                  <a:lnTo>
                    <a:pt x="190" y="159"/>
                  </a:lnTo>
                  <a:lnTo>
                    <a:pt x="192" y="155"/>
                  </a:lnTo>
                  <a:lnTo>
                    <a:pt x="182" y="155"/>
                  </a:lnTo>
                  <a:close/>
                  <a:moveTo>
                    <a:pt x="361" y="168"/>
                  </a:moveTo>
                  <a:lnTo>
                    <a:pt x="361" y="168"/>
                  </a:lnTo>
                  <a:lnTo>
                    <a:pt x="359" y="173"/>
                  </a:lnTo>
                  <a:lnTo>
                    <a:pt x="359" y="176"/>
                  </a:lnTo>
                  <a:lnTo>
                    <a:pt x="359" y="177"/>
                  </a:lnTo>
                  <a:lnTo>
                    <a:pt x="360" y="177"/>
                  </a:lnTo>
                  <a:lnTo>
                    <a:pt x="363" y="173"/>
                  </a:lnTo>
                  <a:lnTo>
                    <a:pt x="364" y="170"/>
                  </a:lnTo>
                  <a:lnTo>
                    <a:pt x="364" y="167"/>
                  </a:lnTo>
                  <a:lnTo>
                    <a:pt x="361" y="168"/>
                  </a:lnTo>
                  <a:close/>
                  <a:moveTo>
                    <a:pt x="431" y="168"/>
                  </a:moveTo>
                  <a:lnTo>
                    <a:pt x="432" y="171"/>
                  </a:lnTo>
                  <a:lnTo>
                    <a:pt x="432" y="168"/>
                  </a:lnTo>
                  <a:lnTo>
                    <a:pt x="431" y="168"/>
                  </a:lnTo>
                  <a:close/>
                  <a:moveTo>
                    <a:pt x="197" y="173"/>
                  </a:moveTo>
                  <a:lnTo>
                    <a:pt x="197" y="173"/>
                  </a:lnTo>
                  <a:lnTo>
                    <a:pt x="203" y="180"/>
                  </a:lnTo>
                  <a:lnTo>
                    <a:pt x="202" y="181"/>
                  </a:lnTo>
                  <a:lnTo>
                    <a:pt x="203" y="183"/>
                  </a:lnTo>
                  <a:lnTo>
                    <a:pt x="204" y="183"/>
                  </a:lnTo>
                  <a:lnTo>
                    <a:pt x="204" y="181"/>
                  </a:lnTo>
                  <a:lnTo>
                    <a:pt x="205" y="180"/>
                  </a:lnTo>
                  <a:lnTo>
                    <a:pt x="206" y="178"/>
                  </a:lnTo>
                  <a:lnTo>
                    <a:pt x="206" y="177"/>
                  </a:lnTo>
                  <a:lnTo>
                    <a:pt x="207" y="176"/>
                  </a:lnTo>
                  <a:lnTo>
                    <a:pt x="205" y="176"/>
                  </a:lnTo>
                  <a:lnTo>
                    <a:pt x="204" y="176"/>
                  </a:lnTo>
                  <a:lnTo>
                    <a:pt x="204" y="177"/>
                  </a:lnTo>
                  <a:lnTo>
                    <a:pt x="203" y="177"/>
                  </a:lnTo>
                  <a:lnTo>
                    <a:pt x="201" y="176"/>
                  </a:lnTo>
                  <a:lnTo>
                    <a:pt x="197" y="173"/>
                  </a:lnTo>
                  <a:close/>
                  <a:moveTo>
                    <a:pt x="309" y="173"/>
                  </a:moveTo>
                  <a:lnTo>
                    <a:pt x="309" y="173"/>
                  </a:lnTo>
                  <a:lnTo>
                    <a:pt x="308" y="177"/>
                  </a:lnTo>
                  <a:lnTo>
                    <a:pt x="318" y="176"/>
                  </a:lnTo>
                  <a:lnTo>
                    <a:pt x="309" y="173"/>
                  </a:lnTo>
                  <a:close/>
                  <a:moveTo>
                    <a:pt x="217" y="176"/>
                  </a:moveTo>
                  <a:lnTo>
                    <a:pt x="217" y="176"/>
                  </a:lnTo>
                  <a:lnTo>
                    <a:pt x="214" y="177"/>
                  </a:lnTo>
                  <a:lnTo>
                    <a:pt x="213" y="179"/>
                  </a:lnTo>
                  <a:lnTo>
                    <a:pt x="212" y="183"/>
                  </a:lnTo>
                  <a:lnTo>
                    <a:pt x="218" y="183"/>
                  </a:lnTo>
                  <a:lnTo>
                    <a:pt x="218" y="181"/>
                  </a:lnTo>
                  <a:lnTo>
                    <a:pt x="219" y="178"/>
                  </a:lnTo>
                  <a:lnTo>
                    <a:pt x="219" y="176"/>
                  </a:lnTo>
                  <a:lnTo>
                    <a:pt x="218" y="175"/>
                  </a:lnTo>
                  <a:lnTo>
                    <a:pt x="217" y="176"/>
                  </a:lnTo>
                  <a:close/>
                  <a:moveTo>
                    <a:pt x="229" y="177"/>
                  </a:moveTo>
                  <a:lnTo>
                    <a:pt x="229" y="177"/>
                  </a:lnTo>
                  <a:lnTo>
                    <a:pt x="229" y="178"/>
                  </a:lnTo>
                  <a:lnTo>
                    <a:pt x="228" y="178"/>
                  </a:lnTo>
                  <a:lnTo>
                    <a:pt x="227" y="180"/>
                  </a:lnTo>
                  <a:lnTo>
                    <a:pt x="230" y="180"/>
                  </a:lnTo>
                  <a:lnTo>
                    <a:pt x="231" y="183"/>
                  </a:lnTo>
                  <a:lnTo>
                    <a:pt x="230" y="184"/>
                  </a:lnTo>
                  <a:lnTo>
                    <a:pt x="227" y="185"/>
                  </a:lnTo>
                  <a:lnTo>
                    <a:pt x="225" y="183"/>
                  </a:lnTo>
                  <a:lnTo>
                    <a:pt x="221" y="181"/>
                  </a:lnTo>
                  <a:lnTo>
                    <a:pt x="219" y="189"/>
                  </a:lnTo>
                  <a:lnTo>
                    <a:pt x="243" y="186"/>
                  </a:lnTo>
                  <a:lnTo>
                    <a:pt x="242" y="184"/>
                  </a:lnTo>
                  <a:lnTo>
                    <a:pt x="241" y="183"/>
                  </a:lnTo>
                  <a:lnTo>
                    <a:pt x="241" y="181"/>
                  </a:lnTo>
                  <a:lnTo>
                    <a:pt x="238" y="181"/>
                  </a:lnTo>
                  <a:lnTo>
                    <a:pt x="236" y="181"/>
                  </a:lnTo>
                  <a:lnTo>
                    <a:pt x="234" y="181"/>
                  </a:lnTo>
                  <a:lnTo>
                    <a:pt x="234" y="178"/>
                  </a:lnTo>
                  <a:lnTo>
                    <a:pt x="229" y="177"/>
                  </a:lnTo>
                  <a:close/>
                  <a:moveTo>
                    <a:pt x="253" y="178"/>
                  </a:moveTo>
                  <a:lnTo>
                    <a:pt x="253" y="178"/>
                  </a:lnTo>
                  <a:lnTo>
                    <a:pt x="250" y="179"/>
                  </a:lnTo>
                  <a:lnTo>
                    <a:pt x="249" y="180"/>
                  </a:lnTo>
                  <a:lnTo>
                    <a:pt x="249" y="181"/>
                  </a:lnTo>
                  <a:lnTo>
                    <a:pt x="250" y="184"/>
                  </a:lnTo>
                  <a:lnTo>
                    <a:pt x="254" y="186"/>
                  </a:lnTo>
                  <a:lnTo>
                    <a:pt x="258" y="187"/>
                  </a:lnTo>
                  <a:lnTo>
                    <a:pt x="262" y="187"/>
                  </a:lnTo>
                  <a:lnTo>
                    <a:pt x="266" y="186"/>
                  </a:lnTo>
                  <a:lnTo>
                    <a:pt x="269" y="185"/>
                  </a:lnTo>
                  <a:lnTo>
                    <a:pt x="274" y="185"/>
                  </a:lnTo>
                  <a:lnTo>
                    <a:pt x="277" y="185"/>
                  </a:lnTo>
                  <a:lnTo>
                    <a:pt x="279" y="186"/>
                  </a:lnTo>
                  <a:lnTo>
                    <a:pt x="279" y="180"/>
                  </a:lnTo>
                  <a:lnTo>
                    <a:pt x="271" y="181"/>
                  </a:lnTo>
                  <a:lnTo>
                    <a:pt x="262" y="181"/>
                  </a:lnTo>
                  <a:lnTo>
                    <a:pt x="258" y="180"/>
                  </a:lnTo>
                  <a:lnTo>
                    <a:pt x="253" y="178"/>
                  </a:lnTo>
                  <a:close/>
                  <a:moveTo>
                    <a:pt x="317" y="181"/>
                  </a:moveTo>
                  <a:lnTo>
                    <a:pt x="317" y="181"/>
                  </a:lnTo>
                  <a:lnTo>
                    <a:pt x="312" y="184"/>
                  </a:lnTo>
                  <a:lnTo>
                    <a:pt x="309" y="186"/>
                  </a:lnTo>
                  <a:lnTo>
                    <a:pt x="304" y="185"/>
                  </a:lnTo>
                  <a:lnTo>
                    <a:pt x="301" y="185"/>
                  </a:lnTo>
                  <a:lnTo>
                    <a:pt x="298" y="186"/>
                  </a:lnTo>
                  <a:lnTo>
                    <a:pt x="298" y="191"/>
                  </a:lnTo>
                  <a:lnTo>
                    <a:pt x="295" y="191"/>
                  </a:lnTo>
                  <a:lnTo>
                    <a:pt x="293" y="191"/>
                  </a:lnTo>
                  <a:lnTo>
                    <a:pt x="293" y="193"/>
                  </a:lnTo>
                  <a:lnTo>
                    <a:pt x="292" y="195"/>
                  </a:lnTo>
                  <a:lnTo>
                    <a:pt x="290" y="196"/>
                  </a:lnTo>
                  <a:lnTo>
                    <a:pt x="287" y="197"/>
                  </a:lnTo>
                  <a:lnTo>
                    <a:pt x="286" y="198"/>
                  </a:lnTo>
                  <a:lnTo>
                    <a:pt x="285" y="201"/>
                  </a:lnTo>
                  <a:lnTo>
                    <a:pt x="283" y="204"/>
                  </a:lnTo>
                  <a:lnTo>
                    <a:pt x="280" y="205"/>
                  </a:lnTo>
                  <a:lnTo>
                    <a:pt x="277" y="206"/>
                  </a:lnTo>
                  <a:lnTo>
                    <a:pt x="277" y="208"/>
                  </a:lnTo>
                  <a:lnTo>
                    <a:pt x="276" y="209"/>
                  </a:lnTo>
                  <a:lnTo>
                    <a:pt x="275" y="211"/>
                  </a:lnTo>
                  <a:lnTo>
                    <a:pt x="277" y="211"/>
                  </a:lnTo>
                  <a:lnTo>
                    <a:pt x="279" y="211"/>
                  </a:lnTo>
                  <a:lnTo>
                    <a:pt x="278" y="212"/>
                  </a:lnTo>
                  <a:lnTo>
                    <a:pt x="285" y="206"/>
                  </a:lnTo>
                  <a:lnTo>
                    <a:pt x="290" y="203"/>
                  </a:lnTo>
                  <a:lnTo>
                    <a:pt x="293" y="202"/>
                  </a:lnTo>
                  <a:lnTo>
                    <a:pt x="296" y="202"/>
                  </a:lnTo>
                  <a:lnTo>
                    <a:pt x="300" y="202"/>
                  </a:lnTo>
                  <a:lnTo>
                    <a:pt x="301" y="201"/>
                  </a:lnTo>
                  <a:lnTo>
                    <a:pt x="301" y="198"/>
                  </a:lnTo>
                  <a:lnTo>
                    <a:pt x="303" y="195"/>
                  </a:lnTo>
                  <a:lnTo>
                    <a:pt x="316" y="187"/>
                  </a:lnTo>
                  <a:lnTo>
                    <a:pt x="319" y="185"/>
                  </a:lnTo>
                  <a:lnTo>
                    <a:pt x="322" y="183"/>
                  </a:lnTo>
                  <a:lnTo>
                    <a:pt x="322" y="181"/>
                  </a:lnTo>
                  <a:lnTo>
                    <a:pt x="317" y="181"/>
                  </a:lnTo>
                  <a:close/>
                  <a:moveTo>
                    <a:pt x="244" y="195"/>
                  </a:moveTo>
                  <a:lnTo>
                    <a:pt x="244" y="195"/>
                  </a:lnTo>
                  <a:lnTo>
                    <a:pt x="243" y="200"/>
                  </a:lnTo>
                  <a:lnTo>
                    <a:pt x="246" y="202"/>
                  </a:lnTo>
                  <a:lnTo>
                    <a:pt x="250" y="203"/>
                  </a:lnTo>
                  <a:lnTo>
                    <a:pt x="260" y="204"/>
                  </a:lnTo>
                  <a:lnTo>
                    <a:pt x="260" y="200"/>
                  </a:lnTo>
                  <a:lnTo>
                    <a:pt x="244" y="195"/>
                  </a:lnTo>
                  <a:close/>
                  <a:moveTo>
                    <a:pt x="73" y="58"/>
                  </a:moveTo>
                  <a:lnTo>
                    <a:pt x="73" y="58"/>
                  </a:lnTo>
                  <a:lnTo>
                    <a:pt x="73" y="61"/>
                  </a:lnTo>
                  <a:lnTo>
                    <a:pt x="74" y="63"/>
                  </a:lnTo>
                  <a:lnTo>
                    <a:pt x="75" y="63"/>
                  </a:lnTo>
                  <a:lnTo>
                    <a:pt x="75" y="61"/>
                  </a:lnTo>
                  <a:lnTo>
                    <a:pt x="73" y="58"/>
                  </a:lnTo>
                  <a:close/>
                  <a:moveTo>
                    <a:pt x="147" y="50"/>
                  </a:moveTo>
                  <a:lnTo>
                    <a:pt x="147" y="50"/>
                  </a:lnTo>
                  <a:lnTo>
                    <a:pt x="140" y="59"/>
                  </a:lnTo>
                  <a:lnTo>
                    <a:pt x="139" y="63"/>
                  </a:lnTo>
                  <a:lnTo>
                    <a:pt x="138" y="65"/>
                  </a:lnTo>
                  <a:lnTo>
                    <a:pt x="139" y="73"/>
                  </a:lnTo>
                  <a:lnTo>
                    <a:pt x="142" y="86"/>
                  </a:lnTo>
                  <a:lnTo>
                    <a:pt x="144" y="87"/>
                  </a:lnTo>
                  <a:lnTo>
                    <a:pt x="144" y="88"/>
                  </a:lnTo>
                  <a:lnTo>
                    <a:pt x="142" y="90"/>
                  </a:lnTo>
                  <a:lnTo>
                    <a:pt x="145" y="90"/>
                  </a:lnTo>
                  <a:lnTo>
                    <a:pt x="146" y="89"/>
                  </a:lnTo>
                  <a:lnTo>
                    <a:pt x="148" y="87"/>
                  </a:lnTo>
                  <a:lnTo>
                    <a:pt x="155" y="111"/>
                  </a:lnTo>
                  <a:lnTo>
                    <a:pt x="163" y="111"/>
                  </a:lnTo>
                  <a:lnTo>
                    <a:pt x="165" y="111"/>
                  </a:lnTo>
                  <a:lnTo>
                    <a:pt x="169" y="111"/>
                  </a:lnTo>
                  <a:lnTo>
                    <a:pt x="170" y="111"/>
                  </a:lnTo>
                  <a:lnTo>
                    <a:pt x="170" y="115"/>
                  </a:lnTo>
                  <a:lnTo>
                    <a:pt x="178" y="116"/>
                  </a:lnTo>
                  <a:lnTo>
                    <a:pt x="181" y="113"/>
                  </a:lnTo>
                  <a:lnTo>
                    <a:pt x="193" y="113"/>
                  </a:lnTo>
                  <a:lnTo>
                    <a:pt x="197" y="116"/>
                  </a:lnTo>
                  <a:lnTo>
                    <a:pt x="197" y="118"/>
                  </a:lnTo>
                  <a:lnTo>
                    <a:pt x="197" y="119"/>
                  </a:lnTo>
                  <a:lnTo>
                    <a:pt x="199" y="120"/>
                  </a:lnTo>
                  <a:lnTo>
                    <a:pt x="202" y="118"/>
                  </a:lnTo>
                  <a:lnTo>
                    <a:pt x="205" y="115"/>
                  </a:lnTo>
                  <a:lnTo>
                    <a:pt x="207" y="115"/>
                  </a:lnTo>
                  <a:lnTo>
                    <a:pt x="210" y="115"/>
                  </a:lnTo>
                  <a:lnTo>
                    <a:pt x="211" y="113"/>
                  </a:lnTo>
                  <a:lnTo>
                    <a:pt x="212" y="112"/>
                  </a:lnTo>
                  <a:lnTo>
                    <a:pt x="212" y="110"/>
                  </a:lnTo>
                  <a:lnTo>
                    <a:pt x="213" y="107"/>
                  </a:lnTo>
                  <a:lnTo>
                    <a:pt x="217" y="103"/>
                  </a:lnTo>
                  <a:lnTo>
                    <a:pt x="219" y="103"/>
                  </a:lnTo>
                  <a:lnTo>
                    <a:pt x="221" y="103"/>
                  </a:lnTo>
                  <a:lnTo>
                    <a:pt x="218" y="94"/>
                  </a:lnTo>
                  <a:lnTo>
                    <a:pt x="220" y="91"/>
                  </a:lnTo>
                  <a:lnTo>
                    <a:pt x="221" y="90"/>
                  </a:lnTo>
                  <a:lnTo>
                    <a:pt x="223" y="89"/>
                  </a:lnTo>
                  <a:lnTo>
                    <a:pt x="225" y="80"/>
                  </a:lnTo>
                  <a:lnTo>
                    <a:pt x="223" y="70"/>
                  </a:lnTo>
                  <a:lnTo>
                    <a:pt x="227" y="67"/>
                  </a:lnTo>
                  <a:lnTo>
                    <a:pt x="230" y="65"/>
                  </a:lnTo>
                  <a:lnTo>
                    <a:pt x="234" y="65"/>
                  </a:lnTo>
                  <a:lnTo>
                    <a:pt x="236" y="65"/>
                  </a:lnTo>
                  <a:lnTo>
                    <a:pt x="236" y="63"/>
                  </a:lnTo>
                  <a:lnTo>
                    <a:pt x="235" y="61"/>
                  </a:lnTo>
                  <a:lnTo>
                    <a:pt x="230" y="59"/>
                  </a:lnTo>
                  <a:lnTo>
                    <a:pt x="228" y="58"/>
                  </a:lnTo>
                  <a:lnTo>
                    <a:pt x="227" y="56"/>
                  </a:lnTo>
                  <a:lnTo>
                    <a:pt x="227" y="54"/>
                  </a:lnTo>
                  <a:lnTo>
                    <a:pt x="227" y="50"/>
                  </a:lnTo>
                  <a:lnTo>
                    <a:pt x="227" y="47"/>
                  </a:lnTo>
                  <a:lnTo>
                    <a:pt x="227" y="43"/>
                  </a:lnTo>
                  <a:lnTo>
                    <a:pt x="225" y="40"/>
                  </a:lnTo>
                  <a:lnTo>
                    <a:pt x="222" y="38"/>
                  </a:lnTo>
                  <a:lnTo>
                    <a:pt x="222" y="34"/>
                  </a:lnTo>
                  <a:lnTo>
                    <a:pt x="223" y="33"/>
                  </a:lnTo>
                  <a:lnTo>
                    <a:pt x="225" y="32"/>
                  </a:lnTo>
                  <a:lnTo>
                    <a:pt x="225" y="31"/>
                  </a:lnTo>
                  <a:lnTo>
                    <a:pt x="226" y="32"/>
                  </a:lnTo>
                  <a:lnTo>
                    <a:pt x="223" y="26"/>
                  </a:lnTo>
                  <a:lnTo>
                    <a:pt x="215" y="27"/>
                  </a:lnTo>
                  <a:lnTo>
                    <a:pt x="209" y="25"/>
                  </a:lnTo>
                  <a:lnTo>
                    <a:pt x="206" y="30"/>
                  </a:lnTo>
                  <a:lnTo>
                    <a:pt x="205" y="37"/>
                  </a:lnTo>
                  <a:lnTo>
                    <a:pt x="203" y="39"/>
                  </a:lnTo>
                  <a:lnTo>
                    <a:pt x="201" y="42"/>
                  </a:lnTo>
                  <a:lnTo>
                    <a:pt x="198" y="45"/>
                  </a:lnTo>
                  <a:lnTo>
                    <a:pt x="196" y="47"/>
                  </a:lnTo>
                  <a:lnTo>
                    <a:pt x="195" y="50"/>
                  </a:lnTo>
                  <a:lnTo>
                    <a:pt x="194" y="55"/>
                  </a:lnTo>
                  <a:lnTo>
                    <a:pt x="192" y="58"/>
                  </a:lnTo>
                  <a:lnTo>
                    <a:pt x="187" y="61"/>
                  </a:lnTo>
                  <a:lnTo>
                    <a:pt x="181" y="61"/>
                  </a:lnTo>
                  <a:lnTo>
                    <a:pt x="179" y="59"/>
                  </a:lnTo>
                  <a:lnTo>
                    <a:pt x="173" y="61"/>
                  </a:lnTo>
                  <a:lnTo>
                    <a:pt x="171" y="63"/>
                  </a:lnTo>
                  <a:lnTo>
                    <a:pt x="165" y="64"/>
                  </a:lnTo>
                  <a:lnTo>
                    <a:pt x="161" y="64"/>
                  </a:lnTo>
                  <a:lnTo>
                    <a:pt x="156" y="64"/>
                  </a:lnTo>
                  <a:lnTo>
                    <a:pt x="153" y="62"/>
                  </a:lnTo>
                  <a:lnTo>
                    <a:pt x="149" y="61"/>
                  </a:lnTo>
                  <a:lnTo>
                    <a:pt x="147" y="56"/>
                  </a:lnTo>
                  <a:lnTo>
                    <a:pt x="147" y="50"/>
                  </a:lnTo>
                  <a:close/>
                  <a:moveTo>
                    <a:pt x="1" y="0"/>
                  </a:moveTo>
                  <a:lnTo>
                    <a:pt x="1" y="0"/>
                  </a:lnTo>
                  <a:lnTo>
                    <a:pt x="1" y="4"/>
                  </a:lnTo>
                  <a:lnTo>
                    <a:pt x="0" y="6"/>
                  </a:lnTo>
                  <a:lnTo>
                    <a:pt x="0" y="8"/>
                  </a:lnTo>
                  <a:lnTo>
                    <a:pt x="1" y="12"/>
                  </a:lnTo>
                  <a:lnTo>
                    <a:pt x="3" y="14"/>
                  </a:lnTo>
                  <a:lnTo>
                    <a:pt x="8" y="19"/>
                  </a:lnTo>
                  <a:lnTo>
                    <a:pt x="14" y="24"/>
                  </a:lnTo>
                  <a:lnTo>
                    <a:pt x="18" y="29"/>
                  </a:lnTo>
                  <a:lnTo>
                    <a:pt x="22" y="32"/>
                  </a:lnTo>
                  <a:lnTo>
                    <a:pt x="23" y="37"/>
                  </a:lnTo>
                  <a:lnTo>
                    <a:pt x="25" y="41"/>
                  </a:lnTo>
                  <a:lnTo>
                    <a:pt x="27" y="46"/>
                  </a:lnTo>
                  <a:lnTo>
                    <a:pt x="33" y="48"/>
                  </a:lnTo>
                  <a:lnTo>
                    <a:pt x="36" y="50"/>
                  </a:lnTo>
                  <a:lnTo>
                    <a:pt x="39" y="51"/>
                  </a:lnTo>
                  <a:lnTo>
                    <a:pt x="40" y="56"/>
                  </a:lnTo>
                  <a:lnTo>
                    <a:pt x="40" y="61"/>
                  </a:lnTo>
                  <a:lnTo>
                    <a:pt x="40" y="66"/>
                  </a:lnTo>
                  <a:lnTo>
                    <a:pt x="42" y="70"/>
                  </a:lnTo>
                  <a:lnTo>
                    <a:pt x="44" y="73"/>
                  </a:lnTo>
                  <a:lnTo>
                    <a:pt x="48" y="77"/>
                  </a:lnTo>
                  <a:lnTo>
                    <a:pt x="51" y="80"/>
                  </a:lnTo>
                  <a:lnTo>
                    <a:pt x="54" y="82"/>
                  </a:lnTo>
                  <a:lnTo>
                    <a:pt x="57" y="89"/>
                  </a:lnTo>
                  <a:lnTo>
                    <a:pt x="59" y="96"/>
                  </a:lnTo>
                  <a:lnTo>
                    <a:pt x="62" y="102"/>
                  </a:lnTo>
                  <a:lnTo>
                    <a:pt x="65" y="108"/>
                  </a:lnTo>
                  <a:lnTo>
                    <a:pt x="68" y="112"/>
                  </a:lnTo>
                  <a:lnTo>
                    <a:pt x="71" y="115"/>
                  </a:lnTo>
                  <a:lnTo>
                    <a:pt x="73" y="120"/>
                  </a:lnTo>
                  <a:lnTo>
                    <a:pt x="74" y="126"/>
                  </a:lnTo>
                  <a:lnTo>
                    <a:pt x="75" y="130"/>
                  </a:lnTo>
                  <a:lnTo>
                    <a:pt x="79" y="134"/>
                  </a:lnTo>
                  <a:lnTo>
                    <a:pt x="81" y="135"/>
                  </a:lnTo>
                  <a:lnTo>
                    <a:pt x="83" y="135"/>
                  </a:lnTo>
                  <a:lnTo>
                    <a:pt x="85" y="136"/>
                  </a:lnTo>
                  <a:lnTo>
                    <a:pt x="88" y="137"/>
                  </a:lnTo>
                  <a:lnTo>
                    <a:pt x="88" y="139"/>
                  </a:lnTo>
                  <a:lnTo>
                    <a:pt x="92" y="143"/>
                  </a:lnTo>
                  <a:lnTo>
                    <a:pt x="97" y="144"/>
                  </a:lnTo>
                  <a:lnTo>
                    <a:pt x="97" y="143"/>
                  </a:lnTo>
                  <a:lnTo>
                    <a:pt x="97" y="141"/>
                  </a:lnTo>
                  <a:lnTo>
                    <a:pt x="99" y="139"/>
                  </a:lnTo>
                  <a:lnTo>
                    <a:pt x="108" y="141"/>
                  </a:lnTo>
                  <a:lnTo>
                    <a:pt x="108" y="132"/>
                  </a:lnTo>
                  <a:lnTo>
                    <a:pt x="107" y="130"/>
                  </a:lnTo>
                  <a:lnTo>
                    <a:pt x="105" y="128"/>
                  </a:lnTo>
                  <a:lnTo>
                    <a:pt x="105" y="126"/>
                  </a:lnTo>
                  <a:lnTo>
                    <a:pt x="109" y="124"/>
                  </a:lnTo>
                  <a:lnTo>
                    <a:pt x="112" y="115"/>
                  </a:lnTo>
                  <a:lnTo>
                    <a:pt x="107" y="111"/>
                  </a:lnTo>
                  <a:lnTo>
                    <a:pt x="107" y="107"/>
                  </a:lnTo>
                  <a:lnTo>
                    <a:pt x="107" y="104"/>
                  </a:lnTo>
                  <a:lnTo>
                    <a:pt x="101" y="105"/>
                  </a:lnTo>
                  <a:lnTo>
                    <a:pt x="97" y="104"/>
                  </a:lnTo>
                  <a:lnTo>
                    <a:pt x="96" y="102"/>
                  </a:lnTo>
                  <a:lnTo>
                    <a:pt x="96" y="97"/>
                  </a:lnTo>
                  <a:lnTo>
                    <a:pt x="96" y="89"/>
                  </a:lnTo>
                  <a:lnTo>
                    <a:pt x="85" y="87"/>
                  </a:lnTo>
                  <a:lnTo>
                    <a:pt x="87" y="80"/>
                  </a:lnTo>
                  <a:lnTo>
                    <a:pt x="85" y="81"/>
                  </a:lnTo>
                  <a:lnTo>
                    <a:pt x="87" y="81"/>
                  </a:lnTo>
                  <a:lnTo>
                    <a:pt x="88" y="82"/>
                  </a:lnTo>
                  <a:lnTo>
                    <a:pt x="88" y="77"/>
                  </a:lnTo>
                  <a:lnTo>
                    <a:pt x="88" y="74"/>
                  </a:lnTo>
                  <a:lnTo>
                    <a:pt x="87" y="72"/>
                  </a:lnTo>
                  <a:lnTo>
                    <a:pt x="84" y="70"/>
                  </a:lnTo>
                  <a:lnTo>
                    <a:pt x="82" y="69"/>
                  </a:lnTo>
                  <a:lnTo>
                    <a:pt x="82" y="65"/>
                  </a:lnTo>
                  <a:lnTo>
                    <a:pt x="79" y="65"/>
                  </a:lnTo>
                  <a:lnTo>
                    <a:pt x="79" y="64"/>
                  </a:lnTo>
                  <a:lnTo>
                    <a:pt x="80" y="63"/>
                  </a:lnTo>
                  <a:lnTo>
                    <a:pt x="81" y="62"/>
                  </a:lnTo>
                  <a:lnTo>
                    <a:pt x="80" y="59"/>
                  </a:lnTo>
                  <a:lnTo>
                    <a:pt x="73" y="65"/>
                  </a:lnTo>
                  <a:lnTo>
                    <a:pt x="72" y="61"/>
                  </a:lnTo>
                  <a:lnTo>
                    <a:pt x="71" y="56"/>
                  </a:lnTo>
                  <a:lnTo>
                    <a:pt x="68" y="55"/>
                  </a:lnTo>
                  <a:lnTo>
                    <a:pt x="65" y="54"/>
                  </a:lnTo>
                  <a:lnTo>
                    <a:pt x="64" y="49"/>
                  </a:lnTo>
                  <a:lnTo>
                    <a:pt x="63" y="47"/>
                  </a:lnTo>
                  <a:lnTo>
                    <a:pt x="62" y="46"/>
                  </a:lnTo>
                  <a:lnTo>
                    <a:pt x="60" y="45"/>
                  </a:lnTo>
                  <a:lnTo>
                    <a:pt x="60" y="46"/>
                  </a:lnTo>
                  <a:lnTo>
                    <a:pt x="60" y="48"/>
                  </a:lnTo>
                  <a:lnTo>
                    <a:pt x="57" y="47"/>
                  </a:lnTo>
                  <a:lnTo>
                    <a:pt x="54" y="43"/>
                  </a:lnTo>
                  <a:lnTo>
                    <a:pt x="54" y="42"/>
                  </a:lnTo>
                  <a:lnTo>
                    <a:pt x="54" y="40"/>
                  </a:lnTo>
                  <a:lnTo>
                    <a:pt x="55" y="38"/>
                  </a:lnTo>
                  <a:lnTo>
                    <a:pt x="54" y="37"/>
                  </a:lnTo>
                  <a:lnTo>
                    <a:pt x="49" y="37"/>
                  </a:lnTo>
                  <a:lnTo>
                    <a:pt x="49" y="32"/>
                  </a:lnTo>
                  <a:lnTo>
                    <a:pt x="46" y="30"/>
                  </a:lnTo>
                  <a:lnTo>
                    <a:pt x="42" y="29"/>
                  </a:lnTo>
                  <a:lnTo>
                    <a:pt x="41" y="25"/>
                  </a:lnTo>
                  <a:lnTo>
                    <a:pt x="40" y="22"/>
                  </a:lnTo>
                  <a:lnTo>
                    <a:pt x="31" y="16"/>
                  </a:lnTo>
                  <a:lnTo>
                    <a:pt x="30" y="12"/>
                  </a:lnTo>
                  <a:lnTo>
                    <a:pt x="28" y="8"/>
                  </a:lnTo>
                  <a:lnTo>
                    <a:pt x="27" y="7"/>
                  </a:lnTo>
                  <a:lnTo>
                    <a:pt x="24" y="6"/>
                  </a:lnTo>
                  <a:lnTo>
                    <a:pt x="19" y="6"/>
                  </a:lnTo>
                  <a:lnTo>
                    <a:pt x="15" y="6"/>
                  </a:lnTo>
                  <a:lnTo>
                    <a:pt x="11" y="6"/>
                  </a:lnTo>
                  <a:lnTo>
                    <a:pt x="8" y="0"/>
                  </a:lnTo>
                  <a:lnTo>
                    <a:pt x="4" y="0"/>
                  </a:lnTo>
                  <a:lnTo>
                    <a:pt x="1" y="0"/>
                  </a:lnTo>
                  <a:close/>
                </a:path>
              </a:pathLst>
            </a:custGeom>
            <a:grpFill/>
            <a:ln w="1905">
              <a:solidFill>
                <a:srgbClr val="FAE374"/>
              </a:solidFill>
              <a:prstDash val="solid"/>
              <a:round/>
              <a:headEnd/>
              <a:tailEnd/>
            </a:ln>
          </p:spPr>
          <p:txBody>
            <a:bodyPr/>
            <a:lstStyle/>
            <a:p>
              <a:endParaRPr lang="en-US"/>
            </a:p>
          </p:txBody>
        </p:sp>
        <p:sp>
          <p:nvSpPr>
            <p:cNvPr id="194" name="Freeform 269"/>
            <p:cNvSpPr>
              <a:spLocks noChangeAspect="1"/>
            </p:cNvSpPr>
            <p:nvPr/>
          </p:nvSpPr>
          <p:spPr bwMode="auto">
            <a:xfrm>
              <a:off x="5390576" y="2634313"/>
              <a:ext cx="384031" cy="519224"/>
            </a:xfrm>
            <a:custGeom>
              <a:avLst/>
              <a:gdLst>
                <a:gd name="T0" fmla="*/ 197 w 294"/>
                <a:gd name="T1" fmla="*/ 197 h 364"/>
                <a:gd name="T2" fmla="*/ 188 w 294"/>
                <a:gd name="T3" fmla="*/ 207 h 364"/>
                <a:gd name="T4" fmla="*/ 182 w 294"/>
                <a:gd name="T5" fmla="*/ 217 h 364"/>
                <a:gd name="T6" fmla="*/ 171 w 294"/>
                <a:gd name="T7" fmla="*/ 225 h 364"/>
                <a:gd name="T8" fmla="*/ 161 w 294"/>
                <a:gd name="T9" fmla="*/ 238 h 364"/>
                <a:gd name="T10" fmla="*/ 150 w 294"/>
                <a:gd name="T11" fmla="*/ 248 h 364"/>
                <a:gd name="T12" fmla="*/ 140 w 294"/>
                <a:gd name="T13" fmla="*/ 251 h 364"/>
                <a:gd name="T14" fmla="*/ 132 w 294"/>
                <a:gd name="T15" fmla="*/ 262 h 364"/>
                <a:gd name="T16" fmla="*/ 123 w 294"/>
                <a:gd name="T17" fmla="*/ 268 h 364"/>
                <a:gd name="T18" fmla="*/ 116 w 294"/>
                <a:gd name="T19" fmla="*/ 273 h 364"/>
                <a:gd name="T20" fmla="*/ 116 w 294"/>
                <a:gd name="T21" fmla="*/ 303 h 364"/>
                <a:gd name="T22" fmla="*/ 114 w 294"/>
                <a:gd name="T23" fmla="*/ 325 h 364"/>
                <a:gd name="T24" fmla="*/ 106 w 294"/>
                <a:gd name="T25" fmla="*/ 346 h 364"/>
                <a:gd name="T26" fmla="*/ 99 w 294"/>
                <a:gd name="T27" fmla="*/ 355 h 364"/>
                <a:gd name="T28" fmla="*/ 89 w 294"/>
                <a:gd name="T29" fmla="*/ 360 h 364"/>
                <a:gd name="T30" fmla="*/ 81 w 294"/>
                <a:gd name="T31" fmla="*/ 344 h 364"/>
                <a:gd name="T32" fmla="*/ 75 w 294"/>
                <a:gd name="T33" fmla="*/ 327 h 364"/>
                <a:gd name="T34" fmla="*/ 63 w 294"/>
                <a:gd name="T35" fmla="*/ 293 h 364"/>
                <a:gd name="T36" fmla="*/ 51 w 294"/>
                <a:gd name="T37" fmla="*/ 266 h 364"/>
                <a:gd name="T38" fmla="*/ 46 w 294"/>
                <a:gd name="T39" fmla="*/ 230 h 364"/>
                <a:gd name="T40" fmla="*/ 47 w 294"/>
                <a:gd name="T41" fmla="*/ 208 h 364"/>
                <a:gd name="T42" fmla="*/ 44 w 294"/>
                <a:gd name="T43" fmla="*/ 199 h 364"/>
                <a:gd name="T44" fmla="*/ 44 w 294"/>
                <a:gd name="T45" fmla="*/ 183 h 364"/>
                <a:gd name="T46" fmla="*/ 40 w 294"/>
                <a:gd name="T47" fmla="*/ 197 h 364"/>
                <a:gd name="T48" fmla="*/ 16 w 294"/>
                <a:gd name="T49" fmla="*/ 199 h 364"/>
                <a:gd name="T50" fmla="*/ 10 w 294"/>
                <a:gd name="T51" fmla="*/ 185 h 364"/>
                <a:gd name="T52" fmla="*/ 24 w 294"/>
                <a:gd name="T53" fmla="*/ 177 h 364"/>
                <a:gd name="T54" fmla="*/ 3 w 294"/>
                <a:gd name="T55" fmla="*/ 174 h 364"/>
                <a:gd name="T56" fmla="*/ 6 w 294"/>
                <a:gd name="T57" fmla="*/ 154 h 364"/>
                <a:gd name="T58" fmla="*/ 9 w 294"/>
                <a:gd name="T59" fmla="*/ 125 h 364"/>
                <a:gd name="T60" fmla="*/ 33 w 294"/>
                <a:gd name="T61" fmla="*/ 104 h 364"/>
                <a:gd name="T62" fmla="*/ 54 w 294"/>
                <a:gd name="T63" fmla="*/ 72 h 364"/>
                <a:gd name="T64" fmla="*/ 48 w 294"/>
                <a:gd name="T65" fmla="*/ 39 h 364"/>
                <a:gd name="T66" fmla="*/ 60 w 294"/>
                <a:gd name="T67" fmla="*/ 26 h 364"/>
                <a:gd name="T68" fmla="*/ 89 w 294"/>
                <a:gd name="T69" fmla="*/ 2 h 364"/>
                <a:gd name="T70" fmla="*/ 112 w 294"/>
                <a:gd name="T71" fmla="*/ 14 h 364"/>
                <a:gd name="T72" fmla="*/ 97 w 294"/>
                <a:gd name="T73" fmla="*/ 37 h 364"/>
                <a:gd name="T74" fmla="*/ 107 w 294"/>
                <a:gd name="T75" fmla="*/ 61 h 364"/>
                <a:gd name="T76" fmla="*/ 127 w 294"/>
                <a:gd name="T77" fmla="*/ 79 h 364"/>
                <a:gd name="T78" fmla="*/ 133 w 294"/>
                <a:gd name="T79" fmla="*/ 108 h 364"/>
                <a:gd name="T80" fmla="*/ 168 w 294"/>
                <a:gd name="T81" fmla="*/ 126 h 364"/>
                <a:gd name="T82" fmla="*/ 202 w 294"/>
                <a:gd name="T83" fmla="*/ 126 h 364"/>
                <a:gd name="T84" fmla="*/ 212 w 294"/>
                <a:gd name="T85" fmla="*/ 119 h 364"/>
                <a:gd name="T86" fmla="*/ 243 w 294"/>
                <a:gd name="T87" fmla="*/ 117 h 364"/>
                <a:gd name="T88" fmla="*/ 267 w 294"/>
                <a:gd name="T89" fmla="*/ 101 h 364"/>
                <a:gd name="T90" fmla="*/ 288 w 294"/>
                <a:gd name="T91" fmla="*/ 112 h 364"/>
                <a:gd name="T92" fmla="*/ 282 w 294"/>
                <a:gd name="T93" fmla="*/ 133 h 364"/>
                <a:gd name="T94" fmla="*/ 268 w 294"/>
                <a:gd name="T95" fmla="*/ 157 h 364"/>
                <a:gd name="T96" fmla="*/ 258 w 294"/>
                <a:gd name="T97" fmla="*/ 186 h 364"/>
                <a:gd name="T98" fmla="*/ 247 w 294"/>
                <a:gd name="T99" fmla="*/ 183 h 364"/>
                <a:gd name="T100" fmla="*/ 241 w 294"/>
                <a:gd name="T101" fmla="*/ 165 h 364"/>
                <a:gd name="T102" fmla="*/ 234 w 294"/>
                <a:gd name="T103" fmla="*/ 152 h 364"/>
                <a:gd name="T104" fmla="*/ 210 w 294"/>
                <a:gd name="T105" fmla="*/ 137 h 364"/>
                <a:gd name="T106" fmla="*/ 196 w 294"/>
                <a:gd name="T107" fmla="*/ 159 h 364"/>
                <a:gd name="T108" fmla="*/ 205 w 294"/>
                <a:gd name="T109" fmla="*/ 190 h 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4"/>
                <a:gd name="T166" fmla="*/ 0 h 364"/>
                <a:gd name="T167" fmla="*/ 294 w 294"/>
                <a:gd name="T168" fmla="*/ 364 h 3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4" h="364">
                  <a:moveTo>
                    <a:pt x="206" y="199"/>
                  </a:moveTo>
                  <a:lnTo>
                    <a:pt x="206" y="199"/>
                  </a:lnTo>
                  <a:lnTo>
                    <a:pt x="203" y="195"/>
                  </a:lnTo>
                  <a:lnTo>
                    <a:pt x="199" y="194"/>
                  </a:lnTo>
                  <a:lnTo>
                    <a:pt x="197" y="194"/>
                  </a:lnTo>
                  <a:lnTo>
                    <a:pt x="197" y="197"/>
                  </a:lnTo>
                  <a:lnTo>
                    <a:pt x="192" y="200"/>
                  </a:lnTo>
                  <a:lnTo>
                    <a:pt x="190" y="201"/>
                  </a:lnTo>
                  <a:lnTo>
                    <a:pt x="189" y="205"/>
                  </a:lnTo>
                  <a:lnTo>
                    <a:pt x="188" y="206"/>
                  </a:lnTo>
                  <a:lnTo>
                    <a:pt x="187" y="206"/>
                  </a:lnTo>
                  <a:lnTo>
                    <a:pt x="188" y="207"/>
                  </a:lnTo>
                  <a:lnTo>
                    <a:pt x="189" y="208"/>
                  </a:lnTo>
                  <a:lnTo>
                    <a:pt x="189" y="209"/>
                  </a:lnTo>
                  <a:lnTo>
                    <a:pt x="189" y="211"/>
                  </a:lnTo>
                  <a:lnTo>
                    <a:pt x="187" y="214"/>
                  </a:lnTo>
                  <a:lnTo>
                    <a:pt x="182" y="217"/>
                  </a:lnTo>
                  <a:lnTo>
                    <a:pt x="176" y="222"/>
                  </a:lnTo>
                  <a:lnTo>
                    <a:pt x="172" y="222"/>
                  </a:lnTo>
                  <a:lnTo>
                    <a:pt x="169" y="222"/>
                  </a:lnTo>
                  <a:lnTo>
                    <a:pt x="170" y="223"/>
                  </a:lnTo>
                  <a:lnTo>
                    <a:pt x="171" y="225"/>
                  </a:lnTo>
                  <a:lnTo>
                    <a:pt x="169" y="226"/>
                  </a:lnTo>
                  <a:lnTo>
                    <a:pt x="166" y="226"/>
                  </a:lnTo>
                  <a:lnTo>
                    <a:pt x="164" y="230"/>
                  </a:lnTo>
                  <a:lnTo>
                    <a:pt x="162" y="233"/>
                  </a:lnTo>
                  <a:lnTo>
                    <a:pt x="161" y="238"/>
                  </a:lnTo>
                  <a:lnTo>
                    <a:pt x="158" y="240"/>
                  </a:lnTo>
                  <a:lnTo>
                    <a:pt x="156" y="241"/>
                  </a:lnTo>
                  <a:lnTo>
                    <a:pt x="154" y="242"/>
                  </a:lnTo>
                  <a:lnTo>
                    <a:pt x="152" y="243"/>
                  </a:lnTo>
                  <a:lnTo>
                    <a:pt x="150" y="244"/>
                  </a:lnTo>
                  <a:lnTo>
                    <a:pt x="150" y="248"/>
                  </a:lnTo>
                  <a:lnTo>
                    <a:pt x="148" y="249"/>
                  </a:lnTo>
                  <a:lnTo>
                    <a:pt x="146" y="249"/>
                  </a:lnTo>
                  <a:lnTo>
                    <a:pt x="144" y="249"/>
                  </a:lnTo>
                  <a:lnTo>
                    <a:pt x="141" y="250"/>
                  </a:lnTo>
                  <a:lnTo>
                    <a:pt x="140" y="251"/>
                  </a:lnTo>
                  <a:lnTo>
                    <a:pt x="139" y="254"/>
                  </a:lnTo>
                  <a:lnTo>
                    <a:pt x="139" y="256"/>
                  </a:lnTo>
                  <a:lnTo>
                    <a:pt x="138" y="259"/>
                  </a:lnTo>
                  <a:lnTo>
                    <a:pt x="137" y="260"/>
                  </a:lnTo>
                  <a:lnTo>
                    <a:pt x="134" y="260"/>
                  </a:lnTo>
                  <a:lnTo>
                    <a:pt x="132" y="262"/>
                  </a:lnTo>
                  <a:lnTo>
                    <a:pt x="130" y="262"/>
                  </a:lnTo>
                  <a:lnTo>
                    <a:pt x="129" y="265"/>
                  </a:lnTo>
                  <a:lnTo>
                    <a:pt x="128" y="267"/>
                  </a:lnTo>
                  <a:lnTo>
                    <a:pt x="125" y="268"/>
                  </a:lnTo>
                  <a:lnTo>
                    <a:pt x="123" y="268"/>
                  </a:lnTo>
                  <a:lnTo>
                    <a:pt x="120" y="268"/>
                  </a:lnTo>
                  <a:lnTo>
                    <a:pt x="119" y="270"/>
                  </a:lnTo>
                  <a:lnTo>
                    <a:pt x="119" y="271"/>
                  </a:lnTo>
                  <a:lnTo>
                    <a:pt x="117" y="272"/>
                  </a:lnTo>
                  <a:lnTo>
                    <a:pt x="116" y="273"/>
                  </a:lnTo>
                  <a:lnTo>
                    <a:pt x="120" y="281"/>
                  </a:lnTo>
                  <a:lnTo>
                    <a:pt x="119" y="282"/>
                  </a:lnTo>
                  <a:lnTo>
                    <a:pt x="117" y="284"/>
                  </a:lnTo>
                  <a:lnTo>
                    <a:pt x="116" y="291"/>
                  </a:lnTo>
                  <a:lnTo>
                    <a:pt x="116" y="303"/>
                  </a:lnTo>
                  <a:lnTo>
                    <a:pt x="120" y="309"/>
                  </a:lnTo>
                  <a:lnTo>
                    <a:pt x="116" y="315"/>
                  </a:lnTo>
                  <a:lnTo>
                    <a:pt x="114" y="321"/>
                  </a:lnTo>
                  <a:lnTo>
                    <a:pt x="114" y="325"/>
                  </a:lnTo>
                  <a:lnTo>
                    <a:pt x="115" y="340"/>
                  </a:lnTo>
                  <a:lnTo>
                    <a:pt x="113" y="341"/>
                  </a:lnTo>
                  <a:lnTo>
                    <a:pt x="111" y="340"/>
                  </a:lnTo>
                  <a:lnTo>
                    <a:pt x="108" y="343"/>
                  </a:lnTo>
                  <a:lnTo>
                    <a:pt x="106" y="346"/>
                  </a:lnTo>
                  <a:lnTo>
                    <a:pt x="106" y="349"/>
                  </a:lnTo>
                  <a:lnTo>
                    <a:pt x="104" y="353"/>
                  </a:lnTo>
                  <a:lnTo>
                    <a:pt x="104" y="354"/>
                  </a:lnTo>
                  <a:lnTo>
                    <a:pt x="103" y="354"/>
                  </a:lnTo>
                  <a:lnTo>
                    <a:pt x="99" y="355"/>
                  </a:lnTo>
                  <a:lnTo>
                    <a:pt x="97" y="360"/>
                  </a:lnTo>
                  <a:lnTo>
                    <a:pt x="95" y="364"/>
                  </a:lnTo>
                  <a:lnTo>
                    <a:pt x="90" y="364"/>
                  </a:lnTo>
                  <a:lnTo>
                    <a:pt x="89" y="360"/>
                  </a:lnTo>
                  <a:lnTo>
                    <a:pt x="85" y="355"/>
                  </a:lnTo>
                  <a:lnTo>
                    <a:pt x="82" y="350"/>
                  </a:lnTo>
                  <a:lnTo>
                    <a:pt x="80" y="347"/>
                  </a:lnTo>
                  <a:lnTo>
                    <a:pt x="80" y="345"/>
                  </a:lnTo>
                  <a:lnTo>
                    <a:pt x="81" y="344"/>
                  </a:lnTo>
                  <a:lnTo>
                    <a:pt x="81" y="341"/>
                  </a:lnTo>
                  <a:lnTo>
                    <a:pt x="81" y="339"/>
                  </a:lnTo>
                  <a:lnTo>
                    <a:pt x="77" y="338"/>
                  </a:lnTo>
                  <a:lnTo>
                    <a:pt x="76" y="335"/>
                  </a:lnTo>
                  <a:lnTo>
                    <a:pt x="76" y="332"/>
                  </a:lnTo>
                  <a:lnTo>
                    <a:pt x="75" y="327"/>
                  </a:lnTo>
                  <a:lnTo>
                    <a:pt x="71" y="320"/>
                  </a:lnTo>
                  <a:lnTo>
                    <a:pt x="66" y="313"/>
                  </a:lnTo>
                  <a:lnTo>
                    <a:pt x="64" y="307"/>
                  </a:lnTo>
                  <a:lnTo>
                    <a:pt x="63" y="300"/>
                  </a:lnTo>
                  <a:lnTo>
                    <a:pt x="63" y="293"/>
                  </a:lnTo>
                  <a:lnTo>
                    <a:pt x="62" y="287"/>
                  </a:lnTo>
                  <a:lnTo>
                    <a:pt x="59" y="282"/>
                  </a:lnTo>
                  <a:lnTo>
                    <a:pt x="56" y="276"/>
                  </a:lnTo>
                  <a:lnTo>
                    <a:pt x="54" y="272"/>
                  </a:lnTo>
                  <a:lnTo>
                    <a:pt x="51" y="266"/>
                  </a:lnTo>
                  <a:lnTo>
                    <a:pt x="51" y="262"/>
                  </a:lnTo>
                  <a:lnTo>
                    <a:pt x="51" y="257"/>
                  </a:lnTo>
                  <a:lnTo>
                    <a:pt x="47" y="238"/>
                  </a:lnTo>
                  <a:lnTo>
                    <a:pt x="46" y="232"/>
                  </a:lnTo>
                  <a:lnTo>
                    <a:pt x="46" y="230"/>
                  </a:lnTo>
                  <a:lnTo>
                    <a:pt x="47" y="228"/>
                  </a:lnTo>
                  <a:lnTo>
                    <a:pt x="42" y="218"/>
                  </a:lnTo>
                  <a:lnTo>
                    <a:pt x="43" y="215"/>
                  </a:lnTo>
                  <a:lnTo>
                    <a:pt x="44" y="211"/>
                  </a:lnTo>
                  <a:lnTo>
                    <a:pt x="47" y="208"/>
                  </a:lnTo>
                  <a:lnTo>
                    <a:pt x="47" y="205"/>
                  </a:lnTo>
                  <a:lnTo>
                    <a:pt x="47" y="202"/>
                  </a:lnTo>
                  <a:lnTo>
                    <a:pt x="46" y="201"/>
                  </a:lnTo>
                  <a:lnTo>
                    <a:pt x="44" y="200"/>
                  </a:lnTo>
                  <a:lnTo>
                    <a:pt x="44" y="199"/>
                  </a:lnTo>
                  <a:lnTo>
                    <a:pt x="44" y="194"/>
                  </a:lnTo>
                  <a:lnTo>
                    <a:pt x="46" y="192"/>
                  </a:lnTo>
                  <a:lnTo>
                    <a:pt x="42" y="191"/>
                  </a:lnTo>
                  <a:lnTo>
                    <a:pt x="43" y="187"/>
                  </a:lnTo>
                  <a:lnTo>
                    <a:pt x="44" y="183"/>
                  </a:lnTo>
                  <a:lnTo>
                    <a:pt x="40" y="186"/>
                  </a:lnTo>
                  <a:lnTo>
                    <a:pt x="39" y="189"/>
                  </a:lnTo>
                  <a:lnTo>
                    <a:pt x="40" y="192"/>
                  </a:lnTo>
                  <a:lnTo>
                    <a:pt x="40" y="194"/>
                  </a:lnTo>
                  <a:lnTo>
                    <a:pt x="40" y="197"/>
                  </a:lnTo>
                  <a:lnTo>
                    <a:pt x="39" y="199"/>
                  </a:lnTo>
                  <a:lnTo>
                    <a:pt x="36" y="200"/>
                  </a:lnTo>
                  <a:lnTo>
                    <a:pt x="33" y="203"/>
                  </a:lnTo>
                  <a:lnTo>
                    <a:pt x="24" y="207"/>
                  </a:lnTo>
                  <a:lnTo>
                    <a:pt x="16" y="199"/>
                  </a:lnTo>
                  <a:lnTo>
                    <a:pt x="12" y="194"/>
                  </a:lnTo>
                  <a:lnTo>
                    <a:pt x="10" y="190"/>
                  </a:lnTo>
                  <a:lnTo>
                    <a:pt x="9" y="190"/>
                  </a:lnTo>
                  <a:lnTo>
                    <a:pt x="9" y="187"/>
                  </a:lnTo>
                  <a:lnTo>
                    <a:pt x="10" y="185"/>
                  </a:lnTo>
                  <a:lnTo>
                    <a:pt x="12" y="184"/>
                  </a:lnTo>
                  <a:lnTo>
                    <a:pt x="15" y="184"/>
                  </a:lnTo>
                  <a:lnTo>
                    <a:pt x="17" y="184"/>
                  </a:lnTo>
                  <a:lnTo>
                    <a:pt x="19" y="183"/>
                  </a:lnTo>
                  <a:lnTo>
                    <a:pt x="22" y="181"/>
                  </a:lnTo>
                  <a:lnTo>
                    <a:pt x="24" y="177"/>
                  </a:lnTo>
                  <a:lnTo>
                    <a:pt x="27" y="170"/>
                  </a:lnTo>
                  <a:lnTo>
                    <a:pt x="20" y="175"/>
                  </a:lnTo>
                  <a:lnTo>
                    <a:pt x="16" y="176"/>
                  </a:lnTo>
                  <a:lnTo>
                    <a:pt x="11" y="176"/>
                  </a:lnTo>
                  <a:lnTo>
                    <a:pt x="3" y="174"/>
                  </a:lnTo>
                  <a:lnTo>
                    <a:pt x="3" y="169"/>
                  </a:lnTo>
                  <a:lnTo>
                    <a:pt x="3" y="167"/>
                  </a:lnTo>
                  <a:lnTo>
                    <a:pt x="2" y="165"/>
                  </a:lnTo>
                  <a:lnTo>
                    <a:pt x="0" y="164"/>
                  </a:lnTo>
                  <a:lnTo>
                    <a:pt x="3" y="160"/>
                  </a:lnTo>
                  <a:lnTo>
                    <a:pt x="6" y="154"/>
                  </a:lnTo>
                  <a:lnTo>
                    <a:pt x="12" y="153"/>
                  </a:lnTo>
                  <a:lnTo>
                    <a:pt x="18" y="150"/>
                  </a:lnTo>
                  <a:lnTo>
                    <a:pt x="17" y="144"/>
                  </a:lnTo>
                  <a:lnTo>
                    <a:pt x="12" y="140"/>
                  </a:lnTo>
                  <a:lnTo>
                    <a:pt x="11" y="136"/>
                  </a:lnTo>
                  <a:lnTo>
                    <a:pt x="15" y="132"/>
                  </a:lnTo>
                  <a:lnTo>
                    <a:pt x="9" y="125"/>
                  </a:lnTo>
                  <a:lnTo>
                    <a:pt x="12" y="121"/>
                  </a:lnTo>
                  <a:lnTo>
                    <a:pt x="16" y="118"/>
                  </a:lnTo>
                  <a:lnTo>
                    <a:pt x="17" y="114"/>
                  </a:lnTo>
                  <a:lnTo>
                    <a:pt x="22" y="117"/>
                  </a:lnTo>
                  <a:lnTo>
                    <a:pt x="26" y="112"/>
                  </a:lnTo>
                  <a:lnTo>
                    <a:pt x="30" y="108"/>
                  </a:lnTo>
                  <a:lnTo>
                    <a:pt x="33" y="104"/>
                  </a:lnTo>
                  <a:lnTo>
                    <a:pt x="35" y="99"/>
                  </a:lnTo>
                  <a:lnTo>
                    <a:pt x="42" y="95"/>
                  </a:lnTo>
                  <a:lnTo>
                    <a:pt x="46" y="92"/>
                  </a:lnTo>
                  <a:lnTo>
                    <a:pt x="47" y="87"/>
                  </a:lnTo>
                  <a:lnTo>
                    <a:pt x="51" y="84"/>
                  </a:lnTo>
                  <a:lnTo>
                    <a:pt x="52" y="78"/>
                  </a:lnTo>
                  <a:lnTo>
                    <a:pt x="54" y="72"/>
                  </a:lnTo>
                  <a:lnTo>
                    <a:pt x="57" y="68"/>
                  </a:lnTo>
                  <a:lnTo>
                    <a:pt x="59" y="63"/>
                  </a:lnTo>
                  <a:lnTo>
                    <a:pt x="59" y="57"/>
                  </a:lnTo>
                  <a:lnTo>
                    <a:pt x="55" y="53"/>
                  </a:lnTo>
                  <a:lnTo>
                    <a:pt x="51" y="51"/>
                  </a:lnTo>
                  <a:lnTo>
                    <a:pt x="49" y="48"/>
                  </a:lnTo>
                  <a:lnTo>
                    <a:pt x="48" y="39"/>
                  </a:lnTo>
                  <a:lnTo>
                    <a:pt x="44" y="36"/>
                  </a:lnTo>
                  <a:lnTo>
                    <a:pt x="46" y="31"/>
                  </a:lnTo>
                  <a:lnTo>
                    <a:pt x="50" y="29"/>
                  </a:lnTo>
                  <a:lnTo>
                    <a:pt x="54" y="28"/>
                  </a:lnTo>
                  <a:lnTo>
                    <a:pt x="57" y="29"/>
                  </a:lnTo>
                  <a:lnTo>
                    <a:pt x="59" y="28"/>
                  </a:lnTo>
                  <a:lnTo>
                    <a:pt x="60" y="26"/>
                  </a:lnTo>
                  <a:lnTo>
                    <a:pt x="65" y="23"/>
                  </a:lnTo>
                  <a:lnTo>
                    <a:pt x="72" y="21"/>
                  </a:lnTo>
                  <a:lnTo>
                    <a:pt x="76" y="18"/>
                  </a:lnTo>
                  <a:lnTo>
                    <a:pt x="79" y="14"/>
                  </a:lnTo>
                  <a:lnTo>
                    <a:pt x="82" y="11"/>
                  </a:lnTo>
                  <a:lnTo>
                    <a:pt x="85" y="5"/>
                  </a:lnTo>
                  <a:lnTo>
                    <a:pt x="89" y="2"/>
                  </a:lnTo>
                  <a:lnTo>
                    <a:pt x="92" y="0"/>
                  </a:lnTo>
                  <a:lnTo>
                    <a:pt x="96" y="0"/>
                  </a:lnTo>
                  <a:lnTo>
                    <a:pt x="100" y="2"/>
                  </a:lnTo>
                  <a:lnTo>
                    <a:pt x="105" y="2"/>
                  </a:lnTo>
                  <a:lnTo>
                    <a:pt x="107" y="6"/>
                  </a:lnTo>
                  <a:lnTo>
                    <a:pt x="109" y="10"/>
                  </a:lnTo>
                  <a:lnTo>
                    <a:pt x="112" y="14"/>
                  </a:lnTo>
                  <a:lnTo>
                    <a:pt x="109" y="16"/>
                  </a:lnTo>
                  <a:lnTo>
                    <a:pt x="108" y="20"/>
                  </a:lnTo>
                  <a:lnTo>
                    <a:pt x="106" y="23"/>
                  </a:lnTo>
                  <a:lnTo>
                    <a:pt x="104" y="26"/>
                  </a:lnTo>
                  <a:lnTo>
                    <a:pt x="101" y="30"/>
                  </a:lnTo>
                  <a:lnTo>
                    <a:pt x="99" y="32"/>
                  </a:lnTo>
                  <a:lnTo>
                    <a:pt x="97" y="37"/>
                  </a:lnTo>
                  <a:lnTo>
                    <a:pt x="101" y="39"/>
                  </a:lnTo>
                  <a:lnTo>
                    <a:pt x="104" y="44"/>
                  </a:lnTo>
                  <a:lnTo>
                    <a:pt x="104" y="51"/>
                  </a:lnTo>
                  <a:lnTo>
                    <a:pt x="107" y="52"/>
                  </a:lnTo>
                  <a:lnTo>
                    <a:pt x="109" y="52"/>
                  </a:lnTo>
                  <a:lnTo>
                    <a:pt x="109" y="56"/>
                  </a:lnTo>
                  <a:lnTo>
                    <a:pt x="107" y="61"/>
                  </a:lnTo>
                  <a:lnTo>
                    <a:pt x="108" y="64"/>
                  </a:lnTo>
                  <a:lnTo>
                    <a:pt x="106" y="67"/>
                  </a:lnTo>
                  <a:lnTo>
                    <a:pt x="108" y="71"/>
                  </a:lnTo>
                  <a:lnTo>
                    <a:pt x="113" y="72"/>
                  </a:lnTo>
                  <a:lnTo>
                    <a:pt x="116" y="76"/>
                  </a:lnTo>
                  <a:lnTo>
                    <a:pt x="122" y="77"/>
                  </a:lnTo>
                  <a:lnTo>
                    <a:pt x="127" y="79"/>
                  </a:lnTo>
                  <a:lnTo>
                    <a:pt x="129" y="83"/>
                  </a:lnTo>
                  <a:lnTo>
                    <a:pt x="123" y="87"/>
                  </a:lnTo>
                  <a:lnTo>
                    <a:pt x="120" y="94"/>
                  </a:lnTo>
                  <a:lnTo>
                    <a:pt x="121" y="100"/>
                  </a:lnTo>
                  <a:lnTo>
                    <a:pt x="127" y="102"/>
                  </a:lnTo>
                  <a:lnTo>
                    <a:pt x="128" y="105"/>
                  </a:lnTo>
                  <a:lnTo>
                    <a:pt x="133" y="108"/>
                  </a:lnTo>
                  <a:lnTo>
                    <a:pt x="139" y="110"/>
                  </a:lnTo>
                  <a:lnTo>
                    <a:pt x="146" y="113"/>
                  </a:lnTo>
                  <a:lnTo>
                    <a:pt x="152" y="114"/>
                  </a:lnTo>
                  <a:lnTo>
                    <a:pt x="156" y="117"/>
                  </a:lnTo>
                  <a:lnTo>
                    <a:pt x="158" y="121"/>
                  </a:lnTo>
                  <a:lnTo>
                    <a:pt x="163" y="121"/>
                  </a:lnTo>
                  <a:lnTo>
                    <a:pt x="168" y="126"/>
                  </a:lnTo>
                  <a:lnTo>
                    <a:pt x="176" y="126"/>
                  </a:lnTo>
                  <a:lnTo>
                    <a:pt x="185" y="130"/>
                  </a:lnTo>
                  <a:lnTo>
                    <a:pt x="190" y="130"/>
                  </a:lnTo>
                  <a:lnTo>
                    <a:pt x="195" y="132"/>
                  </a:lnTo>
                  <a:lnTo>
                    <a:pt x="199" y="130"/>
                  </a:lnTo>
                  <a:lnTo>
                    <a:pt x="202" y="128"/>
                  </a:lnTo>
                  <a:lnTo>
                    <a:pt x="202" y="126"/>
                  </a:lnTo>
                  <a:lnTo>
                    <a:pt x="198" y="122"/>
                  </a:lnTo>
                  <a:lnTo>
                    <a:pt x="201" y="119"/>
                  </a:lnTo>
                  <a:lnTo>
                    <a:pt x="201" y="113"/>
                  </a:lnTo>
                  <a:lnTo>
                    <a:pt x="204" y="111"/>
                  </a:lnTo>
                  <a:lnTo>
                    <a:pt x="209" y="112"/>
                  </a:lnTo>
                  <a:lnTo>
                    <a:pt x="211" y="117"/>
                  </a:lnTo>
                  <a:lnTo>
                    <a:pt x="212" y="119"/>
                  </a:lnTo>
                  <a:lnTo>
                    <a:pt x="215" y="124"/>
                  </a:lnTo>
                  <a:lnTo>
                    <a:pt x="220" y="122"/>
                  </a:lnTo>
                  <a:lnTo>
                    <a:pt x="225" y="121"/>
                  </a:lnTo>
                  <a:lnTo>
                    <a:pt x="230" y="124"/>
                  </a:lnTo>
                  <a:lnTo>
                    <a:pt x="239" y="124"/>
                  </a:lnTo>
                  <a:lnTo>
                    <a:pt x="243" y="121"/>
                  </a:lnTo>
                  <a:lnTo>
                    <a:pt x="243" y="117"/>
                  </a:lnTo>
                  <a:lnTo>
                    <a:pt x="241" y="110"/>
                  </a:lnTo>
                  <a:lnTo>
                    <a:pt x="246" y="109"/>
                  </a:lnTo>
                  <a:lnTo>
                    <a:pt x="252" y="106"/>
                  </a:lnTo>
                  <a:lnTo>
                    <a:pt x="255" y="103"/>
                  </a:lnTo>
                  <a:lnTo>
                    <a:pt x="260" y="103"/>
                  </a:lnTo>
                  <a:lnTo>
                    <a:pt x="263" y="104"/>
                  </a:lnTo>
                  <a:lnTo>
                    <a:pt x="267" y="101"/>
                  </a:lnTo>
                  <a:lnTo>
                    <a:pt x="271" y="101"/>
                  </a:lnTo>
                  <a:lnTo>
                    <a:pt x="277" y="103"/>
                  </a:lnTo>
                  <a:lnTo>
                    <a:pt x="277" y="109"/>
                  </a:lnTo>
                  <a:lnTo>
                    <a:pt x="279" y="111"/>
                  </a:lnTo>
                  <a:lnTo>
                    <a:pt x="283" y="110"/>
                  </a:lnTo>
                  <a:lnTo>
                    <a:pt x="285" y="111"/>
                  </a:lnTo>
                  <a:lnTo>
                    <a:pt x="288" y="112"/>
                  </a:lnTo>
                  <a:lnTo>
                    <a:pt x="292" y="113"/>
                  </a:lnTo>
                  <a:lnTo>
                    <a:pt x="294" y="117"/>
                  </a:lnTo>
                  <a:lnTo>
                    <a:pt x="294" y="120"/>
                  </a:lnTo>
                  <a:lnTo>
                    <a:pt x="294" y="127"/>
                  </a:lnTo>
                  <a:lnTo>
                    <a:pt x="291" y="133"/>
                  </a:lnTo>
                  <a:lnTo>
                    <a:pt x="287" y="132"/>
                  </a:lnTo>
                  <a:lnTo>
                    <a:pt x="282" y="133"/>
                  </a:lnTo>
                  <a:lnTo>
                    <a:pt x="278" y="140"/>
                  </a:lnTo>
                  <a:lnTo>
                    <a:pt x="278" y="143"/>
                  </a:lnTo>
                  <a:lnTo>
                    <a:pt x="274" y="146"/>
                  </a:lnTo>
                  <a:lnTo>
                    <a:pt x="271" y="151"/>
                  </a:lnTo>
                  <a:lnTo>
                    <a:pt x="267" y="152"/>
                  </a:lnTo>
                  <a:lnTo>
                    <a:pt x="266" y="154"/>
                  </a:lnTo>
                  <a:lnTo>
                    <a:pt x="268" y="157"/>
                  </a:lnTo>
                  <a:lnTo>
                    <a:pt x="268" y="159"/>
                  </a:lnTo>
                  <a:lnTo>
                    <a:pt x="263" y="165"/>
                  </a:lnTo>
                  <a:lnTo>
                    <a:pt x="262" y="171"/>
                  </a:lnTo>
                  <a:lnTo>
                    <a:pt x="257" y="167"/>
                  </a:lnTo>
                  <a:lnTo>
                    <a:pt x="257" y="177"/>
                  </a:lnTo>
                  <a:lnTo>
                    <a:pt x="258" y="182"/>
                  </a:lnTo>
                  <a:lnTo>
                    <a:pt x="258" y="186"/>
                  </a:lnTo>
                  <a:lnTo>
                    <a:pt x="258" y="190"/>
                  </a:lnTo>
                  <a:lnTo>
                    <a:pt x="257" y="192"/>
                  </a:lnTo>
                  <a:lnTo>
                    <a:pt x="253" y="194"/>
                  </a:lnTo>
                  <a:lnTo>
                    <a:pt x="251" y="192"/>
                  </a:lnTo>
                  <a:lnTo>
                    <a:pt x="249" y="193"/>
                  </a:lnTo>
                  <a:lnTo>
                    <a:pt x="247" y="189"/>
                  </a:lnTo>
                  <a:lnTo>
                    <a:pt x="247" y="183"/>
                  </a:lnTo>
                  <a:lnTo>
                    <a:pt x="243" y="175"/>
                  </a:lnTo>
                  <a:lnTo>
                    <a:pt x="242" y="181"/>
                  </a:lnTo>
                  <a:lnTo>
                    <a:pt x="237" y="181"/>
                  </a:lnTo>
                  <a:lnTo>
                    <a:pt x="236" y="177"/>
                  </a:lnTo>
                  <a:lnTo>
                    <a:pt x="237" y="169"/>
                  </a:lnTo>
                  <a:lnTo>
                    <a:pt x="241" y="165"/>
                  </a:lnTo>
                  <a:lnTo>
                    <a:pt x="241" y="162"/>
                  </a:lnTo>
                  <a:lnTo>
                    <a:pt x="242" y="160"/>
                  </a:lnTo>
                  <a:lnTo>
                    <a:pt x="243" y="159"/>
                  </a:lnTo>
                  <a:lnTo>
                    <a:pt x="241" y="154"/>
                  </a:lnTo>
                  <a:lnTo>
                    <a:pt x="246" y="151"/>
                  </a:lnTo>
                  <a:lnTo>
                    <a:pt x="239" y="151"/>
                  </a:lnTo>
                  <a:lnTo>
                    <a:pt x="234" y="152"/>
                  </a:lnTo>
                  <a:lnTo>
                    <a:pt x="228" y="152"/>
                  </a:lnTo>
                  <a:lnTo>
                    <a:pt x="221" y="152"/>
                  </a:lnTo>
                  <a:lnTo>
                    <a:pt x="218" y="152"/>
                  </a:lnTo>
                  <a:lnTo>
                    <a:pt x="218" y="144"/>
                  </a:lnTo>
                  <a:lnTo>
                    <a:pt x="219" y="137"/>
                  </a:lnTo>
                  <a:lnTo>
                    <a:pt x="215" y="136"/>
                  </a:lnTo>
                  <a:lnTo>
                    <a:pt x="210" y="137"/>
                  </a:lnTo>
                  <a:lnTo>
                    <a:pt x="204" y="133"/>
                  </a:lnTo>
                  <a:lnTo>
                    <a:pt x="202" y="136"/>
                  </a:lnTo>
                  <a:lnTo>
                    <a:pt x="205" y="142"/>
                  </a:lnTo>
                  <a:lnTo>
                    <a:pt x="204" y="146"/>
                  </a:lnTo>
                  <a:lnTo>
                    <a:pt x="199" y="149"/>
                  </a:lnTo>
                  <a:lnTo>
                    <a:pt x="195" y="151"/>
                  </a:lnTo>
                  <a:lnTo>
                    <a:pt x="196" y="159"/>
                  </a:lnTo>
                  <a:lnTo>
                    <a:pt x="197" y="161"/>
                  </a:lnTo>
                  <a:lnTo>
                    <a:pt x="204" y="165"/>
                  </a:lnTo>
                  <a:lnTo>
                    <a:pt x="205" y="168"/>
                  </a:lnTo>
                  <a:lnTo>
                    <a:pt x="204" y="176"/>
                  </a:lnTo>
                  <a:lnTo>
                    <a:pt x="207" y="179"/>
                  </a:lnTo>
                  <a:lnTo>
                    <a:pt x="207" y="186"/>
                  </a:lnTo>
                  <a:lnTo>
                    <a:pt x="205" y="190"/>
                  </a:lnTo>
                  <a:lnTo>
                    <a:pt x="206" y="199"/>
                  </a:lnTo>
                  <a:close/>
                </a:path>
              </a:pathLst>
            </a:custGeom>
            <a:grpFill/>
            <a:ln w="1905">
              <a:solidFill>
                <a:srgbClr val="FAE374"/>
              </a:solidFill>
              <a:prstDash val="solid"/>
              <a:round/>
              <a:headEnd/>
              <a:tailEnd/>
            </a:ln>
          </p:spPr>
          <p:txBody>
            <a:bodyPr/>
            <a:lstStyle/>
            <a:p>
              <a:endParaRPr lang="en-US"/>
            </a:p>
          </p:txBody>
        </p:sp>
        <p:sp>
          <p:nvSpPr>
            <p:cNvPr id="195" name="Freeform 270"/>
            <p:cNvSpPr>
              <a:spLocks noChangeAspect="1" noEditPoints="1"/>
            </p:cNvSpPr>
            <p:nvPr/>
          </p:nvSpPr>
          <p:spPr bwMode="auto">
            <a:xfrm>
              <a:off x="4182316" y="1955329"/>
              <a:ext cx="137154" cy="75601"/>
            </a:xfrm>
            <a:custGeom>
              <a:avLst/>
              <a:gdLst>
                <a:gd name="T0" fmla="*/ 79 w 105"/>
                <a:gd name="T1" fmla="*/ 7 h 53"/>
                <a:gd name="T2" fmla="*/ 70 w 105"/>
                <a:gd name="T3" fmla="*/ 6 h 53"/>
                <a:gd name="T4" fmla="*/ 64 w 105"/>
                <a:gd name="T5" fmla="*/ 10 h 53"/>
                <a:gd name="T6" fmla="*/ 59 w 105"/>
                <a:gd name="T7" fmla="*/ 7 h 53"/>
                <a:gd name="T8" fmla="*/ 56 w 105"/>
                <a:gd name="T9" fmla="*/ 12 h 53"/>
                <a:gd name="T10" fmla="*/ 54 w 105"/>
                <a:gd name="T11" fmla="*/ 6 h 53"/>
                <a:gd name="T12" fmla="*/ 48 w 105"/>
                <a:gd name="T13" fmla="*/ 7 h 53"/>
                <a:gd name="T14" fmla="*/ 47 w 105"/>
                <a:gd name="T15" fmla="*/ 10 h 53"/>
                <a:gd name="T16" fmla="*/ 42 w 105"/>
                <a:gd name="T17" fmla="*/ 10 h 53"/>
                <a:gd name="T18" fmla="*/ 40 w 105"/>
                <a:gd name="T19" fmla="*/ 12 h 53"/>
                <a:gd name="T20" fmla="*/ 33 w 105"/>
                <a:gd name="T21" fmla="*/ 18 h 53"/>
                <a:gd name="T22" fmla="*/ 30 w 105"/>
                <a:gd name="T23" fmla="*/ 23 h 53"/>
                <a:gd name="T24" fmla="*/ 29 w 105"/>
                <a:gd name="T25" fmla="*/ 16 h 53"/>
                <a:gd name="T26" fmla="*/ 30 w 105"/>
                <a:gd name="T27" fmla="*/ 10 h 53"/>
                <a:gd name="T28" fmla="*/ 24 w 105"/>
                <a:gd name="T29" fmla="*/ 6 h 53"/>
                <a:gd name="T30" fmla="*/ 23 w 105"/>
                <a:gd name="T31" fmla="*/ 12 h 53"/>
                <a:gd name="T32" fmla="*/ 16 w 105"/>
                <a:gd name="T33" fmla="*/ 10 h 53"/>
                <a:gd name="T34" fmla="*/ 11 w 105"/>
                <a:gd name="T35" fmla="*/ 12 h 53"/>
                <a:gd name="T36" fmla="*/ 11 w 105"/>
                <a:gd name="T37" fmla="*/ 15 h 53"/>
                <a:gd name="T38" fmla="*/ 5 w 105"/>
                <a:gd name="T39" fmla="*/ 18 h 53"/>
                <a:gd name="T40" fmla="*/ 0 w 105"/>
                <a:gd name="T41" fmla="*/ 22 h 53"/>
                <a:gd name="T42" fmla="*/ 13 w 105"/>
                <a:gd name="T43" fmla="*/ 19 h 53"/>
                <a:gd name="T44" fmla="*/ 21 w 105"/>
                <a:gd name="T45" fmla="*/ 17 h 53"/>
                <a:gd name="T46" fmla="*/ 18 w 105"/>
                <a:gd name="T47" fmla="*/ 25 h 53"/>
                <a:gd name="T48" fmla="*/ 13 w 105"/>
                <a:gd name="T49" fmla="*/ 26 h 53"/>
                <a:gd name="T50" fmla="*/ 3 w 105"/>
                <a:gd name="T51" fmla="*/ 31 h 53"/>
                <a:gd name="T52" fmla="*/ 15 w 105"/>
                <a:gd name="T53" fmla="*/ 32 h 53"/>
                <a:gd name="T54" fmla="*/ 23 w 105"/>
                <a:gd name="T55" fmla="*/ 35 h 53"/>
                <a:gd name="T56" fmla="*/ 16 w 105"/>
                <a:gd name="T57" fmla="*/ 43 h 53"/>
                <a:gd name="T58" fmla="*/ 25 w 105"/>
                <a:gd name="T59" fmla="*/ 45 h 53"/>
                <a:gd name="T60" fmla="*/ 31 w 105"/>
                <a:gd name="T61" fmla="*/ 44 h 53"/>
                <a:gd name="T62" fmla="*/ 42 w 105"/>
                <a:gd name="T63" fmla="*/ 50 h 53"/>
                <a:gd name="T64" fmla="*/ 39 w 105"/>
                <a:gd name="T65" fmla="*/ 53 h 53"/>
                <a:gd name="T66" fmla="*/ 64 w 105"/>
                <a:gd name="T67" fmla="*/ 49 h 53"/>
                <a:gd name="T68" fmla="*/ 65 w 105"/>
                <a:gd name="T69" fmla="*/ 47 h 53"/>
                <a:gd name="T70" fmla="*/ 72 w 105"/>
                <a:gd name="T71" fmla="*/ 45 h 53"/>
                <a:gd name="T72" fmla="*/ 75 w 105"/>
                <a:gd name="T73" fmla="*/ 45 h 53"/>
                <a:gd name="T74" fmla="*/ 81 w 105"/>
                <a:gd name="T75" fmla="*/ 43 h 53"/>
                <a:gd name="T76" fmla="*/ 88 w 105"/>
                <a:gd name="T77" fmla="*/ 40 h 53"/>
                <a:gd name="T78" fmla="*/ 96 w 105"/>
                <a:gd name="T79" fmla="*/ 34 h 53"/>
                <a:gd name="T80" fmla="*/ 100 w 105"/>
                <a:gd name="T81" fmla="*/ 28 h 53"/>
                <a:gd name="T82" fmla="*/ 104 w 105"/>
                <a:gd name="T83" fmla="*/ 31 h 53"/>
                <a:gd name="T84" fmla="*/ 104 w 105"/>
                <a:gd name="T85" fmla="*/ 18 h 53"/>
                <a:gd name="T86" fmla="*/ 96 w 105"/>
                <a:gd name="T87" fmla="*/ 16 h 53"/>
                <a:gd name="T88" fmla="*/ 94 w 105"/>
                <a:gd name="T89" fmla="*/ 18 h 53"/>
                <a:gd name="T90" fmla="*/ 95 w 105"/>
                <a:gd name="T91" fmla="*/ 14 h 53"/>
                <a:gd name="T92" fmla="*/ 91 w 105"/>
                <a:gd name="T93" fmla="*/ 9 h 53"/>
                <a:gd name="T94" fmla="*/ 96 w 105"/>
                <a:gd name="T95" fmla="*/ 3 h 53"/>
                <a:gd name="T96" fmla="*/ 90 w 105"/>
                <a:gd name="T97" fmla="*/ 7 h 53"/>
                <a:gd name="T98" fmla="*/ 86 w 105"/>
                <a:gd name="T99" fmla="*/ 3 h 53"/>
                <a:gd name="T100" fmla="*/ 13 w 105"/>
                <a:gd name="T101" fmla="*/ 0 h 53"/>
                <a:gd name="T102" fmla="*/ 22 w 105"/>
                <a:gd name="T103" fmla="*/ 2 h 53"/>
                <a:gd name="T104" fmla="*/ 13 w 105"/>
                <a:gd name="T105" fmla="*/ 0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
                <a:gd name="T160" fmla="*/ 0 h 53"/>
                <a:gd name="T161" fmla="*/ 105 w 105"/>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 h="53">
                  <a:moveTo>
                    <a:pt x="79" y="1"/>
                  </a:moveTo>
                  <a:lnTo>
                    <a:pt x="79" y="1"/>
                  </a:lnTo>
                  <a:lnTo>
                    <a:pt x="79" y="7"/>
                  </a:lnTo>
                  <a:lnTo>
                    <a:pt x="76" y="7"/>
                  </a:lnTo>
                  <a:lnTo>
                    <a:pt x="74" y="7"/>
                  </a:lnTo>
                  <a:lnTo>
                    <a:pt x="72" y="6"/>
                  </a:lnTo>
                  <a:lnTo>
                    <a:pt x="70" y="6"/>
                  </a:lnTo>
                  <a:lnTo>
                    <a:pt x="70" y="9"/>
                  </a:lnTo>
                  <a:lnTo>
                    <a:pt x="64" y="10"/>
                  </a:lnTo>
                  <a:lnTo>
                    <a:pt x="62" y="9"/>
                  </a:lnTo>
                  <a:lnTo>
                    <a:pt x="60" y="8"/>
                  </a:lnTo>
                  <a:lnTo>
                    <a:pt x="59" y="7"/>
                  </a:lnTo>
                  <a:lnTo>
                    <a:pt x="60" y="14"/>
                  </a:lnTo>
                  <a:lnTo>
                    <a:pt x="58" y="12"/>
                  </a:lnTo>
                  <a:lnTo>
                    <a:pt x="56" y="12"/>
                  </a:lnTo>
                  <a:lnTo>
                    <a:pt x="55" y="4"/>
                  </a:lnTo>
                  <a:lnTo>
                    <a:pt x="54" y="6"/>
                  </a:lnTo>
                  <a:lnTo>
                    <a:pt x="52" y="7"/>
                  </a:lnTo>
                  <a:lnTo>
                    <a:pt x="50" y="8"/>
                  </a:lnTo>
                  <a:lnTo>
                    <a:pt x="48" y="7"/>
                  </a:lnTo>
                  <a:lnTo>
                    <a:pt x="48" y="9"/>
                  </a:lnTo>
                  <a:lnTo>
                    <a:pt x="47" y="10"/>
                  </a:lnTo>
                  <a:lnTo>
                    <a:pt x="47" y="14"/>
                  </a:lnTo>
                  <a:lnTo>
                    <a:pt x="43" y="14"/>
                  </a:lnTo>
                  <a:lnTo>
                    <a:pt x="42" y="10"/>
                  </a:lnTo>
                  <a:lnTo>
                    <a:pt x="42" y="7"/>
                  </a:lnTo>
                  <a:lnTo>
                    <a:pt x="39" y="7"/>
                  </a:lnTo>
                  <a:lnTo>
                    <a:pt x="40" y="12"/>
                  </a:lnTo>
                  <a:lnTo>
                    <a:pt x="40" y="16"/>
                  </a:lnTo>
                  <a:lnTo>
                    <a:pt x="39" y="18"/>
                  </a:lnTo>
                  <a:lnTo>
                    <a:pt x="33" y="18"/>
                  </a:lnTo>
                  <a:lnTo>
                    <a:pt x="33" y="19"/>
                  </a:lnTo>
                  <a:lnTo>
                    <a:pt x="32" y="20"/>
                  </a:lnTo>
                  <a:lnTo>
                    <a:pt x="30" y="23"/>
                  </a:lnTo>
                  <a:lnTo>
                    <a:pt x="29" y="18"/>
                  </a:lnTo>
                  <a:lnTo>
                    <a:pt x="29" y="17"/>
                  </a:lnTo>
                  <a:lnTo>
                    <a:pt x="29" y="16"/>
                  </a:lnTo>
                  <a:lnTo>
                    <a:pt x="30" y="17"/>
                  </a:lnTo>
                  <a:lnTo>
                    <a:pt x="30" y="12"/>
                  </a:lnTo>
                  <a:lnTo>
                    <a:pt x="30" y="10"/>
                  </a:lnTo>
                  <a:lnTo>
                    <a:pt x="26" y="10"/>
                  </a:lnTo>
                  <a:lnTo>
                    <a:pt x="24" y="6"/>
                  </a:lnTo>
                  <a:lnTo>
                    <a:pt x="17" y="6"/>
                  </a:lnTo>
                  <a:lnTo>
                    <a:pt x="21" y="10"/>
                  </a:lnTo>
                  <a:lnTo>
                    <a:pt x="23" y="12"/>
                  </a:lnTo>
                  <a:lnTo>
                    <a:pt x="22" y="14"/>
                  </a:lnTo>
                  <a:lnTo>
                    <a:pt x="21" y="14"/>
                  </a:lnTo>
                  <a:lnTo>
                    <a:pt x="16" y="10"/>
                  </a:lnTo>
                  <a:lnTo>
                    <a:pt x="13" y="11"/>
                  </a:lnTo>
                  <a:lnTo>
                    <a:pt x="11" y="11"/>
                  </a:lnTo>
                  <a:lnTo>
                    <a:pt x="11" y="12"/>
                  </a:lnTo>
                  <a:lnTo>
                    <a:pt x="10" y="11"/>
                  </a:lnTo>
                  <a:lnTo>
                    <a:pt x="10" y="12"/>
                  </a:lnTo>
                  <a:lnTo>
                    <a:pt x="11" y="15"/>
                  </a:lnTo>
                  <a:lnTo>
                    <a:pt x="10" y="16"/>
                  </a:lnTo>
                  <a:lnTo>
                    <a:pt x="8" y="17"/>
                  </a:lnTo>
                  <a:lnTo>
                    <a:pt x="5" y="18"/>
                  </a:lnTo>
                  <a:lnTo>
                    <a:pt x="3" y="19"/>
                  </a:lnTo>
                  <a:lnTo>
                    <a:pt x="0" y="22"/>
                  </a:lnTo>
                  <a:lnTo>
                    <a:pt x="5" y="23"/>
                  </a:lnTo>
                  <a:lnTo>
                    <a:pt x="8" y="23"/>
                  </a:lnTo>
                  <a:lnTo>
                    <a:pt x="13" y="19"/>
                  </a:lnTo>
                  <a:lnTo>
                    <a:pt x="17" y="17"/>
                  </a:lnTo>
                  <a:lnTo>
                    <a:pt x="21" y="17"/>
                  </a:lnTo>
                  <a:lnTo>
                    <a:pt x="19" y="19"/>
                  </a:lnTo>
                  <a:lnTo>
                    <a:pt x="18" y="22"/>
                  </a:lnTo>
                  <a:lnTo>
                    <a:pt x="17" y="23"/>
                  </a:lnTo>
                  <a:lnTo>
                    <a:pt x="18" y="25"/>
                  </a:lnTo>
                  <a:lnTo>
                    <a:pt x="22" y="26"/>
                  </a:lnTo>
                  <a:lnTo>
                    <a:pt x="17" y="26"/>
                  </a:lnTo>
                  <a:lnTo>
                    <a:pt x="13" y="26"/>
                  </a:lnTo>
                  <a:lnTo>
                    <a:pt x="11" y="28"/>
                  </a:lnTo>
                  <a:lnTo>
                    <a:pt x="3" y="31"/>
                  </a:lnTo>
                  <a:lnTo>
                    <a:pt x="5" y="34"/>
                  </a:lnTo>
                  <a:lnTo>
                    <a:pt x="11" y="32"/>
                  </a:lnTo>
                  <a:lnTo>
                    <a:pt x="15" y="32"/>
                  </a:lnTo>
                  <a:lnTo>
                    <a:pt x="19" y="32"/>
                  </a:lnTo>
                  <a:lnTo>
                    <a:pt x="21" y="33"/>
                  </a:lnTo>
                  <a:lnTo>
                    <a:pt x="23" y="35"/>
                  </a:lnTo>
                  <a:lnTo>
                    <a:pt x="26" y="40"/>
                  </a:lnTo>
                  <a:lnTo>
                    <a:pt x="16" y="43"/>
                  </a:lnTo>
                  <a:lnTo>
                    <a:pt x="19" y="48"/>
                  </a:lnTo>
                  <a:lnTo>
                    <a:pt x="22" y="47"/>
                  </a:lnTo>
                  <a:lnTo>
                    <a:pt x="25" y="45"/>
                  </a:lnTo>
                  <a:lnTo>
                    <a:pt x="26" y="44"/>
                  </a:lnTo>
                  <a:lnTo>
                    <a:pt x="29" y="44"/>
                  </a:lnTo>
                  <a:lnTo>
                    <a:pt x="31" y="44"/>
                  </a:lnTo>
                  <a:lnTo>
                    <a:pt x="42" y="48"/>
                  </a:lnTo>
                  <a:lnTo>
                    <a:pt x="42" y="50"/>
                  </a:lnTo>
                  <a:lnTo>
                    <a:pt x="42" y="51"/>
                  </a:lnTo>
                  <a:lnTo>
                    <a:pt x="41" y="50"/>
                  </a:lnTo>
                  <a:lnTo>
                    <a:pt x="39" y="53"/>
                  </a:lnTo>
                  <a:lnTo>
                    <a:pt x="60" y="53"/>
                  </a:lnTo>
                  <a:lnTo>
                    <a:pt x="63" y="51"/>
                  </a:lnTo>
                  <a:lnTo>
                    <a:pt x="64" y="49"/>
                  </a:lnTo>
                  <a:lnTo>
                    <a:pt x="62" y="49"/>
                  </a:lnTo>
                  <a:lnTo>
                    <a:pt x="60" y="44"/>
                  </a:lnTo>
                  <a:lnTo>
                    <a:pt x="65" y="47"/>
                  </a:lnTo>
                  <a:lnTo>
                    <a:pt x="67" y="48"/>
                  </a:lnTo>
                  <a:lnTo>
                    <a:pt x="70" y="48"/>
                  </a:lnTo>
                  <a:lnTo>
                    <a:pt x="72" y="45"/>
                  </a:lnTo>
                  <a:lnTo>
                    <a:pt x="73" y="44"/>
                  </a:lnTo>
                  <a:lnTo>
                    <a:pt x="74" y="44"/>
                  </a:lnTo>
                  <a:lnTo>
                    <a:pt x="75" y="45"/>
                  </a:lnTo>
                  <a:lnTo>
                    <a:pt x="76" y="45"/>
                  </a:lnTo>
                  <a:lnTo>
                    <a:pt x="78" y="45"/>
                  </a:lnTo>
                  <a:lnTo>
                    <a:pt x="81" y="43"/>
                  </a:lnTo>
                  <a:lnTo>
                    <a:pt x="83" y="41"/>
                  </a:lnTo>
                  <a:lnTo>
                    <a:pt x="86" y="40"/>
                  </a:lnTo>
                  <a:lnTo>
                    <a:pt x="88" y="40"/>
                  </a:lnTo>
                  <a:lnTo>
                    <a:pt x="90" y="40"/>
                  </a:lnTo>
                  <a:lnTo>
                    <a:pt x="94" y="38"/>
                  </a:lnTo>
                  <a:lnTo>
                    <a:pt x="96" y="34"/>
                  </a:lnTo>
                  <a:lnTo>
                    <a:pt x="100" y="27"/>
                  </a:lnTo>
                  <a:lnTo>
                    <a:pt x="99" y="28"/>
                  </a:lnTo>
                  <a:lnTo>
                    <a:pt x="100" y="28"/>
                  </a:lnTo>
                  <a:lnTo>
                    <a:pt x="103" y="28"/>
                  </a:lnTo>
                  <a:lnTo>
                    <a:pt x="103" y="31"/>
                  </a:lnTo>
                  <a:lnTo>
                    <a:pt x="104" y="31"/>
                  </a:lnTo>
                  <a:lnTo>
                    <a:pt x="105" y="28"/>
                  </a:lnTo>
                  <a:lnTo>
                    <a:pt x="104" y="18"/>
                  </a:lnTo>
                  <a:lnTo>
                    <a:pt x="99" y="16"/>
                  </a:lnTo>
                  <a:lnTo>
                    <a:pt x="98" y="15"/>
                  </a:lnTo>
                  <a:lnTo>
                    <a:pt x="96" y="16"/>
                  </a:lnTo>
                  <a:lnTo>
                    <a:pt x="95" y="17"/>
                  </a:lnTo>
                  <a:lnTo>
                    <a:pt x="95" y="18"/>
                  </a:lnTo>
                  <a:lnTo>
                    <a:pt x="94" y="18"/>
                  </a:lnTo>
                  <a:lnTo>
                    <a:pt x="92" y="17"/>
                  </a:lnTo>
                  <a:lnTo>
                    <a:pt x="94" y="15"/>
                  </a:lnTo>
                  <a:lnTo>
                    <a:pt x="95" y="14"/>
                  </a:lnTo>
                  <a:lnTo>
                    <a:pt x="95" y="12"/>
                  </a:lnTo>
                  <a:lnTo>
                    <a:pt x="94" y="11"/>
                  </a:lnTo>
                  <a:lnTo>
                    <a:pt x="91" y="9"/>
                  </a:lnTo>
                  <a:lnTo>
                    <a:pt x="96" y="4"/>
                  </a:lnTo>
                  <a:lnTo>
                    <a:pt x="97" y="3"/>
                  </a:lnTo>
                  <a:lnTo>
                    <a:pt x="96" y="3"/>
                  </a:lnTo>
                  <a:lnTo>
                    <a:pt x="90" y="6"/>
                  </a:lnTo>
                  <a:lnTo>
                    <a:pt x="91" y="7"/>
                  </a:lnTo>
                  <a:lnTo>
                    <a:pt x="90" y="7"/>
                  </a:lnTo>
                  <a:lnTo>
                    <a:pt x="89" y="7"/>
                  </a:lnTo>
                  <a:lnTo>
                    <a:pt x="87" y="6"/>
                  </a:lnTo>
                  <a:lnTo>
                    <a:pt x="86" y="3"/>
                  </a:lnTo>
                  <a:lnTo>
                    <a:pt x="83" y="1"/>
                  </a:lnTo>
                  <a:lnTo>
                    <a:pt x="79" y="1"/>
                  </a:lnTo>
                  <a:close/>
                  <a:moveTo>
                    <a:pt x="13" y="0"/>
                  </a:moveTo>
                  <a:lnTo>
                    <a:pt x="13" y="2"/>
                  </a:lnTo>
                  <a:lnTo>
                    <a:pt x="22" y="2"/>
                  </a:lnTo>
                  <a:lnTo>
                    <a:pt x="21" y="0"/>
                  </a:lnTo>
                  <a:lnTo>
                    <a:pt x="16" y="0"/>
                  </a:lnTo>
                  <a:lnTo>
                    <a:pt x="13" y="0"/>
                  </a:lnTo>
                  <a:close/>
                </a:path>
              </a:pathLst>
            </a:custGeom>
            <a:grpFill/>
            <a:ln w="1905">
              <a:solidFill>
                <a:srgbClr val="FAE374"/>
              </a:solidFill>
              <a:prstDash val="solid"/>
              <a:round/>
              <a:headEnd/>
              <a:tailEnd/>
            </a:ln>
          </p:spPr>
          <p:txBody>
            <a:bodyPr/>
            <a:lstStyle/>
            <a:p>
              <a:endParaRPr lang="en-US"/>
            </a:p>
          </p:txBody>
        </p:sp>
        <p:sp>
          <p:nvSpPr>
            <p:cNvPr id="196" name="Freeform 271"/>
            <p:cNvSpPr>
              <a:spLocks noChangeAspect="1"/>
            </p:cNvSpPr>
            <p:nvPr/>
          </p:nvSpPr>
          <p:spPr bwMode="auto">
            <a:xfrm>
              <a:off x="4711338" y="2378981"/>
              <a:ext cx="94048" cy="69895"/>
            </a:xfrm>
            <a:custGeom>
              <a:avLst/>
              <a:gdLst>
                <a:gd name="T0" fmla="*/ 50 w 72"/>
                <a:gd name="T1" fmla="*/ 43 h 49"/>
                <a:gd name="T2" fmla="*/ 52 w 72"/>
                <a:gd name="T3" fmla="*/ 43 h 49"/>
                <a:gd name="T4" fmla="*/ 57 w 72"/>
                <a:gd name="T5" fmla="*/ 40 h 49"/>
                <a:gd name="T6" fmla="*/ 59 w 72"/>
                <a:gd name="T7" fmla="*/ 37 h 49"/>
                <a:gd name="T8" fmla="*/ 61 w 72"/>
                <a:gd name="T9" fmla="*/ 27 h 49"/>
                <a:gd name="T10" fmla="*/ 64 w 72"/>
                <a:gd name="T11" fmla="*/ 19 h 49"/>
                <a:gd name="T12" fmla="*/ 68 w 72"/>
                <a:gd name="T13" fmla="*/ 15 h 49"/>
                <a:gd name="T14" fmla="*/ 71 w 72"/>
                <a:gd name="T15" fmla="*/ 13 h 49"/>
                <a:gd name="T16" fmla="*/ 72 w 72"/>
                <a:gd name="T17" fmla="*/ 4 h 49"/>
                <a:gd name="T18" fmla="*/ 69 w 72"/>
                <a:gd name="T19" fmla="*/ 4 h 49"/>
                <a:gd name="T20" fmla="*/ 66 w 72"/>
                <a:gd name="T21" fmla="*/ 2 h 49"/>
                <a:gd name="T22" fmla="*/ 64 w 72"/>
                <a:gd name="T23" fmla="*/ 0 h 49"/>
                <a:gd name="T24" fmla="*/ 59 w 72"/>
                <a:gd name="T25" fmla="*/ 2 h 49"/>
                <a:gd name="T26" fmla="*/ 50 w 72"/>
                <a:gd name="T27" fmla="*/ 3 h 49"/>
                <a:gd name="T28" fmla="*/ 47 w 72"/>
                <a:gd name="T29" fmla="*/ 5 h 49"/>
                <a:gd name="T30" fmla="*/ 46 w 72"/>
                <a:gd name="T31" fmla="*/ 5 h 49"/>
                <a:gd name="T32" fmla="*/ 43 w 72"/>
                <a:gd name="T33" fmla="*/ 6 h 49"/>
                <a:gd name="T34" fmla="*/ 42 w 72"/>
                <a:gd name="T35" fmla="*/ 5 h 49"/>
                <a:gd name="T36" fmla="*/ 40 w 72"/>
                <a:gd name="T37" fmla="*/ 4 h 49"/>
                <a:gd name="T38" fmla="*/ 34 w 72"/>
                <a:gd name="T39" fmla="*/ 5 h 49"/>
                <a:gd name="T40" fmla="*/ 28 w 72"/>
                <a:gd name="T41" fmla="*/ 6 h 49"/>
                <a:gd name="T42" fmla="*/ 30 w 72"/>
                <a:gd name="T43" fmla="*/ 10 h 49"/>
                <a:gd name="T44" fmla="*/ 24 w 72"/>
                <a:gd name="T45" fmla="*/ 10 h 49"/>
                <a:gd name="T46" fmla="*/ 18 w 72"/>
                <a:gd name="T47" fmla="*/ 8 h 49"/>
                <a:gd name="T48" fmla="*/ 16 w 72"/>
                <a:gd name="T49" fmla="*/ 8 h 49"/>
                <a:gd name="T50" fmla="*/ 11 w 72"/>
                <a:gd name="T51" fmla="*/ 7 h 49"/>
                <a:gd name="T52" fmla="*/ 9 w 72"/>
                <a:gd name="T53" fmla="*/ 5 h 49"/>
                <a:gd name="T54" fmla="*/ 6 w 72"/>
                <a:gd name="T55" fmla="*/ 7 h 49"/>
                <a:gd name="T56" fmla="*/ 7 w 72"/>
                <a:gd name="T57" fmla="*/ 10 h 49"/>
                <a:gd name="T58" fmla="*/ 6 w 72"/>
                <a:gd name="T59" fmla="*/ 15 h 49"/>
                <a:gd name="T60" fmla="*/ 3 w 72"/>
                <a:gd name="T61" fmla="*/ 16 h 49"/>
                <a:gd name="T62" fmla="*/ 2 w 72"/>
                <a:gd name="T63" fmla="*/ 16 h 49"/>
                <a:gd name="T64" fmla="*/ 0 w 72"/>
                <a:gd name="T65" fmla="*/ 19 h 49"/>
                <a:gd name="T66" fmla="*/ 1 w 72"/>
                <a:gd name="T67" fmla="*/ 20 h 49"/>
                <a:gd name="T68" fmla="*/ 2 w 72"/>
                <a:gd name="T69" fmla="*/ 23 h 49"/>
                <a:gd name="T70" fmla="*/ 2 w 72"/>
                <a:gd name="T71" fmla="*/ 27 h 49"/>
                <a:gd name="T72" fmla="*/ 6 w 72"/>
                <a:gd name="T73" fmla="*/ 29 h 49"/>
                <a:gd name="T74" fmla="*/ 9 w 72"/>
                <a:gd name="T75" fmla="*/ 34 h 49"/>
                <a:gd name="T76" fmla="*/ 9 w 72"/>
                <a:gd name="T77" fmla="*/ 36 h 49"/>
                <a:gd name="T78" fmla="*/ 16 w 72"/>
                <a:gd name="T79" fmla="*/ 43 h 49"/>
                <a:gd name="T80" fmla="*/ 20 w 72"/>
                <a:gd name="T81" fmla="*/ 46 h 49"/>
                <a:gd name="T82" fmla="*/ 24 w 72"/>
                <a:gd name="T83" fmla="*/ 47 h 49"/>
                <a:gd name="T84" fmla="*/ 28 w 72"/>
                <a:gd name="T85" fmla="*/ 49 h 49"/>
                <a:gd name="T86" fmla="*/ 33 w 72"/>
                <a:gd name="T87" fmla="*/ 48 h 49"/>
                <a:gd name="T88" fmla="*/ 35 w 72"/>
                <a:gd name="T89" fmla="*/ 47 h 49"/>
                <a:gd name="T90" fmla="*/ 38 w 72"/>
                <a:gd name="T91" fmla="*/ 45 h 49"/>
                <a:gd name="T92" fmla="*/ 40 w 72"/>
                <a:gd name="T93" fmla="*/ 43 h 49"/>
                <a:gd name="T94" fmla="*/ 44 w 72"/>
                <a:gd name="T95" fmla="*/ 43 h 49"/>
                <a:gd name="T96" fmla="*/ 50 w 72"/>
                <a:gd name="T97" fmla="*/ 43 h 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49"/>
                <a:gd name="T149" fmla="*/ 72 w 72"/>
                <a:gd name="T150" fmla="*/ 49 h 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49">
                  <a:moveTo>
                    <a:pt x="50" y="43"/>
                  </a:moveTo>
                  <a:lnTo>
                    <a:pt x="50" y="43"/>
                  </a:lnTo>
                  <a:lnTo>
                    <a:pt x="52" y="43"/>
                  </a:lnTo>
                  <a:lnTo>
                    <a:pt x="55" y="42"/>
                  </a:lnTo>
                  <a:lnTo>
                    <a:pt x="57" y="40"/>
                  </a:lnTo>
                  <a:lnTo>
                    <a:pt x="59" y="37"/>
                  </a:lnTo>
                  <a:lnTo>
                    <a:pt x="61" y="31"/>
                  </a:lnTo>
                  <a:lnTo>
                    <a:pt x="61" y="27"/>
                  </a:lnTo>
                  <a:lnTo>
                    <a:pt x="63" y="22"/>
                  </a:lnTo>
                  <a:lnTo>
                    <a:pt x="64" y="19"/>
                  </a:lnTo>
                  <a:lnTo>
                    <a:pt x="68" y="15"/>
                  </a:lnTo>
                  <a:lnTo>
                    <a:pt x="69" y="14"/>
                  </a:lnTo>
                  <a:lnTo>
                    <a:pt x="71" y="13"/>
                  </a:lnTo>
                  <a:lnTo>
                    <a:pt x="72" y="4"/>
                  </a:lnTo>
                  <a:lnTo>
                    <a:pt x="69" y="4"/>
                  </a:lnTo>
                  <a:lnTo>
                    <a:pt x="66" y="2"/>
                  </a:lnTo>
                  <a:lnTo>
                    <a:pt x="65" y="0"/>
                  </a:lnTo>
                  <a:lnTo>
                    <a:pt x="64" y="0"/>
                  </a:lnTo>
                  <a:lnTo>
                    <a:pt x="59" y="2"/>
                  </a:lnTo>
                  <a:lnTo>
                    <a:pt x="55" y="2"/>
                  </a:lnTo>
                  <a:lnTo>
                    <a:pt x="50" y="3"/>
                  </a:lnTo>
                  <a:lnTo>
                    <a:pt x="47" y="5"/>
                  </a:lnTo>
                  <a:lnTo>
                    <a:pt x="46" y="5"/>
                  </a:lnTo>
                  <a:lnTo>
                    <a:pt x="44" y="6"/>
                  </a:lnTo>
                  <a:lnTo>
                    <a:pt x="43" y="6"/>
                  </a:lnTo>
                  <a:lnTo>
                    <a:pt x="42" y="5"/>
                  </a:lnTo>
                  <a:lnTo>
                    <a:pt x="41" y="4"/>
                  </a:lnTo>
                  <a:lnTo>
                    <a:pt x="40" y="4"/>
                  </a:lnTo>
                  <a:lnTo>
                    <a:pt x="34" y="5"/>
                  </a:lnTo>
                  <a:lnTo>
                    <a:pt x="30" y="6"/>
                  </a:lnTo>
                  <a:lnTo>
                    <a:pt x="28" y="6"/>
                  </a:lnTo>
                  <a:lnTo>
                    <a:pt x="30" y="10"/>
                  </a:lnTo>
                  <a:lnTo>
                    <a:pt x="30" y="11"/>
                  </a:lnTo>
                  <a:lnTo>
                    <a:pt x="24" y="10"/>
                  </a:lnTo>
                  <a:lnTo>
                    <a:pt x="18" y="8"/>
                  </a:lnTo>
                  <a:lnTo>
                    <a:pt x="16" y="8"/>
                  </a:lnTo>
                  <a:lnTo>
                    <a:pt x="14" y="8"/>
                  </a:lnTo>
                  <a:lnTo>
                    <a:pt x="11" y="7"/>
                  </a:lnTo>
                  <a:lnTo>
                    <a:pt x="9" y="5"/>
                  </a:lnTo>
                  <a:lnTo>
                    <a:pt x="7" y="5"/>
                  </a:lnTo>
                  <a:lnTo>
                    <a:pt x="6" y="7"/>
                  </a:lnTo>
                  <a:lnTo>
                    <a:pt x="7" y="10"/>
                  </a:lnTo>
                  <a:lnTo>
                    <a:pt x="6" y="13"/>
                  </a:lnTo>
                  <a:lnTo>
                    <a:pt x="6" y="15"/>
                  </a:lnTo>
                  <a:lnTo>
                    <a:pt x="4" y="16"/>
                  </a:lnTo>
                  <a:lnTo>
                    <a:pt x="3" y="16"/>
                  </a:lnTo>
                  <a:lnTo>
                    <a:pt x="2" y="16"/>
                  </a:lnTo>
                  <a:lnTo>
                    <a:pt x="1" y="18"/>
                  </a:lnTo>
                  <a:lnTo>
                    <a:pt x="0" y="19"/>
                  </a:lnTo>
                  <a:lnTo>
                    <a:pt x="1" y="20"/>
                  </a:lnTo>
                  <a:lnTo>
                    <a:pt x="2" y="23"/>
                  </a:lnTo>
                  <a:lnTo>
                    <a:pt x="2" y="26"/>
                  </a:lnTo>
                  <a:lnTo>
                    <a:pt x="2" y="27"/>
                  </a:lnTo>
                  <a:lnTo>
                    <a:pt x="6" y="29"/>
                  </a:lnTo>
                  <a:lnTo>
                    <a:pt x="8" y="31"/>
                  </a:lnTo>
                  <a:lnTo>
                    <a:pt x="9" y="34"/>
                  </a:lnTo>
                  <a:lnTo>
                    <a:pt x="9" y="36"/>
                  </a:lnTo>
                  <a:lnTo>
                    <a:pt x="11" y="38"/>
                  </a:lnTo>
                  <a:lnTo>
                    <a:pt x="16" y="43"/>
                  </a:lnTo>
                  <a:lnTo>
                    <a:pt x="20" y="46"/>
                  </a:lnTo>
                  <a:lnTo>
                    <a:pt x="24" y="47"/>
                  </a:lnTo>
                  <a:lnTo>
                    <a:pt x="26" y="48"/>
                  </a:lnTo>
                  <a:lnTo>
                    <a:pt x="28" y="49"/>
                  </a:lnTo>
                  <a:lnTo>
                    <a:pt x="32" y="49"/>
                  </a:lnTo>
                  <a:lnTo>
                    <a:pt x="33" y="48"/>
                  </a:lnTo>
                  <a:lnTo>
                    <a:pt x="35" y="47"/>
                  </a:lnTo>
                  <a:lnTo>
                    <a:pt x="38" y="45"/>
                  </a:lnTo>
                  <a:lnTo>
                    <a:pt x="39" y="44"/>
                  </a:lnTo>
                  <a:lnTo>
                    <a:pt x="40" y="43"/>
                  </a:lnTo>
                  <a:lnTo>
                    <a:pt x="44" y="43"/>
                  </a:lnTo>
                  <a:lnTo>
                    <a:pt x="50" y="43"/>
                  </a:lnTo>
                  <a:close/>
                </a:path>
              </a:pathLst>
            </a:custGeom>
            <a:grpFill/>
            <a:ln w="1905">
              <a:solidFill>
                <a:srgbClr val="FAE374"/>
              </a:solidFill>
              <a:prstDash val="solid"/>
              <a:round/>
              <a:headEnd/>
              <a:tailEnd/>
            </a:ln>
          </p:spPr>
          <p:txBody>
            <a:bodyPr/>
            <a:lstStyle/>
            <a:p>
              <a:endParaRPr lang="en-US"/>
            </a:p>
          </p:txBody>
        </p:sp>
        <p:sp>
          <p:nvSpPr>
            <p:cNvPr id="197" name="Freeform 272"/>
            <p:cNvSpPr>
              <a:spLocks noChangeAspect="1"/>
            </p:cNvSpPr>
            <p:nvPr/>
          </p:nvSpPr>
          <p:spPr bwMode="auto">
            <a:xfrm>
              <a:off x="3325432" y="3005187"/>
              <a:ext cx="82292" cy="52778"/>
            </a:xfrm>
            <a:custGeom>
              <a:avLst/>
              <a:gdLst>
                <a:gd name="T0" fmla="*/ 63 w 63"/>
                <a:gd name="T1" fmla="*/ 13 h 37"/>
                <a:gd name="T2" fmla="*/ 55 w 63"/>
                <a:gd name="T3" fmla="*/ 11 h 37"/>
                <a:gd name="T4" fmla="*/ 53 w 63"/>
                <a:gd name="T5" fmla="*/ 4 h 37"/>
                <a:gd name="T6" fmla="*/ 45 w 63"/>
                <a:gd name="T7" fmla="*/ 2 h 37"/>
                <a:gd name="T8" fmla="*/ 38 w 63"/>
                <a:gd name="T9" fmla="*/ 0 h 37"/>
                <a:gd name="T10" fmla="*/ 31 w 63"/>
                <a:gd name="T11" fmla="*/ 3 h 37"/>
                <a:gd name="T12" fmla="*/ 27 w 63"/>
                <a:gd name="T13" fmla="*/ 5 h 37"/>
                <a:gd name="T14" fmla="*/ 11 w 63"/>
                <a:gd name="T15" fmla="*/ 5 h 37"/>
                <a:gd name="T16" fmla="*/ 11 w 63"/>
                <a:gd name="T17" fmla="*/ 6 h 37"/>
                <a:gd name="T18" fmla="*/ 7 w 63"/>
                <a:gd name="T19" fmla="*/ 7 h 37"/>
                <a:gd name="T20" fmla="*/ 4 w 63"/>
                <a:gd name="T21" fmla="*/ 8 h 37"/>
                <a:gd name="T22" fmla="*/ 3 w 63"/>
                <a:gd name="T23" fmla="*/ 11 h 37"/>
                <a:gd name="T24" fmla="*/ 0 w 63"/>
                <a:gd name="T25" fmla="*/ 18 h 37"/>
                <a:gd name="T26" fmla="*/ 5 w 63"/>
                <a:gd name="T27" fmla="*/ 19 h 37"/>
                <a:gd name="T28" fmla="*/ 11 w 63"/>
                <a:gd name="T29" fmla="*/ 21 h 37"/>
                <a:gd name="T30" fmla="*/ 15 w 63"/>
                <a:gd name="T31" fmla="*/ 23 h 37"/>
                <a:gd name="T32" fmla="*/ 20 w 63"/>
                <a:gd name="T33" fmla="*/ 24 h 37"/>
                <a:gd name="T34" fmla="*/ 20 w 63"/>
                <a:gd name="T35" fmla="*/ 32 h 37"/>
                <a:gd name="T36" fmla="*/ 22 w 63"/>
                <a:gd name="T37" fmla="*/ 37 h 37"/>
                <a:gd name="T38" fmla="*/ 24 w 63"/>
                <a:gd name="T39" fmla="*/ 37 h 37"/>
                <a:gd name="T40" fmla="*/ 25 w 63"/>
                <a:gd name="T41" fmla="*/ 35 h 37"/>
                <a:gd name="T42" fmla="*/ 27 w 63"/>
                <a:gd name="T43" fmla="*/ 29 h 37"/>
                <a:gd name="T44" fmla="*/ 25 w 63"/>
                <a:gd name="T45" fmla="*/ 26 h 37"/>
                <a:gd name="T46" fmla="*/ 33 w 63"/>
                <a:gd name="T47" fmla="*/ 22 h 37"/>
                <a:gd name="T48" fmla="*/ 39 w 63"/>
                <a:gd name="T49" fmla="*/ 23 h 37"/>
                <a:gd name="T50" fmla="*/ 40 w 63"/>
                <a:gd name="T51" fmla="*/ 24 h 37"/>
                <a:gd name="T52" fmla="*/ 45 w 63"/>
                <a:gd name="T53" fmla="*/ 23 h 37"/>
                <a:gd name="T54" fmla="*/ 48 w 63"/>
                <a:gd name="T55" fmla="*/ 22 h 37"/>
                <a:gd name="T56" fmla="*/ 52 w 63"/>
                <a:gd name="T57" fmla="*/ 21 h 37"/>
                <a:gd name="T58" fmla="*/ 52 w 63"/>
                <a:gd name="T59" fmla="*/ 19 h 37"/>
                <a:gd name="T60" fmla="*/ 55 w 63"/>
                <a:gd name="T61" fmla="*/ 16 h 37"/>
                <a:gd name="T62" fmla="*/ 63 w 63"/>
                <a:gd name="T63" fmla="*/ 13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37"/>
                <a:gd name="T98" fmla="*/ 63 w 63"/>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37">
                  <a:moveTo>
                    <a:pt x="63" y="13"/>
                  </a:moveTo>
                  <a:lnTo>
                    <a:pt x="63" y="13"/>
                  </a:lnTo>
                  <a:lnTo>
                    <a:pt x="55" y="11"/>
                  </a:lnTo>
                  <a:lnTo>
                    <a:pt x="54" y="7"/>
                  </a:lnTo>
                  <a:lnTo>
                    <a:pt x="53" y="4"/>
                  </a:lnTo>
                  <a:lnTo>
                    <a:pt x="45" y="2"/>
                  </a:lnTo>
                  <a:lnTo>
                    <a:pt x="38" y="0"/>
                  </a:lnTo>
                  <a:lnTo>
                    <a:pt x="35" y="2"/>
                  </a:lnTo>
                  <a:lnTo>
                    <a:pt x="31" y="3"/>
                  </a:lnTo>
                  <a:lnTo>
                    <a:pt x="27" y="5"/>
                  </a:lnTo>
                  <a:lnTo>
                    <a:pt x="19" y="5"/>
                  </a:lnTo>
                  <a:lnTo>
                    <a:pt x="11" y="5"/>
                  </a:lnTo>
                  <a:lnTo>
                    <a:pt x="11" y="6"/>
                  </a:lnTo>
                  <a:lnTo>
                    <a:pt x="9" y="6"/>
                  </a:lnTo>
                  <a:lnTo>
                    <a:pt x="7" y="7"/>
                  </a:lnTo>
                  <a:lnTo>
                    <a:pt x="4" y="8"/>
                  </a:lnTo>
                  <a:lnTo>
                    <a:pt x="3" y="11"/>
                  </a:lnTo>
                  <a:lnTo>
                    <a:pt x="1" y="15"/>
                  </a:lnTo>
                  <a:lnTo>
                    <a:pt x="0" y="18"/>
                  </a:lnTo>
                  <a:lnTo>
                    <a:pt x="5" y="19"/>
                  </a:lnTo>
                  <a:lnTo>
                    <a:pt x="11" y="21"/>
                  </a:lnTo>
                  <a:lnTo>
                    <a:pt x="13" y="23"/>
                  </a:lnTo>
                  <a:lnTo>
                    <a:pt x="15" y="23"/>
                  </a:lnTo>
                  <a:lnTo>
                    <a:pt x="20" y="24"/>
                  </a:lnTo>
                  <a:lnTo>
                    <a:pt x="20" y="26"/>
                  </a:lnTo>
                  <a:lnTo>
                    <a:pt x="20" y="32"/>
                  </a:lnTo>
                  <a:lnTo>
                    <a:pt x="22" y="32"/>
                  </a:lnTo>
                  <a:lnTo>
                    <a:pt x="22" y="37"/>
                  </a:lnTo>
                  <a:lnTo>
                    <a:pt x="24" y="37"/>
                  </a:lnTo>
                  <a:lnTo>
                    <a:pt x="25" y="35"/>
                  </a:lnTo>
                  <a:lnTo>
                    <a:pt x="27" y="32"/>
                  </a:lnTo>
                  <a:lnTo>
                    <a:pt x="27" y="29"/>
                  </a:lnTo>
                  <a:lnTo>
                    <a:pt x="25" y="26"/>
                  </a:lnTo>
                  <a:lnTo>
                    <a:pt x="33" y="22"/>
                  </a:lnTo>
                  <a:lnTo>
                    <a:pt x="37" y="22"/>
                  </a:lnTo>
                  <a:lnTo>
                    <a:pt x="39" y="23"/>
                  </a:lnTo>
                  <a:lnTo>
                    <a:pt x="40" y="24"/>
                  </a:lnTo>
                  <a:lnTo>
                    <a:pt x="41" y="24"/>
                  </a:lnTo>
                  <a:lnTo>
                    <a:pt x="45" y="23"/>
                  </a:lnTo>
                  <a:lnTo>
                    <a:pt x="48" y="22"/>
                  </a:lnTo>
                  <a:lnTo>
                    <a:pt x="50" y="21"/>
                  </a:lnTo>
                  <a:lnTo>
                    <a:pt x="52" y="21"/>
                  </a:lnTo>
                  <a:lnTo>
                    <a:pt x="52" y="19"/>
                  </a:lnTo>
                  <a:lnTo>
                    <a:pt x="53" y="18"/>
                  </a:lnTo>
                  <a:lnTo>
                    <a:pt x="55" y="16"/>
                  </a:lnTo>
                  <a:lnTo>
                    <a:pt x="63" y="15"/>
                  </a:lnTo>
                  <a:lnTo>
                    <a:pt x="63" y="13"/>
                  </a:lnTo>
                  <a:close/>
                </a:path>
              </a:pathLst>
            </a:custGeom>
            <a:grpFill/>
            <a:ln w="1905">
              <a:solidFill>
                <a:srgbClr val="FAE374"/>
              </a:solidFill>
              <a:prstDash val="solid"/>
              <a:round/>
              <a:headEnd/>
              <a:tailEnd/>
            </a:ln>
          </p:spPr>
          <p:txBody>
            <a:bodyPr/>
            <a:lstStyle/>
            <a:p>
              <a:endParaRPr lang="en-US"/>
            </a:p>
          </p:txBody>
        </p:sp>
        <p:sp>
          <p:nvSpPr>
            <p:cNvPr id="198" name="Freeform 273"/>
            <p:cNvSpPr>
              <a:spLocks noChangeAspect="1" noEditPoints="1"/>
            </p:cNvSpPr>
            <p:nvPr/>
          </p:nvSpPr>
          <p:spPr bwMode="auto">
            <a:xfrm>
              <a:off x="2399317" y="2895351"/>
              <a:ext cx="66618" cy="59910"/>
            </a:xfrm>
            <a:custGeom>
              <a:avLst/>
              <a:gdLst>
                <a:gd name="T0" fmla="*/ 43 w 51"/>
                <a:gd name="T1" fmla="*/ 30 h 42"/>
                <a:gd name="T2" fmla="*/ 43 w 51"/>
                <a:gd name="T3" fmla="*/ 30 h 42"/>
                <a:gd name="T4" fmla="*/ 42 w 51"/>
                <a:gd name="T5" fmla="*/ 32 h 42"/>
                <a:gd name="T6" fmla="*/ 40 w 51"/>
                <a:gd name="T7" fmla="*/ 33 h 42"/>
                <a:gd name="T8" fmla="*/ 40 w 51"/>
                <a:gd name="T9" fmla="*/ 33 h 42"/>
                <a:gd name="T10" fmla="*/ 40 w 51"/>
                <a:gd name="T11" fmla="*/ 35 h 42"/>
                <a:gd name="T12" fmla="*/ 40 w 51"/>
                <a:gd name="T13" fmla="*/ 39 h 42"/>
                <a:gd name="T14" fmla="*/ 40 w 51"/>
                <a:gd name="T15" fmla="*/ 39 h 42"/>
                <a:gd name="T16" fmla="*/ 41 w 51"/>
                <a:gd name="T17" fmla="*/ 40 h 42"/>
                <a:gd name="T18" fmla="*/ 43 w 51"/>
                <a:gd name="T19" fmla="*/ 42 h 42"/>
                <a:gd name="T20" fmla="*/ 43 w 51"/>
                <a:gd name="T21" fmla="*/ 42 h 42"/>
                <a:gd name="T22" fmla="*/ 44 w 51"/>
                <a:gd name="T23" fmla="*/ 42 h 42"/>
                <a:gd name="T24" fmla="*/ 44 w 51"/>
                <a:gd name="T25" fmla="*/ 42 h 42"/>
                <a:gd name="T26" fmla="*/ 44 w 51"/>
                <a:gd name="T27" fmla="*/ 40 h 42"/>
                <a:gd name="T28" fmla="*/ 44 w 51"/>
                <a:gd name="T29" fmla="*/ 40 h 42"/>
                <a:gd name="T30" fmla="*/ 51 w 51"/>
                <a:gd name="T31" fmla="*/ 35 h 42"/>
                <a:gd name="T32" fmla="*/ 51 w 51"/>
                <a:gd name="T33" fmla="*/ 35 h 42"/>
                <a:gd name="T34" fmla="*/ 49 w 51"/>
                <a:gd name="T35" fmla="*/ 33 h 42"/>
                <a:gd name="T36" fmla="*/ 48 w 51"/>
                <a:gd name="T37" fmla="*/ 30 h 42"/>
                <a:gd name="T38" fmla="*/ 48 w 51"/>
                <a:gd name="T39" fmla="*/ 30 h 42"/>
                <a:gd name="T40" fmla="*/ 43 w 51"/>
                <a:gd name="T41" fmla="*/ 30 h 42"/>
                <a:gd name="T42" fmla="*/ 43 w 51"/>
                <a:gd name="T43" fmla="*/ 30 h 42"/>
                <a:gd name="T44" fmla="*/ 35 w 51"/>
                <a:gd name="T45" fmla="*/ 16 h 42"/>
                <a:gd name="T46" fmla="*/ 35 w 51"/>
                <a:gd name="T47" fmla="*/ 16 h 42"/>
                <a:gd name="T48" fmla="*/ 36 w 51"/>
                <a:gd name="T49" fmla="*/ 20 h 42"/>
                <a:gd name="T50" fmla="*/ 36 w 51"/>
                <a:gd name="T51" fmla="*/ 20 h 42"/>
                <a:gd name="T52" fmla="*/ 39 w 51"/>
                <a:gd name="T53" fmla="*/ 20 h 42"/>
                <a:gd name="T54" fmla="*/ 39 w 51"/>
                <a:gd name="T55" fmla="*/ 18 h 42"/>
                <a:gd name="T56" fmla="*/ 39 w 51"/>
                <a:gd name="T57" fmla="*/ 17 h 42"/>
                <a:gd name="T58" fmla="*/ 35 w 51"/>
                <a:gd name="T59" fmla="*/ 16 h 42"/>
                <a:gd name="T60" fmla="*/ 35 w 51"/>
                <a:gd name="T61" fmla="*/ 16 h 42"/>
                <a:gd name="T62" fmla="*/ 19 w 51"/>
                <a:gd name="T63" fmla="*/ 4 h 42"/>
                <a:gd name="T64" fmla="*/ 19 w 51"/>
                <a:gd name="T65" fmla="*/ 4 h 42"/>
                <a:gd name="T66" fmla="*/ 17 w 51"/>
                <a:gd name="T67" fmla="*/ 7 h 42"/>
                <a:gd name="T68" fmla="*/ 17 w 51"/>
                <a:gd name="T69" fmla="*/ 7 h 42"/>
                <a:gd name="T70" fmla="*/ 17 w 51"/>
                <a:gd name="T71" fmla="*/ 8 h 42"/>
                <a:gd name="T72" fmla="*/ 22 w 51"/>
                <a:gd name="T73" fmla="*/ 9 h 42"/>
                <a:gd name="T74" fmla="*/ 22 w 51"/>
                <a:gd name="T75" fmla="*/ 11 h 42"/>
                <a:gd name="T76" fmla="*/ 22 w 51"/>
                <a:gd name="T77" fmla="*/ 11 h 42"/>
                <a:gd name="T78" fmla="*/ 22 w 51"/>
                <a:gd name="T79" fmla="*/ 11 h 42"/>
                <a:gd name="T80" fmla="*/ 23 w 51"/>
                <a:gd name="T81" fmla="*/ 10 h 42"/>
                <a:gd name="T82" fmla="*/ 22 w 51"/>
                <a:gd name="T83" fmla="*/ 9 h 42"/>
                <a:gd name="T84" fmla="*/ 19 w 51"/>
                <a:gd name="T85" fmla="*/ 4 h 42"/>
                <a:gd name="T86" fmla="*/ 19 w 51"/>
                <a:gd name="T87" fmla="*/ 4 h 42"/>
                <a:gd name="T88" fmla="*/ 1 w 51"/>
                <a:gd name="T89" fmla="*/ 0 h 42"/>
                <a:gd name="T90" fmla="*/ 1 w 51"/>
                <a:gd name="T91" fmla="*/ 0 h 42"/>
                <a:gd name="T92" fmla="*/ 0 w 51"/>
                <a:gd name="T93" fmla="*/ 3 h 42"/>
                <a:gd name="T94" fmla="*/ 0 w 51"/>
                <a:gd name="T95" fmla="*/ 3 h 42"/>
                <a:gd name="T96" fmla="*/ 5 w 51"/>
                <a:gd name="T97" fmla="*/ 4 h 42"/>
                <a:gd name="T98" fmla="*/ 5 w 51"/>
                <a:gd name="T99" fmla="*/ 4 h 42"/>
                <a:gd name="T100" fmla="*/ 3 w 51"/>
                <a:gd name="T101" fmla="*/ 3 h 42"/>
                <a:gd name="T102" fmla="*/ 5 w 51"/>
                <a:gd name="T103" fmla="*/ 2 h 42"/>
                <a:gd name="T104" fmla="*/ 3 w 51"/>
                <a:gd name="T105" fmla="*/ 1 h 42"/>
                <a:gd name="T106" fmla="*/ 1 w 51"/>
                <a:gd name="T107" fmla="*/ 0 h 42"/>
                <a:gd name="T108" fmla="*/ 1 w 51"/>
                <a:gd name="T109" fmla="*/ 0 h 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
                <a:gd name="T166" fmla="*/ 0 h 42"/>
                <a:gd name="T167" fmla="*/ 51 w 51"/>
                <a:gd name="T168" fmla="*/ 42 h 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 h="42">
                  <a:moveTo>
                    <a:pt x="43" y="30"/>
                  </a:moveTo>
                  <a:lnTo>
                    <a:pt x="43" y="30"/>
                  </a:lnTo>
                  <a:lnTo>
                    <a:pt x="42" y="32"/>
                  </a:lnTo>
                  <a:lnTo>
                    <a:pt x="40" y="33"/>
                  </a:lnTo>
                  <a:lnTo>
                    <a:pt x="40" y="35"/>
                  </a:lnTo>
                  <a:lnTo>
                    <a:pt x="40" y="39"/>
                  </a:lnTo>
                  <a:lnTo>
                    <a:pt x="41" y="40"/>
                  </a:lnTo>
                  <a:lnTo>
                    <a:pt x="43" y="42"/>
                  </a:lnTo>
                  <a:lnTo>
                    <a:pt x="44" y="42"/>
                  </a:lnTo>
                  <a:lnTo>
                    <a:pt x="44" y="40"/>
                  </a:lnTo>
                  <a:lnTo>
                    <a:pt x="51" y="35"/>
                  </a:lnTo>
                  <a:lnTo>
                    <a:pt x="49" y="33"/>
                  </a:lnTo>
                  <a:lnTo>
                    <a:pt x="48" y="30"/>
                  </a:lnTo>
                  <a:lnTo>
                    <a:pt x="43" y="30"/>
                  </a:lnTo>
                  <a:close/>
                  <a:moveTo>
                    <a:pt x="35" y="16"/>
                  </a:moveTo>
                  <a:lnTo>
                    <a:pt x="35" y="16"/>
                  </a:lnTo>
                  <a:lnTo>
                    <a:pt x="36" y="20"/>
                  </a:lnTo>
                  <a:lnTo>
                    <a:pt x="39" y="20"/>
                  </a:lnTo>
                  <a:lnTo>
                    <a:pt x="39" y="18"/>
                  </a:lnTo>
                  <a:lnTo>
                    <a:pt x="39" y="17"/>
                  </a:lnTo>
                  <a:lnTo>
                    <a:pt x="35" y="16"/>
                  </a:lnTo>
                  <a:close/>
                  <a:moveTo>
                    <a:pt x="19" y="4"/>
                  </a:moveTo>
                  <a:lnTo>
                    <a:pt x="19" y="4"/>
                  </a:lnTo>
                  <a:lnTo>
                    <a:pt x="17" y="7"/>
                  </a:lnTo>
                  <a:lnTo>
                    <a:pt x="17" y="8"/>
                  </a:lnTo>
                  <a:lnTo>
                    <a:pt x="22" y="9"/>
                  </a:lnTo>
                  <a:lnTo>
                    <a:pt x="22" y="11"/>
                  </a:lnTo>
                  <a:lnTo>
                    <a:pt x="23" y="10"/>
                  </a:lnTo>
                  <a:lnTo>
                    <a:pt x="22" y="9"/>
                  </a:lnTo>
                  <a:lnTo>
                    <a:pt x="19" y="4"/>
                  </a:lnTo>
                  <a:close/>
                  <a:moveTo>
                    <a:pt x="1" y="0"/>
                  </a:moveTo>
                  <a:lnTo>
                    <a:pt x="1" y="0"/>
                  </a:lnTo>
                  <a:lnTo>
                    <a:pt x="0" y="3"/>
                  </a:lnTo>
                  <a:lnTo>
                    <a:pt x="5" y="4"/>
                  </a:lnTo>
                  <a:lnTo>
                    <a:pt x="3" y="3"/>
                  </a:lnTo>
                  <a:lnTo>
                    <a:pt x="5" y="2"/>
                  </a:lnTo>
                  <a:lnTo>
                    <a:pt x="3" y="1"/>
                  </a:lnTo>
                  <a:lnTo>
                    <a:pt x="1" y="0"/>
                  </a:lnTo>
                  <a:close/>
                </a:path>
              </a:pathLst>
            </a:custGeom>
            <a:grpFill/>
            <a:ln w="1905">
              <a:solidFill>
                <a:srgbClr val="FAE374"/>
              </a:solidFill>
              <a:prstDash val="solid"/>
              <a:round/>
              <a:headEnd/>
              <a:tailEnd/>
            </a:ln>
          </p:spPr>
          <p:txBody>
            <a:bodyPr/>
            <a:lstStyle/>
            <a:p>
              <a:endParaRPr lang="en-US"/>
            </a:p>
          </p:txBody>
        </p:sp>
        <p:sp>
          <p:nvSpPr>
            <p:cNvPr id="199" name="Freeform 274"/>
            <p:cNvSpPr>
              <a:spLocks noChangeAspect="1"/>
            </p:cNvSpPr>
            <p:nvPr/>
          </p:nvSpPr>
          <p:spPr bwMode="auto">
            <a:xfrm>
              <a:off x="3521366" y="2939571"/>
              <a:ext cx="36574" cy="28529"/>
            </a:xfrm>
            <a:custGeom>
              <a:avLst/>
              <a:gdLst>
                <a:gd name="T0" fmla="*/ 28 w 28"/>
                <a:gd name="T1" fmla="*/ 20 h 20"/>
                <a:gd name="T2" fmla="*/ 28 w 28"/>
                <a:gd name="T3" fmla="*/ 20 h 20"/>
                <a:gd name="T4" fmla="*/ 27 w 28"/>
                <a:gd name="T5" fmla="*/ 16 h 20"/>
                <a:gd name="T6" fmla="*/ 27 w 28"/>
                <a:gd name="T7" fmla="*/ 16 h 20"/>
                <a:gd name="T8" fmla="*/ 26 w 28"/>
                <a:gd name="T9" fmla="*/ 13 h 20"/>
                <a:gd name="T10" fmla="*/ 25 w 28"/>
                <a:gd name="T11" fmla="*/ 12 h 20"/>
                <a:gd name="T12" fmla="*/ 26 w 28"/>
                <a:gd name="T13" fmla="*/ 11 h 20"/>
                <a:gd name="T14" fmla="*/ 27 w 28"/>
                <a:gd name="T15" fmla="*/ 8 h 20"/>
                <a:gd name="T16" fmla="*/ 26 w 28"/>
                <a:gd name="T17" fmla="*/ 0 h 20"/>
                <a:gd name="T18" fmla="*/ 26 w 28"/>
                <a:gd name="T19" fmla="*/ 0 h 20"/>
                <a:gd name="T20" fmla="*/ 20 w 28"/>
                <a:gd name="T21" fmla="*/ 1 h 20"/>
                <a:gd name="T22" fmla="*/ 13 w 28"/>
                <a:gd name="T23" fmla="*/ 0 h 20"/>
                <a:gd name="T24" fmla="*/ 13 w 28"/>
                <a:gd name="T25" fmla="*/ 0 h 20"/>
                <a:gd name="T26" fmla="*/ 16 w 28"/>
                <a:gd name="T27" fmla="*/ 1 h 20"/>
                <a:gd name="T28" fmla="*/ 18 w 28"/>
                <a:gd name="T29" fmla="*/ 2 h 20"/>
                <a:gd name="T30" fmla="*/ 18 w 28"/>
                <a:gd name="T31" fmla="*/ 2 h 20"/>
                <a:gd name="T32" fmla="*/ 17 w 28"/>
                <a:gd name="T33" fmla="*/ 7 h 20"/>
                <a:gd name="T34" fmla="*/ 17 w 28"/>
                <a:gd name="T35" fmla="*/ 7 h 20"/>
                <a:gd name="T36" fmla="*/ 18 w 28"/>
                <a:gd name="T37" fmla="*/ 11 h 20"/>
                <a:gd name="T38" fmla="*/ 18 w 28"/>
                <a:gd name="T39" fmla="*/ 11 h 20"/>
                <a:gd name="T40" fmla="*/ 19 w 28"/>
                <a:gd name="T41" fmla="*/ 11 h 20"/>
                <a:gd name="T42" fmla="*/ 20 w 28"/>
                <a:gd name="T43" fmla="*/ 11 h 20"/>
                <a:gd name="T44" fmla="*/ 20 w 28"/>
                <a:gd name="T45" fmla="*/ 13 h 20"/>
                <a:gd name="T46" fmla="*/ 20 w 28"/>
                <a:gd name="T47" fmla="*/ 17 h 20"/>
                <a:gd name="T48" fmla="*/ 20 w 28"/>
                <a:gd name="T49" fmla="*/ 17 h 20"/>
                <a:gd name="T50" fmla="*/ 9 w 28"/>
                <a:gd name="T51" fmla="*/ 16 h 20"/>
                <a:gd name="T52" fmla="*/ 9 w 28"/>
                <a:gd name="T53" fmla="*/ 16 h 20"/>
                <a:gd name="T54" fmla="*/ 4 w 28"/>
                <a:gd name="T55" fmla="*/ 14 h 20"/>
                <a:gd name="T56" fmla="*/ 1 w 28"/>
                <a:gd name="T57" fmla="*/ 12 h 20"/>
                <a:gd name="T58" fmla="*/ 1 w 28"/>
                <a:gd name="T59" fmla="*/ 12 h 20"/>
                <a:gd name="T60" fmla="*/ 0 w 28"/>
                <a:gd name="T61" fmla="*/ 19 h 20"/>
                <a:gd name="T62" fmla="*/ 0 w 28"/>
                <a:gd name="T63" fmla="*/ 19 h 20"/>
                <a:gd name="T64" fmla="*/ 2 w 28"/>
                <a:gd name="T65" fmla="*/ 19 h 20"/>
                <a:gd name="T66" fmla="*/ 3 w 28"/>
                <a:gd name="T67" fmla="*/ 20 h 20"/>
                <a:gd name="T68" fmla="*/ 3 w 28"/>
                <a:gd name="T69" fmla="*/ 20 h 20"/>
                <a:gd name="T70" fmla="*/ 3 w 28"/>
                <a:gd name="T71" fmla="*/ 20 h 20"/>
                <a:gd name="T72" fmla="*/ 28 w 28"/>
                <a:gd name="T73" fmla="*/ 20 h 20"/>
                <a:gd name="T74" fmla="*/ 28 w 28"/>
                <a:gd name="T75" fmla="*/ 20 h 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
                <a:gd name="T115" fmla="*/ 0 h 20"/>
                <a:gd name="T116" fmla="*/ 28 w 28"/>
                <a:gd name="T117" fmla="*/ 20 h 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 h="20">
                  <a:moveTo>
                    <a:pt x="28" y="20"/>
                  </a:moveTo>
                  <a:lnTo>
                    <a:pt x="28" y="20"/>
                  </a:lnTo>
                  <a:lnTo>
                    <a:pt x="27" y="16"/>
                  </a:lnTo>
                  <a:lnTo>
                    <a:pt x="26" y="13"/>
                  </a:lnTo>
                  <a:lnTo>
                    <a:pt x="25" y="12"/>
                  </a:lnTo>
                  <a:lnTo>
                    <a:pt x="26" y="11"/>
                  </a:lnTo>
                  <a:lnTo>
                    <a:pt x="27" y="8"/>
                  </a:lnTo>
                  <a:lnTo>
                    <a:pt x="26" y="0"/>
                  </a:lnTo>
                  <a:lnTo>
                    <a:pt x="20" y="1"/>
                  </a:lnTo>
                  <a:lnTo>
                    <a:pt x="13" y="0"/>
                  </a:lnTo>
                  <a:lnTo>
                    <a:pt x="16" y="1"/>
                  </a:lnTo>
                  <a:lnTo>
                    <a:pt x="18" y="2"/>
                  </a:lnTo>
                  <a:lnTo>
                    <a:pt x="17" y="7"/>
                  </a:lnTo>
                  <a:lnTo>
                    <a:pt x="18" y="11"/>
                  </a:lnTo>
                  <a:lnTo>
                    <a:pt x="19" y="11"/>
                  </a:lnTo>
                  <a:lnTo>
                    <a:pt x="20" y="11"/>
                  </a:lnTo>
                  <a:lnTo>
                    <a:pt x="20" y="13"/>
                  </a:lnTo>
                  <a:lnTo>
                    <a:pt x="20" y="17"/>
                  </a:lnTo>
                  <a:lnTo>
                    <a:pt x="9" y="16"/>
                  </a:lnTo>
                  <a:lnTo>
                    <a:pt x="4" y="14"/>
                  </a:lnTo>
                  <a:lnTo>
                    <a:pt x="1" y="12"/>
                  </a:lnTo>
                  <a:lnTo>
                    <a:pt x="0" y="19"/>
                  </a:lnTo>
                  <a:lnTo>
                    <a:pt x="2" y="19"/>
                  </a:lnTo>
                  <a:lnTo>
                    <a:pt x="3" y="20"/>
                  </a:lnTo>
                  <a:lnTo>
                    <a:pt x="28" y="20"/>
                  </a:lnTo>
                  <a:close/>
                </a:path>
              </a:pathLst>
            </a:custGeom>
            <a:grpFill/>
            <a:ln w="1905">
              <a:solidFill>
                <a:srgbClr val="FAE374"/>
              </a:solidFill>
              <a:prstDash val="solid"/>
              <a:round/>
              <a:headEnd/>
              <a:tailEnd/>
            </a:ln>
          </p:spPr>
          <p:txBody>
            <a:bodyPr/>
            <a:lstStyle/>
            <a:p>
              <a:endParaRPr lang="en-US"/>
            </a:p>
          </p:txBody>
        </p:sp>
        <p:sp>
          <p:nvSpPr>
            <p:cNvPr id="200" name="Freeform 275"/>
            <p:cNvSpPr>
              <a:spLocks noChangeAspect="1"/>
            </p:cNvSpPr>
            <p:nvPr/>
          </p:nvSpPr>
          <p:spPr bwMode="auto">
            <a:xfrm>
              <a:off x="3685950" y="3140699"/>
              <a:ext cx="62699" cy="138365"/>
            </a:xfrm>
            <a:custGeom>
              <a:avLst/>
              <a:gdLst>
                <a:gd name="T0" fmla="*/ 48 w 48"/>
                <a:gd name="T1" fmla="*/ 29 h 97"/>
                <a:gd name="T2" fmla="*/ 47 w 48"/>
                <a:gd name="T3" fmla="*/ 24 h 97"/>
                <a:gd name="T4" fmla="*/ 42 w 48"/>
                <a:gd name="T5" fmla="*/ 24 h 97"/>
                <a:gd name="T6" fmla="*/ 36 w 48"/>
                <a:gd name="T7" fmla="*/ 21 h 97"/>
                <a:gd name="T8" fmla="*/ 33 w 48"/>
                <a:gd name="T9" fmla="*/ 24 h 97"/>
                <a:gd name="T10" fmla="*/ 31 w 48"/>
                <a:gd name="T11" fmla="*/ 27 h 97"/>
                <a:gd name="T12" fmla="*/ 28 w 48"/>
                <a:gd name="T13" fmla="*/ 27 h 97"/>
                <a:gd name="T14" fmla="*/ 33 w 48"/>
                <a:gd name="T15" fmla="*/ 10 h 97"/>
                <a:gd name="T16" fmla="*/ 28 w 48"/>
                <a:gd name="T17" fmla="*/ 10 h 97"/>
                <a:gd name="T18" fmla="*/ 23 w 48"/>
                <a:gd name="T19" fmla="*/ 6 h 97"/>
                <a:gd name="T20" fmla="*/ 21 w 48"/>
                <a:gd name="T21" fmla="*/ 1 h 97"/>
                <a:gd name="T22" fmla="*/ 17 w 48"/>
                <a:gd name="T23" fmla="*/ 5 h 97"/>
                <a:gd name="T24" fmla="*/ 15 w 48"/>
                <a:gd name="T25" fmla="*/ 7 h 97"/>
                <a:gd name="T26" fmla="*/ 7 w 48"/>
                <a:gd name="T27" fmla="*/ 9 h 97"/>
                <a:gd name="T28" fmla="*/ 6 w 48"/>
                <a:gd name="T29" fmla="*/ 11 h 97"/>
                <a:gd name="T30" fmla="*/ 8 w 48"/>
                <a:gd name="T31" fmla="*/ 14 h 97"/>
                <a:gd name="T32" fmla="*/ 11 w 48"/>
                <a:gd name="T33" fmla="*/ 18 h 97"/>
                <a:gd name="T34" fmla="*/ 13 w 48"/>
                <a:gd name="T35" fmla="*/ 19 h 97"/>
                <a:gd name="T36" fmla="*/ 13 w 48"/>
                <a:gd name="T37" fmla="*/ 23 h 97"/>
                <a:gd name="T38" fmla="*/ 5 w 48"/>
                <a:gd name="T39" fmla="*/ 24 h 97"/>
                <a:gd name="T40" fmla="*/ 5 w 48"/>
                <a:gd name="T41" fmla="*/ 29 h 97"/>
                <a:gd name="T42" fmla="*/ 9 w 48"/>
                <a:gd name="T43" fmla="*/ 45 h 97"/>
                <a:gd name="T44" fmla="*/ 17 w 48"/>
                <a:gd name="T45" fmla="*/ 46 h 97"/>
                <a:gd name="T46" fmla="*/ 19 w 48"/>
                <a:gd name="T47" fmla="*/ 47 h 97"/>
                <a:gd name="T48" fmla="*/ 16 w 48"/>
                <a:gd name="T49" fmla="*/ 52 h 97"/>
                <a:gd name="T50" fmla="*/ 22 w 48"/>
                <a:gd name="T51" fmla="*/ 55 h 97"/>
                <a:gd name="T52" fmla="*/ 22 w 48"/>
                <a:gd name="T53" fmla="*/ 59 h 97"/>
                <a:gd name="T54" fmla="*/ 22 w 48"/>
                <a:gd name="T55" fmla="*/ 64 h 97"/>
                <a:gd name="T56" fmla="*/ 16 w 48"/>
                <a:gd name="T57" fmla="*/ 67 h 97"/>
                <a:gd name="T58" fmla="*/ 16 w 48"/>
                <a:gd name="T59" fmla="*/ 80 h 97"/>
                <a:gd name="T60" fmla="*/ 15 w 48"/>
                <a:gd name="T61" fmla="*/ 86 h 97"/>
                <a:gd name="T62" fmla="*/ 19 w 48"/>
                <a:gd name="T63" fmla="*/ 90 h 97"/>
                <a:gd name="T64" fmla="*/ 23 w 48"/>
                <a:gd name="T65" fmla="*/ 94 h 97"/>
                <a:gd name="T66" fmla="*/ 24 w 48"/>
                <a:gd name="T67" fmla="*/ 96 h 97"/>
                <a:gd name="T68" fmla="*/ 28 w 48"/>
                <a:gd name="T69" fmla="*/ 96 h 97"/>
                <a:gd name="T70" fmla="*/ 31 w 48"/>
                <a:gd name="T71" fmla="*/ 94 h 97"/>
                <a:gd name="T72" fmla="*/ 33 w 48"/>
                <a:gd name="T73" fmla="*/ 91 h 97"/>
                <a:gd name="T74" fmla="*/ 34 w 48"/>
                <a:gd name="T75" fmla="*/ 90 h 97"/>
                <a:gd name="T76" fmla="*/ 37 w 48"/>
                <a:gd name="T77" fmla="*/ 88 h 97"/>
                <a:gd name="T78" fmla="*/ 40 w 48"/>
                <a:gd name="T79" fmla="*/ 89 h 97"/>
                <a:gd name="T80" fmla="*/ 42 w 48"/>
                <a:gd name="T81" fmla="*/ 83 h 97"/>
                <a:gd name="T82" fmla="*/ 41 w 48"/>
                <a:gd name="T83" fmla="*/ 71 h 97"/>
                <a:gd name="T84" fmla="*/ 41 w 48"/>
                <a:gd name="T85" fmla="*/ 67 h 97"/>
                <a:gd name="T86" fmla="*/ 39 w 48"/>
                <a:gd name="T87" fmla="*/ 57 h 97"/>
                <a:gd name="T88" fmla="*/ 38 w 48"/>
                <a:gd name="T89" fmla="*/ 54 h 97"/>
                <a:gd name="T90" fmla="*/ 38 w 48"/>
                <a:gd name="T91" fmla="*/ 50 h 97"/>
                <a:gd name="T92" fmla="*/ 44 w 48"/>
                <a:gd name="T93" fmla="*/ 46 h 97"/>
                <a:gd name="T94" fmla="*/ 44 w 48"/>
                <a:gd name="T95" fmla="*/ 39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97"/>
                <a:gd name="T146" fmla="*/ 48 w 48"/>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97">
                  <a:moveTo>
                    <a:pt x="48" y="33"/>
                  </a:moveTo>
                  <a:lnTo>
                    <a:pt x="48" y="33"/>
                  </a:lnTo>
                  <a:lnTo>
                    <a:pt x="48" y="29"/>
                  </a:lnTo>
                  <a:lnTo>
                    <a:pt x="48" y="26"/>
                  </a:lnTo>
                  <a:lnTo>
                    <a:pt x="47" y="24"/>
                  </a:lnTo>
                  <a:lnTo>
                    <a:pt x="45" y="24"/>
                  </a:lnTo>
                  <a:lnTo>
                    <a:pt x="42" y="24"/>
                  </a:lnTo>
                  <a:lnTo>
                    <a:pt x="39" y="19"/>
                  </a:lnTo>
                  <a:lnTo>
                    <a:pt x="36" y="21"/>
                  </a:lnTo>
                  <a:lnTo>
                    <a:pt x="33" y="22"/>
                  </a:lnTo>
                  <a:lnTo>
                    <a:pt x="33" y="24"/>
                  </a:lnTo>
                  <a:lnTo>
                    <a:pt x="33" y="27"/>
                  </a:lnTo>
                  <a:lnTo>
                    <a:pt x="31" y="27"/>
                  </a:lnTo>
                  <a:lnTo>
                    <a:pt x="30" y="26"/>
                  </a:lnTo>
                  <a:lnTo>
                    <a:pt x="28" y="27"/>
                  </a:lnTo>
                  <a:lnTo>
                    <a:pt x="31" y="19"/>
                  </a:lnTo>
                  <a:lnTo>
                    <a:pt x="33" y="10"/>
                  </a:lnTo>
                  <a:lnTo>
                    <a:pt x="31" y="10"/>
                  </a:lnTo>
                  <a:lnTo>
                    <a:pt x="30" y="10"/>
                  </a:lnTo>
                  <a:lnTo>
                    <a:pt x="28" y="10"/>
                  </a:lnTo>
                  <a:lnTo>
                    <a:pt x="28" y="7"/>
                  </a:lnTo>
                  <a:lnTo>
                    <a:pt x="23" y="6"/>
                  </a:lnTo>
                  <a:lnTo>
                    <a:pt x="22" y="3"/>
                  </a:lnTo>
                  <a:lnTo>
                    <a:pt x="21" y="1"/>
                  </a:lnTo>
                  <a:lnTo>
                    <a:pt x="17" y="0"/>
                  </a:lnTo>
                  <a:lnTo>
                    <a:pt x="17" y="5"/>
                  </a:lnTo>
                  <a:lnTo>
                    <a:pt x="15" y="7"/>
                  </a:lnTo>
                  <a:lnTo>
                    <a:pt x="11" y="9"/>
                  </a:lnTo>
                  <a:lnTo>
                    <a:pt x="7" y="9"/>
                  </a:lnTo>
                  <a:lnTo>
                    <a:pt x="6" y="10"/>
                  </a:lnTo>
                  <a:lnTo>
                    <a:pt x="6" y="11"/>
                  </a:lnTo>
                  <a:lnTo>
                    <a:pt x="7" y="13"/>
                  </a:lnTo>
                  <a:lnTo>
                    <a:pt x="8" y="14"/>
                  </a:lnTo>
                  <a:lnTo>
                    <a:pt x="8" y="15"/>
                  </a:lnTo>
                  <a:lnTo>
                    <a:pt x="9" y="16"/>
                  </a:lnTo>
                  <a:lnTo>
                    <a:pt x="11" y="18"/>
                  </a:lnTo>
                  <a:lnTo>
                    <a:pt x="12" y="19"/>
                  </a:lnTo>
                  <a:lnTo>
                    <a:pt x="13" y="19"/>
                  </a:lnTo>
                  <a:lnTo>
                    <a:pt x="14" y="22"/>
                  </a:lnTo>
                  <a:lnTo>
                    <a:pt x="13" y="23"/>
                  </a:lnTo>
                  <a:lnTo>
                    <a:pt x="11" y="24"/>
                  </a:lnTo>
                  <a:lnTo>
                    <a:pt x="5" y="24"/>
                  </a:lnTo>
                  <a:lnTo>
                    <a:pt x="4" y="25"/>
                  </a:lnTo>
                  <a:lnTo>
                    <a:pt x="4" y="26"/>
                  </a:lnTo>
                  <a:lnTo>
                    <a:pt x="5" y="29"/>
                  </a:lnTo>
                  <a:lnTo>
                    <a:pt x="0" y="31"/>
                  </a:lnTo>
                  <a:lnTo>
                    <a:pt x="9" y="45"/>
                  </a:lnTo>
                  <a:lnTo>
                    <a:pt x="13" y="46"/>
                  </a:lnTo>
                  <a:lnTo>
                    <a:pt x="15" y="47"/>
                  </a:lnTo>
                  <a:lnTo>
                    <a:pt x="17" y="46"/>
                  </a:lnTo>
                  <a:lnTo>
                    <a:pt x="19" y="47"/>
                  </a:lnTo>
                  <a:lnTo>
                    <a:pt x="20" y="49"/>
                  </a:lnTo>
                  <a:lnTo>
                    <a:pt x="16" y="52"/>
                  </a:lnTo>
                  <a:lnTo>
                    <a:pt x="22" y="55"/>
                  </a:lnTo>
                  <a:lnTo>
                    <a:pt x="22" y="56"/>
                  </a:lnTo>
                  <a:lnTo>
                    <a:pt x="21" y="57"/>
                  </a:lnTo>
                  <a:lnTo>
                    <a:pt x="22" y="59"/>
                  </a:lnTo>
                  <a:lnTo>
                    <a:pt x="23" y="62"/>
                  </a:lnTo>
                  <a:lnTo>
                    <a:pt x="22" y="64"/>
                  </a:lnTo>
                  <a:lnTo>
                    <a:pt x="17" y="66"/>
                  </a:lnTo>
                  <a:lnTo>
                    <a:pt x="16" y="67"/>
                  </a:lnTo>
                  <a:lnTo>
                    <a:pt x="16" y="74"/>
                  </a:lnTo>
                  <a:lnTo>
                    <a:pt x="16" y="80"/>
                  </a:lnTo>
                  <a:lnTo>
                    <a:pt x="15" y="83"/>
                  </a:lnTo>
                  <a:lnTo>
                    <a:pt x="15" y="86"/>
                  </a:lnTo>
                  <a:lnTo>
                    <a:pt x="16" y="87"/>
                  </a:lnTo>
                  <a:lnTo>
                    <a:pt x="19" y="90"/>
                  </a:lnTo>
                  <a:lnTo>
                    <a:pt x="21" y="91"/>
                  </a:lnTo>
                  <a:lnTo>
                    <a:pt x="22" y="92"/>
                  </a:lnTo>
                  <a:lnTo>
                    <a:pt x="23" y="94"/>
                  </a:lnTo>
                  <a:lnTo>
                    <a:pt x="23" y="95"/>
                  </a:lnTo>
                  <a:lnTo>
                    <a:pt x="24" y="96"/>
                  </a:lnTo>
                  <a:lnTo>
                    <a:pt x="27" y="97"/>
                  </a:lnTo>
                  <a:lnTo>
                    <a:pt x="28" y="96"/>
                  </a:lnTo>
                  <a:lnTo>
                    <a:pt x="29" y="95"/>
                  </a:lnTo>
                  <a:lnTo>
                    <a:pt x="30" y="94"/>
                  </a:lnTo>
                  <a:lnTo>
                    <a:pt x="31" y="94"/>
                  </a:lnTo>
                  <a:lnTo>
                    <a:pt x="32" y="94"/>
                  </a:lnTo>
                  <a:lnTo>
                    <a:pt x="33" y="91"/>
                  </a:lnTo>
                  <a:lnTo>
                    <a:pt x="33" y="90"/>
                  </a:lnTo>
                  <a:lnTo>
                    <a:pt x="34" y="90"/>
                  </a:lnTo>
                  <a:lnTo>
                    <a:pt x="36" y="90"/>
                  </a:lnTo>
                  <a:lnTo>
                    <a:pt x="37" y="89"/>
                  </a:lnTo>
                  <a:lnTo>
                    <a:pt x="37" y="88"/>
                  </a:lnTo>
                  <a:lnTo>
                    <a:pt x="39" y="88"/>
                  </a:lnTo>
                  <a:lnTo>
                    <a:pt x="40" y="89"/>
                  </a:lnTo>
                  <a:lnTo>
                    <a:pt x="42" y="89"/>
                  </a:lnTo>
                  <a:lnTo>
                    <a:pt x="44" y="88"/>
                  </a:lnTo>
                  <a:lnTo>
                    <a:pt x="42" y="83"/>
                  </a:lnTo>
                  <a:lnTo>
                    <a:pt x="41" y="74"/>
                  </a:lnTo>
                  <a:lnTo>
                    <a:pt x="41" y="71"/>
                  </a:lnTo>
                  <a:lnTo>
                    <a:pt x="41" y="68"/>
                  </a:lnTo>
                  <a:lnTo>
                    <a:pt x="41" y="67"/>
                  </a:lnTo>
                  <a:lnTo>
                    <a:pt x="38" y="65"/>
                  </a:lnTo>
                  <a:lnTo>
                    <a:pt x="39" y="57"/>
                  </a:lnTo>
                  <a:lnTo>
                    <a:pt x="39" y="56"/>
                  </a:lnTo>
                  <a:lnTo>
                    <a:pt x="38" y="54"/>
                  </a:lnTo>
                  <a:lnTo>
                    <a:pt x="37" y="51"/>
                  </a:lnTo>
                  <a:lnTo>
                    <a:pt x="38" y="50"/>
                  </a:lnTo>
                  <a:lnTo>
                    <a:pt x="41" y="48"/>
                  </a:lnTo>
                  <a:lnTo>
                    <a:pt x="42" y="47"/>
                  </a:lnTo>
                  <a:lnTo>
                    <a:pt x="44" y="46"/>
                  </a:lnTo>
                  <a:lnTo>
                    <a:pt x="44" y="39"/>
                  </a:lnTo>
                  <a:lnTo>
                    <a:pt x="48" y="33"/>
                  </a:lnTo>
                  <a:close/>
                </a:path>
              </a:pathLst>
            </a:custGeom>
            <a:grpFill/>
            <a:ln w="1905">
              <a:solidFill>
                <a:srgbClr val="FAE374"/>
              </a:solidFill>
              <a:prstDash val="solid"/>
              <a:round/>
              <a:headEnd/>
              <a:tailEnd/>
            </a:ln>
          </p:spPr>
          <p:txBody>
            <a:bodyPr/>
            <a:lstStyle/>
            <a:p>
              <a:endParaRPr lang="en-US"/>
            </a:p>
          </p:txBody>
        </p:sp>
        <p:sp>
          <p:nvSpPr>
            <p:cNvPr id="201" name="Freeform 276"/>
            <p:cNvSpPr>
              <a:spLocks noChangeAspect="1"/>
            </p:cNvSpPr>
            <p:nvPr/>
          </p:nvSpPr>
          <p:spPr bwMode="auto">
            <a:xfrm>
              <a:off x="4278977" y="3063671"/>
              <a:ext cx="36574" cy="31382"/>
            </a:xfrm>
            <a:custGeom>
              <a:avLst/>
              <a:gdLst>
                <a:gd name="T0" fmla="*/ 0 w 28"/>
                <a:gd name="T1" fmla="*/ 7 h 22"/>
                <a:gd name="T2" fmla="*/ 0 w 28"/>
                <a:gd name="T3" fmla="*/ 11 h 22"/>
                <a:gd name="T4" fmla="*/ 0 w 28"/>
                <a:gd name="T5" fmla="*/ 11 h 22"/>
                <a:gd name="T6" fmla="*/ 2 w 28"/>
                <a:gd name="T7" fmla="*/ 12 h 22"/>
                <a:gd name="T8" fmla="*/ 5 w 28"/>
                <a:gd name="T9" fmla="*/ 12 h 22"/>
                <a:gd name="T10" fmla="*/ 7 w 28"/>
                <a:gd name="T11" fmla="*/ 13 h 22"/>
                <a:gd name="T12" fmla="*/ 8 w 28"/>
                <a:gd name="T13" fmla="*/ 13 h 22"/>
                <a:gd name="T14" fmla="*/ 8 w 28"/>
                <a:gd name="T15" fmla="*/ 13 h 22"/>
                <a:gd name="T16" fmla="*/ 9 w 28"/>
                <a:gd name="T17" fmla="*/ 15 h 22"/>
                <a:gd name="T18" fmla="*/ 9 w 28"/>
                <a:gd name="T19" fmla="*/ 18 h 22"/>
                <a:gd name="T20" fmla="*/ 9 w 28"/>
                <a:gd name="T21" fmla="*/ 20 h 22"/>
                <a:gd name="T22" fmla="*/ 9 w 28"/>
                <a:gd name="T23" fmla="*/ 21 h 22"/>
                <a:gd name="T24" fmla="*/ 13 w 28"/>
                <a:gd name="T25" fmla="*/ 21 h 22"/>
                <a:gd name="T26" fmla="*/ 13 w 28"/>
                <a:gd name="T27" fmla="*/ 21 h 22"/>
                <a:gd name="T28" fmla="*/ 14 w 28"/>
                <a:gd name="T29" fmla="*/ 21 h 22"/>
                <a:gd name="T30" fmla="*/ 15 w 28"/>
                <a:gd name="T31" fmla="*/ 21 h 22"/>
                <a:gd name="T32" fmla="*/ 15 w 28"/>
                <a:gd name="T33" fmla="*/ 22 h 22"/>
                <a:gd name="T34" fmla="*/ 15 w 28"/>
                <a:gd name="T35" fmla="*/ 22 h 22"/>
                <a:gd name="T36" fmla="*/ 16 w 28"/>
                <a:gd name="T37" fmla="*/ 22 h 22"/>
                <a:gd name="T38" fmla="*/ 17 w 28"/>
                <a:gd name="T39" fmla="*/ 20 h 22"/>
                <a:gd name="T40" fmla="*/ 17 w 28"/>
                <a:gd name="T41" fmla="*/ 19 h 22"/>
                <a:gd name="T42" fmla="*/ 17 w 28"/>
                <a:gd name="T43" fmla="*/ 19 h 22"/>
                <a:gd name="T44" fmla="*/ 21 w 28"/>
                <a:gd name="T45" fmla="*/ 19 h 22"/>
                <a:gd name="T46" fmla="*/ 21 w 28"/>
                <a:gd name="T47" fmla="*/ 19 h 22"/>
                <a:gd name="T48" fmla="*/ 23 w 28"/>
                <a:gd name="T49" fmla="*/ 18 h 22"/>
                <a:gd name="T50" fmla="*/ 24 w 28"/>
                <a:gd name="T51" fmla="*/ 16 h 22"/>
                <a:gd name="T52" fmla="*/ 25 w 28"/>
                <a:gd name="T53" fmla="*/ 15 h 22"/>
                <a:gd name="T54" fmla="*/ 25 w 28"/>
                <a:gd name="T55" fmla="*/ 15 h 22"/>
                <a:gd name="T56" fmla="*/ 26 w 28"/>
                <a:gd name="T57" fmla="*/ 13 h 22"/>
                <a:gd name="T58" fmla="*/ 26 w 28"/>
                <a:gd name="T59" fmla="*/ 12 h 22"/>
                <a:gd name="T60" fmla="*/ 25 w 28"/>
                <a:gd name="T61" fmla="*/ 11 h 22"/>
                <a:gd name="T62" fmla="*/ 25 w 28"/>
                <a:gd name="T63" fmla="*/ 11 h 22"/>
                <a:gd name="T64" fmla="*/ 25 w 28"/>
                <a:gd name="T65" fmla="*/ 10 h 22"/>
                <a:gd name="T66" fmla="*/ 25 w 28"/>
                <a:gd name="T67" fmla="*/ 8 h 22"/>
                <a:gd name="T68" fmla="*/ 26 w 28"/>
                <a:gd name="T69" fmla="*/ 7 h 22"/>
                <a:gd name="T70" fmla="*/ 26 w 28"/>
                <a:gd name="T71" fmla="*/ 7 h 22"/>
                <a:gd name="T72" fmla="*/ 28 w 28"/>
                <a:gd name="T73" fmla="*/ 6 h 22"/>
                <a:gd name="T74" fmla="*/ 28 w 28"/>
                <a:gd name="T75" fmla="*/ 4 h 22"/>
                <a:gd name="T76" fmla="*/ 28 w 28"/>
                <a:gd name="T77" fmla="*/ 2 h 22"/>
                <a:gd name="T78" fmla="*/ 28 w 28"/>
                <a:gd name="T79" fmla="*/ 2 h 22"/>
                <a:gd name="T80" fmla="*/ 18 w 28"/>
                <a:gd name="T81" fmla="*/ 0 h 22"/>
                <a:gd name="T82" fmla="*/ 12 w 28"/>
                <a:gd name="T83" fmla="*/ 0 h 22"/>
                <a:gd name="T84" fmla="*/ 6 w 28"/>
                <a:gd name="T85" fmla="*/ 4 h 22"/>
                <a:gd name="T86" fmla="*/ 0 w 28"/>
                <a:gd name="T87" fmla="*/ 6 h 22"/>
                <a:gd name="T88" fmla="*/ 0 w 28"/>
                <a:gd name="T89" fmla="*/ 7 h 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22"/>
                <a:gd name="T137" fmla="*/ 28 w 28"/>
                <a:gd name="T138" fmla="*/ 22 h 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22">
                  <a:moveTo>
                    <a:pt x="0" y="7"/>
                  </a:moveTo>
                  <a:lnTo>
                    <a:pt x="0" y="11"/>
                  </a:lnTo>
                  <a:lnTo>
                    <a:pt x="2" y="12"/>
                  </a:lnTo>
                  <a:lnTo>
                    <a:pt x="5" y="12"/>
                  </a:lnTo>
                  <a:lnTo>
                    <a:pt x="7" y="13"/>
                  </a:lnTo>
                  <a:lnTo>
                    <a:pt x="8" y="13"/>
                  </a:lnTo>
                  <a:lnTo>
                    <a:pt x="9" y="15"/>
                  </a:lnTo>
                  <a:lnTo>
                    <a:pt x="9" y="18"/>
                  </a:lnTo>
                  <a:lnTo>
                    <a:pt x="9" y="20"/>
                  </a:lnTo>
                  <a:lnTo>
                    <a:pt x="9" y="21"/>
                  </a:lnTo>
                  <a:lnTo>
                    <a:pt x="13" y="21"/>
                  </a:lnTo>
                  <a:lnTo>
                    <a:pt x="14" y="21"/>
                  </a:lnTo>
                  <a:lnTo>
                    <a:pt x="15" y="21"/>
                  </a:lnTo>
                  <a:lnTo>
                    <a:pt x="15" y="22"/>
                  </a:lnTo>
                  <a:lnTo>
                    <a:pt x="16" y="22"/>
                  </a:lnTo>
                  <a:lnTo>
                    <a:pt x="17" y="20"/>
                  </a:lnTo>
                  <a:lnTo>
                    <a:pt x="17" y="19"/>
                  </a:lnTo>
                  <a:lnTo>
                    <a:pt x="21" y="19"/>
                  </a:lnTo>
                  <a:lnTo>
                    <a:pt x="23" y="18"/>
                  </a:lnTo>
                  <a:lnTo>
                    <a:pt x="24" y="16"/>
                  </a:lnTo>
                  <a:lnTo>
                    <a:pt x="25" y="15"/>
                  </a:lnTo>
                  <a:lnTo>
                    <a:pt x="26" y="13"/>
                  </a:lnTo>
                  <a:lnTo>
                    <a:pt x="26" y="12"/>
                  </a:lnTo>
                  <a:lnTo>
                    <a:pt x="25" y="11"/>
                  </a:lnTo>
                  <a:lnTo>
                    <a:pt x="25" y="10"/>
                  </a:lnTo>
                  <a:lnTo>
                    <a:pt x="25" y="8"/>
                  </a:lnTo>
                  <a:lnTo>
                    <a:pt x="26" y="7"/>
                  </a:lnTo>
                  <a:lnTo>
                    <a:pt x="28" y="6"/>
                  </a:lnTo>
                  <a:lnTo>
                    <a:pt x="28" y="4"/>
                  </a:lnTo>
                  <a:lnTo>
                    <a:pt x="28" y="2"/>
                  </a:lnTo>
                  <a:lnTo>
                    <a:pt x="18" y="0"/>
                  </a:lnTo>
                  <a:lnTo>
                    <a:pt x="12" y="0"/>
                  </a:lnTo>
                  <a:lnTo>
                    <a:pt x="6" y="4"/>
                  </a:lnTo>
                  <a:lnTo>
                    <a:pt x="0" y="6"/>
                  </a:lnTo>
                  <a:lnTo>
                    <a:pt x="0" y="7"/>
                  </a:lnTo>
                  <a:close/>
                </a:path>
              </a:pathLst>
            </a:custGeom>
            <a:grpFill/>
            <a:ln w="1905">
              <a:solidFill>
                <a:srgbClr val="FAE374"/>
              </a:solidFill>
              <a:prstDash val="solid"/>
              <a:round/>
              <a:headEnd/>
              <a:tailEnd/>
            </a:ln>
          </p:spPr>
          <p:txBody>
            <a:bodyPr/>
            <a:lstStyle/>
            <a:p>
              <a:endParaRPr lang="en-US"/>
            </a:p>
          </p:txBody>
        </p:sp>
        <p:sp>
          <p:nvSpPr>
            <p:cNvPr id="202" name="Freeform 277"/>
            <p:cNvSpPr>
              <a:spLocks noChangeAspect="1"/>
            </p:cNvSpPr>
            <p:nvPr/>
          </p:nvSpPr>
          <p:spPr bwMode="auto">
            <a:xfrm>
              <a:off x="4299877" y="3066524"/>
              <a:ext cx="96661" cy="92718"/>
            </a:xfrm>
            <a:custGeom>
              <a:avLst/>
              <a:gdLst>
                <a:gd name="T0" fmla="*/ 15 w 74"/>
                <a:gd name="T1" fmla="*/ 45 h 65"/>
                <a:gd name="T2" fmla="*/ 20 w 74"/>
                <a:gd name="T3" fmla="*/ 44 h 65"/>
                <a:gd name="T4" fmla="*/ 21 w 74"/>
                <a:gd name="T5" fmla="*/ 41 h 65"/>
                <a:gd name="T6" fmla="*/ 23 w 74"/>
                <a:gd name="T7" fmla="*/ 37 h 65"/>
                <a:gd name="T8" fmla="*/ 25 w 74"/>
                <a:gd name="T9" fmla="*/ 30 h 65"/>
                <a:gd name="T10" fmla="*/ 31 w 74"/>
                <a:gd name="T11" fmla="*/ 32 h 65"/>
                <a:gd name="T12" fmla="*/ 34 w 74"/>
                <a:gd name="T13" fmla="*/ 33 h 65"/>
                <a:gd name="T14" fmla="*/ 39 w 74"/>
                <a:gd name="T15" fmla="*/ 32 h 65"/>
                <a:gd name="T16" fmla="*/ 40 w 74"/>
                <a:gd name="T17" fmla="*/ 37 h 65"/>
                <a:gd name="T18" fmla="*/ 42 w 74"/>
                <a:gd name="T19" fmla="*/ 41 h 65"/>
                <a:gd name="T20" fmla="*/ 46 w 74"/>
                <a:gd name="T21" fmla="*/ 46 h 65"/>
                <a:gd name="T22" fmla="*/ 45 w 74"/>
                <a:gd name="T23" fmla="*/ 51 h 65"/>
                <a:gd name="T24" fmla="*/ 48 w 74"/>
                <a:gd name="T25" fmla="*/ 52 h 65"/>
                <a:gd name="T26" fmla="*/ 54 w 74"/>
                <a:gd name="T27" fmla="*/ 52 h 65"/>
                <a:gd name="T28" fmla="*/ 55 w 74"/>
                <a:gd name="T29" fmla="*/ 49 h 65"/>
                <a:gd name="T30" fmla="*/ 58 w 74"/>
                <a:gd name="T31" fmla="*/ 58 h 65"/>
                <a:gd name="T32" fmla="*/ 58 w 74"/>
                <a:gd name="T33" fmla="*/ 65 h 65"/>
                <a:gd name="T34" fmla="*/ 62 w 74"/>
                <a:gd name="T35" fmla="*/ 59 h 65"/>
                <a:gd name="T36" fmla="*/ 65 w 74"/>
                <a:gd name="T37" fmla="*/ 60 h 65"/>
                <a:gd name="T38" fmla="*/ 67 w 74"/>
                <a:gd name="T39" fmla="*/ 54 h 65"/>
                <a:gd name="T40" fmla="*/ 70 w 74"/>
                <a:gd name="T41" fmla="*/ 52 h 65"/>
                <a:gd name="T42" fmla="*/ 74 w 74"/>
                <a:gd name="T43" fmla="*/ 50 h 65"/>
                <a:gd name="T44" fmla="*/ 72 w 74"/>
                <a:gd name="T45" fmla="*/ 43 h 65"/>
                <a:gd name="T46" fmla="*/ 72 w 74"/>
                <a:gd name="T47" fmla="*/ 40 h 65"/>
                <a:gd name="T48" fmla="*/ 73 w 74"/>
                <a:gd name="T49" fmla="*/ 37 h 65"/>
                <a:gd name="T50" fmla="*/ 70 w 74"/>
                <a:gd name="T51" fmla="*/ 36 h 65"/>
                <a:gd name="T52" fmla="*/ 67 w 74"/>
                <a:gd name="T53" fmla="*/ 30 h 65"/>
                <a:gd name="T54" fmla="*/ 63 w 74"/>
                <a:gd name="T55" fmla="*/ 29 h 65"/>
                <a:gd name="T56" fmla="*/ 61 w 74"/>
                <a:gd name="T57" fmla="*/ 27 h 65"/>
                <a:gd name="T58" fmla="*/ 58 w 74"/>
                <a:gd name="T59" fmla="*/ 28 h 65"/>
                <a:gd name="T60" fmla="*/ 56 w 74"/>
                <a:gd name="T61" fmla="*/ 27 h 65"/>
                <a:gd name="T62" fmla="*/ 61 w 74"/>
                <a:gd name="T63" fmla="*/ 22 h 65"/>
                <a:gd name="T64" fmla="*/ 59 w 74"/>
                <a:gd name="T65" fmla="*/ 21 h 65"/>
                <a:gd name="T66" fmla="*/ 56 w 74"/>
                <a:gd name="T67" fmla="*/ 16 h 65"/>
                <a:gd name="T68" fmla="*/ 57 w 74"/>
                <a:gd name="T69" fmla="*/ 12 h 65"/>
                <a:gd name="T70" fmla="*/ 56 w 74"/>
                <a:gd name="T71" fmla="*/ 4 h 65"/>
                <a:gd name="T72" fmla="*/ 55 w 74"/>
                <a:gd name="T73" fmla="*/ 3 h 65"/>
                <a:gd name="T74" fmla="*/ 50 w 74"/>
                <a:gd name="T75" fmla="*/ 3 h 65"/>
                <a:gd name="T76" fmla="*/ 47 w 74"/>
                <a:gd name="T77" fmla="*/ 2 h 65"/>
                <a:gd name="T78" fmla="*/ 45 w 74"/>
                <a:gd name="T79" fmla="*/ 5 h 65"/>
                <a:gd name="T80" fmla="*/ 41 w 74"/>
                <a:gd name="T81" fmla="*/ 3 h 65"/>
                <a:gd name="T82" fmla="*/ 39 w 74"/>
                <a:gd name="T83" fmla="*/ 3 h 65"/>
                <a:gd name="T84" fmla="*/ 34 w 74"/>
                <a:gd name="T85" fmla="*/ 4 h 65"/>
                <a:gd name="T86" fmla="*/ 30 w 74"/>
                <a:gd name="T87" fmla="*/ 1 h 65"/>
                <a:gd name="T88" fmla="*/ 24 w 74"/>
                <a:gd name="T89" fmla="*/ 1 h 65"/>
                <a:gd name="T90" fmla="*/ 18 w 74"/>
                <a:gd name="T91" fmla="*/ 0 h 65"/>
                <a:gd name="T92" fmla="*/ 15 w 74"/>
                <a:gd name="T93" fmla="*/ 1 h 65"/>
                <a:gd name="T94" fmla="*/ 12 w 74"/>
                <a:gd name="T95" fmla="*/ 2 h 65"/>
                <a:gd name="T96" fmla="*/ 10 w 74"/>
                <a:gd name="T97" fmla="*/ 5 h 65"/>
                <a:gd name="T98" fmla="*/ 9 w 74"/>
                <a:gd name="T99" fmla="*/ 9 h 65"/>
                <a:gd name="T100" fmla="*/ 10 w 74"/>
                <a:gd name="T101" fmla="*/ 11 h 65"/>
                <a:gd name="T102" fmla="*/ 8 w 74"/>
                <a:gd name="T103" fmla="*/ 14 h 65"/>
                <a:gd name="T104" fmla="*/ 5 w 74"/>
                <a:gd name="T105" fmla="*/ 17 h 65"/>
                <a:gd name="T106" fmla="*/ 1 w 74"/>
                <a:gd name="T107" fmla="*/ 19 h 65"/>
                <a:gd name="T108" fmla="*/ 5 w 74"/>
                <a:gd name="T109" fmla="*/ 33 h 65"/>
                <a:gd name="T110" fmla="*/ 9 w 74"/>
                <a:gd name="T111" fmla="*/ 33 h 65"/>
                <a:gd name="T112" fmla="*/ 8 w 74"/>
                <a:gd name="T113" fmla="*/ 41 h 65"/>
                <a:gd name="T114" fmla="*/ 12 w 74"/>
                <a:gd name="T115" fmla="*/ 44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65"/>
                <a:gd name="T176" fmla="*/ 74 w 74"/>
                <a:gd name="T177" fmla="*/ 65 h 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65">
                  <a:moveTo>
                    <a:pt x="15" y="46"/>
                  </a:moveTo>
                  <a:lnTo>
                    <a:pt x="15" y="46"/>
                  </a:lnTo>
                  <a:lnTo>
                    <a:pt x="15" y="45"/>
                  </a:lnTo>
                  <a:lnTo>
                    <a:pt x="18" y="44"/>
                  </a:lnTo>
                  <a:lnTo>
                    <a:pt x="20" y="44"/>
                  </a:lnTo>
                  <a:lnTo>
                    <a:pt x="20" y="43"/>
                  </a:lnTo>
                  <a:lnTo>
                    <a:pt x="20" y="42"/>
                  </a:lnTo>
                  <a:lnTo>
                    <a:pt x="21" y="41"/>
                  </a:lnTo>
                  <a:lnTo>
                    <a:pt x="22" y="40"/>
                  </a:lnTo>
                  <a:lnTo>
                    <a:pt x="23" y="37"/>
                  </a:lnTo>
                  <a:lnTo>
                    <a:pt x="24" y="33"/>
                  </a:lnTo>
                  <a:lnTo>
                    <a:pt x="25" y="30"/>
                  </a:lnTo>
                  <a:lnTo>
                    <a:pt x="26" y="30"/>
                  </a:lnTo>
                  <a:lnTo>
                    <a:pt x="29" y="30"/>
                  </a:lnTo>
                  <a:lnTo>
                    <a:pt x="31" y="32"/>
                  </a:lnTo>
                  <a:lnTo>
                    <a:pt x="33" y="33"/>
                  </a:lnTo>
                  <a:lnTo>
                    <a:pt x="34" y="33"/>
                  </a:lnTo>
                  <a:lnTo>
                    <a:pt x="37" y="32"/>
                  </a:lnTo>
                  <a:lnTo>
                    <a:pt x="39" y="32"/>
                  </a:lnTo>
                  <a:lnTo>
                    <a:pt x="39" y="33"/>
                  </a:lnTo>
                  <a:lnTo>
                    <a:pt x="40" y="37"/>
                  </a:lnTo>
                  <a:lnTo>
                    <a:pt x="40" y="38"/>
                  </a:lnTo>
                  <a:lnTo>
                    <a:pt x="41" y="40"/>
                  </a:lnTo>
                  <a:lnTo>
                    <a:pt x="42" y="41"/>
                  </a:lnTo>
                  <a:lnTo>
                    <a:pt x="43" y="42"/>
                  </a:lnTo>
                  <a:lnTo>
                    <a:pt x="46" y="46"/>
                  </a:lnTo>
                  <a:lnTo>
                    <a:pt x="46" y="49"/>
                  </a:lnTo>
                  <a:lnTo>
                    <a:pt x="45" y="51"/>
                  </a:lnTo>
                  <a:lnTo>
                    <a:pt x="43" y="53"/>
                  </a:lnTo>
                  <a:lnTo>
                    <a:pt x="48" y="52"/>
                  </a:lnTo>
                  <a:lnTo>
                    <a:pt x="50" y="52"/>
                  </a:lnTo>
                  <a:lnTo>
                    <a:pt x="54" y="52"/>
                  </a:lnTo>
                  <a:lnTo>
                    <a:pt x="55" y="50"/>
                  </a:lnTo>
                  <a:lnTo>
                    <a:pt x="55" y="49"/>
                  </a:lnTo>
                  <a:lnTo>
                    <a:pt x="57" y="55"/>
                  </a:lnTo>
                  <a:lnTo>
                    <a:pt x="58" y="58"/>
                  </a:lnTo>
                  <a:lnTo>
                    <a:pt x="57" y="60"/>
                  </a:lnTo>
                  <a:lnTo>
                    <a:pt x="56" y="62"/>
                  </a:lnTo>
                  <a:lnTo>
                    <a:pt x="58" y="65"/>
                  </a:lnTo>
                  <a:lnTo>
                    <a:pt x="62" y="59"/>
                  </a:lnTo>
                  <a:lnTo>
                    <a:pt x="64" y="58"/>
                  </a:lnTo>
                  <a:lnTo>
                    <a:pt x="65" y="58"/>
                  </a:lnTo>
                  <a:lnTo>
                    <a:pt x="65" y="60"/>
                  </a:lnTo>
                  <a:lnTo>
                    <a:pt x="69" y="57"/>
                  </a:lnTo>
                  <a:lnTo>
                    <a:pt x="67" y="54"/>
                  </a:lnTo>
                  <a:lnTo>
                    <a:pt x="69" y="53"/>
                  </a:lnTo>
                  <a:lnTo>
                    <a:pt x="70" y="52"/>
                  </a:lnTo>
                  <a:lnTo>
                    <a:pt x="72" y="52"/>
                  </a:lnTo>
                  <a:lnTo>
                    <a:pt x="74" y="50"/>
                  </a:lnTo>
                  <a:lnTo>
                    <a:pt x="74" y="47"/>
                  </a:lnTo>
                  <a:lnTo>
                    <a:pt x="74" y="46"/>
                  </a:lnTo>
                  <a:lnTo>
                    <a:pt x="72" y="43"/>
                  </a:lnTo>
                  <a:lnTo>
                    <a:pt x="72" y="42"/>
                  </a:lnTo>
                  <a:lnTo>
                    <a:pt x="72" y="40"/>
                  </a:lnTo>
                  <a:lnTo>
                    <a:pt x="74" y="38"/>
                  </a:lnTo>
                  <a:lnTo>
                    <a:pt x="73" y="37"/>
                  </a:lnTo>
                  <a:lnTo>
                    <a:pt x="71" y="36"/>
                  </a:lnTo>
                  <a:lnTo>
                    <a:pt x="70" y="36"/>
                  </a:lnTo>
                  <a:lnTo>
                    <a:pt x="69" y="35"/>
                  </a:lnTo>
                  <a:lnTo>
                    <a:pt x="67" y="30"/>
                  </a:lnTo>
                  <a:lnTo>
                    <a:pt x="66" y="29"/>
                  </a:lnTo>
                  <a:lnTo>
                    <a:pt x="64" y="29"/>
                  </a:lnTo>
                  <a:lnTo>
                    <a:pt x="63" y="29"/>
                  </a:lnTo>
                  <a:lnTo>
                    <a:pt x="62" y="28"/>
                  </a:lnTo>
                  <a:lnTo>
                    <a:pt x="61" y="27"/>
                  </a:lnTo>
                  <a:lnTo>
                    <a:pt x="59" y="28"/>
                  </a:lnTo>
                  <a:lnTo>
                    <a:pt x="58" y="28"/>
                  </a:lnTo>
                  <a:lnTo>
                    <a:pt x="57" y="28"/>
                  </a:lnTo>
                  <a:lnTo>
                    <a:pt x="56" y="27"/>
                  </a:lnTo>
                  <a:lnTo>
                    <a:pt x="63" y="22"/>
                  </a:lnTo>
                  <a:lnTo>
                    <a:pt x="61" y="22"/>
                  </a:lnTo>
                  <a:lnTo>
                    <a:pt x="59" y="22"/>
                  </a:lnTo>
                  <a:lnTo>
                    <a:pt x="59" y="21"/>
                  </a:lnTo>
                  <a:lnTo>
                    <a:pt x="58" y="18"/>
                  </a:lnTo>
                  <a:lnTo>
                    <a:pt x="56" y="16"/>
                  </a:lnTo>
                  <a:lnTo>
                    <a:pt x="57" y="13"/>
                  </a:lnTo>
                  <a:lnTo>
                    <a:pt x="57" y="12"/>
                  </a:lnTo>
                  <a:lnTo>
                    <a:pt x="58" y="10"/>
                  </a:lnTo>
                  <a:lnTo>
                    <a:pt x="56" y="4"/>
                  </a:lnTo>
                  <a:lnTo>
                    <a:pt x="56" y="3"/>
                  </a:lnTo>
                  <a:lnTo>
                    <a:pt x="55" y="3"/>
                  </a:lnTo>
                  <a:lnTo>
                    <a:pt x="53" y="3"/>
                  </a:lnTo>
                  <a:lnTo>
                    <a:pt x="50" y="3"/>
                  </a:lnTo>
                  <a:lnTo>
                    <a:pt x="48" y="3"/>
                  </a:lnTo>
                  <a:lnTo>
                    <a:pt x="47" y="2"/>
                  </a:lnTo>
                  <a:lnTo>
                    <a:pt x="47" y="3"/>
                  </a:lnTo>
                  <a:lnTo>
                    <a:pt x="45" y="5"/>
                  </a:lnTo>
                  <a:lnTo>
                    <a:pt x="43" y="5"/>
                  </a:lnTo>
                  <a:lnTo>
                    <a:pt x="42" y="4"/>
                  </a:lnTo>
                  <a:lnTo>
                    <a:pt x="41" y="3"/>
                  </a:lnTo>
                  <a:lnTo>
                    <a:pt x="40" y="3"/>
                  </a:lnTo>
                  <a:lnTo>
                    <a:pt x="39" y="3"/>
                  </a:lnTo>
                  <a:lnTo>
                    <a:pt x="38" y="3"/>
                  </a:lnTo>
                  <a:lnTo>
                    <a:pt x="37" y="4"/>
                  </a:lnTo>
                  <a:lnTo>
                    <a:pt x="34" y="4"/>
                  </a:lnTo>
                  <a:lnTo>
                    <a:pt x="34" y="0"/>
                  </a:lnTo>
                  <a:lnTo>
                    <a:pt x="30" y="1"/>
                  </a:lnTo>
                  <a:lnTo>
                    <a:pt x="26" y="2"/>
                  </a:lnTo>
                  <a:lnTo>
                    <a:pt x="24" y="1"/>
                  </a:lnTo>
                  <a:lnTo>
                    <a:pt x="22" y="0"/>
                  </a:lnTo>
                  <a:lnTo>
                    <a:pt x="20" y="0"/>
                  </a:lnTo>
                  <a:lnTo>
                    <a:pt x="18" y="0"/>
                  </a:lnTo>
                  <a:lnTo>
                    <a:pt x="16" y="1"/>
                  </a:lnTo>
                  <a:lnTo>
                    <a:pt x="15" y="1"/>
                  </a:lnTo>
                  <a:lnTo>
                    <a:pt x="12" y="0"/>
                  </a:lnTo>
                  <a:lnTo>
                    <a:pt x="12" y="2"/>
                  </a:lnTo>
                  <a:lnTo>
                    <a:pt x="12" y="4"/>
                  </a:lnTo>
                  <a:lnTo>
                    <a:pt x="10" y="5"/>
                  </a:lnTo>
                  <a:lnTo>
                    <a:pt x="9" y="6"/>
                  </a:lnTo>
                  <a:lnTo>
                    <a:pt x="9" y="8"/>
                  </a:lnTo>
                  <a:lnTo>
                    <a:pt x="9" y="9"/>
                  </a:lnTo>
                  <a:lnTo>
                    <a:pt x="10" y="10"/>
                  </a:lnTo>
                  <a:lnTo>
                    <a:pt x="10" y="11"/>
                  </a:lnTo>
                  <a:lnTo>
                    <a:pt x="9" y="13"/>
                  </a:lnTo>
                  <a:lnTo>
                    <a:pt x="8" y="14"/>
                  </a:lnTo>
                  <a:lnTo>
                    <a:pt x="7" y="16"/>
                  </a:lnTo>
                  <a:lnTo>
                    <a:pt x="5" y="17"/>
                  </a:lnTo>
                  <a:lnTo>
                    <a:pt x="1" y="17"/>
                  </a:lnTo>
                  <a:lnTo>
                    <a:pt x="1" y="19"/>
                  </a:lnTo>
                  <a:lnTo>
                    <a:pt x="0" y="20"/>
                  </a:lnTo>
                  <a:lnTo>
                    <a:pt x="5" y="33"/>
                  </a:lnTo>
                  <a:lnTo>
                    <a:pt x="9" y="33"/>
                  </a:lnTo>
                  <a:lnTo>
                    <a:pt x="8" y="36"/>
                  </a:lnTo>
                  <a:lnTo>
                    <a:pt x="8" y="38"/>
                  </a:lnTo>
                  <a:lnTo>
                    <a:pt x="8" y="41"/>
                  </a:lnTo>
                  <a:lnTo>
                    <a:pt x="9" y="43"/>
                  </a:lnTo>
                  <a:lnTo>
                    <a:pt x="12" y="44"/>
                  </a:lnTo>
                  <a:lnTo>
                    <a:pt x="14" y="45"/>
                  </a:lnTo>
                  <a:lnTo>
                    <a:pt x="15" y="46"/>
                  </a:lnTo>
                  <a:close/>
                </a:path>
              </a:pathLst>
            </a:custGeom>
            <a:grpFill/>
            <a:ln w="1905">
              <a:solidFill>
                <a:srgbClr val="FAE374"/>
              </a:solidFill>
              <a:prstDash val="solid"/>
              <a:round/>
              <a:headEnd/>
              <a:tailEnd/>
            </a:ln>
          </p:spPr>
          <p:txBody>
            <a:bodyPr/>
            <a:lstStyle/>
            <a:p>
              <a:endParaRPr lang="en-US"/>
            </a:p>
          </p:txBody>
        </p:sp>
        <p:sp>
          <p:nvSpPr>
            <p:cNvPr id="203" name="Freeform 278"/>
            <p:cNvSpPr>
              <a:spLocks noChangeAspect="1"/>
            </p:cNvSpPr>
            <p:nvPr/>
          </p:nvSpPr>
          <p:spPr bwMode="auto">
            <a:xfrm>
              <a:off x="3282326" y="2968100"/>
              <a:ext cx="57474" cy="75601"/>
            </a:xfrm>
            <a:custGeom>
              <a:avLst/>
              <a:gdLst>
                <a:gd name="T0" fmla="*/ 39 w 44"/>
                <a:gd name="T1" fmla="*/ 31 h 53"/>
                <a:gd name="T2" fmla="*/ 44 w 44"/>
                <a:gd name="T3" fmla="*/ 31 h 53"/>
                <a:gd name="T4" fmla="*/ 44 w 44"/>
                <a:gd name="T5" fmla="*/ 31 h 53"/>
                <a:gd name="T6" fmla="*/ 42 w 44"/>
                <a:gd name="T7" fmla="*/ 32 h 53"/>
                <a:gd name="T8" fmla="*/ 42 w 44"/>
                <a:gd name="T9" fmla="*/ 33 h 53"/>
                <a:gd name="T10" fmla="*/ 40 w 44"/>
                <a:gd name="T11" fmla="*/ 33 h 53"/>
                <a:gd name="T12" fmla="*/ 40 w 44"/>
                <a:gd name="T13" fmla="*/ 33 h 53"/>
                <a:gd name="T14" fmla="*/ 37 w 44"/>
                <a:gd name="T15" fmla="*/ 34 h 53"/>
                <a:gd name="T16" fmla="*/ 36 w 44"/>
                <a:gd name="T17" fmla="*/ 37 h 53"/>
                <a:gd name="T18" fmla="*/ 36 w 44"/>
                <a:gd name="T19" fmla="*/ 37 h 53"/>
                <a:gd name="T20" fmla="*/ 34 w 44"/>
                <a:gd name="T21" fmla="*/ 41 h 53"/>
                <a:gd name="T22" fmla="*/ 33 w 44"/>
                <a:gd name="T23" fmla="*/ 44 h 53"/>
                <a:gd name="T24" fmla="*/ 33 w 44"/>
                <a:gd name="T25" fmla="*/ 44 h 53"/>
                <a:gd name="T26" fmla="*/ 31 w 44"/>
                <a:gd name="T27" fmla="*/ 46 h 53"/>
                <a:gd name="T28" fmla="*/ 29 w 44"/>
                <a:gd name="T29" fmla="*/ 47 h 53"/>
                <a:gd name="T30" fmla="*/ 29 w 44"/>
                <a:gd name="T31" fmla="*/ 49 h 53"/>
                <a:gd name="T32" fmla="*/ 29 w 44"/>
                <a:gd name="T33" fmla="*/ 49 h 53"/>
                <a:gd name="T34" fmla="*/ 28 w 44"/>
                <a:gd name="T35" fmla="*/ 50 h 53"/>
                <a:gd name="T36" fmla="*/ 26 w 44"/>
                <a:gd name="T37" fmla="*/ 50 h 53"/>
                <a:gd name="T38" fmla="*/ 24 w 44"/>
                <a:gd name="T39" fmla="*/ 52 h 53"/>
                <a:gd name="T40" fmla="*/ 23 w 44"/>
                <a:gd name="T41" fmla="*/ 52 h 53"/>
                <a:gd name="T42" fmla="*/ 23 w 44"/>
                <a:gd name="T43" fmla="*/ 52 h 53"/>
                <a:gd name="T44" fmla="*/ 21 w 44"/>
                <a:gd name="T45" fmla="*/ 53 h 53"/>
                <a:gd name="T46" fmla="*/ 18 w 44"/>
                <a:gd name="T47" fmla="*/ 53 h 53"/>
                <a:gd name="T48" fmla="*/ 18 w 44"/>
                <a:gd name="T49" fmla="*/ 53 h 53"/>
                <a:gd name="T50" fmla="*/ 14 w 44"/>
                <a:gd name="T51" fmla="*/ 50 h 53"/>
                <a:gd name="T52" fmla="*/ 9 w 44"/>
                <a:gd name="T53" fmla="*/ 46 h 53"/>
                <a:gd name="T54" fmla="*/ 0 w 44"/>
                <a:gd name="T55" fmla="*/ 37 h 53"/>
                <a:gd name="T56" fmla="*/ 0 w 44"/>
                <a:gd name="T57" fmla="*/ 37 h 53"/>
                <a:gd name="T58" fmla="*/ 3 w 44"/>
                <a:gd name="T59" fmla="*/ 34 h 53"/>
                <a:gd name="T60" fmla="*/ 4 w 44"/>
                <a:gd name="T61" fmla="*/ 32 h 53"/>
                <a:gd name="T62" fmla="*/ 3 w 44"/>
                <a:gd name="T63" fmla="*/ 31 h 53"/>
                <a:gd name="T64" fmla="*/ 3 w 44"/>
                <a:gd name="T65" fmla="*/ 31 h 53"/>
                <a:gd name="T66" fmla="*/ 4 w 44"/>
                <a:gd name="T67" fmla="*/ 29 h 53"/>
                <a:gd name="T68" fmla="*/ 5 w 44"/>
                <a:gd name="T69" fmla="*/ 25 h 53"/>
                <a:gd name="T70" fmla="*/ 9 w 44"/>
                <a:gd name="T71" fmla="*/ 22 h 53"/>
                <a:gd name="T72" fmla="*/ 21 w 44"/>
                <a:gd name="T73" fmla="*/ 22 h 53"/>
                <a:gd name="T74" fmla="*/ 21 w 44"/>
                <a:gd name="T75" fmla="*/ 22 h 53"/>
                <a:gd name="T76" fmla="*/ 21 w 44"/>
                <a:gd name="T77" fmla="*/ 20 h 53"/>
                <a:gd name="T78" fmla="*/ 20 w 44"/>
                <a:gd name="T79" fmla="*/ 17 h 53"/>
                <a:gd name="T80" fmla="*/ 18 w 44"/>
                <a:gd name="T81" fmla="*/ 16 h 53"/>
                <a:gd name="T82" fmla="*/ 18 w 44"/>
                <a:gd name="T83" fmla="*/ 16 h 53"/>
                <a:gd name="T84" fmla="*/ 15 w 44"/>
                <a:gd name="T85" fmla="*/ 12 h 53"/>
                <a:gd name="T86" fmla="*/ 13 w 44"/>
                <a:gd name="T87" fmla="*/ 9 h 53"/>
                <a:gd name="T88" fmla="*/ 13 w 44"/>
                <a:gd name="T89" fmla="*/ 6 h 53"/>
                <a:gd name="T90" fmla="*/ 16 w 44"/>
                <a:gd name="T91" fmla="*/ 6 h 53"/>
                <a:gd name="T92" fmla="*/ 17 w 44"/>
                <a:gd name="T93" fmla="*/ 0 h 53"/>
                <a:gd name="T94" fmla="*/ 34 w 44"/>
                <a:gd name="T95" fmla="*/ 0 h 53"/>
                <a:gd name="T96" fmla="*/ 36 w 44"/>
                <a:gd name="T97" fmla="*/ 28 h 53"/>
                <a:gd name="T98" fmla="*/ 40 w 44"/>
                <a:gd name="T99" fmla="*/ 28 h 53"/>
                <a:gd name="T100" fmla="*/ 39 w 44"/>
                <a:gd name="T101" fmla="*/ 31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
                <a:gd name="T154" fmla="*/ 0 h 53"/>
                <a:gd name="T155" fmla="*/ 44 w 44"/>
                <a:gd name="T156" fmla="*/ 53 h 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 h="53">
                  <a:moveTo>
                    <a:pt x="39" y="31"/>
                  </a:moveTo>
                  <a:lnTo>
                    <a:pt x="44" y="31"/>
                  </a:lnTo>
                  <a:lnTo>
                    <a:pt x="42" y="32"/>
                  </a:lnTo>
                  <a:lnTo>
                    <a:pt x="42" y="33"/>
                  </a:lnTo>
                  <a:lnTo>
                    <a:pt x="40" y="33"/>
                  </a:lnTo>
                  <a:lnTo>
                    <a:pt x="37" y="34"/>
                  </a:lnTo>
                  <a:lnTo>
                    <a:pt x="36" y="37"/>
                  </a:lnTo>
                  <a:lnTo>
                    <a:pt x="34" y="41"/>
                  </a:lnTo>
                  <a:lnTo>
                    <a:pt x="33" y="44"/>
                  </a:lnTo>
                  <a:lnTo>
                    <a:pt x="31" y="46"/>
                  </a:lnTo>
                  <a:lnTo>
                    <a:pt x="29" y="47"/>
                  </a:lnTo>
                  <a:lnTo>
                    <a:pt x="29" y="49"/>
                  </a:lnTo>
                  <a:lnTo>
                    <a:pt x="28" y="50"/>
                  </a:lnTo>
                  <a:lnTo>
                    <a:pt x="26" y="50"/>
                  </a:lnTo>
                  <a:lnTo>
                    <a:pt x="24" y="52"/>
                  </a:lnTo>
                  <a:lnTo>
                    <a:pt x="23" y="52"/>
                  </a:lnTo>
                  <a:lnTo>
                    <a:pt x="21" y="53"/>
                  </a:lnTo>
                  <a:lnTo>
                    <a:pt x="18" y="53"/>
                  </a:lnTo>
                  <a:lnTo>
                    <a:pt x="14" y="50"/>
                  </a:lnTo>
                  <a:lnTo>
                    <a:pt x="9" y="46"/>
                  </a:lnTo>
                  <a:lnTo>
                    <a:pt x="0" y="37"/>
                  </a:lnTo>
                  <a:lnTo>
                    <a:pt x="3" y="34"/>
                  </a:lnTo>
                  <a:lnTo>
                    <a:pt x="4" y="32"/>
                  </a:lnTo>
                  <a:lnTo>
                    <a:pt x="3" y="31"/>
                  </a:lnTo>
                  <a:lnTo>
                    <a:pt x="4" y="29"/>
                  </a:lnTo>
                  <a:lnTo>
                    <a:pt x="5" y="25"/>
                  </a:lnTo>
                  <a:lnTo>
                    <a:pt x="9" y="22"/>
                  </a:lnTo>
                  <a:lnTo>
                    <a:pt x="21" y="22"/>
                  </a:lnTo>
                  <a:lnTo>
                    <a:pt x="21" y="20"/>
                  </a:lnTo>
                  <a:lnTo>
                    <a:pt x="20" y="17"/>
                  </a:lnTo>
                  <a:lnTo>
                    <a:pt x="18" y="16"/>
                  </a:lnTo>
                  <a:lnTo>
                    <a:pt x="15" y="12"/>
                  </a:lnTo>
                  <a:lnTo>
                    <a:pt x="13" y="9"/>
                  </a:lnTo>
                  <a:lnTo>
                    <a:pt x="13" y="6"/>
                  </a:lnTo>
                  <a:lnTo>
                    <a:pt x="16" y="6"/>
                  </a:lnTo>
                  <a:lnTo>
                    <a:pt x="17" y="0"/>
                  </a:lnTo>
                  <a:lnTo>
                    <a:pt x="34" y="0"/>
                  </a:lnTo>
                  <a:lnTo>
                    <a:pt x="36" y="28"/>
                  </a:lnTo>
                  <a:lnTo>
                    <a:pt x="40" y="28"/>
                  </a:lnTo>
                  <a:lnTo>
                    <a:pt x="39" y="31"/>
                  </a:lnTo>
                  <a:close/>
                </a:path>
              </a:pathLst>
            </a:custGeom>
            <a:grpFill/>
            <a:ln w="1905">
              <a:solidFill>
                <a:srgbClr val="FAE374"/>
              </a:solidFill>
              <a:prstDash val="solid"/>
              <a:round/>
              <a:headEnd/>
              <a:tailEnd/>
            </a:ln>
          </p:spPr>
          <p:txBody>
            <a:bodyPr/>
            <a:lstStyle/>
            <a:p>
              <a:endParaRPr lang="en-US"/>
            </a:p>
          </p:txBody>
        </p:sp>
        <p:sp>
          <p:nvSpPr>
            <p:cNvPr id="204" name="Freeform 279"/>
            <p:cNvSpPr>
              <a:spLocks noChangeAspect="1" noEditPoints="1"/>
            </p:cNvSpPr>
            <p:nvPr/>
          </p:nvSpPr>
          <p:spPr bwMode="auto">
            <a:xfrm>
              <a:off x="3550103" y="1458928"/>
              <a:ext cx="790267" cy="663294"/>
            </a:xfrm>
            <a:custGeom>
              <a:avLst/>
              <a:gdLst>
                <a:gd name="T0" fmla="*/ 145 w 605"/>
                <a:gd name="T1" fmla="*/ 40 h 465"/>
                <a:gd name="T2" fmla="*/ 51 w 605"/>
                <a:gd name="T3" fmla="*/ 77 h 465"/>
                <a:gd name="T4" fmla="*/ 83 w 605"/>
                <a:gd name="T5" fmla="*/ 96 h 465"/>
                <a:gd name="T6" fmla="*/ 5 w 605"/>
                <a:gd name="T7" fmla="*/ 127 h 465"/>
                <a:gd name="T8" fmla="*/ 28 w 605"/>
                <a:gd name="T9" fmla="*/ 146 h 465"/>
                <a:gd name="T10" fmla="*/ 36 w 605"/>
                <a:gd name="T11" fmla="*/ 167 h 465"/>
                <a:gd name="T12" fmla="*/ 87 w 605"/>
                <a:gd name="T13" fmla="*/ 161 h 465"/>
                <a:gd name="T14" fmla="*/ 150 w 605"/>
                <a:gd name="T15" fmla="*/ 184 h 465"/>
                <a:gd name="T16" fmla="*/ 168 w 605"/>
                <a:gd name="T17" fmla="*/ 214 h 465"/>
                <a:gd name="T18" fmla="*/ 168 w 605"/>
                <a:gd name="T19" fmla="*/ 252 h 465"/>
                <a:gd name="T20" fmla="*/ 214 w 605"/>
                <a:gd name="T21" fmla="*/ 261 h 465"/>
                <a:gd name="T22" fmla="*/ 176 w 605"/>
                <a:gd name="T23" fmla="*/ 269 h 465"/>
                <a:gd name="T24" fmla="*/ 203 w 605"/>
                <a:gd name="T25" fmla="*/ 297 h 465"/>
                <a:gd name="T26" fmla="*/ 216 w 605"/>
                <a:gd name="T27" fmla="*/ 297 h 465"/>
                <a:gd name="T28" fmla="*/ 211 w 605"/>
                <a:gd name="T29" fmla="*/ 322 h 465"/>
                <a:gd name="T30" fmla="*/ 191 w 605"/>
                <a:gd name="T31" fmla="*/ 357 h 465"/>
                <a:gd name="T32" fmla="*/ 206 w 605"/>
                <a:gd name="T33" fmla="*/ 383 h 465"/>
                <a:gd name="T34" fmla="*/ 209 w 605"/>
                <a:gd name="T35" fmla="*/ 403 h 465"/>
                <a:gd name="T36" fmla="*/ 234 w 605"/>
                <a:gd name="T37" fmla="*/ 427 h 465"/>
                <a:gd name="T38" fmla="*/ 265 w 605"/>
                <a:gd name="T39" fmla="*/ 447 h 465"/>
                <a:gd name="T40" fmla="*/ 297 w 605"/>
                <a:gd name="T41" fmla="*/ 456 h 465"/>
                <a:gd name="T42" fmla="*/ 299 w 605"/>
                <a:gd name="T43" fmla="*/ 431 h 465"/>
                <a:gd name="T44" fmla="*/ 316 w 605"/>
                <a:gd name="T45" fmla="*/ 393 h 465"/>
                <a:gd name="T46" fmla="*/ 349 w 605"/>
                <a:gd name="T47" fmla="*/ 363 h 465"/>
                <a:gd name="T48" fmla="*/ 393 w 605"/>
                <a:gd name="T49" fmla="*/ 332 h 465"/>
                <a:gd name="T50" fmla="*/ 449 w 605"/>
                <a:gd name="T51" fmla="*/ 315 h 465"/>
                <a:gd name="T52" fmla="*/ 495 w 605"/>
                <a:gd name="T53" fmla="*/ 297 h 465"/>
                <a:gd name="T54" fmla="*/ 483 w 605"/>
                <a:gd name="T55" fmla="*/ 274 h 465"/>
                <a:gd name="T56" fmla="*/ 477 w 605"/>
                <a:gd name="T57" fmla="*/ 257 h 465"/>
                <a:gd name="T58" fmla="*/ 485 w 605"/>
                <a:gd name="T59" fmla="*/ 258 h 465"/>
                <a:gd name="T60" fmla="*/ 508 w 605"/>
                <a:gd name="T61" fmla="*/ 252 h 465"/>
                <a:gd name="T62" fmla="*/ 508 w 605"/>
                <a:gd name="T63" fmla="*/ 240 h 465"/>
                <a:gd name="T64" fmla="*/ 525 w 605"/>
                <a:gd name="T65" fmla="*/ 214 h 465"/>
                <a:gd name="T66" fmla="*/ 510 w 605"/>
                <a:gd name="T67" fmla="*/ 199 h 465"/>
                <a:gd name="T68" fmla="*/ 518 w 605"/>
                <a:gd name="T69" fmla="*/ 192 h 465"/>
                <a:gd name="T70" fmla="*/ 529 w 605"/>
                <a:gd name="T71" fmla="*/ 160 h 465"/>
                <a:gd name="T72" fmla="*/ 536 w 605"/>
                <a:gd name="T73" fmla="*/ 140 h 465"/>
                <a:gd name="T74" fmla="*/ 527 w 605"/>
                <a:gd name="T75" fmla="*/ 126 h 465"/>
                <a:gd name="T76" fmla="*/ 529 w 605"/>
                <a:gd name="T77" fmla="*/ 86 h 465"/>
                <a:gd name="T78" fmla="*/ 541 w 605"/>
                <a:gd name="T79" fmla="*/ 71 h 465"/>
                <a:gd name="T80" fmla="*/ 552 w 605"/>
                <a:gd name="T81" fmla="*/ 49 h 465"/>
                <a:gd name="T82" fmla="*/ 483 w 605"/>
                <a:gd name="T83" fmla="*/ 61 h 465"/>
                <a:gd name="T84" fmla="*/ 467 w 605"/>
                <a:gd name="T85" fmla="*/ 46 h 465"/>
                <a:gd name="T86" fmla="*/ 469 w 605"/>
                <a:gd name="T87" fmla="*/ 37 h 465"/>
                <a:gd name="T88" fmla="*/ 484 w 605"/>
                <a:gd name="T89" fmla="*/ 13 h 465"/>
                <a:gd name="T90" fmla="*/ 413 w 605"/>
                <a:gd name="T91" fmla="*/ 4 h 465"/>
                <a:gd name="T92" fmla="*/ 330 w 605"/>
                <a:gd name="T93" fmla="*/ 12 h 465"/>
                <a:gd name="T94" fmla="*/ 286 w 605"/>
                <a:gd name="T95" fmla="*/ 17 h 465"/>
                <a:gd name="T96" fmla="*/ 253 w 605"/>
                <a:gd name="T97" fmla="*/ 32 h 465"/>
                <a:gd name="T98" fmla="*/ 232 w 605"/>
                <a:gd name="T99" fmla="*/ 31 h 465"/>
                <a:gd name="T100" fmla="*/ 352 w 605"/>
                <a:gd name="T101" fmla="*/ 352 h 465"/>
                <a:gd name="T102" fmla="*/ 222 w 605"/>
                <a:gd name="T103" fmla="*/ 346 h 465"/>
                <a:gd name="T104" fmla="*/ 458 w 605"/>
                <a:gd name="T105" fmla="*/ 278 h 465"/>
                <a:gd name="T106" fmla="*/ 192 w 605"/>
                <a:gd name="T107" fmla="*/ 260 h 465"/>
                <a:gd name="T108" fmla="*/ 494 w 605"/>
                <a:gd name="T109" fmla="*/ 235 h 465"/>
                <a:gd name="T110" fmla="*/ 489 w 605"/>
                <a:gd name="T111" fmla="*/ 212 h 465"/>
                <a:gd name="T112" fmla="*/ 469 w 605"/>
                <a:gd name="T113" fmla="*/ 236 h 465"/>
                <a:gd name="T114" fmla="*/ 487 w 605"/>
                <a:gd name="T115" fmla="*/ 211 h 465"/>
                <a:gd name="T116" fmla="*/ 509 w 605"/>
                <a:gd name="T117" fmla="*/ 184 h 465"/>
                <a:gd name="T118" fmla="*/ 540 w 605"/>
                <a:gd name="T119" fmla="*/ 162 h 465"/>
                <a:gd name="T120" fmla="*/ 194 w 605"/>
                <a:gd name="T121" fmla="*/ 41 h 465"/>
                <a:gd name="T122" fmla="*/ 370 w 605"/>
                <a:gd name="T123" fmla="*/ 20 h 465"/>
                <a:gd name="T124" fmla="*/ 391 w 605"/>
                <a:gd name="T125" fmla="*/ 15 h 4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5"/>
                <a:gd name="T190" fmla="*/ 0 h 465"/>
                <a:gd name="T191" fmla="*/ 605 w 605"/>
                <a:gd name="T192" fmla="*/ 465 h 4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5" h="465">
                  <a:moveTo>
                    <a:pt x="222" y="57"/>
                  </a:moveTo>
                  <a:lnTo>
                    <a:pt x="222" y="57"/>
                  </a:lnTo>
                  <a:lnTo>
                    <a:pt x="208" y="51"/>
                  </a:lnTo>
                  <a:lnTo>
                    <a:pt x="196" y="46"/>
                  </a:lnTo>
                  <a:lnTo>
                    <a:pt x="191" y="51"/>
                  </a:lnTo>
                  <a:lnTo>
                    <a:pt x="186" y="57"/>
                  </a:lnTo>
                  <a:lnTo>
                    <a:pt x="185" y="45"/>
                  </a:lnTo>
                  <a:lnTo>
                    <a:pt x="183" y="35"/>
                  </a:lnTo>
                  <a:lnTo>
                    <a:pt x="170" y="37"/>
                  </a:lnTo>
                  <a:lnTo>
                    <a:pt x="170" y="41"/>
                  </a:lnTo>
                  <a:lnTo>
                    <a:pt x="169" y="41"/>
                  </a:lnTo>
                  <a:lnTo>
                    <a:pt x="168" y="40"/>
                  </a:lnTo>
                  <a:lnTo>
                    <a:pt x="168" y="39"/>
                  </a:lnTo>
                  <a:lnTo>
                    <a:pt x="165" y="38"/>
                  </a:lnTo>
                  <a:lnTo>
                    <a:pt x="164" y="40"/>
                  </a:lnTo>
                  <a:lnTo>
                    <a:pt x="162" y="41"/>
                  </a:lnTo>
                  <a:lnTo>
                    <a:pt x="160" y="41"/>
                  </a:lnTo>
                  <a:lnTo>
                    <a:pt x="157" y="40"/>
                  </a:lnTo>
                  <a:lnTo>
                    <a:pt x="154" y="39"/>
                  </a:lnTo>
                  <a:lnTo>
                    <a:pt x="152" y="39"/>
                  </a:lnTo>
                  <a:lnTo>
                    <a:pt x="145" y="40"/>
                  </a:lnTo>
                  <a:lnTo>
                    <a:pt x="137" y="41"/>
                  </a:lnTo>
                  <a:lnTo>
                    <a:pt x="121" y="46"/>
                  </a:lnTo>
                  <a:lnTo>
                    <a:pt x="125" y="57"/>
                  </a:lnTo>
                  <a:lnTo>
                    <a:pt x="121" y="51"/>
                  </a:lnTo>
                  <a:lnTo>
                    <a:pt x="119" y="48"/>
                  </a:lnTo>
                  <a:lnTo>
                    <a:pt x="117" y="46"/>
                  </a:lnTo>
                  <a:lnTo>
                    <a:pt x="113" y="47"/>
                  </a:lnTo>
                  <a:lnTo>
                    <a:pt x="110" y="46"/>
                  </a:lnTo>
                  <a:lnTo>
                    <a:pt x="104" y="61"/>
                  </a:lnTo>
                  <a:lnTo>
                    <a:pt x="107" y="62"/>
                  </a:lnTo>
                  <a:lnTo>
                    <a:pt x="109" y="65"/>
                  </a:lnTo>
                  <a:lnTo>
                    <a:pt x="102" y="62"/>
                  </a:lnTo>
                  <a:lnTo>
                    <a:pt x="97" y="61"/>
                  </a:lnTo>
                  <a:lnTo>
                    <a:pt x="92" y="61"/>
                  </a:lnTo>
                  <a:lnTo>
                    <a:pt x="88" y="62"/>
                  </a:lnTo>
                  <a:lnTo>
                    <a:pt x="79" y="65"/>
                  </a:lnTo>
                  <a:lnTo>
                    <a:pt x="69" y="70"/>
                  </a:lnTo>
                  <a:lnTo>
                    <a:pt x="60" y="71"/>
                  </a:lnTo>
                  <a:lnTo>
                    <a:pt x="55" y="72"/>
                  </a:lnTo>
                  <a:lnTo>
                    <a:pt x="52" y="74"/>
                  </a:lnTo>
                  <a:lnTo>
                    <a:pt x="51" y="77"/>
                  </a:lnTo>
                  <a:lnTo>
                    <a:pt x="51" y="80"/>
                  </a:lnTo>
                  <a:lnTo>
                    <a:pt x="48" y="80"/>
                  </a:lnTo>
                  <a:lnTo>
                    <a:pt x="48" y="82"/>
                  </a:lnTo>
                  <a:lnTo>
                    <a:pt x="51" y="85"/>
                  </a:lnTo>
                  <a:lnTo>
                    <a:pt x="53" y="85"/>
                  </a:lnTo>
                  <a:lnTo>
                    <a:pt x="55" y="83"/>
                  </a:lnTo>
                  <a:lnTo>
                    <a:pt x="58" y="82"/>
                  </a:lnTo>
                  <a:lnTo>
                    <a:pt x="60" y="82"/>
                  </a:lnTo>
                  <a:lnTo>
                    <a:pt x="62" y="82"/>
                  </a:lnTo>
                  <a:lnTo>
                    <a:pt x="63" y="83"/>
                  </a:lnTo>
                  <a:lnTo>
                    <a:pt x="63" y="85"/>
                  </a:lnTo>
                  <a:lnTo>
                    <a:pt x="64" y="85"/>
                  </a:lnTo>
                  <a:lnTo>
                    <a:pt x="69" y="86"/>
                  </a:lnTo>
                  <a:lnTo>
                    <a:pt x="75" y="85"/>
                  </a:lnTo>
                  <a:lnTo>
                    <a:pt x="84" y="82"/>
                  </a:lnTo>
                  <a:lnTo>
                    <a:pt x="81" y="87"/>
                  </a:lnTo>
                  <a:lnTo>
                    <a:pt x="83" y="86"/>
                  </a:lnTo>
                  <a:lnTo>
                    <a:pt x="84" y="86"/>
                  </a:lnTo>
                  <a:lnTo>
                    <a:pt x="84" y="88"/>
                  </a:lnTo>
                  <a:lnTo>
                    <a:pt x="81" y="92"/>
                  </a:lnTo>
                  <a:lnTo>
                    <a:pt x="83" y="94"/>
                  </a:lnTo>
                  <a:lnTo>
                    <a:pt x="83" y="96"/>
                  </a:lnTo>
                  <a:lnTo>
                    <a:pt x="83" y="97"/>
                  </a:lnTo>
                  <a:lnTo>
                    <a:pt x="80" y="100"/>
                  </a:lnTo>
                  <a:lnTo>
                    <a:pt x="75" y="104"/>
                  </a:lnTo>
                  <a:lnTo>
                    <a:pt x="70" y="106"/>
                  </a:lnTo>
                  <a:lnTo>
                    <a:pt x="66" y="108"/>
                  </a:lnTo>
                  <a:lnTo>
                    <a:pt x="58" y="107"/>
                  </a:lnTo>
                  <a:lnTo>
                    <a:pt x="52" y="106"/>
                  </a:lnTo>
                  <a:lnTo>
                    <a:pt x="47" y="106"/>
                  </a:lnTo>
                  <a:lnTo>
                    <a:pt x="43" y="108"/>
                  </a:lnTo>
                  <a:lnTo>
                    <a:pt x="39" y="111"/>
                  </a:lnTo>
                  <a:lnTo>
                    <a:pt x="37" y="111"/>
                  </a:lnTo>
                  <a:lnTo>
                    <a:pt x="36" y="111"/>
                  </a:lnTo>
                  <a:lnTo>
                    <a:pt x="35" y="110"/>
                  </a:lnTo>
                  <a:lnTo>
                    <a:pt x="31" y="110"/>
                  </a:lnTo>
                  <a:lnTo>
                    <a:pt x="20" y="111"/>
                  </a:lnTo>
                  <a:lnTo>
                    <a:pt x="7" y="113"/>
                  </a:lnTo>
                  <a:lnTo>
                    <a:pt x="5" y="115"/>
                  </a:lnTo>
                  <a:lnTo>
                    <a:pt x="3" y="118"/>
                  </a:lnTo>
                  <a:lnTo>
                    <a:pt x="4" y="122"/>
                  </a:lnTo>
                  <a:lnTo>
                    <a:pt x="4" y="124"/>
                  </a:lnTo>
                  <a:lnTo>
                    <a:pt x="5" y="127"/>
                  </a:lnTo>
                  <a:lnTo>
                    <a:pt x="7" y="128"/>
                  </a:lnTo>
                  <a:lnTo>
                    <a:pt x="10" y="128"/>
                  </a:lnTo>
                  <a:lnTo>
                    <a:pt x="12" y="129"/>
                  </a:lnTo>
                  <a:lnTo>
                    <a:pt x="14" y="130"/>
                  </a:lnTo>
                  <a:lnTo>
                    <a:pt x="16" y="132"/>
                  </a:lnTo>
                  <a:lnTo>
                    <a:pt x="18" y="135"/>
                  </a:lnTo>
                  <a:lnTo>
                    <a:pt x="21" y="136"/>
                  </a:lnTo>
                  <a:lnTo>
                    <a:pt x="24" y="136"/>
                  </a:lnTo>
                  <a:lnTo>
                    <a:pt x="31" y="136"/>
                  </a:lnTo>
                  <a:lnTo>
                    <a:pt x="34" y="130"/>
                  </a:lnTo>
                  <a:lnTo>
                    <a:pt x="36" y="136"/>
                  </a:lnTo>
                  <a:lnTo>
                    <a:pt x="44" y="137"/>
                  </a:lnTo>
                  <a:lnTo>
                    <a:pt x="51" y="136"/>
                  </a:lnTo>
                  <a:lnTo>
                    <a:pt x="58" y="135"/>
                  </a:lnTo>
                  <a:lnTo>
                    <a:pt x="66" y="135"/>
                  </a:lnTo>
                  <a:lnTo>
                    <a:pt x="64" y="140"/>
                  </a:lnTo>
                  <a:lnTo>
                    <a:pt x="54" y="139"/>
                  </a:lnTo>
                  <a:lnTo>
                    <a:pt x="46" y="139"/>
                  </a:lnTo>
                  <a:lnTo>
                    <a:pt x="37" y="140"/>
                  </a:lnTo>
                  <a:lnTo>
                    <a:pt x="29" y="142"/>
                  </a:lnTo>
                  <a:lnTo>
                    <a:pt x="28" y="144"/>
                  </a:lnTo>
                  <a:lnTo>
                    <a:pt x="26" y="145"/>
                  </a:lnTo>
                  <a:lnTo>
                    <a:pt x="28" y="146"/>
                  </a:lnTo>
                  <a:lnTo>
                    <a:pt x="29" y="146"/>
                  </a:lnTo>
                  <a:lnTo>
                    <a:pt x="29" y="147"/>
                  </a:lnTo>
                  <a:lnTo>
                    <a:pt x="24" y="146"/>
                  </a:lnTo>
                  <a:lnTo>
                    <a:pt x="21" y="146"/>
                  </a:lnTo>
                  <a:lnTo>
                    <a:pt x="18" y="144"/>
                  </a:lnTo>
                  <a:lnTo>
                    <a:pt x="15" y="144"/>
                  </a:lnTo>
                  <a:lnTo>
                    <a:pt x="13" y="144"/>
                  </a:lnTo>
                  <a:lnTo>
                    <a:pt x="11" y="145"/>
                  </a:lnTo>
                  <a:lnTo>
                    <a:pt x="8" y="145"/>
                  </a:lnTo>
                  <a:lnTo>
                    <a:pt x="11" y="147"/>
                  </a:lnTo>
                  <a:lnTo>
                    <a:pt x="12" y="149"/>
                  </a:lnTo>
                  <a:lnTo>
                    <a:pt x="12" y="152"/>
                  </a:lnTo>
                  <a:lnTo>
                    <a:pt x="12" y="153"/>
                  </a:lnTo>
                  <a:lnTo>
                    <a:pt x="18" y="153"/>
                  </a:lnTo>
                  <a:lnTo>
                    <a:pt x="22" y="154"/>
                  </a:lnTo>
                  <a:lnTo>
                    <a:pt x="26" y="156"/>
                  </a:lnTo>
                  <a:lnTo>
                    <a:pt x="26" y="157"/>
                  </a:lnTo>
                  <a:lnTo>
                    <a:pt x="24" y="157"/>
                  </a:lnTo>
                  <a:lnTo>
                    <a:pt x="22" y="157"/>
                  </a:lnTo>
                  <a:lnTo>
                    <a:pt x="28" y="163"/>
                  </a:lnTo>
                  <a:lnTo>
                    <a:pt x="30" y="165"/>
                  </a:lnTo>
                  <a:lnTo>
                    <a:pt x="36" y="167"/>
                  </a:lnTo>
                  <a:lnTo>
                    <a:pt x="39" y="168"/>
                  </a:lnTo>
                  <a:lnTo>
                    <a:pt x="44" y="169"/>
                  </a:lnTo>
                  <a:lnTo>
                    <a:pt x="45" y="168"/>
                  </a:lnTo>
                  <a:lnTo>
                    <a:pt x="46" y="167"/>
                  </a:lnTo>
                  <a:lnTo>
                    <a:pt x="46" y="163"/>
                  </a:lnTo>
                  <a:lnTo>
                    <a:pt x="46" y="159"/>
                  </a:lnTo>
                  <a:lnTo>
                    <a:pt x="52" y="162"/>
                  </a:lnTo>
                  <a:lnTo>
                    <a:pt x="53" y="163"/>
                  </a:lnTo>
                  <a:lnTo>
                    <a:pt x="54" y="161"/>
                  </a:lnTo>
                  <a:lnTo>
                    <a:pt x="54" y="160"/>
                  </a:lnTo>
                  <a:lnTo>
                    <a:pt x="56" y="159"/>
                  </a:lnTo>
                  <a:lnTo>
                    <a:pt x="60" y="159"/>
                  </a:lnTo>
                  <a:lnTo>
                    <a:pt x="64" y="159"/>
                  </a:lnTo>
                  <a:lnTo>
                    <a:pt x="66" y="161"/>
                  </a:lnTo>
                  <a:lnTo>
                    <a:pt x="67" y="163"/>
                  </a:lnTo>
                  <a:lnTo>
                    <a:pt x="67" y="164"/>
                  </a:lnTo>
                  <a:lnTo>
                    <a:pt x="70" y="165"/>
                  </a:lnTo>
                  <a:lnTo>
                    <a:pt x="71" y="163"/>
                  </a:lnTo>
                  <a:lnTo>
                    <a:pt x="72" y="161"/>
                  </a:lnTo>
                  <a:lnTo>
                    <a:pt x="79" y="161"/>
                  </a:lnTo>
                  <a:lnTo>
                    <a:pt x="83" y="162"/>
                  </a:lnTo>
                  <a:lnTo>
                    <a:pt x="87" y="161"/>
                  </a:lnTo>
                  <a:lnTo>
                    <a:pt x="88" y="159"/>
                  </a:lnTo>
                  <a:lnTo>
                    <a:pt x="91" y="156"/>
                  </a:lnTo>
                  <a:lnTo>
                    <a:pt x="93" y="156"/>
                  </a:lnTo>
                  <a:lnTo>
                    <a:pt x="93" y="157"/>
                  </a:lnTo>
                  <a:lnTo>
                    <a:pt x="94" y="162"/>
                  </a:lnTo>
                  <a:lnTo>
                    <a:pt x="100" y="157"/>
                  </a:lnTo>
                  <a:lnTo>
                    <a:pt x="121" y="163"/>
                  </a:lnTo>
                  <a:lnTo>
                    <a:pt x="123" y="165"/>
                  </a:lnTo>
                  <a:lnTo>
                    <a:pt x="125" y="168"/>
                  </a:lnTo>
                  <a:lnTo>
                    <a:pt x="126" y="170"/>
                  </a:lnTo>
                  <a:lnTo>
                    <a:pt x="127" y="171"/>
                  </a:lnTo>
                  <a:lnTo>
                    <a:pt x="131" y="171"/>
                  </a:lnTo>
                  <a:lnTo>
                    <a:pt x="133" y="171"/>
                  </a:lnTo>
                  <a:lnTo>
                    <a:pt x="136" y="171"/>
                  </a:lnTo>
                  <a:lnTo>
                    <a:pt x="138" y="171"/>
                  </a:lnTo>
                  <a:lnTo>
                    <a:pt x="140" y="173"/>
                  </a:lnTo>
                  <a:lnTo>
                    <a:pt x="140" y="176"/>
                  </a:lnTo>
                  <a:lnTo>
                    <a:pt x="141" y="179"/>
                  </a:lnTo>
                  <a:lnTo>
                    <a:pt x="142" y="180"/>
                  </a:lnTo>
                  <a:lnTo>
                    <a:pt x="144" y="181"/>
                  </a:lnTo>
                  <a:lnTo>
                    <a:pt x="148" y="183"/>
                  </a:lnTo>
                  <a:lnTo>
                    <a:pt x="150" y="184"/>
                  </a:lnTo>
                  <a:lnTo>
                    <a:pt x="151" y="187"/>
                  </a:lnTo>
                  <a:lnTo>
                    <a:pt x="156" y="192"/>
                  </a:lnTo>
                  <a:lnTo>
                    <a:pt x="158" y="192"/>
                  </a:lnTo>
                  <a:lnTo>
                    <a:pt x="161" y="192"/>
                  </a:lnTo>
                  <a:lnTo>
                    <a:pt x="161" y="193"/>
                  </a:lnTo>
                  <a:lnTo>
                    <a:pt x="162" y="193"/>
                  </a:lnTo>
                  <a:lnTo>
                    <a:pt x="164" y="194"/>
                  </a:lnTo>
                  <a:lnTo>
                    <a:pt x="164" y="195"/>
                  </a:lnTo>
                  <a:lnTo>
                    <a:pt x="161" y="196"/>
                  </a:lnTo>
                  <a:lnTo>
                    <a:pt x="161" y="197"/>
                  </a:lnTo>
                  <a:lnTo>
                    <a:pt x="161" y="199"/>
                  </a:lnTo>
                  <a:lnTo>
                    <a:pt x="160" y="201"/>
                  </a:lnTo>
                  <a:lnTo>
                    <a:pt x="153" y="204"/>
                  </a:lnTo>
                  <a:lnTo>
                    <a:pt x="159" y="203"/>
                  </a:lnTo>
                  <a:lnTo>
                    <a:pt x="164" y="202"/>
                  </a:lnTo>
                  <a:lnTo>
                    <a:pt x="165" y="207"/>
                  </a:lnTo>
                  <a:lnTo>
                    <a:pt x="166" y="210"/>
                  </a:lnTo>
                  <a:lnTo>
                    <a:pt x="169" y="210"/>
                  </a:lnTo>
                  <a:lnTo>
                    <a:pt x="169" y="212"/>
                  </a:lnTo>
                  <a:lnTo>
                    <a:pt x="168" y="213"/>
                  </a:lnTo>
                  <a:lnTo>
                    <a:pt x="168" y="214"/>
                  </a:lnTo>
                  <a:lnTo>
                    <a:pt x="173" y="218"/>
                  </a:lnTo>
                  <a:lnTo>
                    <a:pt x="173" y="221"/>
                  </a:lnTo>
                  <a:lnTo>
                    <a:pt x="173" y="224"/>
                  </a:lnTo>
                  <a:lnTo>
                    <a:pt x="177" y="224"/>
                  </a:lnTo>
                  <a:lnTo>
                    <a:pt x="177" y="226"/>
                  </a:lnTo>
                  <a:lnTo>
                    <a:pt x="177" y="228"/>
                  </a:lnTo>
                  <a:lnTo>
                    <a:pt x="176" y="229"/>
                  </a:lnTo>
                  <a:lnTo>
                    <a:pt x="177" y="232"/>
                  </a:lnTo>
                  <a:lnTo>
                    <a:pt x="173" y="233"/>
                  </a:lnTo>
                  <a:lnTo>
                    <a:pt x="169" y="233"/>
                  </a:lnTo>
                  <a:lnTo>
                    <a:pt x="170" y="233"/>
                  </a:lnTo>
                  <a:lnTo>
                    <a:pt x="170" y="235"/>
                  </a:lnTo>
                  <a:lnTo>
                    <a:pt x="170" y="237"/>
                  </a:lnTo>
                  <a:lnTo>
                    <a:pt x="168" y="240"/>
                  </a:lnTo>
                  <a:lnTo>
                    <a:pt x="167" y="242"/>
                  </a:lnTo>
                  <a:lnTo>
                    <a:pt x="168" y="244"/>
                  </a:lnTo>
                  <a:lnTo>
                    <a:pt x="170" y="245"/>
                  </a:lnTo>
                  <a:lnTo>
                    <a:pt x="167" y="248"/>
                  </a:lnTo>
                  <a:lnTo>
                    <a:pt x="165" y="250"/>
                  </a:lnTo>
                  <a:lnTo>
                    <a:pt x="166" y="251"/>
                  </a:lnTo>
                  <a:lnTo>
                    <a:pt x="168" y="252"/>
                  </a:lnTo>
                  <a:lnTo>
                    <a:pt x="174" y="252"/>
                  </a:lnTo>
                  <a:lnTo>
                    <a:pt x="180" y="253"/>
                  </a:lnTo>
                  <a:lnTo>
                    <a:pt x="181" y="249"/>
                  </a:lnTo>
                  <a:lnTo>
                    <a:pt x="182" y="244"/>
                  </a:lnTo>
                  <a:lnTo>
                    <a:pt x="185" y="245"/>
                  </a:lnTo>
                  <a:lnTo>
                    <a:pt x="185" y="249"/>
                  </a:lnTo>
                  <a:lnTo>
                    <a:pt x="192" y="249"/>
                  </a:lnTo>
                  <a:lnTo>
                    <a:pt x="201" y="250"/>
                  </a:lnTo>
                  <a:lnTo>
                    <a:pt x="200" y="252"/>
                  </a:lnTo>
                  <a:lnTo>
                    <a:pt x="200" y="254"/>
                  </a:lnTo>
                  <a:lnTo>
                    <a:pt x="202" y="254"/>
                  </a:lnTo>
                  <a:lnTo>
                    <a:pt x="205" y="254"/>
                  </a:lnTo>
                  <a:lnTo>
                    <a:pt x="207" y="253"/>
                  </a:lnTo>
                  <a:lnTo>
                    <a:pt x="209" y="253"/>
                  </a:lnTo>
                  <a:lnTo>
                    <a:pt x="208" y="254"/>
                  </a:lnTo>
                  <a:lnTo>
                    <a:pt x="206" y="257"/>
                  </a:lnTo>
                  <a:lnTo>
                    <a:pt x="218" y="258"/>
                  </a:lnTo>
                  <a:lnTo>
                    <a:pt x="216" y="259"/>
                  </a:lnTo>
                  <a:lnTo>
                    <a:pt x="214" y="261"/>
                  </a:lnTo>
                  <a:lnTo>
                    <a:pt x="214" y="262"/>
                  </a:lnTo>
                  <a:lnTo>
                    <a:pt x="217" y="262"/>
                  </a:lnTo>
                  <a:lnTo>
                    <a:pt x="213" y="265"/>
                  </a:lnTo>
                  <a:lnTo>
                    <a:pt x="211" y="267"/>
                  </a:lnTo>
                  <a:lnTo>
                    <a:pt x="214" y="267"/>
                  </a:lnTo>
                  <a:lnTo>
                    <a:pt x="217" y="267"/>
                  </a:lnTo>
                  <a:lnTo>
                    <a:pt x="218" y="268"/>
                  </a:lnTo>
                  <a:lnTo>
                    <a:pt x="217" y="269"/>
                  </a:lnTo>
                  <a:lnTo>
                    <a:pt x="213" y="269"/>
                  </a:lnTo>
                  <a:lnTo>
                    <a:pt x="213" y="271"/>
                  </a:lnTo>
                  <a:lnTo>
                    <a:pt x="218" y="275"/>
                  </a:lnTo>
                  <a:lnTo>
                    <a:pt x="218" y="276"/>
                  </a:lnTo>
                  <a:lnTo>
                    <a:pt x="217" y="276"/>
                  </a:lnTo>
                  <a:lnTo>
                    <a:pt x="213" y="275"/>
                  </a:lnTo>
                  <a:lnTo>
                    <a:pt x="208" y="274"/>
                  </a:lnTo>
                  <a:lnTo>
                    <a:pt x="203" y="270"/>
                  </a:lnTo>
                  <a:lnTo>
                    <a:pt x="200" y="267"/>
                  </a:lnTo>
                  <a:lnTo>
                    <a:pt x="194" y="266"/>
                  </a:lnTo>
                  <a:lnTo>
                    <a:pt x="188" y="266"/>
                  </a:lnTo>
                  <a:lnTo>
                    <a:pt x="175" y="267"/>
                  </a:lnTo>
                  <a:lnTo>
                    <a:pt x="176" y="269"/>
                  </a:lnTo>
                  <a:lnTo>
                    <a:pt x="177" y="271"/>
                  </a:lnTo>
                  <a:lnTo>
                    <a:pt x="178" y="273"/>
                  </a:lnTo>
                  <a:lnTo>
                    <a:pt x="181" y="273"/>
                  </a:lnTo>
                  <a:lnTo>
                    <a:pt x="183" y="273"/>
                  </a:lnTo>
                  <a:lnTo>
                    <a:pt x="185" y="274"/>
                  </a:lnTo>
                  <a:lnTo>
                    <a:pt x="186" y="278"/>
                  </a:lnTo>
                  <a:lnTo>
                    <a:pt x="175" y="276"/>
                  </a:lnTo>
                  <a:lnTo>
                    <a:pt x="174" y="282"/>
                  </a:lnTo>
                  <a:lnTo>
                    <a:pt x="173" y="286"/>
                  </a:lnTo>
                  <a:lnTo>
                    <a:pt x="170" y="292"/>
                  </a:lnTo>
                  <a:lnTo>
                    <a:pt x="170" y="293"/>
                  </a:lnTo>
                  <a:lnTo>
                    <a:pt x="173" y="294"/>
                  </a:lnTo>
                  <a:lnTo>
                    <a:pt x="185" y="295"/>
                  </a:lnTo>
                  <a:lnTo>
                    <a:pt x="185" y="298"/>
                  </a:lnTo>
                  <a:lnTo>
                    <a:pt x="180" y="299"/>
                  </a:lnTo>
                  <a:lnTo>
                    <a:pt x="175" y="298"/>
                  </a:lnTo>
                  <a:lnTo>
                    <a:pt x="178" y="302"/>
                  </a:lnTo>
                  <a:lnTo>
                    <a:pt x="184" y="303"/>
                  </a:lnTo>
                  <a:lnTo>
                    <a:pt x="189" y="302"/>
                  </a:lnTo>
                  <a:lnTo>
                    <a:pt x="197" y="298"/>
                  </a:lnTo>
                  <a:lnTo>
                    <a:pt x="200" y="297"/>
                  </a:lnTo>
                  <a:lnTo>
                    <a:pt x="203" y="297"/>
                  </a:lnTo>
                  <a:lnTo>
                    <a:pt x="203" y="293"/>
                  </a:lnTo>
                  <a:lnTo>
                    <a:pt x="203" y="291"/>
                  </a:lnTo>
                  <a:lnTo>
                    <a:pt x="200" y="287"/>
                  </a:lnTo>
                  <a:lnTo>
                    <a:pt x="196" y="284"/>
                  </a:lnTo>
                  <a:lnTo>
                    <a:pt x="188" y="278"/>
                  </a:lnTo>
                  <a:lnTo>
                    <a:pt x="188" y="275"/>
                  </a:lnTo>
                  <a:lnTo>
                    <a:pt x="192" y="276"/>
                  </a:lnTo>
                  <a:lnTo>
                    <a:pt x="196" y="276"/>
                  </a:lnTo>
                  <a:lnTo>
                    <a:pt x="198" y="279"/>
                  </a:lnTo>
                  <a:lnTo>
                    <a:pt x="199" y="282"/>
                  </a:lnTo>
                  <a:lnTo>
                    <a:pt x="200" y="283"/>
                  </a:lnTo>
                  <a:lnTo>
                    <a:pt x="202" y="283"/>
                  </a:lnTo>
                  <a:lnTo>
                    <a:pt x="205" y="282"/>
                  </a:lnTo>
                  <a:lnTo>
                    <a:pt x="208" y="281"/>
                  </a:lnTo>
                  <a:lnTo>
                    <a:pt x="209" y="282"/>
                  </a:lnTo>
                  <a:lnTo>
                    <a:pt x="210" y="283"/>
                  </a:lnTo>
                  <a:lnTo>
                    <a:pt x="211" y="284"/>
                  </a:lnTo>
                  <a:lnTo>
                    <a:pt x="214" y="283"/>
                  </a:lnTo>
                  <a:lnTo>
                    <a:pt x="218" y="283"/>
                  </a:lnTo>
                  <a:lnTo>
                    <a:pt x="216" y="297"/>
                  </a:lnTo>
                  <a:lnTo>
                    <a:pt x="218" y="297"/>
                  </a:lnTo>
                  <a:lnTo>
                    <a:pt x="222" y="297"/>
                  </a:lnTo>
                  <a:lnTo>
                    <a:pt x="221" y="300"/>
                  </a:lnTo>
                  <a:lnTo>
                    <a:pt x="221" y="302"/>
                  </a:lnTo>
                  <a:lnTo>
                    <a:pt x="222" y="305"/>
                  </a:lnTo>
                  <a:lnTo>
                    <a:pt x="219" y="306"/>
                  </a:lnTo>
                  <a:lnTo>
                    <a:pt x="218" y="307"/>
                  </a:lnTo>
                  <a:lnTo>
                    <a:pt x="217" y="305"/>
                  </a:lnTo>
                  <a:lnTo>
                    <a:pt x="216" y="303"/>
                  </a:lnTo>
                  <a:lnTo>
                    <a:pt x="214" y="302"/>
                  </a:lnTo>
                  <a:lnTo>
                    <a:pt x="214" y="306"/>
                  </a:lnTo>
                  <a:lnTo>
                    <a:pt x="216" y="317"/>
                  </a:lnTo>
                  <a:lnTo>
                    <a:pt x="205" y="315"/>
                  </a:lnTo>
                  <a:lnTo>
                    <a:pt x="202" y="317"/>
                  </a:lnTo>
                  <a:lnTo>
                    <a:pt x="201" y="319"/>
                  </a:lnTo>
                  <a:lnTo>
                    <a:pt x="197" y="321"/>
                  </a:lnTo>
                  <a:lnTo>
                    <a:pt x="203" y="323"/>
                  </a:lnTo>
                  <a:lnTo>
                    <a:pt x="208" y="323"/>
                  </a:lnTo>
                  <a:lnTo>
                    <a:pt x="211" y="322"/>
                  </a:lnTo>
                  <a:lnTo>
                    <a:pt x="217" y="318"/>
                  </a:lnTo>
                  <a:lnTo>
                    <a:pt x="217" y="322"/>
                  </a:lnTo>
                  <a:lnTo>
                    <a:pt x="217" y="324"/>
                  </a:lnTo>
                  <a:lnTo>
                    <a:pt x="203" y="326"/>
                  </a:lnTo>
                  <a:lnTo>
                    <a:pt x="201" y="324"/>
                  </a:lnTo>
                  <a:lnTo>
                    <a:pt x="199" y="323"/>
                  </a:lnTo>
                  <a:lnTo>
                    <a:pt x="196" y="323"/>
                  </a:lnTo>
                  <a:lnTo>
                    <a:pt x="197" y="326"/>
                  </a:lnTo>
                  <a:lnTo>
                    <a:pt x="188" y="332"/>
                  </a:lnTo>
                  <a:lnTo>
                    <a:pt x="188" y="336"/>
                  </a:lnTo>
                  <a:lnTo>
                    <a:pt x="191" y="336"/>
                  </a:lnTo>
                  <a:lnTo>
                    <a:pt x="192" y="336"/>
                  </a:lnTo>
                  <a:lnTo>
                    <a:pt x="192" y="338"/>
                  </a:lnTo>
                  <a:lnTo>
                    <a:pt x="188" y="341"/>
                  </a:lnTo>
                  <a:lnTo>
                    <a:pt x="191" y="348"/>
                  </a:lnTo>
                  <a:lnTo>
                    <a:pt x="194" y="348"/>
                  </a:lnTo>
                  <a:lnTo>
                    <a:pt x="194" y="350"/>
                  </a:lnTo>
                  <a:lnTo>
                    <a:pt x="193" y="352"/>
                  </a:lnTo>
                  <a:lnTo>
                    <a:pt x="191" y="357"/>
                  </a:lnTo>
                  <a:lnTo>
                    <a:pt x="193" y="357"/>
                  </a:lnTo>
                  <a:lnTo>
                    <a:pt x="194" y="357"/>
                  </a:lnTo>
                  <a:lnTo>
                    <a:pt x="194" y="358"/>
                  </a:lnTo>
                  <a:lnTo>
                    <a:pt x="192" y="358"/>
                  </a:lnTo>
                  <a:lnTo>
                    <a:pt x="190" y="358"/>
                  </a:lnTo>
                  <a:lnTo>
                    <a:pt x="188" y="362"/>
                  </a:lnTo>
                  <a:lnTo>
                    <a:pt x="196" y="363"/>
                  </a:lnTo>
                  <a:lnTo>
                    <a:pt x="194" y="366"/>
                  </a:lnTo>
                  <a:lnTo>
                    <a:pt x="192" y="366"/>
                  </a:lnTo>
                  <a:lnTo>
                    <a:pt x="191" y="366"/>
                  </a:lnTo>
                  <a:lnTo>
                    <a:pt x="192" y="367"/>
                  </a:lnTo>
                  <a:lnTo>
                    <a:pt x="194" y="368"/>
                  </a:lnTo>
                  <a:lnTo>
                    <a:pt x="197" y="367"/>
                  </a:lnTo>
                  <a:lnTo>
                    <a:pt x="199" y="367"/>
                  </a:lnTo>
                  <a:lnTo>
                    <a:pt x="201" y="367"/>
                  </a:lnTo>
                  <a:lnTo>
                    <a:pt x="201" y="372"/>
                  </a:lnTo>
                  <a:lnTo>
                    <a:pt x="202" y="374"/>
                  </a:lnTo>
                  <a:lnTo>
                    <a:pt x="202" y="375"/>
                  </a:lnTo>
                  <a:lnTo>
                    <a:pt x="201" y="375"/>
                  </a:lnTo>
                  <a:lnTo>
                    <a:pt x="206" y="383"/>
                  </a:lnTo>
                  <a:lnTo>
                    <a:pt x="205" y="383"/>
                  </a:lnTo>
                  <a:lnTo>
                    <a:pt x="205" y="386"/>
                  </a:lnTo>
                  <a:lnTo>
                    <a:pt x="205" y="389"/>
                  </a:lnTo>
                  <a:lnTo>
                    <a:pt x="211" y="384"/>
                  </a:lnTo>
                  <a:lnTo>
                    <a:pt x="221" y="382"/>
                  </a:lnTo>
                  <a:lnTo>
                    <a:pt x="219" y="383"/>
                  </a:lnTo>
                  <a:lnTo>
                    <a:pt x="221" y="383"/>
                  </a:lnTo>
                  <a:lnTo>
                    <a:pt x="221" y="387"/>
                  </a:lnTo>
                  <a:lnTo>
                    <a:pt x="217" y="387"/>
                  </a:lnTo>
                  <a:lnTo>
                    <a:pt x="217" y="391"/>
                  </a:lnTo>
                  <a:lnTo>
                    <a:pt x="213" y="391"/>
                  </a:lnTo>
                  <a:lnTo>
                    <a:pt x="208" y="392"/>
                  </a:lnTo>
                  <a:lnTo>
                    <a:pt x="211" y="393"/>
                  </a:lnTo>
                  <a:lnTo>
                    <a:pt x="214" y="393"/>
                  </a:lnTo>
                  <a:lnTo>
                    <a:pt x="211" y="395"/>
                  </a:lnTo>
                  <a:lnTo>
                    <a:pt x="206" y="396"/>
                  </a:lnTo>
                  <a:lnTo>
                    <a:pt x="209" y="399"/>
                  </a:lnTo>
                  <a:lnTo>
                    <a:pt x="210" y="400"/>
                  </a:lnTo>
                  <a:lnTo>
                    <a:pt x="209" y="400"/>
                  </a:lnTo>
                  <a:lnTo>
                    <a:pt x="209" y="403"/>
                  </a:lnTo>
                  <a:lnTo>
                    <a:pt x="213" y="403"/>
                  </a:lnTo>
                  <a:lnTo>
                    <a:pt x="216" y="403"/>
                  </a:lnTo>
                  <a:lnTo>
                    <a:pt x="216" y="405"/>
                  </a:lnTo>
                  <a:lnTo>
                    <a:pt x="215" y="406"/>
                  </a:lnTo>
                  <a:lnTo>
                    <a:pt x="214" y="407"/>
                  </a:lnTo>
                  <a:lnTo>
                    <a:pt x="214" y="409"/>
                  </a:lnTo>
                  <a:lnTo>
                    <a:pt x="217" y="414"/>
                  </a:lnTo>
                  <a:lnTo>
                    <a:pt x="218" y="412"/>
                  </a:lnTo>
                  <a:lnTo>
                    <a:pt x="219" y="411"/>
                  </a:lnTo>
                  <a:lnTo>
                    <a:pt x="222" y="411"/>
                  </a:lnTo>
                  <a:lnTo>
                    <a:pt x="222" y="412"/>
                  </a:lnTo>
                  <a:lnTo>
                    <a:pt x="222" y="414"/>
                  </a:lnTo>
                  <a:lnTo>
                    <a:pt x="221" y="415"/>
                  </a:lnTo>
                  <a:lnTo>
                    <a:pt x="222" y="419"/>
                  </a:lnTo>
                  <a:lnTo>
                    <a:pt x="226" y="417"/>
                  </a:lnTo>
                  <a:lnTo>
                    <a:pt x="226" y="421"/>
                  </a:lnTo>
                  <a:lnTo>
                    <a:pt x="226" y="424"/>
                  </a:lnTo>
                  <a:lnTo>
                    <a:pt x="231" y="422"/>
                  </a:lnTo>
                  <a:lnTo>
                    <a:pt x="233" y="421"/>
                  </a:lnTo>
                  <a:lnTo>
                    <a:pt x="235" y="420"/>
                  </a:lnTo>
                  <a:lnTo>
                    <a:pt x="234" y="427"/>
                  </a:lnTo>
                  <a:lnTo>
                    <a:pt x="237" y="427"/>
                  </a:lnTo>
                  <a:lnTo>
                    <a:pt x="239" y="427"/>
                  </a:lnTo>
                  <a:lnTo>
                    <a:pt x="239" y="436"/>
                  </a:lnTo>
                  <a:lnTo>
                    <a:pt x="240" y="436"/>
                  </a:lnTo>
                  <a:lnTo>
                    <a:pt x="242" y="436"/>
                  </a:lnTo>
                  <a:lnTo>
                    <a:pt x="245" y="435"/>
                  </a:lnTo>
                  <a:lnTo>
                    <a:pt x="245" y="436"/>
                  </a:lnTo>
                  <a:lnTo>
                    <a:pt x="245" y="437"/>
                  </a:lnTo>
                  <a:lnTo>
                    <a:pt x="242" y="437"/>
                  </a:lnTo>
                  <a:lnTo>
                    <a:pt x="242" y="438"/>
                  </a:lnTo>
                  <a:lnTo>
                    <a:pt x="243" y="439"/>
                  </a:lnTo>
                  <a:lnTo>
                    <a:pt x="245" y="439"/>
                  </a:lnTo>
                  <a:lnTo>
                    <a:pt x="243" y="441"/>
                  </a:lnTo>
                  <a:lnTo>
                    <a:pt x="245" y="444"/>
                  </a:lnTo>
                  <a:lnTo>
                    <a:pt x="246" y="445"/>
                  </a:lnTo>
                  <a:lnTo>
                    <a:pt x="247" y="448"/>
                  </a:lnTo>
                  <a:lnTo>
                    <a:pt x="257" y="445"/>
                  </a:lnTo>
                  <a:lnTo>
                    <a:pt x="261" y="441"/>
                  </a:lnTo>
                  <a:lnTo>
                    <a:pt x="265" y="437"/>
                  </a:lnTo>
                  <a:lnTo>
                    <a:pt x="265" y="445"/>
                  </a:lnTo>
                  <a:lnTo>
                    <a:pt x="265" y="447"/>
                  </a:lnTo>
                  <a:lnTo>
                    <a:pt x="267" y="449"/>
                  </a:lnTo>
                  <a:lnTo>
                    <a:pt x="270" y="449"/>
                  </a:lnTo>
                  <a:lnTo>
                    <a:pt x="272" y="449"/>
                  </a:lnTo>
                  <a:lnTo>
                    <a:pt x="280" y="448"/>
                  </a:lnTo>
                  <a:lnTo>
                    <a:pt x="276" y="456"/>
                  </a:lnTo>
                  <a:lnTo>
                    <a:pt x="282" y="450"/>
                  </a:lnTo>
                  <a:lnTo>
                    <a:pt x="281" y="453"/>
                  </a:lnTo>
                  <a:lnTo>
                    <a:pt x="280" y="455"/>
                  </a:lnTo>
                  <a:lnTo>
                    <a:pt x="279" y="456"/>
                  </a:lnTo>
                  <a:lnTo>
                    <a:pt x="280" y="456"/>
                  </a:lnTo>
                  <a:lnTo>
                    <a:pt x="283" y="457"/>
                  </a:lnTo>
                  <a:lnTo>
                    <a:pt x="284" y="454"/>
                  </a:lnTo>
                  <a:lnTo>
                    <a:pt x="287" y="453"/>
                  </a:lnTo>
                  <a:lnTo>
                    <a:pt x="287" y="456"/>
                  </a:lnTo>
                  <a:lnTo>
                    <a:pt x="287" y="460"/>
                  </a:lnTo>
                  <a:lnTo>
                    <a:pt x="288" y="461"/>
                  </a:lnTo>
                  <a:lnTo>
                    <a:pt x="289" y="461"/>
                  </a:lnTo>
                  <a:lnTo>
                    <a:pt x="296" y="461"/>
                  </a:lnTo>
                  <a:lnTo>
                    <a:pt x="295" y="458"/>
                  </a:lnTo>
                  <a:lnTo>
                    <a:pt x="292" y="457"/>
                  </a:lnTo>
                  <a:lnTo>
                    <a:pt x="297" y="456"/>
                  </a:lnTo>
                  <a:lnTo>
                    <a:pt x="299" y="455"/>
                  </a:lnTo>
                  <a:lnTo>
                    <a:pt x="299" y="454"/>
                  </a:lnTo>
                  <a:lnTo>
                    <a:pt x="295" y="453"/>
                  </a:lnTo>
                  <a:lnTo>
                    <a:pt x="296" y="453"/>
                  </a:lnTo>
                  <a:lnTo>
                    <a:pt x="297" y="452"/>
                  </a:lnTo>
                  <a:lnTo>
                    <a:pt x="296" y="449"/>
                  </a:lnTo>
                  <a:lnTo>
                    <a:pt x="292" y="449"/>
                  </a:lnTo>
                  <a:lnTo>
                    <a:pt x="290" y="448"/>
                  </a:lnTo>
                  <a:lnTo>
                    <a:pt x="291" y="447"/>
                  </a:lnTo>
                  <a:lnTo>
                    <a:pt x="292" y="446"/>
                  </a:lnTo>
                  <a:lnTo>
                    <a:pt x="295" y="446"/>
                  </a:lnTo>
                  <a:lnTo>
                    <a:pt x="296" y="445"/>
                  </a:lnTo>
                  <a:lnTo>
                    <a:pt x="297" y="444"/>
                  </a:lnTo>
                  <a:lnTo>
                    <a:pt x="296" y="441"/>
                  </a:lnTo>
                  <a:lnTo>
                    <a:pt x="296" y="440"/>
                  </a:lnTo>
                  <a:lnTo>
                    <a:pt x="296" y="439"/>
                  </a:lnTo>
                  <a:lnTo>
                    <a:pt x="300" y="436"/>
                  </a:lnTo>
                  <a:lnTo>
                    <a:pt x="300" y="433"/>
                  </a:lnTo>
                  <a:lnTo>
                    <a:pt x="299" y="432"/>
                  </a:lnTo>
                  <a:lnTo>
                    <a:pt x="299" y="431"/>
                  </a:lnTo>
                  <a:lnTo>
                    <a:pt x="304" y="427"/>
                  </a:lnTo>
                  <a:lnTo>
                    <a:pt x="303" y="423"/>
                  </a:lnTo>
                  <a:lnTo>
                    <a:pt x="302" y="419"/>
                  </a:lnTo>
                  <a:lnTo>
                    <a:pt x="306" y="417"/>
                  </a:lnTo>
                  <a:lnTo>
                    <a:pt x="307" y="415"/>
                  </a:lnTo>
                  <a:lnTo>
                    <a:pt x="306" y="414"/>
                  </a:lnTo>
                  <a:lnTo>
                    <a:pt x="304" y="414"/>
                  </a:lnTo>
                  <a:lnTo>
                    <a:pt x="305" y="412"/>
                  </a:lnTo>
                  <a:lnTo>
                    <a:pt x="305" y="409"/>
                  </a:lnTo>
                  <a:lnTo>
                    <a:pt x="307" y="409"/>
                  </a:lnTo>
                  <a:lnTo>
                    <a:pt x="308" y="409"/>
                  </a:lnTo>
                  <a:lnTo>
                    <a:pt x="310" y="411"/>
                  </a:lnTo>
                  <a:lnTo>
                    <a:pt x="313" y="408"/>
                  </a:lnTo>
                  <a:lnTo>
                    <a:pt x="313" y="405"/>
                  </a:lnTo>
                  <a:lnTo>
                    <a:pt x="313" y="401"/>
                  </a:lnTo>
                  <a:lnTo>
                    <a:pt x="318" y="401"/>
                  </a:lnTo>
                  <a:lnTo>
                    <a:pt x="318" y="399"/>
                  </a:lnTo>
                  <a:lnTo>
                    <a:pt x="316" y="398"/>
                  </a:lnTo>
                  <a:lnTo>
                    <a:pt x="316" y="397"/>
                  </a:lnTo>
                  <a:lnTo>
                    <a:pt x="316" y="393"/>
                  </a:lnTo>
                  <a:lnTo>
                    <a:pt x="318" y="392"/>
                  </a:lnTo>
                  <a:lnTo>
                    <a:pt x="319" y="389"/>
                  </a:lnTo>
                  <a:lnTo>
                    <a:pt x="316" y="389"/>
                  </a:lnTo>
                  <a:lnTo>
                    <a:pt x="313" y="389"/>
                  </a:lnTo>
                  <a:lnTo>
                    <a:pt x="312" y="387"/>
                  </a:lnTo>
                  <a:lnTo>
                    <a:pt x="315" y="387"/>
                  </a:lnTo>
                  <a:lnTo>
                    <a:pt x="321" y="388"/>
                  </a:lnTo>
                  <a:lnTo>
                    <a:pt x="320" y="380"/>
                  </a:lnTo>
                  <a:lnTo>
                    <a:pt x="320" y="376"/>
                  </a:lnTo>
                  <a:lnTo>
                    <a:pt x="318" y="372"/>
                  </a:lnTo>
                  <a:lnTo>
                    <a:pt x="320" y="372"/>
                  </a:lnTo>
                  <a:lnTo>
                    <a:pt x="323" y="372"/>
                  </a:lnTo>
                  <a:lnTo>
                    <a:pt x="324" y="370"/>
                  </a:lnTo>
                  <a:lnTo>
                    <a:pt x="327" y="367"/>
                  </a:lnTo>
                  <a:lnTo>
                    <a:pt x="326" y="366"/>
                  </a:lnTo>
                  <a:lnTo>
                    <a:pt x="326" y="365"/>
                  </a:lnTo>
                  <a:lnTo>
                    <a:pt x="339" y="364"/>
                  </a:lnTo>
                  <a:lnTo>
                    <a:pt x="344" y="362"/>
                  </a:lnTo>
                  <a:lnTo>
                    <a:pt x="349" y="358"/>
                  </a:lnTo>
                  <a:lnTo>
                    <a:pt x="349" y="363"/>
                  </a:lnTo>
                  <a:lnTo>
                    <a:pt x="352" y="365"/>
                  </a:lnTo>
                  <a:lnTo>
                    <a:pt x="355" y="366"/>
                  </a:lnTo>
                  <a:lnTo>
                    <a:pt x="360" y="360"/>
                  </a:lnTo>
                  <a:lnTo>
                    <a:pt x="359" y="359"/>
                  </a:lnTo>
                  <a:lnTo>
                    <a:pt x="361" y="359"/>
                  </a:lnTo>
                  <a:lnTo>
                    <a:pt x="364" y="358"/>
                  </a:lnTo>
                  <a:lnTo>
                    <a:pt x="364" y="359"/>
                  </a:lnTo>
                  <a:lnTo>
                    <a:pt x="364" y="360"/>
                  </a:lnTo>
                  <a:lnTo>
                    <a:pt x="365" y="360"/>
                  </a:lnTo>
                  <a:lnTo>
                    <a:pt x="367" y="362"/>
                  </a:lnTo>
                  <a:lnTo>
                    <a:pt x="371" y="354"/>
                  </a:lnTo>
                  <a:lnTo>
                    <a:pt x="372" y="349"/>
                  </a:lnTo>
                  <a:lnTo>
                    <a:pt x="375" y="346"/>
                  </a:lnTo>
                  <a:lnTo>
                    <a:pt x="377" y="344"/>
                  </a:lnTo>
                  <a:lnTo>
                    <a:pt x="380" y="343"/>
                  </a:lnTo>
                  <a:lnTo>
                    <a:pt x="384" y="343"/>
                  </a:lnTo>
                  <a:lnTo>
                    <a:pt x="387" y="341"/>
                  </a:lnTo>
                  <a:lnTo>
                    <a:pt x="388" y="340"/>
                  </a:lnTo>
                  <a:lnTo>
                    <a:pt x="391" y="336"/>
                  </a:lnTo>
                  <a:lnTo>
                    <a:pt x="392" y="334"/>
                  </a:lnTo>
                  <a:lnTo>
                    <a:pt x="393" y="332"/>
                  </a:lnTo>
                  <a:lnTo>
                    <a:pt x="395" y="332"/>
                  </a:lnTo>
                  <a:lnTo>
                    <a:pt x="397" y="332"/>
                  </a:lnTo>
                  <a:lnTo>
                    <a:pt x="400" y="331"/>
                  </a:lnTo>
                  <a:lnTo>
                    <a:pt x="401" y="331"/>
                  </a:lnTo>
                  <a:lnTo>
                    <a:pt x="402" y="329"/>
                  </a:lnTo>
                  <a:lnTo>
                    <a:pt x="402" y="326"/>
                  </a:lnTo>
                  <a:lnTo>
                    <a:pt x="402" y="324"/>
                  </a:lnTo>
                  <a:lnTo>
                    <a:pt x="402" y="323"/>
                  </a:lnTo>
                  <a:lnTo>
                    <a:pt x="397" y="315"/>
                  </a:lnTo>
                  <a:lnTo>
                    <a:pt x="403" y="319"/>
                  </a:lnTo>
                  <a:lnTo>
                    <a:pt x="408" y="321"/>
                  </a:lnTo>
                  <a:lnTo>
                    <a:pt x="413" y="322"/>
                  </a:lnTo>
                  <a:lnTo>
                    <a:pt x="422" y="322"/>
                  </a:lnTo>
                  <a:lnTo>
                    <a:pt x="421" y="317"/>
                  </a:lnTo>
                  <a:lnTo>
                    <a:pt x="425" y="317"/>
                  </a:lnTo>
                  <a:lnTo>
                    <a:pt x="429" y="319"/>
                  </a:lnTo>
                  <a:lnTo>
                    <a:pt x="432" y="315"/>
                  </a:lnTo>
                  <a:lnTo>
                    <a:pt x="435" y="316"/>
                  </a:lnTo>
                  <a:lnTo>
                    <a:pt x="436" y="318"/>
                  </a:lnTo>
                  <a:lnTo>
                    <a:pt x="442" y="317"/>
                  </a:lnTo>
                  <a:lnTo>
                    <a:pt x="449" y="315"/>
                  </a:lnTo>
                  <a:lnTo>
                    <a:pt x="450" y="313"/>
                  </a:lnTo>
                  <a:lnTo>
                    <a:pt x="454" y="313"/>
                  </a:lnTo>
                  <a:lnTo>
                    <a:pt x="457" y="313"/>
                  </a:lnTo>
                  <a:lnTo>
                    <a:pt x="458" y="313"/>
                  </a:lnTo>
                  <a:lnTo>
                    <a:pt x="462" y="309"/>
                  </a:lnTo>
                  <a:lnTo>
                    <a:pt x="462" y="305"/>
                  </a:lnTo>
                  <a:lnTo>
                    <a:pt x="465" y="305"/>
                  </a:lnTo>
                  <a:lnTo>
                    <a:pt x="466" y="305"/>
                  </a:lnTo>
                  <a:lnTo>
                    <a:pt x="468" y="306"/>
                  </a:lnTo>
                  <a:lnTo>
                    <a:pt x="470" y="306"/>
                  </a:lnTo>
                  <a:lnTo>
                    <a:pt x="470" y="301"/>
                  </a:lnTo>
                  <a:lnTo>
                    <a:pt x="474" y="300"/>
                  </a:lnTo>
                  <a:lnTo>
                    <a:pt x="475" y="299"/>
                  </a:lnTo>
                  <a:lnTo>
                    <a:pt x="476" y="300"/>
                  </a:lnTo>
                  <a:lnTo>
                    <a:pt x="477" y="301"/>
                  </a:lnTo>
                  <a:lnTo>
                    <a:pt x="479" y="301"/>
                  </a:lnTo>
                  <a:lnTo>
                    <a:pt x="482" y="299"/>
                  </a:lnTo>
                  <a:lnTo>
                    <a:pt x="483" y="297"/>
                  </a:lnTo>
                  <a:lnTo>
                    <a:pt x="489" y="297"/>
                  </a:lnTo>
                  <a:lnTo>
                    <a:pt x="495" y="297"/>
                  </a:lnTo>
                  <a:lnTo>
                    <a:pt x="495" y="295"/>
                  </a:lnTo>
                  <a:lnTo>
                    <a:pt x="497" y="294"/>
                  </a:lnTo>
                  <a:lnTo>
                    <a:pt x="497" y="292"/>
                  </a:lnTo>
                  <a:lnTo>
                    <a:pt x="495" y="292"/>
                  </a:lnTo>
                  <a:lnTo>
                    <a:pt x="497" y="291"/>
                  </a:lnTo>
                  <a:lnTo>
                    <a:pt x="498" y="291"/>
                  </a:lnTo>
                  <a:lnTo>
                    <a:pt x="500" y="291"/>
                  </a:lnTo>
                  <a:lnTo>
                    <a:pt x="501" y="289"/>
                  </a:lnTo>
                  <a:lnTo>
                    <a:pt x="501" y="286"/>
                  </a:lnTo>
                  <a:lnTo>
                    <a:pt x="502" y="284"/>
                  </a:lnTo>
                  <a:lnTo>
                    <a:pt x="503" y="283"/>
                  </a:lnTo>
                  <a:lnTo>
                    <a:pt x="505" y="282"/>
                  </a:lnTo>
                  <a:lnTo>
                    <a:pt x="507" y="282"/>
                  </a:lnTo>
                  <a:lnTo>
                    <a:pt x="509" y="282"/>
                  </a:lnTo>
                  <a:lnTo>
                    <a:pt x="510" y="281"/>
                  </a:lnTo>
                  <a:lnTo>
                    <a:pt x="510" y="278"/>
                  </a:lnTo>
                  <a:lnTo>
                    <a:pt x="502" y="278"/>
                  </a:lnTo>
                  <a:lnTo>
                    <a:pt x="499" y="278"/>
                  </a:lnTo>
                  <a:lnTo>
                    <a:pt x="493" y="278"/>
                  </a:lnTo>
                  <a:lnTo>
                    <a:pt x="490" y="276"/>
                  </a:lnTo>
                  <a:lnTo>
                    <a:pt x="486" y="274"/>
                  </a:lnTo>
                  <a:lnTo>
                    <a:pt x="483" y="274"/>
                  </a:lnTo>
                  <a:lnTo>
                    <a:pt x="481" y="275"/>
                  </a:lnTo>
                  <a:lnTo>
                    <a:pt x="478" y="277"/>
                  </a:lnTo>
                  <a:lnTo>
                    <a:pt x="477" y="278"/>
                  </a:lnTo>
                  <a:lnTo>
                    <a:pt x="474" y="278"/>
                  </a:lnTo>
                  <a:lnTo>
                    <a:pt x="471" y="277"/>
                  </a:lnTo>
                  <a:lnTo>
                    <a:pt x="466" y="276"/>
                  </a:lnTo>
                  <a:lnTo>
                    <a:pt x="468" y="275"/>
                  </a:lnTo>
                  <a:lnTo>
                    <a:pt x="468" y="274"/>
                  </a:lnTo>
                  <a:lnTo>
                    <a:pt x="467" y="271"/>
                  </a:lnTo>
                  <a:lnTo>
                    <a:pt x="468" y="270"/>
                  </a:lnTo>
                  <a:lnTo>
                    <a:pt x="475" y="270"/>
                  </a:lnTo>
                  <a:lnTo>
                    <a:pt x="476" y="267"/>
                  </a:lnTo>
                  <a:lnTo>
                    <a:pt x="476" y="266"/>
                  </a:lnTo>
                  <a:lnTo>
                    <a:pt x="475" y="265"/>
                  </a:lnTo>
                  <a:lnTo>
                    <a:pt x="469" y="264"/>
                  </a:lnTo>
                  <a:lnTo>
                    <a:pt x="462" y="265"/>
                  </a:lnTo>
                  <a:lnTo>
                    <a:pt x="448" y="266"/>
                  </a:lnTo>
                  <a:lnTo>
                    <a:pt x="450" y="261"/>
                  </a:lnTo>
                  <a:lnTo>
                    <a:pt x="464" y="262"/>
                  </a:lnTo>
                  <a:lnTo>
                    <a:pt x="477" y="261"/>
                  </a:lnTo>
                  <a:lnTo>
                    <a:pt x="477" y="257"/>
                  </a:lnTo>
                  <a:lnTo>
                    <a:pt x="474" y="257"/>
                  </a:lnTo>
                  <a:lnTo>
                    <a:pt x="470" y="257"/>
                  </a:lnTo>
                  <a:lnTo>
                    <a:pt x="469" y="253"/>
                  </a:lnTo>
                  <a:lnTo>
                    <a:pt x="462" y="252"/>
                  </a:lnTo>
                  <a:lnTo>
                    <a:pt x="457" y="253"/>
                  </a:lnTo>
                  <a:lnTo>
                    <a:pt x="445" y="254"/>
                  </a:lnTo>
                  <a:lnTo>
                    <a:pt x="449" y="254"/>
                  </a:lnTo>
                  <a:lnTo>
                    <a:pt x="450" y="252"/>
                  </a:lnTo>
                  <a:lnTo>
                    <a:pt x="449" y="250"/>
                  </a:lnTo>
                  <a:lnTo>
                    <a:pt x="449" y="248"/>
                  </a:lnTo>
                  <a:lnTo>
                    <a:pt x="450" y="248"/>
                  </a:lnTo>
                  <a:lnTo>
                    <a:pt x="452" y="248"/>
                  </a:lnTo>
                  <a:lnTo>
                    <a:pt x="452" y="249"/>
                  </a:lnTo>
                  <a:lnTo>
                    <a:pt x="453" y="250"/>
                  </a:lnTo>
                  <a:lnTo>
                    <a:pt x="457" y="251"/>
                  </a:lnTo>
                  <a:lnTo>
                    <a:pt x="458" y="250"/>
                  </a:lnTo>
                  <a:lnTo>
                    <a:pt x="460" y="249"/>
                  </a:lnTo>
                  <a:lnTo>
                    <a:pt x="462" y="249"/>
                  </a:lnTo>
                  <a:lnTo>
                    <a:pt x="484" y="257"/>
                  </a:lnTo>
                  <a:lnTo>
                    <a:pt x="485" y="258"/>
                  </a:lnTo>
                  <a:lnTo>
                    <a:pt x="486" y="259"/>
                  </a:lnTo>
                  <a:lnTo>
                    <a:pt x="487" y="262"/>
                  </a:lnTo>
                  <a:lnTo>
                    <a:pt x="492" y="268"/>
                  </a:lnTo>
                  <a:lnTo>
                    <a:pt x="497" y="271"/>
                  </a:lnTo>
                  <a:lnTo>
                    <a:pt x="502" y="274"/>
                  </a:lnTo>
                  <a:lnTo>
                    <a:pt x="509" y="275"/>
                  </a:lnTo>
                  <a:lnTo>
                    <a:pt x="510" y="275"/>
                  </a:lnTo>
                  <a:lnTo>
                    <a:pt x="515" y="276"/>
                  </a:lnTo>
                  <a:lnTo>
                    <a:pt x="517" y="271"/>
                  </a:lnTo>
                  <a:lnTo>
                    <a:pt x="515" y="271"/>
                  </a:lnTo>
                  <a:lnTo>
                    <a:pt x="514" y="271"/>
                  </a:lnTo>
                  <a:lnTo>
                    <a:pt x="514" y="270"/>
                  </a:lnTo>
                  <a:lnTo>
                    <a:pt x="517" y="262"/>
                  </a:lnTo>
                  <a:lnTo>
                    <a:pt x="514" y="262"/>
                  </a:lnTo>
                  <a:lnTo>
                    <a:pt x="513" y="261"/>
                  </a:lnTo>
                  <a:lnTo>
                    <a:pt x="513" y="259"/>
                  </a:lnTo>
                  <a:lnTo>
                    <a:pt x="513" y="257"/>
                  </a:lnTo>
                  <a:lnTo>
                    <a:pt x="513" y="254"/>
                  </a:lnTo>
                  <a:lnTo>
                    <a:pt x="510" y="254"/>
                  </a:lnTo>
                  <a:lnTo>
                    <a:pt x="508" y="254"/>
                  </a:lnTo>
                  <a:lnTo>
                    <a:pt x="508" y="252"/>
                  </a:lnTo>
                  <a:lnTo>
                    <a:pt x="506" y="252"/>
                  </a:lnTo>
                  <a:lnTo>
                    <a:pt x="503" y="252"/>
                  </a:lnTo>
                  <a:lnTo>
                    <a:pt x="505" y="249"/>
                  </a:lnTo>
                  <a:lnTo>
                    <a:pt x="501" y="245"/>
                  </a:lnTo>
                  <a:lnTo>
                    <a:pt x="498" y="245"/>
                  </a:lnTo>
                  <a:lnTo>
                    <a:pt x="495" y="244"/>
                  </a:lnTo>
                  <a:lnTo>
                    <a:pt x="494" y="243"/>
                  </a:lnTo>
                  <a:lnTo>
                    <a:pt x="494" y="242"/>
                  </a:lnTo>
                  <a:lnTo>
                    <a:pt x="497" y="243"/>
                  </a:lnTo>
                  <a:lnTo>
                    <a:pt x="506" y="248"/>
                  </a:lnTo>
                  <a:lnTo>
                    <a:pt x="511" y="248"/>
                  </a:lnTo>
                  <a:lnTo>
                    <a:pt x="514" y="248"/>
                  </a:lnTo>
                  <a:lnTo>
                    <a:pt x="515" y="248"/>
                  </a:lnTo>
                  <a:lnTo>
                    <a:pt x="514" y="246"/>
                  </a:lnTo>
                  <a:lnTo>
                    <a:pt x="509" y="244"/>
                  </a:lnTo>
                  <a:lnTo>
                    <a:pt x="511" y="243"/>
                  </a:lnTo>
                  <a:lnTo>
                    <a:pt x="513" y="242"/>
                  </a:lnTo>
                  <a:lnTo>
                    <a:pt x="513" y="241"/>
                  </a:lnTo>
                  <a:lnTo>
                    <a:pt x="514" y="241"/>
                  </a:lnTo>
                  <a:lnTo>
                    <a:pt x="513" y="241"/>
                  </a:lnTo>
                  <a:lnTo>
                    <a:pt x="508" y="240"/>
                  </a:lnTo>
                  <a:lnTo>
                    <a:pt x="514" y="236"/>
                  </a:lnTo>
                  <a:lnTo>
                    <a:pt x="513" y="235"/>
                  </a:lnTo>
                  <a:lnTo>
                    <a:pt x="513" y="233"/>
                  </a:lnTo>
                  <a:lnTo>
                    <a:pt x="514" y="232"/>
                  </a:lnTo>
                  <a:lnTo>
                    <a:pt x="510" y="232"/>
                  </a:lnTo>
                  <a:lnTo>
                    <a:pt x="508" y="230"/>
                  </a:lnTo>
                  <a:lnTo>
                    <a:pt x="508" y="228"/>
                  </a:lnTo>
                  <a:lnTo>
                    <a:pt x="506" y="228"/>
                  </a:lnTo>
                  <a:lnTo>
                    <a:pt x="505" y="228"/>
                  </a:lnTo>
                  <a:lnTo>
                    <a:pt x="506" y="226"/>
                  </a:lnTo>
                  <a:lnTo>
                    <a:pt x="501" y="224"/>
                  </a:lnTo>
                  <a:lnTo>
                    <a:pt x="497" y="222"/>
                  </a:lnTo>
                  <a:lnTo>
                    <a:pt x="491" y="219"/>
                  </a:lnTo>
                  <a:lnTo>
                    <a:pt x="493" y="219"/>
                  </a:lnTo>
                  <a:lnTo>
                    <a:pt x="501" y="219"/>
                  </a:lnTo>
                  <a:lnTo>
                    <a:pt x="510" y="220"/>
                  </a:lnTo>
                  <a:lnTo>
                    <a:pt x="517" y="219"/>
                  </a:lnTo>
                  <a:lnTo>
                    <a:pt x="517" y="217"/>
                  </a:lnTo>
                  <a:lnTo>
                    <a:pt x="521" y="216"/>
                  </a:lnTo>
                  <a:lnTo>
                    <a:pt x="525" y="214"/>
                  </a:lnTo>
                  <a:lnTo>
                    <a:pt x="524" y="211"/>
                  </a:lnTo>
                  <a:lnTo>
                    <a:pt x="525" y="207"/>
                  </a:lnTo>
                  <a:lnTo>
                    <a:pt x="519" y="207"/>
                  </a:lnTo>
                  <a:lnTo>
                    <a:pt x="515" y="205"/>
                  </a:lnTo>
                  <a:lnTo>
                    <a:pt x="514" y="209"/>
                  </a:lnTo>
                  <a:lnTo>
                    <a:pt x="513" y="211"/>
                  </a:lnTo>
                  <a:lnTo>
                    <a:pt x="513" y="209"/>
                  </a:lnTo>
                  <a:lnTo>
                    <a:pt x="513" y="207"/>
                  </a:lnTo>
                  <a:lnTo>
                    <a:pt x="509" y="207"/>
                  </a:lnTo>
                  <a:lnTo>
                    <a:pt x="508" y="205"/>
                  </a:lnTo>
                  <a:lnTo>
                    <a:pt x="508" y="202"/>
                  </a:lnTo>
                  <a:lnTo>
                    <a:pt x="508" y="201"/>
                  </a:lnTo>
                  <a:lnTo>
                    <a:pt x="509" y="201"/>
                  </a:lnTo>
                  <a:lnTo>
                    <a:pt x="509" y="195"/>
                  </a:lnTo>
                  <a:lnTo>
                    <a:pt x="511" y="194"/>
                  </a:lnTo>
                  <a:lnTo>
                    <a:pt x="513" y="195"/>
                  </a:lnTo>
                  <a:lnTo>
                    <a:pt x="513" y="196"/>
                  </a:lnTo>
                  <a:lnTo>
                    <a:pt x="514" y="197"/>
                  </a:lnTo>
                  <a:lnTo>
                    <a:pt x="511" y="197"/>
                  </a:lnTo>
                  <a:lnTo>
                    <a:pt x="510" y="199"/>
                  </a:lnTo>
                  <a:lnTo>
                    <a:pt x="510" y="204"/>
                  </a:lnTo>
                  <a:lnTo>
                    <a:pt x="516" y="203"/>
                  </a:lnTo>
                  <a:lnTo>
                    <a:pt x="522" y="204"/>
                  </a:lnTo>
                  <a:lnTo>
                    <a:pt x="522" y="201"/>
                  </a:lnTo>
                  <a:lnTo>
                    <a:pt x="514" y="197"/>
                  </a:lnTo>
                  <a:lnTo>
                    <a:pt x="516" y="197"/>
                  </a:lnTo>
                  <a:lnTo>
                    <a:pt x="530" y="200"/>
                  </a:lnTo>
                  <a:lnTo>
                    <a:pt x="531" y="202"/>
                  </a:lnTo>
                  <a:lnTo>
                    <a:pt x="533" y="202"/>
                  </a:lnTo>
                  <a:lnTo>
                    <a:pt x="536" y="202"/>
                  </a:lnTo>
                  <a:lnTo>
                    <a:pt x="540" y="201"/>
                  </a:lnTo>
                  <a:lnTo>
                    <a:pt x="539" y="196"/>
                  </a:lnTo>
                  <a:lnTo>
                    <a:pt x="523" y="197"/>
                  </a:lnTo>
                  <a:lnTo>
                    <a:pt x="524" y="194"/>
                  </a:lnTo>
                  <a:lnTo>
                    <a:pt x="525" y="192"/>
                  </a:lnTo>
                  <a:lnTo>
                    <a:pt x="525" y="189"/>
                  </a:lnTo>
                  <a:lnTo>
                    <a:pt x="523" y="189"/>
                  </a:lnTo>
                  <a:lnTo>
                    <a:pt x="522" y="191"/>
                  </a:lnTo>
                  <a:lnTo>
                    <a:pt x="519" y="193"/>
                  </a:lnTo>
                  <a:lnTo>
                    <a:pt x="518" y="193"/>
                  </a:lnTo>
                  <a:lnTo>
                    <a:pt x="518" y="192"/>
                  </a:lnTo>
                  <a:lnTo>
                    <a:pt x="518" y="191"/>
                  </a:lnTo>
                  <a:lnTo>
                    <a:pt x="519" y="189"/>
                  </a:lnTo>
                  <a:lnTo>
                    <a:pt x="521" y="187"/>
                  </a:lnTo>
                  <a:lnTo>
                    <a:pt x="521" y="184"/>
                  </a:lnTo>
                  <a:lnTo>
                    <a:pt x="519" y="183"/>
                  </a:lnTo>
                  <a:lnTo>
                    <a:pt x="515" y="181"/>
                  </a:lnTo>
                  <a:lnTo>
                    <a:pt x="513" y="180"/>
                  </a:lnTo>
                  <a:lnTo>
                    <a:pt x="513" y="179"/>
                  </a:lnTo>
                  <a:lnTo>
                    <a:pt x="514" y="179"/>
                  </a:lnTo>
                  <a:lnTo>
                    <a:pt x="517" y="179"/>
                  </a:lnTo>
                  <a:lnTo>
                    <a:pt x="526" y="179"/>
                  </a:lnTo>
                  <a:lnTo>
                    <a:pt x="527" y="181"/>
                  </a:lnTo>
                  <a:lnTo>
                    <a:pt x="530" y="184"/>
                  </a:lnTo>
                  <a:lnTo>
                    <a:pt x="532" y="184"/>
                  </a:lnTo>
                  <a:lnTo>
                    <a:pt x="532" y="183"/>
                  </a:lnTo>
                  <a:lnTo>
                    <a:pt x="532" y="181"/>
                  </a:lnTo>
                  <a:lnTo>
                    <a:pt x="534" y="180"/>
                  </a:lnTo>
                  <a:lnTo>
                    <a:pt x="531" y="167"/>
                  </a:lnTo>
                  <a:lnTo>
                    <a:pt x="527" y="167"/>
                  </a:lnTo>
                  <a:lnTo>
                    <a:pt x="529" y="165"/>
                  </a:lnTo>
                  <a:lnTo>
                    <a:pt x="530" y="162"/>
                  </a:lnTo>
                  <a:lnTo>
                    <a:pt x="530" y="161"/>
                  </a:lnTo>
                  <a:lnTo>
                    <a:pt x="529" y="160"/>
                  </a:lnTo>
                  <a:lnTo>
                    <a:pt x="525" y="160"/>
                  </a:lnTo>
                  <a:lnTo>
                    <a:pt x="522" y="159"/>
                  </a:lnTo>
                  <a:lnTo>
                    <a:pt x="522" y="162"/>
                  </a:lnTo>
                  <a:lnTo>
                    <a:pt x="519" y="163"/>
                  </a:lnTo>
                  <a:lnTo>
                    <a:pt x="518" y="163"/>
                  </a:lnTo>
                  <a:lnTo>
                    <a:pt x="518" y="162"/>
                  </a:lnTo>
                  <a:lnTo>
                    <a:pt x="513" y="164"/>
                  </a:lnTo>
                  <a:lnTo>
                    <a:pt x="510" y="164"/>
                  </a:lnTo>
                  <a:lnTo>
                    <a:pt x="510" y="163"/>
                  </a:lnTo>
                  <a:lnTo>
                    <a:pt x="513" y="162"/>
                  </a:lnTo>
                  <a:lnTo>
                    <a:pt x="522" y="156"/>
                  </a:lnTo>
                  <a:lnTo>
                    <a:pt x="519" y="153"/>
                  </a:lnTo>
                  <a:lnTo>
                    <a:pt x="518" y="148"/>
                  </a:lnTo>
                  <a:lnTo>
                    <a:pt x="532" y="151"/>
                  </a:lnTo>
                  <a:lnTo>
                    <a:pt x="546" y="153"/>
                  </a:lnTo>
                  <a:lnTo>
                    <a:pt x="546" y="148"/>
                  </a:lnTo>
                  <a:lnTo>
                    <a:pt x="546" y="145"/>
                  </a:lnTo>
                  <a:lnTo>
                    <a:pt x="543" y="145"/>
                  </a:lnTo>
                  <a:lnTo>
                    <a:pt x="541" y="139"/>
                  </a:lnTo>
                  <a:lnTo>
                    <a:pt x="538" y="139"/>
                  </a:lnTo>
                  <a:lnTo>
                    <a:pt x="535" y="139"/>
                  </a:lnTo>
                  <a:lnTo>
                    <a:pt x="536" y="140"/>
                  </a:lnTo>
                  <a:lnTo>
                    <a:pt x="534" y="140"/>
                  </a:lnTo>
                  <a:lnTo>
                    <a:pt x="533" y="140"/>
                  </a:lnTo>
                  <a:lnTo>
                    <a:pt x="534" y="140"/>
                  </a:lnTo>
                  <a:lnTo>
                    <a:pt x="527" y="139"/>
                  </a:lnTo>
                  <a:lnTo>
                    <a:pt x="525" y="138"/>
                  </a:lnTo>
                  <a:lnTo>
                    <a:pt x="526" y="137"/>
                  </a:lnTo>
                  <a:lnTo>
                    <a:pt x="526" y="132"/>
                  </a:lnTo>
                  <a:lnTo>
                    <a:pt x="531" y="134"/>
                  </a:lnTo>
                  <a:lnTo>
                    <a:pt x="535" y="135"/>
                  </a:lnTo>
                  <a:lnTo>
                    <a:pt x="534" y="132"/>
                  </a:lnTo>
                  <a:lnTo>
                    <a:pt x="534" y="130"/>
                  </a:lnTo>
                  <a:lnTo>
                    <a:pt x="532" y="129"/>
                  </a:lnTo>
                  <a:lnTo>
                    <a:pt x="529" y="128"/>
                  </a:lnTo>
                  <a:lnTo>
                    <a:pt x="526" y="128"/>
                  </a:lnTo>
                  <a:lnTo>
                    <a:pt x="518" y="127"/>
                  </a:lnTo>
                  <a:lnTo>
                    <a:pt x="513" y="127"/>
                  </a:lnTo>
                  <a:lnTo>
                    <a:pt x="513" y="123"/>
                  </a:lnTo>
                  <a:lnTo>
                    <a:pt x="513" y="121"/>
                  </a:lnTo>
                  <a:lnTo>
                    <a:pt x="525" y="122"/>
                  </a:lnTo>
                  <a:lnTo>
                    <a:pt x="524" y="123"/>
                  </a:lnTo>
                  <a:lnTo>
                    <a:pt x="525" y="124"/>
                  </a:lnTo>
                  <a:lnTo>
                    <a:pt x="527" y="126"/>
                  </a:lnTo>
                  <a:lnTo>
                    <a:pt x="529" y="121"/>
                  </a:lnTo>
                  <a:lnTo>
                    <a:pt x="530" y="118"/>
                  </a:lnTo>
                  <a:lnTo>
                    <a:pt x="531" y="116"/>
                  </a:lnTo>
                  <a:lnTo>
                    <a:pt x="533" y="114"/>
                  </a:lnTo>
                  <a:lnTo>
                    <a:pt x="535" y="113"/>
                  </a:lnTo>
                  <a:lnTo>
                    <a:pt x="536" y="111"/>
                  </a:lnTo>
                  <a:lnTo>
                    <a:pt x="536" y="105"/>
                  </a:lnTo>
                  <a:lnTo>
                    <a:pt x="536" y="97"/>
                  </a:lnTo>
                  <a:lnTo>
                    <a:pt x="551" y="97"/>
                  </a:lnTo>
                  <a:lnTo>
                    <a:pt x="551" y="95"/>
                  </a:lnTo>
                  <a:lnTo>
                    <a:pt x="551" y="91"/>
                  </a:lnTo>
                  <a:lnTo>
                    <a:pt x="555" y="89"/>
                  </a:lnTo>
                  <a:lnTo>
                    <a:pt x="556" y="88"/>
                  </a:lnTo>
                  <a:lnTo>
                    <a:pt x="555" y="87"/>
                  </a:lnTo>
                  <a:lnTo>
                    <a:pt x="552" y="86"/>
                  </a:lnTo>
                  <a:lnTo>
                    <a:pt x="546" y="83"/>
                  </a:lnTo>
                  <a:lnTo>
                    <a:pt x="539" y="83"/>
                  </a:lnTo>
                  <a:lnTo>
                    <a:pt x="535" y="85"/>
                  </a:lnTo>
                  <a:lnTo>
                    <a:pt x="532" y="87"/>
                  </a:lnTo>
                  <a:lnTo>
                    <a:pt x="531" y="88"/>
                  </a:lnTo>
                  <a:lnTo>
                    <a:pt x="530" y="88"/>
                  </a:lnTo>
                  <a:lnTo>
                    <a:pt x="529" y="86"/>
                  </a:lnTo>
                  <a:lnTo>
                    <a:pt x="527" y="83"/>
                  </a:lnTo>
                  <a:lnTo>
                    <a:pt x="527" y="80"/>
                  </a:lnTo>
                  <a:lnTo>
                    <a:pt x="527" y="78"/>
                  </a:lnTo>
                  <a:lnTo>
                    <a:pt x="530" y="79"/>
                  </a:lnTo>
                  <a:lnTo>
                    <a:pt x="533" y="78"/>
                  </a:lnTo>
                  <a:lnTo>
                    <a:pt x="539" y="78"/>
                  </a:lnTo>
                  <a:lnTo>
                    <a:pt x="552" y="80"/>
                  </a:lnTo>
                  <a:lnTo>
                    <a:pt x="560" y="81"/>
                  </a:lnTo>
                  <a:lnTo>
                    <a:pt x="563" y="80"/>
                  </a:lnTo>
                  <a:lnTo>
                    <a:pt x="566" y="79"/>
                  </a:lnTo>
                  <a:lnTo>
                    <a:pt x="568" y="77"/>
                  </a:lnTo>
                  <a:lnTo>
                    <a:pt x="570" y="74"/>
                  </a:lnTo>
                  <a:lnTo>
                    <a:pt x="571" y="74"/>
                  </a:lnTo>
                  <a:lnTo>
                    <a:pt x="573" y="73"/>
                  </a:lnTo>
                  <a:lnTo>
                    <a:pt x="573" y="70"/>
                  </a:lnTo>
                  <a:lnTo>
                    <a:pt x="566" y="67"/>
                  </a:lnTo>
                  <a:lnTo>
                    <a:pt x="559" y="70"/>
                  </a:lnTo>
                  <a:lnTo>
                    <a:pt x="551" y="73"/>
                  </a:lnTo>
                  <a:lnTo>
                    <a:pt x="543" y="72"/>
                  </a:lnTo>
                  <a:lnTo>
                    <a:pt x="541" y="71"/>
                  </a:lnTo>
                  <a:lnTo>
                    <a:pt x="543" y="70"/>
                  </a:lnTo>
                  <a:lnTo>
                    <a:pt x="549" y="67"/>
                  </a:lnTo>
                  <a:lnTo>
                    <a:pt x="555" y="67"/>
                  </a:lnTo>
                  <a:lnTo>
                    <a:pt x="563" y="67"/>
                  </a:lnTo>
                  <a:lnTo>
                    <a:pt x="575" y="67"/>
                  </a:lnTo>
                  <a:lnTo>
                    <a:pt x="575" y="65"/>
                  </a:lnTo>
                  <a:lnTo>
                    <a:pt x="581" y="64"/>
                  </a:lnTo>
                  <a:lnTo>
                    <a:pt x="583" y="64"/>
                  </a:lnTo>
                  <a:lnTo>
                    <a:pt x="587" y="63"/>
                  </a:lnTo>
                  <a:lnTo>
                    <a:pt x="587" y="61"/>
                  </a:lnTo>
                  <a:lnTo>
                    <a:pt x="588" y="58"/>
                  </a:lnTo>
                  <a:lnTo>
                    <a:pt x="592" y="57"/>
                  </a:lnTo>
                  <a:lnTo>
                    <a:pt x="596" y="57"/>
                  </a:lnTo>
                  <a:lnTo>
                    <a:pt x="599" y="57"/>
                  </a:lnTo>
                  <a:lnTo>
                    <a:pt x="604" y="56"/>
                  </a:lnTo>
                  <a:lnTo>
                    <a:pt x="605" y="53"/>
                  </a:lnTo>
                  <a:lnTo>
                    <a:pt x="603" y="50"/>
                  </a:lnTo>
                  <a:lnTo>
                    <a:pt x="600" y="48"/>
                  </a:lnTo>
                  <a:lnTo>
                    <a:pt x="591" y="47"/>
                  </a:lnTo>
                  <a:lnTo>
                    <a:pt x="576" y="46"/>
                  </a:lnTo>
                  <a:lnTo>
                    <a:pt x="562" y="46"/>
                  </a:lnTo>
                  <a:lnTo>
                    <a:pt x="552" y="46"/>
                  </a:lnTo>
                  <a:lnTo>
                    <a:pt x="552" y="49"/>
                  </a:lnTo>
                  <a:lnTo>
                    <a:pt x="541" y="51"/>
                  </a:lnTo>
                  <a:lnTo>
                    <a:pt x="536" y="51"/>
                  </a:lnTo>
                  <a:lnTo>
                    <a:pt x="531" y="51"/>
                  </a:lnTo>
                  <a:lnTo>
                    <a:pt x="531" y="54"/>
                  </a:lnTo>
                  <a:lnTo>
                    <a:pt x="530" y="54"/>
                  </a:lnTo>
                  <a:lnTo>
                    <a:pt x="529" y="50"/>
                  </a:lnTo>
                  <a:lnTo>
                    <a:pt x="526" y="48"/>
                  </a:lnTo>
                  <a:lnTo>
                    <a:pt x="523" y="51"/>
                  </a:lnTo>
                  <a:lnTo>
                    <a:pt x="521" y="54"/>
                  </a:lnTo>
                  <a:lnTo>
                    <a:pt x="518" y="56"/>
                  </a:lnTo>
                  <a:lnTo>
                    <a:pt x="515" y="55"/>
                  </a:lnTo>
                  <a:lnTo>
                    <a:pt x="513" y="56"/>
                  </a:lnTo>
                  <a:lnTo>
                    <a:pt x="510" y="58"/>
                  </a:lnTo>
                  <a:lnTo>
                    <a:pt x="508" y="62"/>
                  </a:lnTo>
                  <a:lnTo>
                    <a:pt x="502" y="63"/>
                  </a:lnTo>
                  <a:lnTo>
                    <a:pt x="495" y="64"/>
                  </a:lnTo>
                  <a:lnTo>
                    <a:pt x="484" y="63"/>
                  </a:lnTo>
                  <a:lnTo>
                    <a:pt x="484" y="62"/>
                  </a:lnTo>
                  <a:lnTo>
                    <a:pt x="483" y="61"/>
                  </a:lnTo>
                  <a:lnTo>
                    <a:pt x="487" y="57"/>
                  </a:lnTo>
                  <a:lnTo>
                    <a:pt x="490" y="57"/>
                  </a:lnTo>
                  <a:lnTo>
                    <a:pt x="492" y="57"/>
                  </a:lnTo>
                  <a:lnTo>
                    <a:pt x="493" y="58"/>
                  </a:lnTo>
                  <a:lnTo>
                    <a:pt x="495" y="58"/>
                  </a:lnTo>
                  <a:lnTo>
                    <a:pt x="497" y="56"/>
                  </a:lnTo>
                  <a:lnTo>
                    <a:pt x="505" y="50"/>
                  </a:lnTo>
                  <a:lnTo>
                    <a:pt x="506" y="48"/>
                  </a:lnTo>
                  <a:lnTo>
                    <a:pt x="509" y="43"/>
                  </a:lnTo>
                  <a:lnTo>
                    <a:pt x="500" y="41"/>
                  </a:lnTo>
                  <a:lnTo>
                    <a:pt x="494" y="41"/>
                  </a:lnTo>
                  <a:lnTo>
                    <a:pt x="489" y="41"/>
                  </a:lnTo>
                  <a:lnTo>
                    <a:pt x="489" y="42"/>
                  </a:lnTo>
                  <a:lnTo>
                    <a:pt x="489" y="43"/>
                  </a:lnTo>
                  <a:lnTo>
                    <a:pt x="489" y="46"/>
                  </a:lnTo>
                  <a:lnTo>
                    <a:pt x="489" y="48"/>
                  </a:lnTo>
                  <a:lnTo>
                    <a:pt x="487" y="49"/>
                  </a:lnTo>
                  <a:lnTo>
                    <a:pt x="484" y="49"/>
                  </a:lnTo>
                  <a:lnTo>
                    <a:pt x="475" y="49"/>
                  </a:lnTo>
                  <a:lnTo>
                    <a:pt x="466" y="49"/>
                  </a:lnTo>
                  <a:lnTo>
                    <a:pt x="467" y="48"/>
                  </a:lnTo>
                  <a:lnTo>
                    <a:pt x="467" y="46"/>
                  </a:lnTo>
                  <a:lnTo>
                    <a:pt x="467" y="43"/>
                  </a:lnTo>
                  <a:lnTo>
                    <a:pt x="466" y="41"/>
                  </a:lnTo>
                  <a:lnTo>
                    <a:pt x="459" y="41"/>
                  </a:lnTo>
                  <a:lnTo>
                    <a:pt x="452" y="41"/>
                  </a:lnTo>
                  <a:lnTo>
                    <a:pt x="440" y="43"/>
                  </a:lnTo>
                  <a:lnTo>
                    <a:pt x="432" y="42"/>
                  </a:lnTo>
                  <a:lnTo>
                    <a:pt x="424" y="41"/>
                  </a:lnTo>
                  <a:lnTo>
                    <a:pt x="420" y="42"/>
                  </a:lnTo>
                  <a:lnTo>
                    <a:pt x="414" y="45"/>
                  </a:lnTo>
                  <a:lnTo>
                    <a:pt x="408" y="48"/>
                  </a:lnTo>
                  <a:lnTo>
                    <a:pt x="402" y="48"/>
                  </a:lnTo>
                  <a:lnTo>
                    <a:pt x="397" y="48"/>
                  </a:lnTo>
                  <a:lnTo>
                    <a:pt x="417" y="41"/>
                  </a:lnTo>
                  <a:lnTo>
                    <a:pt x="417" y="39"/>
                  </a:lnTo>
                  <a:lnTo>
                    <a:pt x="422" y="37"/>
                  </a:lnTo>
                  <a:lnTo>
                    <a:pt x="434" y="37"/>
                  </a:lnTo>
                  <a:lnTo>
                    <a:pt x="445" y="37"/>
                  </a:lnTo>
                  <a:lnTo>
                    <a:pt x="462" y="39"/>
                  </a:lnTo>
                  <a:lnTo>
                    <a:pt x="467" y="38"/>
                  </a:lnTo>
                  <a:lnTo>
                    <a:pt x="469" y="37"/>
                  </a:lnTo>
                  <a:lnTo>
                    <a:pt x="482" y="39"/>
                  </a:lnTo>
                  <a:lnTo>
                    <a:pt x="493" y="37"/>
                  </a:lnTo>
                  <a:lnTo>
                    <a:pt x="503" y="38"/>
                  </a:lnTo>
                  <a:lnTo>
                    <a:pt x="509" y="38"/>
                  </a:lnTo>
                  <a:lnTo>
                    <a:pt x="514" y="37"/>
                  </a:lnTo>
                  <a:lnTo>
                    <a:pt x="525" y="30"/>
                  </a:lnTo>
                  <a:lnTo>
                    <a:pt x="519" y="26"/>
                  </a:lnTo>
                  <a:lnTo>
                    <a:pt x="515" y="23"/>
                  </a:lnTo>
                  <a:lnTo>
                    <a:pt x="511" y="23"/>
                  </a:lnTo>
                  <a:lnTo>
                    <a:pt x="508" y="24"/>
                  </a:lnTo>
                  <a:lnTo>
                    <a:pt x="506" y="24"/>
                  </a:lnTo>
                  <a:lnTo>
                    <a:pt x="503" y="25"/>
                  </a:lnTo>
                  <a:lnTo>
                    <a:pt x="502" y="24"/>
                  </a:lnTo>
                  <a:lnTo>
                    <a:pt x="502" y="23"/>
                  </a:lnTo>
                  <a:lnTo>
                    <a:pt x="501" y="20"/>
                  </a:lnTo>
                  <a:lnTo>
                    <a:pt x="495" y="20"/>
                  </a:lnTo>
                  <a:lnTo>
                    <a:pt x="490" y="20"/>
                  </a:lnTo>
                  <a:lnTo>
                    <a:pt x="477" y="23"/>
                  </a:lnTo>
                  <a:lnTo>
                    <a:pt x="486" y="20"/>
                  </a:lnTo>
                  <a:lnTo>
                    <a:pt x="484" y="13"/>
                  </a:lnTo>
                  <a:lnTo>
                    <a:pt x="482" y="10"/>
                  </a:lnTo>
                  <a:lnTo>
                    <a:pt x="479" y="9"/>
                  </a:lnTo>
                  <a:lnTo>
                    <a:pt x="476" y="9"/>
                  </a:lnTo>
                  <a:lnTo>
                    <a:pt x="474" y="10"/>
                  </a:lnTo>
                  <a:lnTo>
                    <a:pt x="473" y="13"/>
                  </a:lnTo>
                  <a:lnTo>
                    <a:pt x="470" y="14"/>
                  </a:lnTo>
                  <a:lnTo>
                    <a:pt x="465" y="15"/>
                  </a:lnTo>
                  <a:lnTo>
                    <a:pt x="458" y="15"/>
                  </a:lnTo>
                  <a:lnTo>
                    <a:pt x="464" y="12"/>
                  </a:lnTo>
                  <a:lnTo>
                    <a:pt x="469" y="8"/>
                  </a:lnTo>
                  <a:lnTo>
                    <a:pt x="469" y="5"/>
                  </a:lnTo>
                  <a:lnTo>
                    <a:pt x="458" y="5"/>
                  </a:lnTo>
                  <a:lnTo>
                    <a:pt x="448" y="5"/>
                  </a:lnTo>
                  <a:lnTo>
                    <a:pt x="443" y="2"/>
                  </a:lnTo>
                  <a:lnTo>
                    <a:pt x="438" y="1"/>
                  </a:lnTo>
                  <a:lnTo>
                    <a:pt x="434" y="2"/>
                  </a:lnTo>
                  <a:lnTo>
                    <a:pt x="430" y="4"/>
                  </a:lnTo>
                  <a:lnTo>
                    <a:pt x="426" y="5"/>
                  </a:lnTo>
                  <a:lnTo>
                    <a:pt x="421" y="5"/>
                  </a:lnTo>
                  <a:lnTo>
                    <a:pt x="421" y="4"/>
                  </a:lnTo>
                  <a:lnTo>
                    <a:pt x="417" y="2"/>
                  </a:lnTo>
                  <a:lnTo>
                    <a:pt x="413" y="4"/>
                  </a:lnTo>
                  <a:lnTo>
                    <a:pt x="412" y="0"/>
                  </a:lnTo>
                  <a:lnTo>
                    <a:pt x="401" y="0"/>
                  </a:lnTo>
                  <a:lnTo>
                    <a:pt x="391" y="0"/>
                  </a:lnTo>
                  <a:lnTo>
                    <a:pt x="379" y="1"/>
                  </a:lnTo>
                  <a:lnTo>
                    <a:pt x="367" y="1"/>
                  </a:lnTo>
                  <a:lnTo>
                    <a:pt x="362" y="0"/>
                  </a:lnTo>
                  <a:lnTo>
                    <a:pt x="360" y="0"/>
                  </a:lnTo>
                  <a:lnTo>
                    <a:pt x="356" y="0"/>
                  </a:lnTo>
                  <a:lnTo>
                    <a:pt x="355" y="0"/>
                  </a:lnTo>
                  <a:lnTo>
                    <a:pt x="355" y="1"/>
                  </a:lnTo>
                  <a:lnTo>
                    <a:pt x="355" y="5"/>
                  </a:lnTo>
                  <a:lnTo>
                    <a:pt x="345" y="1"/>
                  </a:lnTo>
                  <a:lnTo>
                    <a:pt x="345" y="8"/>
                  </a:lnTo>
                  <a:lnTo>
                    <a:pt x="340" y="7"/>
                  </a:lnTo>
                  <a:lnTo>
                    <a:pt x="337" y="6"/>
                  </a:lnTo>
                  <a:lnTo>
                    <a:pt x="334" y="6"/>
                  </a:lnTo>
                  <a:lnTo>
                    <a:pt x="331" y="10"/>
                  </a:lnTo>
                  <a:lnTo>
                    <a:pt x="334" y="10"/>
                  </a:lnTo>
                  <a:lnTo>
                    <a:pt x="334" y="12"/>
                  </a:lnTo>
                  <a:lnTo>
                    <a:pt x="335" y="13"/>
                  </a:lnTo>
                  <a:lnTo>
                    <a:pt x="330" y="12"/>
                  </a:lnTo>
                  <a:lnTo>
                    <a:pt x="327" y="13"/>
                  </a:lnTo>
                  <a:lnTo>
                    <a:pt x="326" y="15"/>
                  </a:lnTo>
                  <a:lnTo>
                    <a:pt x="326" y="17"/>
                  </a:lnTo>
                  <a:lnTo>
                    <a:pt x="327" y="17"/>
                  </a:lnTo>
                  <a:lnTo>
                    <a:pt x="328" y="20"/>
                  </a:lnTo>
                  <a:lnTo>
                    <a:pt x="326" y="20"/>
                  </a:lnTo>
                  <a:lnTo>
                    <a:pt x="324" y="18"/>
                  </a:lnTo>
                  <a:lnTo>
                    <a:pt x="322" y="15"/>
                  </a:lnTo>
                  <a:lnTo>
                    <a:pt x="320" y="17"/>
                  </a:lnTo>
                  <a:lnTo>
                    <a:pt x="316" y="18"/>
                  </a:lnTo>
                  <a:lnTo>
                    <a:pt x="316" y="20"/>
                  </a:lnTo>
                  <a:lnTo>
                    <a:pt x="318" y="21"/>
                  </a:lnTo>
                  <a:lnTo>
                    <a:pt x="318" y="23"/>
                  </a:lnTo>
                  <a:lnTo>
                    <a:pt x="313" y="22"/>
                  </a:lnTo>
                  <a:lnTo>
                    <a:pt x="308" y="20"/>
                  </a:lnTo>
                  <a:lnTo>
                    <a:pt x="307" y="16"/>
                  </a:lnTo>
                  <a:lnTo>
                    <a:pt x="307" y="13"/>
                  </a:lnTo>
                  <a:lnTo>
                    <a:pt x="294" y="14"/>
                  </a:lnTo>
                  <a:lnTo>
                    <a:pt x="286" y="14"/>
                  </a:lnTo>
                  <a:lnTo>
                    <a:pt x="286" y="17"/>
                  </a:lnTo>
                  <a:lnTo>
                    <a:pt x="287" y="16"/>
                  </a:lnTo>
                  <a:lnTo>
                    <a:pt x="287" y="17"/>
                  </a:lnTo>
                  <a:lnTo>
                    <a:pt x="287" y="18"/>
                  </a:lnTo>
                  <a:lnTo>
                    <a:pt x="288" y="17"/>
                  </a:lnTo>
                  <a:lnTo>
                    <a:pt x="288" y="18"/>
                  </a:lnTo>
                  <a:lnTo>
                    <a:pt x="288" y="20"/>
                  </a:lnTo>
                  <a:lnTo>
                    <a:pt x="286" y="20"/>
                  </a:lnTo>
                  <a:lnTo>
                    <a:pt x="286" y="25"/>
                  </a:lnTo>
                  <a:lnTo>
                    <a:pt x="290" y="24"/>
                  </a:lnTo>
                  <a:lnTo>
                    <a:pt x="288" y="25"/>
                  </a:lnTo>
                  <a:lnTo>
                    <a:pt x="278" y="26"/>
                  </a:lnTo>
                  <a:lnTo>
                    <a:pt x="279" y="32"/>
                  </a:lnTo>
                  <a:lnTo>
                    <a:pt x="274" y="30"/>
                  </a:lnTo>
                  <a:lnTo>
                    <a:pt x="268" y="28"/>
                  </a:lnTo>
                  <a:lnTo>
                    <a:pt x="266" y="29"/>
                  </a:lnTo>
                  <a:lnTo>
                    <a:pt x="264" y="29"/>
                  </a:lnTo>
                  <a:lnTo>
                    <a:pt x="261" y="31"/>
                  </a:lnTo>
                  <a:lnTo>
                    <a:pt x="257" y="30"/>
                  </a:lnTo>
                  <a:lnTo>
                    <a:pt x="253" y="30"/>
                  </a:lnTo>
                  <a:lnTo>
                    <a:pt x="253" y="31"/>
                  </a:lnTo>
                  <a:lnTo>
                    <a:pt x="253" y="32"/>
                  </a:lnTo>
                  <a:lnTo>
                    <a:pt x="253" y="34"/>
                  </a:lnTo>
                  <a:lnTo>
                    <a:pt x="256" y="34"/>
                  </a:lnTo>
                  <a:lnTo>
                    <a:pt x="259" y="40"/>
                  </a:lnTo>
                  <a:lnTo>
                    <a:pt x="272" y="49"/>
                  </a:lnTo>
                  <a:lnTo>
                    <a:pt x="286" y="57"/>
                  </a:lnTo>
                  <a:lnTo>
                    <a:pt x="279" y="55"/>
                  </a:lnTo>
                  <a:lnTo>
                    <a:pt x="273" y="54"/>
                  </a:lnTo>
                  <a:lnTo>
                    <a:pt x="271" y="57"/>
                  </a:lnTo>
                  <a:lnTo>
                    <a:pt x="268" y="61"/>
                  </a:lnTo>
                  <a:lnTo>
                    <a:pt x="262" y="57"/>
                  </a:lnTo>
                  <a:lnTo>
                    <a:pt x="259" y="57"/>
                  </a:lnTo>
                  <a:lnTo>
                    <a:pt x="257" y="57"/>
                  </a:lnTo>
                  <a:lnTo>
                    <a:pt x="253" y="53"/>
                  </a:lnTo>
                  <a:lnTo>
                    <a:pt x="249" y="49"/>
                  </a:lnTo>
                  <a:lnTo>
                    <a:pt x="248" y="46"/>
                  </a:lnTo>
                  <a:lnTo>
                    <a:pt x="248" y="43"/>
                  </a:lnTo>
                  <a:lnTo>
                    <a:pt x="248" y="41"/>
                  </a:lnTo>
                  <a:lnTo>
                    <a:pt x="245" y="38"/>
                  </a:lnTo>
                  <a:lnTo>
                    <a:pt x="239" y="34"/>
                  </a:lnTo>
                  <a:lnTo>
                    <a:pt x="232" y="31"/>
                  </a:lnTo>
                  <a:lnTo>
                    <a:pt x="226" y="30"/>
                  </a:lnTo>
                  <a:lnTo>
                    <a:pt x="223" y="30"/>
                  </a:lnTo>
                  <a:lnTo>
                    <a:pt x="224" y="38"/>
                  </a:lnTo>
                  <a:lnTo>
                    <a:pt x="223" y="45"/>
                  </a:lnTo>
                  <a:lnTo>
                    <a:pt x="222" y="50"/>
                  </a:lnTo>
                  <a:lnTo>
                    <a:pt x="222" y="57"/>
                  </a:lnTo>
                  <a:close/>
                  <a:moveTo>
                    <a:pt x="283" y="461"/>
                  </a:moveTo>
                  <a:lnTo>
                    <a:pt x="283" y="461"/>
                  </a:lnTo>
                  <a:lnTo>
                    <a:pt x="286" y="465"/>
                  </a:lnTo>
                  <a:lnTo>
                    <a:pt x="287" y="464"/>
                  </a:lnTo>
                  <a:lnTo>
                    <a:pt x="288" y="463"/>
                  </a:lnTo>
                  <a:lnTo>
                    <a:pt x="287" y="462"/>
                  </a:lnTo>
                  <a:lnTo>
                    <a:pt x="283" y="461"/>
                  </a:lnTo>
                  <a:close/>
                  <a:moveTo>
                    <a:pt x="352" y="352"/>
                  </a:moveTo>
                  <a:lnTo>
                    <a:pt x="352" y="352"/>
                  </a:lnTo>
                  <a:lnTo>
                    <a:pt x="355" y="351"/>
                  </a:lnTo>
                  <a:lnTo>
                    <a:pt x="355" y="352"/>
                  </a:lnTo>
                  <a:lnTo>
                    <a:pt x="355" y="354"/>
                  </a:lnTo>
                  <a:lnTo>
                    <a:pt x="352" y="357"/>
                  </a:lnTo>
                  <a:lnTo>
                    <a:pt x="351" y="356"/>
                  </a:lnTo>
                  <a:lnTo>
                    <a:pt x="349" y="355"/>
                  </a:lnTo>
                  <a:lnTo>
                    <a:pt x="351" y="354"/>
                  </a:lnTo>
                  <a:lnTo>
                    <a:pt x="352" y="352"/>
                  </a:lnTo>
                  <a:close/>
                  <a:moveTo>
                    <a:pt x="287" y="57"/>
                  </a:moveTo>
                  <a:lnTo>
                    <a:pt x="287" y="57"/>
                  </a:lnTo>
                  <a:lnTo>
                    <a:pt x="288" y="58"/>
                  </a:lnTo>
                  <a:lnTo>
                    <a:pt x="288" y="59"/>
                  </a:lnTo>
                  <a:lnTo>
                    <a:pt x="288" y="61"/>
                  </a:lnTo>
                  <a:lnTo>
                    <a:pt x="287" y="61"/>
                  </a:lnTo>
                  <a:lnTo>
                    <a:pt x="284" y="58"/>
                  </a:lnTo>
                  <a:lnTo>
                    <a:pt x="284" y="57"/>
                  </a:lnTo>
                  <a:lnTo>
                    <a:pt x="287" y="57"/>
                  </a:lnTo>
                  <a:close/>
                  <a:moveTo>
                    <a:pt x="393" y="48"/>
                  </a:moveTo>
                  <a:lnTo>
                    <a:pt x="393" y="48"/>
                  </a:lnTo>
                  <a:lnTo>
                    <a:pt x="396" y="48"/>
                  </a:lnTo>
                  <a:lnTo>
                    <a:pt x="396" y="49"/>
                  </a:lnTo>
                  <a:lnTo>
                    <a:pt x="393" y="53"/>
                  </a:lnTo>
                  <a:lnTo>
                    <a:pt x="392" y="53"/>
                  </a:lnTo>
                  <a:lnTo>
                    <a:pt x="391" y="50"/>
                  </a:lnTo>
                  <a:lnTo>
                    <a:pt x="392" y="49"/>
                  </a:lnTo>
                  <a:lnTo>
                    <a:pt x="393" y="48"/>
                  </a:lnTo>
                  <a:close/>
                  <a:moveTo>
                    <a:pt x="227" y="343"/>
                  </a:moveTo>
                  <a:lnTo>
                    <a:pt x="226" y="348"/>
                  </a:lnTo>
                  <a:lnTo>
                    <a:pt x="222" y="348"/>
                  </a:lnTo>
                  <a:lnTo>
                    <a:pt x="219" y="348"/>
                  </a:lnTo>
                  <a:lnTo>
                    <a:pt x="222" y="346"/>
                  </a:lnTo>
                  <a:lnTo>
                    <a:pt x="227" y="343"/>
                  </a:lnTo>
                  <a:close/>
                  <a:moveTo>
                    <a:pt x="216" y="327"/>
                  </a:moveTo>
                  <a:lnTo>
                    <a:pt x="216" y="327"/>
                  </a:lnTo>
                  <a:lnTo>
                    <a:pt x="217" y="327"/>
                  </a:lnTo>
                  <a:lnTo>
                    <a:pt x="218" y="327"/>
                  </a:lnTo>
                  <a:lnTo>
                    <a:pt x="218" y="331"/>
                  </a:lnTo>
                  <a:lnTo>
                    <a:pt x="216" y="336"/>
                  </a:lnTo>
                  <a:lnTo>
                    <a:pt x="194" y="333"/>
                  </a:lnTo>
                  <a:lnTo>
                    <a:pt x="199" y="332"/>
                  </a:lnTo>
                  <a:lnTo>
                    <a:pt x="202" y="331"/>
                  </a:lnTo>
                  <a:lnTo>
                    <a:pt x="205" y="331"/>
                  </a:lnTo>
                  <a:lnTo>
                    <a:pt x="206" y="332"/>
                  </a:lnTo>
                  <a:lnTo>
                    <a:pt x="207" y="333"/>
                  </a:lnTo>
                  <a:lnTo>
                    <a:pt x="208" y="333"/>
                  </a:lnTo>
                  <a:lnTo>
                    <a:pt x="207" y="334"/>
                  </a:lnTo>
                  <a:lnTo>
                    <a:pt x="208" y="334"/>
                  </a:lnTo>
                  <a:lnTo>
                    <a:pt x="210" y="335"/>
                  </a:lnTo>
                  <a:lnTo>
                    <a:pt x="214" y="335"/>
                  </a:lnTo>
                  <a:lnTo>
                    <a:pt x="214" y="331"/>
                  </a:lnTo>
                  <a:lnTo>
                    <a:pt x="214" y="327"/>
                  </a:lnTo>
                  <a:lnTo>
                    <a:pt x="216" y="327"/>
                  </a:lnTo>
                  <a:close/>
                  <a:moveTo>
                    <a:pt x="458" y="278"/>
                  </a:moveTo>
                  <a:lnTo>
                    <a:pt x="458" y="278"/>
                  </a:lnTo>
                  <a:lnTo>
                    <a:pt x="460" y="278"/>
                  </a:lnTo>
                  <a:lnTo>
                    <a:pt x="461" y="279"/>
                  </a:lnTo>
                  <a:lnTo>
                    <a:pt x="460" y="281"/>
                  </a:lnTo>
                  <a:lnTo>
                    <a:pt x="457" y="279"/>
                  </a:lnTo>
                  <a:lnTo>
                    <a:pt x="457" y="278"/>
                  </a:lnTo>
                  <a:lnTo>
                    <a:pt x="458" y="278"/>
                  </a:lnTo>
                  <a:close/>
                  <a:moveTo>
                    <a:pt x="448" y="266"/>
                  </a:moveTo>
                  <a:lnTo>
                    <a:pt x="448" y="266"/>
                  </a:lnTo>
                  <a:lnTo>
                    <a:pt x="448" y="271"/>
                  </a:lnTo>
                  <a:lnTo>
                    <a:pt x="456" y="271"/>
                  </a:lnTo>
                  <a:lnTo>
                    <a:pt x="465" y="271"/>
                  </a:lnTo>
                  <a:lnTo>
                    <a:pt x="454" y="273"/>
                  </a:lnTo>
                  <a:lnTo>
                    <a:pt x="445" y="274"/>
                  </a:lnTo>
                  <a:lnTo>
                    <a:pt x="445" y="271"/>
                  </a:lnTo>
                  <a:lnTo>
                    <a:pt x="444" y="269"/>
                  </a:lnTo>
                  <a:lnTo>
                    <a:pt x="444" y="266"/>
                  </a:lnTo>
                  <a:lnTo>
                    <a:pt x="445" y="266"/>
                  </a:lnTo>
                  <a:lnTo>
                    <a:pt x="448" y="266"/>
                  </a:lnTo>
                  <a:close/>
                  <a:moveTo>
                    <a:pt x="188" y="254"/>
                  </a:moveTo>
                  <a:lnTo>
                    <a:pt x="188" y="254"/>
                  </a:lnTo>
                  <a:lnTo>
                    <a:pt x="190" y="259"/>
                  </a:lnTo>
                  <a:lnTo>
                    <a:pt x="192" y="260"/>
                  </a:lnTo>
                  <a:lnTo>
                    <a:pt x="192" y="258"/>
                  </a:lnTo>
                  <a:lnTo>
                    <a:pt x="190" y="257"/>
                  </a:lnTo>
                  <a:lnTo>
                    <a:pt x="188" y="254"/>
                  </a:lnTo>
                  <a:close/>
                  <a:moveTo>
                    <a:pt x="503" y="235"/>
                  </a:moveTo>
                  <a:lnTo>
                    <a:pt x="503" y="235"/>
                  </a:lnTo>
                  <a:lnTo>
                    <a:pt x="506" y="236"/>
                  </a:lnTo>
                  <a:lnTo>
                    <a:pt x="507" y="237"/>
                  </a:lnTo>
                  <a:lnTo>
                    <a:pt x="507" y="238"/>
                  </a:lnTo>
                  <a:lnTo>
                    <a:pt x="505" y="237"/>
                  </a:lnTo>
                  <a:lnTo>
                    <a:pt x="502" y="236"/>
                  </a:lnTo>
                  <a:lnTo>
                    <a:pt x="501" y="235"/>
                  </a:lnTo>
                  <a:lnTo>
                    <a:pt x="503" y="235"/>
                  </a:lnTo>
                  <a:close/>
                  <a:moveTo>
                    <a:pt x="483" y="227"/>
                  </a:moveTo>
                  <a:lnTo>
                    <a:pt x="483" y="227"/>
                  </a:lnTo>
                  <a:lnTo>
                    <a:pt x="484" y="227"/>
                  </a:lnTo>
                  <a:lnTo>
                    <a:pt x="485" y="228"/>
                  </a:lnTo>
                  <a:lnTo>
                    <a:pt x="486" y="230"/>
                  </a:lnTo>
                  <a:lnTo>
                    <a:pt x="491" y="230"/>
                  </a:lnTo>
                  <a:lnTo>
                    <a:pt x="495" y="230"/>
                  </a:lnTo>
                  <a:lnTo>
                    <a:pt x="494" y="233"/>
                  </a:lnTo>
                  <a:lnTo>
                    <a:pt x="493" y="233"/>
                  </a:lnTo>
                  <a:lnTo>
                    <a:pt x="492" y="233"/>
                  </a:lnTo>
                  <a:lnTo>
                    <a:pt x="494" y="235"/>
                  </a:lnTo>
                  <a:lnTo>
                    <a:pt x="495" y="235"/>
                  </a:lnTo>
                  <a:lnTo>
                    <a:pt x="493" y="236"/>
                  </a:lnTo>
                  <a:lnTo>
                    <a:pt x="493" y="241"/>
                  </a:lnTo>
                  <a:lnTo>
                    <a:pt x="485" y="238"/>
                  </a:lnTo>
                  <a:lnTo>
                    <a:pt x="482" y="237"/>
                  </a:lnTo>
                  <a:lnTo>
                    <a:pt x="486" y="237"/>
                  </a:lnTo>
                  <a:lnTo>
                    <a:pt x="484" y="236"/>
                  </a:lnTo>
                  <a:lnTo>
                    <a:pt x="484" y="234"/>
                  </a:lnTo>
                  <a:lnTo>
                    <a:pt x="484" y="233"/>
                  </a:lnTo>
                  <a:lnTo>
                    <a:pt x="482" y="233"/>
                  </a:lnTo>
                  <a:lnTo>
                    <a:pt x="481" y="233"/>
                  </a:lnTo>
                  <a:lnTo>
                    <a:pt x="478" y="232"/>
                  </a:lnTo>
                  <a:lnTo>
                    <a:pt x="474" y="234"/>
                  </a:lnTo>
                  <a:lnTo>
                    <a:pt x="473" y="235"/>
                  </a:lnTo>
                  <a:lnTo>
                    <a:pt x="475" y="233"/>
                  </a:lnTo>
                  <a:lnTo>
                    <a:pt x="478" y="229"/>
                  </a:lnTo>
                  <a:lnTo>
                    <a:pt x="483" y="227"/>
                  </a:lnTo>
                  <a:close/>
                  <a:moveTo>
                    <a:pt x="487" y="211"/>
                  </a:moveTo>
                  <a:lnTo>
                    <a:pt x="487" y="211"/>
                  </a:lnTo>
                  <a:lnTo>
                    <a:pt x="489" y="211"/>
                  </a:lnTo>
                  <a:lnTo>
                    <a:pt x="489" y="212"/>
                  </a:lnTo>
                  <a:lnTo>
                    <a:pt x="487" y="213"/>
                  </a:lnTo>
                  <a:lnTo>
                    <a:pt x="486" y="213"/>
                  </a:lnTo>
                  <a:lnTo>
                    <a:pt x="487" y="214"/>
                  </a:lnTo>
                  <a:lnTo>
                    <a:pt x="489" y="217"/>
                  </a:lnTo>
                  <a:lnTo>
                    <a:pt x="478" y="222"/>
                  </a:lnTo>
                  <a:lnTo>
                    <a:pt x="479" y="224"/>
                  </a:lnTo>
                  <a:lnTo>
                    <a:pt x="479" y="226"/>
                  </a:lnTo>
                  <a:lnTo>
                    <a:pt x="477" y="226"/>
                  </a:lnTo>
                  <a:lnTo>
                    <a:pt x="474" y="225"/>
                  </a:lnTo>
                  <a:lnTo>
                    <a:pt x="471" y="224"/>
                  </a:lnTo>
                  <a:lnTo>
                    <a:pt x="467" y="224"/>
                  </a:lnTo>
                  <a:lnTo>
                    <a:pt x="466" y="226"/>
                  </a:lnTo>
                  <a:lnTo>
                    <a:pt x="465" y="227"/>
                  </a:lnTo>
                  <a:lnTo>
                    <a:pt x="465" y="232"/>
                  </a:lnTo>
                  <a:lnTo>
                    <a:pt x="467" y="232"/>
                  </a:lnTo>
                  <a:lnTo>
                    <a:pt x="469" y="232"/>
                  </a:lnTo>
                  <a:lnTo>
                    <a:pt x="470" y="234"/>
                  </a:lnTo>
                  <a:lnTo>
                    <a:pt x="471" y="236"/>
                  </a:lnTo>
                  <a:lnTo>
                    <a:pt x="470" y="236"/>
                  </a:lnTo>
                  <a:lnTo>
                    <a:pt x="469" y="236"/>
                  </a:lnTo>
                  <a:lnTo>
                    <a:pt x="467" y="236"/>
                  </a:lnTo>
                  <a:lnTo>
                    <a:pt x="467" y="233"/>
                  </a:lnTo>
                  <a:lnTo>
                    <a:pt x="466" y="233"/>
                  </a:lnTo>
                  <a:lnTo>
                    <a:pt x="465" y="233"/>
                  </a:lnTo>
                  <a:lnTo>
                    <a:pt x="462" y="233"/>
                  </a:lnTo>
                  <a:lnTo>
                    <a:pt x="460" y="227"/>
                  </a:lnTo>
                  <a:lnTo>
                    <a:pt x="465" y="226"/>
                  </a:lnTo>
                  <a:lnTo>
                    <a:pt x="464" y="224"/>
                  </a:lnTo>
                  <a:lnTo>
                    <a:pt x="462" y="222"/>
                  </a:lnTo>
                  <a:lnTo>
                    <a:pt x="468" y="222"/>
                  </a:lnTo>
                  <a:lnTo>
                    <a:pt x="474" y="222"/>
                  </a:lnTo>
                  <a:lnTo>
                    <a:pt x="474" y="221"/>
                  </a:lnTo>
                  <a:lnTo>
                    <a:pt x="476" y="220"/>
                  </a:lnTo>
                  <a:lnTo>
                    <a:pt x="479" y="219"/>
                  </a:lnTo>
                  <a:lnTo>
                    <a:pt x="479" y="217"/>
                  </a:lnTo>
                  <a:lnTo>
                    <a:pt x="483" y="217"/>
                  </a:lnTo>
                  <a:lnTo>
                    <a:pt x="486" y="217"/>
                  </a:lnTo>
                  <a:lnTo>
                    <a:pt x="486" y="216"/>
                  </a:lnTo>
                  <a:lnTo>
                    <a:pt x="486" y="213"/>
                  </a:lnTo>
                  <a:lnTo>
                    <a:pt x="486" y="212"/>
                  </a:lnTo>
                  <a:lnTo>
                    <a:pt x="487" y="211"/>
                  </a:lnTo>
                  <a:close/>
                  <a:moveTo>
                    <a:pt x="153" y="195"/>
                  </a:moveTo>
                  <a:lnTo>
                    <a:pt x="153" y="195"/>
                  </a:lnTo>
                  <a:lnTo>
                    <a:pt x="150" y="197"/>
                  </a:lnTo>
                  <a:lnTo>
                    <a:pt x="150" y="199"/>
                  </a:lnTo>
                  <a:lnTo>
                    <a:pt x="153" y="197"/>
                  </a:lnTo>
                  <a:lnTo>
                    <a:pt x="157" y="195"/>
                  </a:lnTo>
                  <a:lnTo>
                    <a:pt x="157" y="194"/>
                  </a:lnTo>
                  <a:lnTo>
                    <a:pt x="153" y="195"/>
                  </a:lnTo>
                  <a:close/>
                  <a:moveTo>
                    <a:pt x="527" y="187"/>
                  </a:moveTo>
                  <a:lnTo>
                    <a:pt x="527" y="187"/>
                  </a:lnTo>
                  <a:lnTo>
                    <a:pt x="527" y="192"/>
                  </a:lnTo>
                  <a:lnTo>
                    <a:pt x="534" y="193"/>
                  </a:lnTo>
                  <a:lnTo>
                    <a:pt x="534" y="188"/>
                  </a:lnTo>
                  <a:lnTo>
                    <a:pt x="531" y="188"/>
                  </a:lnTo>
                  <a:lnTo>
                    <a:pt x="530" y="188"/>
                  </a:lnTo>
                  <a:lnTo>
                    <a:pt x="527" y="187"/>
                  </a:lnTo>
                  <a:close/>
                  <a:moveTo>
                    <a:pt x="508" y="180"/>
                  </a:moveTo>
                  <a:lnTo>
                    <a:pt x="508" y="180"/>
                  </a:lnTo>
                  <a:lnTo>
                    <a:pt x="509" y="181"/>
                  </a:lnTo>
                  <a:lnTo>
                    <a:pt x="510" y="181"/>
                  </a:lnTo>
                  <a:lnTo>
                    <a:pt x="509" y="184"/>
                  </a:lnTo>
                  <a:lnTo>
                    <a:pt x="506" y="187"/>
                  </a:lnTo>
                  <a:lnTo>
                    <a:pt x="506" y="183"/>
                  </a:lnTo>
                  <a:lnTo>
                    <a:pt x="506" y="181"/>
                  </a:lnTo>
                  <a:lnTo>
                    <a:pt x="508" y="180"/>
                  </a:lnTo>
                  <a:close/>
                  <a:moveTo>
                    <a:pt x="543" y="173"/>
                  </a:moveTo>
                  <a:lnTo>
                    <a:pt x="543" y="173"/>
                  </a:lnTo>
                  <a:lnTo>
                    <a:pt x="541" y="175"/>
                  </a:lnTo>
                  <a:lnTo>
                    <a:pt x="539" y="176"/>
                  </a:lnTo>
                  <a:lnTo>
                    <a:pt x="539" y="180"/>
                  </a:lnTo>
                  <a:lnTo>
                    <a:pt x="539" y="185"/>
                  </a:lnTo>
                  <a:lnTo>
                    <a:pt x="548" y="184"/>
                  </a:lnTo>
                  <a:lnTo>
                    <a:pt x="554" y="181"/>
                  </a:lnTo>
                  <a:lnTo>
                    <a:pt x="552" y="180"/>
                  </a:lnTo>
                  <a:lnTo>
                    <a:pt x="548" y="180"/>
                  </a:lnTo>
                  <a:lnTo>
                    <a:pt x="543" y="173"/>
                  </a:lnTo>
                  <a:close/>
                  <a:moveTo>
                    <a:pt x="535" y="156"/>
                  </a:moveTo>
                  <a:lnTo>
                    <a:pt x="535" y="156"/>
                  </a:lnTo>
                  <a:lnTo>
                    <a:pt x="538" y="163"/>
                  </a:lnTo>
                  <a:lnTo>
                    <a:pt x="539" y="165"/>
                  </a:lnTo>
                  <a:lnTo>
                    <a:pt x="540" y="165"/>
                  </a:lnTo>
                  <a:lnTo>
                    <a:pt x="540" y="162"/>
                  </a:lnTo>
                  <a:lnTo>
                    <a:pt x="538" y="159"/>
                  </a:lnTo>
                  <a:lnTo>
                    <a:pt x="535" y="156"/>
                  </a:lnTo>
                  <a:close/>
                  <a:moveTo>
                    <a:pt x="0" y="136"/>
                  </a:moveTo>
                  <a:lnTo>
                    <a:pt x="4" y="139"/>
                  </a:lnTo>
                  <a:lnTo>
                    <a:pt x="5" y="137"/>
                  </a:lnTo>
                  <a:lnTo>
                    <a:pt x="4" y="136"/>
                  </a:lnTo>
                  <a:lnTo>
                    <a:pt x="0" y="136"/>
                  </a:lnTo>
                  <a:close/>
                  <a:moveTo>
                    <a:pt x="531" y="79"/>
                  </a:moveTo>
                  <a:lnTo>
                    <a:pt x="531" y="82"/>
                  </a:lnTo>
                  <a:lnTo>
                    <a:pt x="533" y="82"/>
                  </a:lnTo>
                  <a:lnTo>
                    <a:pt x="533" y="81"/>
                  </a:lnTo>
                  <a:lnTo>
                    <a:pt x="532" y="80"/>
                  </a:lnTo>
                  <a:lnTo>
                    <a:pt x="531" y="79"/>
                  </a:lnTo>
                  <a:close/>
                  <a:moveTo>
                    <a:pt x="530" y="40"/>
                  </a:moveTo>
                  <a:lnTo>
                    <a:pt x="531" y="46"/>
                  </a:lnTo>
                  <a:lnTo>
                    <a:pt x="531" y="42"/>
                  </a:lnTo>
                  <a:lnTo>
                    <a:pt x="531" y="41"/>
                  </a:lnTo>
                  <a:lnTo>
                    <a:pt x="530" y="40"/>
                  </a:lnTo>
                  <a:close/>
                  <a:moveTo>
                    <a:pt x="190" y="35"/>
                  </a:moveTo>
                  <a:lnTo>
                    <a:pt x="190" y="35"/>
                  </a:lnTo>
                  <a:lnTo>
                    <a:pt x="194" y="41"/>
                  </a:lnTo>
                  <a:lnTo>
                    <a:pt x="200" y="45"/>
                  </a:lnTo>
                  <a:lnTo>
                    <a:pt x="206" y="47"/>
                  </a:lnTo>
                  <a:lnTo>
                    <a:pt x="216" y="49"/>
                  </a:lnTo>
                  <a:lnTo>
                    <a:pt x="213" y="45"/>
                  </a:lnTo>
                  <a:lnTo>
                    <a:pt x="190" y="35"/>
                  </a:lnTo>
                  <a:close/>
                  <a:moveTo>
                    <a:pt x="299" y="25"/>
                  </a:moveTo>
                  <a:lnTo>
                    <a:pt x="299" y="25"/>
                  </a:lnTo>
                  <a:lnTo>
                    <a:pt x="302" y="28"/>
                  </a:lnTo>
                  <a:lnTo>
                    <a:pt x="305" y="30"/>
                  </a:lnTo>
                  <a:lnTo>
                    <a:pt x="305" y="31"/>
                  </a:lnTo>
                  <a:lnTo>
                    <a:pt x="305" y="33"/>
                  </a:lnTo>
                  <a:lnTo>
                    <a:pt x="305" y="34"/>
                  </a:lnTo>
                  <a:lnTo>
                    <a:pt x="304" y="31"/>
                  </a:lnTo>
                  <a:lnTo>
                    <a:pt x="302" y="30"/>
                  </a:lnTo>
                  <a:lnTo>
                    <a:pt x="300" y="28"/>
                  </a:lnTo>
                  <a:lnTo>
                    <a:pt x="296" y="28"/>
                  </a:lnTo>
                  <a:lnTo>
                    <a:pt x="292" y="28"/>
                  </a:lnTo>
                  <a:lnTo>
                    <a:pt x="291" y="26"/>
                  </a:lnTo>
                  <a:lnTo>
                    <a:pt x="292" y="26"/>
                  </a:lnTo>
                  <a:lnTo>
                    <a:pt x="299" y="25"/>
                  </a:lnTo>
                  <a:close/>
                  <a:moveTo>
                    <a:pt x="370" y="20"/>
                  </a:moveTo>
                  <a:lnTo>
                    <a:pt x="370" y="20"/>
                  </a:lnTo>
                  <a:lnTo>
                    <a:pt x="372" y="21"/>
                  </a:lnTo>
                  <a:lnTo>
                    <a:pt x="375" y="21"/>
                  </a:lnTo>
                  <a:lnTo>
                    <a:pt x="376" y="22"/>
                  </a:lnTo>
                  <a:lnTo>
                    <a:pt x="375" y="22"/>
                  </a:lnTo>
                  <a:lnTo>
                    <a:pt x="370" y="22"/>
                  </a:lnTo>
                  <a:lnTo>
                    <a:pt x="370" y="25"/>
                  </a:lnTo>
                  <a:lnTo>
                    <a:pt x="369" y="24"/>
                  </a:lnTo>
                  <a:lnTo>
                    <a:pt x="368" y="23"/>
                  </a:lnTo>
                  <a:lnTo>
                    <a:pt x="369" y="21"/>
                  </a:lnTo>
                  <a:lnTo>
                    <a:pt x="370" y="20"/>
                  </a:lnTo>
                  <a:close/>
                  <a:moveTo>
                    <a:pt x="422" y="15"/>
                  </a:moveTo>
                  <a:lnTo>
                    <a:pt x="422" y="15"/>
                  </a:lnTo>
                  <a:lnTo>
                    <a:pt x="430" y="15"/>
                  </a:lnTo>
                  <a:lnTo>
                    <a:pt x="440" y="16"/>
                  </a:lnTo>
                  <a:lnTo>
                    <a:pt x="456" y="17"/>
                  </a:lnTo>
                  <a:lnTo>
                    <a:pt x="432" y="18"/>
                  </a:lnTo>
                  <a:lnTo>
                    <a:pt x="409" y="20"/>
                  </a:lnTo>
                  <a:lnTo>
                    <a:pt x="416" y="17"/>
                  </a:lnTo>
                  <a:lnTo>
                    <a:pt x="422" y="15"/>
                  </a:lnTo>
                  <a:close/>
                  <a:moveTo>
                    <a:pt x="388" y="13"/>
                  </a:moveTo>
                  <a:lnTo>
                    <a:pt x="388" y="13"/>
                  </a:lnTo>
                  <a:lnTo>
                    <a:pt x="389" y="13"/>
                  </a:lnTo>
                  <a:lnTo>
                    <a:pt x="391" y="15"/>
                  </a:lnTo>
                  <a:lnTo>
                    <a:pt x="392" y="18"/>
                  </a:lnTo>
                  <a:lnTo>
                    <a:pt x="397" y="17"/>
                  </a:lnTo>
                  <a:lnTo>
                    <a:pt x="404" y="17"/>
                  </a:lnTo>
                  <a:lnTo>
                    <a:pt x="406" y="17"/>
                  </a:lnTo>
                  <a:lnTo>
                    <a:pt x="406" y="18"/>
                  </a:lnTo>
                  <a:lnTo>
                    <a:pt x="402" y="20"/>
                  </a:lnTo>
                  <a:lnTo>
                    <a:pt x="391" y="22"/>
                  </a:lnTo>
                  <a:lnTo>
                    <a:pt x="388" y="21"/>
                  </a:lnTo>
                  <a:lnTo>
                    <a:pt x="387" y="20"/>
                  </a:lnTo>
                  <a:lnTo>
                    <a:pt x="386" y="16"/>
                  </a:lnTo>
                  <a:lnTo>
                    <a:pt x="387" y="14"/>
                  </a:lnTo>
                  <a:lnTo>
                    <a:pt x="388" y="13"/>
                  </a:lnTo>
                  <a:close/>
                </a:path>
              </a:pathLst>
            </a:custGeom>
            <a:grpFill/>
            <a:ln w="1905">
              <a:solidFill>
                <a:srgbClr val="FAE374"/>
              </a:solidFill>
              <a:prstDash val="solid"/>
              <a:round/>
              <a:headEnd/>
              <a:tailEnd/>
            </a:ln>
          </p:spPr>
          <p:txBody>
            <a:bodyPr/>
            <a:lstStyle/>
            <a:p>
              <a:endParaRPr lang="en-US"/>
            </a:p>
          </p:txBody>
        </p:sp>
        <p:sp>
          <p:nvSpPr>
            <p:cNvPr id="205" name="Freeform 280"/>
            <p:cNvSpPr>
              <a:spLocks noChangeAspect="1" noEditPoints="1"/>
            </p:cNvSpPr>
            <p:nvPr/>
          </p:nvSpPr>
          <p:spPr bwMode="auto">
            <a:xfrm>
              <a:off x="4757056" y="2523051"/>
              <a:ext cx="100579" cy="136938"/>
            </a:xfrm>
            <a:custGeom>
              <a:avLst/>
              <a:gdLst>
                <a:gd name="T0" fmla="*/ 9 w 77"/>
                <a:gd name="T1" fmla="*/ 40 h 96"/>
                <a:gd name="T2" fmla="*/ 15 w 77"/>
                <a:gd name="T3" fmla="*/ 40 h 96"/>
                <a:gd name="T4" fmla="*/ 14 w 77"/>
                <a:gd name="T5" fmla="*/ 42 h 96"/>
                <a:gd name="T6" fmla="*/ 13 w 77"/>
                <a:gd name="T7" fmla="*/ 51 h 96"/>
                <a:gd name="T8" fmla="*/ 16 w 77"/>
                <a:gd name="T9" fmla="*/ 48 h 96"/>
                <a:gd name="T10" fmla="*/ 25 w 77"/>
                <a:gd name="T11" fmla="*/ 50 h 96"/>
                <a:gd name="T12" fmla="*/ 23 w 77"/>
                <a:gd name="T13" fmla="*/ 52 h 96"/>
                <a:gd name="T14" fmla="*/ 20 w 77"/>
                <a:gd name="T15" fmla="*/ 67 h 96"/>
                <a:gd name="T16" fmla="*/ 30 w 77"/>
                <a:gd name="T17" fmla="*/ 65 h 96"/>
                <a:gd name="T18" fmla="*/ 33 w 77"/>
                <a:gd name="T19" fmla="*/ 61 h 96"/>
                <a:gd name="T20" fmla="*/ 34 w 77"/>
                <a:gd name="T21" fmla="*/ 57 h 96"/>
                <a:gd name="T22" fmla="*/ 38 w 77"/>
                <a:gd name="T23" fmla="*/ 55 h 96"/>
                <a:gd name="T24" fmla="*/ 44 w 77"/>
                <a:gd name="T25" fmla="*/ 57 h 96"/>
                <a:gd name="T26" fmla="*/ 41 w 77"/>
                <a:gd name="T27" fmla="*/ 50 h 96"/>
                <a:gd name="T28" fmla="*/ 49 w 77"/>
                <a:gd name="T29" fmla="*/ 53 h 96"/>
                <a:gd name="T30" fmla="*/ 49 w 77"/>
                <a:gd name="T31" fmla="*/ 49 h 96"/>
                <a:gd name="T32" fmla="*/ 42 w 77"/>
                <a:gd name="T33" fmla="*/ 45 h 96"/>
                <a:gd name="T34" fmla="*/ 38 w 77"/>
                <a:gd name="T35" fmla="*/ 39 h 96"/>
                <a:gd name="T36" fmla="*/ 34 w 77"/>
                <a:gd name="T37" fmla="*/ 40 h 96"/>
                <a:gd name="T38" fmla="*/ 32 w 77"/>
                <a:gd name="T39" fmla="*/ 37 h 96"/>
                <a:gd name="T40" fmla="*/ 34 w 77"/>
                <a:gd name="T41" fmla="*/ 34 h 96"/>
                <a:gd name="T42" fmla="*/ 30 w 77"/>
                <a:gd name="T43" fmla="*/ 25 h 96"/>
                <a:gd name="T44" fmla="*/ 32 w 77"/>
                <a:gd name="T45" fmla="*/ 16 h 96"/>
                <a:gd name="T46" fmla="*/ 34 w 77"/>
                <a:gd name="T47" fmla="*/ 19 h 96"/>
                <a:gd name="T48" fmla="*/ 38 w 77"/>
                <a:gd name="T49" fmla="*/ 23 h 96"/>
                <a:gd name="T50" fmla="*/ 46 w 77"/>
                <a:gd name="T51" fmla="*/ 19 h 96"/>
                <a:gd name="T52" fmla="*/ 53 w 77"/>
                <a:gd name="T53" fmla="*/ 11 h 96"/>
                <a:gd name="T54" fmla="*/ 65 w 77"/>
                <a:gd name="T55" fmla="*/ 16 h 96"/>
                <a:gd name="T56" fmla="*/ 70 w 77"/>
                <a:gd name="T57" fmla="*/ 8 h 96"/>
                <a:gd name="T58" fmla="*/ 76 w 77"/>
                <a:gd name="T59" fmla="*/ 7 h 96"/>
                <a:gd name="T60" fmla="*/ 76 w 77"/>
                <a:gd name="T61" fmla="*/ 3 h 96"/>
                <a:gd name="T62" fmla="*/ 69 w 77"/>
                <a:gd name="T63" fmla="*/ 1 h 96"/>
                <a:gd name="T64" fmla="*/ 69 w 77"/>
                <a:gd name="T65" fmla="*/ 5 h 96"/>
                <a:gd name="T66" fmla="*/ 61 w 77"/>
                <a:gd name="T67" fmla="*/ 5 h 96"/>
                <a:gd name="T68" fmla="*/ 57 w 77"/>
                <a:gd name="T69" fmla="*/ 1 h 96"/>
                <a:gd name="T70" fmla="*/ 50 w 77"/>
                <a:gd name="T71" fmla="*/ 3 h 96"/>
                <a:gd name="T72" fmla="*/ 40 w 77"/>
                <a:gd name="T73" fmla="*/ 5 h 96"/>
                <a:gd name="T74" fmla="*/ 37 w 77"/>
                <a:gd name="T75" fmla="*/ 5 h 96"/>
                <a:gd name="T76" fmla="*/ 36 w 77"/>
                <a:gd name="T77" fmla="*/ 9 h 96"/>
                <a:gd name="T78" fmla="*/ 30 w 77"/>
                <a:gd name="T79" fmla="*/ 10 h 96"/>
                <a:gd name="T80" fmla="*/ 28 w 77"/>
                <a:gd name="T81" fmla="*/ 12 h 96"/>
                <a:gd name="T82" fmla="*/ 24 w 77"/>
                <a:gd name="T83" fmla="*/ 15 h 96"/>
                <a:gd name="T84" fmla="*/ 13 w 77"/>
                <a:gd name="T85" fmla="*/ 18 h 96"/>
                <a:gd name="T86" fmla="*/ 11 w 77"/>
                <a:gd name="T87" fmla="*/ 27 h 96"/>
                <a:gd name="T88" fmla="*/ 8 w 77"/>
                <a:gd name="T89" fmla="*/ 28 h 96"/>
                <a:gd name="T90" fmla="*/ 37 w 77"/>
                <a:gd name="T91" fmla="*/ 43 h 96"/>
                <a:gd name="T92" fmla="*/ 37 w 77"/>
                <a:gd name="T93" fmla="*/ 48 h 96"/>
                <a:gd name="T94" fmla="*/ 37 w 77"/>
                <a:gd name="T95" fmla="*/ 43 h 96"/>
                <a:gd name="T96" fmla="*/ 34 w 77"/>
                <a:gd name="T97" fmla="*/ 41 h 96"/>
                <a:gd name="T98" fmla="*/ 31 w 77"/>
                <a:gd name="T99" fmla="*/ 43 h 96"/>
                <a:gd name="T100" fmla="*/ 33 w 77"/>
                <a:gd name="T101" fmla="*/ 40 h 96"/>
                <a:gd name="T102" fmla="*/ 3 w 77"/>
                <a:gd name="T103" fmla="*/ 31 h 96"/>
                <a:gd name="T104" fmla="*/ 39 w 77"/>
                <a:gd name="T105" fmla="*/ 86 h 96"/>
                <a:gd name="T106" fmla="*/ 64 w 77"/>
                <a:gd name="T107" fmla="*/ 96 h 96"/>
                <a:gd name="T108" fmla="*/ 63 w 77"/>
                <a:gd name="T109" fmla="*/ 90 h 96"/>
                <a:gd name="T110" fmla="*/ 5 w 77"/>
                <a:gd name="T111" fmla="*/ 51 h 96"/>
                <a:gd name="T112" fmla="*/ 9 w 77"/>
                <a:gd name="T113" fmla="*/ 51 h 96"/>
                <a:gd name="T114" fmla="*/ 63 w 77"/>
                <a:gd name="T115" fmla="*/ 48 h 96"/>
                <a:gd name="T116" fmla="*/ 64 w 77"/>
                <a:gd name="T117" fmla="*/ 48 h 96"/>
                <a:gd name="T118" fmla="*/ 63 w 77"/>
                <a:gd name="T119" fmla="*/ 35 h 96"/>
                <a:gd name="T120" fmla="*/ 69 w 77"/>
                <a:gd name="T121" fmla="*/ 39 h 96"/>
                <a:gd name="T122" fmla="*/ 63 w 77"/>
                <a:gd name="T123" fmla="*/ 35 h 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
                <a:gd name="T187" fmla="*/ 0 h 96"/>
                <a:gd name="T188" fmla="*/ 77 w 77"/>
                <a:gd name="T189" fmla="*/ 96 h 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 h="96">
                  <a:moveTo>
                    <a:pt x="4" y="31"/>
                  </a:moveTo>
                  <a:lnTo>
                    <a:pt x="4" y="31"/>
                  </a:lnTo>
                  <a:lnTo>
                    <a:pt x="9" y="39"/>
                  </a:lnTo>
                  <a:lnTo>
                    <a:pt x="9" y="40"/>
                  </a:lnTo>
                  <a:lnTo>
                    <a:pt x="13" y="40"/>
                  </a:lnTo>
                  <a:lnTo>
                    <a:pt x="14" y="40"/>
                  </a:lnTo>
                  <a:lnTo>
                    <a:pt x="15" y="40"/>
                  </a:lnTo>
                  <a:lnTo>
                    <a:pt x="14" y="41"/>
                  </a:lnTo>
                  <a:lnTo>
                    <a:pt x="14" y="42"/>
                  </a:lnTo>
                  <a:lnTo>
                    <a:pt x="13" y="42"/>
                  </a:lnTo>
                  <a:lnTo>
                    <a:pt x="13" y="47"/>
                  </a:lnTo>
                  <a:lnTo>
                    <a:pt x="13" y="51"/>
                  </a:lnTo>
                  <a:lnTo>
                    <a:pt x="14" y="50"/>
                  </a:lnTo>
                  <a:lnTo>
                    <a:pt x="15" y="50"/>
                  </a:lnTo>
                  <a:lnTo>
                    <a:pt x="16" y="48"/>
                  </a:lnTo>
                  <a:lnTo>
                    <a:pt x="18" y="48"/>
                  </a:lnTo>
                  <a:lnTo>
                    <a:pt x="21" y="48"/>
                  </a:lnTo>
                  <a:lnTo>
                    <a:pt x="25" y="50"/>
                  </a:lnTo>
                  <a:lnTo>
                    <a:pt x="31" y="55"/>
                  </a:lnTo>
                  <a:lnTo>
                    <a:pt x="26" y="53"/>
                  </a:lnTo>
                  <a:lnTo>
                    <a:pt x="23" y="52"/>
                  </a:lnTo>
                  <a:lnTo>
                    <a:pt x="16" y="52"/>
                  </a:lnTo>
                  <a:lnTo>
                    <a:pt x="18" y="60"/>
                  </a:lnTo>
                  <a:lnTo>
                    <a:pt x="20" y="67"/>
                  </a:lnTo>
                  <a:lnTo>
                    <a:pt x="31" y="67"/>
                  </a:lnTo>
                  <a:lnTo>
                    <a:pt x="30" y="65"/>
                  </a:lnTo>
                  <a:lnTo>
                    <a:pt x="30" y="63"/>
                  </a:lnTo>
                  <a:lnTo>
                    <a:pt x="30" y="61"/>
                  </a:lnTo>
                  <a:lnTo>
                    <a:pt x="33" y="61"/>
                  </a:lnTo>
                  <a:lnTo>
                    <a:pt x="38" y="61"/>
                  </a:lnTo>
                  <a:lnTo>
                    <a:pt x="37" y="57"/>
                  </a:lnTo>
                  <a:lnTo>
                    <a:pt x="34" y="57"/>
                  </a:lnTo>
                  <a:lnTo>
                    <a:pt x="33" y="57"/>
                  </a:lnTo>
                  <a:lnTo>
                    <a:pt x="34" y="56"/>
                  </a:lnTo>
                  <a:lnTo>
                    <a:pt x="38" y="55"/>
                  </a:lnTo>
                  <a:lnTo>
                    <a:pt x="39" y="56"/>
                  </a:lnTo>
                  <a:lnTo>
                    <a:pt x="41" y="56"/>
                  </a:lnTo>
                  <a:lnTo>
                    <a:pt x="44" y="57"/>
                  </a:lnTo>
                  <a:lnTo>
                    <a:pt x="44" y="51"/>
                  </a:lnTo>
                  <a:lnTo>
                    <a:pt x="41" y="50"/>
                  </a:lnTo>
                  <a:lnTo>
                    <a:pt x="44" y="50"/>
                  </a:lnTo>
                  <a:lnTo>
                    <a:pt x="47" y="50"/>
                  </a:lnTo>
                  <a:lnTo>
                    <a:pt x="49" y="53"/>
                  </a:lnTo>
                  <a:lnTo>
                    <a:pt x="50" y="55"/>
                  </a:lnTo>
                  <a:lnTo>
                    <a:pt x="50" y="52"/>
                  </a:lnTo>
                  <a:lnTo>
                    <a:pt x="49" y="49"/>
                  </a:lnTo>
                  <a:lnTo>
                    <a:pt x="48" y="47"/>
                  </a:lnTo>
                  <a:lnTo>
                    <a:pt x="46" y="45"/>
                  </a:lnTo>
                  <a:lnTo>
                    <a:pt x="42" y="45"/>
                  </a:lnTo>
                  <a:lnTo>
                    <a:pt x="40" y="42"/>
                  </a:lnTo>
                  <a:lnTo>
                    <a:pt x="39" y="40"/>
                  </a:lnTo>
                  <a:lnTo>
                    <a:pt x="38" y="39"/>
                  </a:lnTo>
                  <a:lnTo>
                    <a:pt x="36" y="39"/>
                  </a:lnTo>
                  <a:lnTo>
                    <a:pt x="34" y="40"/>
                  </a:lnTo>
                  <a:lnTo>
                    <a:pt x="33" y="40"/>
                  </a:lnTo>
                  <a:lnTo>
                    <a:pt x="33" y="39"/>
                  </a:lnTo>
                  <a:lnTo>
                    <a:pt x="32" y="37"/>
                  </a:lnTo>
                  <a:lnTo>
                    <a:pt x="31" y="37"/>
                  </a:lnTo>
                  <a:lnTo>
                    <a:pt x="31" y="34"/>
                  </a:lnTo>
                  <a:lnTo>
                    <a:pt x="34" y="34"/>
                  </a:lnTo>
                  <a:lnTo>
                    <a:pt x="36" y="34"/>
                  </a:lnTo>
                  <a:lnTo>
                    <a:pt x="36" y="33"/>
                  </a:lnTo>
                  <a:lnTo>
                    <a:pt x="34" y="32"/>
                  </a:lnTo>
                  <a:lnTo>
                    <a:pt x="30" y="25"/>
                  </a:lnTo>
                  <a:lnTo>
                    <a:pt x="29" y="21"/>
                  </a:lnTo>
                  <a:lnTo>
                    <a:pt x="32" y="16"/>
                  </a:lnTo>
                  <a:lnTo>
                    <a:pt x="33" y="15"/>
                  </a:lnTo>
                  <a:lnTo>
                    <a:pt x="33" y="19"/>
                  </a:lnTo>
                  <a:lnTo>
                    <a:pt x="34" y="19"/>
                  </a:lnTo>
                  <a:lnTo>
                    <a:pt x="36" y="20"/>
                  </a:lnTo>
                  <a:lnTo>
                    <a:pt x="37" y="24"/>
                  </a:lnTo>
                  <a:lnTo>
                    <a:pt x="38" y="23"/>
                  </a:lnTo>
                  <a:lnTo>
                    <a:pt x="38" y="20"/>
                  </a:lnTo>
                  <a:lnTo>
                    <a:pt x="44" y="19"/>
                  </a:lnTo>
                  <a:lnTo>
                    <a:pt x="46" y="19"/>
                  </a:lnTo>
                  <a:lnTo>
                    <a:pt x="45" y="17"/>
                  </a:lnTo>
                  <a:lnTo>
                    <a:pt x="41" y="11"/>
                  </a:lnTo>
                  <a:lnTo>
                    <a:pt x="53" y="11"/>
                  </a:lnTo>
                  <a:lnTo>
                    <a:pt x="64" y="11"/>
                  </a:lnTo>
                  <a:lnTo>
                    <a:pt x="65" y="16"/>
                  </a:lnTo>
                  <a:lnTo>
                    <a:pt x="68" y="12"/>
                  </a:lnTo>
                  <a:lnTo>
                    <a:pt x="69" y="10"/>
                  </a:lnTo>
                  <a:lnTo>
                    <a:pt x="70" y="8"/>
                  </a:lnTo>
                  <a:lnTo>
                    <a:pt x="70" y="7"/>
                  </a:lnTo>
                  <a:lnTo>
                    <a:pt x="72" y="7"/>
                  </a:lnTo>
                  <a:lnTo>
                    <a:pt x="73" y="8"/>
                  </a:lnTo>
                  <a:lnTo>
                    <a:pt x="76" y="7"/>
                  </a:lnTo>
                  <a:lnTo>
                    <a:pt x="77" y="5"/>
                  </a:lnTo>
                  <a:lnTo>
                    <a:pt x="77" y="4"/>
                  </a:lnTo>
                  <a:lnTo>
                    <a:pt x="76" y="3"/>
                  </a:lnTo>
                  <a:lnTo>
                    <a:pt x="72" y="1"/>
                  </a:lnTo>
                  <a:lnTo>
                    <a:pt x="70" y="0"/>
                  </a:lnTo>
                  <a:lnTo>
                    <a:pt x="69" y="1"/>
                  </a:lnTo>
                  <a:lnTo>
                    <a:pt x="69" y="3"/>
                  </a:lnTo>
                  <a:lnTo>
                    <a:pt x="69" y="4"/>
                  </a:lnTo>
                  <a:lnTo>
                    <a:pt x="69" y="5"/>
                  </a:lnTo>
                  <a:lnTo>
                    <a:pt x="65" y="4"/>
                  </a:lnTo>
                  <a:lnTo>
                    <a:pt x="61" y="5"/>
                  </a:lnTo>
                  <a:lnTo>
                    <a:pt x="60" y="3"/>
                  </a:lnTo>
                  <a:lnTo>
                    <a:pt x="58" y="2"/>
                  </a:lnTo>
                  <a:lnTo>
                    <a:pt x="57" y="1"/>
                  </a:lnTo>
                  <a:lnTo>
                    <a:pt x="53" y="1"/>
                  </a:lnTo>
                  <a:lnTo>
                    <a:pt x="52" y="1"/>
                  </a:lnTo>
                  <a:lnTo>
                    <a:pt x="50" y="3"/>
                  </a:lnTo>
                  <a:lnTo>
                    <a:pt x="48" y="5"/>
                  </a:lnTo>
                  <a:lnTo>
                    <a:pt x="45" y="5"/>
                  </a:lnTo>
                  <a:lnTo>
                    <a:pt x="40" y="5"/>
                  </a:lnTo>
                  <a:lnTo>
                    <a:pt x="39" y="4"/>
                  </a:lnTo>
                  <a:lnTo>
                    <a:pt x="38" y="5"/>
                  </a:lnTo>
                  <a:lnTo>
                    <a:pt x="37" y="5"/>
                  </a:lnTo>
                  <a:lnTo>
                    <a:pt x="37" y="8"/>
                  </a:lnTo>
                  <a:lnTo>
                    <a:pt x="37" y="9"/>
                  </a:lnTo>
                  <a:lnTo>
                    <a:pt x="36" y="9"/>
                  </a:lnTo>
                  <a:lnTo>
                    <a:pt x="34" y="9"/>
                  </a:lnTo>
                  <a:lnTo>
                    <a:pt x="32" y="9"/>
                  </a:lnTo>
                  <a:lnTo>
                    <a:pt x="30" y="10"/>
                  </a:lnTo>
                  <a:lnTo>
                    <a:pt x="29" y="11"/>
                  </a:lnTo>
                  <a:lnTo>
                    <a:pt x="29" y="12"/>
                  </a:lnTo>
                  <a:lnTo>
                    <a:pt x="28" y="12"/>
                  </a:lnTo>
                  <a:lnTo>
                    <a:pt x="26" y="12"/>
                  </a:lnTo>
                  <a:lnTo>
                    <a:pt x="25" y="13"/>
                  </a:lnTo>
                  <a:lnTo>
                    <a:pt x="24" y="15"/>
                  </a:lnTo>
                  <a:lnTo>
                    <a:pt x="22" y="16"/>
                  </a:lnTo>
                  <a:lnTo>
                    <a:pt x="16" y="17"/>
                  </a:lnTo>
                  <a:lnTo>
                    <a:pt x="13" y="18"/>
                  </a:lnTo>
                  <a:lnTo>
                    <a:pt x="14" y="21"/>
                  </a:lnTo>
                  <a:lnTo>
                    <a:pt x="12" y="26"/>
                  </a:lnTo>
                  <a:lnTo>
                    <a:pt x="11" y="27"/>
                  </a:lnTo>
                  <a:lnTo>
                    <a:pt x="9" y="27"/>
                  </a:lnTo>
                  <a:lnTo>
                    <a:pt x="8" y="27"/>
                  </a:lnTo>
                  <a:lnTo>
                    <a:pt x="8" y="28"/>
                  </a:lnTo>
                  <a:lnTo>
                    <a:pt x="8" y="29"/>
                  </a:lnTo>
                  <a:lnTo>
                    <a:pt x="7" y="31"/>
                  </a:lnTo>
                  <a:lnTo>
                    <a:pt x="4" y="31"/>
                  </a:lnTo>
                  <a:close/>
                  <a:moveTo>
                    <a:pt x="37" y="43"/>
                  </a:moveTo>
                  <a:lnTo>
                    <a:pt x="37" y="43"/>
                  </a:lnTo>
                  <a:lnTo>
                    <a:pt x="39" y="47"/>
                  </a:lnTo>
                  <a:lnTo>
                    <a:pt x="39" y="49"/>
                  </a:lnTo>
                  <a:lnTo>
                    <a:pt x="37" y="48"/>
                  </a:lnTo>
                  <a:lnTo>
                    <a:pt x="34" y="45"/>
                  </a:lnTo>
                  <a:lnTo>
                    <a:pt x="34" y="43"/>
                  </a:lnTo>
                  <a:lnTo>
                    <a:pt x="37" y="43"/>
                  </a:lnTo>
                  <a:close/>
                  <a:moveTo>
                    <a:pt x="33" y="40"/>
                  </a:moveTo>
                  <a:lnTo>
                    <a:pt x="33" y="40"/>
                  </a:lnTo>
                  <a:lnTo>
                    <a:pt x="34" y="41"/>
                  </a:lnTo>
                  <a:lnTo>
                    <a:pt x="34" y="42"/>
                  </a:lnTo>
                  <a:lnTo>
                    <a:pt x="33" y="43"/>
                  </a:lnTo>
                  <a:lnTo>
                    <a:pt x="31" y="43"/>
                  </a:lnTo>
                  <a:lnTo>
                    <a:pt x="31" y="41"/>
                  </a:lnTo>
                  <a:lnTo>
                    <a:pt x="32" y="41"/>
                  </a:lnTo>
                  <a:lnTo>
                    <a:pt x="33" y="40"/>
                  </a:lnTo>
                  <a:close/>
                  <a:moveTo>
                    <a:pt x="0" y="29"/>
                  </a:moveTo>
                  <a:lnTo>
                    <a:pt x="3" y="33"/>
                  </a:lnTo>
                  <a:lnTo>
                    <a:pt x="3" y="31"/>
                  </a:lnTo>
                  <a:lnTo>
                    <a:pt x="3" y="29"/>
                  </a:lnTo>
                  <a:lnTo>
                    <a:pt x="0" y="29"/>
                  </a:lnTo>
                  <a:close/>
                  <a:moveTo>
                    <a:pt x="39" y="86"/>
                  </a:moveTo>
                  <a:lnTo>
                    <a:pt x="38" y="91"/>
                  </a:lnTo>
                  <a:lnTo>
                    <a:pt x="50" y="94"/>
                  </a:lnTo>
                  <a:lnTo>
                    <a:pt x="64" y="96"/>
                  </a:lnTo>
                  <a:lnTo>
                    <a:pt x="63" y="92"/>
                  </a:lnTo>
                  <a:lnTo>
                    <a:pt x="63" y="90"/>
                  </a:lnTo>
                  <a:lnTo>
                    <a:pt x="50" y="89"/>
                  </a:lnTo>
                  <a:lnTo>
                    <a:pt x="39" y="86"/>
                  </a:lnTo>
                  <a:close/>
                  <a:moveTo>
                    <a:pt x="5" y="51"/>
                  </a:moveTo>
                  <a:lnTo>
                    <a:pt x="5" y="51"/>
                  </a:lnTo>
                  <a:lnTo>
                    <a:pt x="9" y="55"/>
                  </a:lnTo>
                  <a:lnTo>
                    <a:pt x="9" y="51"/>
                  </a:lnTo>
                  <a:lnTo>
                    <a:pt x="7" y="51"/>
                  </a:lnTo>
                  <a:lnTo>
                    <a:pt x="5" y="51"/>
                  </a:lnTo>
                  <a:close/>
                  <a:moveTo>
                    <a:pt x="63" y="48"/>
                  </a:moveTo>
                  <a:lnTo>
                    <a:pt x="64" y="51"/>
                  </a:lnTo>
                  <a:lnTo>
                    <a:pt x="64" y="49"/>
                  </a:lnTo>
                  <a:lnTo>
                    <a:pt x="64" y="48"/>
                  </a:lnTo>
                  <a:lnTo>
                    <a:pt x="63" y="48"/>
                  </a:lnTo>
                  <a:close/>
                  <a:moveTo>
                    <a:pt x="63" y="35"/>
                  </a:moveTo>
                  <a:lnTo>
                    <a:pt x="63" y="35"/>
                  </a:lnTo>
                  <a:lnTo>
                    <a:pt x="65" y="40"/>
                  </a:lnTo>
                  <a:lnTo>
                    <a:pt x="69" y="41"/>
                  </a:lnTo>
                  <a:lnTo>
                    <a:pt x="69" y="39"/>
                  </a:lnTo>
                  <a:lnTo>
                    <a:pt x="68" y="35"/>
                  </a:lnTo>
                  <a:lnTo>
                    <a:pt x="63" y="35"/>
                  </a:lnTo>
                  <a:close/>
                </a:path>
              </a:pathLst>
            </a:custGeom>
            <a:grpFill/>
            <a:ln w="1905">
              <a:solidFill>
                <a:srgbClr val="FAE374"/>
              </a:solidFill>
              <a:prstDash val="solid"/>
              <a:round/>
              <a:headEnd/>
              <a:tailEnd/>
            </a:ln>
          </p:spPr>
          <p:txBody>
            <a:bodyPr/>
            <a:lstStyle/>
            <a:p>
              <a:endParaRPr lang="en-US"/>
            </a:p>
          </p:txBody>
        </p:sp>
        <p:sp>
          <p:nvSpPr>
            <p:cNvPr id="206" name="Freeform 281"/>
            <p:cNvSpPr>
              <a:spLocks noChangeAspect="1"/>
            </p:cNvSpPr>
            <p:nvPr/>
          </p:nvSpPr>
          <p:spPr bwMode="auto">
            <a:xfrm>
              <a:off x="4448787" y="3080788"/>
              <a:ext cx="61393" cy="129806"/>
            </a:xfrm>
            <a:custGeom>
              <a:avLst/>
              <a:gdLst>
                <a:gd name="T0" fmla="*/ 0 w 47"/>
                <a:gd name="T1" fmla="*/ 91 h 91"/>
                <a:gd name="T2" fmla="*/ 5 w 47"/>
                <a:gd name="T3" fmla="*/ 91 h 91"/>
                <a:gd name="T4" fmla="*/ 13 w 47"/>
                <a:gd name="T5" fmla="*/ 87 h 91"/>
                <a:gd name="T6" fmla="*/ 16 w 47"/>
                <a:gd name="T7" fmla="*/ 87 h 91"/>
                <a:gd name="T8" fmla="*/ 18 w 47"/>
                <a:gd name="T9" fmla="*/ 87 h 91"/>
                <a:gd name="T10" fmla="*/ 23 w 47"/>
                <a:gd name="T11" fmla="*/ 82 h 91"/>
                <a:gd name="T12" fmla="*/ 29 w 47"/>
                <a:gd name="T13" fmla="*/ 81 h 91"/>
                <a:gd name="T14" fmla="*/ 38 w 47"/>
                <a:gd name="T15" fmla="*/ 81 h 91"/>
                <a:gd name="T16" fmla="*/ 42 w 47"/>
                <a:gd name="T17" fmla="*/ 81 h 91"/>
                <a:gd name="T18" fmla="*/ 45 w 47"/>
                <a:gd name="T19" fmla="*/ 75 h 91"/>
                <a:gd name="T20" fmla="*/ 47 w 47"/>
                <a:gd name="T21" fmla="*/ 74 h 91"/>
                <a:gd name="T22" fmla="*/ 45 w 47"/>
                <a:gd name="T23" fmla="*/ 69 h 91"/>
                <a:gd name="T24" fmla="*/ 41 w 47"/>
                <a:gd name="T25" fmla="*/ 64 h 91"/>
                <a:gd name="T26" fmla="*/ 41 w 47"/>
                <a:gd name="T27" fmla="*/ 63 h 91"/>
                <a:gd name="T28" fmla="*/ 41 w 47"/>
                <a:gd name="T29" fmla="*/ 61 h 91"/>
                <a:gd name="T30" fmla="*/ 41 w 47"/>
                <a:gd name="T31" fmla="*/ 60 h 91"/>
                <a:gd name="T32" fmla="*/ 41 w 47"/>
                <a:gd name="T33" fmla="*/ 57 h 91"/>
                <a:gd name="T34" fmla="*/ 42 w 47"/>
                <a:gd name="T35" fmla="*/ 47 h 91"/>
                <a:gd name="T36" fmla="*/ 41 w 47"/>
                <a:gd name="T37" fmla="*/ 43 h 91"/>
                <a:gd name="T38" fmla="*/ 39 w 47"/>
                <a:gd name="T39" fmla="*/ 40 h 91"/>
                <a:gd name="T40" fmla="*/ 39 w 47"/>
                <a:gd name="T41" fmla="*/ 34 h 91"/>
                <a:gd name="T42" fmla="*/ 40 w 47"/>
                <a:gd name="T43" fmla="*/ 31 h 91"/>
                <a:gd name="T44" fmla="*/ 39 w 47"/>
                <a:gd name="T45" fmla="*/ 28 h 91"/>
                <a:gd name="T46" fmla="*/ 39 w 47"/>
                <a:gd name="T47" fmla="*/ 26 h 91"/>
                <a:gd name="T48" fmla="*/ 39 w 47"/>
                <a:gd name="T49" fmla="*/ 24 h 91"/>
                <a:gd name="T50" fmla="*/ 39 w 47"/>
                <a:gd name="T51" fmla="*/ 17 h 91"/>
                <a:gd name="T52" fmla="*/ 39 w 47"/>
                <a:gd name="T53" fmla="*/ 14 h 91"/>
                <a:gd name="T54" fmla="*/ 36 w 47"/>
                <a:gd name="T55" fmla="*/ 10 h 91"/>
                <a:gd name="T56" fmla="*/ 34 w 47"/>
                <a:gd name="T57" fmla="*/ 9 h 91"/>
                <a:gd name="T58" fmla="*/ 36 w 47"/>
                <a:gd name="T59" fmla="*/ 1 h 91"/>
                <a:gd name="T60" fmla="*/ 28 w 47"/>
                <a:gd name="T61" fmla="*/ 3 h 91"/>
                <a:gd name="T62" fmla="*/ 21 w 47"/>
                <a:gd name="T63" fmla="*/ 2 h 91"/>
                <a:gd name="T64" fmla="*/ 13 w 47"/>
                <a:gd name="T65" fmla="*/ 2 h 91"/>
                <a:gd name="T66" fmla="*/ 9 w 47"/>
                <a:gd name="T67" fmla="*/ 7 h 91"/>
                <a:gd name="T68" fmla="*/ 10 w 47"/>
                <a:gd name="T69" fmla="*/ 11 h 91"/>
                <a:gd name="T70" fmla="*/ 10 w 47"/>
                <a:gd name="T71" fmla="*/ 14 h 91"/>
                <a:gd name="T72" fmla="*/ 9 w 47"/>
                <a:gd name="T73" fmla="*/ 20 h 91"/>
                <a:gd name="T74" fmla="*/ 10 w 47"/>
                <a:gd name="T75" fmla="*/ 27 h 91"/>
                <a:gd name="T76" fmla="*/ 10 w 47"/>
                <a:gd name="T77" fmla="*/ 28 h 91"/>
                <a:gd name="T78" fmla="*/ 12 w 47"/>
                <a:gd name="T79" fmla="*/ 32 h 91"/>
                <a:gd name="T80" fmla="*/ 13 w 47"/>
                <a:gd name="T81" fmla="*/ 34 h 91"/>
                <a:gd name="T82" fmla="*/ 12 w 47"/>
                <a:gd name="T83" fmla="*/ 42 h 91"/>
                <a:gd name="T84" fmla="*/ 9 w 47"/>
                <a:gd name="T85" fmla="*/ 48 h 91"/>
                <a:gd name="T86" fmla="*/ 6 w 47"/>
                <a:gd name="T87" fmla="*/ 56 h 91"/>
                <a:gd name="T88" fmla="*/ 4 w 47"/>
                <a:gd name="T89" fmla="*/ 61 h 91"/>
                <a:gd name="T90" fmla="*/ 1 w 47"/>
                <a:gd name="T91" fmla="*/ 71 h 91"/>
                <a:gd name="T92" fmla="*/ 1 w 47"/>
                <a:gd name="T93" fmla="*/ 79 h 91"/>
                <a:gd name="T94" fmla="*/ 2 w 47"/>
                <a:gd name="T95" fmla="*/ 83 h 91"/>
                <a:gd name="T96" fmla="*/ 0 w 47"/>
                <a:gd name="T97" fmla="*/ 91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91"/>
                <a:gd name="T149" fmla="*/ 47 w 47"/>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91">
                  <a:moveTo>
                    <a:pt x="0" y="91"/>
                  </a:moveTo>
                  <a:lnTo>
                    <a:pt x="0" y="91"/>
                  </a:lnTo>
                  <a:lnTo>
                    <a:pt x="5" y="91"/>
                  </a:lnTo>
                  <a:lnTo>
                    <a:pt x="8" y="89"/>
                  </a:lnTo>
                  <a:lnTo>
                    <a:pt x="13" y="87"/>
                  </a:lnTo>
                  <a:lnTo>
                    <a:pt x="16" y="87"/>
                  </a:lnTo>
                  <a:lnTo>
                    <a:pt x="18" y="87"/>
                  </a:lnTo>
                  <a:lnTo>
                    <a:pt x="21" y="84"/>
                  </a:lnTo>
                  <a:lnTo>
                    <a:pt x="23" y="82"/>
                  </a:lnTo>
                  <a:lnTo>
                    <a:pt x="29" y="81"/>
                  </a:lnTo>
                  <a:lnTo>
                    <a:pt x="33" y="81"/>
                  </a:lnTo>
                  <a:lnTo>
                    <a:pt x="38" y="81"/>
                  </a:lnTo>
                  <a:lnTo>
                    <a:pt x="42" y="81"/>
                  </a:lnTo>
                  <a:lnTo>
                    <a:pt x="44" y="77"/>
                  </a:lnTo>
                  <a:lnTo>
                    <a:pt x="45" y="75"/>
                  </a:lnTo>
                  <a:lnTo>
                    <a:pt x="47" y="74"/>
                  </a:lnTo>
                  <a:lnTo>
                    <a:pt x="45" y="69"/>
                  </a:lnTo>
                  <a:lnTo>
                    <a:pt x="41" y="64"/>
                  </a:lnTo>
                  <a:lnTo>
                    <a:pt x="41" y="63"/>
                  </a:lnTo>
                  <a:lnTo>
                    <a:pt x="42" y="61"/>
                  </a:lnTo>
                  <a:lnTo>
                    <a:pt x="41" y="61"/>
                  </a:lnTo>
                  <a:lnTo>
                    <a:pt x="41" y="60"/>
                  </a:lnTo>
                  <a:lnTo>
                    <a:pt x="40" y="59"/>
                  </a:lnTo>
                  <a:lnTo>
                    <a:pt x="41" y="57"/>
                  </a:lnTo>
                  <a:lnTo>
                    <a:pt x="42" y="47"/>
                  </a:lnTo>
                  <a:lnTo>
                    <a:pt x="41" y="43"/>
                  </a:lnTo>
                  <a:lnTo>
                    <a:pt x="39" y="40"/>
                  </a:lnTo>
                  <a:lnTo>
                    <a:pt x="38" y="36"/>
                  </a:lnTo>
                  <a:lnTo>
                    <a:pt x="39" y="34"/>
                  </a:lnTo>
                  <a:lnTo>
                    <a:pt x="40" y="31"/>
                  </a:lnTo>
                  <a:lnTo>
                    <a:pt x="40" y="30"/>
                  </a:lnTo>
                  <a:lnTo>
                    <a:pt x="39" y="28"/>
                  </a:lnTo>
                  <a:lnTo>
                    <a:pt x="38" y="27"/>
                  </a:lnTo>
                  <a:lnTo>
                    <a:pt x="39" y="26"/>
                  </a:lnTo>
                  <a:lnTo>
                    <a:pt x="39" y="24"/>
                  </a:lnTo>
                  <a:lnTo>
                    <a:pt x="39" y="22"/>
                  </a:lnTo>
                  <a:lnTo>
                    <a:pt x="39" y="17"/>
                  </a:lnTo>
                  <a:lnTo>
                    <a:pt x="39" y="14"/>
                  </a:lnTo>
                  <a:lnTo>
                    <a:pt x="38" y="12"/>
                  </a:lnTo>
                  <a:lnTo>
                    <a:pt x="36" y="10"/>
                  </a:lnTo>
                  <a:lnTo>
                    <a:pt x="34" y="9"/>
                  </a:lnTo>
                  <a:lnTo>
                    <a:pt x="36" y="6"/>
                  </a:lnTo>
                  <a:lnTo>
                    <a:pt x="36" y="1"/>
                  </a:lnTo>
                  <a:lnTo>
                    <a:pt x="29" y="0"/>
                  </a:lnTo>
                  <a:lnTo>
                    <a:pt x="28" y="3"/>
                  </a:lnTo>
                  <a:lnTo>
                    <a:pt x="21" y="2"/>
                  </a:lnTo>
                  <a:lnTo>
                    <a:pt x="13" y="2"/>
                  </a:lnTo>
                  <a:lnTo>
                    <a:pt x="10" y="3"/>
                  </a:lnTo>
                  <a:lnTo>
                    <a:pt x="9" y="7"/>
                  </a:lnTo>
                  <a:lnTo>
                    <a:pt x="10" y="11"/>
                  </a:lnTo>
                  <a:lnTo>
                    <a:pt x="10" y="14"/>
                  </a:lnTo>
                  <a:lnTo>
                    <a:pt x="9" y="20"/>
                  </a:lnTo>
                  <a:lnTo>
                    <a:pt x="10" y="23"/>
                  </a:lnTo>
                  <a:lnTo>
                    <a:pt x="10" y="27"/>
                  </a:lnTo>
                  <a:lnTo>
                    <a:pt x="10" y="28"/>
                  </a:lnTo>
                  <a:lnTo>
                    <a:pt x="12" y="30"/>
                  </a:lnTo>
                  <a:lnTo>
                    <a:pt x="12" y="32"/>
                  </a:lnTo>
                  <a:lnTo>
                    <a:pt x="13" y="34"/>
                  </a:lnTo>
                  <a:lnTo>
                    <a:pt x="12" y="42"/>
                  </a:lnTo>
                  <a:lnTo>
                    <a:pt x="10" y="44"/>
                  </a:lnTo>
                  <a:lnTo>
                    <a:pt x="9" y="48"/>
                  </a:lnTo>
                  <a:lnTo>
                    <a:pt x="6" y="56"/>
                  </a:lnTo>
                  <a:lnTo>
                    <a:pt x="4" y="61"/>
                  </a:lnTo>
                  <a:lnTo>
                    <a:pt x="2" y="64"/>
                  </a:lnTo>
                  <a:lnTo>
                    <a:pt x="1" y="71"/>
                  </a:lnTo>
                  <a:lnTo>
                    <a:pt x="1" y="79"/>
                  </a:lnTo>
                  <a:lnTo>
                    <a:pt x="2" y="80"/>
                  </a:lnTo>
                  <a:lnTo>
                    <a:pt x="2" y="83"/>
                  </a:lnTo>
                  <a:lnTo>
                    <a:pt x="0" y="91"/>
                  </a:lnTo>
                  <a:close/>
                </a:path>
              </a:pathLst>
            </a:custGeom>
            <a:grpFill/>
            <a:ln w="1905">
              <a:solidFill>
                <a:srgbClr val="FAE374"/>
              </a:solidFill>
              <a:prstDash val="solid"/>
              <a:round/>
              <a:headEnd/>
              <a:tailEnd/>
            </a:ln>
          </p:spPr>
          <p:txBody>
            <a:bodyPr/>
            <a:lstStyle/>
            <a:p>
              <a:endParaRPr lang="en-US"/>
            </a:p>
          </p:txBody>
        </p:sp>
        <p:sp>
          <p:nvSpPr>
            <p:cNvPr id="207" name="Freeform 282"/>
            <p:cNvSpPr>
              <a:spLocks noChangeAspect="1"/>
            </p:cNvSpPr>
            <p:nvPr/>
          </p:nvSpPr>
          <p:spPr bwMode="auto">
            <a:xfrm>
              <a:off x="4571572" y="2237763"/>
              <a:ext cx="117560" cy="168320"/>
            </a:xfrm>
            <a:custGeom>
              <a:avLst/>
              <a:gdLst>
                <a:gd name="T0" fmla="*/ 19 w 90"/>
                <a:gd name="T1" fmla="*/ 41 h 118"/>
                <a:gd name="T2" fmla="*/ 17 w 90"/>
                <a:gd name="T3" fmla="*/ 42 h 118"/>
                <a:gd name="T4" fmla="*/ 18 w 90"/>
                <a:gd name="T5" fmla="*/ 46 h 118"/>
                <a:gd name="T6" fmla="*/ 13 w 90"/>
                <a:gd name="T7" fmla="*/ 49 h 118"/>
                <a:gd name="T8" fmla="*/ 9 w 90"/>
                <a:gd name="T9" fmla="*/ 50 h 118"/>
                <a:gd name="T10" fmla="*/ 3 w 90"/>
                <a:gd name="T11" fmla="*/ 54 h 118"/>
                <a:gd name="T12" fmla="*/ 4 w 90"/>
                <a:gd name="T13" fmla="*/ 65 h 118"/>
                <a:gd name="T14" fmla="*/ 2 w 90"/>
                <a:gd name="T15" fmla="*/ 68 h 118"/>
                <a:gd name="T16" fmla="*/ 5 w 90"/>
                <a:gd name="T17" fmla="*/ 73 h 118"/>
                <a:gd name="T18" fmla="*/ 7 w 90"/>
                <a:gd name="T19" fmla="*/ 79 h 118"/>
                <a:gd name="T20" fmla="*/ 7 w 90"/>
                <a:gd name="T21" fmla="*/ 82 h 118"/>
                <a:gd name="T22" fmla="*/ 7 w 90"/>
                <a:gd name="T23" fmla="*/ 88 h 118"/>
                <a:gd name="T24" fmla="*/ 16 w 90"/>
                <a:gd name="T25" fmla="*/ 89 h 118"/>
                <a:gd name="T26" fmla="*/ 19 w 90"/>
                <a:gd name="T27" fmla="*/ 91 h 118"/>
                <a:gd name="T28" fmla="*/ 26 w 90"/>
                <a:gd name="T29" fmla="*/ 91 h 118"/>
                <a:gd name="T30" fmla="*/ 25 w 90"/>
                <a:gd name="T31" fmla="*/ 98 h 118"/>
                <a:gd name="T32" fmla="*/ 24 w 90"/>
                <a:gd name="T33" fmla="*/ 109 h 118"/>
                <a:gd name="T34" fmla="*/ 29 w 90"/>
                <a:gd name="T35" fmla="*/ 112 h 118"/>
                <a:gd name="T36" fmla="*/ 34 w 90"/>
                <a:gd name="T37" fmla="*/ 110 h 118"/>
                <a:gd name="T38" fmla="*/ 46 w 90"/>
                <a:gd name="T39" fmla="*/ 118 h 118"/>
                <a:gd name="T40" fmla="*/ 50 w 90"/>
                <a:gd name="T41" fmla="*/ 113 h 118"/>
                <a:gd name="T42" fmla="*/ 57 w 90"/>
                <a:gd name="T43" fmla="*/ 112 h 118"/>
                <a:gd name="T44" fmla="*/ 61 w 90"/>
                <a:gd name="T45" fmla="*/ 109 h 118"/>
                <a:gd name="T46" fmla="*/ 66 w 90"/>
                <a:gd name="T47" fmla="*/ 110 h 118"/>
                <a:gd name="T48" fmla="*/ 70 w 90"/>
                <a:gd name="T49" fmla="*/ 112 h 118"/>
                <a:gd name="T50" fmla="*/ 73 w 90"/>
                <a:gd name="T51" fmla="*/ 110 h 118"/>
                <a:gd name="T52" fmla="*/ 69 w 90"/>
                <a:gd name="T53" fmla="*/ 105 h 118"/>
                <a:gd name="T54" fmla="*/ 76 w 90"/>
                <a:gd name="T55" fmla="*/ 102 h 118"/>
                <a:gd name="T56" fmla="*/ 77 w 90"/>
                <a:gd name="T57" fmla="*/ 96 h 118"/>
                <a:gd name="T58" fmla="*/ 77 w 90"/>
                <a:gd name="T59" fmla="*/ 90 h 118"/>
                <a:gd name="T60" fmla="*/ 73 w 90"/>
                <a:gd name="T61" fmla="*/ 88 h 118"/>
                <a:gd name="T62" fmla="*/ 70 w 90"/>
                <a:gd name="T63" fmla="*/ 80 h 118"/>
                <a:gd name="T64" fmla="*/ 67 w 90"/>
                <a:gd name="T65" fmla="*/ 74 h 118"/>
                <a:gd name="T66" fmla="*/ 70 w 90"/>
                <a:gd name="T67" fmla="*/ 70 h 118"/>
                <a:gd name="T68" fmla="*/ 75 w 90"/>
                <a:gd name="T69" fmla="*/ 65 h 118"/>
                <a:gd name="T70" fmla="*/ 90 w 90"/>
                <a:gd name="T71" fmla="*/ 62 h 118"/>
                <a:gd name="T72" fmla="*/ 89 w 90"/>
                <a:gd name="T73" fmla="*/ 47 h 118"/>
                <a:gd name="T74" fmla="*/ 88 w 90"/>
                <a:gd name="T75" fmla="*/ 42 h 118"/>
                <a:gd name="T76" fmla="*/ 85 w 90"/>
                <a:gd name="T77" fmla="*/ 31 h 118"/>
                <a:gd name="T78" fmla="*/ 86 w 90"/>
                <a:gd name="T79" fmla="*/ 20 h 118"/>
                <a:gd name="T80" fmla="*/ 76 w 90"/>
                <a:gd name="T81" fmla="*/ 13 h 118"/>
                <a:gd name="T82" fmla="*/ 66 w 90"/>
                <a:gd name="T83" fmla="*/ 16 h 118"/>
                <a:gd name="T84" fmla="*/ 59 w 90"/>
                <a:gd name="T85" fmla="*/ 17 h 118"/>
                <a:gd name="T86" fmla="*/ 58 w 90"/>
                <a:gd name="T87" fmla="*/ 22 h 118"/>
                <a:gd name="T88" fmla="*/ 51 w 90"/>
                <a:gd name="T89" fmla="*/ 16 h 118"/>
                <a:gd name="T90" fmla="*/ 46 w 90"/>
                <a:gd name="T91" fmla="*/ 13 h 118"/>
                <a:gd name="T92" fmla="*/ 45 w 90"/>
                <a:gd name="T93" fmla="*/ 3 h 118"/>
                <a:gd name="T94" fmla="*/ 41 w 90"/>
                <a:gd name="T95" fmla="*/ 1 h 118"/>
                <a:gd name="T96" fmla="*/ 29 w 90"/>
                <a:gd name="T97" fmla="*/ 7 h 118"/>
                <a:gd name="T98" fmla="*/ 34 w 90"/>
                <a:gd name="T99" fmla="*/ 16 h 118"/>
                <a:gd name="T100" fmla="*/ 34 w 90"/>
                <a:gd name="T101" fmla="*/ 25 h 118"/>
                <a:gd name="T102" fmla="*/ 32 w 90"/>
                <a:gd name="T103" fmla="*/ 23 h 118"/>
                <a:gd name="T104" fmla="*/ 27 w 90"/>
                <a:gd name="T105" fmla="*/ 29 h 118"/>
                <a:gd name="T106" fmla="*/ 22 w 90"/>
                <a:gd name="T107" fmla="*/ 28 h 118"/>
                <a:gd name="T108" fmla="*/ 18 w 90"/>
                <a:gd name="T109" fmla="*/ 34 h 1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18"/>
                <a:gd name="T167" fmla="*/ 90 w 90"/>
                <a:gd name="T168" fmla="*/ 118 h 1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18">
                  <a:moveTo>
                    <a:pt x="18" y="34"/>
                  </a:moveTo>
                  <a:lnTo>
                    <a:pt x="18" y="34"/>
                  </a:lnTo>
                  <a:lnTo>
                    <a:pt x="19" y="39"/>
                  </a:lnTo>
                  <a:lnTo>
                    <a:pt x="19" y="41"/>
                  </a:lnTo>
                  <a:lnTo>
                    <a:pt x="19" y="42"/>
                  </a:lnTo>
                  <a:lnTo>
                    <a:pt x="18" y="42"/>
                  </a:lnTo>
                  <a:lnTo>
                    <a:pt x="17" y="42"/>
                  </a:lnTo>
                  <a:lnTo>
                    <a:pt x="17" y="44"/>
                  </a:lnTo>
                  <a:lnTo>
                    <a:pt x="17" y="45"/>
                  </a:lnTo>
                  <a:lnTo>
                    <a:pt x="18" y="46"/>
                  </a:lnTo>
                  <a:lnTo>
                    <a:pt x="18" y="47"/>
                  </a:lnTo>
                  <a:lnTo>
                    <a:pt x="17" y="48"/>
                  </a:lnTo>
                  <a:lnTo>
                    <a:pt x="13" y="49"/>
                  </a:lnTo>
                  <a:lnTo>
                    <a:pt x="13" y="50"/>
                  </a:lnTo>
                  <a:lnTo>
                    <a:pt x="11" y="52"/>
                  </a:lnTo>
                  <a:lnTo>
                    <a:pt x="9" y="50"/>
                  </a:lnTo>
                  <a:lnTo>
                    <a:pt x="7" y="49"/>
                  </a:lnTo>
                  <a:lnTo>
                    <a:pt x="4" y="50"/>
                  </a:lnTo>
                  <a:lnTo>
                    <a:pt x="3" y="54"/>
                  </a:lnTo>
                  <a:lnTo>
                    <a:pt x="0" y="63"/>
                  </a:lnTo>
                  <a:lnTo>
                    <a:pt x="1" y="64"/>
                  </a:lnTo>
                  <a:lnTo>
                    <a:pt x="4" y="65"/>
                  </a:lnTo>
                  <a:lnTo>
                    <a:pt x="4" y="66"/>
                  </a:lnTo>
                  <a:lnTo>
                    <a:pt x="3" y="66"/>
                  </a:lnTo>
                  <a:lnTo>
                    <a:pt x="2" y="68"/>
                  </a:lnTo>
                  <a:lnTo>
                    <a:pt x="3" y="69"/>
                  </a:lnTo>
                  <a:lnTo>
                    <a:pt x="5" y="71"/>
                  </a:lnTo>
                  <a:lnTo>
                    <a:pt x="5" y="73"/>
                  </a:lnTo>
                  <a:lnTo>
                    <a:pt x="4" y="77"/>
                  </a:lnTo>
                  <a:lnTo>
                    <a:pt x="7" y="79"/>
                  </a:lnTo>
                  <a:lnTo>
                    <a:pt x="8" y="80"/>
                  </a:lnTo>
                  <a:lnTo>
                    <a:pt x="8" y="81"/>
                  </a:lnTo>
                  <a:lnTo>
                    <a:pt x="7" y="82"/>
                  </a:lnTo>
                  <a:lnTo>
                    <a:pt x="7" y="86"/>
                  </a:lnTo>
                  <a:lnTo>
                    <a:pt x="7" y="87"/>
                  </a:lnTo>
                  <a:lnTo>
                    <a:pt x="7" y="88"/>
                  </a:lnTo>
                  <a:lnTo>
                    <a:pt x="10" y="88"/>
                  </a:lnTo>
                  <a:lnTo>
                    <a:pt x="13" y="88"/>
                  </a:lnTo>
                  <a:lnTo>
                    <a:pt x="16" y="89"/>
                  </a:lnTo>
                  <a:lnTo>
                    <a:pt x="17" y="91"/>
                  </a:lnTo>
                  <a:lnTo>
                    <a:pt x="18" y="91"/>
                  </a:lnTo>
                  <a:lnTo>
                    <a:pt x="19" y="91"/>
                  </a:lnTo>
                  <a:lnTo>
                    <a:pt x="20" y="91"/>
                  </a:lnTo>
                  <a:lnTo>
                    <a:pt x="26" y="91"/>
                  </a:lnTo>
                  <a:lnTo>
                    <a:pt x="26" y="94"/>
                  </a:lnTo>
                  <a:lnTo>
                    <a:pt x="26" y="96"/>
                  </a:lnTo>
                  <a:lnTo>
                    <a:pt x="25" y="98"/>
                  </a:lnTo>
                  <a:lnTo>
                    <a:pt x="24" y="102"/>
                  </a:lnTo>
                  <a:lnTo>
                    <a:pt x="24" y="104"/>
                  </a:lnTo>
                  <a:lnTo>
                    <a:pt x="24" y="109"/>
                  </a:lnTo>
                  <a:lnTo>
                    <a:pt x="24" y="111"/>
                  </a:lnTo>
                  <a:lnTo>
                    <a:pt x="25" y="114"/>
                  </a:lnTo>
                  <a:lnTo>
                    <a:pt x="29" y="112"/>
                  </a:lnTo>
                  <a:lnTo>
                    <a:pt x="32" y="110"/>
                  </a:lnTo>
                  <a:lnTo>
                    <a:pt x="34" y="110"/>
                  </a:lnTo>
                  <a:lnTo>
                    <a:pt x="38" y="112"/>
                  </a:lnTo>
                  <a:lnTo>
                    <a:pt x="46" y="118"/>
                  </a:lnTo>
                  <a:lnTo>
                    <a:pt x="48" y="115"/>
                  </a:lnTo>
                  <a:lnTo>
                    <a:pt x="49" y="114"/>
                  </a:lnTo>
                  <a:lnTo>
                    <a:pt x="50" y="113"/>
                  </a:lnTo>
                  <a:lnTo>
                    <a:pt x="53" y="113"/>
                  </a:lnTo>
                  <a:lnTo>
                    <a:pt x="56" y="112"/>
                  </a:lnTo>
                  <a:lnTo>
                    <a:pt x="57" y="112"/>
                  </a:lnTo>
                  <a:lnTo>
                    <a:pt x="58" y="111"/>
                  </a:lnTo>
                  <a:lnTo>
                    <a:pt x="59" y="110"/>
                  </a:lnTo>
                  <a:lnTo>
                    <a:pt x="61" y="109"/>
                  </a:lnTo>
                  <a:lnTo>
                    <a:pt x="62" y="110"/>
                  </a:lnTo>
                  <a:lnTo>
                    <a:pt x="65" y="110"/>
                  </a:lnTo>
                  <a:lnTo>
                    <a:pt x="66" y="110"/>
                  </a:lnTo>
                  <a:lnTo>
                    <a:pt x="67" y="110"/>
                  </a:lnTo>
                  <a:lnTo>
                    <a:pt x="68" y="111"/>
                  </a:lnTo>
                  <a:lnTo>
                    <a:pt x="70" y="112"/>
                  </a:lnTo>
                  <a:lnTo>
                    <a:pt x="72" y="113"/>
                  </a:lnTo>
                  <a:lnTo>
                    <a:pt x="73" y="112"/>
                  </a:lnTo>
                  <a:lnTo>
                    <a:pt x="73" y="110"/>
                  </a:lnTo>
                  <a:lnTo>
                    <a:pt x="73" y="107"/>
                  </a:lnTo>
                  <a:lnTo>
                    <a:pt x="72" y="106"/>
                  </a:lnTo>
                  <a:lnTo>
                    <a:pt x="69" y="105"/>
                  </a:lnTo>
                  <a:lnTo>
                    <a:pt x="70" y="104"/>
                  </a:lnTo>
                  <a:lnTo>
                    <a:pt x="74" y="103"/>
                  </a:lnTo>
                  <a:lnTo>
                    <a:pt x="76" y="102"/>
                  </a:lnTo>
                  <a:lnTo>
                    <a:pt x="77" y="101"/>
                  </a:lnTo>
                  <a:lnTo>
                    <a:pt x="77" y="98"/>
                  </a:lnTo>
                  <a:lnTo>
                    <a:pt x="77" y="96"/>
                  </a:lnTo>
                  <a:lnTo>
                    <a:pt x="78" y="95"/>
                  </a:lnTo>
                  <a:lnTo>
                    <a:pt x="81" y="94"/>
                  </a:lnTo>
                  <a:lnTo>
                    <a:pt x="77" y="90"/>
                  </a:lnTo>
                  <a:lnTo>
                    <a:pt x="76" y="89"/>
                  </a:lnTo>
                  <a:lnTo>
                    <a:pt x="74" y="89"/>
                  </a:lnTo>
                  <a:lnTo>
                    <a:pt x="73" y="88"/>
                  </a:lnTo>
                  <a:lnTo>
                    <a:pt x="73" y="87"/>
                  </a:lnTo>
                  <a:lnTo>
                    <a:pt x="73" y="82"/>
                  </a:lnTo>
                  <a:lnTo>
                    <a:pt x="70" y="80"/>
                  </a:lnTo>
                  <a:lnTo>
                    <a:pt x="68" y="78"/>
                  </a:lnTo>
                  <a:lnTo>
                    <a:pt x="67" y="74"/>
                  </a:lnTo>
                  <a:lnTo>
                    <a:pt x="66" y="71"/>
                  </a:lnTo>
                  <a:lnTo>
                    <a:pt x="67" y="70"/>
                  </a:lnTo>
                  <a:lnTo>
                    <a:pt x="70" y="70"/>
                  </a:lnTo>
                  <a:lnTo>
                    <a:pt x="72" y="69"/>
                  </a:lnTo>
                  <a:lnTo>
                    <a:pt x="73" y="68"/>
                  </a:lnTo>
                  <a:lnTo>
                    <a:pt x="75" y="65"/>
                  </a:lnTo>
                  <a:lnTo>
                    <a:pt x="80" y="63"/>
                  </a:lnTo>
                  <a:lnTo>
                    <a:pt x="86" y="60"/>
                  </a:lnTo>
                  <a:lnTo>
                    <a:pt x="90" y="62"/>
                  </a:lnTo>
                  <a:lnTo>
                    <a:pt x="89" y="48"/>
                  </a:lnTo>
                  <a:lnTo>
                    <a:pt x="89" y="47"/>
                  </a:lnTo>
                  <a:lnTo>
                    <a:pt x="88" y="46"/>
                  </a:lnTo>
                  <a:lnTo>
                    <a:pt x="88" y="45"/>
                  </a:lnTo>
                  <a:lnTo>
                    <a:pt x="88" y="42"/>
                  </a:lnTo>
                  <a:lnTo>
                    <a:pt x="88" y="36"/>
                  </a:lnTo>
                  <a:lnTo>
                    <a:pt x="86" y="33"/>
                  </a:lnTo>
                  <a:lnTo>
                    <a:pt x="85" y="31"/>
                  </a:lnTo>
                  <a:lnTo>
                    <a:pt x="85" y="29"/>
                  </a:lnTo>
                  <a:lnTo>
                    <a:pt x="86" y="23"/>
                  </a:lnTo>
                  <a:lnTo>
                    <a:pt x="86" y="20"/>
                  </a:lnTo>
                  <a:lnTo>
                    <a:pt x="77" y="16"/>
                  </a:lnTo>
                  <a:lnTo>
                    <a:pt x="76" y="13"/>
                  </a:lnTo>
                  <a:lnTo>
                    <a:pt x="72" y="13"/>
                  </a:lnTo>
                  <a:lnTo>
                    <a:pt x="67" y="13"/>
                  </a:lnTo>
                  <a:lnTo>
                    <a:pt x="66" y="16"/>
                  </a:lnTo>
                  <a:lnTo>
                    <a:pt x="64" y="17"/>
                  </a:lnTo>
                  <a:lnTo>
                    <a:pt x="61" y="17"/>
                  </a:lnTo>
                  <a:lnTo>
                    <a:pt x="59" y="17"/>
                  </a:lnTo>
                  <a:lnTo>
                    <a:pt x="60" y="19"/>
                  </a:lnTo>
                  <a:lnTo>
                    <a:pt x="59" y="21"/>
                  </a:lnTo>
                  <a:lnTo>
                    <a:pt x="58" y="22"/>
                  </a:lnTo>
                  <a:lnTo>
                    <a:pt x="54" y="16"/>
                  </a:lnTo>
                  <a:lnTo>
                    <a:pt x="51" y="16"/>
                  </a:lnTo>
                  <a:lnTo>
                    <a:pt x="49" y="16"/>
                  </a:lnTo>
                  <a:lnTo>
                    <a:pt x="46" y="16"/>
                  </a:lnTo>
                  <a:lnTo>
                    <a:pt x="46" y="13"/>
                  </a:lnTo>
                  <a:lnTo>
                    <a:pt x="44" y="9"/>
                  </a:lnTo>
                  <a:lnTo>
                    <a:pt x="42" y="7"/>
                  </a:lnTo>
                  <a:lnTo>
                    <a:pt x="45" y="3"/>
                  </a:lnTo>
                  <a:lnTo>
                    <a:pt x="41" y="3"/>
                  </a:lnTo>
                  <a:lnTo>
                    <a:pt x="41" y="1"/>
                  </a:lnTo>
                  <a:lnTo>
                    <a:pt x="32" y="0"/>
                  </a:lnTo>
                  <a:lnTo>
                    <a:pt x="30" y="4"/>
                  </a:lnTo>
                  <a:lnTo>
                    <a:pt x="29" y="7"/>
                  </a:lnTo>
                  <a:lnTo>
                    <a:pt x="33" y="7"/>
                  </a:lnTo>
                  <a:lnTo>
                    <a:pt x="33" y="11"/>
                  </a:lnTo>
                  <a:lnTo>
                    <a:pt x="34" y="16"/>
                  </a:lnTo>
                  <a:lnTo>
                    <a:pt x="35" y="21"/>
                  </a:lnTo>
                  <a:lnTo>
                    <a:pt x="35" y="24"/>
                  </a:lnTo>
                  <a:lnTo>
                    <a:pt x="34" y="25"/>
                  </a:lnTo>
                  <a:lnTo>
                    <a:pt x="34" y="24"/>
                  </a:lnTo>
                  <a:lnTo>
                    <a:pt x="33" y="22"/>
                  </a:lnTo>
                  <a:lnTo>
                    <a:pt x="32" y="23"/>
                  </a:lnTo>
                  <a:lnTo>
                    <a:pt x="30" y="25"/>
                  </a:lnTo>
                  <a:lnTo>
                    <a:pt x="29" y="29"/>
                  </a:lnTo>
                  <a:lnTo>
                    <a:pt x="27" y="29"/>
                  </a:lnTo>
                  <a:lnTo>
                    <a:pt x="26" y="28"/>
                  </a:lnTo>
                  <a:lnTo>
                    <a:pt x="25" y="26"/>
                  </a:lnTo>
                  <a:lnTo>
                    <a:pt x="22" y="28"/>
                  </a:lnTo>
                  <a:lnTo>
                    <a:pt x="19" y="29"/>
                  </a:lnTo>
                  <a:lnTo>
                    <a:pt x="17" y="30"/>
                  </a:lnTo>
                  <a:lnTo>
                    <a:pt x="18" y="34"/>
                  </a:lnTo>
                  <a:close/>
                </a:path>
              </a:pathLst>
            </a:custGeom>
            <a:grpFill/>
            <a:ln w="1905">
              <a:solidFill>
                <a:srgbClr val="FAE374"/>
              </a:solidFill>
              <a:prstDash val="solid"/>
              <a:round/>
              <a:headEnd/>
              <a:tailEnd/>
            </a:ln>
          </p:spPr>
          <p:txBody>
            <a:bodyPr/>
            <a:lstStyle/>
            <a:p>
              <a:endParaRPr lang="en-US"/>
            </a:p>
          </p:txBody>
        </p:sp>
        <p:sp>
          <p:nvSpPr>
            <p:cNvPr id="208" name="Freeform 283"/>
            <p:cNvSpPr>
              <a:spLocks noChangeAspect="1"/>
            </p:cNvSpPr>
            <p:nvPr/>
          </p:nvSpPr>
          <p:spPr bwMode="auto">
            <a:xfrm>
              <a:off x="5022220" y="2477405"/>
              <a:ext cx="94048" cy="52778"/>
            </a:xfrm>
            <a:custGeom>
              <a:avLst/>
              <a:gdLst>
                <a:gd name="T0" fmla="*/ 0 w 72"/>
                <a:gd name="T1" fmla="*/ 10 h 37"/>
                <a:gd name="T2" fmla="*/ 11 w 72"/>
                <a:gd name="T3" fmla="*/ 15 h 37"/>
                <a:gd name="T4" fmla="*/ 13 w 72"/>
                <a:gd name="T5" fmla="*/ 19 h 37"/>
                <a:gd name="T6" fmla="*/ 14 w 72"/>
                <a:gd name="T7" fmla="*/ 23 h 37"/>
                <a:gd name="T8" fmla="*/ 15 w 72"/>
                <a:gd name="T9" fmla="*/ 23 h 37"/>
                <a:gd name="T10" fmla="*/ 14 w 72"/>
                <a:gd name="T11" fmla="*/ 32 h 37"/>
                <a:gd name="T12" fmla="*/ 17 w 72"/>
                <a:gd name="T13" fmla="*/ 33 h 37"/>
                <a:gd name="T14" fmla="*/ 20 w 72"/>
                <a:gd name="T15" fmla="*/ 33 h 37"/>
                <a:gd name="T16" fmla="*/ 25 w 72"/>
                <a:gd name="T17" fmla="*/ 33 h 37"/>
                <a:gd name="T18" fmla="*/ 29 w 72"/>
                <a:gd name="T19" fmla="*/ 34 h 37"/>
                <a:gd name="T20" fmla="*/ 30 w 72"/>
                <a:gd name="T21" fmla="*/ 35 h 37"/>
                <a:gd name="T22" fmla="*/ 36 w 72"/>
                <a:gd name="T23" fmla="*/ 34 h 37"/>
                <a:gd name="T24" fmla="*/ 38 w 72"/>
                <a:gd name="T25" fmla="*/ 35 h 37"/>
                <a:gd name="T26" fmla="*/ 41 w 72"/>
                <a:gd name="T27" fmla="*/ 36 h 37"/>
                <a:gd name="T28" fmla="*/ 47 w 72"/>
                <a:gd name="T29" fmla="*/ 36 h 37"/>
                <a:gd name="T30" fmla="*/ 53 w 72"/>
                <a:gd name="T31" fmla="*/ 36 h 37"/>
                <a:gd name="T32" fmla="*/ 55 w 72"/>
                <a:gd name="T33" fmla="*/ 35 h 37"/>
                <a:gd name="T34" fmla="*/ 57 w 72"/>
                <a:gd name="T35" fmla="*/ 32 h 37"/>
                <a:gd name="T36" fmla="*/ 61 w 72"/>
                <a:gd name="T37" fmla="*/ 31 h 37"/>
                <a:gd name="T38" fmla="*/ 63 w 72"/>
                <a:gd name="T39" fmla="*/ 31 h 37"/>
                <a:gd name="T40" fmla="*/ 66 w 72"/>
                <a:gd name="T41" fmla="*/ 34 h 37"/>
                <a:gd name="T42" fmla="*/ 68 w 72"/>
                <a:gd name="T43" fmla="*/ 36 h 37"/>
                <a:gd name="T44" fmla="*/ 71 w 72"/>
                <a:gd name="T45" fmla="*/ 36 h 37"/>
                <a:gd name="T46" fmla="*/ 71 w 72"/>
                <a:gd name="T47" fmla="*/ 35 h 37"/>
                <a:gd name="T48" fmla="*/ 69 w 72"/>
                <a:gd name="T49" fmla="*/ 32 h 37"/>
                <a:gd name="T50" fmla="*/ 69 w 72"/>
                <a:gd name="T51" fmla="*/ 31 h 37"/>
                <a:gd name="T52" fmla="*/ 72 w 72"/>
                <a:gd name="T53" fmla="*/ 28 h 37"/>
                <a:gd name="T54" fmla="*/ 69 w 72"/>
                <a:gd name="T55" fmla="*/ 24 h 37"/>
                <a:gd name="T56" fmla="*/ 68 w 72"/>
                <a:gd name="T57" fmla="*/ 24 h 37"/>
                <a:gd name="T58" fmla="*/ 63 w 72"/>
                <a:gd name="T59" fmla="*/ 24 h 37"/>
                <a:gd name="T60" fmla="*/ 62 w 72"/>
                <a:gd name="T61" fmla="*/ 23 h 37"/>
                <a:gd name="T62" fmla="*/ 63 w 72"/>
                <a:gd name="T63" fmla="*/ 19 h 37"/>
                <a:gd name="T64" fmla="*/ 62 w 72"/>
                <a:gd name="T65" fmla="*/ 18 h 37"/>
                <a:gd name="T66" fmla="*/ 58 w 72"/>
                <a:gd name="T67" fmla="*/ 16 h 37"/>
                <a:gd name="T68" fmla="*/ 56 w 72"/>
                <a:gd name="T69" fmla="*/ 15 h 37"/>
                <a:gd name="T70" fmla="*/ 55 w 72"/>
                <a:gd name="T71" fmla="*/ 11 h 37"/>
                <a:gd name="T72" fmla="*/ 49 w 72"/>
                <a:gd name="T73" fmla="*/ 10 h 37"/>
                <a:gd name="T74" fmla="*/ 47 w 72"/>
                <a:gd name="T75" fmla="*/ 12 h 37"/>
                <a:gd name="T76" fmla="*/ 45 w 72"/>
                <a:gd name="T77" fmla="*/ 12 h 37"/>
                <a:gd name="T78" fmla="*/ 44 w 72"/>
                <a:gd name="T79" fmla="*/ 11 h 37"/>
                <a:gd name="T80" fmla="*/ 38 w 72"/>
                <a:gd name="T81" fmla="*/ 12 h 37"/>
                <a:gd name="T82" fmla="*/ 36 w 72"/>
                <a:gd name="T83" fmla="*/ 12 h 37"/>
                <a:gd name="T84" fmla="*/ 30 w 72"/>
                <a:gd name="T85" fmla="*/ 7 h 37"/>
                <a:gd name="T86" fmla="*/ 26 w 72"/>
                <a:gd name="T87" fmla="*/ 4 h 37"/>
                <a:gd name="T88" fmla="*/ 24 w 72"/>
                <a:gd name="T89" fmla="*/ 4 h 37"/>
                <a:gd name="T90" fmla="*/ 16 w 72"/>
                <a:gd name="T91" fmla="*/ 3 h 37"/>
                <a:gd name="T92" fmla="*/ 12 w 72"/>
                <a:gd name="T93" fmla="*/ 3 h 37"/>
                <a:gd name="T94" fmla="*/ 9 w 72"/>
                <a:gd name="T95" fmla="*/ 1 h 37"/>
                <a:gd name="T96" fmla="*/ 8 w 72"/>
                <a:gd name="T97" fmla="*/ 0 h 37"/>
                <a:gd name="T98" fmla="*/ 3 w 72"/>
                <a:gd name="T99" fmla="*/ 2 h 37"/>
                <a:gd name="T100" fmla="*/ 1 w 72"/>
                <a:gd name="T101" fmla="*/ 3 h 37"/>
                <a:gd name="T102" fmla="*/ 0 w 72"/>
                <a:gd name="T103" fmla="*/ 9 h 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
                <a:gd name="T157" fmla="*/ 0 h 37"/>
                <a:gd name="T158" fmla="*/ 72 w 72"/>
                <a:gd name="T159" fmla="*/ 37 h 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 h="37">
                  <a:moveTo>
                    <a:pt x="0" y="10"/>
                  </a:moveTo>
                  <a:lnTo>
                    <a:pt x="0" y="10"/>
                  </a:lnTo>
                  <a:lnTo>
                    <a:pt x="6" y="12"/>
                  </a:lnTo>
                  <a:lnTo>
                    <a:pt x="11" y="15"/>
                  </a:lnTo>
                  <a:lnTo>
                    <a:pt x="13" y="19"/>
                  </a:lnTo>
                  <a:lnTo>
                    <a:pt x="14" y="23"/>
                  </a:lnTo>
                  <a:lnTo>
                    <a:pt x="15" y="23"/>
                  </a:lnTo>
                  <a:lnTo>
                    <a:pt x="15" y="27"/>
                  </a:lnTo>
                  <a:lnTo>
                    <a:pt x="14" y="32"/>
                  </a:lnTo>
                  <a:lnTo>
                    <a:pt x="17" y="33"/>
                  </a:lnTo>
                  <a:lnTo>
                    <a:pt x="20" y="33"/>
                  </a:lnTo>
                  <a:lnTo>
                    <a:pt x="23" y="32"/>
                  </a:lnTo>
                  <a:lnTo>
                    <a:pt x="25" y="33"/>
                  </a:lnTo>
                  <a:lnTo>
                    <a:pt x="29" y="34"/>
                  </a:lnTo>
                  <a:lnTo>
                    <a:pt x="30" y="35"/>
                  </a:lnTo>
                  <a:lnTo>
                    <a:pt x="36" y="34"/>
                  </a:lnTo>
                  <a:lnTo>
                    <a:pt x="37" y="34"/>
                  </a:lnTo>
                  <a:lnTo>
                    <a:pt x="38" y="35"/>
                  </a:lnTo>
                  <a:lnTo>
                    <a:pt x="38" y="36"/>
                  </a:lnTo>
                  <a:lnTo>
                    <a:pt x="41" y="36"/>
                  </a:lnTo>
                  <a:lnTo>
                    <a:pt x="47" y="36"/>
                  </a:lnTo>
                  <a:lnTo>
                    <a:pt x="53" y="36"/>
                  </a:lnTo>
                  <a:lnTo>
                    <a:pt x="55" y="35"/>
                  </a:lnTo>
                  <a:lnTo>
                    <a:pt x="57" y="32"/>
                  </a:lnTo>
                  <a:lnTo>
                    <a:pt x="58" y="31"/>
                  </a:lnTo>
                  <a:lnTo>
                    <a:pt x="61" y="31"/>
                  </a:lnTo>
                  <a:lnTo>
                    <a:pt x="63" y="31"/>
                  </a:lnTo>
                  <a:lnTo>
                    <a:pt x="64" y="33"/>
                  </a:lnTo>
                  <a:lnTo>
                    <a:pt x="66" y="34"/>
                  </a:lnTo>
                  <a:lnTo>
                    <a:pt x="68" y="36"/>
                  </a:lnTo>
                  <a:lnTo>
                    <a:pt x="70" y="37"/>
                  </a:lnTo>
                  <a:lnTo>
                    <a:pt x="71" y="36"/>
                  </a:lnTo>
                  <a:lnTo>
                    <a:pt x="71" y="35"/>
                  </a:lnTo>
                  <a:lnTo>
                    <a:pt x="71" y="34"/>
                  </a:lnTo>
                  <a:lnTo>
                    <a:pt x="69" y="32"/>
                  </a:lnTo>
                  <a:lnTo>
                    <a:pt x="69" y="31"/>
                  </a:lnTo>
                  <a:lnTo>
                    <a:pt x="70" y="30"/>
                  </a:lnTo>
                  <a:lnTo>
                    <a:pt x="72" y="28"/>
                  </a:lnTo>
                  <a:lnTo>
                    <a:pt x="69" y="24"/>
                  </a:lnTo>
                  <a:lnTo>
                    <a:pt x="68" y="24"/>
                  </a:lnTo>
                  <a:lnTo>
                    <a:pt x="66" y="24"/>
                  </a:lnTo>
                  <a:lnTo>
                    <a:pt x="63" y="24"/>
                  </a:lnTo>
                  <a:lnTo>
                    <a:pt x="62" y="23"/>
                  </a:lnTo>
                  <a:lnTo>
                    <a:pt x="63" y="20"/>
                  </a:lnTo>
                  <a:lnTo>
                    <a:pt x="63" y="19"/>
                  </a:lnTo>
                  <a:lnTo>
                    <a:pt x="62" y="18"/>
                  </a:lnTo>
                  <a:lnTo>
                    <a:pt x="61" y="18"/>
                  </a:lnTo>
                  <a:lnTo>
                    <a:pt x="58" y="16"/>
                  </a:lnTo>
                  <a:lnTo>
                    <a:pt x="56" y="15"/>
                  </a:lnTo>
                  <a:lnTo>
                    <a:pt x="55" y="11"/>
                  </a:lnTo>
                  <a:lnTo>
                    <a:pt x="53" y="10"/>
                  </a:lnTo>
                  <a:lnTo>
                    <a:pt x="49" y="10"/>
                  </a:lnTo>
                  <a:lnTo>
                    <a:pt x="47" y="12"/>
                  </a:lnTo>
                  <a:lnTo>
                    <a:pt x="46" y="12"/>
                  </a:lnTo>
                  <a:lnTo>
                    <a:pt x="45" y="12"/>
                  </a:lnTo>
                  <a:lnTo>
                    <a:pt x="44" y="11"/>
                  </a:lnTo>
                  <a:lnTo>
                    <a:pt x="42" y="11"/>
                  </a:lnTo>
                  <a:lnTo>
                    <a:pt x="38" y="12"/>
                  </a:lnTo>
                  <a:lnTo>
                    <a:pt x="36" y="12"/>
                  </a:lnTo>
                  <a:lnTo>
                    <a:pt x="33" y="10"/>
                  </a:lnTo>
                  <a:lnTo>
                    <a:pt x="30" y="7"/>
                  </a:lnTo>
                  <a:lnTo>
                    <a:pt x="26" y="4"/>
                  </a:lnTo>
                  <a:lnTo>
                    <a:pt x="24" y="4"/>
                  </a:lnTo>
                  <a:lnTo>
                    <a:pt x="21" y="4"/>
                  </a:lnTo>
                  <a:lnTo>
                    <a:pt x="16" y="3"/>
                  </a:lnTo>
                  <a:lnTo>
                    <a:pt x="12" y="3"/>
                  </a:lnTo>
                  <a:lnTo>
                    <a:pt x="11" y="2"/>
                  </a:lnTo>
                  <a:lnTo>
                    <a:pt x="9" y="1"/>
                  </a:lnTo>
                  <a:lnTo>
                    <a:pt x="8" y="0"/>
                  </a:lnTo>
                  <a:lnTo>
                    <a:pt x="6" y="1"/>
                  </a:lnTo>
                  <a:lnTo>
                    <a:pt x="3" y="2"/>
                  </a:lnTo>
                  <a:lnTo>
                    <a:pt x="1" y="3"/>
                  </a:lnTo>
                  <a:lnTo>
                    <a:pt x="0" y="6"/>
                  </a:lnTo>
                  <a:lnTo>
                    <a:pt x="0" y="9"/>
                  </a:lnTo>
                  <a:lnTo>
                    <a:pt x="0" y="10"/>
                  </a:lnTo>
                  <a:close/>
                </a:path>
              </a:pathLst>
            </a:custGeom>
            <a:grpFill/>
            <a:ln w="1905">
              <a:solidFill>
                <a:srgbClr val="FAE374"/>
              </a:solidFill>
              <a:prstDash val="solid"/>
              <a:round/>
              <a:headEnd/>
              <a:tailEnd/>
            </a:ln>
          </p:spPr>
          <p:txBody>
            <a:bodyPr/>
            <a:lstStyle/>
            <a:p>
              <a:endParaRPr lang="en-US"/>
            </a:p>
          </p:txBody>
        </p:sp>
        <p:sp>
          <p:nvSpPr>
            <p:cNvPr id="209" name="Freeform 284"/>
            <p:cNvSpPr>
              <a:spLocks noChangeAspect="1"/>
            </p:cNvSpPr>
            <p:nvPr/>
          </p:nvSpPr>
          <p:spPr bwMode="auto">
            <a:xfrm>
              <a:off x="4275059" y="3045127"/>
              <a:ext cx="44412" cy="14264"/>
            </a:xfrm>
            <a:custGeom>
              <a:avLst/>
              <a:gdLst>
                <a:gd name="T0" fmla="*/ 2 w 34"/>
                <a:gd name="T1" fmla="*/ 10 h 10"/>
                <a:gd name="T2" fmla="*/ 10 w 34"/>
                <a:gd name="T3" fmla="*/ 10 h 10"/>
                <a:gd name="T4" fmla="*/ 10 w 34"/>
                <a:gd name="T5" fmla="*/ 10 h 10"/>
                <a:gd name="T6" fmla="*/ 11 w 34"/>
                <a:gd name="T7" fmla="*/ 8 h 10"/>
                <a:gd name="T8" fmla="*/ 12 w 34"/>
                <a:gd name="T9" fmla="*/ 8 h 10"/>
                <a:gd name="T10" fmla="*/ 15 w 34"/>
                <a:gd name="T11" fmla="*/ 7 h 10"/>
                <a:gd name="T12" fmla="*/ 15 w 34"/>
                <a:gd name="T13" fmla="*/ 7 h 10"/>
                <a:gd name="T14" fmla="*/ 29 w 34"/>
                <a:gd name="T15" fmla="*/ 7 h 10"/>
                <a:gd name="T16" fmla="*/ 29 w 34"/>
                <a:gd name="T17" fmla="*/ 7 h 10"/>
                <a:gd name="T18" fmla="*/ 33 w 34"/>
                <a:gd name="T19" fmla="*/ 5 h 10"/>
                <a:gd name="T20" fmla="*/ 34 w 34"/>
                <a:gd name="T21" fmla="*/ 4 h 10"/>
                <a:gd name="T22" fmla="*/ 34 w 34"/>
                <a:gd name="T23" fmla="*/ 2 h 10"/>
                <a:gd name="T24" fmla="*/ 34 w 34"/>
                <a:gd name="T25" fmla="*/ 2 h 10"/>
                <a:gd name="T26" fmla="*/ 34 w 34"/>
                <a:gd name="T27" fmla="*/ 1 h 10"/>
                <a:gd name="T28" fmla="*/ 33 w 34"/>
                <a:gd name="T29" fmla="*/ 0 h 10"/>
                <a:gd name="T30" fmla="*/ 31 w 34"/>
                <a:gd name="T31" fmla="*/ 1 h 10"/>
                <a:gd name="T32" fmla="*/ 31 w 34"/>
                <a:gd name="T33" fmla="*/ 1 h 10"/>
                <a:gd name="T34" fmla="*/ 24 w 34"/>
                <a:gd name="T35" fmla="*/ 1 h 10"/>
                <a:gd name="T36" fmla="*/ 24 w 34"/>
                <a:gd name="T37" fmla="*/ 1 h 10"/>
                <a:gd name="T38" fmla="*/ 19 w 34"/>
                <a:gd name="T39" fmla="*/ 1 h 10"/>
                <a:gd name="T40" fmla="*/ 16 w 34"/>
                <a:gd name="T41" fmla="*/ 1 h 10"/>
                <a:gd name="T42" fmla="*/ 15 w 34"/>
                <a:gd name="T43" fmla="*/ 1 h 10"/>
                <a:gd name="T44" fmla="*/ 15 w 34"/>
                <a:gd name="T45" fmla="*/ 1 h 10"/>
                <a:gd name="T46" fmla="*/ 13 w 34"/>
                <a:gd name="T47" fmla="*/ 0 h 10"/>
                <a:gd name="T48" fmla="*/ 11 w 34"/>
                <a:gd name="T49" fmla="*/ 1 h 10"/>
                <a:gd name="T50" fmla="*/ 11 w 34"/>
                <a:gd name="T51" fmla="*/ 1 h 10"/>
                <a:gd name="T52" fmla="*/ 9 w 34"/>
                <a:gd name="T53" fmla="*/ 2 h 10"/>
                <a:gd name="T54" fmla="*/ 7 w 34"/>
                <a:gd name="T55" fmla="*/ 2 h 10"/>
                <a:gd name="T56" fmla="*/ 7 w 34"/>
                <a:gd name="T57" fmla="*/ 2 h 10"/>
                <a:gd name="T58" fmla="*/ 2 w 34"/>
                <a:gd name="T59" fmla="*/ 2 h 10"/>
                <a:gd name="T60" fmla="*/ 0 w 34"/>
                <a:gd name="T61" fmla="*/ 3 h 10"/>
                <a:gd name="T62" fmla="*/ 0 w 34"/>
                <a:gd name="T63" fmla="*/ 3 h 10"/>
                <a:gd name="T64" fmla="*/ 2 w 34"/>
                <a:gd name="T65" fmla="*/ 10 h 10"/>
                <a:gd name="T66" fmla="*/ 2 w 34"/>
                <a:gd name="T67" fmla="*/ 10 h 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10"/>
                <a:gd name="T104" fmla="*/ 34 w 34"/>
                <a:gd name="T105" fmla="*/ 10 h 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10">
                  <a:moveTo>
                    <a:pt x="2" y="10"/>
                  </a:moveTo>
                  <a:lnTo>
                    <a:pt x="10" y="10"/>
                  </a:lnTo>
                  <a:lnTo>
                    <a:pt x="11" y="8"/>
                  </a:lnTo>
                  <a:lnTo>
                    <a:pt x="12" y="8"/>
                  </a:lnTo>
                  <a:lnTo>
                    <a:pt x="15" y="7"/>
                  </a:lnTo>
                  <a:lnTo>
                    <a:pt x="29" y="7"/>
                  </a:lnTo>
                  <a:lnTo>
                    <a:pt x="33" y="5"/>
                  </a:lnTo>
                  <a:lnTo>
                    <a:pt x="34" y="4"/>
                  </a:lnTo>
                  <a:lnTo>
                    <a:pt x="34" y="2"/>
                  </a:lnTo>
                  <a:lnTo>
                    <a:pt x="34" y="1"/>
                  </a:lnTo>
                  <a:lnTo>
                    <a:pt x="33" y="0"/>
                  </a:lnTo>
                  <a:lnTo>
                    <a:pt x="31" y="1"/>
                  </a:lnTo>
                  <a:lnTo>
                    <a:pt x="24" y="1"/>
                  </a:lnTo>
                  <a:lnTo>
                    <a:pt x="19" y="1"/>
                  </a:lnTo>
                  <a:lnTo>
                    <a:pt x="16" y="1"/>
                  </a:lnTo>
                  <a:lnTo>
                    <a:pt x="15" y="1"/>
                  </a:lnTo>
                  <a:lnTo>
                    <a:pt x="13" y="0"/>
                  </a:lnTo>
                  <a:lnTo>
                    <a:pt x="11" y="1"/>
                  </a:lnTo>
                  <a:lnTo>
                    <a:pt x="9" y="2"/>
                  </a:lnTo>
                  <a:lnTo>
                    <a:pt x="7" y="2"/>
                  </a:lnTo>
                  <a:lnTo>
                    <a:pt x="2" y="2"/>
                  </a:lnTo>
                  <a:lnTo>
                    <a:pt x="0" y="3"/>
                  </a:lnTo>
                  <a:lnTo>
                    <a:pt x="2" y="10"/>
                  </a:lnTo>
                  <a:close/>
                </a:path>
              </a:pathLst>
            </a:custGeom>
            <a:grpFill/>
            <a:ln w="1905">
              <a:solidFill>
                <a:srgbClr val="FAE374"/>
              </a:solidFill>
              <a:prstDash val="solid"/>
              <a:round/>
              <a:headEnd/>
              <a:tailEnd/>
            </a:ln>
          </p:spPr>
          <p:txBody>
            <a:bodyPr/>
            <a:lstStyle/>
            <a:p>
              <a:endParaRPr lang="en-US"/>
            </a:p>
          </p:txBody>
        </p:sp>
        <p:sp>
          <p:nvSpPr>
            <p:cNvPr id="210" name="Freeform 285"/>
            <p:cNvSpPr>
              <a:spLocks noChangeAspect="1"/>
            </p:cNvSpPr>
            <p:nvPr/>
          </p:nvSpPr>
          <p:spPr bwMode="auto">
            <a:xfrm>
              <a:off x="4609453" y="3243402"/>
              <a:ext cx="80986" cy="118394"/>
            </a:xfrm>
            <a:custGeom>
              <a:avLst/>
              <a:gdLst>
                <a:gd name="T0" fmla="*/ 8 w 62"/>
                <a:gd name="T1" fmla="*/ 16 h 83"/>
                <a:gd name="T2" fmla="*/ 6 w 62"/>
                <a:gd name="T3" fmla="*/ 20 h 83"/>
                <a:gd name="T4" fmla="*/ 9 w 62"/>
                <a:gd name="T5" fmla="*/ 27 h 83"/>
                <a:gd name="T6" fmla="*/ 8 w 62"/>
                <a:gd name="T7" fmla="*/ 30 h 83"/>
                <a:gd name="T8" fmla="*/ 6 w 62"/>
                <a:gd name="T9" fmla="*/ 33 h 83"/>
                <a:gd name="T10" fmla="*/ 0 w 62"/>
                <a:gd name="T11" fmla="*/ 51 h 83"/>
                <a:gd name="T12" fmla="*/ 3 w 62"/>
                <a:gd name="T13" fmla="*/ 52 h 83"/>
                <a:gd name="T14" fmla="*/ 7 w 62"/>
                <a:gd name="T15" fmla="*/ 57 h 83"/>
                <a:gd name="T16" fmla="*/ 6 w 62"/>
                <a:gd name="T17" fmla="*/ 59 h 83"/>
                <a:gd name="T18" fmla="*/ 4 w 62"/>
                <a:gd name="T19" fmla="*/ 60 h 83"/>
                <a:gd name="T20" fmla="*/ 17 w 62"/>
                <a:gd name="T21" fmla="*/ 72 h 83"/>
                <a:gd name="T22" fmla="*/ 21 w 62"/>
                <a:gd name="T23" fmla="*/ 74 h 83"/>
                <a:gd name="T24" fmla="*/ 20 w 62"/>
                <a:gd name="T25" fmla="*/ 79 h 83"/>
                <a:gd name="T26" fmla="*/ 24 w 62"/>
                <a:gd name="T27" fmla="*/ 83 h 83"/>
                <a:gd name="T28" fmla="*/ 27 w 62"/>
                <a:gd name="T29" fmla="*/ 76 h 83"/>
                <a:gd name="T30" fmla="*/ 28 w 62"/>
                <a:gd name="T31" fmla="*/ 75 h 83"/>
                <a:gd name="T32" fmla="*/ 33 w 62"/>
                <a:gd name="T33" fmla="*/ 76 h 83"/>
                <a:gd name="T34" fmla="*/ 36 w 62"/>
                <a:gd name="T35" fmla="*/ 77 h 83"/>
                <a:gd name="T36" fmla="*/ 36 w 62"/>
                <a:gd name="T37" fmla="*/ 73 h 83"/>
                <a:gd name="T38" fmla="*/ 36 w 62"/>
                <a:gd name="T39" fmla="*/ 69 h 83"/>
                <a:gd name="T40" fmla="*/ 33 w 62"/>
                <a:gd name="T41" fmla="*/ 66 h 83"/>
                <a:gd name="T42" fmla="*/ 33 w 62"/>
                <a:gd name="T43" fmla="*/ 65 h 83"/>
                <a:gd name="T44" fmla="*/ 35 w 62"/>
                <a:gd name="T45" fmla="*/ 61 h 83"/>
                <a:gd name="T46" fmla="*/ 35 w 62"/>
                <a:gd name="T47" fmla="*/ 60 h 83"/>
                <a:gd name="T48" fmla="*/ 40 w 62"/>
                <a:gd name="T49" fmla="*/ 59 h 83"/>
                <a:gd name="T50" fmla="*/ 41 w 62"/>
                <a:gd name="T51" fmla="*/ 58 h 83"/>
                <a:gd name="T52" fmla="*/ 40 w 62"/>
                <a:gd name="T53" fmla="*/ 56 h 83"/>
                <a:gd name="T54" fmla="*/ 41 w 62"/>
                <a:gd name="T55" fmla="*/ 56 h 83"/>
                <a:gd name="T56" fmla="*/ 44 w 62"/>
                <a:gd name="T57" fmla="*/ 57 h 83"/>
                <a:gd name="T58" fmla="*/ 45 w 62"/>
                <a:gd name="T59" fmla="*/ 59 h 83"/>
                <a:gd name="T60" fmla="*/ 52 w 62"/>
                <a:gd name="T61" fmla="*/ 57 h 83"/>
                <a:gd name="T62" fmla="*/ 53 w 62"/>
                <a:gd name="T63" fmla="*/ 58 h 83"/>
                <a:gd name="T64" fmla="*/ 56 w 62"/>
                <a:gd name="T65" fmla="*/ 63 h 83"/>
                <a:gd name="T66" fmla="*/ 57 w 62"/>
                <a:gd name="T67" fmla="*/ 64 h 83"/>
                <a:gd name="T68" fmla="*/ 59 w 62"/>
                <a:gd name="T69" fmla="*/ 58 h 83"/>
                <a:gd name="T70" fmla="*/ 60 w 62"/>
                <a:gd name="T71" fmla="*/ 55 h 83"/>
                <a:gd name="T72" fmla="*/ 57 w 62"/>
                <a:gd name="T73" fmla="*/ 52 h 83"/>
                <a:gd name="T74" fmla="*/ 56 w 62"/>
                <a:gd name="T75" fmla="*/ 51 h 83"/>
                <a:gd name="T76" fmla="*/ 57 w 62"/>
                <a:gd name="T77" fmla="*/ 48 h 83"/>
                <a:gd name="T78" fmla="*/ 57 w 62"/>
                <a:gd name="T79" fmla="*/ 47 h 83"/>
                <a:gd name="T80" fmla="*/ 56 w 62"/>
                <a:gd name="T81" fmla="*/ 41 h 83"/>
                <a:gd name="T82" fmla="*/ 56 w 62"/>
                <a:gd name="T83" fmla="*/ 38 h 83"/>
                <a:gd name="T84" fmla="*/ 56 w 62"/>
                <a:gd name="T85" fmla="*/ 35 h 83"/>
                <a:gd name="T86" fmla="*/ 52 w 62"/>
                <a:gd name="T87" fmla="*/ 31 h 83"/>
                <a:gd name="T88" fmla="*/ 52 w 62"/>
                <a:gd name="T89" fmla="*/ 30 h 83"/>
                <a:gd name="T90" fmla="*/ 53 w 62"/>
                <a:gd name="T91" fmla="*/ 30 h 83"/>
                <a:gd name="T92" fmla="*/ 53 w 62"/>
                <a:gd name="T93" fmla="*/ 24 h 83"/>
                <a:gd name="T94" fmla="*/ 53 w 62"/>
                <a:gd name="T95" fmla="*/ 23 h 83"/>
                <a:gd name="T96" fmla="*/ 56 w 62"/>
                <a:gd name="T97" fmla="*/ 20 h 83"/>
                <a:gd name="T98" fmla="*/ 60 w 62"/>
                <a:gd name="T99" fmla="*/ 20 h 83"/>
                <a:gd name="T100" fmla="*/ 62 w 62"/>
                <a:gd name="T101" fmla="*/ 12 h 83"/>
                <a:gd name="T102" fmla="*/ 56 w 62"/>
                <a:gd name="T103" fmla="*/ 11 h 83"/>
                <a:gd name="T104" fmla="*/ 54 w 62"/>
                <a:gd name="T105" fmla="*/ 11 h 83"/>
                <a:gd name="T106" fmla="*/ 51 w 62"/>
                <a:gd name="T107" fmla="*/ 12 h 83"/>
                <a:gd name="T108" fmla="*/ 49 w 62"/>
                <a:gd name="T109" fmla="*/ 11 h 83"/>
                <a:gd name="T110" fmla="*/ 49 w 62"/>
                <a:gd name="T111" fmla="*/ 8 h 83"/>
                <a:gd name="T112" fmla="*/ 48 w 62"/>
                <a:gd name="T113" fmla="*/ 1 h 83"/>
                <a:gd name="T114" fmla="*/ 45 w 62"/>
                <a:gd name="T115" fmla="*/ 0 h 83"/>
                <a:gd name="T116" fmla="*/ 41 w 62"/>
                <a:gd name="T117" fmla="*/ 1 h 83"/>
                <a:gd name="T118" fmla="*/ 38 w 62"/>
                <a:gd name="T119" fmla="*/ 1 h 83"/>
                <a:gd name="T120" fmla="*/ 36 w 62"/>
                <a:gd name="T121" fmla="*/ 1 h 83"/>
                <a:gd name="T122" fmla="*/ 32 w 62"/>
                <a:gd name="T123" fmla="*/ 2 h 83"/>
                <a:gd name="T124" fmla="*/ 29 w 62"/>
                <a:gd name="T125" fmla="*/ 16 h 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83"/>
                <a:gd name="T191" fmla="*/ 62 w 62"/>
                <a:gd name="T192" fmla="*/ 83 h 8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83">
                  <a:moveTo>
                    <a:pt x="8" y="16"/>
                  </a:moveTo>
                  <a:lnTo>
                    <a:pt x="8" y="16"/>
                  </a:lnTo>
                  <a:lnTo>
                    <a:pt x="6" y="20"/>
                  </a:lnTo>
                  <a:lnTo>
                    <a:pt x="8" y="25"/>
                  </a:lnTo>
                  <a:lnTo>
                    <a:pt x="9" y="27"/>
                  </a:lnTo>
                  <a:lnTo>
                    <a:pt x="9" y="28"/>
                  </a:lnTo>
                  <a:lnTo>
                    <a:pt x="8" y="30"/>
                  </a:lnTo>
                  <a:lnTo>
                    <a:pt x="6" y="33"/>
                  </a:lnTo>
                  <a:lnTo>
                    <a:pt x="5" y="39"/>
                  </a:lnTo>
                  <a:lnTo>
                    <a:pt x="0" y="51"/>
                  </a:lnTo>
                  <a:lnTo>
                    <a:pt x="3" y="52"/>
                  </a:lnTo>
                  <a:lnTo>
                    <a:pt x="6" y="55"/>
                  </a:lnTo>
                  <a:lnTo>
                    <a:pt x="7" y="57"/>
                  </a:lnTo>
                  <a:lnTo>
                    <a:pt x="7" y="58"/>
                  </a:lnTo>
                  <a:lnTo>
                    <a:pt x="6" y="59"/>
                  </a:lnTo>
                  <a:lnTo>
                    <a:pt x="4" y="60"/>
                  </a:lnTo>
                  <a:lnTo>
                    <a:pt x="13" y="67"/>
                  </a:lnTo>
                  <a:lnTo>
                    <a:pt x="17" y="72"/>
                  </a:lnTo>
                  <a:lnTo>
                    <a:pt x="21" y="74"/>
                  </a:lnTo>
                  <a:lnTo>
                    <a:pt x="20" y="79"/>
                  </a:lnTo>
                  <a:lnTo>
                    <a:pt x="24" y="83"/>
                  </a:lnTo>
                  <a:lnTo>
                    <a:pt x="25" y="79"/>
                  </a:lnTo>
                  <a:lnTo>
                    <a:pt x="27" y="76"/>
                  </a:lnTo>
                  <a:lnTo>
                    <a:pt x="28" y="75"/>
                  </a:lnTo>
                  <a:lnTo>
                    <a:pt x="30" y="75"/>
                  </a:lnTo>
                  <a:lnTo>
                    <a:pt x="33" y="76"/>
                  </a:lnTo>
                  <a:lnTo>
                    <a:pt x="36" y="77"/>
                  </a:lnTo>
                  <a:lnTo>
                    <a:pt x="37" y="76"/>
                  </a:lnTo>
                  <a:lnTo>
                    <a:pt x="36" y="73"/>
                  </a:lnTo>
                  <a:lnTo>
                    <a:pt x="36" y="69"/>
                  </a:lnTo>
                  <a:lnTo>
                    <a:pt x="33" y="68"/>
                  </a:lnTo>
                  <a:lnTo>
                    <a:pt x="33" y="66"/>
                  </a:lnTo>
                  <a:lnTo>
                    <a:pt x="33" y="65"/>
                  </a:lnTo>
                  <a:lnTo>
                    <a:pt x="35" y="64"/>
                  </a:lnTo>
                  <a:lnTo>
                    <a:pt x="35" y="61"/>
                  </a:lnTo>
                  <a:lnTo>
                    <a:pt x="35" y="60"/>
                  </a:lnTo>
                  <a:lnTo>
                    <a:pt x="36" y="59"/>
                  </a:lnTo>
                  <a:lnTo>
                    <a:pt x="40" y="59"/>
                  </a:lnTo>
                  <a:lnTo>
                    <a:pt x="41" y="58"/>
                  </a:lnTo>
                  <a:lnTo>
                    <a:pt x="40" y="57"/>
                  </a:lnTo>
                  <a:lnTo>
                    <a:pt x="40" y="56"/>
                  </a:lnTo>
                  <a:lnTo>
                    <a:pt x="41" y="56"/>
                  </a:lnTo>
                  <a:lnTo>
                    <a:pt x="43" y="56"/>
                  </a:lnTo>
                  <a:lnTo>
                    <a:pt x="44" y="57"/>
                  </a:lnTo>
                  <a:lnTo>
                    <a:pt x="45" y="59"/>
                  </a:lnTo>
                  <a:lnTo>
                    <a:pt x="47" y="58"/>
                  </a:lnTo>
                  <a:lnTo>
                    <a:pt x="52" y="57"/>
                  </a:lnTo>
                  <a:lnTo>
                    <a:pt x="53" y="58"/>
                  </a:lnTo>
                  <a:lnTo>
                    <a:pt x="54" y="59"/>
                  </a:lnTo>
                  <a:lnTo>
                    <a:pt x="56" y="63"/>
                  </a:lnTo>
                  <a:lnTo>
                    <a:pt x="57" y="64"/>
                  </a:lnTo>
                  <a:lnTo>
                    <a:pt x="57" y="63"/>
                  </a:lnTo>
                  <a:lnTo>
                    <a:pt x="59" y="58"/>
                  </a:lnTo>
                  <a:lnTo>
                    <a:pt x="60" y="55"/>
                  </a:lnTo>
                  <a:lnTo>
                    <a:pt x="59" y="53"/>
                  </a:lnTo>
                  <a:lnTo>
                    <a:pt x="57" y="52"/>
                  </a:lnTo>
                  <a:lnTo>
                    <a:pt x="56" y="51"/>
                  </a:lnTo>
                  <a:lnTo>
                    <a:pt x="57" y="49"/>
                  </a:lnTo>
                  <a:lnTo>
                    <a:pt x="57" y="48"/>
                  </a:lnTo>
                  <a:lnTo>
                    <a:pt x="57" y="47"/>
                  </a:lnTo>
                  <a:lnTo>
                    <a:pt x="56" y="44"/>
                  </a:lnTo>
                  <a:lnTo>
                    <a:pt x="56" y="41"/>
                  </a:lnTo>
                  <a:lnTo>
                    <a:pt x="56" y="38"/>
                  </a:lnTo>
                  <a:lnTo>
                    <a:pt x="56" y="35"/>
                  </a:lnTo>
                  <a:lnTo>
                    <a:pt x="54" y="33"/>
                  </a:lnTo>
                  <a:lnTo>
                    <a:pt x="52" y="31"/>
                  </a:lnTo>
                  <a:lnTo>
                    <a:pt x="52" y="30"/>
                  </a:lnTo>
                  <a:lnTo>
                    <a:pt x="53" y="30"/>
                  </a:lnTo>
                  <a:lnTo>
                    <a:pt x="53" y="24"/>
                  </a:lnTo>
                  <a:lnTo>
                    <a:pt x="53" y="23"/>
                  </a:lnTo>
                  <a:lnTo>
                    <a:pt x="54" y="22"/>
                  </a:lnTo>
                  <a:lnTo>
                    <a:pt x="56" y="20"/>
                  </a:lnTo>
                  <a:lnTo>
                    <a:pt x="60" y="20"/>
                  </a:lnTo>
                  <a:lnTo>
                    <a:pt x="61" y="20"/>
                  </a:lnTo>
                  <a:lnTo>
                    <a:pt x="62" y="12"/>
                  </a:lnTo>
                  <a:lnTo>
                    <a:pt x="56" y="11"/>
                  </a:lnTo>
                  <a:lnTo>
                    <a:pt x="54" y="11"/>
                  </a:lnTo>
                  <a:lnTo>
                    <a:pt x="51" y="12"/>
                  </a:lnTo>
                  <a:lnTo>
                    <a:pt x="49" y="12"/>
                  </a:lnTo>
                  <a:lnTo>
                    <a:pt x="49" y="11"/>
                  </a:lnTo>
                  <a:lnTo>
                    <a:pt x="49" y="8"/>
                  </a:lnTo>
                  <a:lnTo>
                    <a:pt x="48" y="1"/>
                  </a:lnTo>
                  <a:lnTo>
                    <a:pt x="47" y="0"/>
                  </a:lnTo>
                  <a:lnTo>
                    <a:pt x="45" y="0"/>
                  </a:lnTo>
                  <a:lnTo>
                    <a:pt x="41" y="1"/>
                  </a:lnTo>
                  <a:lnTo>
                    <a:pt x="40" y="1"/>
                  </a:lnTo>
                  <a:lnTo>
                    <a:pt x="38" y="1"/>
                  </a:lnTo>
                  <a:lnTo>
                    <a:pt x="37" y="1"/>
                  </a:lnTo>
                  <a:lnTo>
                    <a:pt x="36" y="1"/>
                  </a:lnTo>
                  <a:lnTo>
                    <a:pt x="32" y="2"/>
                  </a:lnTo>
                  <a:lnTo>
                    <a:pt x="30" y="2"/>
                  </a:lnTo>
                  <a:lnTo>
                    <a:pt x="29" y="16"/>
                  </a:lnTo>
                  <a:lnTo>
                    <a:pt x="8" y="16"/>
                  </a:lnTo>
                  <a:close/>
                </a:path>
              </a:pathLst>
            </a:custGeom>
            <a:grpFill/>
            <a:ln w="1905">
              <a:solidFill>
                <a:srgbClr val="FAE374"/>
              </a:solidFill>
              <a:prstDash val="solid"/>
              <a:round/>
              <a:headEnd/>
              <a:tailEnd/>
            </a:ln>
          </p:spPr>
          <p:txBody>
            <a:bodyPr/>
            <a:lstStyle/>
            <a:p>
              <a:endParaRPr lang="en-US"/>
            </a:p>
          </p:txBody>
        </p:sp>
        <p:sp>
          <p:nvSpPr>
            <p:cNvPr id="211" name="Freeform 286"/>
            <p:cNvSpPr>
              <a:spLocks noChangeAspect="1"/>
            </p:cNvSpPr>
            <p:nvPr/>
          </p:nvSpPr>
          <p:spPr bwMode="auto">
            <a:xfrm>
              <a:off x="3779999" y="3189198"/>
              <a:ext cx="40493" cy="75601"/>
            </a:xfrm>
            <a:custGeom>
              <a:avLst/>
              <a:gdLst>
                <a:gd name="T0" fmla="*/ 4 w 31"/>
                <a:gd name="T1" fmla="*/ 1 h 53"/>
                <a:gd name="T2" fmla="*/ 0 w 31"/>
                <a:gd name="T3" fmla="*/ 9 h 53"/>
                <a:gd name="T4" fmla="*/ 0 w 31"/>
                <a:gd name="T5" fmla="*/ 9 h 53"/>
                <a:gd name="T6" fmla="*/ 0 w 31"/>
                <a:gd name="T7" fmla="*/ 22 h 53"/>
                <a:gd name="T8" fmla="*/ 0 w 31"/>
                <a:gd name="T9" fmla="*/ 22 h 53"/>
                <a:gd name="T10" fmla="*/ 1 w 31"/>
                <a:gd name="T11" fmla="*/ 25 h 53"/>
                <a:gd name="T12" fmla="*/ 2 w 31"/>
                <a:gd name="T13" fmla="*/ 28 h 53"/>
                <a:gd name="T14" fmla="*/ 6 w 31"/>
                <a:gd name="T15" fmla="*/ 31 h 53"/>
                <a:gd name="T16" fmla="*/ 6 w 31"/>
                <a:gd name="T17" fmla="*/ 31 h 53"/>
                <a:gd name="T18" fmla="*/ 6 w 31"/>
                <a:gd name="T19" fmla="*/ 33 h 53"/>
                <a:gd name="T20" fmla="*/ 4 w 31"/>
                <a:gd name="T21" fmla="*/ 39 h 53"/>
                <a:gd name="T22" fmla="*/ 4 w 31"/>
                <a:gd name="T23" fmla="*/ 39 h 53"/>
                <a:gd name="T24" fmla="*/ 0 w 31"/>
                <a:gd name="T25" fmla="*/ 46 h 53"/>
                <a:gd name="T26" fmla="*/ 0 w 31"/>
                <a:gd name="T27" fmla="*/ 46 h 53"/>
                <a:gd name="T28" fmla="*/ 0 w 31"/>
                <a:gd name="T29" fmla="*/ 48 h 53"/>
                <a:gd name="T30" fmla="*/ 1 w 31"/>
                <a:gd name="T31" fmla="*/ 50 h 53"/>
                <a:gd name="T32" fmla="*/ 2 w 31"/>
                <a:gd name="T33" fmla="*/ 52 h 53"/>
                <a:gd name="T34" fmla="*/ 2 w 31"/>
                <a:gd name="T35" fmla="*/ 52 h 53"/>
                <a:gd name="T36" fmla="*/ 5 w 31"/>
                <a:gd name="T37" fmla="*/ 53 h 53"/>
                <a:gd name="T38" fmla="*/ 7 w 31"/>
                <a:gd name="T39" fmla="*/ 52 h 53"/>
                <a:gd name="T40" fmla="*/ 8 w 31"/>
                <a:gd name="T41" fmla="*/ 50 h 53"/>
                <a:gd name="T42" fmla="*/ 14 w 31"/>
                <a:gd name="T43" fmla="*/ 49 h 53"/>
                <a:gd name="T44" fmla="*/ 17 w 31"/>
                <a:gd name="T45" fmla="*/ 52 h 53"/>
                <a:gd name="T46" fmla="*/ 17 w 31"/>
                <a:gd name="T47" fmla="*/ 52 h 53"/>
                <a:gd name="T48" fmla="*/ 21 w 31"/>
                <a:gd name="T49" fmla="*/ 48 h 53"/>
                <a:gd name="T50" fmla="*/ 24 w 31"/>
                <a:gd name="T51" fmla="*/ 44 h 53"/>
                <a:gd name="T52" fmla="*/ 24 w 31"/>
                <a:gd name="T53" fmla="*/ 44 h 53"/>
                <a:gd name="T54" fmla="*/ 26 w 31"/>
                <a:gd name="T55" fmla="*/ 32 h 53"/>
                <a:gd name="T56" fmla="*/ 27 w 31"/>
                <a:gd name="T57" fmla="*/ 25 h 53"/>
                <a:gd name="T58" fmla="*/ 27 w 31"/>
                <a:gd name="T59" fmla="*/ 25 h 53"/>
                <a:gd name="T60" fmla="*/ 30 w 31"/>
                <a:gd name="T61" fmla="*/ 21 h 53"/>
                <a:gd name="T62" fmla="*/ 30 w 31"/>
                <a:gd name="T63" fmla="*/ 21 h 53"/>
                <a:gd name="T64" fmla="*/ 31 w 31"/>
                <a:gd name="T65" fmla="*/ 18 h 53"/>
                <a:gd name="T66" fmla="*/ 30 w 31"/>
                <a:gd name="T67" fmla="*/ 16 h 53"/>
                <a:gd name="T68" fmla="*/ 30 w 31"/>
                <a:gd name="T69" fmla="*/ 16 h 53"/>
                <a:gd name="T70" fmla="*/ 27 w 31"/>
                <a:gd name="T71" fmla="*/ 15 h 53"/>
                <a:gd name="T72" fmla="*/ 24 w 31"/>
                <a:gd name="T73" fmla="*/ 14 h 53"/>
                <a:gd name="T74" fmla="*/ 24 w 31"/>
                <a:gd name="T75" fmla="*/ 14 h 53"/>
                <a:gd name="T76" fmla="*/ 22 w 31"/>
                <a:gd name="T77" fmla="*/ 8 h 53"/>
                <a:gd name="T78" fmla="*/ 21 w 31"/>
                <a:gd name="T79" fmla="*/ 6 h 53"/>
                <a:gd name="T80" fmla="*/ 20 w 31"/>
                <a:gd name="T81" fmla="*/ 5 h 53"/>
                <a:gd name="T82" fmla="*/ 20 w 31"/>
                <a:gd name="T83" fmla="*/ 5 h 53"/>
                <a:gd name="T84" fmla="*/ 14 w 31"/>
                <a:gd name="T85" fmla="*/ 1 h 53"/>
                <a:gd name="T86" fmla="*/ 14 w 31"/>
                <a:gd name="T87" fmla="*/ 1 h 53"/>
                <a:gd name="T88" fmla="*/ 10 w 31"/>
                <a:gd name="T89" fmla="*/ 0 h 53"/>
                <a:gd name="T90" fmla="*/ 8 w 31"/>
                <a:gd name="T91" fmla="*/ 1 h 53"/>
                <a:gd name="T92" fmla="*/ 6 w 31"/>
                <a:gd name="T93" fmla="*/ 1 h 53"/>
                <a:gd name="T94" fmla="*/ 4 w 31"/>
                <a:gd name="T95" fmla="*/ 1 h 53"/>
                <a:gd name="T96" fmla="*/ 4 w 31"/>
                <a:gd name="T97" fmla="*/ 1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53"/>
                <a:gd name="T149" fmla="*/ 31 w 31"/>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53">
                  <a:moveTo>
                    <a:pt x="4" y="1"/>
                  </a:moveTo>
                  <a:lnTo>
                    <a:pt x="0" y="9"/>
                  </a:lnTo>
                  <a:lnTo>
                    <a:pt x="0" y="22"/>
                  </a:lnTo>
                  <a:lnTo>
                    <a:pt x="1" y="25"/>
                  </a:lnTo>
                  <a:lnTo>
                    <a:pt x="2" y="28"/>
                  </a:lnTo>
                  <a:lnTo>
                    <a:pt x="6" y="31"/>
                  </a:lnTo>
                  <a:lnTo>
                    <a:pt x="6" y="33"/>
                  </a:lnTo>
                  <a:lnTo>
                    <a:pt x="4" y="39"/>
                  </a:lnTo>
                  <a:lnTo>
                    <a:pt x="0" y="46"/>
                  </a:lnTo>
                  <a:lnTo>
                    <a:pt x="0" y="48"/>
                  </a:lnTo>
                  <a:lnTo>
                    <a:pt x="1" y="50"/>
                  </a:lnTo>
                  <a:lnTo>
                    <a:pt x="2" y="52"/>
                  </a:lnTo>
                  <a:lnTo>
                    <a:pt x="5" y="53"/>
                  </a:lnTo>
                  <a:lnTo>
                    <a:pt x="7" y="52"/>
                  </a:lnTo>
                  <a:lnTo>
                    <a:pt x="8" y="50"/>
                  </a:lnTo>
                  <a:lnTo>
                    <a:pt x="14" y="49"/>
                  </a:lnTo>
                  <a:lnTo>
                    <a:pt x="17" y="52"/>
                  </a:lnTo>
                  <a:lnTo>
                    <a:pt x="21" y="48"/>
                  </a:lnTo>
                  <a:lnTo>
                    <a:pt x="24" y="44"/>
                  </a:lnTo>
                  <a:lnTo>
                    <a:pt x="26" y="32"/>
                  </a:lnTo>
                  <a:lnTo>
                    <a:pt x="27" y="25"/>
                  </a:lnTo>
                  <a:lnTo>
                    <a:pt x="30" y="21"/>
                  </a:lnTo>
                  <a:lnTo>
                    <a:pt x="31" y="18"/>
                  </a:lnTo>
                  <a:lnTo>
                    <a:pt x="30" y="16"/>
                  </a:lnTo>
                  <a:lnTo>
                    <a:pt x="27" y="15"/>
                  </a:lnTo>
                  <a:lnTo>
                    <a:pt x="24" y="14"/>
                  </a:lnTo>
                  <a:lnTo>
                    <a:pt x="22" y="8"/>
                  </a:lnTo>
                  <a:lnTo>
                    <a:pt x="21" y="6"/>
                  </a:lnTo>
                  <a:lnTo>
                    <a:pt x="20" y="5"/>
                  </a:lnTo>
                  <a:lnTo>
                    <a:pt x="14" y="1"/>
                  </a:lnTo>
                  <a:lnTo>
                    <a:pt x="10" y="0"/>
                  </a:lnTo>
                  <a:lnTo>
                    <a:pt x="8" y="1"/>
                  </a:lnTo>
                  <a:lnTo>
                    <a:pt x="6" y="1"/>
                  </a:lnTo>
                  <a:lnTo>
                    <a:pt x="4" y="1"/>
                  </a:lnTo>
                  <a:close/>
                </a:path>
              </a:pathLst>
            </a:custGeom>
            <a:grpFill/>
            <a:ln w="1905">
              <a:solidFill>
                <a:srgbClr val="FAE374"/>
              </a:solidFill>
              <a:prstDash val="solid"/>
              <a:round/>
              <a:headEnd/>
              <a:tailEnd/>
            </a:ln>
          </p:spPr>
          <p:txBody>
            <a:bodyPr/>
            <a:lstStyle/>
            <a:p>
              <a:endParaRPr lang="en-US"/>
            </a:p>
          </p:txBody>
        </p:sp>
        <p:sp>
          <p:nvSpPr>
            <p:cNvPr id="212" name="Freeform 287"/>
            <p:cNvSpPr>
              <a:spLocks noChangeAspect="1" noEditPoints="1"/>
            </p:cNvSpPr>
            <p:nvPr/>
          </p:nvSpPr>
          <p:spPr bwMode="auto">
            <a:xfrm>
              <a:off x="4435724" y="2323350"/>
              <a:ext cx="2241485" cy="1383645"/>
            </a:xfrm>
            <a:custGeom>
              <a:avLst/>
              <a:gdLst>
                <a:gd name="T0" fmla="*/ 107 w 1716"/>
                <a:gd name="T1" fmla="*/ 27 h 970"/>
                <a:gd name="T2" fmla="*/ 120 w 1716"/>
                <a:gd name="T3" fmla="*/ 29 h 970"/>
                <a:gd name="T4" fmla="*/ 130 w 1716"/>
                <a:gd name="T5" fmla="*/ 31 h 970"/>
                <a:gd name="T6" fmla="*/ 128 w 1716"/>
                <a:gd name="T7" fmla="*/ 42 h 970"/>
                <a:gd name="T8" fmla="*/ 129 w 1716"/>
                <a:gd name="T9" fmla="*/ 54 h 970"/>
                <a:gd name="T10" fmla="*/ 124 w 1716"/>
                <a:gd name="T11" fmla="*/ 55 h 970"/>
                <a:gd name="T12" fmla="*/ 119 w 1716"/>
                <a:gd name="T13" fmla="*/ 60 h 970"/>
                <a:gd name="T14" fmla="*/ 108 w 1716"/>
                <a:gd name="T15" fmla="*/ 74 h 970"/>
                <a:gd name="T16" fmla="*/ 113 w 1716"/>
                <a:gd name="T17" fmla="*/ 77 h 970"/>
                <a:gd name="T18" fmla="*/ 120 w 1716"/>
                <a:gd name="T19" fmla="*/ 82 h 970"/>
                <a:gd name="T20" fmla="*/ 120 w 1716"/>
                <a:gd name="T21" fmla="*/ 87 h 970"/>
                <a:gd name="T22" fmla="*/ 114 w 1716"/>
                <a:gd name="T23" fmla="*/ 93 h 970"/>
                <a:gd name="T24" fmla="*/ 116 w 1716"/>
                <a:gd name="T25" fmla="*/ 100 h 970"/>
                <a:gd name="T26" fmla="*/ 122 w 1716"/>
                <a:gd name="T27" fmla="*/ 106 h 970"/>
                <a:gd name="T28" fmla="*/ 119 w 1716"/>
                <a:gd name="T29" fmla="*/ 110 h 970"/>
                <a:gd name="T30" fmla="*/ 115 w 1716"/>
                <a:gd name="T31" fmla="*/ 117 h 970"/>
                <a:gd name="T32" fmla="*/ 106 w 1716"/>
                <a:gd name="T33" fmla="*/ 120 h 970"/>
                <a:gd name="T34" fmla="*/ 88 w 1716"/>
                <a:gd name="T35" fmla="*/ 115 h 970"/>
                <a:gd name="T36" fmla="*/ 80 w 1716"/>
                <a:gd name="T37" fmla="*/ 120 h 970"/>
                <a:gd name="T38" fmla="*/ 75 w 1716"/>
                <a:gd name="T39" fmla="*/ 128 h 970"/>
                <a:gd name="T40" fmla="*/ 67 w 1716"/>
                <a:gd name="T41" fmla="*/ 128 h 970"/>
                <a:gd name="T42" fmla="*/ 56 w 1716"/>
                <a:gd name="T43" fmla="*/ 126 h 970"/>
                <a:gd name="T44" fmla="*/ 48 w 1716"/>
                <a:gd name="T45" fmla="*/ 125 h 970"/>
                <a:gd name="T46" fmla="*/ 40 w 1716"/>
                <a:gd name="T47" fmla="*/ 122 h 970"/>
                <a:gd name="T48" fmla="*/ 35 w 1716"/>
                <a:gd name="T49" fmla="*/ 116 h 970"/>
                <a:gd name="T50" fmla="*/ 31 w 1716"/>
                <a:gd name="T51" fmla="*/ 75 h 970"/>
                <a:gd name="T52" fmla="*/ 26 w 1716"/>
                <a:gd name="T53" fmla="*/ 61 h 970"/>
                <a:gd name="T54" fmla="*/ 18 w 1716"/>
                <a:gd name="T55" fmla="*/ 58 h 970"/>
                <a:gd name="T56" fmla="*/ 0 w 1716"/>
                <a:gd name="T57" fmla="*/ 51 h 970"/>
                <a:gd name="T58" fmla="*/ 2 w 1716"/>
                <a:gd name="T59" fmla="*/ 44 h 970"/>
                <a:gd name="T60" fmla="*/ 10 w 1716"/>
                <a:gd name="T61" fmla="*/ 37 h 970"/>
                <a:gd name="T62" fmla="*/ 19 w 1716"/>
                <a:gd name="T63" fmla="*/ 39 h 970"/>
                <a:gd name="T64" fmla="*/ 33 w 1716"/>
                <a:gd name="T65" fmla="*/ 35 h 970"/>
                <a:gd name="T66" fmla="*/ 33 w 1716"/>
                <a:gd name="T67" fmla="*/ 19 h 970"/>
                <a:gd name="T68" fmla="*/ 47 w 1716"/>
                <a:gd name="T69" fmla="*/ 26 h 970"/>
                <a:gd name="T70" fmla="*/ 55 w 1716"/>
                <a:gd name="T71" fmla="*/ 17 h 970"/>
                <a:gd name="T72" fmla="*/ 69 w 1716"/>
                <a:gd name="T73" fmla="*/ 0 h 970"/>
                <a:gd name="T74" fmla="*/ 74 w 1716"/>
                <a:gd name="T75" fmla="*/ 4 h 970"/>
                <a:gd name="T76" fmla="*/ 82 w 1716"/>
                <a:gd name="T77" fmla="*/ 12 h 970"/>
                <a:gd name="T78" fmla="*/ 87 w 1716"/>
                <a:gd name="T79" fmla="*/ 16 h 970"/>
                <a:gd name="T80" fmla="*/ 96 w 1716"/>
                <a:gd name="T81" fmla="*/ 18 h 970"/>
                <a:gd name="T82" fmla="*/ 98 w 1716"/>
                <a:gd name="T83" fmla="*/ 22 h 970"/>
                <a:gd name="T84" fmla="*/ 1714 w 1716"/>
                <a:gd name="T85" fmla="*/ 953 h 970"/>
                <a:gd name="T86" fmla="*/ 1687 w 1716"/>
                <a:gd name="T87" fmla="*/ 939 h 970"/>
                <a:gd name="T88" fmla="*/ 1695 w 1716"/>
                <a:gd name="T89" fmla="*/ 956 h 970"/>
                <a:gd name="T90" fmla="*/ 1705 w 1716"/>
                <a:gd name="T91" fmla="*/ 966 h 970"/>
                <a:gd name="T92" fmla="*/ 1712 w 1716"/>
                <a:gd name="T93" fmla="*/ 962 h 970"/>
                <a:gd name="T94" fmla="*/ 1692 w 1716"/>
                <a:gd name="T95" fmla="*/ 940 h 970"/>
                <a:gd name="T96" fmla="*/ 597 w 1716"/>
                <a:gd name="T97" fmla="*/ 947 h 970"/>
                <a:gd name="T98" fmla="*/ 602 w 1716"/>
                <a:gd name="T99" fmla="*/ 949 h 970"/>
                <a:gd name="T100" fmla="*/ 139 w 1716"/>
                <a:gd name="T101" fmla="*/ 123 h 970"/>
                <a:gd name="T102" fmla="*/ 133 w 1716"/>
                <a:gd name="T103" fmla="*/ 138 h 970"/>
                <a:gd name="T104" fmla="*/ 141 w 1716"/>
                <a:gd name="T105" fmla="*/ 134 h 970"/>
                <a:gd name="T106" fmla="*/ 140 w 1716"/>
                <a:gd name="T107" fmla="*/ 120 h 9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6"/>
                <a:gd name="T163" fmla="*/ 0 h 970"/>
                <a:gd name="T164" fmla="*/ 1716 w 1716"/>
                <a:gd name="T165" fmla="*/ 970 h 9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6" h="970">
                  <a:moveTo>
                    <a:pt x="106" y="24"/>
                  </a:moveTo>
                  <a:lnTo>
                    <a:pt x="106" y="24"/>
                  </a:lnTo>
                  <a:lnTo>
                    <a:pt x="106" y="25"/>
                  </a:lnTo>
                  <a:lnTo>
                    <a:pt x="106" y="27"/>
                  </a:lnTo>
                  <a:lnTo>
                    <a:pt x="107" y="27"/>
                  </a:lnTo>
                  <a:lnTo>
                    <a:pt x="111" y="28"/>
                  </a:lnTo>
                  <a:lnTo>
                    <a:pt x="114" y="28"/>
                  </a:lnTo>
                  <a:lnTo>
                    <a:pt x="117" y="28"/>
                  </a:lnTo>
                  <a:lnTo>
                    <a:pt x="120" y="29"/>
                  </a:lnTo>
                  <a:lnTo>
                    <a:pt x="121" y="31"/>
                  </a:lnTo>
                  <a:lnTo>
                    <a:pt x="122" y="31"/>
                  </a:lnTo>
                  <a:lnTo>
                    <a:pt x="123" y="31"/>
                  </a:lnTo>
                  <a:lnTo>
                    <a:pt x="124" y="31"/>
                  </a:lnTo>
                  <a:lnTo>
                    <a:pt x="130" y="31"/>
                  </a:lnTo>
                  <a:lnTo>
                    <a:pt x="130" y="34"/>
                  </a:lnTo>
                  <a:lnTo>
                    <a:pt x="130" y="36"/>
                  </a:lnTo>
                  <a:lnTo>
                    <a:pt x="129" y="38"/>
                  </a:lnTo>
                  <a:lnTo>
                    <a:pt x="128" y="42"/>
                  </a:lnTo>
                  <a:lnTo>
                    <a:pt x="128" y="44"/>
                  </a:lnTo>
                  <a:lnTo>
                    <a:pt x="128" y="49"/>
                  </a:lnTo>
                  <a:lnTo>
                    <a:pt x="128" y="51"/>
                  </a:lnTo>
                  <a:lnTo>
                    <a:pt x="129" y="54"/>
                  </a:lnTo>
                  <a:lnTo>
                    <a:pt x="128" y="54"/>
                  </a:lnTo>
                  <a:lnTo>
                    <a:pt x="126" y="55"/>
                  </a:lnTo>
                  <a:lnTo>
                    <a:pt x="125" y="54"/>
                  </a:lnTo>
                  <a:lnTo>
                    <a:pt x="124" y="54"/>
                  </a:lnTo>
                  <a:lnTo>
                    <a:pt x="124" y="55"/>
                  </a:lnTo>
                  <a:lnTo>
                    <a:pt x="124" y="57"/>
                  </a:lnTo>
                  <a:lnTo>
                    <a:pt x="124" y="58"/>
                  </a:lnTo>
                  <a:lnTo>
                    <a:pt x="121" y="59"/>
                  </a:lnTo>
                  <a:lnTo>
                    <a:pt x="119" y="60"/>
                  </a:lnTo>
                  <a:lnTo>
                    <a:pt x="116" y="62"/>
                  </a:lnTo>
                  <a:lnTo>
                    <a:pt x="114" y="67"/>
                  </a:lnTo>
                  <a:lnTo>
                    <a:pt x="112" y="70"/>
                  </a:lnTo>
                  <a:lnTo>
                    <a:pt x="108" y="74"/>
                  </a:lnTo>
                  <a:lnTo>
                    <a:pt x="107" y="78"/>
                  </a:lnTo>
                  <a:lnTo>
                    <a:pt x="107" y="79"/>
                  </a:lnTo>
                  <a:lnTo>
                    <a:pt x="109" y="78"/>
                  </a:lnTo>
                  <a:lnTo>
                    <a:pt x="112" y="77"/>
                  </a:lnTo>
                  <a:lnTo>
                    <a:pt x="113" y="77"/>
                  </a:lnTo>
                  <a:lnTo>
                    <a:pt x="114" y="78"/>
                  </a:lnTo>
                  <a:lnTo>
                    <a:pt x="115" y="79"/>
                  </a:lnTo>
                  <a:lnTo>
                    <a:pt x="116" y="81"/>
                  </a:lnTo>
                  <a:lnTo>
                    <a:pt x="119" y="81"/>
                  </a:lnTo>
                  <a:lnTo>
                    <a:pt x="120" y="82"/>
                  </a:lnTo>
                  <a:lnTo>
                    <a:pt x="121" y="83"/>
                  </a:lnTo>
                  <a:lnTo>
                    <a:pt x="122" y="83"/>
                  </a:lnTo>
                  <a:lnTo>
                    <a:pt x="123" y="83"/>
                  </a:lnTo>
                  <a:lnTo>
                    <a:pt x="120" y="87"/>
                  </a:lnTo>
                  <a:lnTo>
                    <a:pt x="120" y="88"/>
                  </a:lnTo>
                  <a:lnTo>
                    <a:pt x="119" y="90"/>
                  </a:lnTo>
                  <a:lnTo>
                    <a:pt x="116" y="91"/>
                  </a:lnTo>
                  <a:lnTo>
                    <a:pt x="115" y="92"/>
                  </a:lnTo>
                  <a:lnTo>
                    <a:pt x="114" y="93"/>
                  </a:lnTo>
                  <a:lnTo>
                    <a:pt x="115" y="95"/>
                  </a:lnTo>
                  <a:lnTo>
                    <a:pt x="116" y="96"/>
                  </a:lnTo>
                  <a:lnTo>
                    <a:pt x="117" y="96"/>
                  </a:lnTo>
                  <a:lnTo>
                    <a:pt x="117" y="98"/>
                  </a:lnTo>
                  <a:lnTo>
                    <a:pt x="116" y="100"/>
                  </a:lnTo>
                  <a:lnTo>
                    <a:pt x="116" y="103"/>
                  </a:lnTo>
                  <a:lnTo>
                    <a:pt x="116" y="104"/>
                  </a:lnTo>
                  <a:lnTo>
                    <a:pt x="119" y="106"/>
                  </a:lnTo>
                  <a:lnTo>
                    <a:pt x="121" y="106"/>
                  </a:lnTo>
                  <a:lnTo>
                    <a:pt x="122" y="106"/>
                  </a:lnTo>
                  <a:lnTo>
                    <a:pt x="119" y="109"/>
                  </a:lnTo>
                  <a:lnTo>
                    <a:pt x="119" y="110"/>
                  </a:lnTo>
                  <a:lnTo>
                    <a:pt x="121" y="111"/>
                  </a:lnTo>
                  <a:lnTo>
                    <a:pt x="119" y="111"/>
                  </a:lnTo>
                  <a:lnTo>
                    <a:pt x="117" y="111"/>
                  </a:lnTo>
                  <a:lnTo>
                    <a:pt x="114" y="110"/>
                  </a:lnTo>
                  <a:lnTo>
                    <a:pt x="113" y="111"/>
                  </a:lnTo>
                  <a:lnTo>
                    <a:pt x="115" y="117"/>
                  </a:lnTo>
                  <a:lnTo>
                    <a:pt x="114" y="119"/>
                  </a:lnTo>
                  <a:lnTo>
                    <a:pt x="113" y="120"/>
                  </a:lnTo>
                  <a:lnTo>
                    <a:pt x="109" y="120"/>
                  </a:lnTo>
                  <a:lnTo>
                    <a:pt x="106" y="120"/>
                  </a:lnTo>
                  <a:lnTo>
                    <a:pt x="101" y="118"/>
                  </a:lnTo>
                  <a:lnTo>
                    <a:pt x="97" y="116"/>
                  </a:lnTo>
                  <a:lnTo>
                    <a:pt x="92" y="114"/>
                  </a:lnTo>
                  <a:lnTo>
                    <a:pt x="90" y="114"/>
                  </a:lnTo>
                  <a:lnTo>
                    <a:pt x="88" y="115"/>
                  </a:lnTo>
                  <a:lnTo>
                    <a:pt x="87" y="115"/>
                  </a:lnTo>
                  <a:lnTo>
                    <a:pt x="84" y="116"/>
                  </a:lnTo>
                  <a:lnTo>
                    <a:pt x="82" y="118"/>
                  </a:lnTo>
                  <a:lnTo>
                    <a:pt x="80" y="120"/>
                  </a:lnTo>
                  <a:lnTo>
                    <a:pt x="80" y="123"/>
                  </a:lnTo>
                  <a:lnTo>
                    <a:pt x="80" y="126"/>
                  </a:lnTo>
                  <a:lnTo>
                    <a:pt x="77" y="126"/>
                  </a:lnTo>
                  <a:lnTo>
                    <a:pt x="76" y="127"/>
                  </a:lnTo>
                  <a:lnTo>
                    <a:pt x="75" y="128"/>
                  </a:lnTo>
                  <a:lnTo>
                    <a:pt x="74" y="130"/>
                  </a:lnTo>
                  <a:lnTo>
                    <a:pt x="69" y="130"/>
                  </a:lnTo>
                  <a:lnTo>
                    <a:pt x="68" y="130"/>
                  </a:lnTo>
                  <a:lnTo>
                    <a:pt x="67" y="128"/>
                  </a:lnTo>
                  <a:lnTo>
                    <a:pt x="66" y="127"/>
                  </a:lnTo>
                  <a:lnTo>
                    <a:pt x="65" y="127"/>
                  </a:lnTo>
                  <a:lnTo>
                    <a:pt x="64" y="128"/>
                  </a:lnTo>
                  <a:lnTo>
                    <a:pt x="56" y="126"/>
                  </a:lnTo>
                  <a:lnTo>
                    <a:pt x="54" y="125"/>
                  </a:lnTo>
                  <a:lnTo>
                    <a:pt x="52" y="126"/>
                  </a:lnTo>
                  <a:lnTo>
                    <a:pt x="50" y="126"/>
                  </a:lnTo>
                  <a:lnTo>
                    <a:pt x="49" y="126"/>
                  </a:lnTo>
                  <a:lnTo>
                    <a:pt x="48" y="125"/>
                  </a:lnTo>
                  <a:lnTo>
                    <a:pt x="48" y="124"/>
                  </a:lnTo>
                  <a:lnTo>
                    <a:pt x="46" y="124"/>
                  </a:lnTo>
                  <a:lnTo>
                    <a:pt x="43" y="123"/>
                  </a:lnTo>
                  <a:lnTo>
                    <a:pt x="40" y="122"/>
                  </a:lnTo>
                  <a:lnTo>
                    <a:pt x="38" y="122"/>
                  </a:lnTo>
                  <a:lnTo>
                    <a:pt x="36" y="119"/>
                  </a:lnTo>
                  <a:lnTo>
                    <a:pt x="36" y="117"/>
                  </a:lnTo>
                  <a:lnTo>
                    <a:pt x="35" y="116"/>
                  </a:lnTo>
                  <a:lnTo>
                    <a:pt x="36" y="107"/>
                  </a:lnTo>
                  <a:lnTo>
                    <a:pt x="39" y="99"/>
                  </a:lnTo>
                  <a:lnTo>
                    <a:pt x="39" y="90"/>
                  </a:lnTo>
                  <a:lnTo>
                    <a:pt x="38" y="78"/>
                  </a:lnTo>
                  <a:lnTo>
                    <a:pt x="31" y="75"/>
                  </a:lnTo>
                  <a:lnTo>
                    <a:pt x="26" y="74"/>
                  </a:lnTo>
                  <a:lnTo>
                    <a:pt x="24" y="70"/>
                  </a:lnTo>
                  <a:lnTo>
                    <a:pt x="24" y="68"/>
                  </a:lnTo>
                  <a:lnTo>
                    <a:pt x="24" y="66"/>
                  </a:lnTo>
                  <a:lnTo>
                    <a:pt x="26" y="61"/>
                  </a:lnTo>
                  <a:lnTo>
                    <a:pt x="22" y="61"/>
                  </a:lnTo>
                  <a:lnTo>
                    <a:pt x="20" y="59"/>
                  </a:lnTo>
                  <a:lnTo>
                    <a:pt x="19" y="59"/>
                  </a:lnTo>
                  <a:lnTo>
                    <a:pt x="18" y="58"/>
                  </a:lnTo>
                  <a:lnTo>
                    <a:pt x="19" y="53"/>
                  </a:lnTo>
                  <a:lnTo>
                    <a:pt x="14" y="57"/>
                  </a:lnTo>
                  <a:lnTo>
                    <a:pt x="14" y="53"/>
                  </a:lnTo>
                  <a:lnTo>
                    <a:pt x="7" y="51"/>
                  </a:lnTo>
                  <a:lnTo>
                    <a:pt x="0" y="51"/>
                  </a:lnTo>
                  <a:lnTo>
                    <a:pt x="0" y="49"/>
                  </a:lnTo>
                  <a:lnTo>
                    <a:pt x="0" y="47"/>
                  </a:lnTo>
                  <a:lnTo>
                    <a:pt x="0" y="44"/>
                  </a:lnTo>
                  <a:lnTo>
                    <a:pt x="2" y="44"/>
                  </a:lnTo>
                  <a:lnTo>
                    <a:pt x="4" y="43"/>
                  </a:lnTo>
                  <a:lnTo>
                    <a:pt x="0" y="39"/>
                  </a:lnTo>
                  <a:lnTo>
                    <a:pt x="1" y="39"/>
                  </a:lnTo>
                  <a:lnTo>
                    <a:pt x="10" y="37"/>
                  </a:lnTo>
                  <a:lnTo>
                    <a:pt x="15" y="36"/>
                  </a:lnTo>
                  <a:lnTo>
                    <a:pt x="16" y="37"/>
                  </a:lnTo>
                  <a:lnTo>
                    <a:pt x="17" y="38"/>
                  </a:lnTo>
                  <a:lnTo>
                    <a:pt x="17" y="39"/>
                  </a:lnTo>
                  <a:lnTo>
                    <a:pt x="19" y="39"/>
                  </a:lnTo>
                  <a:lnTo>
                    <a:pt x="24" y="36"/>
                  </a:lnTo>
                  <a:lnTo>
                    <a:pt x="27" y="36"/>
                  </a:lnTo>
                  <a:lnTo>
                    <a:pt x="28" y="37"/>
                  </a:lnTo>
                  <a:lnTo>
                    <a:pt x="33" y="38"/>
                  </a:lnTo>
                  <a:lnTo>
                    <a:pt x="33" y="35"/>
                  </a:lnTo>
                  <a:lnTo>
                    <a:pt x="28" y="22"/>
                  </a:lnTo>
                  <a:lnTo>
                    <a:pt x="28" y="21"/>
                  </a:lnTo>
                  <a:lnTo>
                    <a:pt x="30" y="20"/>
                  </a:lnTo>
                  <a:lnTo>
                    <a:pt x="33" y="19"/>
                  </a:lnTo>
                  <a:lnTo>
                    <a:pt x="35" y="20"/>
                  </a:lnTo>
                  <a:lnTo>
                    <a:pt x="35" y="25"/>
                  </a:lnTo>
                  <a:lnTo>
                    <a:pt x="42" y="26"/>
                  </a:lnTo>
                  <a:lnTo>
                    <a:pt x="47" y="26"/>
                  </a:lnTo>
                  <a:lnTo>
                    <a:pt x="50" y="25"/>
                  </a:lnTo>
                  <a:lnTo>
                    <a:pt x="51" y="21"/>
                  </a:lnTo>
                  <a:lnTo>
                    <a:pt x="52" y="18"/>
                  </a:lnTo>
                  <a:lnTo>
                    <a:pt x="55" y="17"/>
                  </a:lnTo>
                  <a:lnTo>
                    <a:pt x="57" y="17"/>
                  </a:lnTo>
                  <a:lnTo>
                    <a:pt x="63" y="16"/>
                  </a:lnTo>
                  <a:lnTo>
                    <a:pt x="61" y="3"/>
                  </a:lnTo>
                  <a:lnTo>
                    <a:pt x="69" y="0"/>
                  </a:lnTo>
                  <a:lnTo>
                    <a:pt x="72" y="2"/>
                  </a:lnTo>
                  <a:lnTo>
                    <a:pt x="73" y="2"/>
                  </a:lnTo>
                  <a:lnTo>
                    <a:pt x="74" y="3"/>
                  </a:lnTo>
                  <a:lnTo>
                    <a:pt x="74" y="4"/>
                  </a:lnTo>
                  <a:lnTo>
                    <a:pt x="75" y="8"/>
                  </a:lnTo>
                  <a:lnTo>
                    <a:pt x="76" y="9"/>
                  </a:lnTo>
                  <a:lnTo>
                    <a:pt x="80" y="11"/>
                  </a:lnTo>
                  <a:lnTo>
                    <a:pt x="82" y="12"/>
                  </a:lnTo>
                  <a:lnTo>
                    <a:pt x="83" y="12"/>
                  </a:lnTo>
                  <a:lnTo>
                    <a:pt x="84" y="11"/>
                  </a:lnTo>
                  <a:lnTo>
                    <a:pt x="84" y="13"/>
                  </a:lnTo>
                  <a:lnTo>
                    <a:pt x="87" y="16"/>
                  </a:lnTo>
                  <a:lnTo>
                    <a:pt x="89" y="18"/>
                  </a:lnTo>
                  <a:lnTo>
                    <a:pt x="91" y="19"/>
                  </a:lnTo>
                  <a:lnTo>
                    <a:pt x="93" y="19"/>
                  </a:lnTo>
                  <a:lnTo>
                    <a:pt x="95" y="18"/>
                  </a:lnTo>
                  <a:lnTo>
                    <a:pt x="96" y="18"/>
                  </a:lnTo>
                  <a:lnTo>
                    <a:pt x="96" y="19"/>
                  </a:lnTo>
                  <a:lnTo>
                    <a:pt x="96" y="22"/>
                  </a:lnTo>
                  <a:lnTo>
                    <a:pt x="97" y="22"/>
                  </a:lnTo>
                  <a:lnTo>
                    <a:pt x="98" y="22"/>
                  </a:lnTo>
                  <a:lnTo>
                    <a:pt x="101" y="24"/>
                  </a:lnTo>
                  <a:lnTo>
                    <a:pt x="105" y="22"/>
                  </a:lnTo>
                  <a:lnTo>
                    <a:pt x="106" y="24"/>
                  </a:lnTo>
                  <a:close/>
                  <a:moveTo>
                    <a:pt x="1714" y="948"/>
                  </a:moveTo>
                  <a:lnTo>
                    <a:pt x="1714" y="948"/>
                  </a:lnTo>
                  <a:lnTo>
                    <a:pt x="1714" y="953"/>
                  </a:lnTo>
                  <a:lnTo>
                    <a:pt x="1716" y="953"/>
                  </a:lnTo>
                  <a:lnTo>
                    <a:pt x="1716" y="952"/>
                  </a:lnTo>
                  <a:lnTo>
                    <a:pt x="1714" y="948"/>
                  </a:lnTo>
                  <a:close/>
                  <a:moveTo>
                    <a:pt x="1687" y="939"/>
                  </a:moveTo>
                  <a:lnTo>
                    <a:pt x="1687" y="939"/>
                  </a:lnTo>
                  <a:lnTo>
                    <a:pt x="1689" y="947"/>
                  </a:lnTo>
                  <a:lnTo>
                    <a:pt x="1690" y="950"/>
                  </a:lnTo>
                  <a:lnTo>
                    <a:pt x="1692" y="954"/>
                  </a:lnTo>
                  <a:lnTo>
                    <a:pt x="1695" y="956"/>
                  </a:lnTo>
                  <a:lnTo>
                    <a:pt x="1698" y="958"/>
                  </a:lnTo>
                  <a:lnTo>
                    <a:pt x="1700" y="960"/>
                  </a:lnTo>
                  <a:lnTo>
                    <a:pt x="1701" y="962"/>
                  </a:lnTo>
                  <a:lnTo>
                    <a:pt x="1701" y="965"/>
                  </a:lnTo>
                  <a:lnTo>
                    <a:pt x="1705" y="966"/>
                  </a:lnTo>
                  <a:lnTo>
                    <a:pt x="1708" y="968"/>
                  </a:lnTo>
                  <a:lnTo>
                    <a:pt x="1716" y="970"/>
                  </a:lnTo>
                  <a:lnTo>
                    <a:pt x="1716" y="965"/>
                  </a:lnTo>
                  <a:lnTo>
                    <a:pt x="1712" y="962"/>
                  </a:lnTo>
                  <a:lnTo>
                    <a:pt x="1704" y="957"/>
                  </a:lnTo>
                  <a:lnTo>
                    <a:pt x="1700" y="954"/>
                  </a:lnTo>
                  <a:lnTo>
                    <a:pt x="1697" y="952"/>
                  </a:lnTo>
                  <a:lnTo>
                    <a:pt x="1692" y="940"/>
                  </a:lnTo>
                  <a:lnTo>
                    <a:pt x="1691" y="940"/>
                  </a:lnTo>
                  <a:lnTo>
                    <a:pt x="1690" y="939"/>
                  </a:lnTo>
                  <a:lnTo>
                    <a:pt x="1687" y="939"/>
                  </a:lnTo>
                  <a:close/>
                  <a:moveTo>
                    <a:pt x="597" y="947"/>
                  </a:moveTo>
                  <a:lnTo>
                    <a:pt x="596" y="953"/>
                  </a:lnTo>
                  <a:lnTo>
                    <a:pt x="599" y="953"/>
                  </a:lnTo>
                  <a:lnTo>
                    <a:pt x="602" y="954"/>
                  </a:lnTo>
                  <a:lnTo>
                    <a:pt x="602" y="949"/>
                  </a:lnTo>
                  <a:lnTo>
                    <a:pt x="597" y="947"/>
                  </a:lnTo>
                  <a:close/>
                  <a:moveTo>
                    <a:pt x="140" y="120"/>
                  </a:moveTo>
                  <a:lnTo>
                    <a:pt x="140" y="120"/>
                  </a:lnTo>
                  <a:lnTo>
                    <a:pt x="139" y="123"/>
                  </a:lnTo>
                  <a:lnTo>
                    <a:pt x="139" y="125"/>
                  </a:lnTo>
                  <a:lnTo>
                    <a:pt x="133" y="130"/>
                  </a:lnTo>
                  <a:lnTo>
                    <a:pt x="132" y="132"/>
                  </a:lnTo>
                  <a:lnTo>
                    <a:pt x="132" y="134"/>
                  </a:lnTo>
                  <a:lnTo>
                    <a:pt x="133" y="138"/>
                  </a:lnTo>
                  <a:lnTo>
                    <a:pt x="136" y="143"/>
                  </a:lnTo>
                  <a:lnTo>
                    <a:pt x="141" y="143"/>
                  </a:lnTo>
                  <a:lnTo>
                    <a:pt x="141" y="139"/>
                  </a:lnTo>
                  <a:lnTo>
                    <a:pt x="141" y="134"/>
                  </a:lnTo>
                  <a:lnTo>
                    <a:pt x="144" y="133"/>
                  </a:lnTo>
                  <a:lnTo>
                    <a:pt x="145" y="132"/>
                  </a:lnTo>
                  <a:lnTo>
                    <a:pt x="144" y="127"/>
                  </a:lnTo>
                  <a:lnTo>
                    <a:pt x="140" y="120"/>
                  </a:lnTo>
                  <a:close/>
                </a:path>
              </a:pathLst>
            </a:custGeom>
            <a:grpFill/>
            <a:ln w="1905">
              <a:solidFill>
                <a:srgbClr val="FAE374"/>
              </a:solidFill>
              <a:prstDash val="solid"/>
              <a:round/>
              <a:headEnd/>
              <a:tailEnd/>
            </a:ln>
          </p:spPr>
          <p:txBody>
            <a:bodyPr/>
            <a:lstStyle/>
            <a:p>
              <a:endParaRPr lang="en-US"/>
            </a:p>
          </p:txBody>
        </p:sp>
        <p:sp>
          <p:nvSpPr>
            <p:cNvPr id="213" name="Freeform 288"/>
            <p:cNvSpPr>
              <a:spLocks noChangeAspect="1" noEditPoints="1"/>
            </p:cNvSpPr>
            <p:nvPr/>
          </p:nvSpPr>
          <p:spPr bwMode="auto">
            <a:xfrm>
              <a:off x="4751831" y="1865463"/>
              <a:ext cx="163278" cy="256759"/>
            </a:xfrm>
            <a:custGeom>
              <a:avLst/>
              <a:gdLst>
                <a:gd name="T0" fmla="*/ 105 w 125"/>
                <a:gd name="T1" fmla="*/ 15 h 180"/>
                <a:gd name="T2" fmla="*/ 95 w 125"/>
                <a:gd name="T3" fmla="*/ 9 h 180"/>
                <a:gd name="T4" fmla="*/ 90 w 125"/>
                <a:gd name="T5" fmla="*/ 0 h 180"/>
                <a:gd name="T6" fmla="*/ 83 w 125"/>
                <a:gd name="T7" fmla="*/ 5 h 180"/>
                <a:gd name="T8" fmla="*/ 74 w 125"/>
                <a:gd name="T9" fmla="*/ 7 h 180"/>
                <a:gd name="T10" fmla="*/ 68 w 125"/>
                <a:gd name="T11" fmla="*/ 12 h 180"/>
                <a:gd name="T12" fmla="*/ 66 w 125"/>
                <a:gd name="T13" fmla="*/ 15 h 180"/>
                <a:gd name="T14" fmla="*/ 67 w 125"/>
                <a:gd name="T15" fmla="*/ 21 h 180"/>
                <a:gd name="T16" fmla="*/ 60 w 125"/>
                <a:gd name="T17" fmla="*/ 29 h 180"/>
                <a:gd name="T18" fmla="*/ 54 w 125"/>
                <a:gd name="T19" fmla="*/ 28 h 180"/>
                <a:gd name="T20" fmla="*/ 51 w 125"/>
                <a:gd name="T21" fmla="*/ 25 h 180"/>
                <a:gd name="T22" fmla="*/ 46 w 125"/>
                <a:gd name="T23" fmla="*/ 26 h 180"/>
                <a:gd name="T24" fmla="*/ 36 w 125"/>
                <a:gd name="T25" fmla="*/ 28 h 180"/>
                <a:gd name="T26" fmla="*/ 21 w 125"/>
                <a:gd name="T27" fmla="*/ 15 h 180"/>
                <a:gd name="T28" fmla="*/ 15 w 125"/>
                <a:gd name="T29" fmla="*/ 21 h 180"/>
                <a:gd name="T30" fmla="*/ 21 w 125"/>
                <a:gd name="T31" fmla="*/ 24 h 180"/>
                <a:gd name="T32" fmla="*/ 28 w 125"/>
                <a:gd name="T33" fmla="*/ 31 h 180"/>
                <a:gd name="T34" fmla="*/ 36 w 125"/>
                <a:gd name="T35" fmla="*/ 34 h 180"/>
                <a:gd name="T36" fmla="*/ 41 w 125"/>
                <a:gd name="T37" fmla="*/ 40 h 180"/>
                <a:gd name="T38" fmla="*/ 42 w 125"/>
                <a:gd name="T39" fmla="*/ 46 h 180"/>
                <a:gd name="T40" fmla="*/ 43 w 125"/>
                <a:gd name="T41" fmla="*/ 49 h 180"/>
                <a:gd name="T42" fmla="*/ 43 w 125"/>
                <a:gd name="T43" fmla="*/ 61 h 180"/>
                <a:gd name="T44" fmla="*/ 45 w 125"/>
                <a:gd name="T45" fmla="*/ 73 h 180"/>
                <a:gd name="T46" fmla="*/ 60 w 125"/>
                <a:gd name="T47" fmla="*/ 81 h 180"/>
                <a:gd name="T48" fmla="*/ 56 w 125"/>
                <a:gd name="T49" fmla="*/ 91 h 180"/>
                <a:gd name="T50" fmla="*/ 48 w 125"/>
                <a:gd name="T51" fmla="*/ 105 h 180"/>
                <a:gd name="T52" fmla="*/ 34 w 125"/>
                <a:gd name="T53" fmla="*/ 115 h 180"/>
                <a:gd name="T54" fmla="*/ 34 w 125"/>
                <a:gd name="T55" fmla="*/ 121 h 180"/>
                <a:gd name="T56" fmla="*/ 30 w 125"/>
                <a:gd name="T57" fmla="*/ 118 h 180"/>
                <a:gd name="T58" fmla="*/ 25 w 125"/>
                <a:gd name="T59" fmla="*/ 128 h 180"/>
                <a:gd name="T60" fmla="*/ 29 w 125"/>
                <a:gd name="T61" fmla="*/ 142 h 180"/>
                <a:gd name="T62" fmla="*/ 28 w 125"/>
                <a:gd name="T63" fmla="*/ 152 h 180"/>
                <a:gd name="T64" fmla="*/ 30 w 125"/>
                <a:gd name="T65" fmla="*/ 159 h 180"/>
                <a:gd name="T66" fmla="*/ 30 w 125"/>
                <a:gd name="T67" fmla="*/ 164 h 180"/>
                <a:gd name="T68" fmla="*/ 35 w 125"/>
                <a:gd name="T69" fmla="*/ 163 h 180"/>
                <a:gd name="T70" fmla="*/ 37 w 125"/>
                <a:gd name="T71" fmla="*/ 169 h 180"/>
                <a:gd name="T72" fmla="*/ 41 w 125"/>
                <a:gd name="T73" fmla="*/ 176 h 180"/>
                <a:gd name="T74" fmla="*/ 42 w 125"/>
                <a:gd name="T75" fmla="*/ 172 h 180"/>
                <a:gd name="T76" fmla="*/ 45 w 125"/>
                <a:gd name="T77" fmla="*/ 172 h 180"/>
                <a:gd name="T78" fmla="*/ 45 w 125"/>
                <a:gd name="T79" fmla="*/ 177 h 180"/>
                <a:gd name="T80" fmla="*/ 56 w 125"/>
                <a:gd name="T81" fmla="*/ 177 h 180"/>
                <a:gd name="T82" fmla="*/ 64 w 125"/>
                <a:gd name="T83" fmla="*/ 169 h 180"/>
                <a:gd name="T84" fmla="*/ 68 w 125"/>
                <a:gd name="T85" fmla="*/ 169 h 180"/>
                <a:gd name="T86" fmla="*/ 76 w 125"/>
                <a:gd name="T87" fmla="*/ 165 h 180"/>
                <a:gd name="T88" fmla="*/ 108 w 125"/>
                <a:gd name="T89" fmla="*/ 148 h 180"/>
                <a:gd name="T90" fmla="*/ 124 w 125"/>
                <a:gd name="T91" fmla="*/ 132 h 180"/>
                <a:gd name="T92" fmla="*/ 121 w 125"/>
                <a:gd name="T93" fmla="*/ 127 h 180"/>
                <a:gd name="T94" fmla="*/ 115 w 125"/>
                <a:gd name="T95" fmla="*/ 123 h 180"/>
                <a:gd name="T96" fmla="*/ 116 w 125"/>
                <a:gd name="T97" fmla="*/ 114 h 180"/>
                <a:gd name="T98" fmla="*/ 118 w 125"/>
                <a:gd name="T99" fmla="*/ 108 h 180"/>
                <a:gd name="T100" fmla="*/ 116 w 125"/>
                <a:gd name="T101" fmla="*/ 102 h 180"/>
                <a:gd name="T102" fmla="*/ 110 w 125"/>
                <a:gd name="T103" fmla="*/ 94 h 180"/>
                <a:gd name="T104" fmla="*/ 109 w 125"/>
                <a:gd name="T105" fmla="*/ 88 h 180"/>
                <a:gd name="T106" fmla="*/ 110 w 125"/>
                <a:gd name="T107" fmla="*/ 80 h 180"/>
                <a:gd name="T108" fmla="*/ 109 w 125"/>
                <a:gd name="T109" fmla="*/ 77 h 180"/>
                <a:gd name="T110" fmla="*/ 106 w 125"/>
                <a:gd name="T111" fmla="*/ 61 h 180"/>
                <a:gd name="T112" fmla="*/ 106 w 125"/>
                <a:gd name="T113" fmla="*/ 45 h 180"/>
                <a:gd name="T114" fmla="*/ 108 w 125"/>
                <a:gd name="T115" fmla="*/ 36 h 180"/>
                <a:gd name="T116" fmla="*/ 105 w 125"/>
                <a:gd name="T117" fmla="*/ 32 h 180"/>
                <a:gd name="T118" fmla="*/ 102 w 125"/>
                <a:gd name="T119" fmla="*/ 24 h 180"/>
                <a:gd name="T120" fmla="*/ 3 w 125"/>
                <a:gd name="T121" fmla="*/ 176 h 180"/>
                <a:gd name="T122" fmla="*/ 8 w 125"/>
                <a:gd name="T123" fmla="*/ 180 h 180"/>
                <a:gd name="T124" fmla="*/ 3 w 125"/>
                <a:gd name="T125" fmla="*/ 172 h 1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
                <a:gd name="T190" fmla="*/ 0 h 180"/>
                <a:gd name="T191" fmla="*/ 125 w 125"/>
                <a:gd name="T192" fmla="*/ 180 h 1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 h="180">
                  <a:moveTo>
                    <a:pt x="107" y="15"/>
                  </a:moveTo>
                  <a:lnTo>
                    <a:pt x="106" y="14"/>
                  </a:lnTo>
                  <a:lnTo>
                    <a:pt x="105" y="15"/>
                  </a:lnTo>
                  <a:lnTo>
                    <a:pt x="102" y="14"/>
                  </a:lnTo>
                  <a:lnTo>
                    <a:pt x="95" y="9"/>
                  </a:lnTo>
                  <a:lnTo>
                    <a:pt x="94" y="7"/>
                  </a:lnTo>
                  <a:lnTo>
                    <a:pt x="92" y="4"/>
                  </a:lnTo>
                  <a:lnTo>
                    <a:pt x="90" y="0"/>
                  </a:lnTo>
                  <a:lnTo>
                    <a:pt x="87" y="2"/>
                  </a:lnTo>
                  <a:lnTo>
                    <a:pt x="84" y="5"/>
                  </a:lnTo>
                  <a:lnTo>
                    <a:pt x="83" y="5"/>
                  </a:lnTo>
                  <a:lnTo>
                    <a:pt x="76" y="4"/>
                  </a:lnTo>
                  <a:lnTo>
                    <a:pt x="75" y="5"/>
                  </a:lnTo>
                  <a:lnTo>
                    <a:pt x="74" y="7"/>
                  </a:lnTo>
                  <a:lnTo>
                    <a:pt x="73" y="8"/>
                  </a:lnTo>
                  <a:lnTo>
                    <a:pt x="69" y="9"/>
                  </a:lnTo>
                  <a:lnTo>
                    <a:pt x="68" y="12"/>
                  </a:lnTo>
                  <a:lnTo>
                    <a:pt x="67" y="13"/>
                  </a:lnTo>
                  <a:lnTo>
                    <a:pt x="66" y="15"/>
                  </a:lnTo>
                  <a:lnTo>
                    <a:pt x="67" y="17"/>
                  </a:lnTo>
                  <a:lnTo>
                    <a:pt x="67" y="20"/>
                  </a:lnTo>
                  <a:lnTo>
                    <a:pt x="67" y="21"/>
                  </a:lnTo>
                  <a:lnTo>
                    <a:pt x="65" y="25"/>
                  </a:lnTo>
                  <a:lnTo>
                    <a:pt x="61" y="28"/>
                  </a:lnTo>
                  <a:lnTo>
                    <a:pt x="60" y="29"/>
                  </a:lnTo>
                  <a:lnTo>
                    <a:pt x="60" y="30"/>
                  </a:lnTo>
                  <a:lnTo>
                    <a:pt x="60" y="32"/>
                  </a:lnTo>
                  <a:lnTo>
                    <a:pt x="54" y="28"/>
                  </a:lnTo>
                  <a:lnTo>
                    <a:pt x="53" y="26"/>
                  </a:lnTo>
                  <a:lnTo>
                    <a:pt x="51" y="25"/>
                  </a:lnTo>
                  <a:lnTo>
                    <a:pt x="50" y="26"/>
                  </a:lnTo>
                  <a:lnTo>
                    <a:pt x="50" y="28"/>
                  </a:lnTo>
                  <a:lnTo>
                    <a:pt x="49" y="28"/>
                  </a:lnTo>
                  <a:lnTo>
                    <a:pt x="46" y="26"/>
                  </a:lnTo>
                  <a:lnTo>
                    <a:pt x="44" y="26"/>
                  </a:lnTo>
                  <a:lnTo>
                    <a:pt x="41" y="26"/>
                  </a:lnTo>
                  <a:lnTo>
                    <a:pt x="36" y="28"/>
                  </a:lnTo>
                  <a:lnTo>
                    <a:pt x="25" y="15"/>
                  </a:lnTo>
                  <a:lnTo>
                    <a:pt x="22" y="15"/>
                  </a:lnTo>
                  <a:lnTo>
                    <a:pt x="21" y="15"/>
                  </a:lnTo>
                  <a:lnTo>
                    <a:pt x="20" y="16"/>
                  </a:lnTo>
                  <a:lnTo>
                    <a:pt x="20" y="18"/>
                  </a:lnTo>
                  <a:lnTo>
                    <a:pt x="15" y="21"/>
                  </a:lnTo>
                  <a:lnTo>
                    <a:pt x="18" y="22"/>
                  </a:lnTo>
                  <a:lnTo>
                    <a:pt x="20" y="23"/>
                  </a:lnTo>
                  <a:lnTo>
                    <a:pt x="21" y="24"/>
                  </a:lnTo>
                  <a:lnTo>
                    <a:pt x="24" y="29"/>
                  </a:lnTo>
                  <a:lnTo>
                    <a:pt x="26" y="30"/>
                  </a:lnTo>
                  <a:lnTo>
                    <a:pt x="28" y="31"/>
                  </a:lnTo>
                  <a:lnTo>
                    <a:pt x="33" y="31"/>
                  </a:lnTo>
                  <a:lnTo>
                    <a:pt x="34" y="32"/>
                  </a:lnTo>
                  <a:lnTo>
                    <a:pt x="36" y="34"/>
                  </a:lnTo>
                  <a:lnTo>
                    <a:pt x="38" y="37"/>
                  </a:lnTo>
                  <a:lnTo>
                    <a:pt x="41" y="40"/>
                  </a:lnTo>
                  <a:lnTo>
                    <a:pt x="41" y="41"/>
                  </a:lnTo>
                  <a:lnTo>
                    <a:pt x="42" y="44"/>
                  </a:lnTo>
                  <a:lnTo>
                    <a:pt x="42" y="46"/>
                  </a:lnTo>
                  <a:lnTo>
                    <a:pt x="42" y="47"/>
                  </a:lnTo>
                  <a:lnTo>
                    <a:pt x="42" y="48"/>
                  </a:lnTo>
                  <a:lnTo>
                    <a:pt x="43" y="49"/>
                  </a:lnTo>
                  <a:lnTo>
                    <a:pt x="44" y="53"/>
                  </a:lnTo>
                  <a:lnTo>
                    <a:pt x="43" y="56"/>
                  </a:lnTo>
                  <a:lnTo>
                    <a:pt x="43" y="61"/>
                  </a:lnTo>
                  <a:lnTo>
                    <a:pt x="42" y="63"/>
                  </a:lnTo>
                  <a:lnTo>
                    <a:pt x="43" y="66"/>
                  </a:lnTo>
                  <a:lnTo>
                    <a:pt x="45" y="73"/>
                  </a:lnTo>
                  <a:lnTo>
                    <a:pt x="59" y="75"/>
                  </a:lnTo>
                  <a:lnTo>
                    <a:pt x="60" y="81"/>
                  </a:lnTo>
                  <a:lnTo>
                    <a:pt x="60" y="87"/>
                  </a:lnTo>
                  <a:lnTo>
                    <a:pt x="59" y="89"/>
                  </a:lnTo>
                  <a:lnTo>
                    <a:pt x="56" y="91"/>
                  </a:lnTo>
                  <a:lnTo>
                    <a:pt x="51" y="97"/>
                  </a:lnTo>
                  <a:lnTo>
                    <a:pt x="49" y="102"/>
                  </a:lnTo>
                  <a:lnTo>
                    <a:pt x="48" y="105"/>
                  </a:lnTo>
                  <a:lnTo>
                    <a:pt x="46" y="107"/>
                  </a:lnTo>
                  <a:lnTo>
                    <a:pt x="40" y="112"/>
                  </a:lnTo>
                  <a:lnTo>
                    <a:pt x="34" y="115"/>
                  </a:lnTo>
                  <a:lnTo>
                    <a:pt x="34" y="119"/>
                  </a:lnTo>
                  <a:lnTo>
                    <a:pt x="34" y="120"/>
                  </a:lnTo>
                  <a:lnTo>
                    <a:pt x="34" y="121"/>
                  </a:lnTo>
                  <a:lnTo>
                    <a:pt x="33" y="121"/>
                  </a:lnTo>
                  <a:lnTo>
                    <a:pt x="33" y="120"/>
                  </a:lnTo>
                  <a:lnTo>
                    <a:pt x="30" y="118"/>
                  </a:lnTo>
                  <a:lnTo>
                    <a:pt x="26" y="128"/>
                  </a:lnTo>
                  <a:lnTo>
                    <a:pt x="25" y="128"/>
                  </a:lnTo>
                  <a:lnTo>
                    <a:pt x="25" y="131"/>
                  </a:lnTo>
                  <a:lnTo>
                    <a:pt x="27" y="135"/>
                  </a:lnTo>
                  <a:lnTo>
                    <a:pt x="28" y="138"/>
                  </a:lnTo>
                  <a:lnTo>
                    <a:pt x="29" y="142"/>
                  </a:lnTo>
                  <a:lnTo>
                    <a:pt x="29" y="146"/>
                  </a:lnTo>
                  <a:lnTo>
                    <a:pt x="28" y="152"/>
                  </a:lnTo>
                  <a:lnTo>
                    <a:pt x="28" y="160"/>
                  </a:lnTo>
                  <a:lnTo>
                    <a:pt x="29" y="159"/>
                  </a:lnTo>
                  <a:lnTo>
                    <a:pt x="30" y="159"/>
                  </a:lnTo>
                  <a:lnTo>
                    <a:pt x="30" y="161"/>
                  </a:lnTo>
                  <a:lnTo>
                    <a:pt x="30" y="164"/>
                  </a:lnTo>
                  <a:lnTo>
                    <a:pt x="34" y="163"/>
                  </a:lnTo>
                  <a:lnTo>
                    <a:pt x="35" y="163"/>
                  </a:lnTo>
                  <a:lnTo>
                    <a:pt x="42" y="167"/>
                  </a:lnTo>
                  <a:lnTo>
                    <a:pt x="43" y="168"/>
                  </a:lnTo>
                  <a:lnTo>
                    <a:pt x="42" y="169"/>
                  </a:lnTo>
                  <a:lnTo>
                    <a:pt x="37" y="169"/>
                  </a:lnTo>
                  <a:lnTo>
                    <a:pt x="35" y="176"/>
                  </a:lnTo>
                  <a:lnTo>
                    <a:pt x="37" y="175"/>
                  </a:lnTo>
                  <a:lnTo>
                    <a:pt x="41" y="176"/>
                  </a:lnTo>
                  <a:lnTo>
                    <a:pt x="40" y="175"/>
                  </a:lnTo>
                  <a:lnTo>
                    <a:pt x="40" y="173"/>
                  </a:lnTo>
                  <a:lnTo>
                    <a:pt x="42" y="172"/>
                  </a:lnTo>
                  <a:lnTo>
                    <a:pt x="44" y="171"/>
                  </a:lnTo>
                  <a:lnTo>
                    <a:pt x="43" y="172"/>
                  </a:lnTo>
                  <a:lnTo>
                    <a:pt x="45" y="172"/>
                  </a:lnTo>
                  <a:lnTo>
                    <a:pt x="44" y="175"/>
                  </a:lnTo>
                  <a:lnTo>
                    <a:pt x="45" y="177"/>
                  </a:lnTo>
                  <a:lnTo>
                    <a:pt x="48" y="178"/>
                  </a:lnTo>
                  <a:lnTo>
                    <a:pt x="50" y="178"/>
                  </a:lnTo>
                  <a:lnTo>
                    <a:pt x="56" y="177"/>
                  </a:lnTo>
                  <a:lnTo>
                    <a:pt x="59" y="173"/>
                  </a:lnTo>
                  <a:lnTo>
                    <a:pt x="61" y="170"/>
                  </a:lnTo>
                  <a:lnTo>
                    <a:pt x="64" y="169"/>
                  </a:lnTo>
                  <a:lnTo>
                    <a:pt x="66" y="169"/>
                  </a:lnTo>
                  <a:lnTo>
                    <a:pt x="68" y="169"/>
                  </a:lnTo>
                  <a:lnTo>
                    <a:pt x="67" y="165"/>
                  </a:lnTo>
                  <a:lnTo>
                    <a:pt x="72" y="165"/>
                  </a:lnTo>
                  <a:lnTo>
                    <a:pt x="76" y="165"/>
                  </a:lnTo>
                  <a:lnTo>
                    <a:pt x="81" y="165"/>
                  </a:lnTo>
                  <a:lnTo>
                    <a:pt x="90" y="159"/>
                  </a:lnTo>
                  <a:lnTo>
                    <a:pt x="108" y="148"/>
                  </a:lnTo>
                  <a:lnTo>
                    <a:pt x="119" y="140"/>
                  </a:lnTo>
                  <a:lnTo>
                    <a:pt x="125" y="136"/>
                  </a:lnTo>
                  <a:lnTo>
                    <a:pt x="124" y="132"/>
                  </a:lnTo>
                  <a:lnTo>
                    <a:pt x="123" y="128"/>
                  </a:lnTo>
                  <a:lnTo>
                    <a:pt x="123" y="127"/>
                  </a:lnTo>
                  <a:lnTo>
                    <a:pt x="121" y="127"/>
                  </a:lnTo>
                  <a:lnTo>
                    <a:pt x="118" y="126"/>
                  </a:lnTo>
                  <a:lnTo>
                    <a:pt x="117" y="124"/>
                  </a:lnTo>
                  <a:lnTo>
                    <a:pt x="115" y="123"/>
                  </a:lnTo>
                  <a:lnTo>
                    <a:pt x="115" y="122"/>
                  </a:lnTo>
                  <a:lnTo>
                    <a:pt x="115" y="118"/>
                  </a:lnTo>
                  <a:lnTo>
                    <a:pt x="116" y="114"/>
                  </a:lnTo>
                  <a:lnTo>
                    <a:pt x="118" y="112"/>
                  </a:lnTo>
                  <a:lnTo>
                    <a:pt x="118" y="110"/>
                  </a:lnTo>
                  <a:lnTo>
                    <a:pt x="118" y="108"/>
                  </a:lnTo>
                  <a:lnTo>
                    <a:pt x="117" y="106"/>
                  </a:lnTo>
                  <a:lnTo>
                    <a:pt x="116" y="104"/>
                  </a:lnTo>
                  <a:lnTo>
                    <a:pt x="116" y="102"/>
                  </a:lnTo>
                  <a:lnTo>
                    <a:pt x="114" y="99"/>
                  </a:lnTo>
                  <a:lnTo>
                    <a:pt x="110" y="96"/>
                  </a:lnTo>
                  <a:lnTo>
                    <a:pt x="110" y="94"/>
                  </a:lnTo>
                  <a:lnTo>
                    <a:pt x="110" y="91"/>
                  </a:lnTo>
                  <a:lnTo>
                    <a:pt x="109" y="88"/>
                  </a:lnTo>
                  <a:lnTo>
                    <a:pt x="109" y="85"/>
                  </a:lnTo>
                  <a:lnTo>
                    <a:pt x="110" y="81"/>
                  </a:lnTo>
                  <a:lnTo>
                    <a:pt x="110" y="80"/>
                  </a:lnTo>
                  <a:lnTo>
                    <a:pt x="110" y="79"/>
                  </a:lnTo>
                  <a:lnTo>
                    <a:pt x="109" y="78"/>
                  </a:lnTo>
                  <a:lnTo>
                    <a:pt x="109" y="77"/>
                  </a:lnTo>
                  <a:lnTo>
                    <a:pt x="109" y="72"/>
                  </a:lnTo>
                  <a:lnTo>
                    <a:pt x="108" y="70"/>
                  </a:lnTo>
                  <a:lnTo>
                    <a:pt x="106" y="61"/>
                  </a:lnTo>
                  <a:lnTo>
                    <a:pt x="102" y="50"/>
                  </a:lnTo>
                  <a:lnTo>
                    <a:pt x="103" y="48"/>
                  </a:lnTo>
                  <a:lnTo>
                    <a:pt x="106" y="45"/>
                  </a:lnTo>
                  <a:lnTo>
                    <a:pt x="109" y="40"/>
                  </a:lnTo>
                  <a:lnTo>
                    <a:pt x="109" y="38"/>
                  </a:lnTo>
                  <a:lnTo>
                    <a:pt x="108" y="36"/>
                  </a:lnTo>
                  <a:lnTo>
                    <a:pt x="106" y="32"/>
                  </a:lnTo>
                  <a:lnTo>
                    <a:pt x="106" y="33"/>
                  </a:lnTo>
                  <a:lnTo>
                    <a:pt x="105" y="32"/>
                  </a:lnTo>
                  <a:lnTo>
                    <a:pt x="103" y="31"/>
                  </a:lnTo>
                  <a:lnTo>
                    <a:pt x="102" y="29"/>
                  </a:lnTo>
                  <a:lnTo>
                    <a:pt x="102" y="24"/>
                  </a:lnTo>
                  <a:lnTo>
                    <a:pt x="103" y="18"/>
                  </a:lnTo>
                  <a:lnTo>
                    <a:pt x="107" y="15"/>
                  </a:lnTo>
                  <a:close/>
                  <a:moveTo>
                    <a:pt x="2" y="171"/>
                  </a:moveTo>
                  <a:lnTo>
                    <a:pt x="3" y="176"/>
                  </a:lnTo>
                  <a:lnTo>
                    <a:pt x="0" y="176"/>
                  </a:lnTo>
                  <a:lnTo>
                    <a:pt x="8" y="180"/>
                  </a:lnTo>
                  <a:lnTo>
                    <a:pt x="8" y="173"/>
                  </a:lnTo>
                  <a:lnTo>
                    <a:pt x="4" y="172"/>
                  </a:lnTo>
                  <a:lnTo>
                    <a:pt x="3" y="172"/>
                  </a:lnTo>
                  <a:lnTo>
                    <a:pt x="2" y="171"/>
                  </a:lnTo>
                  <a:close/>
                </a:path>
              </a:pathLst>
            </a:custGeom>
            <a:grpFill/>
            <a:ln w="1905">
              <a:solidFill>
                <a:srgbClr val="FAE374"/>
              </a:solidFill>
              <a:prstDash val="solid"/>
              <a:round/>
              <a:headEnd/>
              <a:tailEnd/>
            </a:ln>
          </p:spPr>
          <p:txBody>
            <a:bodyPr/>
            <a:lstStyle/>
            <a:p>
              <a:endParaRPr lang="en-US"/>
            </a:p>
          </p:txBody>
        </p:sp>
        <p:sp>
          <p:nvSpPr>
            <p:cNvPr id="214" name="Freeform 289"/>
            <p:cNvSpPr>
              <a:spLocks noChangeAspect="1" noEditPoints="1"/>
            </p:cNvSpPr>
            <p:nvPr/>
          </p:nvSpPr>
          <p:spPr bwMode="auto">
            <a:xfrm>
              <a:off x="6813057" y="3595732"/>
              <a:ext cx="32656" cy="35661"/>
            </a:xfrm>
            <a:custGeom>
              <a:avLst/>
              <a:gdLst>
                <a:gd name="T0" fmla="*/ 8 w 25"/>
                <a:gd name="T1" fmla="*/ 17 h 25"/>
                <a:gd name="T2" fmla="*/ 8 w 25"/>
                <a:gd name="T3" fmla="*/ 17 h 25"/>
                <a:gd name="T4" fmla="*/ 2 w 25"/>
                <a:gd name="T5" fmla="*/ 21 h 25"/>
                <a:gd name="T6" fmla="*/ 2 w 25"/>
                <a:gd name="T7" fmla="*/ 21 h 25"/>
                <a:gd name="T8" fmla="*/ 0 w 25"/>
                <a:gd name="T9" fmla="*/ 22 h 25"/>
                <a:gd name="T10" fmla="*/ 0 w 25"/>
                <a:gd name="T11" fmla="*/ 23 h 25"/>
                <a:gd name="T12" fmla="*/ 5 w 25"/>
                <a:gd name="T13" fmla="*/ 24 h 25"/>
                <a:gd name="T14" fmla="*/ 14 w 25"/>
                <a:gd name="T15" fmla="*/ 25 h 25"/>
                <a:gd name="T16" fmla="*/ 14 w 25"/>
                <a:gd name="T17" fmla="*/ 25 h 25"/>
                <a:gd name="T18" fmla="*/ 13 w 25"/>
                <a:gd name="T19" fmla="*/ 22 h 25"/>
                <a:gd name="T20" fmla="*/ 14 w 25"/>
                <a:gd name="T21" fmla="*/ 19 h 25"/>
                <a:gd name="T22" fmla="*/ 14 w 25"/>
                <a:gd name="T23" fmla="*/ 19 h 25"/>
                <a:gd name="T24" fmla="*/ 8 w 25"/>
                <a:gd name="T25" fmla="*/ 17 h 25"/>
                <a:gd name="T26" fmla="*/ 8 w 25"/>
                <a:gd name="T27" fmla="*/ 17 h 25"/>
                <a:gd name="T28" fmla="*/ 21 w 25"/>
                <a:gd name="T29" fmla="*/ 0 h 25"/>
                <a:gd name="T30" fmla="*/ 21 w 25"/>
                <a:gd name="T31" fmla="*/ 0 h 25"/>
                <a:gd name="T32" fmla="*/ 14 w 25"/>
                <a:gd name="T33" fmla="*/ 6 h 25"/>
                <a:gd name="T34" fmla="*/ 10 w 25"/>
                <a:gd name="T35" fmla="*/ 9 h 25"/>
                <a:gd name="T36" fmla="*/ 11 w 25"/>
                <a:gd name="T37" fmla="*/ 11 h 25"/>
                <a:gd name="T38" fmla="*/ 15 w 25"/>
                <a:gd name="T39" fmla="*/ 9 h 25"/>
                <a:gd name="T40" fmla="*/ 15 w 25"/>
                <a:gd name="T41" fmla="*/ 9 h 25"/>
                <a:gd name="T42" fmla="*/ 18 w 25"/>
                <a:gd name="T43" fmla="*/ 7 h 25"/>
                <a:gd name="T44" fmla="*/ 23 w 25"/>
                <a:gd name="T45" fmla="*/ 4 h 25"/>
                <a:gd name="T46" fmla="*/ 25 w 25"/>
                <a:gd name="T47" fmla="*/ 1 h 25"/>
                <a:gd name="T48" fmla="*/ 25 w 25"/>
                <a:gd name="T49" fmla="*/ 0 h 25"/>
                <a:gd name="T50" fmla="*/ 24 w 25"/>
                <a:gd name="T51" fmla="*/ 0 h 25"/>
                <a:gd name="T52" fmla="*/ 21 w 25"/>
                <a:gd name="T53" fmla="*/ 0 h 25"/>
                <a:gd name="T54" fmla="*/ 21 w 25"/>
                <a:gd name="T55" fmla="*/ 0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
                <a:gd name="T85" fmla="*/ 0 h 25"/>
                <a:gd name="T86" fmla="*/ 25 w 25"/>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 h="25">
                  <a:moveTo>
                    <a:pt x="8" y="17"/>
                  </a:moveTo>
                  <a:lnTo>
                    <a:pt x="8" y="17"/>
                  </a:lnTo>
                  <a:lnTo>
                    <a:pt x="2" y="21"/>
                  </a:lnTo>
                  <a:lnTo>
                    <a:pt x="0" y="22"/>
                  </a:lnTo>
                  <a:lnTo>
                    <a:pt x="0" y="23"/>
                  </a:lnTo>
                  <a:lnTo>
                    <a:pt x="5" y="24"/>
                  </a:lnTo>
                  <a:lnTo>
                    <a:pt x="14" y="25"/>
                  </a:lnTo>
                  <a:lnTo>
                    <a:pt x="13" y="22"/>
                  </a:lnTo>
                  <a:lnTo>
                    <a:pt x="14" y="19"/>
                  </a:lnTo>
                  <a:lnTo>
                    <a:pt x="8" y="17"/>
                  </a:lnTo>
                  <a:close/>
                  <a:moveTo>
                    <a:pt x="21" y="0"/>
                  </a:moveTo>
                  <a:lnTo>
                    <a:pt x="21" y="0"/>
                  </a:lnTo>
                  <a:lnTo>
                    <a:pt x="14" y="6"/>
                  </a:lnTo>
                  <a:lnTo>
                    <a:pt x="10" y="9"/>
                  </a:lnTo>
                  <a:lnTo>
                    <a:pt x="11" y="11"/>
                  </a:lnTo>
                  <a:lnTo>
                    <a:pt x="15" y="9"/>
                  </a:lnTo>
                  <a:lnTo>
                    <a:pt x="18" y="7"/>
                  </a:lnTo>
                  <a:lnTo>
                    <a:pt x="23" y="4"/>
                  </a:lnTo>
                  <a:lnTo>
                    <a:pt x="25" y="1"/>
                  </a:lnTo>
                  <a:lnTo>
                    <a:pt x="25" y="0"/>
                  </a:lnTo>
                  <a:lnTo>
                    <a:pt x="24" y="0"/>
                  </a:lnTo>
                  <a:lnTo>
                    <a:pt x="21" y="0"/>
                  </a:lnTo>
                  <a:close/>
                </a:path>
              </a:pathLst>
            </a:custGeom>
            <a:grpFill/>
            <a:ln w="1905">
              <a:solidFill>
                <a:srgbClr val="FAE374"/>
              </a:solidFill>
              <a:prstDash val="solid"/>
              <a:round/>
              <a:headEnd/>
              <a:tailEnd/>
            </a:ln>
          </p:spPr>
          <p:txBody>
            <a:bodyPr/>
            <a:lstStyle/>
            <a:p>
              <a:endParaRPr lang="en-US"/>
            </a:p>
          </p:txBody>
        </p:sp>
        <p:sp>
          <p:nvSpPr>
            <p:cNvPr id="215" name="Freeform 290"/>
            <p:cNvSpPr>
              <a:spLocks noChangeAspect="1" noEditPoints="1"/>
            </p:cNvSpPr>
            <p:nvPr/>
          </p:nvSpPr>
          <p:spPr bwMode="auto">
            <a:xfrm>
              <a:off x="3692481" y="4269011"/>
              <a:ext cx="329169" cy="77028"/>
            </a:xfrm>
            <a:custGeom>
              <a:avLst/>
              <a:gdLst>
                <a:gd name="T0" fmla="*/ 244 w 252"/>
                <a:gd name="T1" fmla="*/ 47 h 54"/>
                <a:gd name="T2" fmla="*/ 248 w 252"/>
                <a:gd name="T3" fmla="*/ 54 h 54"/>
                <a:gd name="T4" fmla="*/ 251 w 252"/>
                <a:gd name="T5" fmla="*/ 53 h 54"/>
                <a:gd name="T6" fmla="*/ 252 w 252"/>
                <a:gd name="T7" fmla="*/ 50 h 54"/>
                <a:gd name="T8" fmla="*/ 251 w 252"/>
                <a:gd name="T9" fmla="*/ 47 h 54"/>
                <a:gd name="T10" fmla="*/ 246 w 252"/>
                <a:gd name="T11" fmla="*/ 48 h 54"/>
                <a:gd name="T12" fmla="*/ 244 w 252"/>
                <a:gd name="T13" fmla="*/ 47 h 54"/>
                <a:gd name="T14" fmla="*/ 25 w 252"/>
                <a:gd name="T15" fmla="*/ 1 h 54"/>
                <a:gd name="T16" fmla="*/ 12 w 252"/>
                <a:gd name="T17" fmla="*/ 14 h 54"/>
                <a:gd name="T18" fmla="*/ 12 w 252"/>
                <a:gd name="T19" fmla="*/ 15 h 54"/>
                <a:gd name="T20" fmla="*/ 16 w 252"/>
                <a:gd name="T21" fmla="*/ 17 h 54"/>
                <a:gd name="T22" fmla="*/ 18 w 252"/>
                <a:gd name="T23" fmla="*/ 14 h 54"/>
                <a:gd name="T24" fmla="*/ 20 w 252"/>
                <a:gd name="T25" fmla="*/ 14 h 54"/>
                <a:gd name="T26" fmla="*/ 23 w 252"/>
                <a:gd name="T27" fmla="*/ 15 h 54"/>
                <a:gd name="T28" fmla="*/ 23 w 252"/>
                <a:gd name="T29" fmla="*/ 11 h 54"/>
                <a:gd name="T30" fmla="*/ 28 w 252"/>
                <a:gd name="T31" fmla="*/ 9 h 54"/>
                <a:gd name="T32" fmla="*/ 35 w 252"/>
                <a:gd name="T33" fmla="*/ 6 h 54"/>
                <a:gd name="T34" fmla="*/ 32 w 252"/>
                <a:gd name="T35" fmla="*/ 5 h 54"/>
                <a:gd name="T36" fmla="*/ 28 w 252"/>
                <a:gd name="T37" fmla="*/ 6 h 54"/>
                <a:gd name="T38" fmla="*/ 25 w 252"/>
                <a:gd name="T39" fmla="*/ 1 h 54"/>
                <a:gd name="T40" fmla="*/ 4 w 252"/>
                <a:gd name="T41" fmla="*/ 1 h 54"/>
                <a:gd name="T42" fmla="*/ 4 w 252"/>
                <a:gd name="T43" fmla="*/ 3 h 54"/>
                <a:gd name="T44" fmla="*/ 7 w 252"/>
                <a:gd name="T45" fmla="*/ 9 h 54"/>
                <a:gd name="T46" fmla="*/ 4 w 252"/>
                <a:gd name="T47" fmla="*/ 9 h 54"/>
                <a:gd name="T48" fmla="*/ 1 w 252"/>
                <a:gd name="T49" fmla="*/ 11 h 54"/>
                <a:gd name="T50" fmla="*/ 0 w 252"/>
                <a:gd name="T51" fmla="*/ 14 h 54"/>
                <a:gd name="T52" fmla="*/ 4 w 252"/>
                <a:gd name="T53" fmla="*/ 15 h 54"/>
                <a:gd name="T54" fmla="*/ 6 w 252"/>
                <a:gd name="T55" fmla="*/ 13 h 54"/>
                <a:gd name="T56" fmla="*/ 8 w 252"/>
                <a:gd name="T57" fmla="*/ 11 h 54"/>
                <a:gd name="T58" fmla="*/ 9 w 252"/>
                <a:gd name="T59" fmla="*/ 12 h 54"/>
                <a:gd name="T60" fmla="*/ 11 w 252"/>
                <a:gd name="T61" fmla="*/ 12 h 54"/>
                <a:gd name="T62" fmla="*/ 12 w 252"/>
                <a:gd name="T63" fmla="*/ 9 h 54"/>
                <a:gd name="T64" fmla="*/ 14 w 252"/>
                <a:gd name="T65" fmla="*/ 6 h 54"/>
                <a:gd name="T66" fmla="*/ 16 w 252"/>
                <a:gd name="T67" fmla="*/ 4 h 54"/>
                <a:gd name="T68" fmla="*/ 8 w 252"/>
                <a:gd name="T69" fmla="*/ 0 h 54"/>
                <a:gd name="T70" fmla="*/ 4 w 252"/>
                <a:gd name="T71" fmla="*/ 1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2"/>
                <a:gd name="T109" fmla="*/ 0 h 54"/>
                <a:gd name="T110" fmla="*/ 252 w 25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2" h="54">
                  <a:moveTo>
                    <a:pt x="244" y="47"/>
                  </a:moveTo>
                  <a:lnTo>
                    <a:pt x="244" y="47"/>
                  </a:lnTo>
                  <a:lnTo>
                    <a:pt x="246" y="50"/>
                  </a:lnTo>
                  <a:lnTo>
                    <a:pt x="248" y="54"/>
                  </a:lnTo>
                  <a:lnTo>
                    <a:pt x="251" y="53"/>
                  </a:lnTo>
                  <a:lnTo>
                    <a:pt x="252" y="52"/>
                  </a:lnTo>
                  <a:lnTo>
                    <a:pt x="252" y="50"/>
                  </a:lnTo>
                  <a:lnTo>
                    <a:pt x="251" y="47"/>
                  </a:lnTo>
                  <a:lnTo>
                    <a:pt x="246" y="48"/>
                  </a:lnTo>
                  <a:lnTo>
                    <a:pt x="244" y="47"/>
                  </a:lnTo>
                  <a:close/>
                  <a:moveTo>
                    <a:pt x="25" y="1"/>
                  </a:moveTo>
                  <a:lnTo>
                    <a:pt x="25" y="1"/>
                  </a:lnTo>
                  <a:lnTo>
                    <a:pt x="19" y="7"/>
                  </a:lnTo>
                  <a:lnTo>
                    <a:pt x="12" y="14"/>
                  </a:lnTo>
                  <a:lnTo>
                    <a:pt x="12" y="15"/>
                  </a:lnTo>
                  <a:lnTo>
                    <a:pt x="15" y="17"/>
                  </a:lnTo>
                  <a:lnTo>
                    <a:pt x="16" y="17"/>
                  </a:lnTo>
                  <a:lnTo>
                    <a:pt x="17" y="19"/>
                  </a:lnTo>
                  <a:lnTo>
                    <a:pt x="18" y="14"/>
                  </a:lnTo>
                  <a:lnTo>
                    <a:pt x="20" y="14"/>
                  </a:lnTo>
                  <a:lnTo>
                    <a:pt x="22" y="14"/>
                  </a:lnTo>
                  <a:lnTo>
                    <a:pt x="23" y="15"/>
                  </a:lnTo>
                  <a:lnTo>
                    <a:pt x="25" y="15"/>
                  </a:lnTo>
                  <a:lnTo>
                    <a:pt x="23" y="11"/>
                  </a:lnTo>
                  <a:lnTo>
                    <a:pt x="28" y="9"/>
                  </a:lnTo>
                  <a:lnTo>
                    <a:pt x="35" y="9"/>
                  </a:lnTo>
                  <a:lnTo>
                    <a:pt x="35" y="6"/>
                  </a:lnTo>
                  <a:lnTo>
                    <a:pt x="32" y="5"/>
                  </a:lnTo>
                  <a:lnTo>
                    <a:pt x="28" y="6"/>
                  </a:lnTo>
                  <a:lnTo>
                    <a:pt x="26" y="3"/>
                  </a:lnTo>
                  <a:lnTo>
                    <a:pt x="25" y="1"/>
                  </a:lnTo>
                  <a:close/>
                  <a:moveTo>
                    <a:pt x="4" y="1"/>
                  </a:moveTo>
                  <a:lnTo>
                    <a:pt x="4" y="1"/>
                  </a:lnTo>
                  <a:lnTo>
                    <a:pt x="4" y="3"/>
                  </a:lnTo>
                  <a:lnTo>
                    <a:pt x="4" y="5"/>
                  </a:lnTo>
                  <a:lnTo>
                    <a:pt x="7" y="9"/>
                  </a:lnTo>
                  <a:lnTo>
                    <a:pt x="4" y="9"/>
                  </a:lnTo>
                  <a:lnTo>
                    <a:pt x="1" y="11"/>
                  </a:lnTo>
                  <a:lnTo>
                    <a:pt x="0" y="12"/>
                  </a:lnTo>
                  <a:lnTo>
                    <a:pt x="0" y="14"/>
                  </a:lnTo>
                  <a:lnTo>
                    <a:pt x="2" y="15"/>
                  </a:lnTo>
                  <a:lnTo>
                    <a:pt x="4" y="15"/>
                  </a:lnTo>
                  <a:lnTo>
                    <a:pt x="6" y="13"/>
                  </a:lnTo>
                  <a:lnTo>
                    <a:pt x="8" y="11"/>
                  </a:lnTo>
                  <a:lnTo>
                    <a:pt x="9" y="11"/>
                  </a:lnTo>
                  <a:lnTo>
                    <a:pt x="9" y="12"/>
                  </a:lnTo>
                  <a:lnTo>
                    <a:pt x="10" y="12"/>
                  </a:lnTo>
                  <a:lnTo>
                    <a:pt x="11" y="12"/>
                  </a:lnTo>
                  <a:lnTo>
                    <a:pt x="12" y="9"/>
                  </a:lnTo>
                  <a:lnTo>
                    <a:pt x="14" y="6"/>
                  </a:lnTo>
                  <a:lnTo>
                    <a:pt x="16" y="5"/>
                  </a:lnTo>
                  <a:lnTo>
                    <a:pt x="16" y="4"/>
                  </a:lnTo>
                  <a:lnTo>
                    <a:pt x="12" y="1"/>
                  </a:lnTo>
                  <a:lnTo>
                    <a:pt x="8" y="0"/>
                  </a:lnTo>
                  <a:lnTo>
                    <a:pt x="4" y="1"/>
                  </a:lnTo>
                  <a:close/>
                </a:path>
              </a:pathLst>
            </a:custGeom>
            <a:grpFill/>
            <a:ln w="1905">
              <a:solidFill>
                <a:srgbClr val="FAE374"/>
              </a:solidFill>
              <a:prstDash val="solid"/>
              <a:round/>
              <a:headEnd/>
              <a:tailEnd/>
            </a:ln>
          </p:spPr>
          <p:txBody>
            <a:bodyPr/>
            <a:lstStyle/>
            <a:p>
              <a:endParaRPr lang="en-US"/>
            </a:p>
          </p:txBody>
        </p:sp>
        <p:sp>
          <p:nvSpPr>
            <p:cNvPr id="216" name="Freeform 291"/>
            <p:cNvSpPr>
              <a:spLocks noChangeAspect="1" noEditPoints="1"/>
            </p:cNvSpPr>
            <p:nvPr/>
          </p:nvSpPr>
          <p:spPr bwMode="auto">
            <a:xfrm>
              <a:off x="4924253" y="3026584"/>
              <a:ext cx="203771" cy="192569"/>
            </a:xfrm>
            <a:custGeom>
              <a:avLst/>
              <a:gdLst>
                <a:gd name="T0" fmla="*/ 95 w 156"/>
                <a:gd name="T1" fmla="*/ 34 h 135"/>
                <a:gd name="T2" fmla="*/ 92 w 156"/>
                <a:gd name="T3" fmla="*/ 40 h 135"/>
                <a:gd name="T4" fmla="*/ 90 w 156"/>
                <a:gd name="T5" fmla="*/ 47 h 135"/>
                <a:gd name="T6" fmla="*/ 91 w 156"/>
                <a:gd name="T7" fmla="*/ 50 h 135"/>
                <a:gd name="T8" fmla="*/ 96 w 156"/>
                <a:gd name="T9" fmla="*/ 52 h 135"/>
                <a:gd name="T10" fmla="*/ 104 w 156"/>
                <a:gd name="T11" fmla="*/ 52 h 135"/>
                <a:gd name="T12" fmla="*/ 105 w 156"/>
                <a:gd name="T13" fmla="*/ 62 h 135"/>
                <a:gd name="T14" fmla="*/ 108 w 156"/>
                <a:gd name="T15" fmla="*/ 68 h 135"/>
                <a:gd name="T16" fmla="*/ 115 w 156"/>
                <a:gd name="T17" fmla="*/ 72 h 135"/>
                <a:gd name="T18" fmla="*/ 156 w 156"/>
                <a:gd name="T19" fmla="*/ 83 h 135"/>
                <a:gd name="T20" fmla="*/ 113 w 156"/>
                <a:gd name="T21" fmla="*/ 129 h 135"/>
                <a:gd name="T22" fmla="*/ 100 w 156"/>
                <a:gd name="T23" fmla="*/ 131 h 135"/>
                <a:gd name="T24" fmla="*/ 89 w 156"/>
                <a:gd name="T25" fmla="*/ 132 h 135"/>
                <a:gd name="T26" fmla="*/ 87 w 156"/>
                <a:gd name="T27" fmla="*/ 130 h 135"/>
                <a:gd name="T28" fmla="*/ 84 w 156"/>
                <a:gd name="T29" fmla="*/ 130 h 135"/>
                <a:gd name="T30" fmla="*/ 80 w 156"/>
                <a:gd name="T31" fmla="*/ 131 h 135"/>
                <a:gd name="T32" fmla="*/ 76 w 156"/>
                <a:gd name="T33" fmla="*/ 135 h 135"/>
                <a:gd name="T34" fmla="*/ 71 w 156"/>
                <a:gd name="T35" fmla="*/ 135 h 135"/>
                <a:gd name="T36" fmla="*/ 65 w 156"/>
                <a:gd name="T37" fmla="*/ 134 h 135"/>
                <a:gd name="T38" fmla="*/ 56 w 156"/>
                <a:gd name="T39" fmla="*/ 132 h 135"/>
                <a:gd name="T40" fmla="*/ 51 w 156"/>
                <a:gd name="T41" fmla="*/ 134 h 135"/>
                <a:gd name="T42" fmla="*/ 48 w 156"/>
                <a:gd name="T43" fmla="*/ 132 h 135"/>
                <a:gd name="T44" fmla="*/ 42 w 156"/>
                <a:gd name="T45" fmla="*/ 134 h 135"/>
                <a:gd name="T46" fmla="*/ 34 w 156"/>
                <a:gd name="T47" fmla="*/ 130 h 135"/>
                <a:gd name="T48" fmla="*/ 32 w 156"/>
                <a:gd name="T49" fmla="*/ 125 h 135"/>
                <a:gd name="T50" fmla="*/ 30 w 156"/>
                <a:gd name="T51" fmla="*/ 125 h 135"/>
                <a:gd name="T52" fmla="*/ 24 w 156"/>
                <a:gd name="T53" fmla="*/ 120 h 135"/>
                <a:gd name="T54" fmla="*/ 20 w 156"/>
                <a:gd name="T55" fmla="*/ 112 h 135"/>
                <a:gd name="T56" fmla="*/ 19 w 156"/>
                <a:gd name="T57" fmla="*/ 106 h 135"/>
                <a:gd name="T58" fmla="*/ 15 w 156"/>
                <a:gd name="T59" fmla="*/ 102 h 135"/>
                <a:gd name="T60" fmla="*/ 10 w 156"/>
                <a:gd name="T61" fmla="*/ 96 h 135"/>
                <a:gd name="T62" fmla="*/ 2 w 156"/>
                <a:gd name="T63" fmla="*/ 95 h 135"/>
                <a:gd name="T64" fmla="*/ 0 w 156"/>
                <a:gd name="T65" fmla="*/ 93 h 135"/>
                <a:gd name="T66" fmla="*/ 6 w 156"/>
                <a:gd name="T67" fmla="*/ 87 h 135"/>
                <a:gd name="T68" fmla="*/ 9 w 156"/>
                <a:gd name="T69" fmla="*/ 85 h 135"/>
                <a:gd name="T70" fmla="*/ 11 w 156"/>
                <a:gd name="T71" fmla="*/ 79 h 135"/>
                <a:gd name="T72" fmla="*/ 13 w 156"/>
                <a:gd name="T73" fmla="*/ 68 h 135"/>
                <a:gd name="T74" fmla="*/ 14 w 156"/>
                <a:gd name="T75" fmla="*/ 62 h 135"/>
                <a:gd name="T76" fmla="*/ 17 w 156"/>
                <a:gd name="T77" fmla="*/ 55 h 135"/>
                <a:gd name="T78" fmla="*/ 22 w 156"/>
                <a:gd name="T79" fmla="*/ 46 h 135"/>
                <a:gd name="T80" fmla="*/ 25 w 156"/>
                <a:gd name="T81" fmla="*/ 42 h 135"/>
                <a:gd name="T82" fmla="*/ 28 w 156"/>
                <a:gd name="T83" fmla="*/ 36 h 135"/>
                <a:gd name="T84" fmla="*/ 32 w 156"/>
                <a:gd name="T85" fmla="*/ 26 h 135"/>
                <a:gd name="T86" fmla="*/ 36 w 156"/>
                <a:gd name="T87" fmla="*/ 17 h 135"/>
                <a:gd name="T88" fmla="*/ 42 w 156"/>
                <a:gd name="T89" fmla="*/ 9 h 135"/>
                <a:gd name="T90" fmla="*/ 50 w 156"/>
                <a:gd name="T91" fmla="*/ 6 h 135"/>
                <a:gd name="T92" fmla="*/ 52 w 156"/>
                <a:gd name="T93" fmla="*/ 7 h 135"/>
                <a:gd name="T94" fmla="*/ 56 w 156"/>
                <a:gd name="T95" fmla="*/ 1 h 135"/>
                <a:gd name="T96" fmla="*/ 60 w 156"/>
                <a:gd name="T97" fmla="*/ 1 h 135"/>
                <a:gd name="T98" fmla="*/ 65 w 156"/>
                <a:gd name="T99" fmla="*/ 6 h 135"/>
                <a:gd name="T100" fmla="*/ 68 w 156"/>
                <a:gd name="T101" fmla="*/ 6 h 135"/>
                <a:gd name="T102" fmla="*/ 71 w 156"/>
                <a:gd name="T103" fmla="*/ 7 h 135"/>
                <a:gd name="T104" fmla="*/ 82 w 156"/>
                <a:gd name="T105" fmla="*/ 11 h 135"/>
                <a:gd name="T106" fmla="*/ 86 w 156"/>
                <a:gd name="T107" fmla="*/ 14 h 135"/>
                <a:gd name="T108" fmla="*/ 90 w 156"/>
                <a:gd name="T109" fmla="*/ 21 h 135"/>
                <a:gd name="T110" fmla="*/ 93 w 156"/>
                <a:gd name="T111" fmla="*/ 26 h 135"/>
                <a:gd name="T112" fmla="*/ 97 w 156"/>
                <a:gd name="T113" fmla="*/ 30 h 135"/>
                <a:gd name="T114" fmla="*/ 57 w 156"/>
                <a:gd name="T115" fmla="*/ 30 h 135"/>
                <a:gd name="T116" fmla="*/ 56 w 156"/>
                <a:gd name="T117" fmla="*/ 34 h 135"/>
                <a:gd name="T118" fmla="*/ 51 w 156"/>
                <a:gd name="T119" fmla="*/ 34 h 135"/>
                <a:gd name="T120" fmla="*/ 50 w 156"/>
                <a:gd name="T121" fmla="*/ 30 h 135"/>
                <a:gd name="T122" fmla="*/ 54 w 156"/>
                <a:gd name="T123" fmla="*/ 29 h 1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
                <a:gd name="T187" fmla="*/ 0 h 135"/>
                <a:gd name="T188" fmla="*/ 156 w 156"/>
                <a:gd name="T189" fmla="*/ 135 h 1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 h="135">
                  <a:moveTo>
                    <a:pt x="97" y="30"/>
                  </a:moveTo>
                  <a:lnTo>
                    <a:pt x="97" y="30"/>
                  </a:lnTo>
                  <a:lnTo>
                    <a:pt x="95" y="34"/>
                  </a:lnTo>
                  <a:lnTo>
                    <a:pt x="92" y="38"/>
                  </a:lnTo>
                  <a:lnTo>
                    <a:pt x="92" y="40"/>
                  </a:lnTo>
                  <a:lnTo>
                    <a:pt x="92" y="42"/>
                  </a:lnTo>
                  <a:lnTo>
                    <a:pt x="91" y="45"/>
                  </a:lnTo>
                  <a:lnTo>
                    <a:pt x="90" y="47"/>
                  </a:lnTo>
                  <a:lnTo>
                    <a:pt x="90" y="49"/>
                  </a:lnTo>
                  <a:lnTo>
                    <a:pt x="91" y="50"/>
                  </a:lnTo>
                  <a:lnTo>
                    <a:pt x="92" y="52"/>
                  </a:lnTo>
                  <a:lnTo>
                    <a:pt x="96" y="52"/>
                  </a:lnTo>
                  <a:lnTo>
                    <a:pt x="99" y="52"/>
                  </a:lnTo>
                  <a:lnTo>
                    <a:pt x="104" y="52"/>
                  </a:lnTo>
                  <a:lnTo>
                    <a:pt x="100" y="56"/>
                  </a:lnTo>
                  <a:lnTo>
                    <a:pt x="105" y="62"/>
                  </a:lnTo>
                  <a:lnTo>
                    <a:pt x="106" y="65"/>
                  </a:lnTo>
                  <a:lnTo>
                    <a:pt x="107" y="66"/>
                  </a:lnTo>
                  <a:lnTo>
                    <a:pt x="108" y="68"/>
                  </a:lnTo>
                  <a:lnTo>
                    <a:pt x="111" y="70"/>
                  </a:lnTo>
                  <a:lnTo>
                    <a:pt x="115" y="72"/>
                  </a:lnTo>
                  <a:lnTo>
                    <a:pt x="141" y="86"/>
                  </a:lnTo>
                  <a:lnTo>
                    <a:pt x="156" y="83"/>
                  </a:lnTo>
                  <a:lnTo>
                    <a:pt x="129" y="125"/>
                  </a:lnTo>
                  <a:lnTo>
                    <a:pt x="117" y="126"/>
                  </a:lnTo>
                  <a:lnTo>
                    <a:pt x="113" y="129"/>
                  </a:lnTo>
                  <a:lnTo>
                    <a:pt x="103" y="129"/>
                  </a:lnTo>
                  <a:lnTo>
                    <a:pt x="100" y="131"/>
                  </a:lnTo>
                  <a:lnTo>
                    <a:pt x="96" y="132"/>
                  </a:lnTo>
                  <a:lnTo>
                    <a:pt x="92" y="132"/>
                  </a:lnTo>
                  <a:lnTo>
                    <a:pt x="89" y="132"/>
                  </a:lnTo>
                  <a:lnTo>
                    <a:pt x="88" y="131"/>
                  </a:lnTo>
                  <a:lnTo>
                    <a:pt x="87" y="130"/>
                  </a:lnTo>
                  <a:lnTo>
                    <a:pt x="87" y="128"/>
                  </a:lnTo>
                  <a:lnTo>
                    <a:pt x="84" y="130"/>
                  </a:lnTo>
                  <a:lnTo>
                    <a:pt x="82" y="131"/>
                  </a:lnTo>
                  <a:lnTo>
                    <a:pt x="80" y="131"/>
                  </a:lnTo>
                  <a:lnTo>
                    <a:pt x="79" y="131"/>
                  </a:lnTo>
                  <a:lnTo>
                    <a:pt x="78" y="132"/>
                  </a:lnTo>
                  <a:lnTo>
                    <a:pt x="76" y="135"/>
                  </a:lnTo>
                  <a:lnTo>
                    <a:pt x="71" y="135"/>
                  </a:lnTo>
                  <a:lnTo>
                    <a:pt x="67" y="135"/>
                  </a:lnTo>
                  <a:lnTo>
                    <a:pt x="65" y="134"/>
                  </a:lnTo>
                  <a:lnTo>
                    <a:pt x="63" y="134"/>
                  </a:lnTo>
                  <a:lnTo>
                    <a:pt x="60" y="132"/>
                  </a:lnTo>
                  <a:lnTo>
                    <a:pt x="56" y="132"/>
                  </a:lnTo>
                  <a:lnTo>
                    <a:pt x="54" y="134"/>
                  </a:lnTo>
                  <a:lnTo>
                    <a:pt x="51" y="134"/>
                  </a:lnTo>
                  <a:lnTo>
                    <a:pt x="49" y="134"/>
                  </a:lnTo>
                  <a:lnTo>
                    <a:pt x="48" y="132"/>
                  </a:lnTo>
                  <a:lnTo>
                    <a:pt x="46" y="132"/>
                  </a:lnTo>
                  <a:lnTo>
                    <a:pt x="42" y="134"/>
                  </a:lnTo>
                  <a:lnTo>
                    <a:pt x="35" y="134"/>
                  </a:lnTo>
                  <a:lnTo>
                    <a:pt x="34" y="130"/>
                  </a:lnTo>
                  <a:lnTo>
                    <a:pt x="34" y="127"/>
                  </a:lnTo>
                  <a:lnTo>
                    <a:pt x="34" y="126"/>
                  </a:lnTo>
                  <a:lnTo>
                    <a:pt x="32" y="125"/>
                  </a:lnTo>
                  <a:lnTo>
                    <a:pt x="30" y="125"/>
                  </a:lnTo>
                  <a:lnTo>
                    <a:pt x="26" y="123"/>
                  </a:lnTo>
                  <a:lnTo>
                    <a:pt x="24" y="122"/>
                  </a:lnTo>
                  <a:lnTo>
                    <a:pt x="24" y="120"/>
                  </a:lnTo>
                  <a:lnTo>
                    <a:pt x="22" y="114"/>
                  </a:lnTo>
                  <a:lnTo>
                    <a:pt x="20" y="112"/>
                  </a:lnTo>
                  <a:lnTo>
                    <a:pt x="19" y="110"/>
                  </a:lnTo>
                  <a:lnTo>
                    <a:pt x="19" y="106"/>
                  </a:lnTo>
                  <a:lnTo>
                    <a:pt x="17" y="104"/>
                  </a:lnTo>
                  <a:lnTo>
                    <a:pt x="15" y="102"/>
                  </a:lnTo>
                  <a:lnTo>
                    <a:pt x="13" y="98"/>
                  </a:lnTo>
                  <a:lnTo>
                    <a:pt x="10" y="96"/>
                  </a:lnTo>
                  <a:lnTo>
                    <a:pt x="7" y="95"/>
                  </a:lnTo>
                  <a:lnTo>
                    <a:pt x="2" y="95"/>
                  </a:lnTo>
                  <a:lnTo>
                    <a:pt x="1" y="94"/>
                  </a:lnTo>
                  <a:lnTo>
                    <a:pt x="0" y="93"/>
                  </a:lnTo>
                  <a:lnTo>
                    <a:pt x="2" y="87"/>
                  </a:lnTo>
                  <a:lnTo>
                    <a:pt x="6" y="87"/>
                  </a:lnTo>
                  <a:lnTo>
                    <a:pt x="9" y="86"/>
                  </a:lnTo>
                  <a:lnTo>
                    <a:pt x="9" y="85"/>
                  </a:lnTo>
                  <a:lnTo>
                    <a:pt x="10" y="82"/>
                  </a:lnTo>
                  <a:lnTo>
                    <a:pt x="11" y="79"/>
                  </a:lnTo>
                  <a:lnTo>
                    <a:pt x="13" y="73"/>
                  </a:lnTo>
                  <a:lnTo>
                    <a:pt x="13" y="68"/>
                  </a:lnTo>
                  <a:lnTo>
                    <a:pt x="13" y="65"/>
                  </a:lnTo>
                  <a:lnTo>
                    <a:pt x="14" y="62"/>
                  </a:lnTo>
                  <a:lnTo>
                    <a:pt x="16" y="58"/>
                  </a:lnTo>
                  <a:lnTo>
                    <a:pt x="17" y="55"/>
                  </a:lnTo>
                  <a:lnTo>
                    <a:pt x="17" y="48"/>
                  </a:lnTo>
                  <a:lnTo>
                    <a:pt x="22" y="46"/>
                  </a:lnTo>
                  <a:lnTo>
                    <a:pt x="24" y="45"/>
                  </a:lnTo>
                  <a:lnTo>
                    <a:pt x="25" y="42"/>
                  </a:lnTo>
                  <a:lnTo>
                    <a:pt x="28" y="36"/>
                  </a:lnTo>
                  <a:lnTo>
                    <a:pt x="31" y="31"/>
                  </a:lnTo>
                  <a:lnTo>
                    <a:pt x="32" y="26"/>
                  </a:lnTo>
                  <a:lnTo>
                    <a:pt x="32" y="23"/>
                  </a:lnTo>
                  <a:lnTo>
                    <a:pt x="34" y="21"/>
                  </a:lnTo>
                  <a:lnTo>
                    <a:pt x="36" y="17"/>
                  </a:lnTo>
                  <a:lnTo>
                    <a:pt x="40" y="12"/>
                  </a:lnTo>
                  <a:lnTo>
                    <a:pt x="42" y="9"/>
                  </a:lnTo>
                  <a:lnTo>
                    <a:pt x="48" y="7"/>
                  </a:lnTo>
                  <a:lnTo>
                    <a:pt x="50" y="6"/>
                  </a:lnTo>
                  <a:lnTo>
                    <a:pt x="51" y="7"/>
                  </a:lnTo>
                  <a:lnTo>
                    <a:pt x="52" y="7"/>
                  </a:lnTo>
                  <a:lnTo>
                    <a:pt x="54" y="11"/>
                  </a:lnTo>
                  <a:lnTo>
                    <a:pt x="56" y="1"/>
                  </a:lnTo>
                  <a:lnTo>
                    <a:pt x="57" y="0"/>
                  </a:lnTo>
                  <a:lnTo>
                    <a:pt x="58" y="0"/>
                  </a:lnTo>
                  <a:lnTo>
                    <a:pt x="60" y="1"/>
                  </a:lnTo>
                  <a:lnTo>
                    <a:pt x="64" y="5"/>
                  </a:lnTo>
                  <a:lnTo>
                    <a:pt x="65" y="6"/>
                  </a:lnTo>
                  <a:lnTo>
                    <a:pt x="66" y="7"/>
                  </a:lnTo>
                  <a:lnTo>
                    <a:pt x="68" y="6"/>
                  </a:lnTo>
                  <a:lnTo>
                    <a:pt x="70" y="6"/>
                  </a:lnTo>
                  <a:lnTo>
                    <a:pt x="71" y="7"/>
                  </a:lnTo>
                  <a:lnTo>
                    <a:pt x="73" y="9"/>
                  </a:lnTo>
                  <a:lnTo>
                    <a:pt x="76" y="9"/>
                  </a:lnTo>
                  <a:lnTo>
                    <a:pt x="82" y="11"/>
                  </a:lnTo>
                  <a:lnTo>
                    <a:pt x="83" y="13"/>
                  </a:lnTo>
                  <a:lnTo>
                    <a:pt x="86" y="14"/>
                  </a:lnTo>
                  <a:lnTo>
                    <a:pt x="89" y="18"/>
                  </a:lnTo>
                  <a:lnTo>
                    <a:pt x="90" y="21"/>
                  </a:lnTo>
                  <a:lnTo>
                    <a:pt x="91" y="23"/>
                  </a:lnTo>
                  <a:lnTo>
                    <a:pt x="93" y="26"/>
                  </a:lnTo>
                  <a:lnTo>
                    <a:pt x="96" y="29"/>
                  </a:lnTo>
                  <a:lnTo>
                    <a:pt x="97" y="30"/>
                  </a:lnTo>
                  <a:close/>
                  <a:moveTo>
                    <a:pt x="54" y="29"/>
                  </a:moveTo>
                  <a:lnTo>
                    <a:pt x="54" y="29"/>
                  </a:lnTo>
                  <a:lnTo>
                    <a:pt x="57" y="30"/>
                  </a:lnTo>
                  <a:lnTo>
                    <a:pt x="58" y="31"/>
                  </a:lnTo>
                  <a:lnTo>
                    <a:pt x="58" y="32"/>
                  </a:lnTo>
                  <a:lnTo>
                    <a:pt x="56" y="34"/>
                  </a:lnTo>
                  <a:lnTo>
                    <a:pt x="54" y="37"/>
                  </a:lnTo>
                  <a:lnTo>
                    <a:pt x="51" y="34"/>
                  </a:lnTo>
                  <a:lnTo>
                    <a:pt x="50" y="32"/>
                  </a:lnTo>
                  <a:lnTo>
                    <a:pt x="49" y="30"/>
                  </a:lnTo>
                  <a:lnTo>
                    <a:pt x="50" y="30"/>
                  </a:lnTo>
                  <a:lnTo>
                    <a:pt x="51" y="29"/>
                  </a:lnTo>
                  <a:lnTo>
                    <a:pt x="54" y="29"/>
                  </a:lnTo>
                  <a:close/>
                </a:path>
              </a:pathLst>
            </a:custGeom>
            <a:grpFill/>
            <a:ln w="1905">
              <a:solidFill>
                <a:srgbClr val="FAE374"/>
              </a:solidFill>
              <a:prstDash val="solid"/>
              <a:round/>
              <a:headEnd/>
              <a:tailEnd/>
            </a:ln>
          </p:spPr>
          <p:txBody>
            <a:bodyPr/>
            <a:lstStyle/>
            <a:p>
              <a:endParaRPr lang="en-US"/>
            </a:p>
          </p:txBody>
        </p:sp>
        <p:sp>
          <p:nvSpPr>
            <p:cNvPr id="217" name="Freeform 292"/>
            <p:cNvSpPr>
              <a:spLocks noChangeAspect="1"/>
            </p:cNvSpPr>
            <p:nvPr/>
          </p:nvSpPr>
          <p:spPr bwMode="auto">
            <a:xfrm>
              <a:off x="4789712" y="2137913"/>
              <a:ext cx="7837" cy="11412"/>
            </a:xfrm>
            <a:custGeom>
              <a:avLst/>
              <a:gdLst>
                <a:gd name="T0" fmla="*/ 4 w 6"/>
                <a:gd name="T1" fmla="*/ 0 h 8"/>
                <a:gd name="T2" fmla="*/ 4 w 6"/>
                <a:gd name="T3" fmla="*/ 0 h 8"/>
                <a:gd name="T4" fmla="*/ 4 w 6"/>
                <a:gd name="T5" fmla="*/ 1 h 8"/>
                <a:gd name="T6" fmla="*/ 3 w 6"/>
                <a:gd name="T7" fmla="*/ 1 h 8"/>
                <a:gd name="T8" fmla="*/ 0 w 6"/>
                <a:gd name="T9" fmla="*/ 2 h 8"/>
                <a:gd name="T10" fmla="*/ 0 w 6"/>
                <a:gd name="T11" fmla="*/ 2 h 8"/>
                <a:gd name="T12" fmla="*/ 1 w 6"/>
                <a:gd name="T13" fmla="*/ 3 h 8"/>
                <a:gd name="T14" fmla="*/ 3 w 6"/>
                <a:gd name="T15" fmla="*/ 4 h 8"/>
                <a:gd name="T16" fmla="*/ 4 w 6"/>
                <a:gd name="T17" fmla="*/ 8 h 8"/>
                <a:gd name="T18" fmla="*/ 4 w 6"/>
                <a:gd name="T19" fmla="*/ 8 h 8"/>
                <a:gd name="T20" fmla="*/ 5 w 6"/>
                <a:gd name="T21" fmla="*/ 6 h 8"/>
                <a:gd name="T22" fmla="*/ 6 w 6"/>
                <a:gd name="T23" fmla="*/ 6 h 8"/>
                <a:gd name="T24" fmla="*/ 6 w 6"/>
                <a:gd name="T25" fmla="*/ 6 h 8"/>
                <a:gd name="T26" fmla="*/ 6 w 6"/>
                <a:gd name="T27" fmla="*/ 3 h 8"/>
                <a:gd name="T28" fmla="*/ 6 w 6"/>
                <a:gd name="T29" fmla="*/ 0 h 8"/>
                <a:gd name="T30" fmla="*/ 4 w 6"/>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8"/>
                <a:gd name="T50" fmla="*/ 6 w 6"/>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8">
                  <a:moveTo>
                    <a:pt x="4" y="0"/>
                  </a:moveTo>
                  <a:lnTo>
                    <a:pt x="4" y="0"/>
                  </a:lnTo>
                  <a:lnTo>
                    <a:pt x="4" y="1"/>
                  </a:lnTo>
                  <a:lnTo>
                    <a:pt x="3" y="1"/>
                  </a:lnTo>
                  <a:lnTo>
                    <a:pt x="0" y="2"/>
                  </a:lnTo>
                  <a:lnTo>
                    <a:pt x="1" y="3"/>
                  </a:lnTo>
                  <a:lnTo>
                    <a:pt x="3" y="4"/>
                  </a:lnTo>
                  <a:lnTo>
                    <a:pt x="4" y="8"/>
                  </a:lnTo>
                  <a:lnTo>
                    <a:pt x="5" y="6"/>
                  </a:lnTo>
                  <a:lnTo>
                    <a:pt x="6" y="6"/>
                  </a:lnTo>
                  <a:lnTo>
                    <a:pt x="6" y="3"/>
                  </a:lnTo>
                  <a:lnTo>
                    <a:pt x="6" y="0"/>
                  </a:lnTo>
                  <a:lnTo>
                    <a:pt x="4" y="0"/>
                  </a:lnTo>
                  <a:close/>
                </a:path>
              </a:pathLst>
            </a:custGeom>
            <a:grpFill/>
            <a:ln w="1905">
              <a:solidFill>
                <a:srgbClr val="FAE374"/>
              </a:solidFill>
              <a:prstDash val="solid"/>
              <a:round/>
              <a:headEnd/>
              <a:tailEnd/>
            </a:ln>
          </p:spPr>
          <p:txBody>
            <a:bodyPr/>
            <a:lstStyle/>
            <a:p>
              <a:endParaRPr lang="en-US"/>
            </a:p>
          </p:txBody>
        </p:sp>
        <p:sp>
          <p:nvSpPr>
            <p:cNvPr id="218" name="Freeform 293"/>
            <p:cNvSpPr>
              <a:spLocks noChangeAspect="1"/>
            </p:cNvSpPr>
            <p:nvPr/>
          </p:nvSpPr>
          <p:spPr bwMode="auto">
            <a:xfrm>
              <a:off x="4785793" y="2153603"/>
              <a:ext cx="18287" cy="11412"/>
            </a:xfrm>
            <a:custGeom>
              <a:avLst/>
              <a:gdLst>
                <a:gd name="T0" fmla="*/ 4 w 14"/>
                <a:gd name="T1" fmla="*/ 0 h 8"/>
                <a:gd name="T2" fmla="*/ 4 w 14"/>
                <a:gd name="T3" fmla="*/ 0 h 8"/>
                <a:gd name="T4" fmla="*/ 2 w 14"/>
                <a:gd name="T5" fmla="*/ 1 h 8"/>
                <a:gd name="T6" fmla="*/ 1 w 14"/>
                <a:gd name="T7" fmla="*/ 2 h 8"/>
                <a:gd name="T8" fmla="*/ 0 w 14"/>
                <a:gd name="T9" fmla="*/ 5 h 8"/>
                <a:gd name="T10" fmla="*/ 1 w 14"/>
                <a:gd name="T11" fmla="*/ 6 h 8"/>
                <a:gd name="T12" fmla="*/ 2 w 14"/>
                <a:gd name="T13" fmla="*/ 8 h 8"/>
                <a:gd name="T14" fmla="*/ 4 w 14"/>
                <a:gd name="T15" fmla="*/ 8 h 8"/>
                <a:gd name="T16" fmla="*/ 8 w 14"/>
                <a:gd name="T17" fmla="*/ 8 h 8"/>
                <a:gd name="T18" fmla="*/ 11 w 14"/>
                <a:gd name="T19" fmla="*/ 7 h 8"/>
                <a:gd name="T20" fmla="*/ 11 w 14"/>
                <a:gd name="T21" fmla="*/ 5 h 8"/>
                <a:gd name="T22" fmla="*/ 11 w 14"/>
                <a:gd name="T23" fmla="*/ 5 h 8"/>
                <a:gd name="T24" fmla="*/ 12 w 14"/>
                <a:gd name="T25" fmla="*/ 5 h 8"/>
                <a:gd name="T26" fmla="*/ 12 w 14"/>
                <a:gd name="T27" fmla="*/ 3 h 8"/>
                <a:gd name="T28" fmla="*/ 12 w 14"/>
                <a:gd name="T29" fmla="*/ 1 h 8"/>
                <a:gd name="T30" fmla="*/ 12 w 14"/>
                <a:gd name="T31" fmla="*/ 1 h 8"/>
                <a:gd name="T32" fmla="*/ 14 w 14"/>
                <a:gd name="T33" fmla="*/ 1 h 8"/>
                <a:gd name="T34" fmla="*/ 11 w 14"/>
                <a:gd name="T35" fmla="*/ 0 h 8"/>
                <a:gd name="T36" fmla="*/ 8 w 14"/>
                <a:gd name="T37" fmla="*/ 0 h 8"/>
                <a:gd name="T38" fmla="*/ 4 w 14"/>
                <a:gd name="T39" fmla="*/ 0 h 8"/>
                <a:gd name="T40" fmla="*/ 4 w 14"/>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8"/>
                <a:gd name="T65" fmla="*/ 14 w 14"/>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8">
                  <a:moveTo>
                    <a:pt x="4" y="0"/>
                  </a:moveTo>
                  <a:lnTo>
                    <a:pt x="4" y="0"/>
                  </a:lnTo>
                  <a:lnTo>
                    <a:pt x="2" y="1"/>
                  </a:lnTo>
                  <a:lnTo>
                    <a:pt x="1" y="2"/>
                  </a:lnTo>
                  <a:lnTo>
                    <a:pt x="0" y="5"/>
                  </a:lnTo>
                  <a:lnTo>
                    <a:pt x="1" y="6"/>
                  </a:lnTo>
                  <a:lnTo>
                    <a:pt x="2" y="8"/>
                  </a:lnTo>
                  <a:lnTo>
                    <a:pt x="4" y="8"/>
                  </a:lnTo>
                  <a:lnTo>
                    <a:pt x="8" y="8"/>
                  </a:lnTo>
                  <a:lnTo>
                    <a:pt x="11" y="7"/>
                  </a:lnTo>
                  <a:lnTo>
                    <a:pt x="11" y="5"/>
                  </a:lnTo>
                  <a:lnTo>
                    <a:pt x="12" y="5"/>
                  </a:lnTo>
                  <a:lnTo>
                    <a:pt x="12" y="3"/>
                  </a:lnTo>
                  <a:lnTo>
                    <a:pt x="12" y="1"/>
                  </a:lnTo>
                  <a:lnTo>
                    <a:pt x="14" y="1"/>
                  </a:lnTo>
                  <a:lnTo>
                    <a:pt x="11" y="0"/>
                  </a:lnTo>
                  <a:lnTo>
                    <a:pt x="8" y="0"/>
                  </a:lnTo>
                  <a:lnTo>
                    <a:pt x="4" y="0"/>
                  </a:lnTo>
                  <a:close/>
                </a:path>
              </a:pathLst>
            </a:custGeom>
            <a:grpFill/>
            <a:ln w="1905">
              <a:solidFill>
                <a:srgbClr val="FAE374"/>
              </a:solidFill>
              <a:prstDash val="solid"/>
              <a:round/>
              <a:headEnd/>
              <a:tailEnd/>
            </a:ln>
          </p:spPr>
          <p:txBody>
            <a:bodyPr/>
            <a:lstStyle/>
            <a:p>
              <a:endParaRPr lang="en-US"/>
            </a:p>
          </p:txBody>
        </p:sp>
        <p:sp>
          <p:nvSpPr>
            <p:cNvPr id="219" name="Freeform 294"/>
            <p:cNvSpPr>
              <a:spLocks noChangeAspect="1"/>
            </p:cNvSpPr>
            <p:nvPr/>
          </p:nvSpPr>
          <p:spPr bwMode="auto">
            <a:xfrm>
              <a:off x="4810612" y="2129354"/>
              <a:ext cx="60086" cy="49925"/>
            </a:xfrm>
            <a:custGeom>
              <a:avLst/>
              <a:gdLst>
                <a:gd name="T0" fmla="*/ 41 w 46"/>
                <a:gd name="T1" fmla="*/ 12 h 35"/>
                <a:gd name="T2" fmla="*/ 44 w 46"/>
                <a:gd name="T3" fmla="*/ 9 h 35"/>
                <a:gd name="T4" fmla="*/ 44 w 46"/>
                <a:gd name="T5" fmla="*/ 9 h 35"/>
                <a:gd name="T6" fmla="*/ 45 w 46"/>
                <a:gd name="T7" fmla="*/ 8 h 35"/>
                <a:gd name="T8" fmla="*/ 46 w 46"/>
                <a:gd name="T9" fmla="*/ 6 h 35"/>
                <a:gd name="T10" fmla="*/ 46 w 46"/>
                <a:gd name="T11" fmla="*/ 6 h 35"/>
                <a:gd name="T12" fmla="*/ 45 w 46"/>
                <a:gd name="T13" fmla="*/ 2 h 35"/>
                <a:gd name="T14" fmla="*/ 44 w 46"/>
                <a:gd name="T15" fmla="*/ 1 h 35"/>
                <a:gd name="T16" fmla="*/ 44 w 46"/>
                <a:gd name="T17" fmla="*/ 1 h 35"/>
                <a:gd name="T18" fmla="*/ 44 w 46"/>
                <a:gd name="T19" fmla="*/ 3 h 35"/>
                <a:gd name="T20" fmla="*/ 44 w 46"/>
                <a:gd name="T21" fmla="*/ 4 h 35"/>
                <a:gd name="T22" fmla="*/ 44 w 46"/>
                <a:gd name="T23" fmla="*/ 4 h 35"/>
                <a:gd name="T24" fmla="*/ 39 w 46"/>
                <a:gd name="T25" fmla="*/ 3 h 35"/>
                <a:gd name="T26" fmla="*/ 32 w 46"/>
                <a:gd name="T27" fmla="*/ 2 h 35"/>
                <a:gd name="T28" fmla="*/ 27 w 46"/>
                <a:gd name="T29" fmla="*/ 0 h 35"/>
                <a:gd name="T30" fmla="*/ 22 w 46"/>
                <a:gd name="T31" fmla="*/ 0 h 35"/>
                <a:gd name="T32" fmla="*/ 22 w 46"/>
                <a:gd name="T33" fmla="*/ 0 h 35"/>
                <a:gd name="T34" fmla="*/ 20 w 46"/>
                <a:gd name="T35" fmla="*/ 0 h 35"/>
                <a:gd name="T36" fmla="*/ 20 w 46"/>
                <a:gd name="T37" fmla="*/ 1 h 35"/>
                <a:gd name="T38" fmla="*/ 19 w 46"/>
                <a:gd name="T39" fmla="*/ 2 h 35"/>
                <a:gd name="T40" fmla="*/ 19 w 46"/>
                <a:gd name="T41" fmla="*/ 2 h 35"/>
                <a:gd name="T42" fmla="*/ 14 w 46"/>
                <a:gd name="T43" fmla="*/ 3 h 35"/>
                <a:gd name="T44" fmla="*/ 11 w 46"/>
                <a:gd name="T45" fmla="*/ 2 h 35"/>
                <a:gd name="T46" fmla="*/ 11 w 46"/>
                <a:gd name="T47" fmla="*/ 2 h 35"/>
                <a:gd name="T48" fmla="*/ 5 w 46"/>
                <a:gd name="T49" fmla="*/ 4 h 35"/>
                <a:gd name="T50" fmla="*/ 0 w 46"/>
                <a:gd name="T51" fmla="*/ 8 h 35"/>
                <a:gd name="T52" fmla="*/ 0 w 46"/>
                <a:gd name="T53" fmla="*/ 8 h 35"/>
                <a:gd name="T54" fmla="*/ 0 w 46"/>
                <a:gd name="T55" fmla="*/ 19 h 35"/>
                <a:gd name="T56" fmla="*/ 5 w 46"/>
                <a:gd name="T57" fmla="*/ 22 h 35"/>
                <a:gd name="T58" fmla="*/ 5 w 46"/>
                <a:gd name="T59" fmla="*/ 22 h 35"/>
                <a:gd name="T60" fmla="*/ 5 w 46"/>
                <a:gd name="T61" fmla="*/ 28 h 35"/>
                <a:gd name="T62" fmla="*/ 5 w 46"/>
                <a:gd name="T63" fmla="*/ 28 h 35"/>
                <a:gd name="T64" fmla="*/ 9 w 46"/>
                <a:gd name="T65" fmla="*/ 27 h 35"/>
                <a:gd name="T66" fmla="*/ 9 w 46"/>
                <a:gd name="T67" fmla="*/ 27 h 35"/>
                <a:gd name="T68" fmla="*/ 12 w 46"/>
                <a:gd name="T69" fmla="*/ 26 h 35"/>
                <a:gd name="T70" fmla="*/ 13 w 46"/>
                <a:gd name="T71" fmla="*/ 25 h 35"/>
                <a:gd name="T72" fmla="*/ 13 w 46"/>
                <a:gd name="T73" fmla="*/ 25 h 35"/>
                <a:gd name="T74" fmla="*/ 14 w 46"/>
                <a:gd name="T75" fmla="*/ 26 h 35"/>
                <a:gd name="T76" fmla="*/ 20 w 46"/>
                <a:gd name="T77" fmla="*/ 27 h 35"/>
                <a:gd name="T78" fmla="*/ 20 w 46"/>
                <a:gd name="T79" fmla="*/ 27 h 35"/>
                <a:gd name="T80" fmla="*/ 21 w 46"/>
                <a:gd name="T81" fmla="*/ 27 h 35"/>
                <a:gd name="T82" fmla="*/ 22 w 46"/>
                <a:gd name="T83" fmla="*/ 30 h 35"/>
                <a:gd name="T84" fmla="*/ 23 w 46"/>
                <a:gd name="T85" fmla="*/ 31 h 35"/>
                <a:gd name="T86" fmla="*/ 25 w 46"/>
                <a:gd name="T87" fmla="*/ 31 h 35"/>
                <a:gd name="T88" fmla="*/ 28 w 46"/>
                <a:gd name="T89" fmla="*/ 35 h 35"/>
                <a:gd name="T90" fmla="*/ 33 w 46"/>
                <a:gd name="T91" fmla="*/ 34 h 35"/>
                <a:gd name="T92" fmla="*/ 33 w 46"/>
                <a:gd name="T93" fmla="*/ 34 h 35"/>
                <a:gd name="T94" fmla="*/ 33 w 46"/>
                <a:gd name="T95" fmla="*/ 31 h 35"/>
                <a:gd name="T96" fmla="*/ 35 w 46"/>
                <a:gd name="T97" fmla="*/ 30 h 35"/>
                <a:gd name="T98" fmla="*/ 36 w 46"/>
                <a:gd name="T99" fmla="*/ 28 h 35"/>
                <a:gd name="T100" fmla="*/ 36 w 46"/>
                <a:gd name="T101" fmla="*/ 28 h 35"/>
                <a:gd name="T102" fmla="*/ 38 w 46"/>
                <a:gd name="T103" fmla="*/ 26 h 35"/>
                <a:gd name="T104" fmla="*/ 39 w 46"/>
                <a:gd name="T105" fmla="*/ 24 h 35"/>
                <a:gd name="T106" fmla="*/ 39 w 46"/>
                <a:gd name="T107" fmla="*/ 24 h 35"/>
                <a:gd name="T108" fmla="*/ 36 w 46"/>
                <a:gd name="T109" fmla="*/ 17 h 35"/>
                <a:gd name="T110" fmla="*/ 36 w 46"/>
                <a:gd name="T111" fmla="*/ 17 h 35"/>
                <a:gd name="T112" fmla="*/ 36 w 46"/>
                <a:gd name="T113" fmla="*/ 15 h 35"/>
                <a:gd name="T114" fmla="*/ 37 w 46"/>
                <a:gd name="T115" fmla="*/ 12 h 35"/>
                <a:gd name="T116" fmla="*/ 38 w 46"/>
                <a:gd name="T117" fmla="*/ 12 h 35"/>
                <a:gd name="T118" fmla="*/ 41 w 46"/>
                <a:gd name="T119" fmla="*/ 12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35"/>
                <a:gd name="T182" fmla="*/ 46 w 46"/>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35">
                  <a:moveTo>
                    <a:pt x="41" y="12"/>
                  </a:moveTo>
                  <a:lnTo>
                    <a:pt x="44" y="9"/>
                  </a:lnTo>
                  <a:lnTo>
                    <a:pt x="45" y="8"/>
                  </a:lnTo>
                  <a:lnTo>
                    <a:pt x="46" y="6"/>
                  </a:lnTo>
                  <a:lnTo>
                    <a:pt x="45" y="2"/>
                  </a:lnTo>
                  <a:lnTo>
                    <a:pt x="44" y="1"/>
                  </a:lnTo>
                  <a:lnTo>
                    <a:pt x="44" y="3"/>
                  </a:lnTo>
                  <a:lnTo>
                    <a:pt x="44" y="4"/>
                  </a:lnTo>
                  <a:lnTo>
                    <a:pt x="39" y="3"/>
                  </a:lnTo>
                  <a:lnTo>
                    <a:pt x="32" y="2"/>
                  </a:lnTo>
                  <a:lnTo>
                    <a:pt x="27" y="0"/>
                  </a:lnTo>
                  <a:lnTo>
                    <a:pt x="22" y="0"/>
                  </a:lnTo>
                  <a:lnTo>
                    <a:pt x="20" y="0"/>
                  </a:lnTo>
                  <a:lnTo>
                    <a:pt x="20" y="1"/>
                  </a:lnTo>
                  <a:lnTo>
                    <a:pt x="19" y="2"/>
                  </a:lnTo>
                  <a:lnTo>
                    <a:pt x="14" y="3"/>
                  </a:lnTo>
                  <a:lnTo>
                    <a:pt x="11" y="2"/>
                  </a:lnTo>
                  <a:lnTo>
                    <a:pt x="5" y="4"/>
                  </a:lnTo>
                  <a:lnTo>
                    <a:pt x="0" y="8"/>
                  </a:lnTo>
                  <a:lnTo>
                    <a:pt x="0" y="19"/>
                  </a:lnTo>
                  <a:lnTo>
                    <a:pt x="5" y="22"/>
                  </a:lnTo>
                  <a:lnTo>
                    <a:pt x="5" y="28"/>
                  </a:lnTo>
                  <a:lnTo>
                    <a:pt x="9" y="27"/>
                  </a:lnTo>
                  <a:lnTo>
                    <a:pt x="12" y="26"/>
                  </a:lnTo>
                  <a:lnTo>
                    <a:pt x="13" y="25"/>
                  </a:lnTo>
                  <a:lnTo>
                    <a:pt x="14" y="26"/>
                  </a:lnTo>
                  <a:lnTo>
                    <a:pt x="20" y="27"/>
                  </a:lnTo>
                  <a:lnTo>
                    <a:pt x="21" y="27"/>
                  </a:lnTo>
                  <a:lnTo>
                    <a:pt x="22" y="30"/>
                  </a:lnTo>
                  <a:lnTo>
                    <a:pt x="23" y="31"/>
                  </a:lnTo>
                  <a:lnTo>
                    <a:pt x="25" y="31"/>
                  </a:lnTo>
                  <a:lnTo>
                    <a:pt x="28" y="35"/>
                  </a:lnTo>
                  <a:lnTo>
                    <a:pt x="33" y="34"/>
                  </a:lnTo>
                  <a:lnTo>
                    <a:pt x="33" y="31"/>
                  </a:lnTo>
                  <a:lnTo>
                    <a:pt x="35" y="30"/>
                  </a:lnTo>
                  <a:lnTo>
                    <a:pt x="36" y="28"/>
                  </a:lnTo>
                  <a:lnTo>
                    <a:pt x="38" y="26"/>
                  </a:lnTo>
                  <a:lnTo>
                    <a:pt x="39" y="24"/>
                  </a:lnTo>
                  <a:lnTo>
                    <a:pt x="36" y="17"/>
                  </a:lnTo>
                  <a:lnTo>
                    <a:pt x="36" y="15"/>
                  </a:lnTo>
                  <a:lnTo>
                    <a:pt x="37" y="12"/>
                  </a:lnTo>
                  <a:lnTo>
                    <a:pt x="38" y="12"/>
                  </a:lnTo>
                  <a:lnTo>
                    <a:pt x="41" y="12"/>
                  </a:lnTo>
                  <a:close/>
                </a:path>
              </a:pathLst>
            </a:custGeom>
            <a:grpFill/>
            <a:ln w="1905">
              <a:solidFill>
                <a:srgbClr val="FAE374"/>
              </a:solidFill>
              <a:prstDash val="solid"/>
              <a:round/>
              <a:headEnd/>
              <a:tailEnd/>
            </a:ln>
          </p:spPr>
          <p:txBody>
            <a:bodyPr/>
            <a:lstStyle/>
            <a:p>
              <a:endParaRPr lang="en-US"/>
            </a:p>
          </p:txBody>
        </p:sp>
        <p:sp>
          <p:nvSpPr>
            <p:cNvPr id="220" name="Freeform 295"/>
            <p:cNvSpPr>
              <a:spLocks noChangeAspect="1"/>
            </p:cNvSpPr>
            <p:nvPr/>
          </p:nvSpPr>
          <p:spPr bwMode="auto">
            <a:xfrm>
              <a:off x="4977809" y="2962394"/>
              <a:ext cx="88823" cy="108409"/>
            </a:xfrm>
            <a:custGeom>
              <a:avLst/>
              <a:gdLst>
                <a:gd name="T0" fmla="*/ 19 w 68"/>
                <a:gd name="T1" fmla="*/ 4 h 76"/>
                <a:gd name="T2" fmla="*/ 14 w 68"/>
                <a:gd name="T3" fmla="*/ 3 h 76"/>
                <a:gd name="T4" fmla="*/ 8 w 68"/>
                <a:gd name="T5" fmla="*/ 8 h 76"/>
                <a:gd name="T6" fmla="*/ 7 w 68"/>
                <a:gd name="T7" fmla="*/ 11 h 76"/>
                <a:gd name="T8" fmla="*/ 6 w 68"/>
                <a:gd name="T9" fmla="*/ 12 h 76"/>
                <a:gd name="T10" fmla="*/ 5 w 68"/>
                <a:gd name="T11" fmla="*/ 12 h 76"/>
                <a:gd name="T12" fmla="*/ 5 w 68"/>
                <a:gd name="T13" fmla="*/ 17 h 76"/>
                <a:gd name="T14" fmla="*/ 5 w 68"/>
                <a:gd name="T15" fmla="*/ 21 h 76"/>
                <a:gd name="T16" fmla="*/ 5 w 68"/>
                <a:gd name="T17" fmla="*/ 25 h 76"/>
                <a:gd name="T18" fmla="*/ 3 w 68"/>
                <a:gd name="T19" fmla="*/ 29 h 76"/>
                <a:gd name="T20" fmla="*/ 1 w 68"/>
                <a:gd name="T21" fmla="*/ 34 h 76"/>
                <a:gd name="T22" fmla="*/ 1 w 68"/>
                <a:gd name="T23" fmla="*/ 42 h 76"/>
                <a:gd name="T24" fmla="*/ 1 w 68"/>
                <a:gd name="T25" fmla="*/ 49 h 76"/>
                <a:gd name="T26" fmla="*/ 7 w 68"/>
                <a:gd name="T27" fmla="*/ 52 h 76"/>
                <a:gd name="T28" fmla="*/ 9 w 68"/>
                <a:gd name="T29" fmla="*/ 51 h 76"/>
                <a:gd name="T30" fmla="*/ 11 w 68"/>
                <a:gd name="T31" fmla="*/ 52 h 76"/>
                <a:gd name="T32" fmla="*/ 13 w 68"/>
                <a:gd name="T33" fmla="*/ 56 h 76"/>
                <a:gd name="T34" fmla="*/ 15 w 68"/>
                <a:gd name="T35" fmla="*/ 46 h 76"/>
                <a:gd name="T36" fmla="*/ 17 w 68"/>
                <a:gd name="T37" fmla="*/ 45 h 76"/>
                <a:gd name="T38" fmla="*/ 19 w 68"/>
                <a:gd name="T39" fmla="*/ 46 h 76"/>
                <a:gd name="T40" fmla="*/ 24 w 68"/>
                <a:gd name="T41" fmla="*/ 51 h 76"/>
                <a:gd name="T42" fmla="*/ 25 w 68"/>
                <a:gd name="T43" fmla="*/ 52 h 76"/>
                <a:gd name="T44" fmla="*/ 29 w 68"/>
                <a:gd name="T45" fmla="*/ 51 h 76"/>
                <a:gd name="T46" fmla="*/ 30 w 68"/>
                <a:gd name="T47" fmla="*/ 52 h 76"/>
                <a:gd name="T48" fmla="*/ 35 w 68"/>
                <a:gd name="T49" fmla="*/ 54 h 76"/>
                <a:gd name="T50" fmla="*/ 41 w 68"/>
                <a:gd name="T51" fmla="*/ 56 h 76"/>
                <a:gd name="T52" fmla="*/ 45 w 68"/>
                <a:gd name="T53" fmla="*/ 59 h 76"/>
                <a:gd name="T54" fmla="*/ 48 w 68"/>
                <a:gd name="T55" fmla="*/ 63 h 76"/>
                <a:gd name="T56" fmla="*/ 50 w 68"/>
                <a:gd name="T57" fmla="*/ 68 h 76"/>
                <a:gd name="T58" fmla="*/ 52 w 68"/>
                <a:gd name="T59" fmla="*/ 71 h 76"/>
                <a:gd name="T60" fmla="*/ 57 w 68"/>
                <a:gd name="T61" fmla="*/ 75 h 76"/>
                <a:gd name="T62" fmla="*/ 62 w 68"/>
                <a:gd name="T63" fmla="*/ 76 h 76"/>
                <a:gd name="T64" fmla="*/ 68 w 68"/>
                <a:gd name="T65" fmla="*/ 73 h 76"/>
                <a:gd name="T66" fmla="*/ 68 w 68"/>
                <a:gd name="T67" fmla="*/ 68 h 76"/>
                <a:gd name="T68" fmla="*/ 62 w 68"/>
                <a:gd name="T69" fmla="*/ 63 h 76"/>
                <a:gd name="T70" fmla="*/ 57 w 68"/>
                <a:gd name="T71" fmla="*/ 60 h 76"/>
                <a:gd name="T72" fmla="*/ 57 w 68"/>
                <a:gd name="T73" fmla="*/ 58 h 76"/>
                <a:gd name="T74" fmla="*/ 57 w 68"/>
                <a:gd name="T75" fmla="*/ 53 h 76"/>
                <a:gd name="T76" fmla="*/ 56 w 68"/>
                <a:gd name="T77" fmla="*/ 52 h 76"/>
                <a:gd name="T78" fmla="*/ 51 w 68"/>
                <a:gd name="T79" fmla="*/ 51 h 76"/>
                <a:gd name="T80" fmla="*/ 48 w 68"/>
                <a:gd name="T81" fmla="*/ 49 h 76"/>
                <a:gd name="T82" fmla="*/ 47 w 68"/>
                <a:gd name="T83" fmla="*/ 46 h 76"/>
                <a:gd name="T84" fmla="*/ 46 w 68"/>
                <a:gd name="T85" fmla="*/ 42 h 76"/>
                <a:gd name="T86" fmla="*/ 45 w 68"/>
                <a:gd name="T87" fmla="*/ 40 h 76"/>
                <a:gd name="T88" fmla="*/ 40 w 68"/>
                <a:gd name="T89" fmla="*/ 40 h 76"/>
                <a:gd name="T90" fmla="*/ 39 w 68"/>
                <a:gd name="T91" fmla="*/ 38 h 76"/>
                <a:gd name="T92" fmla="*/ 34 w 68"/>
                <a:gd name="T93" fmla="*/ 30 h 76"/>
                <a:gd name="T94" fmla="*/ 33 w 68"/>
                <a:gd name="T95" fmla="*/ 32 h 76"/>
                <a:gd name="T96" fmla="*/ 31 w 68"/>
                <a:gd name="T97" fmla="*/ 32 h 76"/>
                <a:gd name="T98" fmla="*/ 31 w 68"/>
                <a:gd name="T99" fmla="*/ 30 h 76"/>
                <a:gd name="T100" fmla="*/ 27 w 68"/>
                <a:gd name="T101" fmla="*/ 29 h 76"/>
                <a:gd name="T102" fmla="*/ 26 w 68"/>
                <a:gd name="T103" fmla="*/ 22 h 76"/>
                <a:gd name="T104" fmla="*/ 25 w 68"/>
                <a:gd name="T105" fmla="*/ 5 h 76"/>
                <a:gd name="T106" fmla="*/ 24 w 68"/>
                <a:gd name="T107" fmla="*/ 0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76"/>
                <a:gd name="T164" fmla="*/ 68 w 68"/>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76">
                  <a:moveTo>
                    <a:pt x="24" y="0"/>
                  </a:moveTo>
                  <a:lnTo>
                    <a:pt x="19" y="4"/>
                  </a:lnTo>
                  <a:lnTo>
                    <a:pt x="14" y="3"/>
                  </a:lnTo>
                  <a:lnTo>
                    <a:pt x="11" y="5"/>
                  </a:lnTo>
                  <a:lnTo>
                    <a:pt x="8" y="8"/>
                  </a:lnTo>
                  <a:lnTo>
                    <a:pt x="7" y="11"/>
                  </a:lnTo>
                  <a:lnTo>
                    <a:pt x="7" y="12"/>
                  </a:lnTo>
                  <a:lnTo>
                    <a:pt x="6" y="12"/>
                  </a:lnTo>
                  <a:lnTo>
                    <a:pt x="5" y="12"/>
                  </a:lnTo>
                  <a:lnTo>
                    <a:pt x="5" y="13"/>
                  </a:lnTo>
                  <a:lnTo>
                    <a:pt x="5" y="17"/>
                  </a:lnTo>
                  <a:lnTo>
                    <a:pt x="5" y="21"/>
                  </a:lnTo>
                  <a:lnTo>
                    <a:pt x="5" y="25"/>
                  </a:lnTo>
                  <a:lnTo>
                    <a:pt x="3" y="28"/>
                  </a:lnTo>
                  <a:lnTo>
                    <a:pt x="3" y="29"/>
                  </a:lnTo>
                  <a:lnTo>
                    <a:pt x="1" y="34"/>
                  </a:lnTo>
                  <a:lnTo>
                    <a:pt x="0" y="38"/>
                  </a:lnTo>
                  <a:lnTo>
                    <a:pt x="1" y="42"/>
                  </a:lnTo>
                  <a:lnTo>
                    <a:pt x="1" y="49"/>
                  </a:lnTo>
                  <a:lnTo>
                    <a:pt x="1" y="54"/>
                  </a:lnTo>
                  <a:lnTo>
                    <a:pt x="7" y="52"/>
                  </a:lnTo>
                  <a:lnTo>
                    <a:pt x="9" y="51"/>
                  </a:lnTo>
                  <a:lnTo>
                    <a:pt x="10" y="52"/>
                  </a:lnTo>
                  <a:lnTo>
                    <a:pt x="11" y="52"/>
                  </a:lnTo>
                  <a:lnTo>
                    <a:pt x="13" y="56"/>
                  </a:lnTo>
                  <a:lnTo>
                    <a:pt x="15" y="46"/>
                  </a:lnTo>
                  <a:lnTo>
                    <a:pt x="16" y="45"/>
                  </a:lnTo>
                  <a:lnTo>
                    <a:pt x="17" y="45"/>
                  </a:lnTo>
                  <a:lnTo>
                    <a:pt x="19" y="46"/>
                  </a:lnTo>
                  <a:lnTo>
                    <a:pt x="23" y="50"/>
                  </a:lnTo>
                  <a:lnTo>
                    <a:pt x="24" y="51"/>
                  </a:lnTo>
                  <a:lnTo>
                    <a:pt x="25" y="52"/>
                  </a:lnTo>
                  <a:lnTo>
                    <a:pt x="27" y="51"/>
                  </a:lnTo>
                  <a:lnTo>
                    <a:pt x="29" y="51"/>
                  </a:lnTo>
                  <a:lnTo>
                    <a:pt x="30" y="52"/>
                  </a:lnTo>
                  <a:lnTo>
                    <a:pt x="32" y="54"/>
                  </a:lnTo>
                  <a:lnTo>
                    <a:pt x="35" y="54"/>
                  </a:lnTo>
                  <a:lnTo>
                    <a:pt x="41" y="56"/>
                  </a:lnTo>
                  <a:lnTo>
                    <a:pt x="42" y="58"/>
                  </a:lnTo>
                  <a:lnTo>
                    <a:pt x="45" y="59"/>
                  </a:lnTo>
                  <a:lnTo>
                    <a:pt x="48" y="63"/>
                  </a:lnTo>
                  <a:lnTo>
                    <a:pt x="49" y="66"/>
                  </a:lnTo>
                  <a:lnTo>
                    <a:pt x="50" y="68"/>
                  </a:lnTo>
                  <a:lnTo>
                    <a:pt x="52" y="71"/>
                  </a:lnTo>
                  <a:lnTo>
                    <a:pt x="55" y="74"/>
                  </a:lnTo>
                  <a:lnTo>
                    <a:pt x="57" y="75"/>
                  </a:lnTo>
                  <a:lnTo>
                    <a:pt x="58" y="74"/>
                  </a:lnTo>
                  <a:lnTo>
                    <a:pt x="62" y="76"/>
                  </a:lnTo>
                  <a:lnTo>
                    <a:pt x="68" y="73"/>
                  </a:lnTo>
                  <a:lnTo>
                    <a:pt x="67" y="69"/>
                  </a:lnTo>
                  <a:lnTo>
                    <a:pt x="68" y="68"/>
                  </a:lnTo>
                  <a:lnTo>
                    <a:pt x="62" y="63"/>
                  </a:lnTo>
                  <a:lnTo>
                    <a:pt x="59" y="62"/>
                  </a:lnTo>
                  <a:lnTo>
                    <a:pt x="57" y="60"/>
                  </a:lnTo>
                  <a:lnTo>
                    <a:pt x="57" y="58"/>
                  </a:lnTo>
                  <a:lnTo>
                    <a:pt x="57" y="56"/>
                  </a:lnTo>
                  <a:lnTo>
                    <a:pt x="57" y="53"/>
                  </a:lnTo>
                  <a:lnTo>
                    <a:pt x="56" y="52"/>
                  </a:lnTo>
                  <a:lnTo>
                    <a:pt x="54" y="51"/>
                  </a:lnTo>
                  <a:lnTo>
                    <a:pt x="51" y="51"/>
                  </a:lnTo>
                  <a:lnTo>
                    <a:pt x="49" y="50"/>
                  </a:lnTo>
                  <a:lnTo>
                    <a:pt x="48" y="49"/>
                  </a:lnTo>
                  <a:lnTo>
                    <a:pt x="47" y="46"/>
                  </a:lnTo>
                  <a:lnTo>
                    <a:pt x="47" y="44"/>
                  </a:lnTo>
                  <a:lnTo>
                    <a:pt x="46" y="42"/>
                  </a:lnTo>
                  <a:lnTo>
                    <a:pt x="45" y="40"/>
                  </a:lnTo>
                  <a:lnTo>
                    <a:pt x="42" y="40"/>
                  </a:lnTo>
                  <a:lnTo>
                    <a:pt x="40" y="40"/>
                  </a:lnTo>
                  <a:lnTo>
                    <a:pt x="39" y="38"/>
                  </a:lnTo>
                  <a:lnTo>
                    <a:pt x="37" y="35"/>
                  </a:lnTo>
                  <a:lnTo>
                    <a:pt x="34" y="30"/>
                  </a:lnTo>
                  <a:lnTo>
                    <a:pt x="33" y="32"/>
                  </a:lnTo>
                  <a:lnTo>
                    <a:pt x="31" y="32"/>
                  </a:lnTo>
                  <a:lnTo>
                    <a:pt x="31" y="30"/>
                  </a:lnTo>
                  <a:lnTo>
                    <a:pt x="30" y="29"/>
                  </a:lnTo>
                  <a:lnTo>
                    <a:pt x="27" y="29"/>
                  </a:lnTo>
                  <a:lnTo>
                    <a:pt x="26" y="22"/>
                  </a:lnTo>
                  <a:lnTo>
                    <a:pt x="26" y="14"/>
                  </a:lnTo>
                  <a:lnTo>
                    <a:pt x="25" y="5"/>
                  </a:lnTo>
                  <a:lnTo>
                    <a:pt x="24" y="0"/>
                  </a:lnTo>
                  <a:close/>
                </a:path>
              </a:pathLst>
            </a:custGeom>
            <a:grpFill/>
            <a:ln w="1905">
              <a:solidFill>
                <a:srgbClr val="FAE374"/>
              </a:solidFill>
              <a:prstDash val="solid"/>
              <a:round/>
              <a:headEnd/>
              <a:tailEnd/>
            </a:ln>
          </p:spPr>
          <p:txBody>
            <a:bodyPr/>
            <a:lstStyle/>
            <a:p>
              <a:endParaRPr lang="en-US"/>
            </a:p>
          </p:txBody>
        </p:sp>
        <p:sp>
          <p:nvSpPr>
            <p:cNvPr id="221" name="Freeform 296"/>
            <p:cNvSpPr>
              <a:spLocks noChangeAspect="1" noEditPoints="1"/>
            </p:cNvSpPr>
            <p:nvPr/>
          </p:nvSpPr>
          <p:spPr bwMode="auto">
            <a:xfrm>
              <a:off x="4602921" y="3223432"/>
              <a:ext cx="45718" cy="42793"/>
            </a:xfrm>
            <a:custGeom>
              <a:avLst/>
              <a:gdLst>
                <a:gd name="T0" fmla="*/ 16 w 35"/>
                <a:gd name="T1" fmla="*/ 17 h 30"/>
                <a:gd name="T2" fmla="*/ 16 w 35"/>
                <a:gd name="T3" fmla="*/ 17 h 30"/>
                <a:gd name="T4" fmla="*/ 16 w 35"/>
                <a:gd name="T5" fmla="*/ 25 h 30"/>
                <a:gd name="T6" fmla="*/ 16 w 35"/>
                <a:gd name="T7" fmla="*/ 25 h 30"/>
                <a:gd name="T8" fmla="*/ 13 w 35"/>
                <a:gd name="T9" fmla="*/ 30 h 30"/>
                <a:gd name="T10" fmla="*/ 34 w 35"/>
                <a:gd name="T11" fmla="*/ 30 h 30"/>
                <a:gd name="T12" fmla="*/ 35 w 35"/>
                <a:gd name="T13" fmla="*/ 16 h 30"/>
                <a:gd name="T14" fmla="*/ 16 w 35"/>
                <a:gd name="T15" fmla="*/ 17 h 30"/>
                <a:gd name="T16" fmla="*/ 3 w 35"/>
                <a:gd name="T17" fmla="*/ 0 h 30"/>
                <a:gd name="T18" fmla="*/ 3 w 35"/>
                <a:gd name="T19" fmla="*/ 0 h 30"/>
                <a:gd name="T20" fmla="*/ 1 w 35"/>
                <a:gd name="T21" fmla="*/ 1 h 30"/>
                <a:gd name="T22" fmla="*/ 0 w 35"/>
                <a:gd name="T23" fmla="*/ 4 h 30"/>
                <a:gd name="T24" fmla="*/ 1 w 35"/>
                <a:gd name="T25" fmla="*/ 5 h 30"/>
                <a:gd name="T26" fmla="*/ 4 w 35"/>
                <a:gd name="T27" fmla="*/ 5 h 30"/>
                <a:gd name="T28" fmla="*/ 4 w 35"/>
                <a:gd name="T29" fmla="*/ 5 h 30"/>
                <a:gd name="T30" fmla="*/ 4 w 35"/>
                <a:gd name="T31" fmla="*/ 1 h 30"/>
                <a:gd name="T32" fmla="*/ 4 w 35"/>
                <a:gd name="T33" fmla="*/ 0 h 30"/>
                <a:gd name="T34" fmla="*/ 3 w 35"/>
                <a:gd name="T35" fmla="*/ 0 h 30"/>
                <a:gd name="T36" fmla="*/ 3 w 35"/>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0"/>
                <a:gd name="T59" fmla="*/ 35 w 3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0">
                  <a:moveTo>
                    <a:pt x="16" y="17"/>
                  </a:moveTo>
                  <a:lnTo>
                    <a:pt x="16" y="17"/>
                  </a:lnTo>
                  <a:lnTo>
                    <a:pt x="16" y="25"/>
                  </a:lnTo>
                  <a:lnTo>
                    <a:pt x="13" y="30"/>
                  </a:lnTo>
                  <a:lnTo>
                    <a:pt x="34" y="30"/>
                  </a:lnTo>
                  <a:lnTo>
                    <a:pt x="35" y="16"/>
                  </a:lnTo>
                  <a:lnTo>
                    <a:pt x="16" y="17"/>
                  </a:lnTo>
                  <a:close/>
                  <a:moveTo>
                    <a:pt x="3" y="0"/>
                  </a:moveTo>
                  <a:lnTo>
                    <a:pt x="3" y="0"/>
                  </a:lnTo>
                  <a:lnTo>
                    <a:pt x="1" y="1"/>
                  </a:lnTo>
                  <a:lnTo>
                    <a:pt x="0" y="4"/>
                  </a:lnTo>
                  <a:lnTo>
                    <a:pt x="1" y="5"/>
                  </a:lnTo>
                  <a:lnTo>
                    <a:pt x="4" y="5"/>
                  </a:lnTo>
                  <a:lnTo>
                    <a:pt x="4" y="1"/>
                  </a:lnTo>
                  <a:lnTo>
                    <a:pt x="4" y="0"/>
                  </a:lnTo>
                  <a:lnTo>
                    <a:pt x="3" y="0"/>
                  </a:lnTo>
                  <a:close/>
                </a:path>
              </a:pathLst>
            </a:custGeom>
            <a:grpFill/>
            <a:ln w="1905">
              <a:solidFill>
                <a:srgbClr val="FAE374"/>
              </a:solidFill>
              <a:prstDash val="solid"/>
              <a:round/>
              <a:headEnd/>
              <a:tailEnd/>
            </a:ln>
          </p:spPr>
          <p:txBody>
            <a:bodyPr/>
            <a:lstStyle/>
            <a:p>
              <a:endParaRPr lang="en-US"/>
            </a:p>
          </p:txBody>
        </p:sp>
        <p:sp>
          <p:nvSpPr>
            <p:cNvPr id="222" name="Freeform 297"/>
            <p:cNvSpPr>
              <a:spLocks noChangeAspect="1"/>
            </p:cNvSpPr>
            <p:nvPr/>
          </p:nvSpPr>
          <p:spPr bwMode="auto">
            <a:xfrm>
              <a:off x="3312369" y="3030863"/>
              <a:ext cx="39187" cy="25676"/>
            </a:xfrm>
            <a:custGeom>
              <a:avLst/>
              <a:gdLst>
                <a:gd name="T0" fmla="*/ 2 w 30"/>
                <a:gd name="T1" fmla="*/ 9 h 18"/>
                <a:gd name="T2" fmla="*/ 7 w 30"/>
                <a:gd name="T3" fmla="*/ 14 h 18"/>
                <a:gd name="T4" fmla="*/ 7 w 30"/>
                <a:gd name="T5" fmla="*/ 14 h 18"/>
                <a:gd name="T6" fmla="*/ 9 w 30"/>
                <a:gd name="T7" fmla="*/ 15 h 18"/>
                <a:gd name="T8" fmla="*/ 13 w 30"/>
                <a:gd name="T9" fmla="*/ 15 h 18"/>
                <a:gd name="T10" fmla="*/ 19 w 30"/>
                <a:gd name="T11" fmla="*/ 14 h 18"/>
                <a:gd name="T12" fmla="*/ 19 w 30"/>
                <a:gd name="T13" fmla="*/ 14 h 18"/>
                <a:gd name="T14" fmla="*/ 23 w 30"/>
                <a:gd name="T15" fmla="*/ 17 h 18"/>
                <a:gd name="T16" fmla="*/ 25 w 30"/>
                <a:gd name="T17" fmla="*/ 18 h 18"/>
                <a:gd name="T18" fmla="*/ 26 w 30"/>
                <a:gd name="T19" fmla="*/ 18 h 18"/>
                <a:gd name="T20" fmla="*/ 26 w 30"/>
                <a:gd name="T21" fmla="*/ 18 h 18"/>
                <a:gd name="T22" fmla="*/ 27 w 30"/>
                <a:gd name="T23" fmla="*/ 17 h 18"/>
                <a:gd name="T24" fmla="*/ 29 w 30"/>
                <a:gd name="T25" fmla="*/ 17 h 18"/>
                <a:gd name="T26" fmla="*/ 30 w 30"/>
                <a:gd name="T27" fmla="*/ 15 h 18"/>
                <a:gd name="T28" fmla="*/ 30 w 30"/>
                <a:gd name="T29" fmla="*/ 8 h 18"/>
                <a:gd name="T30" fmla="*/ 30 w 30"/>
                <a:gd name="T31" fmla="*/ 8 h 18"/>
                <a:gd name="T32" fmla="*/ 30 w 30"/>
                <a:gd name="T33" fmla="*/ 6 h 18"/>
                <a:gd name="T34" fmla="*/ 25 w 30"/>
                <a:gd name="T35" fmla="*/ 5 h 18"/>
                <a:gd name="T36" fmla="*/ 25 w 30"/>
                <a:gd name="T37" fmla="*/ 5 h 18"/>
                <a:gd name="T38" fmla="*/ 23 w 30"/>
                <a:gd name="T39" fmla="*/ 5 h 18"/>
                <a:gd name="T40" fmla="*/ 21 w 30"/>
                <a:gd name="T41" fmla="*/ 3 h 18"/>
                <a:gd name="T42" fmla="*/ 21 w 30"/>
                <a:gd name="T43" fmla="*/ 3 h 18"/>
                <a:gd name="T44" fmla="*/ 15 w 30"/>
                <a:gd name="T45" fmla="*/ 1 h 18"/>
                <a:gd name="T46" fmla="*/ 10 w 30"/>
                <a:gd name="T47" fmla="*/ 0 h 18"/>
                <a:gd name="T48" fmla="*/ 10 w 30"/>
                <a:gd name="T49" fmla="*/ 0 h 18"/>
                <a:gd name="T50" fmla="*/ 8 w 30"/>
                <a:gd name="T51" fmla="*/ 2 h 18"/>
                <a:gd name="T52" fmla="*/ 6 w 30"/>
                <a:gd name="T53" fmla="*/ 3 h 18"/>
                <a:gd name="T54" fmla="*/ 6 w 30"/>
                <a:gd name="T55" fmla="*/ 5 h 18"/>
                <a:gd name="T56" fmla="*/ 6 w 30"/>
                <a:gd name="T57" fmla="*/ 5 h 18"/>
                <a:gd name="T58" fmla="*/ 5 w 30"/>
                <a:gd name="T59" fmla="*/ 6 h 18"/>
                <a:gd name="T60" fmla="*/ 3 w 30"/>
                <a:gd name="T61" fmla="*/ 6 h 18"/>
                <a:gd name="T62" fmla="*/ 1 w 30"/>
                <a:gd name="T63" fmla="*/ 8 h 18"/>
                <a:gd name="T64" fmla="*/ 0 w 30"/>
                <a:gd name="T65" fmla="*/ 8 h 18"/>
                <a:gd name="T66" fmla="*/ 0 w 30"/>
                <a:gd name="T67" fmla="*/ 8 h 18"/>
                <a:gd name="T68" fmla="*/ 2 w 30"/>
                <a:gd name="T69" fmla="*/ 9 h 18"/>
                <a:gd name="T70" fmla="*/ 2 w 30"/>
                <a:gd name="T71" fmla="*/ 9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
                <a:gd name="T109" fmla="*/ 0 h 18"/>
                <a:gd name="T110" fmla="*/ 30 w 30"/>
                <a:gd name="T111" fmla="*/ 18 h 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 h="18">
                  <a:moveTo>
                    <a:pt x="2" y="9"/>
                  </a:moveTo>
                  <a:lnTo>
                    <a:pt x="7" y="14"/>
                  </a:lnTo>
                  <a:lnTo>
                    <a:pt x="9" y="15"/>
                  </a:lnTo>
                  <a:lnTo>
                    <a:pt x="13" y="15"/>
                  </a:lnTo>
                  <a:lnTo>
                    <a:pt x="19" y="14"/>
                  </a:lnTo>
                  <a:lnTo>
                    <a:pt x="23" y="17"/>
                  </a:lnTo>
                  <a:lnTo>
                    <a:pt x="25" y="18"/>
                  </a:lnTo>
                  <a:lnTo>
                    <a:pt x="26" y="18"/>
                  </a:lnTo>
                  <a:lnTo>
                    <a:pt x="27" y="17"/>
                  </a:lnTo>
                  <a:lnTo>
                    <a:pt x="29" y="17"/>
                  </a:lnTo>
                  <a:lnTo>
                    <a:pt x="30" y="15"/>
                  </a:lnTo>
                  <a:lnTo>
                    <a:pt x="30" y="8"/>
                  </a:lnTo>
                  <a:lnTo>
                    <a:pt x="30" y="6"/>
                  </a:lnTo>
                  <a:lnTo>
                    <a:pt x="25" y="5"/>
                  </a:lnTo>
                  <a:lnTo>
                    <a:pt x="23" y="5"/>
                  </a:lnTo>
                  <a:lnTo>
                    <a:pt x="21" y="3"/>
                  </a:lnTo>
                  <a:lnTo>
                    <a:pt x="15" y="1"/>
                  </a:lnTo>
                  <a:lnTo>
                    <a:pt x="10" y="0"/>
                  </a:lnTo>
                  <a:lnTo>
                    <a:pt x="8" y="2"/>
                  </a:lnTo>
                  <a:lnTo>
                    <a:pt x="6" y="3"/>
                  </a:lnTo>
                  <a:lnTo>
                    <a:pt x="6" y="5"/>
                  </a:lnTo>
                  <a:lnTo>
                    <a:pt x="5" y="6"/>
                  </a:lnTo>
                  <a:lnTo>
                    <a:pt x="3" y="6"/>
                  </a:lnTo>
                  <a:lnTo>
                    <a:pt x="1" y="8"/>
                  </a:lnTo>
                  <a:lnTo>
                    <a:pt x="0" y="8"/>
                  </a:lnTo>
                  <a:lnTo>
                    <a:pt x="2" y="9"/>
                  </a:lnTo>
                  <a:close/>
                </a:path>
              </a:pathLst>
            </a:custGeom>
            <a:grpFill/>
            <a:ln w="1905">
              <a:solidFill>
                <a:srgbClr val="FAE374"/>
              </a:solidFill>
              <a:prstDash val="solid"/>
              <a:round/>
              <a:headEnd/>
              <a:tailEnd/>
            </a:ln>
          </p:spPr>
          <p:txBody>
            <a:bodyPr/>
            <a:lstStyle/>
            <a:p>
              <a:endParaRPr lang="en-US"/>
            </a:p>
          </p:txBody>
        </p:sp>
        <p:sp>
          <p:nvSpPr>
            <p:cNvPr id="223" name="Freeform 298"/>
            <p:cNvSpPr>
              <a:spLocks noChangeAspect="1" noEditPoints="1"/>
            </p:cNvSpPr>
            <p:nvPr/>
          </p:nvSpPr>
          <p:spPr bwMode="auto">
            <a:xfrm>
              <a:off x="4821061" y="2714194"/>
              <a:ext cx="146297" cy="182584"/>
            </a:xfrm>
            <a:custGeom>
              <a:avLst/>
              <a:gdLst>
                <a:gd name="T0" fmla="*/ 0 w 112"/>
                <a:gd name="T1" fmla="*/ 4 h 128"/>
                <a:gd name="T2" fmla="*/ 4 w 112"/>
                <a:gd name="T3" fmla="*/ 13 h 128"/>
                <a:gd name="T4" fmla="*/ 3 w 112"/>
                <a:gd name="T5" fmla="*/ 17 h 128"/>
                <a:gd name="T6" fmla="*/ 1 w 112"/>
                <a:gd name="T7" fmla="*/ 25 h 128"/>
                <a:gd name="T8" fmla="*/ 3 w 112"/>
                <a:gd name="T9" fmla="*/ 31 h 128"/>
                <a:gd name="T10" fmla="*/ 5 w 112"/>
                <a:gd name="T11" fmla="*/ 126 h 128"/>
                <a:gd name="T12" fmla="*/ 81 w 112"/>
                <a:gd name="T13" fmla="*/ 126 h 128"/>
                <a:gd name="T14" fmla="*/ 95 w 112"/>
                <a:gd name="T15" fmla="*/ 127 h 128"/>
                <a:gd name="T16" fmla="*/ 102 w 112"/>
                <a:gd name="T17" fmla="*/ 113 h 128"/>
                <a:gd name="T18" fmla="*/ 112 w 112"/>
                <a:gd name="T19" fmla="*/ 111 h 128"/>
                <a:gd name="T20" fmla="*/ 107 w 112"/>
                <a:gd name="T21" fmla="*/ 96 h 128"/>
                <a:gd name="T22" fmla="*/ 111 w 112"/>
                <a:gd name="T23" fmla="*/ 93 h 128"/>
                <a:gd name="T24" fmla="*/ 107 w 112"/>
                <a:gd name="T25" fmla="*/ 87 h 128"/>
                <a:gd name="T26" fmla="*/ 101 w 112"/>
                <a:gd name="T27" fmla="*/ 76 h 128"/>
                <a:gd name="T28" fmla="*/ 95 w 112"/>
                <a:gd name="T29" fmla="*/ 60 h 128"/>
                <a:gd name="T30" fmla="*/ 89 w 112"/>
                <a:gd name="T31" fmla="*/ 50 h 128"/>
                <a:gd name="T32" fmla="*/ 89 w 112"/>
                <a:gd name="T33" fmla="*/ 44 h 128"/>
                <a:gd name="T34" fmla="*/ 84 w 112"/>
                <a:gd name="T35" fmla="*/ 35 h 128"/>
                <a:gd name="T36" fmla="*/ 81 w 112"/>
                <a:gd name="T37" fmla="*/ 28 h 128"/>
                <a:gd name="T38" fmla="*/ 84 w 112"/>
                <a:gd name="T39" fmla="*/ 29 h 128"/>
                <a:gd name="T40" fmla="*/ 86 w 112"/>
                <a:gd name="T41" fmla="*/ 36 h 128"/>
                <a:gd name="T42" fmla="*/ 92 w 112"/>
                <a:gd name="T43" fmla="*/ 43 h 128"/>
                <a:gd name="T44" fmla="*/ 97 w 112"/>
                <a:gd name="T45" fmla="*/ 46 h 128"/>
                <a:gd name="T46" fmla="*/ 99 w 112"/>
                <a:gd name="T47" fmla="*/ 40 h 128"/>
                <a:gd name="T48" fmla="*/ 103 w 112"/>
                <a:gd name="T49" fmla="*/ 29 h 128"/>
                <a:gd name="T50" fmla="*/ 99 w 112"/>
                <a:gd name="T51" fmla="*/ 7 h 128"/>
                <a:gd name="T52" fmla="*/ 94 w 112"/>
                <a:gd name="T53" fmla="*/ 3 h 128"/>
                <a:gd name="T54" fmla="*/ 84 w 112"/>
                <a:gd name="T55" fmla="*/ 3 h 128"/>
                <a:gd name="T56" fmla="*/ 77 w 112"/>
                <a:gd name="T57" fmla="*/ 5 h 128"/>
                <a:gd name="T58" fmla="*/ 73 w 112"/>
                <a:gd name="T59" fmla="*/ 0 h 128"/>
                <a:gd name="T60" fmla="*/ 70 w 112"/>
                <a:gd name="T61" fmla="*/ 1 h 128"/>
                <a:gd name="T62" fmla="*/ 71 w 112"/>
                <a:gd name="T63" fmla="*/ 5 h 128"/>
                <a:gd name="T64" fmla="*/ 68 w 112"/>
                <a:gd name="T65" fmla="*/ 3 h 128"/>
                <a:gd name="T66" fmla="*/ 62 w 112"/>
                <a:gd name="T67" fmla="*/ 4 h 128"/>
                <a:gd name="T68" fmla="*/ 46 w 112"/>
                <a:gd name="T69" fmla="*/ 5 h 128"/>
                <a:gd name="T70" fmla="*/ 41 w 112"/>
                <a:gd name="T71" fmla="*/ 7 h 128"/>
                <a:gd name="T72" fmla="*/ 37 w 112"/>
                <a:gd name="T73" fmla="*/ 4 h 128"/>
                <a:gd name="T74" fmla="*/ 34 w 112"/>
                <a:gd name="T75" fmla="*/ 6 h 128"/>
                <a:gd name="T76" fmla="*/ 28 w 112"/>
                <a:gd name="T77" fmla="*/ 13 h 128"/>
                <a:gd name="T78" fmla="*/ 15 w 112"/>
                <a:gd name="T79" fmla="*/ 5 h 128"/>
                <a:gd name="T80" fmla="*/ 8 w 112"/>
                <a:gd name="T81" fmla="*/ 7 h 128"/>
                <a:gd name="T82" fmla="*/ 6 w 112"/>
                <a:gd name="T83" fmla="*/ 5 h 128"/>
                <a:gd name="T84" fmla="*/ 81 w 112"/>
                <a:gd name="T85" fmla="*/ 22 h 128"/>
                <a:gd name="T86" fmla="*/ 81 w 112"/>
                <a:gd name="T87" fmla="*/ 24 h 128"/>
                <a:gd name="T88" fmla="*/ 80 w 112"/>
                <a:gd name="T89" fmla="*/ 23 h 128"/>
                <a:gd name="T90" fmla="*/ 81 w 112"/>
                <a:gd name="T91" fmla="*/ 22 h 1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2"/>
                <a:gd name="T139" fmla="*/ 0 h 128"/>
                <a:gd name="T140" fmla="*/ 112 w 112"/>
                <a:gd name="T141" fmla="*/ 128 h 1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2" h="128">
                  <a:moveTo>
                    <a:pt x="0" y="1"/>
                  </a:moveTo>
                  <a:lnTo>
                    <a:pt x="0" y="1"/>
                  </a:lnTo>
                  <a:lnTo>
                    <a:pt x="0" y="4"/>
                  </a:lnTo>
                  <a:lnTo>
                    <a:pt x="1" y="8"/>
                  </a:lnTo>
                  <a:lnTo>
                    <a:pt x="4" y="13"/>
                  </a:lnTo>
                  <a:lnTo>
                    <a:pt x="4" y="15"/>
                  </a:lnTo>
                  <a:lnTo>
                    <a:pt x="3" y="17"/>
                  </a:lnTo>
                  <a:lnTo>
                    <a:pt x="1" y="21"/>
                  </a:lnTo>
                  <a:lnTo>
                    <a:pt x="1" y="25"/>
                  </a:lnTo>
                  <a:lnTo>
                    <a:pt x="1" y="29"/>
                  </a:lnTo>
                  <a:lnTo>
                    <a:pt x="3" y="31"/>
                  </a:lnTo>
                  <a:lnTo>
                    <a:pt x="5" y="33"/>
                  </a:lnTo>
                  <a:lnTo>
                    <a:pt x="5" y="35"/>
                  </a:lnTo>
                  <a:lnTo>
                    <a:pt x="5" y="126"/>
                  </a:lnTo>
                  <a:lnTo>
                    <a:pt x="77" y="126"/>
                  </a:lnTo>
                  <a:lnTo>
                    <a:pt x="80" y="123"/>
                  </a:lnTo>
                  <a:lnTo>
                    <a:pt x="81" y="126"/>
                  </a:lnTo>
                  <a:lnTo>
                    <a:pt x="90" y="126"/>
                  </a:lnTo>
                  <a:lnTo>
                    <a:pt x="92" y="128"/>
                  </a:lnTo>
                  <a:lnTo>
                    <a:pt x="95" y="127"/>
                  </a:lnTo>
                  <a:lnTo>
                    <a:pt x="96" y="121"/>
                  </a:lnTo>
                  <a:lnTo>
                    <a:pt x="99" y="120"/>
                  </a:lnTo>
                  <a:lnTo>
                    <a:pt x="102" y="113"/>
                  </a:lnTo>
                  <a:lnTo>
                    <a:pt x="105" y="113"/>
                  </a:lnTo>
                  <a:lnTo>
                    <a:pt x="112" y="111"/>
                  </a:lnTo>
                  <a:lnTo>
                    <a:pt x="110" y="103"/>
                  </a:lnTo>
                  <a:lnTo>
                    <a:pt x="107" y="96"/>
                  </a:lnTo>
                  <a:lnTo>
                    <a:pt x="110" y="96"/>
                  </a:lnTo>
                  <a:lnTo>
                    <a:pt x="111" y="95"/>
                  </a:lnTo>
                  <a:lnTo>
                    <a:pt x="111" y="93"/>
                  </a:lnTo>
                  <a:lnTo>
                    <a:pt x="110" y="90"/>
                  </a:lnTo>
                  <a:lnTo>
                    <a:pt x="107" y="87"/>
                  </a:lnTo>
                  <a:lnTo>
                    <a:pt x="103" y="81"/>
                  </a:lnTo>
                  <a:lnTo>
                    <a:pt x="101" y="76"/>
                  </a:lnTo>
                  <a:lnTo>
                    <a:pt x="98" y="71"/>
                  </a:lnTo>
                  <a:lnTo>
                    <a:pt x="95" y="60"/>
                  </a:lnTo>
                  <a:lnTo>
                    <a:pt x="93" y="55"/>
                  </a:lnTo>
                  <a:lnTo>
                    <a:pt x="89" y="50"/>
                  </a:lnTo>
                  <a:lnTo>
                    <a:pt x="89" y="47"/>
                  </a:lnTo>
                  <a:lnTo>
                    <a:pt x="89" y="44"/>
                  </a:lnTo>
                  <a:lnTo>
                    <a:pt x="86" y="39"/>
                  </a:lnTo>
                  <a:lnTo>
                    <a:pt x="85" y="38"/>
                  </a:lnTo>
                  <a:lnTo>
                    <a:pt x="84" y="35"/>
                  </a:lnTo>
                  <a:lnTo>
                    <a:pt x="81" y="30"/>
                  </a:lnTo>
                  <a:lnTo>
                    <a:pt x="81" y="28"/>
                  </a:lnTo>
                  <a:lnTo>
                    <a:pt x="84" y="29"/>
                  </a:lnTo>
                  <a:lnTo>
                    <a:pt x="85" y="31"/>
                  </a:lnTo>
                  <a:lnTo>
                    <a:pt x="86" y="33"/>
                  </a:lnTo>
                  <a:lnTo>
                    <a:pt x="86" y="36"/>
                  </a:lnTo>
                  <a:lnTo>
                    <a:pt x="88" y="39"/>
                  </a:lnTo>
                  <a:lnTo>
                    <a:pt x="92" y="43"/>
                  </a:lnTo>
                  <a:lnTo>
                    <a:pt x="95" y="47"/>
                  </a:lnTo>
                  <a:lnTo>
                    <a:pt x="97" y="46"/>
                  </a:lnTo>
                  <a:lnTo>
                    <a:pt x="99" y="45"/>
                  </a:lnTo>
                  <a:lnTo>
                    <a:pt x="99" y="40"/>
                  </a:lnTo>
                  <a:lnTo>
                    <a:pt x="102" y="33"/>
                  </a:lnTo>
                  <a:lnTo>
                    <a:pt x="103" y="29"/>
                  </a:lnTo>
                  <a:lnTo>
                    <a:pt x="101" y="12"/>
                  </a:lnTo>
                  <a:lnTo>
                    <a:pt x="99" y="7"/>
                  </a:lnTo>
                  <a:lnTo>
                    <a:pt x="98" y="1"/>
                  </a:lnTo>
                  <a:lnTo>
                    <a:pt x="94" y="3"/>
                  </a:lnTo>
                  <a:lnTo>
                    <a:pt x="90" y="3"/>
                  </a:lnTo>
                  <a:lnTo>
                    <a:pt x="84" y="3"/>
                  </a:lnTo>
                  <a:lnTo>
                    <a:pt x="80" y="4"/>
                  </a:lnTo>
                  <a:lnTo>
                    <a:pt x="77" y="5"/>
                  </a:lnTo>
                  <a:lnTo>
                    <a:pt x="74" y="3"/>
                  </a:lnTo>
                  <a:lnTo>
                    <a:pt x="73" y="0"/>
                  </a:lnTo>
                  <a:lnTo>
                    <a:pt x="69" y="0"/>
                  </a:lnTo>
                  <a:lnTo>
                    <a:pt x="70" y="1"/>
                  </a:lnTo>
                  <a:lnTo>
                    <a:pt x="70" y="3"/>
                  </a:lnTo>
                  <a:lnTo>
                    <a:pt x="71" y="5"/>
                  </a:lnTo>
                  <a:lnTo>
                    <a:pt x="69" y="5"/>
                  </a:lnTo>
                  <a:lnTo>
                    <a:pt x="68" y="4"/>
                  </a:lnTo>
                  <a:lnTo>
                    <a:pt x="68" y="3"/>
                  </a:lnTo>
                  <a:lnTo>
                    <a:pt x="65" y="3"/>
                  </a:lnTo>
                  <a:lnTo>
                    <a:pt x="62" y="4"/>
                  </a:lnTo>
                  <a:lnTo>
                    <a:pt x="56" y="7"/>
                  </a:lnTo>
                  <a:lnTo>
                    <a:pt x="47" y="5"/>
                  </a:lnTo>
                  <a:lnTo>
                    <a:pt x="46" y="5"/>
                  </a:lnTo>
                  <a:lnTo>
                    <a:pt x="41" y="5"/>
                  </a:lnTo>
                  <a:lnTo>
                    <a:pt x="41" y="7"/>
                  </a:lnTo>
                  <a:lnTo>
                    <a:pt x="38" y="4"/>
                  </a:lnTo>
                  <a:lnTo>
                    <a:pt x="37" y="4"/>
                  </a:lnTo>
                  <a:lnTo>
                    <a:pt x="36" y="4"/>
                  </a:lnTo>
                  <a:lnTo>
                    <a:pt x="34" y="6"/>
                  </a:lnTo>
                  <a:lnTo>
                    <a:pt x="36" y="8"/>
                  </a:lnTo>
                  <a:lnTo>
                    <a:pt x="28" y="13"/>
                  </a:lnTo>
                  <a:lnTo>
                    <a:pt x="21" y="8"/>
                  </a:lnTo>
                  <a:lnTo>
                    <a:pt x="15" y="5"/>
                  </a:lnTo>
                  <a:lnTo>
                    <a:pt x="12" y="5"/>
                  </a:lnTo>
                  <a:lnTo>
                    <a:pt x="9" y="6"/>
                  </a:lnTo>
                  <a:lnTo>
                    <a:pt x="8" y="7"/>
                  </a:lnTo>
                  <a:lnTo>
                    <a:pt x="6" y="7"/>
                  </a:lnTo>
                  <a:lnTo>
                    <a:pt x="6" y="5"/>
                  </a:lnTo>
                  <a:lnTo>
                    <a:pt x="0" y="1"/>
                  </a:lnTo>
                  <a:close/>
                  <a:moveTo>
                    <a:pt x="81" y="22"/>
                  </a:moveTo>
                  <a:lnTo>
                    <a:pt x="81" y="22"/>
                  </a:lnTo>
                  <a:lnTo>
                    <a:pt x="82" y="23"/>
                  </a:lnTo>
                  <a:lnTo>
                    <a:pt x="81" y="24"/>
                  </a:lnTo>
                  <a:lnTo>
                    <a:pt x="80" y="25"/>
                  </a:lnTo>
                  <a:lnTo>
                    <a:pt x="80" y="23"/>
                  </a:lnTo>
                  <a:lnTo>
                    <a:pt x="80" y="22"/>
                  </a:lnTo>
                  <a:lnTo>
                    <a:pt x="81" y="22"/>
                  </a:lnTo>
                  <a:close/>
                </a:path>
              </a:pathLst>
            </a:custGeom>
            <a:grpFill/>
            <a:ln w="1905">
              <a:solidFill>
                <a:srgbClr val="FAE374"/>
              </a:solidFill>
              <a:prstDash val="solid"/>
              <a:round/>
              <a:headEnd/>
              <a:tailEnd/>
            </a:ln>
          </p:spPr>
          <p:txBody>
            <a:bodyPr/>
            <a:lstStyle/>
            <a:p>
              <a:endParaRPr lang="en-US"/>
            </a:p>
          </p:txBody>
        </p:sp>
        <p:sp>
          <p:nvSpPr>
            <p:cNvPr id="224" name="Freeform 299"/>
            <p:cNvSpPr>
              <a:spLocks noChangeAspect="1" noEditPoints="1"/>
            </p:cNvSpPr>
            <p:nvPr/>
          </p:nvSpPr>
          <p:spPr bwMode="auto">
            <a:xfrm>
              <a:off x="3281020" y="3267652"/>
              <a:ext cx="224671" cy="118394"/>
            </a:xfrm>
            <a:custGeom>
              <a:avLst/>
              <a:gdLst>
                <a:gd name="T0" fmla="*/ 123 w 172"/>
                <a:gd name="T1" fmla="*/ 71 h 83"/>
                <a:gd name="T2" fmla="*/ 121 w 172"/>
                <a:gd name="T3" fmla="*/ 76 h 83"/>
                <a:gd name="T4" fmla="*/ 123 w 172"/>
                <a:gd name="T5" fmla="*/ 78 h 83"/>
                <a:gd name="T6" fmla="*/ 128 w 172"/>
                <a:gd name="T7" fmla="*/ 74 h 83"/>
                <a:gd name="T8" fmla="*/ 130 w 172"/>
                <a:gd name="T9" fmla="*/ 81 h 83"/>
                <a:gd name="T10" fmla="*/ 132 w 172"/>
                <a:gd name="T11" fmla="*/ 83 h 83"/>
                <a:gd name="T12" fmla="*/ 136 w 172"/>
                <a:gd name="T13" fmla="*/ 81 h 83"/>
                <a:gd name="T14" fmla="*/ 139 w 172"/>
                <a:gd name="T15" fmla="*/ 78 h 83"/>
                <a:gd name="T16" fmla="*/ 146 w 172"/>
                <a:gd name="T17" fmla="*/ 66 h 83"/>
                <a:gd name="T18" fmla="*/ 154 w 172"/>
                <a:gd name="T19" fmla="*/ 57 h 83"/>
                <a:gd name="T20" fmla="*/ 167 w 172"/>
                <a:gd name="T21" fmla="*/ 48 h 83"/>
                <a:gd name="T22" fmla="*/ 170 w 172"/>
                <a:gd name="T23" fmla="*/ 40 h 83"/>
                <a:gd name="T24" fmla="*/ 172 w 172"/>
                <a:gd name="T25" fmla="*/ 38 h 83"/>
                <a:gd name="T26" fmla="*/ 170 w 172"/>
                <a:gd name="T27" fmla="*/ 26 h 83"/>
                <a:gd name="T28" fmla="*/ 171 w 172"/>
                <a:gd name="T29" fmla="*/ 21 h 83"/>
                <a:gd name="T30" fmla="*/ 163 w 172"/>
                <a:gd name="T31" fmla="*/ 17 h 83"/>
                <a:gd name="T32" fmla="*/ 162 w 172"/>
                <a:gd name="T33" fmla="*/ 16 h 83"/>
                <a:gd name="T34" fmla="*/ 152 w 172"/>
                <a:gd name="T35" fmla="*/ 16 h 83"/>
                <a:gd name="T36" fmla="*/ 148 w 172"/>
                <a:gd name="T37" fmla="*/ 11 h 83"/>
                <a:gd name="T38" fmla="*/ 146 w 172"/>
                <a:gd name="T39" fmla="*/ 8 h 83"/>
                <a:gd name="T40" fmla="*/ 140 w 172"/>
                <a:gd name="T41" fmla="*/ 5 h 83"/>
                <a:gd name="T42" fmla="*/ 137 w 172"/>
                <a:gd name="T43" fmla="*/ 0 h 83"/>
                <a:gd name="T44" fmla="*/ 128 w 172"/>
                <a:gd name="T45" fmla="*/ 10 h 83"/>
                <a:gd name="T46" fmla="*/ 128 w 172"/>
                <a:gd name="T47" fmla="*/ 17 h 83"/>
                <a:gd name="T48" fmla="*/ 123 w 172"/>
                <a:gd name="T49" fmla="*/ 25 h 83"/>
                <a:gd name="T50" fmla="*/ 126 w 172"/>
                <a:gd name="T51" fmla="*/ 31 h 83"/>
                <a:gd name="T52" fmla="*/ 119 w 172"/>
                <a:gd name="T53" fmla="*/ 35 h 83"/>
                <a:gd name="T54" fmla="*/ 121 w 172"/>
                <a:gd name="T55" fmla="*/ 38 h 83"/>
                <a:gd name="T56" fmla="*/ 120 w 172"/>
                <a:gd name="T57" fmla="*/ 42 h 83"/>
                <a:gd name="T58" fmla="*/ 121 w 172"/>
                <a:gd name="T59" fmla="*/ 48 h 83"/>
                <a:gd name="T60" fmla="*/ 120 w 172"/>
                <a:gd name="T61" fmla="*/ 51 h 83"/>
                <a:gd name="T62" fmla="*/ 123 w 172"/>
                <a:gd name="T63" fmla="*/ 56 h 83"/>
                <a:gd name="T64" fmla="*/ 127 w 172"/>
                <a:gd name="T65" fmla="*/ 57 h 83"/>
                <a:gd name="T66" fmla="*/ 126 w 172"/>
                <a:gd name="T67" fmla="*/ 60 h 83"/>
                <a:gd name="T68" fmla="*/ 121 w 172"/>
                <a:gd name="T69" fmla="*/ 66 h 83"/>
                <a:gd name="T70" fmla="*/ 130 w 172"/>
                <a:gd name="T71" fmla="*/ 57 h 83"/>
                <a:gd name="T72" fmla="*/ 127 w 172"/>
                <a:gd name="T73" fmla="*/ 57 h 83"/>
                <a:gd name="T74" fmla="*/ 130 w 172"/>
                <a:gd name="T75" fmla="*/ 55 h 83"/>
                <a:gd name="T76" fmla="*/ 2 w 172"/>
                <a:gd name="T77" fmla="*/ 28 h 83"/>
                <a:gd name="T78" fmla="*/ 2 w 172"/>
                <a:gd name="T79" fmla="*/ 31 h 83"/>
                <a:gd name="T80" fmla="*/ 0 w 172"/>
                <a:gd name="T81" fmla="*/ 31 h 83"/>
                <a:gd name="T82" fmla="*/ 2 w 172"/>
                <a:gd name="T83" fmla="*/ 33 h 83"/>
                <a:gd name="T84" fmla="*/ 7 w 172"/>
                <a:gd name="T85" fmla="*/ 25 h 83"/>
                <a:gd name="T86" fmla="*/ 1 w 172"/>
                <a:gd name="T87" fmla="*/ 17 h 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
                <a:gd name="T133" fmla="*/ 0 h 83"/>
                <a:gd name="T134" fmla="*/ 172 w 172"/>
                <a:gd name="T135" fmla="*/ 83 h 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 h="83">
                  <a:moveTo>
                    <a:pt x="121" y="66"/>
                  </a:moveTo>
                  <a:lnTo>
                    <a:pt x="122" y="70"/>
                  </a:lnTo>
                  <a:lnTo>
                    <a:pt x="123" y="71"/>
                  </a:lnTo>
                  <a:lnTo>
                    <a:pt x="120" y="74"/>
                  </a:lnTo>
                  <a:lnTo>
                    <a:pt x="121" y="76"/>
                  </a:lnTo>
                  <a:lnTo>
                    <a:pt x="122" y="78"/>
                  </a:lnTo>
                  <a:lnTo>
                    <a:pt x="123" y="78"/>
                  </a:lnTo>
                  <a:lnTo>
                    <a:pt x="126" y="78"/>
                  </a:lnTo>
                  <a:lnTo>
                    <a:pt x="127" y="76"/>
                  </a:lnTo>
                  <a:lnTo>
                    <a:pt x="128" y="74"/>
                  </a:lnTo>
                  <a:lnTo>
                    <a:pt x="129" y="76"/>
                  </a:lnTo>
                  <a:lnTo>
                    <a:pt x="130" y="81"/>
                  </a:lnTo>
                  <a:lnTo>
                    <a:pt x="131" y="82"/>
                  </a:lnTo>
                  <a:lnTo>
                    <a:pt x="132" y="83"/>
                  </a:lnTo>
                  <a:lnTo>
                    <a:pt x="134" y="83"/>
                  </a:lnTo>
                  <a:lnTo>
                    <a:pt x="136" y="81"/>
                  </a:lnTo>
                  <a:lnTo>
                    <a:pt x="138" y="80"/>
                  </a:lnTo>
                  <a:lnTo>
                    <a:pt x="139" y="78"/>
                  </a:lnTo>
                  <a:lnTo>
                    <a:pt x="143" y="71"/>
                  </a:lnTo>
                  <a:lnTo>
                    <a:pt x="146" y="66"/>
                  </a:lnTo>
                  <a:lnTo>
                    <a:pt x="149" y="60"/>
                  </a:lnTo>
                  <a:lnTo>
                    <a:pt x="154" y="57"/>
                  </a:lnTo>
                  <a:lnTo>
                    <a:pt x="162" y="52"/>
                  </a:lnTo>
                  <a:lnTo>
                    <a:pt x="167" y="48"/>
                  </a:lnTo>
                  <a:lnTo>
                    <a:pt x="169" y="44"/>
                  </a:lnTo>
                  <a:lnTo>
                    <a:pt x="170" y="41"/>
                  </a:lnTo>
                  <a:lnTo>
                    <a:pt x="170" y="40"/>
                  </a:lnTo>
                  <a:lnTo>
                    <a:pt x="171" y="40"/>
                  </a:lnTo>
                  <a:lnTo>
                    <a:pt x="172" y="38"/>
                  </a:lnTo>
                  <a:lnTo>
                    <a:pt x="171" y="32"/>
                  </a:lnTo>
                  <a:lnTo>
                    <a:pt x="170" y="26"/>
                  </a:lnTo>
                  <a:lnTo>
                    <a:pt x="167" y="24"/>
                  </a:lnTo>
                  <a:lnTo>
                    <a:pt x="171" y="21"/>
                  </a:lnTo>
                  <a:lnTo>
                    <a:pt x="168" y="19"/>
                  </a:lnTo>
                  <a:lnTo>
                    <a:pt x="165" y="18"/>
                  </a:lnTo>
                  <a:lnTo>
                    <a:pt x="163" y="17"/>
                  </a:lnTo>
                  <a:lnTo>
                    <a:pt x="163" y="16"/>
                  </a:lnTo>
                  <a:lnTo>
                    <a:pt x="162" y="16"/>
                  </a:lnTo>
                  <a:lnTo>
                    <a:pt x="161" y="17"/>
                  </a:lnTo>
                  <a:lnTo>
                    <a:pt x="152" y="16"/>
                  </a:lnTo>
                  <a:lnTo>
                    <a:pt x="151" y="15"/>
                  </a:lnTo>
                  <a:lnTo>
                    <a:pt x="148" y="11"/>
                  </a:lnTo>
                  <a:lnTo>
                    <a:pt x="147" y="9"/>
                  </a:lnTo>
                  <a:lnTo>
                    <a:pt x="146" y="8"/>
                  </a:lnTo>
                  <a:lnTo>
                    <a:pt x="144" y="7"/>
                  </a:lnTo>
                  <a:lnTo>
                    <a:pt x="140" y="5"/>
                  </a:lnTo>
                  <a:lnTo>
                    <a:pt x="138" y="2"/>
                  </a:lnTo>
                  <a:lnTo>
                    <a:pt x="137" y="0"/>
                  </a:lnTo>
                  <a:lnTo>
                    <a:pt x="127" y="8"/>
                  </a:lnTo>
                  <a:lnTo>
                    <a:pt x="128" y="10"/>
                  </a:lnTo>
                  <a:lnTo>
                    <a:pt x="129" y="13"/>
                  </a:lnTo>
                  <a:lnTo>
                    <a:pt x="129" y="15"/>
                  </a:lnTo>
                  <a:lnTo>
                    <a:pt x="128" y="17"/>
                  </a:lnTo>
                  <a:lnTo>
                    <a:pt x="123" y="22"/>
                  </a:lnTo>
                  <a:lnTo>
                    <a:pt x="123" y="25"/>
                  </a:lnTo>
                  <a:lnTo>
                    <a:pt x="124" y="27"/>
                  </a:lnTo>
                  <a:lnTo>
                    <a:pt x="126" y="28"/>
                  </a:lnTo>
                  <a:lnTo>
                    <a:pt x="126" y="31"/>
                  </a:lnTo>
                  <a:lnTo>
                    <a:pt x="122" y="33"/>
                  </a:lnTo>
                  <a:lnTo>
                    <a:pt x="119" y="35"/>
                  </a:lnTo>
                  <a:lnTo>
                    <a:pt x="120" y="38"/>
                  </a:lnTo>
                  <a:lnTo>
                    <a:pt x="121" y="38"/>
                  </a:lnTo>
                  <a:lnTo>
                    <a:pt x="122" y="38"/>
                  </a:lnTo>
                  <a:lnTo>
                    <a:pt x="120" y="42"/>
                  </a:lnTo>
                  <a:lnTo>
                    <a:pt x="120" y="46"/>
                  </a:lnTo>
                  <a:lnTo>
                    <a:pt x="120" y="48"/>
                  </a:lnTo>
                  <a:lnTo>
                    <a:pt x="121" y="48"/>
                  </a:lnTo>
                  <a:lnTo>
                    <a:pt x="122" y="48"/>
                  </a:lnTo>
                  <a:lnTo>
                    <a:pt x="120" y="51"/>
                  </a:lnTo>
                  <a:lnTo>
                    <a:pt x="119" y="55"/>
                  </a:lnTo>
                  <a:lnTo>
                    <a:pt x="123" y="56"/>
                  </a:lnTo>
                  <a:lnTo>
                    <a:pt x="126" y="57"/>
                  </a:lnTo>
                  <a:lnTo>
                    <a:pt x="127" y="57"/>
                  </a:lnTo>
                  <a:lnTo>
                    <a:pt x="127" y="58"/>
                  </a:lnTo>
                  <a:lnTo>
                    <a:pt x="127" y="59"/>
                  </a:lnTo>
                  <a:lnTo>
                    <a:pt x="126" y="60"/>
                  </a:lnTo>
                  <a:lnTo>
                    <a:pt x="127" y="62"/>
                  </a:lnTo>
                  <a:lnTo>
                    <a:pt x="121" y="66"/>
                  </a:lnTo>
                  <a:close/>
                  <a:moveTo>
                    <a:pt x="130" y="55"/>
                  </a:moveTo>
                  <a:lnTo>
                    <a:pt x="130" y="57"/>
                  </a:lnTo>
                  <a:lnTo>
                    <a:pt x="127" y="57"/>
                  </a:lnTo>
                  <a:lnTo>
                    <a:pt x="128" y="55"/>
                  </a:lnTo>
                  <a:lnTo>
                    <a:pt x="130" y="55"/>
                  </a:lnTo>
                  <a:close/>
                  <a:moveTo>
                    <a:pt x="1" y="17"/>
                  </a:moveTo>
                  <a:lnTo>
                    <a:pt x="1" y="17"/>
                  </a:lnTo>
                  <a:lnTo>
                    <a:pt x="2" y="28"/>
                  </a:lnTo>
                  <a:lnTo>
                    <a:pt x="2" y="30"/>
                  </a:lnTo>
                  <a:lnTo>
                    <a:pt x="2" y="31"/>
                  </a:lnTo>
                  <a:lnTo>
                    <a:pt x="1" y="30"/>
                  </a:lnTo>
                  <a:lnTo>
                    <a:pt x="0" y="31"/>
                  </a:lnTo>
                  <a:lnTo>
                    <a:pt x="1" y="32"/>
                  </a:lnTo>
                  <a:lnTo>
                    <a:pt x="2" y="33"/>
                  </a:lnTo>
                  <a:lnTo>
                    <a:pt x="7" y="28"/>
                  </a:lnTo>
                  <a:lnTo>
                    <a:pt x="7" y="26"/>
                  </a:lnTo>
                  <a:lnTo>
                    <a:pt x="7" y="25"/>
                  </a:lnTo>
                  <a:lnTo>
                    <a:pt x="5" y="22"/>
                  </a:lnTo>
                  <a:lnTo>
                    <a:pt x="1" y="17"/>
                  </a:lnTo>
                  <a:close/>
                </a:path>
              </a:pathLst>
            </a:custGeom>
            <a:grpFill/>
            <a:ln w="1905">
              <a:solidFill>
                <a:srgbClr val="FAE374"/>
              </a:solidFill>
              <a:prstDash val="solid"/>
              <a:round/>
              <a:headEnd/>
              <a:tailEnd/>
            </a:ln>
          </p:spPr>
          <p:txBody>
            <a:bodyPr/>
            <a:lstStyle/>
            <a:p>
              <a:endParaRPr lang="en-US"/>
            </a:p>
          </p:txBody>
        </p:sp>
        <p:sp>
          <p:nvSpPr>
            <p:cNvPr id="225" name="Freeform 300"/>
            <p:cNvSpPr>
              <a:spLocks noChangeAspect="1"/>
            </p:cNvSpPr>
            <p:nvPr/>
          </p:nvSpPr>
          <p:spPr bwMode="auto">
            <a:xfrm>
              <a:off x="3554021" y="2939571"/>
              <a:ext cx="47024" cy="35661"/>
            </a:xfrm>
            <a:custGeom>
              <a:avLst/>
              <a:gdLst>
                <a:gd name="T0" fmla="*/ 1 w 36"/>
                <a:gd name="T1" fmla="*/ 0 h 25"/>
                <a:gd name="T2" fmla="*/ 2 w 36"/>
                <a:gd name="T3" fmla="*/ 8 h 25"/>
                <a:gd name="T4" fmla="*/ 1 w 36"/>
                <a:gd name="T5" fmla="*/ 11 h 25"/>
                <a:gd name="T6" fmla="*/ 0 w 36"/>
                <a:gd name="T7" fmla="*/ 12 h 25"/>
                <a:gd name="T8" fmla="*/ 0 w 36"/>
                <a:gd name="T9" fmla="*/ 12 h 25"/>
                <a:gd name="T10" fmla="*/ 1 w 36"/>
                <a:gd name="T11" fmla="*/ 13 h 25"/>
                <a:gd name="T12" fmla="*/ 2 w 36"/>
                <a:gd name="T13" fmla="*/ 16 h 25"/>
                <a:gd name="T14" fmla="*/ 2 w 36"/>
                <a:gd name="T15" fmla="*/ 16 h 25"/>
                <a:gd name="T16" fmla="*/ 3 w 36"/>
                <a:gd name="T17" fmla="*/ 20 h 25"/>
                <a:gd name="T18" fmla="*/ 4 w 36"/>
                <a:gd name="T19" fmla="*/ 20 h 25"/>
                <a:gd name="T20" fmla="*/ 4 w 36"/>
                <a:gd name="T21" fmla="*/ 20 h 25"/>
                <a:gd name="T22" fmla="*/ 5 w 36"/>
                <a:gd name="T23" fmla="*/ 24 h 25"/>
                <a:gd name="T24" fmla="*/ 7 w 36"/>
                <a:gd name="T25" fmla="*/ 25 h 25"/>
                <a:gd name="T26" fmla="*/ 7 w 36"/>
                <a:gd name="T27" fmla="*/ 25 h 25"/>
                <a:gd name="T28" fmla="*/ 8 w 36"/>
                <a:gd name="T29" fmla="*/ 22 h 25"/>
                <a:gd name="T30" fmla="*/ 10 w 36"/>
                <a:gd name="T31" fmla="*/ 21 h 25"/>
                <a:gd name="T32" fmla="*/ 10 w 36"/>
                <a:gd name="T33" fmla="*/ 21 h 25"/>
                <a:gd name="T34" fmla="*/ 9 w 36"/>
                <a:gd name="T35" fmla="*/ 19 h 25"/>
                <a:gd name="T36" fmla="*/ 9 w 36"/>
                <a:gd name="T37" fmla="*/ 16 h 25"/>
                <a:gd name="T38" fmla="*/ 9 w 36"/>
                <a:gd name="T39" fmla="*/ 16 h 25"/>
                <a:gd name="T40" fmla="*/ 15 w 36"/>
                <a:gd name="T41" fmla="*/ 19 h 25"/>
                <a:gd name="T42" fmla="*/ 15 w 36"/>
                <a:gd name="T43" fmla="*/ 19 h 25"/>
                <a:gd name="T44" fmla="*/ 17 w 36"/>
                <a:gd name="T45" fmla="*/ 19 h 25"/>
                <a:gd name="T46" fmla="*/ 19 w 36"/>
                <a:gd name="T47" fmla="*/ 20 h 25"/>
                <a:gd name="T48" fmla="*/ 19 w 36"/>
                <a:gd name="T49" fmla="*/ 20 h 25"/>
                <a:gd name="T50" fmla="*/ 23 w 36"/>
                <a:gd name="T51" fmla="*/ 16 h 25"/>
                <a:gd name="T52" fmla="*/ 23 w 36"/>
                <a:gd name="T53" fmla="*/ 16 h 25"/>
                <a:gd name="T54" fmla="*/ 32 w 36"/>
                <a:gd name="T55" fmla="*/ 16 h 25"/>
                <a:gd name="T56" fmla="*/ 32 w 36"/>
                <a:gd name="T57" fmla="*/ 16 h 25"/>
                <a:gd name="T58" fmla="*/ 32 w 36"/>
                <a:gd name="T59" fmla="*/ 16 h 25"/>
                <a:gd name="T60" fmla="*/ 33 w 36"/>
                <a:gd name="T61" fmla="*/ 17 h 25"/>
                <a:gd name="T62" fmla="*/ 36 w 36"/>
                <a:gd name="T63" fmla="*/ 17 h 25"/>
                <a:gd name="T64" fmla="*/ 36 w 36"/>
                <a:gd name="T65" fmla="*/ 17 h 25"/>
                <a:gd name="T66" fmla="*/ 35 w 36"/>
                <a:gd name="T67" fmla="*/ 12 h 25"/>
                <a:gd name="T68" fmla="*/ 34 w 36"/>
                <a:gd name="T69" fmla="*/ 10 h 25"/>
                <a:gd name="T70" fmla="*/ 32 w 36"/>
                <a:gd name="T71" fmla="*/ 8 h 25"/>
                <a:gd name="T72" fmla="*/ 32 w 36"/>
                <a:gd name="T73" fmla="*/ 8 h 25"/>
                <a:gd name="T74" fmla="*/ 29 w 36"/>
                <a:gd name="T75" fmla="*/ 8 h 25"/>
                <a:gd name="T76" fmla="*/ 27 w 36"/>
                <a:gd name="T77" fmla="*/ 9 h 25"/>
                <a:gd name="T78" fmla="*/ 24 w 36"/>
                <a:gd name="T79" fmla="*/ 8 h 25"/>
                <a:gd name="T80" fmla="*/ 24 w 36"/>
                <a:gd name="T81" fmla="*/ 8 h 25"/>
                <a:gd name="T82" fmla="*/ 21 w 36"/>
                <a:gd name="T83" fmla="*/ 7 h 25"/>
                <a:gd name="T84" fmla="*/ 19 w 36"/>
                <a:gd name="T85" fmla="*/ 4 h 25"/>
                <a:gd name="T86" fmla="*/ 16 w 36"/>
                <a:gd name="T87" fmla="*/ 2 h 25"/>
                <a:gd name="T88" fmla="*/ 13 w 36"/>
                <a:gd name="T89" fmla="*/ 0 h 25"/>
                <a:gd name="T90" fmla="*/ 13 w 36"/>
                <a:gd name="T91" fmla="*/ 0 h 25"/>
                <a:gd name="T92" fmla="*/ 7 w 36"/>
                <a:gd name="T93" fmla="*/ 0 h 25"/>
                <a:gd name="T94" fmla="*/ 1 w 36"/>
                <a:gd name="T95" fmla="*/ 0 h 25"/>
                <a:gd name="T96" fmla="*/ 1 w 36"/>
                <a:gd name="T97" fmla="*/ 0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
                <a:gd name="T148" fmla="*/ 0 h 25"/>
                <a:gd name="T149" fmla="*/ 36 w 36"/>
                <a:gd name="T150" fmla="*/ 25 h 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 h="25">
                  <a:moveTo>
                    <a:pt x="1" y="0"/>
                  </a:moveTo>
                  <a:lnTo>
                    <a:pt x="2" y="8"/>
                  </a:lnTo>
                  <a:lnTo>
                    <a:pt x="1" y="11"/>
                  </a:lnTo>
                  <a:lnTo>
                    <a:pt x="0" y="12"/>
                  </a:lnTo>
                  <a:lnTo>
                    <a:pt x="1" y="13"/>
                  </a:lnTo>
                  <a:lnTo>
                    <a:pt x="2" y="16"/>
                  </a:lnTo>
                  <a:lnTo>
                    <a:pt x="3" y="20"/>
                  </a:lnTo>
                  <a:lnTo>
                    <a:pt x="4" y="20"/>
                  </a:lnTo>
                  <a:lnTo>
                    <a:pt x="5" y="24"/>
                  </a:lnTo>
                  <a:lnTo>
                    <a:pt x="7" y="25"/>
                  </a:lnTo>
                  <a:lnTo>
                    <a:pt x="8" y="22"/>
                  </a:lnTo>
                  <a:lnTo>
                    <a:pt x="10" y="21"/>
                  </a:lnTo>
                  <a:lnTo>
                    <a:pt x="9" y="19"/>
                  </a:lnTo>
                  <a:lnTo>
                    <a:pt x="9" y="16"/>
                  </a:lnTo>
                  <a:lnTo>
                    <a:pt x="15" y="19"/>
                  </a:lnTo>
                  <a:lnTo>
                    <a:pt x="17" y="19"/>
                  </a:lnTo>
                  <a:lnTo>
                    <a:pt x="19" y="20"/>
                  </a:lnTo>
                  <a:lnTo>
                    <a:pt x="23" y="16"/>
                  </a:lnTo>
                  <a:lnTo>
                    <a:pt x="32" y="16"/>
                  </a:lnTo>
                  <a:lnTo>
                    <a:pt x="33" y="17"/>
                  </a:lnTo>
                  <a:lnTo>
                    <a:pt x="36" y="17"/>
                  </a:lnTo>
                  <a:lnTo>
                    <a:pt x="35" y="12"/>
                  </a:lnTo>
                  <a:lnTo>
                    <a:pt x="34" y="10"/>
                  </a:lnTo>
                  <a:lnTo>
                    <a:pt x="32" y="8"/>
                  </a:lnTo>
                  <a:lnTo>
                    <a:pt x="29" y="8"/>
                  </a:lnTo>
                  <a:lnTo>
                    <a:pt x="27" y="9"/>
                  </a:lnTo>
                  <a:lnTo>
                    <a:pt x="24" y="8"/>
                  </a:lnTo>
                  <a:lnTo>
                    <a:pt x="21" y="7"/>
                  </a:lnTo>
                  <a:lnTo>
                    <a:pt x="19" y="4"/>
                  </a:lnTo>
                  <a:lnTo>
                    <a:pt x="16" y="2"/>
                  </a:lnTo>
                  <a:lnTo>
                    <a:pt x="13" y="0"/>
                  </a:lnTo>
                  <a:lnTo>
                    <a:pt x="7" y="0"/>
                  </a:lnTo>
                  <a:lnTo>
                    <a:pt x="1" y="0"/>
                  </a:lnTo>
                  <a:close/>
                </a:path>
              </a:pathLst>
            </a:custGeom>
            <a:grpFill/>
            <a:ln w="1905">
              <a:solidFill>
                <a:srgbClr val="FAE374"/>
              </a:solidFill>
              <a:prstDash val="solid"/>
              <a:round/>
              <a:headEnd/>
              <a:tailEnd/>
            </a:ln>
          </p:spPr>
          <p:txBody>
            <a:bodyPr/>
            <a:lstStyle/>
            <a:p>
              <a:endParaRPr lang="en-US"/>
            </a:p>
          </p:txBody>
        </p:sp>
        <p:sp>
          <p:nvSpPr>
            <p:cNvPr id="226" name="Freeform 301"/>
            <p:cNvSpPr>
              <a:spLocks noChangeAspect="1"/>
            </p:cNvSpPr>
            <p:nvPr/>
          </p:nvSpPr>
          <p:spPr bwMode="auto">
            <a:xfrm>
              <a:off x="5041814" y="3066524"/>
              <a:ext cx="28737" cy="34235"/>
            </a:xfrm>
            <a:custGeom>
              <a:avLst/>
              <a:gdLst>
                <a:gd name="T0" fmla="*/ 19 w 22"/>
                <a:gd name="T1" fmla="*/ 1 h 24"/>
                <a:gd name="T2" fmla="*/ 19 w 22"/>
                <a:gd name="T3" fmla="*/ 1 h 24"/>
                <a:gd name="T4" fmla="*/ 17 w 22"/>
                <a:gd name="T5" fmla="*/ 3 h 24"/>
                <a:gd name="T6" fmla="*/ 15 w 22"/>
                <a:gd name="T7" fmla="*/ 6 h 24"/>
                <a:gd name="T8" fmla="*/ 17 w 22"/>
                <a:gd name="T9" fmla="*/ 6 h 24"/>
                <a:gd name="T10" fmla="*/ 17 w 22"/>
                <a:gd name="T11" fmla="*/ 6 h 24"/>
                <a:gd name="T12" fmla="*/ 19 w 22"/>
                <a:gd name="T13" fmla="*/ 9 h 24"/>
                <a:gd name="T14" fmla="*/ 22 w 22"/>
                <a:gd name="T15" fmla="*/ 13 h 24"/>
                <a:gd name="T16" fmla="*/ 14 w 22"/>
                <a:gd name="T17" fmla="*/ 24 h 24"/>
                <a:gd name="T18" fmla="*/ 9 w 22"/>
                <a:gd name="T19" fmla="*/ 24 h 24"/>
                <a:gd name="T20" fmla="*/ 9 w 22"/>
                <a:gd name="T21" fmla="*/ 24 h 24"/>
                <a:gd name="T22" fmla="*/ 9 w 22"/>
                <a:gd name="T23" fmla="*/ 24 h 24"/>
                <a:gd name="T24" fmla="*/ 6 w 22"/>
                <a:gd name="T25" fmla="*/ 24 h 24"/>
                <a:gd name="T26" fmla="*/ 6 w 22"/>
                <a:gd name="T27" fmla="*/ 24 h 24"/>
                <a:gd name="T28" fmla="*/ 2 w 22"/>
                <a:gd name="T29" fmla="*/ 24 h 24"/>
                <a:gd name="T30" fmla="*/ 1 w 22"/>
                <a:gd name="T31" fmla="*/ 22 h 24"/>
                <a:gd name="T32" fmla="*/ 0 w 22"/>
                <a:gd name="T33" fmla="*/ 21 h 24"/>
                <a:gd name="T34" fmla="*/ 0 w 22"/>
                <a:gd name="T35" fmla="*/ 21 h 24"/>
                <a:gd name="T36" fmla="*/ 0 w 22"/>
                <a:gd name="T37" fmla="*/ 19 h 24"/>
                <a:gd name="T38" fmla="*/ 1 w 22"/>
                <a:gd name="T39" fmla="*/ 17 h 24"/>
                <a:gd name="T40" fmla="*/ 2 w 22"/>
                <a:gd name="T41" fmla="*/ 14 h 24"/>
                <a:gd name="T42" fmla="*/ 2 w 22"/>
                <a:gd name="T43" fmla="*/ 12 h 24"/>
                <a:gd name="T44" fmla="*/ 2 w 22"/>
                <a:gd name="T45" fmla="*/ 12 h 24"/>
                <a:gd name="T46" fmla="*/ 2 w 22"/>
                <a:gd name="T47" fmla="*/ 10 h 24"/>
                <a:gd name="T48" fmla="*/ 5 w 22"/>
                <a:gd name="T49" fmla="*/ 6 h 24"/>
                <a:gd name="T50" fmla="*/ 7 w 22"/>
                <a:gd name="T51" fmla="*/ 2 h 24"/>
                <a:gd name="T52" fmla="*/ 9 w 22"/>
                <a:gd name="T53" fmla="*/ 1 h 24"/>
                <a:gd name="T54" fmla="*/ 13 w 22"/>
                <a:gd name="T55" fmla="*/ 3 h 24"/>
                <a:gd name="T56" fmla="*/ 19 w 22"/>
                <a:gd name="T57" fmla="*/ 0 h 24"/>
                <a:gd name="T58" fmla="*/ 19 w 22"/>
                <a:gd name="T59" fmla="*/ 0 h 24"/>
                <a:gd name="T60" fmla="*/ 19 w 22"/>
                <a:gd name="T61" fmla="*/ 1 h 24"/>
                <a:gd name="T62" fmla="*/ 19 w 22"/>
                <a:gd name="T63" fmla="*/ 1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4"/>
                <a:gd name="T98" fmla="*/ 22 w 22"/>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4">
                  <a:moveTo>
                    <a:pt x="19" y="1"/>
                  </a:moveTo>
                  <a:lnTo>
                    <a:pt x="19" y="1"/>
                  </a:lnTo>
                  <a:lnTo>
                    <a:pt x="17" y="3"/>
                  </a:lnTo>
                  <a:lnTo>
                    <a:pt x="15" y="6"/>
                  </a:lnTo>
                  <a:lnTo>
                    <a:pt x="17" y="6"/>
                  </a:lnTo>
                  <a:lnTo>
                    <a:pt x="19" y="9"/>
                  </a:lnTo>
                  <a:lnTo>
                    <a:pt x="22" y="13"/>
                  </a:lnTo>
                  <a:lnTo>
                    <a:pt x="14" y="24"/>
                  </a:lnTo>
                  <a:lnTo>
                    <a:pt x="9" y="24"/>
                  </a:lnTo>
                  <a:lnTo>
                    <a:pt x="6" y="24"/>
                  </a:lnTo>
                  <a:lnTo>
                    <a:pt x="2" y="24"/>
                  </a:lnTo>
                  <a:lnTo>
                    <a:pt x="1" y="22"/>
                  </a:lnTo>
                  <a:lnTo>
                    <a:pt x="0" y="21"/>
                  </a:lnTo>
                  <a:lnTo>
                    <a:pt x="0" y="19"/>
                  </a:lnTo>
                  <a:lnTo>
                    <a:pt x="1" y="17"/>
                  </a:lnTo>
                  <a:lnTo>
                    <a:pt x="2" y="14"/>
                  </a:lnTo>
                  <a:lnTo>
                    <a:pt x="2" y="12"/>
                  </a:lnTo>
                  <a:lnTo>
                    <a:pt x="2" y="10"/>
                  </a:lnTo>
                  <a:lnTo>
                    <a:pt x="5" y="6"/>
                  </a:lnTo>
                  <a:lnTo>
                    <a:pt x="7" y="2"/>
                  </a:lnTo>
                  <a:lnTo>
                    <a:pt x="9" y="1"/>
                  </a:lnTo>
                  <a:lnTo>
                    <a:pt x="13" y="3"/>
                  </a:lnTo>
                  <a:lnTo>
                    <a:pt x="19" y="0"/>
                  </a:lnTo>
                  <a:lnTo>
                    <a:pt x="19" y="1"/>
                  </a:lnTo>
                  <a:close/>
                </a:path>
              </a:pathLst>
            </a:custGeom>
            <a:grpFill/>
            <a:ln w="1905">
              <a:solidFill>
                <a:srgbClr val="FAE374"/>
              </a:solidFill>
              <a:prstDash val="solid"/>
              <a:round/>
              <a:headEnd/>
              <a:tailEnd/>
            </a:ln>
          </p:spPr>
          <p:txBody>
            <a:bodyPr/>
            <a:lstStyle/>
            <a:p>
              <a:endParaRPr lang="en-US"/>
            </a:p>
          </p:txBody>
        </p:sp>
        <p:sp>
          <p:nvSpPr>
            <p:cNvPr id="227" name="Freeform 302"/>
            <p:cNvSpPr>
              <a:spLocks noChangeAspect="1" noEditPoints="1"/>
            </p:cNvSpPr>
            <p:nvPr/>
          </p:nvSpPr>
          <p:spPr bwMode="auto">
            <a:xfrm>
              <a:off x="4602921" y="2169294"/>
              <a:ext cx="58780" cy="85586"/>
            </a:xfrm>
            <a:custGeom>
              <a:avLst/>
              <a:gdLst>
                <a:gd name="T0" fmla="*/ 17 w 45"/>
                <a:gd name="T1" fmla="*/ 49 h 60"/>
                <a:gd name="T2" fmla="*/ 20 w 45"/>
                <a:gd name="T3" fmla="*/ 46 h 60"/>
                <a:gd name="T4" fmla="*/ 26 w 45"/>
                <a:gd name="T5" fmla="*/ 48 h 60"/>
                <a:gd name="T6" fmla="*/ 29 w 45"/>
                <a:gd name="T7" fmla="*/ 56 h 60"/>
                <a:gd name="T8" fmla="*/ 25 w 45"/>
                <a:gd name="T9" fmla="*/ 41 h 60"/>
                <a:gd name="T10" fmla="*/ 21 w 45"/>
                <a:gd name="T11" fmla="*/ 41 h 60"/>
                <a:gd name="T12" fmla="*/ 26 w 45"/>
                <a:gd name="T13" fmla="*/ 30 h 60"/>
                <a:gd name="T14" fmla="*/ 29 w 45"/>
                <a:gd name="T15" fmla="*/ 30 h 60"/>
                <a:gd name="T16" fmla="*/ 29 w 45"/>
                <a:gd name="T17" fmla="*/ 25 h 60"/>
                <a:gd name="T18" fmla="*/ 24 w 45"/>
                <a:gd name="T19" fmla="*/ 23 h 60"/>
                <a:gd name="T20" fmla="*/ 25 w 45"/>
                <a:gd name="T21" fmla="*/ 15 h 60"/>
                <a:gd name="T22" fmla="*/ 18 w 45"/>
                <a:gd name="T23" fmla="*/ 13 h 60"/>
                <a:gd name="T24" fmla="*/ 26 w 45"/>
                <a:gd name="T25" fmla="*/ 11 h 60"/>
                <a:gd name="T26" fmla="*/ 27 w 45"/>
                <a:gd name="T27" fmla="*/ 3 h 60"/>
                <a:gd name="T28" fmla="*/ 22 w 45"/>
                <a:gd name="T29" fmla="*/ 3 h 60"/>
                <a:gd name="T30" fmla="*/ 17 w 45"/>
                <a:gd name="T31" fmla="*/ 8 h 60"/>
                <a:gd name="T32" fmla="*/ 16 w 45"/>
                <a:gd name="T33" fmla="*/ 12 h 60"/>
                <a:gd name="T34" fmla="*/ 8 w 45"/>
                <a:gd name="T35" fmla="*/ 12 h 60"/>
                <a:gd name="T36" fmla="*/ 4 w 45"/>
                <a:gd name="T37" fmla="*/ 14 h 60"/>
                <a:gd name="T38" fmla="*/ 2 w 45"/>
                <a:gd name="T39" fmla="*/ 20 h 60"/>
                <a:gd name="T40" fmla="*/ 5 w 45"/>
                <a:gd name="T41" fmla="*/ 16 h 60"/>
                <a:gd name="T42" fmla="*/ 8 w 45"/>
                <a:gd name="T43" fmla="*/ 20 h 60"/>
                <a:gd name="T44" fmla="*/ 9 w 45"/>
                <a:gd name="T45" fmla="*/ 21 h 60"/>
                <a:gd name="T46" fmla="*/ 10 w 45"/>
                <a:gd name="T47" fmla="*/ 15 h 60"/>
                <a:gd name="T48" fmla="*/ 12 w 45"/>
                <a:gd name="T49" fmla="*/ 15 h 60"/>
                <a:gd name="T50" fmla="*/ 14 w 45"/>
                <a:gd name="T51" fmla="*/ 16 h 60"/>
                <a:gd name="T52" fmla="*/ 16 w 45"/>
                <a:gd name="T53" fmla="*/ 21 h 60"/>
                <a:gd name="T54" fmla="*/ 13 w 45"/>
                <a:gd name="T55" fmla="*/ 21 h 60"/>
                <a:gd name="T56" fmla="*/ 12 w 45"/>
                <a:gd name="T57" fmla="*/ 20 h 60"/>
                <a:gd name="T58" fmla="*/ 0 w 45"/>
                <a:gd name="T59" fmla="*/ 25 h 60"/>
                <a:gd name="T60" fmla="*/ 1 w 45"/>
                <a:gd name="T61" fmla="*/ 29 h 60"/>
                <a:gd name="T62" fmla="*/ 2 w 45"/>
                <a:gd name="T63" fmla="*/ 32 h 60"/>
                <a:gd name="T64" fmla="*/ 4 w 45"/>
                <a:gd name="T65" fmla="*/ 37 h 60"/>
                <a:gd name="T66" fmla="*/ 8 w 45"/>
                <a:gd name="T67" fmla="*/ 46 h 60"/>
                <a:gd name="T68" fmla="*/ 8 w 45"/>
                <a:gd name="T69" fmla="*/ 48 h 60"/>
                <a:gd name="T70" fmla="*/ 40 w 45"/>
                <a:gd name="T71" fmla="*/ 52 h 60"/>
                <a:gd name="T72" fmla="*/ 33 w 45"/>
                <a:gd name="T73" fmla="*/ 55 h 60"/>
                <a:gd name="T74" fmla="*/ 37 w 45"/>
                <a:gd name="T75" fmla="*/ 60 h 60"/>
                <a:gd name="T76" fmla="*/ 44 w 45"/>
                <a:gd name="T77" fmla="*/ 55 h 60"/>
                <a:gd name="T78" fmla="*/ 43 w 45"/>
                <a:gd name="T79" fmla="*/ 52 h 60"/>
                <a:gd name="T80" fmla="*/ 40 w 45"/>
                <a:gd name="T81" fmla="*/ 30 h 60"/>
                <a:gd name="T82" fmla="*/ 38 w 45"/>
                <a:gd name="T83" fmla="*/ 36 h 60"/>
                <a:gd name="T84" fmla="*/ 34 w 45"/>
                <a:gd name="T85" fmla="*/ 35 h 60"/>
                <a:gd name="T86" fmla="*/ 29 w 45"/>
                <a:gd name="T87" fmla="*/ 39 h 60"/>
                <a:gd name="T88" fmla="*/ 33 w 45"/>
                <a:gd name="T89" fmla="*/ 44 h 60"/>
                <a:gd name="T90" fmla="*/ 34 w 45"/>
                <a:gd name="T91" fmla="*/ 47 h 60"/>
                <a:gd name="T92" fmla="*/ 38 w 45"/>
                <a:gd name="T93" fmla="*/ 47 h 60"/>
                <a:gd name="T94" fmla="*/ 41 w 45"/>
                <a:gd name="T95" fmla="*/ 48 h 60"/>
                <a:gd name="T96" fmla="*/ 44 w 45"/>
                <a:gd name="T97" fmla="*/ 46 h 60"/>
                <a:gd name="T98" fmla="*/ 44 w 45"/>
                <a:gd name="T99" fmla="*/ 30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
                <a:gd name="T151" fmla="*/ 0 h 60"/>
                <a:gd name="T152" fmla="*/ 45 w 45"/>
                <a:gd name="T153" fmla="*/ 60 h 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 h="60">
                  <a:moveTo>
                    <a:pt x="8" y="48"/>
                  </a:moveTo>
                  <a:lnTo>
                    <a:pt x="17" y="49"/>
                  </a:lnTo>
                  <a:lnTo>
                    <a:pt x="19" y="45"/>
                  </a:lnTo>
                  <a:lnTo>
                    <a:pt x="20" y="43"/>
                  </a:lnTo>
                  <a:lnTo>
                    <a:pt x="20" y="46"/>
                  </a:lnTo>
                  <a:lnTo>
                    <a:pt x="22" y="48"/>
                  </a:lnTo>
                  <a:lnTo>
                    <a:pt x="26" y="48"/>
                  </a:lnTo>
                  <a:lnTo>
                    <a:pt x="29" y="56"/>
                  </a:lnTo>
                  <a:lnTo>
                    <a:pt x="26" y="41"/>
                  </a:lnTo>
                  <a:lnTo>
                    <a:pt x="25" y="41"/>
                  </a:lnTo>
                  <a:lnTo>
                    <a:pt x="24" y="41"/>
                  </a:lnTo>
                  <a:lnTo>
                    <a:pt x="21" y="41"/>
                  </a:lnTo>
                  <a:lnTo>
                    <a:pt x="25" y="29"/>
                  </a:lnTo>
                  <a:lnTo>
                    <a:pt x="26" y="30"/>
                  </a:lnTo>
                  <a:lnTo>
                    <a:pt x="28" y="31"/>
                  </a:lnTo>
                  <a:lnTo>
                    <a:pt x="29" y="30"/>
                  </a:lnTo>
                  <a:lnTo>
                    <a:pt x="29" y="28"/>
                  </a:lnTo>
                  <a:lnTo>
                    <a:pt x="29" y="25"/>
                  </a:lnTo>
                  <a:lnTo>
                    <a:pt x="25" y="25"/>
                  </a:lnTo>
                  <a:lnTo>
                    <a:pt x="24" y="23"/>
                  </a:lnTo>
                  <a:lnTo>
                    <a:pt x="25" y="20"/>
                  </a:lnTo>
                  <a:lnTo>
                    <a:pt x="25" y="15"/>
                  </a:lnTo>
                  <a:lnTo>
                    <a:pt x="20" y="14"/>
                  </a:lnTo>
                  <a:lnTo>
                    <a:pt x="18" y="13"/>
                  </a:lnTo>
                  <a:lnTo>
                    <a:pt x="24" y="13"/>
                  </a:lnTo>
                  <a:lnTo>
                    <a:pt x="25" y="12"/>
                  </a:lnTo>
                  <a:lnTo>
                    <a:pt x="26" y="11"/>
                  </a:lnTo>
                  <a:lnTo>
                    <a:pt x="27" y="5"/>
                  </a:lnTo>
                  <a:lnTo>
                    <a:pt x="27" y="3"/>
                  </a:lnTo>
                  <a:lnTo>
                    <a:pt x="26" y="0"/>
                  </a:lnTo>
                  <a:lnTo>
                    <a:pt x="22" y="3"/>
                  </a:lnTo>
                  <a:lnTo>
                    <a:pt x="18" y="6"/>
                  </a:lnTo>
                  <a:lnTo>
                    <a:pt x="17" y="8"/>
                  </a:lnTo>
                  <a:lnTo>
                    <a:pt x="17" y="11"/>
                  </a:lnTo>
                  <a:lnTo>
                    <a:pt x="16" y="12"/>
                  </a:lnTo>
                  <a:lnTo>
                    <a:pt x="13" y="12"/>
                  </a:lnTo>
                  <a:lnTo>
                    <a:pt x="11" y="12"/>
                  </a:lnTo>
                  <a:lnTo>
                    <a:pt x="8" y="12"/>
                  </a:lnTo>
                  <a:lnTo>
                    <a:pt x="5" y="13"/>
                  </a:lnTo>
                  <a:lnTo>
                    <a:pt x="4" y="14"/>
                  </a:lnTo>
                  <a:lnTo>
                    <a:pt x="1" y="17"/>
                  </a:lnTo>
                  <a:lnTo>
                    <a:pt x="2" y="20"/>
                  </a:lnTo>
                  <a:lnTo>
                    <a:pt x="3" y="21"/>
                  </a:lnTo>
                  <a:lnTo>
                    <a:pt x="4" y="21"/>
                  </a:lnTo>
                  <a:lnTo>
                    <a:pt x="5" y="16"/>
                  </a:lnTo>
                  <a:lnTo>
                    <a:pt x="9" y="16"/>
                  </a:lnTo>
                  <a:lnTo>
                    <a:pt x="8" y="20"/>
                  </a:lnTo>
                  <a:lnTo>
                    <a:pt x="8" y="21"/>
                  </a:lnTo>
                  <a:lnTo>
                    <a:pt x="9" y="21"/>
                  </a:lnTo>
                  <a:lnTo>
                    <a:pt x="10" y="20"/>
                  </a:lnTo>
                  <a:lnTo>
                    <a:pt x="10" y="17"/>
                  </a:lnTo>
                  <a:lnTo>
                    <a:pt x="10" y="15"/>
                  </a:lnTo>
                  <a:lnTo>
                    <a:pt x="9" y="15"/>
                  </a:lnTo>
                  <a:lnTo>
                    <a:pt x="12" y="15"/>
                  </a:lnTo>
                  <a:lnTo>
                    <a:pt x="16" y="15"/>
                  </a:lnTo>
                  <a:lnTo>
                    <a:pt x="14" y="16"/>
                  </a:lnTo>
                  <a:lnTo>
                    <a:pt x="16" y="17"/>
                  </a:lnTo>
                  <a:lnTo>
                    <a:pt x="16" y="20"/>
                  </a:lnTo>
                  <a:lnTo>
                    <a:pt x="16" y="21"/>
                  </a:lnTo>
                  <a:lnTo>
                    <a:pt x="14" y="21"/>
                  </a:lnTo>
                  <a:lnTo>
                    <a:pt x="13" y="21"/>
                  </a:lnTo>
                  <a:lnTo>
                    <a:pt x="13" y="20"/>
                  </a:lnTo>
                  <a:lnTo>
                    <a:pt x="12" y="20"/>
                  </a:lnTo>
                  <a:lnTo>
                    <a:pt x="10" y="22"/>
                  </a:lnTo>
                  <a:lnTo>
                    <a:pt x="9" y="25"/>
                  </a:lnTo>
                  <a:lnTo>
                    <a:pt x="0" y="25"/>
                  </a:lnTo>
                  <a:lnTo>
                    <a:pt x="1" y="27"/>
                  </a:lnTo>
                  <a:lnTo>
                    <a:pt x="1" y="29"/>
                  </a:lnTo>
                  <a:lnTo>
                    <a:pt x="0" y="32"/>
                  </a:lnTo>
                  <a:lnTo>
                    <a:pt x="2" y="32"/>
                  </a:lnTo>
                  <a:lnTo>
                    <a:pt x="4" y="33"/>
                  </a:lnTo>
                  <a:lnTo>
                    <a:pt x="4" y="37"/>
                  </a:lnTo>
                  <a:lnTo>
                    <a:pt x="3" y="39"/>
                  </a:lnTo>
                  <a:lnTo>
                    <a:pt x="3" y="44"/>
                  </a:lnTo>
                  <a:lnTo>
                    <a:pt x="8" y="46"/>
                  </a:lnTo>
                  <a:lnTo>
                    <a:pt x="8" y="47"/>
                  </a:lnTo>
                  <a:lnTo>
                    <a:pt x="8" y="48"/>
                  </a:lnTo>
                  <a:close/>
                  <a:moveTo>
                    <a:pt x="40" y="52"/>
                  </a:moveTo>
                  <a:lnTo>
                    <a:pt x="40" y="52"/>
                  </a:lnTo>
                  <a:lnTo>
                    <a:pt x="33" y="54"/>
                  </a:lnTo>
                  <a:lnTo>
                    <a:pt x="33" y="55"/>
                  </a:lnTo>
                  <a:lnTo>
                    <a:pt x="33" y="57"/>
                  </a:lnTo>
                  <a:lnTo>
                    <a:pt x="34" y="60"/>
                  </a:lnTo>
                  <a:lnTo>
                    <a:pt x="37" y="60"/>
                  </a:lnTo>
                  <a:lnTo>
                    <a:pt x="41" y="59"/>
                  </a:lnTo>
                  <a:lnTo>
                    <a:pt x="44" y="55"/>
                  </a:lnTo>
                  <a:lnTo>
                    <a:pt x="45" y="53"/>
                  </a:lnTo>
                  <a:lnTo>
                    <a:pt x="45" y="52"/>
                  </a:lnTo>
                  <a:lnTo>
                    <a:pt x="43" y="52"/>
                  </a:lnTo>
                  <a:lnTo>
                    <a:pt x="40" y="52"/>
                  </a:lnTo>
                  <a:close/>
                  <a:moveTo>
                    <a:pt x="40" y="30"/>
                  </a:moveTo>
                  <a:lnTo>
                    <a:pt x="37" y="35"/>
                  </a:lnTo>
                  <a:lnTo>
                    <a:pt x="38" y="36"/>
                  </a:lnTo>
                  <a:lnTo>
                    <a:pt x="38" y="38"/>
                  </a:lnTo>
                  <a:lnTo>
                    <a:pt x="34" y="35"/>
                  </a:lnTo>
                  <a:lnTo>
                    <a:pt x="32" y="37"/>
                  </a:lnTo>
                  <a:lnTo>
                    <a:pt x="29" y="39"/>
                  </a:lnTo>
                  <a:lnTo>
                    <a:pt x="30" y="43"/>
                  </a:lnTo>
                  <a:lnTo>
                    <a:pt x="33" y="44"/>
                  </a:lnTo>
                  <a:lnTo>
                    <a:pt x="34" y="48"/>
                  </a:lnTo>
                  <a:lnTo>
                    <a:pt x="34" y="47"/>
                  </a:lnTo>
                  <a:lnTo>
                    <a:pt x="36" y="46"/>
                  </a:lnTo>
                  <a:lnTo>
                    <a:pt x="38" y="47"/>
                  </a:lnTo>
                  <a:lnTo>
                    <a:pt x="36" y="49"/>
                  </a:lnTo>
                  <a:lnTo>
                    <a:pt x="38" y="48"/>
                  </a:lnTo>
                  <a:lnTo>
                    <a:pt x="41" y="48"/>
                  </a:lnTo>
                  <a:lnTo>
                    <a:pt x="41" y="47"/>
                  </a:lnTo>
                  <a:lnTo>
                    <a:pt x="40" y="47"/>
                  </a:lnTo>
                  <a:lnTo>
                    <a:pt x="44" y="46"/>
                  </a:lnTo>
                  <a:lnTo>
                    <a:pt x="44" y="30"/>
                  </a:lnTo>
                  <a:lnTo>
                    <a:pt x="40" y="30"/>
                  </a:lnTo>
                  <a:close/>
                </a:path>
              </a:pathLst>
            </a:custGeom>
            <a:grpFill/>
            <a:ln w="1905">
              <a:solidFill>
                <a:srgbClr val="FAE374"/>
              </a:solidFill>
              <a:prstDash val="solid"/>
              <a:round/>
              <a:headEnd/>
              <a:tailEnd/>
            </a:ln>
          </p:spPr>
          <p:txBody>
            <a:bodyPr/>
            <a:lstStyle/>
            <a:p>
              <a:endParaRPr lang="en-US"/>
            </a:p>
          </p:txBody>
        </p:sp>
        <p:sp>
          <p:nvSpPr>
            <p:cNvPr id="228" name="Freeform 303"/>
            <p:cNvSpPr>
              <a:spLocks noChangeAspect="1"/>
            </p:cNvSpPr>
            <p:nvPr/>
          </p:nvSpPr>
          <p:spPr bwMode="auto">
            <a:xfrm>
              <a:off x="4657783" y="2323350"/>
              <a:ext cx="77067" cy="52778"/>
            </a:xfrm>
            <a:custGeom>
              <a:avLst/>
              <a:gdLst>
                <a:gd name="T0" fmla="*/ 48 w 59"/>
                <a:gd name="T1" fmla="*/ 34 h 37"/>
                <a:gd name="T2" fmla="*/ 50 w 59"/>
                <a:gd name="T3" fmla="*/ 30 h 37"/>
                <a:gd name="T4" fmla="*/ 51 w 59"/>
                <a:gd name="T5" fmla="*/ 29 h 37"/>
                <a:gd name="T6" fmla="*/ 53 w 59"/>
                <a:gd name="T7" fmla="*/ 27 h 37"/>
                <a:gd name="T8" fmla="*/ 55 w 59"/>
                <a:gd name="T9" fmla="*/ 25 h 37"/>
                <a:gd name="T10" fmla="*/ 58 w 59"/>
                <a:gd name="T11" fmla="*/ 24 h 37"/>
                <a:gd name="T12" fmla="*/ 59 w 59"/>
                <a:gd name="T13" fmla="*/ 22 h 37"/>
                <a:gd name="T14" fmla="*/ 57 w 59"/>
                <a:gd name="T15" fmla="*/ 17 h 37"/>
                <a:gd name="T16" fmla="*/ 56 w 59"/>
                <a:gd name="T17" fmla="*/ 17 h 37"/>
                <a:gd name="T18" fmla="*/ 53 w 59"/>
                <a:gd name="T19" fmla="*/ 14 h 37"/>
                <a:gd name="T20" fmla="*/ 50 w 59"/>
                <a:gd name="T21" fmla="*/ 12 h 37"/>
                <a:gd name="T22" fmla="*/ 48 w 59"/>
                <a:gd name="T23" fmla="*/ 12 h 37"/>
                <a:gd name="T24" fmla="*/ 44 w 59"/>
                <a:gd name="T25" fmla="*/ 11 h 37"/>
                <a:gd name="T26" fmla="*/ 39 w 59"/>
                <a:gd name="T27" fmla="*/ 6 h 37"/>
                <a:gd name="T28" fmla="*/ 37 w 59"/>
                <a:gd name="T29" fmla="*/ 6 h 37"/>
                <a:gd name="T30" fmla="*/ 35 w 59"/>
                <a:gd name="T31" fmla="*/ 6 h 37"/>
                <a:gd name="T32" fmla="*/ 32 w 59"/>
                <a:gd name="T33" fmla="*/ 4 h 37"/>
                <a:gd name="T34" fmla="*/ 28 w 59"/>
                <a:gd name="T35" fmla="*/ 4 h 37"/>
                <a:gd name="T36" fmla="*/ 24 w 59"/>
                <a:gd name="T37" fmla="*/ 2 h 37"/>
                <a:gd name="T38" fmla="*/ 20 w 59"/>
                <a:gd name="T39" fmla="*/ 0 h 37"/>
                <a:gd name="T40" fmla="*/ 14 w 59"/>
                <a:gd name="T41" fmla="*/ 3 h 37"/>
                <a:gd name="T42" fmla="*/ 7 w 59"/>
                <a:gd name="T43" fmla="*/ 8 h 37"/>
                <a:gd name="T44" fmla="*/ 6 w 59"/>
                <a:gd name="T45" fmla="*/ 9 h 37"/>
                <a:gd name="T46" fmla="*/ 1 w 59"/>
                <a:gd name="T47" fmla="*/ 10 h 37"/>
                <a:gd name="T48" fmla="*/ 0 w 59"/>
                <a:gd name="T49" fmla="*/ 11 h 37"/>
                <a:gd name="T50" fmla="*/ 1 w 59"/>
                <a:gd name="T51" fmla="*/ 14 h 37"/>
                <a:gd name="T52" fmla="*/ 4 w 59"/>
                <a:gd name="T53" fmla="*/ 20 h 37"/>
                <a:gd name="T54" fmla="*/ 7 w 59"/>
                <a:gd name="T55" fmla="*/ 22 h 37"/>
                <a:gd name="T56" fmla="*/ 7 w 59"/>
                <a:gd name="T57" fmla="*/ 27 h 37"/>
                <a:gd name="T58" fmla="*/ 8 w 59"/>
                <a:gd name="T59" fmla="*/ 29 h 37"/>
                <a:gd name="T60" fmla="*/ 11 w 59"/>
                <a:gd name="T61" fmla="*/ 30 h 37"/>
                <a:gd name="T62" fmla="*/ 15 w 59"/>
                <a:gd name="T63" fmla="*/ 34 h 37"/>
                <a:gd name="T64" fmla="*/ 18 w 59"/>
                <a:gd name="T65" fmla="*/ 36 h 37"/>
                <a:gd name="T66" fmla="*/ 23 w 59"/>
                <a:gd name="T67" fmla="*/ 37 h 37"/>
                <a:gd name="T68" fmla="*/ 23 w 59"/>
                <a:gd name="T69" fmla="*/ 36 h 37"/>
                <a:gd name="T70" fmla="*/ 27 w 59"/>
                <a:gd name="T71" fmla="*/ 30 h 37"/>
                <a:gd name="T72" fmla="*/ 28 w 59"/>
                <a:gd name="T73" fmla="*/ 30 h 37"/>
                <a:gd name="T74" fmla="*/ 33 w 59"/>
                <a:gd name="T75" fmla="*/ 31 h 37"/>
                <a:gd name="T76" fmla="*/ 36 w 59"/>
                <a:gd name="T77" fmla="*/ 34 h 37"/>
                <a:gd name="T78" fmla="*/ 40 w 59"/>
                <a:gd name="T79" fmla="*/ 35 h 37"/>
                <a:gd name="T80" fmla="*/ 48 w 59"/>
                <a:gd name="T81" fmla="*/ 34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37"/>
                <a:gd name="T125" fmla="*/ 59 w 59"/>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37">
                  <a:moveTo>
                    <a:pt x="48" y="34"/>
                  </a:moveTo>
                  <a:lnTo>
                    <a:pt x="48" y="34"/>
                  </a:lnTo>
                  <a:lnTo>
                    <a:pt x="49" y="31"/>
                  </a:lnTo>
                  <a:lnTo>
                    <a:pt x="50" y="30"/>
                  </a:lnTo>
                  <a:lnTo>
                    <a:pt x="51" y="29"/>
                  </a:lnTo>
                  <a:lnTo>
                    <a:pt x="52" y="28"/>
                  </a:lnTo>
                  <a:lnTo>
                    <a:pt x="53" y="27"/>
                  </a:lnTo>
                  <a:lnTo>
                    <a:pt x="53" y="26"/>
                  </a:lnTo>
                  <a:lnTo>
                    <a:pt x="55" y="25"/>
                  </a:lnTo>
                  <a:lnTo>
                    <a:pt x="58" y="24"/>
                  </a:lnTo>
                  <a:lnTo>
                    <a:pt x="59" y="22"/>
                  </a:lnTo>
                  <a:lnTo>
                    <a:pt x="58" y="19"/>
                  </a:lnTo>
                  <a:lnTo>
                    <a:pt x="57" y="17"/>
                  </a:lnTo>
                  <a:lnTo>
                    <a:pt x="56" y="17"/>
                  </a:lnTo>
                  <a:lnTo>
                    <a:pt x="55" y="17"/>
                  </a:lnTo>
                  <a:lnTo>
                    <a:pt x="53" y="14"/>
                  </a:lnTo>
                  <a:lnTo>
                    <a:pt x="52" y="12"/>
                  </a:lnTo>
                  <a:lnTo>
                    <a:pt x="50" y="12"/>
                  </a:lnTo>
                  <a:lnTo>
                    <a:pt x="48" y="12"/>
                  </a:lnTo>
                  <a:lnTo>
                    <a:pt x="44" y="11"/>
                  </a:lnTo>
                  <a:lnTo>
                    <a:pt x="40" y="8"/>
                  </a:lnTo>
                  <a:lnTo>
                    <a:pt x="39" y="6"/>
                  </a:lnTo>
                  <a:lnTo>
                    <a:pt x="37" y="6"/>
                  </a:lnTo>
                  <a:lnTo>
                    <a:pt x="35" y="6"/>
                  </a:lnTo>
                  <a:lnTo>
                    <a:pt x="34" y="5"/>
                  </a:lnTo>
                  <a:lnTo>
                    <a:pt x="32" y="4"/>
                  </a:lnTo>
                  <a:lnTo>
                    <a:pt x="28" y="4"/>
                  </a:lnTo>
                  <a:lnTo>
                    <a:pt x="27" y="3"/>
                  </a:lnTo>
                  <a:lnTo>
                    <a:pt x="24" y="2"/>
                  </a:lnTo>
                  <a:lnTo>
                    <a:pt x="20" y="0"/>
                  </a:lnTo>
                  <a:lnTo>
                    <a:pt x="14" y="3"/>
                  </a:lnTo>
                  <a:lnTo>
                    <a:pt x="9" y="5"/>
                  </a:lnTo>
                  <a:lnTo>
                    <a:pt x="7" y="8"/>
                  </a:lnTo>
                  <a:lnTo>
                    <a:pt x="6" y="9"/>
                  </a:lnTo>
                  <a:lnTo>
                    <a:pt x="4" y="10"/>
                  </a:lnTo>
                  <a:lnTo>
                    <a:pt x="1" y="10"/>
                  </a:lnTo>
                  <a:lnTo>
                    <a:pt x="0" y="11"/>
                  </a:lnTo>
                  <a:lnTo>
                    <a:pt x="1" y="14"/>
                  </a:lnTo>
                  <a:lnTo>
                    <a:pt x="2" y="18"/>
                  </a:lnTo>
                  <a:lnTo>
                    <a:pt x="4" y="20"/>
                  </a:lnTo>
                  <a:lnTo>
                    <a:pt x="7" y="22"/>
                  </a:lnTo>
                  <a:lnTo>
                    <a:pt x="7" y="27"/>
                  </a:lnTo>
                  <a:lnTo>
                    <a:pt x="7" y="28"/>
                  </a:lnTo>
                  <a:lnTo>
                    <a:pt x="8" y="29"/>
                  </a:lnTo>
                  <a:lnTo>
                    <a:pt x="10" y="29"/>
                  </a:lnTo>
                  <a:lnTo>
                    <a:pt x="11" y="30"/>
                  </a:lnTo>
                  <a:lnTo>
                    <a:pt x="15" y="34"/>
                  </a:lnTo>
                  <a:lnTo>
                    <a:pt x="18" y="36"/>
                  </a:lnTo>
                  <a:lnTo>
                    <a:pt x="22" y="37"/>
                  </a:lnTo>
                  <a:lnTo>
                    <a:pt x="23" y="37"/>
                  </a:lnTo>
                  <a:lnTo>
                    <a:pt x="23" y="36"/>
                  </a:lnTo>
                  <a:lnTo>
                    <a:pt x="25" y="31"/>
                  </a:lnTo>
                  <a:lnTo>
                    <a:pt x="27" y="30"/>
                  </a:lnTo>
                  <a:lnTo>
                    <a:pt x="28" y="30"/>
                  </a:lnTo>
                  <a:lnTo>
                    <a:pt x="31" y="30"/>
                  </a:lnTo>
                  <a:lnTo>
                    <a:pt x="33" y="31"/>
                  </a:lnTo>
                  <a:lnTo>
                    <a:pt x="36" y="34"/>
                  </a:lnTo>
                  <a:lnTo>
                    <a:pt x="40" y="35"/>
                  </a:lnTo>
                  <a:lnTo>
                    <a:pt x="48" y="34"/>
                  </a:lnTo>
                  <a:close/>
                </a:path>
              </a:pathLst>
            </a:custGeom>
            <a:grpFill/>
            <a:ln w="1905">
              <a:solidFill>
                <a:srgbClr val="FAE374"/>
              </a:solidFill>
              <a:prstDash val="solid"/>
              <a:round/>
              <a:headEnd/>
              <a:tailEnd/>
            </a:ln>
          </p:spPr>
          <p:txBody>
            <a:bodyPr/>
            <a:lstStyle/>
            <a:p>
              <a:endParaRPr lang="en-US"/>
            </a:p>
          </p:txBody>
        </p:sp>
        <p:sp>
          <p:nvSpPr>
            <p:cNvPr id="229" name="Freeform 304"/>
            <p:cNvSpPr>
              <a:spLocks noChangeAspect="1" noEditPoints="1"/>
            </p:cNvSpPr>
            <p:nvPr/>
          </p:nvSpPr>
          <p:spPr bwMode="auto">
            <a:xfrm>
              <a:off x="4920335" y="2644298"/>
              <a:ext cx="28737" cy="19970"/>
            </a:xfrm>
            <a:custGeom>
              <a:avLst/>
              <a:gdLst>
                <a:gd name="T0" fmla="*/ 14 w 22"/>
                <a:gd name="T1" fmla="*/ 11 h 14"/>
                <a:gd name="T2" fmla="*/ 14 w 22"/>
                <a:gd name="T3" fmla="*/ 11 h 14"/>
                <a:gd name="T4" fmla="*/ 12 w 22"/>
                <a:gd name="T5" fmla="*/ 14 h 14"/>
                <a:gd name="T6" fmla="*/ 12 w 22"/>
                <a:gd name="T7" fmla="*/ 14 h 14"/>
                <a:gd name="T8" fmla="*/ 6 w 22"/>
                <a:gd name="T9" fmla="*/ 14 h 14"/>
                <a:gd name="T10" fmla="*/ 2 w 22"/>
                <a:gd name="T11" fmla="*/ 14 h 14"/>
                <a:gd name="T12" fmla="*/ 2 w 22"/>
                <a:gd name="T13" fmla="*/ 14 h 14"/>
                <a:gd name="T14" fmla="*/ 3 w 22"/>
                <a:gd name="T15" fmla="*/ 13 h 14"/>
                <a:gd name="T16" fmla="*/ 2 w 22"/>
                <a:gd name="T17" fmla="*/ 12 h 14"/>
                <a:gd name="T18" fmla="*/ 0 w 22"/>
                <a:gd name="T19" fmla="*/ 11 h 14"/>
                <a:gd name="T20" fmla="*/ 0 w 22"/>
                <a:gd name="T21" fmla="*/ 11 h 14"/>
                <a:gd name="T22" fmla="*/ 1 w 22"/>
                <a:gd name="T23" fmla="*/ 9 h 14"/>
                <a:gd name="T24" fmla="*/ 1 w 22"/>
                <a:gd name="T25" fmla="*/ 9 h 14"/>
                <a:gd name="T26" fmla="*/ 3 w 22"/>
                <a:gd name="T27" fmla="*/ 11 h 14"/>
                <a:gd name="T28" fmla="*/ 5 w 22"/>
                <a:gd name="T29" fmla="*/ 11 h 14"/>
                <a:gd name="T30" fmla="*/ 5 w 22"/>
                <a:gd name="T31" fmla="*/ 11 h 14"/>
                <a:gd name="T32" fmla="*/ 6 w 22"/>
                <a:gd name="T33" fmla="*/ 9 h 14"/>
                <a:gd name="T34" fmla="*/ 8 w 22"/>
                <a:gd name="T35" fmla="*/ 8 h 14"/>
                <a:gd name="T36" fmla="*/ 8 w 22"/>
                <a:gd name="T37" fmla="*/ 8 h 14"/>
                <a:gd name="T38" fmla="*/ 11 w 22"/>
                <a:gd name="T39" fmla="*/ 8 h 14"/>
                <a:gd name="T40" fmla="*/ 11 w 22"/>
                <a:gd name="T41" fmla="*/ 8 h 14"/>
                <a:gd name="T42" fmla="*/ 14 w 22"/>
                <a:gd name="T43" fmla="*/ 11 h 14"/>
                <a:gd name="T44" fmla="*/ 14 w 22"/>
                <a:gd name="T45" fmla="*/ 11 h 14"/>
                <a:gd name="T46" fmla="*/ 14 w 22"/>
                <a:gd name="T47" fmla="*/ 11 h 14"/>
                <a:gd name="T48" fmla="*/ 14 w 22"/>
                <a:gd name="T49" fmla="*/ 11 h 14"/>
                <a:gd name="T50" fmla="*/ 20 w 22"/>
                <a:gd name="T51" fmla="*/ 4 h 14"/>
                <a:gd name="T52" fmla="*/ 22 w 22"/>
                <a:gd name="T53" fmla="*/ 0 h 14"/>
                <a:gd name="T54" fmla="*/ 22 w 22"/>
                <a:gd name="T55" fmla="*/ 0 h 14"/>
                <a:gd name="T56" fmla="*/ 17 w 22"/>
                <a:gd name="T57" fmla="*/ 5 h 14"/>
                <a:gd name="T58" fmla="*/ 17 w 22"/>
                <a:gd name="T59" fmla="*/ 5 h 14"/>
                <a:gd name="T60" fmla="*/ 9 w 22"/>
                <a:gd name="T61" fmla="*/ 6 h 14"/>
                <a:gd name="T62" fmla="*/ 1 w 22"/>
                <a:gd name="T63" fmla="*/ 8 h 14"/>
                <a:gd name="T64" fmla="*/ 1 w 22"/>
                <a:gd name="T65" fmla="*/ 8 h 14"/>
                <a:gd name="T66" fmla="*/ 1 w 22"/>
                <a:gd name="T67" fmla="*/ 9 h 14"/>
                <a:gd name="T68" fmla="*/ 1 w 22"/>
                <a:gd name="T69" fmla="*/ 9 h 14"/>
                <a:gd name="T70" fmla="*/ 3 w 22"/>
                <a:gd name="T71" fmla="*/ 11 h 14"/>
                <a:gd name="T72" fmla="*/ 5 w 22"/>
                <a:gd name="T73" fmla="*/ 11 h 14"/>
                <a:gd name="T74" fmla="*/ 5 w 22"/>
                <a:gd name="T75" fmla="*/ 11 h 14"/>
                <a:gd name="T76" fmla="*/ 6 w 22"/>
                <a:gd name="T77" fmla="*/ 9 h 14"/>
                <a:gd name="T78" fmla="*/ 8 w 22"/>
                <a:gd name="T79" fmla="*/ 8 h 14"/>
                <a:gd name="T80" fmla="*/ 8 w 22"/>
                <a:gd name="T81" fmla="*/ 8 h 14"/>
                <a:gd name="T82" fmla="*/ 11 w 22"/>
                <a:gd name="T83" fmla="*/ 8 h 14"/>
                <a:gd name="T84" fmla="*/ 11 w 22"/>
                <a:gd name="T85" fmla="*/ 8 h 14"/>
                <a:gd name="T86" fmla="*/ 14 w 22"/>
                <a:gd name="T87" fmla="*/ 11 h 14"/>
                <a:gd name="T88" fmla="*/ 14 w 22"/>
                <a:gd name="T89" fmla="*/ 11 h 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14"/>
                <a:gd name="T137" fmla="*/ 22 w 22"/>
                <a:gd name="T138" fmla="*/ 14 h 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14">
                  <a:moveTo>
                    <a:pt x="14" y="11"/>
                  </a:moveTo>
                  <a:lnTo>
                    <a:pt x="14" y="11"/>
                  </a:lnTo>
                  <a:lnTo>
                    <a:pt x="12" y="14"/>
                  </a:lnTo>
                  <a:lnTo>
                    <a:pt x="6" y="14"/>
                  </a:lnTo>
                  <a:lnTo>
                    <a:pt x="2" y="14"/>
                  </a:lnTo>
                  <a:lnTo>
                    <a:pt x="3" y="13"/>
                  </a:lnTo>
                  <a:lnTo>
                    <a:pt x="2" y="12"/>
                  </a:lnTo>
                  <a:lnTo>
                    <a:pt x="0" y="11"/>
                  </a:lnTo>
                  <a:lnTo>
                    <a:pt x="1" y="9"/>
                  </a:lnTo>
                  <a:lnTo>
                    <a:pt x="3" y="11"/>
                  </a:lnTo>
                  <a:lnTo>
                    <a:pt x="5" y="11"/>
                  </a:lnTo>
                  <a:lnTo>
                    <a:pt x="6" y="9"/>
                  </a:lnTo>
                  <a:lnTo>
                    <a:pt x="8" y="8"/>
                  </a:lnTo>
                  <a:lnTo>
                    <a:pt x="11" y="8"/>
                  </a:lnTo>
                  <a:lnTo>
                    <a:pt x="14" y="11"/>
                  </a:lnTo>
                  <a:close/>
                  <a:moveTo>
                    <a:pt x="14" y="11"/>
                  </a:moveTo>
                  <a:lnTo>
                    <a:pt x="14" y="11"/>
                  </a:lnTo>
                  <a:lnTo>
                    <a:pt x="20" y="4"/>
                  </a:lnTo>
                  <a:lnTo>
                    <a:pt x="22" y="0"/>
                  </a:lnTo>
                  <a:lnTo>
                    <a:pt x="17" y="5"/>
                  </a:lnTo>
                  <a:lnTo>
                    <a:pt x="9" y="6"/>
                  </a:lnTo>
                  <a:lnTo>
                    <a:pt x="1" y="8"/>
                  </a:lnTo>
                  <a:lnTo>
                    <a:pt x="1" y="9"/>
                  </a:lnTo>
                  <a:lnTo>
                    <a:pt x="3" y="11"/>
                  </a:lnTo>
                  <a:lnTo>
                    <a:pt x="5" y="11"/>
                  </a:lnTo>
                  <a:lnTo>
                    <a:pt x="6" y="9"/>
                  </a:lnTo>
                  <a:lnTo>
                    <a:pt x="8" y="8"/>
                  </a:lnTo>
                  <a:lnTo>
                    <a:pt x="11" y="8"/>
                  </a:lnTo>
                  <a:lnTo>
                    <a:pt x="14" y="11"/>
                  </a:lnTo>
                  <a:close/>
                </a:path>
              </a:pathLst>
            </a:custGeom>
            <a:grpFill/>
            <a:ln w="1905">
              <a:solidFill>
                <a:srgbClr val="FAE374"/>
              </a:solidFill>
              <a:prstDash val="solid"/>
              <a:round/>
              <a:headEnd/>
              <a:tailEnd/>
            </a:ln>
          </p:spPr>
          <p:txBody>
            <a:bodyPr/>
            <a:lstStyle/>
            <a:p>
              <a:endParaRPr lang="en-US"/>
            </a:p>
          </p:txBody>
        </p:sp>
        <p:sp>
          <p:nvSpPr>
            <p:cNvPr id="230" name="Freeform 305"/>
            <p:cNvSpPr>
              <a:spLocks noChangeAspect="1" noEditPoints="1"/>
            </p:cNvSpPr>
            <p:nvPr/>
          </p:nvSpPr>
          <p:spPr bwMode="auto">
            <a:xfrm>
              <a:off x="3389437" y="2875381"/>
              <a:ext cx="131929" cy="64190"/>
            </a:xfrm>
            <a:custGeom>
              <a:avLst/>
              <a:gdLst>
                <a:gd name="T0" fmla="*/ 15 w 101"/>
                <a:gd name="T1" fmla="*/ 14 h 45"/>
                <a:gd name="T2" fmla="*/ 17 w 101"/>
                <a:gd name="T3" fmla="*/ 21 h 45"/>
                <a:gd name="T4" fmla="*/ 14 w 101"/>
                <a:gd name="T5" fmla="*/ 22 h 45"/>
                <a:gd name="T6" fmla="*/ 15 w 101"/>
                <a:gd name="T7" fmla="*/ 22 h 45"/>
                <a:gd name="T8" fmla="*/ 19 w 101"/>
                <a:gd name="T9" fmla="*/ 20 h 45"/>
                <a:gd name="T10" fmla="*/ 20 w 101"/>
                <a:gd name="T11" fmla="*/ 17 h 45"/>
                <a:gd name="T12" fmla="*/ 21 w 101"/>
                <a:gd name="T13" fmla="*/ 16 h 45"/>
                <a:gd name="T14" fmla="*/ 15 w 101"/>
                <a:gd name="T15" fmla="*/ 14 h 45"/>
                <a:gd name="T16" fmla="*/ 15 w 101"/>
                <a:gd name="T17" fmla="*/ 0 h 45"/>
                <a:gd name="T18" fmla="*/ 13 w 101"/>
                <a:gd name="T19" fmla="*/ 1 h 45"/>
                <a:gd name="T20" fmla="*/ 5 w 101"/>
                <a:gd name="T21" fmla="*/ 7 h 45"/>
                <a:gd name="T22" fmla="*/ 0 w 101"/>
                <a:gd name="T23" fmla="*/ 17 h 45"/>
                <a:gd name="T24" fmla="*/ 4 w 101"/>
                <a:gd name="T25" fmla="*/ 16 h 45"/>
                <a:gd name="T26" fmla="*/ 8 w 101"/>
                <a:gd name="T27" fmla="*/ 13 h 45"/>
                <a:gd name="T28" fmla="*/ 13 w 101"/>
                <a:gd name="T29" fmla="*/ 9 h 45"/>
                <a:gd name="T30" fmla="*/ 17 w 101"/>
                <a:gd name="T31" fmla="*/ 5 h 45"/>
                <a:gd name="T32" fmla="*/ 24 w 101"/>
                <a:gd name="T33" fmla="*/ 6 h 45"/>
                <a:gd name="T34" fmla="*/ 27 w 101"/>
                <a:gd name="T35" fmla="*/ 6 h 45"/>
                <a:gd name="T36" fmla="*/ 30 w 101"/>
                <a:gd name="T37" fmla="*/ 12 h 45"/>
                <a:gd name="T38" fmla="*/ 32 w 101"/>
                <a:gd name="T39" fmla="*/ 12 h 45"/>
                <a:gd name="T40" fmla="*/ 37 w 101"/>
                <a:gd name="T41" fmla="*/ 14 h 45"/>
                <a:gd name="T42" fmla="*/ 40 w 101"/>
                <a:gd name="T43" fmla="*/ 14 h 45"/>
                <a:gd name="T44" fmla="*/ 43 w 101"/>
                <a:gd name="T45" fmla="*/ 14 h 45"/>
                <a:gd name="T46" fmla="*/ 45 w 101"/>
                <a:gd name="T47" fmla="*/ 18 h 45"/>
                <a:gd name="T48" fmla="*/ 48 w 101"/>
                <a:gd name="T49" fmla="*/ 22 h 45"/>
                <a:gd name="T50" fmla="*/ 54 w 101"/>
                <a:gd name="T51" fmla="*/ 22 h 45"/>
                <a:gd name="T52" fmla="*/ 58 w 101"/>
                <a:gd name="T53" fmla="*/ 22 h 45"/>
                <a:gd name="T54" fmla="*/ 60 w 101"/>
                <a:gd name="T55" fmla="*/ 24 h 45"/>
                <a:gd name="T56" fmla="*/ 58 w 101"/>
                <a:gd name="T57" fmla="*/ 26 h 45"/>
                <a:gd name="T58" fmla="*/ 64 w 101"/>
                <a:gd name="T59" fmla="*/ 32 h 45"/>
                <a:gd name="T60" fmla="*/ 73 w 101"/>
                <a:gd name="T61" fmla="*/ 36 h 45"/>
                <a:gd name="T62" fmla="*/ 69 w 101"/>
                <a:gd name="T63" fmla="*/ 45 h 45"/>
                <a:gd name="T64" fmla="*/ 100 w 101"/>
                <a:gd name="T65" fmla="*/ 34 h 45"/>
                <a:gd name="T66" fmla="*/ 94 w 101"/>
                <a:gd name="T67" fmla="*/ 34 h 45"/>
                <a:gd name="T68" fmla="*/ 88 w 101"/>
                <a:gd name="T69" fmla="*/ 34 h 45"/>
                <a:gd name="T70" fmla="*/ 87 w 101"/>
                <a:gd name="T71" fmla="*/ 26 h 45"/>
                <a:gd name="T72" fmla="*/ 78 w 101"/>
                <a:gd name="T73" fmla="*/ 26 h 45"/>
                <a:gd name="T74" fmla="*/ 77 w 101"/>
                <a:gd name="T75" fmla="*/ 24 h 45"/>
                <a:gd name="T76" fmla="*/ 76 w 101"/>
                <a:gd name="T77" fmla="*/ 22 h 45"/>
                <a:gd name="T78" fmla="*/ 57 w 101"/>
                <a:gd name="T79" fmla="*/ 13 h 45"/>
                <a:gd name="T80" fmla="*/ 55 w 101"/>
                <a:gd name="T81" fmla="*/ 13 h 45"/>
                <a:gd name="T82" fmla="*/ 53 w 101"/>
                <a:gd name="T83" fmla="*/ 13 h 45"/>
                <a:gd name="T84" fmla="*/ 51 w 101"/>
                <a:gd name="T85" fmla="*/ 8 h 45"/>
                <a:gd name="T86" fmla="*/ 48 w 101"/>
                <a:gd name="T87" fmla="*/ 5 h 45"/>
                <a:gd name="T88" fmla="*/ 41 w 101"/>
                <a:gd name="T89" fmla="*/ 4 h 45"/>
                <a:gd name="T90" fmla="*/ 15 w 101"/>
                <a:gd name="T91" fmla="*/ 0 h 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1"/>
                <a:gd name="T139" fmla="*/ 0 h 45"/>
                <a:gd name="T140" fmla="*/ 101 w 101"/>
                <a:gd name="T141" fmla="*/ 45 h 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1" h="45">
                  <a:moveTo>
                    <a:pt x="15" y="14"/>
                  </a:moveTo>
                  <a:lnTo>
                    <a:pt x="15" y="14"/>
                  </a:lnTo>
                  <a:lnTo>
                    <a:pt x="16" y="17"/>
                  </a:lnTo>
                  <a:lnTo>
                    <a:pt x="17" y="21"/>
                  </a:lnTo>
                  <a:lnTo>
                    <a:pt x="14" y="22"/>
                  </a:lnTo>
                  <a:lnTo>
                    <a:pt x="14" y="23"/>
                  </a:lnTo>
                  <a:lnTo>
                    <a:pt x="15" y="22"/>
                  </a:lnTo>
                  <a:lnTo>
                    <a:pt x="19" y="20"/>
                  </a:lnTo>
                  <a:lnTo>
                    <a:pt x="20" y="18"/>
                  </a:lnTo>
                  <a:lnTo>
                    <a:pt x="20" y="17"/>
                  </a:lnTo>
                  <a:lnTo>
                    <a:pt x="21" y="16"/>
                  </a:lnTo>
                  <a:lnTo>
                    <a:pt x="17" y="15"/>
                  </a:lnTo>
                  <a:lnTo>
                    <a:pt x="15" y="14"/>
                  </a:lnTo>
                  <a:close/>
                  <a:moveTo>
                    <a:pt x="15" y="0"/>
                  </a:moveTo>
                  <a:lnTo>
                    <a:pt x="15" y="0"/>
                  </a:lnTo>
                  <a:lnTo>
                    <a:pt x="13" y="1"/>
                  </a:lnTo>
                  <a:lnTo>
                    <a:pt x="9" y="2"/>
                  </a:lnTo>
                  <a:lnTo>
                    <a:pt x="5" y="7"/>
                  </a:lnTo>
                  <a:lnTo>
                    <a:pt x="3" y="13"/>
                  </a:lnTo>
                  <a:lnTo>
                    <a:pt x="0" y="17"/>
                  </a:lnTo>
                  <a:lnTo>
                    <a:pt x="4" y="16"/>
                  </a:lnTo>
                  <a:lnTo>
                    <a:pt x="8" y="16"/>
                  </a:lnTo>
                  <a:lnTo>
                    <a:pt x="8" y="13"/>
                  </a:lnTo>
                  <a:lnTo>
                    <a:pt x="13" y="9"/>
                  </a:lnTo>
                  <a:lnTo>
                    <a:pt x="17" y="5"/>
                  </a:lnTo>
                  <a:lnTo>
                    <a:pt x="22" y="6"/>
                  </a:lnTo>
                  <a:lnTo>
                    <a:pt x="24" y="6"/>
                  </a:lnTo>
                  <a:lnTo>
                    <a:pt x="27" y="6"/>
                  </a:lnTo>
                  <a:lnTo>
                    <a:pt x="28" y="9"/>
                  </a:lnTo>
                  <a:lnTo>
                    <a:pt x="30" y="12"/>
                  </a:lnTo>
                  <a:lnTo>
                    <a:pt x="32" y="12"/>
                  </a:lnTo>
                  <a:lnTo>
                    <a:pt x="36" y="12"/>
                  </a:lnTo>
                  <a:lnTo>
                    <a:pt x="37" y="14"/>
                  </a:lnTo>
                  <a:lnTo>
                    <a:pt x="40" y="14"/>
                  </a:lnTo>
                  <a:lnTo>
                    <a:pt x="41" y="14"/>
                  </a:lnTo>
                  <a:lnTo>
                    <a:pt x="43" y="14"/>
                  </a:lnTo>
                  <a:lnTo>
                    <a:pt x="45" y="18"/>
                  </a:lnTo>
                  <a:lnTo>
                    <a:pt x="46" y="21"/>
                  </a:lnTo>
                  <a:lnTo>
                    <a:pt x="48" y="22"/>
                  </a:lnTo>
                  <a:lnTo>
                    <a:pt x="54" y="22"/>
                  </a:lnTo>
                  <a:lnTo>
                    <a:pt x="56" y="22"/>
                  </a:lnTo>
                  <a:lnTo>
                    <a:pt x="58" y="22"/>
                  </a:lnTo>
                  <a:lnTo>
                    <a:pt x="60" y="24"/>
                  </a:lnTo>
                  <a:lnTo>
                    <a:pt x="58" y="26"/>
                  </a:lnTo>
                  <a:lnTo>
                    <a:pt x="61" y="30"/>
                  </a:lnTo>
                  <a:lnTo>
                    <a:pt x="64" y="32"/>
                  </a:lnTo>
                  <a:lnTo>
                    <a:pt x="73" y="36"/>
                  </a:lnTo>
                  <a:lnTo>
                    <a:pt x="69" y="45"/>
                  </a:lnTo>
                  <a:lnTo>
                    <a:pt x="101" y="40"/>
                  </a:lnTo>
                  <a:lnTo>
                    <a:pt x="100" y="34"/>
                  </a:lnTo>
                  <a:lnTo>
                    <a:pt x="94" y="34"/>
                  </a:lnTo>
                  <a:lnTo>
                    <a:pt x="90" y="34"/>
                  </a:lnTo>
                  <a:lnTo>
                    <a:pt x="88" y="34"/>
                  </a:lnTo>
                  <a:lnTo>
                    <a:pt x="87" y="26"/>
                  </a:lnTo>
                  <a:lnTo>
                    <a:pt x="82" y="26"/>
                  </a:lnTo>
                  <a:lnTo>
                    <a:pt x="78" y="26"/>
                  </a:lnTo>
                  <a:lnTo>
                    <a:pt x="77" y="24"/>
                  </a:lnTo>
                  <a:lnTo>
                    <a:pt x="76" y="22"/>
                  </a:lnTo>
                  <a:lnTo>
                    <a:pt x="68" y="16"/>
                  </a:lnTo>
                  <a:lnTo>
                    <a:pt x="57" y="13"/>
                  </a:lnTo>
                  <a:lnTo>
                    <a:pt x="55" y="13"/>
                  </a:lnTo>
                  <a:lnTo>
                    <a:pt x="53" y="13"/>
                  </a:lnTo>
                  <a:lnTo>
                    <a:pt x="52" y="12"/>
                  </a:lnTo>
                  <a:lnTo>
                    <a:pt x="51" y="8"/>
                  </a:lnTo>
                  <a:lnTo>
                    <a:pt x="49" y="6"/>
                  </a:lnTo>
                  <a:lnTo>
                    <a:pt x="48" y="5"/>
                  </a:lnTo>
                  <a:lnTo>
                    <a:pt x="41" y="4"/>
                  </a:lnTo>
                  <a:lnTo>
                    <a:pt x="31" y="1"/>
                  </a:lnTo>
                  <a:lnTo>
                    <a:pt x="15" y="0"/>
                  </a:lnTo>
                  <a:close/>
                </a:path>
              </a:pathLst>
            </a:custGeom>
            <a:grpFill/>
            <a:ln w="1905">
              <a:solidFill>
                <a:srgbClr val="FAE374"/>
              </a:solidFill>
              <a:prstDash val="solid"/>
              <a:round/>
              <a:headEnd/>
              <a:tailEnd/>
            </a:ln>
          </p:spPr>
          <p:txBody>
            <a:bodyPr/>
            <a:lstStyle/>
            <a:p>
              <a:endParaRPr lang="en-US"/>
            </a:p>
          </p:txBody>
        </p:sp>
        <p:sp>
          <p:nvSpPr>
            <p:cNvPr id="231" name="Freeform 306"/>
            <p:cNvSpPr>
              <a:spLocks noChangeAspect="1"/>
            </p:cNvSpPr>
            <p:nvPr/>
          </p:nvSpPr>
          <p:spPr bwMode="auto">
            <a:xfrm>
              <a:off x="4672151" y="2417494"/>
              <a:ext cx="82292" cy="95571"/>
            </a:xfrm>
            <a:custGeom>
              <a:avLst/>
              <a:gdLst>
                <a:gd name="T0" fmla="*/ 53 w 63"/>
                <a:gd name="T1" fmla="*/ 65 h 67"/>
                <a:gd name="T2" fmla="*/ 50 w 63"/>
                <a:gd name="T3" fmla="*/ 61 h 67"/>
                <a:gd name="T4" fmla="*/ 46 w 63"/>
                <a:gd name="T5" fmla="*/ 59 h 67"/>
                <a:gd name="T6" fmla="*/ 44 w 63"/>
                <a:gd name="T7" fmla="*/ 59 h 67"/>
                <a:gd name="T8" fmla="*/ 42 w 63"/>
                <a:gd name="T9" fmla="*/ 54 h 67"/>
                <a:gd name="T10" fmla="*/ 34 w 63"/>
                <a:gd name="T11" fmla="*/ 46 h 67"/>
                <a:gd name="T12" fmla="*/ 30 w 63"/>
                <a:gd name="T13" fmla="*/ 40 h 67"/>
                <a:gd name="T14" fmla="*/ 30 w 63"/>
                <a:gd name="T15" fmla="*/ 38 h 67"/>
                <a:gd name="T16" fmla="*/ 28 w 63"/>
                <a:gd name="T17" fmla="*/ 33 h 67"/>
                <a:gd name="T18" fmla="*/ 25 w 63"/>
                <a:gd name="T19" fmla="*/ 26 h 67"/>
                <a:gd name="T20" fmla="*/ 26 w 63"/>
                <a:gd name="T21" fmla="*/ 24 h 67"/>
                <a:gd name="T22" fmla="*/ 29 w 63"/>
                <a:gd name="T23" fmla="*/ 25 h 67"/>
                <a:gd name="T24" fmla="*/ 32 w 63"/>
                <a:gd name="T25" fmla="*/ 27 h 67"/>
                <a:gd name="T26" fmla="*/ 34 w 63"/>
                <a:gd name="T27" fmla="*/ 27 h 67"/>
                <a:gd name="T28" fmla="*/ 38 w 63"/>
                <a:gd name="T29" fmla="*/ 29 h 67"/>
                <a:gd name="T30" fmla="*/ 46 w 63"/>
                <a:gd name="T31" fmla="*/ 27 h 67"/>
                <a:gd name="T32" fmla="*/ 50 w 63"/>
                <a:gd name="T33" fmla="*/ 29 h 67"/>
                <a:gd name="T34" fmla="*/ 53 w 63"/>
                <a:gd name="T35" fmla="*/ 32 h 67"/>
                <a:gd name="T36" fmla="*/ 61 w 63"/>
                <a:gd name="T37" fmla="*/ 32 h 67"/>
                <a:gd name="T38" fmla="*/ 63 w 63"/>
                <a:gd name="T39" fmla="*/ 28 h 67"/>
                <a:gd name="T40" fmla="*/ 61 w 63"/>
                <a:gd name="T41" fmla="*/ 25 h 67"/>
                <a:gd name="T42" fmla="*/ 62 w 63"/>
                <a:gd name="T43" fmla="*/ 22 h 67"/>
                <a:gd name="T44" fmla="*/ 56 w 63"/>
                <a:gd name="T45" fmla="*/ 21 h 67"/>
                <a:gd name="T46" fmla="*/ 50 w 63"/>
                <a:gd name="T47" fmla="*/ 19 h 67"/>
                <a:gd name="T48" fmla="*/ 41 w 63"/>
                <a:gd name="T49" fmla="*/ 11 h 67"/>
                <a:gd name="T50" fmla="*/ 39 w 63"/>
                <a:gd name="T51" fmla="*/ 7 h 67"/>
                <a:gd name="T52" fmla="*/ 32 w 63"/>
                <a:gd name="T53" fmla="*/ 0 h 67"/>
                <a:gd name="T54" fmla="*/ 30 w 63"/>
                <a:gd name="T55" fmla="*/ 1 h 67"/>
                <a:gd name="T56" fmla="*/ 29 w 63"/>
                <a:gd name="T57" fmla="*/ 4 h 67"/>
                <a:gd name="T58" fmla="*/ 25 w 63"/>
                <a:gd name="T59" fmla="*/ 4 h 67"/>
                <a:gd name="T60" fmla="*/ 22 w 63"/>
                <a:gd name="T61" fmla="*/ 7 h 67"/>
                <a:gd name="T62" fmla="*/ 17 w 63"/>
                <a:gd name="T63" fmla="*/ 17 h 67"/>
                <a:gd name="T64" fmla="*/ 14 w 63"/>
                <a:gd name="T65" fmla="*/ 15 h 67"/>
                <a:gd name="T66" fmla="*/ 14 w 63"/>
                <a:gd name="T67" fmla="*/ 15 h 67"/>
                <a:gd name="T68" fmla="*/ 13 w 63"/>
                <a:gd name="T69" fmla="*/ 20 h 67"/>
                <a:gd name="T70" fmla="*/ 0 w 63"/>
                <a:gd name="T71" fmla="*/ 24 h 67"/>
                <a:gd name="T72" fmla="*/ 1 w 63"/>
                <a:gd name="T73" fmla="*/ 26 h 67"/>
                <a:gd name="T74" fmla="*/ 1 w 63"/>
                <a:gd name="T75" fmla="*/ 33 h 67"/>
                <a:gd name="T76" fmla="*/ 5 w 63"/>
                <a:gd name="T77" fmla="*/ 33 h 67"/>
                <a:gd name="T78" fmla="*/ 6 w 63"/>
                <a:gd name="T79" fmla="*/ 30 h 67"/>
                <a:gd name="T80" fmla="*/ 11 w 63"/>
                <a:gd name="T81" fmla="*/ 29 h 67"/>
                <a:gd name="T82" fmla="*/ 12 w 63"/>
                <a:gd name="T83" fmla="*/ 24 h 67"/>
                <a:gd name="T84" fmla="*/ 15 w 63"/>
                <a:gd name="T85" fmla="*/ 26 h 67"/>
                <a:gd name="T86" fmla="*/ 13 w 63"/>
                <a:gd name="T87" fmla="*/ 35 h 67"/>
                <a:gd name="T88" fmla="*/ 20 w 63"/>
                <a:gd name="T89" fmla="*/ 42 h 67"/>
                <a:gd name="T90" fmla="*/ 17 w 63"/>
                <a:gd name="T91" fmla="*/ 45 h 67"/>
                <a:gd name="T92" fmla="*/ 26 w 63"/>
                <a:gd name="T93" fmla="*/ 51 h 67"/>
                <a:gd name="T94" fmla="*/ 33 w 63"/>
                <a:gd name="T95" fmla="*/ 51 h 67"/>
                <a:gd name="T96" fmla="*/ 39 w 63"/>
                <a:gd name="T97" fmla="*/ 59 h 67"/>
                <a:gd name="T98" fmla="*/ 47 w 63"/>
                <a:gd name="T99" fmla="*/ 60 h 67"/>
                <a:gd name="T100" fmla="*/ 49 w 63"/>
                <a:gd name="T101" fmla="*/ 64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
                <a:gd name="T154" fmla="*/ 0 h 67"/>
                <a:gd name="T155" fmla="*/ 63 w 6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 h="67">
                  <a:moveTo>
                    <a:pt x="50" y="66"/>
                  </a:moveTo>
                  <a:lnTo>
                    <a:pt x="52" y="67"/>
                  </a:lnTo>
                  <a:lnTo>
                    <a:pt x="53" y="65"/>
                  </a:lnTo>
                  <a:lnTo>
                    <a:pt x="50" y="61"/>
                  </a:lnTo>
                  <a:lnTo>
                    <a:pt x="47" y="59"/>
                  </a:lnTo>
                  <a:lnTo>
                    <a:pt x="46" y="59"/>
                  </a:lnTo>
                  <a:lnTo>
                    <a:pt x="45" y="59"/>
                  </a:lnTo>
                  <a:lnTo>
                    <a:pt x="44" y="59"/>
                  </a:lnTo>
                  <a:lnTo>
                    <a:pt x="44" y="58"/>
                  </a:lnTo>
                  <a:lnTo>
                    <a:pt x="44" y="57"/>
                  </a:lnTo>
                  <a:lnTo>
                    <a:pt x="42" y="54"/>
                  </a:lnTo>
                  <a:lnTo>
                    <a:pt x="40" y="52"/>
                  </a:lnTo>
                  <a:lnTo>
                    <a:pt x="34" y="46"/>
                  </a:lnTo>
                  <a:lnTo>
                    <a:pt x="30" y="42"/>
                  </a:lnTo>
                  <a:lnTo>
                    <a:pt x="30" y="40"/>
                  </a:lnTo>
                  <a:lnTo>
                    <a:pt x="30" y="38"/>
                  </a:lnTo>
                  <a:lnTo>
                    <a:pt x="29" y="35"/>
                  </a:lnTo>
                  <a:lnTo>
                    <a:pt x="28" y="33"/>
                  </a:lnTo>
                  <a:lnTo>
                    <a:pt x="25" y="29"/>
                  </a:lnTo>
                  <a:lnTo>
                    <a:pt x="25" y="26"/>
                  </a:lnTo>
                  <a:lnTo>
                    <a:pt x="25" y="25"/>
                  </a:lnTo>
                  <a:lnTo>
                    <a:pt x="26" y="24"/>
                  </a:lnTo>
                  <a:lnTo>
                    <a:pt x="28" y="24"/>
                  </a:lnTo>
                  <a:lnTo>
                    <a:pt x="29" y="25"/>
                  </a:lnTo>
                  <a:lnTo>
                    <a:pt x="30" y="27"/>
                  </a:lnTo>
                  <a:lnTo>
                    <a:pt x="31" y="28"/>
                  </a:lnTo>
                  <a:lnTo>
                    <a:pt x="32" y="27"/>
                  </a:lnTo>
                  <a:lnTo>
                    <a:pt x="33" y="27"/>
                  </a:lnTo>
                  <a:lnTo>
                    <a:pt x="34" y="27"/>
                  </a:lnTo>
                  <a:lnTo>
                    <a:pt x="37" y="29"/>
                  </a:lnTo>
                  <a:lnTo>
                    <a:pt x="38" y="29"/>
                  </a:lnTo>
                  <a:lnTo>
                    <a:pt x="40" y="28"/>
                  </a:lnTo>
                  <a:lnTo>
                    <a:pt x="44" y="27"/>
                  </a:lnTo>
                  <a:lnTo>
                    <a:pt x="46" y="27"/>
                  </a:lnTo>
                  <a:lnTo>
                    <a:pt x="50" y="29"/>
                  </a:lnTo>
                  <a:lnTo>
                    <a:pt x="52" y="29"/>
                  </a:lnTo>
                  <a:lnTo>
                    <a:pt x="53" y="32"/>
                  </a:lnTo>
                  <a:lnTo>
                    <a:pt x="54" y="33"/>
                  </a:lnTo>
                  <a:lnTo>
                    <a:pt x="57" y="33"/>
                  </a:lnTo>
                  <a:lnTo>
                    <a:pt x="61" y="32"/>
                  </a:lnTo>
                  <a:lnTo>
                    <a:pt x="63" y="30"/>
                  </a:lnTo>
                  <a:lnTo>
                    <a:pt x="63" y="28"/>
                  </a:lnTo>
                  <a:lnTo>
                    <a:pt x="62" y="26"/>
                  </a:lnTo>
                  <a:lnTo>
                    <a:pt x="61" y="25"/>
                  </a:lnTo>
                  <a:lnTo>
                    <a:pt x="61" y="24"/>
                  </a:lnTo>
                  <a:lnTo>
                    <a:pt x="62" y="21"/>
                  </a:lnTo>
                  <a:lnTo>
                    <a:pt x="62" y="22"/>
                  </a:lnTo>
                  <a:lnTo>
                    <a:pt x="58" y="22"/>
                  </a:lnTo>
                  <a:lnTo>
                    <a:pt x="56" y="21"/>
                  </a:lnTo>
                  <a:lnTo>
                    <a:pt x="54" y="20"/>
                  </a:lnTo>
                  <a:lnTo>
                    <a:pt x="50" y="19"/>
                  </a:lnTo>
                  <a:lnTo>
                    <a:pt x="46" y="16"/>
                  </a:lnTo>
                  <a:lnTo>
                    <a:pt x="41" y="11"/>
                  </a:lnTo>
                  <a:lnTo>
                    <a:pt x="39" y="9"/>
                  </a:lnTo>
                  <a:lnTo>
                    <a:pt x="39" y="7"/>
                  </a:lnTo>
                  <a:lnTo>
                    <a:pt x="38" y="4"/>
                  </a:lnTo>
                  <a:lnTo>
                    <a:pt x="36" y="2"/>
                  </a:lnTo>
                  <a:lnTo>
                    <a:pt x="32" y="0"/>
                  </a:lnTo>
                  <a:lnTo>
                    <a:pt x="30" y="1"/>
                  </a:lnTo>
                  <a:lnTo>
                    <a:pt x="29" y="3"/>
                  </a:lnTo>
                  <a:lnTo>
                    <a:pt x="29" y="4"/>
                  </a:lnTo>
                  <a:lnTo>
                    <a:pt x="28" y="4"/>
                  </a:lnTo>
                  <a:lnTo>
                    <a:pt x="25" y="4"/>
                  </a:lnTo>
                  <a:lnTo>
                    <a:pt x="23" y="4"/>
                  </a:lnTo>
                  <a:lnTo>
                    <a:pt x="22" y="7"/>
                  </a:lnTo>
                  <a:lnTo>
                    <a:pt x="21" y="12"/>
                  </a:lnTo>
                  <a:lnTo>
                    <a:pt x="20" y="16"/>
                  </a:lnTo>
                  <a:lnTo>
                    <a:pt x="17" y="17"/>
                  </a:lnTo>
                  <a:lnTo>
                    <a:pt x="16" y="16"/>
                  </a:lnTo>
                  <a:lnTo>
                    <a:pt x="14" y="15"/>
                  </a:lnTo>
                  <a:lnTo>
                    <a:pt x="14" y="13"/>
                  </a:lnTo>
                  <a:lnTo>
                    <a:pt x="14" y="15"/>
                  </a:lnTo>
                  <a:lnTo>
                    <a:pt x="14" y="18"/>
                  </a:lnTo>
                  <a:lnTo>
                    <a:pt x="13" y="20"/>
                  </a:lnTo>
                  <a:lnTo>
                    <a:pt x="11" y="21"/>
                  </a:lnTo>
                  <a:lnTo>
                    <a:pt x="6" y="22"/>
                  </a:lnTo>
                  <a:lnTo>
                    <a:pt x="0" y="24"/>
                  </a:lnTo>
                  <a:lnTo>
                    <a:pt x="1" y="25"/>
                  </a:lnTo>
                  <a:lnTo>
                    <a:pt x="1" y="26"/>
                  </a:lnTo>
                  <a:lnTo>
                    <a:pt x="1" y="28"/>
                  </a:lnTo>
                  <a:lnTo>
                    <a:pt x="1" y="32"/>
                  </a:lnTo>
                  <a:lnTo>
                    <a:pt x="1" y="33"/>
                  </a:lnTo>
                  <a:lnTo>
                    <a:pt x="3" y="34"/>
                  </a:lnTo>
                  <a:lnTo>
                    <a:pt x="5" y="33"/>
                  </a:lnTo>
                  <a:lnTo>
                    <a:pt x="6" y="33"/>
                  </a:lnTo>
                  <a:lnTo>
                    <a:pt x="6" y="30"/>
                  </a:lnTo>
                  <a:lnTo>
                    <a:pt x="7" y="29"/>
                  </a:lnTo>
                  <a:lnTo>
                    <a:pt x="11" y="29"/>
                  </a:lnTo>
                  <a:lnTo>
                    <a:pt x="11" y="26"/>
                  </a:lnTo>
                  <a:lnTo>
                    <a:pt x="12" y="24"/>
                  </a:lnTo>
                  <a:lnTo>
                    <a:pt x="13" y="25"/>
                  </a:lnTo>
                  <a:lnTo>
                    <a:pt x="15" y="26"/>
                  </a:lnTo>
                  <a:lnTo>
                    <a:pt x="13" y="30"/>
                  </a:lnTo>
                  <a:lnTo>
                    <a:pt x="13" y="33"/>
                  </a:lnTo>
                  <a:lnTo>
                    <a:pt x="13" y="35"/>
                  </a:lnTo>
                  <a:lnTo>
                    <a:pt x="20" y="40"/>
                  </a:lnTo>
                  <a:lnTo>
                    <a:pt x="20" y="42"/>
                  </a:lnTo>
                  <a:lnTo>
                    <a:pt x="18" y="43"/>
                  </a:lnTo>
                  <a:lnTo>
                    <a:pt x="17" y="44"/>
                  </a:lnTo>
                  <a:lnTo>
                    <a:pt x="17" y="45"/>
                  </a:lnTo>
                  <a:lnTo>
                    <a:pt x="26" y="51"/>
                  </a:lnTo>
                  <a:lnTo>
                    <a:pt x="30" y="51"/>
                  </a:lnTo>
                  <a:lnTo>
                    <a:pt x="33" y="51"/>
                  </a:lnTo>
                  <a:lnTo>
                    <a:pt x="34" y="52"/>
                  </a:lnTo>
                  <a:lnTo>
                    <a:pt x="37" y="54"/>
                  </a:lnTo>
                  <a:lnTo>
                    <a:pt x="39" y="59"/>
                  </a:lnTo>
                  <a:lnTo>
                    <a:pt x="45" y="60"/>
                  </a:lnTo>
                  <a:lnTo>
                    <a:pt x="47" y="60"/>
                  </a:lnTo>
                  <a:lnTo>
                    <a:pt x="48" y="61"/>
                  </a:lnTo>
                  <a:lnTo>
                    <a:pt x="49" y="64"/>
                  </a:lnTo>
                  <a:lnTo>
                    <a:pt x="50" y="66"/>
                  </a:lnTo>
                  <a:close/>
                </a:path>
              </a:pathLst>
            </a:custGeom>
            <a:grpFill/>
            <a:ln w="1905">
              <a:solidFill>
                <a:srgbClr val="FAE374"/>
              </a:solidFill>
              <a:prstDash val="solid"/>
              <a:round/>
              <a:headEnd/>
              <a:tailEnd/>
            </a:ln>
          </p:spPr>
          <p:txBody>
            <a:bodyPr/>
            <a:lstStyle/>
            <a:p>
              <a:endParaRPr lang="en-US"/>
            </a:p>
          </p:txBody>
        </p:sp>
        <p:sp>
          <p:nvSpPr>
            <p:cNvPr id="232" name="Freeform 307"/>
            <p:cNvSpPr>
              <a:spLocks noChangeAspect="1"/>
            </p:cNvSpPr>
            <p:nvPr/>
          </p:nvSpPr>
          <p:spPr bwMode="auto">
            <a:xfrm>
              <a:off x="3372456" y="3086494"/>
              <a:ext cx="43105" cy="57058"/>
            </a:xfrm>
            <a:custGeom>
              <a:avLst/>
              <a:gdLst>
                <a:gd name="T0" fmla="*/ 2 w 33"/>
                <a:gd name="T1" fmla="*/ 0 h 40"/>
                <a:gd name="T2" fmla="*/ 2 w 33"/>
                <a:gd name="T3" fmla="*/ 0 h 40"/>
                <a:gd name="T4" fmla="*/ 0 w 33"/>
                <a:gd name="T5" fmla="*/ 0 h 40"/>
                <a:gd name="T6" fmla="*/ 0 w 33"/>
                <a:gd name="T7" fmla="*/ 0 h 40"/>
                <a:gd name="T8" fmla="*/ 0 w 33"/>
                <a:gd name="T9" fmla="*/ 0 h 40"/>
                <a:gd name="T10" fmla="*/ 2 w 33"/>
                <a:gd name="T11" fmla="*/ 5 h 40"/>
                <a:gd name="T12" fmla="*/ 2 w 33"/>
                <a:gd name="T13" fmla="*/ 10 h 40"/>
                <a:gd name="T14" fmla="*/ 0 w 33"/>
                <a:gd name="T15" fmla="*/ 19 h 40"/>
                <a:gd name="T16" fmla="*/ 0 w 33"/>
                <a:gd name="T17" fmla="*/ 19 h 40"/>
                <a:gd name="T18" fmla="*/ 2 w 33"/>
                <a:gd name="T19" fmla="*/ 22 h 40"/>
                <a:gd name="T20" fmla="*/ 4 w 33"/>
                <a:gd name="T21" fmla="*/ 23 h 40"/>
                <a:gd name="T22" fmla="*/ 9 w 33"/>
                <a:gd name="T23" fmla="*/ 22 h 40"/>
                <a:gd name="T24" fmla="*/ 9 w 33"/>
                <a:gd name="T25" fmla="*/ 22 h 40"/>
                <a:gd name="T26" fmla="*/ 9 w 33"/>
                <a:gd name="T27" fmla="*/ 19 h 40"/>
                <a:gd name="T28" fmla="*/ 10 w 33"/>
                <a:gd name="T29" fmla="*/ 18 h 40"/>
                <a:gd name="T30" fmla="*/ 10 w 33"/>
                <a:gd name="T31" fmla="*/ 18 h 40"/>
                <a:gd name="T32" fmla="*/ 16 w 33"/>
                <a:gd name="T33" fmla="*/ 23 h 40"/>
                <a:gd name="T34" fmla="*/ 22 w 33"/>
                <a:gd name="T35" fmla="*/ 29 h 40"/>
                <a:gd name="T36" fmla="*/ 22 w 33"/>
                <a:gd name="T37" fmla="*/ 29 h 40"/>
                <a:gd name="T38" fmla="*/ 22 w 33"/>
                <a:gd name="T39" fmla="*/ 33 h 40"/>
                <a:gd name="T40" fmla="*/ 22 w 33"/>
                <a:gd name="T41" fmla="*/ 36 h 40"/>
                <a:gd name="T42" fmla="*/ 22 w 33"/>
                <a:gd name="T43" fmla="*/ 39 h 40"/>
                <a:gd name="T44" fmla="*/ 22 w 33"/>
                <a:gd name="T45" fmla="*/ 39 h 40"/>
                <a:gd name="T46" fmla="*/ 24 w 33"/>
                <a:gd name="T47" fmla="*/ 39 h 40"/>
                <a:gd name="T48" fmla="*/ 24 w 33"/>
                <a:gd name="T49" fmla="*/ 38 h 40"/>
                <a:gd name="T50" fmla="*/ 24 w 33"/>
                <a:gd name="T51" fmla="*/ 35 h 40"/>
                <a:gd name="T52" fmla="*/ 27 w 33"/>
                <a:gd name="T53" fmla="*/ 35 h 40"/>
                <a:gd name="T54" fmla="*/ 28 w 33"/>
                <a:gd name="T55" fmla="*/ 40 h 40"/>
                <a:gd name="T56" fmla="*/ 28 w 33"/>
                <a:gd name="T57" fmla="*/ 40 h 40"/>
                <a:gd name="T58" fmla="*/ 30 w 33"/>
                <a:gd name="T59" fmla="*/ 36 h 40"/>
                <a:gd name="T60" fmla="*/ 30 w 33"/>
                <a:gd name="T61" fmla="*/ 36 h 40"/>
                <a:gd name="T62" fmla="*/ 29 w 33"/>
                <a:gd name="T63" fmla="*/ 33 h 40"/>
                <a:gd name="T64" fmla="*/ 28 w 33"/>
                <a:gd name="T65" fmla="*/ 32 h 40"/>
                <a:gd name="T66" fmla="*/ 28 w 33"/>
                <a:gd name="T67" fmla="*/ 31 h 40"/>
                <a:gd name="T68" fmla="*/ 28 w 33"/>
                <a:gd name="T69" fmla="*/ 29 h 40"/>
                <a:gd name="T70" fmla="*/ 28 w 33"/>
                <a:gd name="T71" fmla="*/ 29 h 40"/>
                <a:gd name="T72" fmla="*/ 28 w 33"/>
                <a:gd name="T73" fmla="*/ 26 h 40"/>
                <a:gd name="T74" fmla="*/ 28 w 33"/>
                <a:gd name="T75" fmla="*/ 23 h 40"/>
                <a:gd name="T76" fmla="*/ 30 w 33"/>
                <a:gd name="T77" fmla="*/ 24 h 40"/>
                <a:gd name="T78" fmla="*/ 33 w 33"/>
                <a:gd name="T79" fmla="*/ 23 h 40"/>
                <a:gd name="T80" fmla="*/ 33 w 33"/>
                <a:gd name="T81" fmla="*/ 23 h 40"/>
                <a:gd name="T82" fmla="*/ 30 w 33"/>
                <a:gd name="T83" fmla="*/ 18 h 40"/>
                <a:gd name="T84" fmla="*/ 30 w 33"/>
                <a:gd name="T85" fmla="*/ 18 h 40"/>
                <a:gd name="T86" fmla="*/ 20 w 33"/>
                <a:gd name="T87" fmla="*/ 6 h 40"/>
                <a:gd name="T88" fmla="*/ 20 w 33"/>
                <a:gd name="T89" fmla="*/ 6 h 40"/>
                <a:gd name="T90" fmla="*/ 18 w 33"/>
                <a:gd name="T91" fmla="*/ 6 h 40"/>
                <a:gd name="T92" fmla="*/ 18 w 33"/>
                <a:gd name="T93" fmla="*/ 6 h 40"/>
                <a:gd name="T94" fmla="*/ 17 w 33"/>
                <a:gd name="T95" fmla="*/ 6 h 40"/>
                <a:gd name="T96" fmla="*/ 16 w 33"/>
                <a:gd name="T97" fmla="*/ 5 h 40"/>
                <a:gd name="T98" fmla="*/ 16 w 33"/>
                <a:gd name="T99" fmla="*/ 4 h 40"/>
                <a:gd name="T100" fmla="*/ 16 w 33"/>
                <a:gd name="T101" fmla="*/ 4 h 40"/>
                <a:gd name="T102" fmla="*/ 13 w 33"/>
                <a:gd name="T103" fmla="*/ 4 h 40"/>
                <a:gd name="T104" fmla="*/ 11 w 33"/>
                <a:gd name="T105" fmla="*/ 4 h 40"/>
                <a:gd name="T106" fmla="*/ 11 w 33"/>
                <a:gd name="T107" fmla="*/ 4 h 40"/>
                <a:gd name="T108" fmla="*/ 12 w 33"/>
                <a:gd name="T109" fmla="*/ 5 h 40"/>
                <a:gd name="T110" fmla="*/ 12 w 33"/>
                <a:gd name="T111" fmla="*/ 5 h 40"/>
                <a:gd name="T112" fmla="*/ 9 w 33"/>
                <a:gd name="T113" fmla="*/ 4 h 40"/>
                <a:gd name="T114" fmla="*/ 4 w 33"/>
                <a:gd name="T115" fmla="*/ 4 h 40"/>
                <a:gd name="T116" fmla="*/ 4 w 33"/>
                <a:gd name="T117" fmla="*/ 4 h 40"/>
                <a:gd name="T118" fmla="*/ 2 w 33"/>
                <a:gd name="T119" fmla="*/ 0 h 40"/>
                <a:gd name="T120" fmla="*/ 2 w 33"/>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
                <a:gd name="T184" fmla="*/ 0 h 40"/>
                <a:gd name="T185" fmla="*/ 33 w 33"/>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 h="40">
                  <a:moveTo>
                    <a:pt x="2" y="0"/>
                  </a:moveTo>
                  <a:lnTo>
                    <a:pt x="2" y="0"/>
                  </a:lnTo>
                  <a:lnTo>
                    <a:pt x="0" y="0"/>
                  </a:lnTo>
                  <a:lnTo>
                    <a:pt x="2" y="5"/>
                  </a:lnTo>
                  <a:lnTo>
                    <a:pt x="2" y="10"/>
                  </a:lnTo>
                  <a:lnTo>
                    <a:pt x="0" y="19"/>
                  </a:lnTo>
                  <a:lnTo>
                    <a:pt x="2" y="22"/>
                  </a:lnTo>
                  <a:lnTo>
                    <a:pt x="4" y="23"/>
                  </a:lnTo>
                  <a:lnTo>
                    <a:pt x="9" y="22"/>
                  </a:lnTo>
                  <a:lnTo>
                    <a:pt x="9" y="19"/>
                  </a:lnTo>
                  <a:lnTo>
                    <a:pt x="10" y="18"/>
                  </a:lnTo>
                  <a:lnTo>
                    <a:pt x="16" y="23"/>
                  </a:lnTo>
                  <a:lnTo>
                    <a:pt x="22" y="29"/>
                  </a:lnTo>
                  <a:lnTo>
                    <a:pt x="22" y="33"/>
                  </a:lnTo>
                  <a:lnTo>
                    <a:pt x="22" y="36"/>
                  </a:lnTo>
                  <a:lnTo>
                    <a:pt x="22" y="39"/>
                  </a:lnTo>
                  <a:lnTo>
                    <a:pt x="24" y="39"/>
                  </a:lnTo>
                  <a:lnTo>
                    <a:pt x="24" y="38"/>
                  </a:lnTo>
                  <a:lnTo>
                    <a:pt x="24" y="35"/>
                  </a:lnTo>
                  <a:lnTo>
                    <a:pt x="27" y="35"/>
                  </a:lnTo>
                  <a:lnTo>
                    <a:pt x="28" y="40"/>
                  </a:lnTo>
                  <a:lnTo>
                    <a:pt x="30" y="36"/>
                  </a:lnTo>
                  <a:lnTo>
                    <a:pt x="29" y="33"/>
                  </a:lnTo>
                  <a:lnTo>
                    <a:pt x="28" y="32"/>
                  </a:lnTo>
                  <a:lnTo>
                    <a:pt x="28" y="31"/>
                  </a:lnTo>
                  <a:lnTo>
                    <a:pt x="28" y="29"/>
                  </a:lnTo>
                  <a:lnTo>
                    <a:pt x="28" y="26"/>
                  </a:lnTo>
                  <a:lnTo>
                    <a:pt x="28" y="23"/>
                  </a:lnTo>
                  <a:lnTo>
                    <a:pt x="30" y="24"/>
                  </a:lnTo>
                  <a:lnTo>
                    <a:pt x="33" y="23"/>
                  </a:lnTo>
                  <a:lnTo>
                    <a:pt x="30" y="18"/>
                  </a:lnTo>
                  <a:lnTo>
                    <a:pt x="20" y="6"/>
                  </a:lnTo>
                  <a:lnTo>
                    <a:pt x="18" y="6"/>
                  </a:lnTo>
                  <a:lnTo>
                    <a:pt x="17" y="6"/>
                  </a:lnTo>
                  <a:lnTo>
                    <a:pt x="16" y="5"/>
                  </a:lnTo>
                  <a:lnTo>
                    <a:pt x="16" y="4"/>
                  </a:lnTo>
                  <a:lnTo>
                    <a:pt x="13" y="4"/>
                  </a:lnTo>
                  <a:lnTo>
                    <a:pt x="11" y="4"/>
                  </a:lnTo>
                  <a:lnTo>
                    <a:pt x="12" y="5"/>
                  </a:lnTo>
                  <a:lnTo>
                    <a:pt x="9" y="4"/>
                  </a:lnTo>
                  <a:lnTo>
                    <a:pt x="4" y="4"/>
                  </a:lnTo>
                  <a:lnTo>
                    <a:pt x="2" y="0"/>
                  </a:lnTo>
                  <a:close/>
                </a:path>
              </a:pathLst>
            </a:custGeom>
            <a:grpFill/>
            <a:ln w="1905">
              <a:solidFill>
                <a:srgbClr val="FAE374"/>
              </a:solidFill>
              <a:prstDash val="solid"/>
              <a:round/>
              <a:headEnd/>
              <a:tailEnd/>
            </a:ln>
          </p:spPr>
          <p:txBody>
            <a:bodyPr/>
            <a:lstStyle/>
            <a:p>
              <a:endParaRPr lang="en-US"/>
            </a:p>
          </p:txBody>
        </p:sp>
        <p:sp>
          <p:nvSpPr>
            <p:cNvPr id="233" name="Freeform 308"/>
            <p:cNvSpPr>
              <a:spLocks noChangeAspect="1"/>
            </p:cNvSpPr>
            <p:nvPr/>
          </p:nvSpPr>
          <p:spPr bwMode="auto">
            <a:xfrm>
              <a:off x="4640802" y="3223432"/>
              <a:ext cx="99273" cy="149776"/>
            </a:xfrm>
            <a:custGeom>
              <a:avLst/>
              <a:gdLst>
                <a:gd name="T0" fmla="*/ 11 w 76"/>
                <a:gd name="T1" fmla="*/ 102 h 105"/>
                <a:gd name="T2" fmla="*/ 15 w 76"/>
                <a:gd name="T3" fmla="*/ 101 h 105"/>
                <a:gd name="T4" fmla="*/ 20 w 76"/>
                <a:gd name="T5" fmla="*/ 98 h 105"/>
                <a:gd name="T6" fmla="*/ 22 w 76"/>
                <a:gd name="T7" fmla="*/ 101 h 105"/>
                <a:gd name="T8" fmla="*/ 27 w 76"/>
                <a:gd name="T9" fmla="*/ 99 h 105"/>
                <a:gd name="T10" fmla="*/ 31 w 76"/>
                <a:gd name="T11" fmla="*/ 97 h 105"/>
                <a:gd name="T12" fmla="*/ 35 w 76"/>
                <a:gd name="T13" fmla="*/ 96 h 105"/>
                <a:gd name="T14" fmla="*/ 38 w 76"/>
                <a:gd name="T15" fmla="*/ 102 h 105"/>
                <a:gd name="T16" fmla="*/ 50 w 76"/>
                <a:gd name="T17" fmla="*/ 99 h 105"/>
                <a:gd name="T18" fmla="*/ 54 w 76"/>
                <a:gd name="T19" fmla="*/ 98 h 105"/>
                <a:gd name="T20" fmla="*/ 56 w 76"/>
                <a:gd name="T21" fmla="*/ 90 h 105"/>
                <a:gd name="T22" fmla="*/ 57 w 76"/>
                <a:gd name="T23" fmla="*/ 88 h 105"/>
                <a:gd name="T24" fmla="*/ 60 w 76"/>
                <a:gd name="T25" fmla="*/ 80 h 105"/>
                <a:gd name="T26" fmla="*/ 57 w 76"/>
                <a:gd name="T27" fmla="*/ 72 h 105"/>
                <a:gd name="T28" fmla="*/ 61 w 76"/>
                <a:gd name="T29" fmla="*/ 64 h 105"/>
                <a:gd name="T30" fmla="*/ 64 w 76"/>
                <a:gd name="T31" fmla="*/ 58 h 105"/>
                <a:gd name="T32" fmla="*/ 68 w 76"/>
                <a:gd name="T33" fmla="*/ 48 h 105"/>
                <a:gd name="T34" fmla="*/ 70 w 76"/>
                <a:gd name="T35" fmla="*/ 37 h 105"/>
                <a:gd name="T36" fmla="*/ 70 w 76"/>
                <a:gd name="T37" fmla="*/ 24 h 105"/>
                <a:gd name="T38" fmla="*/ 72 w 76"/>
                <a:gd name="T39" fmla="*/ 14 h 105"/>
                <a:gd name="T40" fmla="*/ 76 w 76"/>
                <a:gd name="T41" fmla="*/ 6 h 105"/>
                <a:gd name="T42" fmla="*/ 69 w 76"/>
                <a:gd name="T43" fmla="*/ 2 h 105"/>
                <a:gd name="T44" fmla="*/ 64 w 76"/>
                <a:gd name="T45" fmla="*/ 1 h 105"/>
                <a:gd name="T46" fmla="*/ 61 w 76"/>
                <a:gd name="T47" fmla="*/ 6 h 105"/>
                <a:gd name="T48" fmla="*/ 56 w 76"/>
                <a:gd name="T49" fmla="*/ 8 h 105"/>
                <a:gd name="T50" fmla="*/ 54 w 76"/>
                <a:gd name="T51" fmla="*/ 14 h 105"/>
                <a:gd name="T52" fmla="*/ 49 w 76"/>
                <a:gd name="T53" fmla="*/ 17 h 105"/>
                <a:gd name="T54" fmla="*/ 40 w 76"/>
                <a:gd name="T55" fmla="*/ 16 h 105"/>
                <a:gd name="T56" fmla="*/ 24 w 76"/>
                <a:gd name="T57" fmla="*/ 15 h 105"/>
                <a:gd name="T58" fmla="*/ 25 w 76"/>
                <a:gd name="T59" fmla="*/ 25 h 105"/>
                <a:gd name="T60" fmla="*/ 30 w 76"/>
                <a:gd name="T61" fmla="*/ 25 h 105"/>
                <a:gd name="T62" fmla="*/ 37 w 76"/>
                <a:gd name="T63" fmla="*/ 34 h 105"/>
                <a:gd name="T64" fmla="*/ 32 w 76"/>
                <a:gd name="T65" fmla="*/ 34 h 105"/>
                <a:gd name="T66" fmla="*/ 29 w 76"/>
                <a:gd name="T67" fmla="*/ 38 h 105"/>
                <a:gd name="T68" fmla="*/ 28 w 76"/>
                <a:gd name="T69" fmla="*/ 44 h 105"/>
                <a:gd name="T70" fmla="*/ 32 w 76"/>
                <a:gd name="T71" fmla="*/ 49 h 105"/>
                <a:gd name="T72" fmla="*/ 32 w 76"/>
                <a:gd name="T73" fmla="*/ 55 h 105"/>
                <a:gd name="T74" fmla="*/ 33 w 76"/>
                <a:gd name="T75" fmla="*/ 62 h 105"/>
                <a:gd name="T76" fmla="*/ 33 w 76"/>
                <a:gd name="T77" fmla="*/ 66 h 105"/>
                <a:gd name="T78" fmla="*/ 35 w 76"/>
                <a:gd name="T79" fmla="*/ 72 h 105"/>
                <a:gd name="T80" fmla="*/ 32 w 76"/>
                <a:gd name="T81" fmla="*/ 77 h 105"/>
                <a:gd name="T82" fmla="*/ 28 w 76"/>
                <a:gd name="T83" fmla="*/ 71 h 105"/>
                <a:gd name="T84" fmla="*/ 20 w 76"/>
                <a:gd name="T85" fmla="*/ 71 h 105"/>
                <a:gd name="T86" fmla="*/ 16 w 76"/>
                <a:gd name="T87" fmla="*/ 70 h 105"/>
                <a:gd name="T88" fmla="*/ 16 w 76"/>
                <a:gd name="T89" fmla="*/ 73 h 105"/>
                <a:gd name="T90" fmla="*/ 11 w 76"/>
                <a:gd name="T91" fmla="*/ 75 h 105"/>
                <a:gd name="T92" fmla="*/ 9 w 76"/>
                <a:gd name="T93" fmla="*/ 80 h 105"/>
                <a:gd name="T94" fmla="*/ 12 w 76"/>
                <a:gd name="T95" fmla="*/ 87 h 105"/>
                <a:gd name="T96" fmla="*/ 9 w 76"/>
                <a:gd name="T97" fmla="*/ 90 h 105"/>
                <a:gd name="T98" fmla="*/ 3 w 76"/>
                <a:gd name="T99" fmla="*/ 90 h 105"/>
                <a:gd name="T100" fmla="*/ 3 w 76"/>
                <a:gd name="T101" fmla="*/ 98 h 105"/>
                <a:gd name="T102" fmla="*/ 6 w 76"/>
                <a:gd name="T103" fmla="*/ 105 h 1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105"/>
                <a:gd name="T158" fmla="*/ 76 w 76"/>
                <a:gd name="T159" fmla="*/ 105 h 1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105">
                  <a:moveTo>
                    <a:pt x="6" y="105"/>
                  </a:moveTo>
                  <a:lnTo>
                    <a:pt x="6" y="105"/>
                  </a:lnTo>
                  <a:lnTo>
                    <a:pt x="8" y="103"/>
                  </a:lnTo>
                  <a:lnTo>
                    <a:pt x="11" y="102"/>
                  </a:lnTo>
                  <a:lnTo>
                    <a:pt x="13" y="102"/>
                  </a:lnTo>
                  <a:lnTo>
                    <a:pt x="15" y="102"/>
                  </a:lnTo>
                  <a:lnTo>
                    <a:pt x="15" y="101"/>
                  </a:lnTo>
                  <a:lnTo>
                    <a:pt x="16" y="99"/>
                  </a:lnTo>
                  <a:lnTo>
                    <a:pt x="17" y="98"/>
                  </a:lnTo>
                  <a:lnTo>
                    <a:pt x="20" y="98"/>
                  </a:lnTo>
                  <a:lnTo>
                    <a:pt x="21" y="101"/>
                  </a:lnTo>
                  <a:lnTo>
                    <a:pt x="22" y="101"/>
                  </a:lnTo>
                  <a:lnTo>
                    <a:pt x="23" y="99"/>
                  </a:lnTo>
                  <a:lnTo>
                    <a:pt x="24" y="99"/>
                  </a:lnTo>
                  <a:lnTo>
                    <a:pt x="27" y="99"/>
                  </a:lnTo>
                  <a:lnTo>
                    <a:pt x="30" y="99"/>
                  </a:lnTo>
                  <a:lnTo>
                    <a:pt x="31" y="99"/>
                  </a:lnTo>
                  <a:lnTo>
                    <a:pt x="31" y="97"/>
                  </a:lnTo>
                  <a:lnTo>
                    <a:pt x="30" y="95"/>
                  </a:lnTo>
                  <a:lnTo>
                    <a:pt x="35" y="96"/>
                  </a:lnTo>
                  <a:lnTo>
                    <a:pt x="38" y="95"/>
                  </a:lnTo>
                  <a:lnTo>
                    <a:pt x="39" y="95"/>
                  </a:lnTo>
                  <a:lnTo>
                    <a:pt x="38" y="102"/>
                  </a:lnTo>
                  <a:lnTo>
                    <a:pt x="45" y="101"/>
                  </a:lnTo>
                  <a:lnTo>
                    <a:pt x="48" y="101"/>
                  </a:lnTo>
                  <a:lnTo>
                    <a:pt x="50" y="99"/>
                  </a:lnTo>
                  <a:lnTo>
                    <a:pt x="52" y="98"/>
                  </a:lnTo>
                  <a:lnTo>
                    <a:pt x="53" y="98"/>
                  </a:lnTo>
                  <a:lnTo>
                    <a:pt x="54" y="98"/>
                  </a:lnTo>
                  <a:lnTo>
                    <a:pt x="55" y="97"/>
                  </a:lnTo>
                  <a:lnTo>
                    <a:pt x="56" y="95"/>
                  </a:lnTo>
                  <a:lnTo>
                    <a:pt x="56" y="90"/>
                  </a:lnTo>
                  <a:lnTo>
                    <a:pt x="56" y="88"/>
                  </a:lnTo>
                  <a:lnTo>
                    <a:pt x="57" y="88"/>
                  </a:lnTo>
                  <a:lnTo>
                    <a:pt x="58" y="86"/>
                  </a:lnTo>
                  <a:lnTo>
                    <a:pt x="60" y="83"/>
                  </a:lnTo>
                  <a:lnTo>
                    <a:pt x="60" y="80"/>
                  </a:lnTo>
                  <a:lnTo>
                    <a:pt x="60" y="78"/>
                  </a:lnTo>
                  <a:lnTo>
                    <a:pt x="58" y="75"/>
                  </a:lnTo>
                  <a:lnTo>
                    <a:pt x="57" y="72"/>
                  </a:lnTo>
                  <a:lnTo>
                    <a:pt x="57" y="70"/>
                  </a:lnTo>
                  <a:lnTo>
                    <a:pt x="58" y="67"/>
                  </a:lnTo>
                  <a:lnTo>
                    <a:pt x="61" y="64"/>
                  </a:lnTo>
                  <a:lnTo>
                    <a:pt x="63" y="62"/>
                  </a:lnTo>
                  <a:lnTo>
                    <a:pt x="64" y="61"/>
                  </a:lnTo>
                  <a:lnTo>
                    <a:pt x="64" y="58"/>
                  </a:lnTo>
                  <a:lnTo>
                    <a:pt x="65" y="53"/>
                  </a:lnTo>
                  <a:lnTo>
                    <a:pt x="68" y="48"/>
                  </a:lnTo>
                  <a:lnTo>
                    <a:pt x="70" y="45"/>
                  </a:lnTo>
                  <a:lnTo>
                    <a:pt x="70" y="42"/>
                  </a:lnTo>
                  <a:lnTo>
                    <a:pt x="70" y="37"/>
                  </a:lnTo>
                  <a:lnTo>
                    <a:pt x="70" y="32"/>
                  </a:lnTo>
                  <a:lnTo>
                    <a:pt x="70" y="29"/>
                  </a:lnTo>
                  <a:lnTo>
                    <a:pt x="70" y="24"/>
                  </a:lnTo>
                  <a:lnTo>
                    <a:pt x="71" y="18"/>
                  </a:lnTo>
                  <a:lnTo>
                    <a:pt x="71" y="16"/>
                  </a:lnTo>
                  <a:lnTo>
                    <a:pt x="72" y="14"/>
                  </a:lnTo>
                  <a:lnTo>
                    <a:pt x="74" y="12"/>
                  </a:lnTo>
                  <a:lnTo>
                    <a:pt x="74" y="9"/>
                  </a:lnTo>
                  <a:lnTo>
                    <a:pt x="76" y="6"/>
                  </a:lnTo>
                  <a:lnTo>
                    <a:pt x="76" y="0"/>
                  </a:lnTo>
                  <a:lnTo>
                    <a:pt x="69" y="2"/>
                  </a:lnTo>
                  <a:lnTo>
                    <a:pt x="68" y="2"/>
                  </a:lnTo>
                  <a:lnTo>
                    <a:pt x="66" y="2"/>
                  </a:lnTo>
                  <a:lnTo>
                    <a:pt x="65" y="1"/>
                  </a:lnTo>
                  <a:lnTo>
                    <a:pt x="64" y="1"/>
                  </a:lnTo>
                  <a:lnTo>
                    <a:pt x="62" y="2"/>
                  </a:lnTo>
                  <a:lnTo>
                    <a:pt x="61" y="6"/>
                  </a:lnTo>
                  <a:lnTo>
                    <a:pt x="60" y="8"/>
                  </a:lnTo>
                  <a:lnTo>
                    <a:pt x="57" y="8"/>
                  </a:lnTo>
                  <a:lnTo>
                    <a:pt x="56" y="8"/>
                  </a:lnTo>
                  <a:lnTo>
                    <a:pt x="54" y="10"/>
                  </a:lnTo>
                  <a:lnTo>
                    <a:pt x="54" y="13"/>
                  </a:lnTo>
                  <a:lnTo>
                    <a:pt x="54" y="14"/>
                  </a:lnTo>
                  <a:lnTo>
                    <a:pt x="55" y="18"/>
                  </a:lnTo>
                  <a:lnTo>
                    <a:pt x="49" y="17"/>
                  </a:lnTo>
                  <a:lnTo>
                    <a:pt x="44" y="17"/>
                  </a:lnTo>
                  <a:lnTo>
                    <a:pt x="41" y="17"/>
                  </a:lnTo>
                  <a:lnTo>
                    <a:pt x="40" y="16"/>
                  </a:lnTo>
                  <a:lnTo>
                    <a:pt x="37" y="14"/>
                  </a:lnTo>
                  <a:lnTo>
                    <a:pt x="33" y="15"/>
                  </a:lnTo>
                  <a:lnTo>
                    <a:pt x="24" y="15"/>
                  </a:lnTo>
                  <a:lnTo>
                    <a:pt x="25" y="22"/>
                  </a:lnTo>
                  <a:lnTo>
                    <a:pt x="25" y="25"/>
                  </a:lnTo>
                  <a:lnTo>
                    <a:pt x="25" y="26"/>
                  </a:lnTo>
                  <a:lnTo>
                    <a:pt x="27" y="26"/>
                  </a:lnTo>
                  <a:lnTo>
                    <a:pt x="30" y="25"/>
                  </a:lnTo>
                  <a:lnTo>
                    <a:pt x="32" y="25"/>
                  </a:lnTo>
                  <a:lnTo>
                    <a:pt x="38" y="26"/>
                  </a:lnTo>
                  <a:lnTo>
                    <a:pt x="37" y="34"/>
                  </a:lnTo>
                  <a:lnTo>
                    <a:pt x="36" y="34"/>
                  </a:lnTo>
                  <a:lnTo>
                    <a:pt x="32" y="34"/>
                  </a:lnTo>
                  <a:lnTo>
                    <a:pt x="30" y="36"/>
                  </a:lnTo>
                  <a:lnTo>
                    <a:pt x="29" y="37"/>
                  </a:lnTo>
                  <a:lnTo>
                    <a:pt x="29" y="38"/>
                  </a:lnTo>
                  <a:lnTo>
                    <a:pt x="29" y="44"/>
                  </a:lnTo>
                  <a:lnTo>
                    <a:pt x="28" y="44"/>
                  </a:lnTo>
                  <a:lnTo>
                    <a:pt x="28" y="45"/>
                  </a:lnTo>
                  <a:lnTo>
                    <a:pt x="30" y="47"/>
                  </a:lnTo>
                  <a:lnTo>
                    <a:pt x="32" y="49"/>
                  </a:lnTo>
                  <a:lnTo>
                    <a:pt x="32" y="52"/>
                  </a:lnTo>
                  <a:lnTo>
                    <a:pt x="32" y="55"/>
                  </a:lnTo>
                  <a:lnTo>
                    <a:pt x="32" y="58"/>
                  </a:lnTo>
                  <a:lnTo>
                    <a:pt x="33" y="61"/>
                  </a:lnTo>
                  <a:lnTo>
                    <a:pt x="33" y="62"/>
                  </a:lnTo>
                  <a:lnTo>
                    <a:pt x="33" y="63"/>
                  </a:lnTo>
                  <a:lnTo>
                    <a:pt x="32" y="65"/>
                  </a:lnTo>
                  <a:lnTo>
                    <a:pt x="33" y="66"/>
                  </a:lnTo>
                  <a:lnTo>
                    <a:pt x="35" y="67"/>
                  </a:lnTo>
                  <a:lnTo>
                    <a:pt x="36" y="69"/>
                  </a:lnTo>
                  <a:lnTo>
                    <a:pt x="35" y="72"/>
                  </a:lnTo>
                  <a:lnTo>
                    <a:pt x="33" y="77"/>
                  </a:lnTo>
                  <a:lnTo>
                    <a:pt x="33" y="78"/>
                  </a:lnTo>
                  <a:lnTo>
                    <a:pt x="32" y="77"/>
                  </a:lnTo>
                  <a:lnTo>
                    <a:pt x="30" y="73"/>
                  </a:lnTo>
                  <a:lnTo>
                    <a:pt x="29" y="72"/>
                  </a:lnTo>
                  <a:lnTo>
                    <a:pt x="28" y="71"/>
                  </a:lnTo>
                  <a:lnTo>
                    <a:pt x="23" y="72"/>
                  </a:lnTo>
                  <a:lnTo>
                    <a:pt x="21" y="73"/>
                  </a:lnTo>
                  <a:lnTo>
                    <a:pt x="20" y="71"/>
                  </a:lnTo>
                  <a:lnTo>
                    <a:pt x="19" y="70"/>
                  </a:lnTo>
                  <a:lnTo>
                    <a:pt x="17" y="70"/>
                  </a:lnTo>
                  <a:lnTo>
                    <a:pt x="16" y="70"/>
                  </a:lnTo>
                  <a:lnTo>
                    <a:pt x="16" y="71"/>
                  </a:lnTo>
                  <a:lnTo>
                    <a:pt x="17" y="72"/>
                  </a:lnTo>
                  <a:lnTo>
                    <a:pt x="16" y="73"/>
                  </a:lnTo>
                  <a:lnTo>
                    <a:pt x="12" y="73"/>
                  </a:lnTo>
                  <a:lnTo>
                    <a:pt x="11" y="74"/>
                  </a:lnTo>
                  <a:lnTo>
                    <a:pt x="11" y="75"/>
                  </a:lnTo>
                  <a:lnTo>
                    <a:pt x="11" y="78"/>
                  </a:lnTo>
                  <a:lnTo>
                    <a:pt x="9" y="79"/>
                  </a:lnTo>
                  <a:lnTo>
                    <a:pt x="9" y="80"/>
                  </a:lnTo>
                  <a:lnTo>
                    <a:pt x="9" y="82"/>
                  </a:lnTo>
                  <a:lnTo>
                    <a:pt x="12" y="83"/>
                  </a:lnTo>
                  <a:lnTo>
                    <a:pt x="12" y="87"/>
                  </a:lnTo>
                  <a:lnTo>
                    <a:pt x="13" y="90"/>
                  </a:lnTo>
                  <a:lnTo>
                    <a:pt x="12" y="91"/>
                  </a:lnTo>
                  <a:lnTo>
                    <a:pt x="9" y="90"/>
                  </a:lnTo>
                  <a:lnTo>
                    <a:pt x="6" y="89"/>
                  </a:lnTo>
                  <a:lnTo>
                    <a:pt x="4" y="89"/>
                  </a:lnTo>
                  <a:lnTo>
                    <a:pt x="3" y="90"/>
                  </a:lnTo>
                  <a:lnTo>
                    <a:pt x="1" y="93"/>
                  </a:lnTo>
                  <a:lnTo>
                    <a:pt x="0" y="97"/>
                  </a:lnTo>
                  <a:lnTo>
                    <a:pt x="3" y="98"/>
                  </a:lnTo>
                  <a:lnTo>
                    <a:pt x="5" y="101"/>
                  </a:lnTo>
                  <a:lnTo>
                    <a:pt x="5" y="103"/>
                  </a:lnTo>
                  <a:lnTo>
                    <a:pt x="6" y="105"/>
                  </a:lnTo>
                  <a:close/>
                </a:path>
              </a:pathLst>
            </a:custGeom>
            <a:grpFill/>
            <a:ln w="1905">
              <a:solidFill>
                <a:srgbClr val="FAE374"/>
              </a:solidFill>
              <a:prstDash val="solid"/>
              <a:round/>
              <a:headEnd/>
              <a:tailEnd/>
            </a:ln>
          </p:spPr>
          <p:txBody>
            <a:bodyPr/>
            <a:lstStyle/>
            <a:p>
              <a:endParaRPr lang="en-US"/>
            </a:p>
          </p:txBody>
        </p:sp>
        <p:sp>
          <p:nvSpPr>
            <p:cNvPr id="234" name="Freeform 309"/>
            <p:cNvSpPr>
              <a:spLocks noChangeAspect="1"/>
            </p:cNvSpPr>
            <p:nvPr/>
          </p:nvSpPr>
          <p:spPr bwMode="auto">
            <a:xfrm>
              <a:off x="3458667" y="3080788"/>
              <a:ext cx="167197" cy="288141"/>
            </a:xfrm>
            <a:custGeom>
              <a:avLst/>
              <a:gdLst>
                <a:gd name="T0" fmla="*/ 4 w 128"/>
                <a:gd name="T1" fmla="*/ 136 h 202"/>
                <a:gd name="T2" fmla="*/ 10 w 128"/>
                <a:gd name="T3" fmla="*/ 139 h 202"/>
                <a:gd name="T4" fmla="*/ 15 w 128"/>
                <a:gd name="T5" fmla="*/ 146 h 202"/>
                <a:gd name="T6" fmla="*/ 26 w 128"/>
                <a:gd name="T7" fmla="*/ 147 h 202"/>
                <a:gd name="T8" fmla="*/ 29 w 128"/>
                <a:gd name="T9" fmla="*/ 149 h 202"/>
                <a:gd name="T10" fmla="*/ 41 w 128"/>
                <a:gd name="T11" fmla="*/ 153 h 202"/>
                <a:gd name="T12" fmla="*/ 43 w 128"/>
                <a:gd name="T13" fmla="*/ 157 h 202"/>
                <a:gd name="T14" fmla="*/ 48 w 128"/>
                <a:gd name="T15" fmla="*/ 163 h 202"/>
                <a:gd name="T16" fmla="*/ 52 w 128"/>
                <a:gd name="T17" fmla="*/ 167 h 202"/>
                <a:gd name="T18" fmla="*/ 59 w 128"/>
                <a:gd name="T19" fmla="*/ 173 h 202"/>
                <a:gd name="T20" fmla="*/ 65 w 128"/>
                <a:gd name="T21" fmla="*/ 175 h 202"/>
                <a:gd name="T22" fmla="*/ 70 w 128"/>
                <a:gd name="T23" fmla="*/ 173 h 202"/>
                <a:gd name="T24" fmla="*/ 78 w 128"/>
                <a:gd name="T25" fmla="*/ 177 h 202"/>
                <a:gd name="T26" fmla="*/ 86 w 128"/>
                <a:gd name="T27" fmla="*/ 179 h 202"/>
                <a:gd name="T28" fmla="*/ 85 w 128"/>
                <a:gd name="T29" fmla="*/ 202 h 202"/>
                <a:gd name="T30" fmla="*/ 97 w 128"/>
                <a:gd name="T31" fmla="*/ 173 h 202"/>
                <a:gd name="T32" fmla="*/ 92 w 128"/>
                <a:gd name="T33" fmla="*/ 163 h 202"/>
                <a:gd name="T34" fmla="*/ 97 w 128"/>
                <a:gd name="T35" fmla="*/ 154 h 202"/>
                <a:gd name="T36" fmla="*/ 91 w 128"/>
                <a:gd name="T37" fmla="*/ 146 h 202"/>
                <a:gd name="T38" fmla="*/ 110 w 128"/>
                <a:gd name="T39" fmla="*/ 139 h 202"/>
                <a:gd name="T40" fmla="*/ 123 w 128"/>
                <a:gd name="T41" fmla="*/ 136 h 202"/>
                <a:gd name="T42" fmla="*/ 128 w 128"/>
                <a:gd name="T43" fmla="*/ 134 h 202"/>
                <a:gd name="T44" fmla="*/ 124 w 128"/>
                <a:gd name="T45" fmla="*/ 126 h 202"/>
                <a:gd name="T46" fmla="*/ 121 w 128"/>
                <a:gd name="T47" fmla="*/ 126 h 202"/>
                <a:gd name="T48" fmla="*/ 124 w 128"/>
                <a:gd name="T49" fmla="*/ 120 h 202"/>
                <a:gd name="T50" fmla="*/ 128 w 128"/>
                <a:gd name="T51" fmla="*/ 110 h 202"/>
                <a:gd name="T52" fmla="*/ 115 w 128"/>
                <a:gd name="T53" fmla="*/ 101 h 202"/>
                <a:gd name="T54" fmla="*/ 110 w 128"/>
                <a:gd name="T55" fmla="*/ 96 h 202"/>
                <a:gd name="T56" fmla="*/ 107 w 128"/>
                <a:gd name="T57" fmla="*/ 88 h 202"/>
                <a:gd name="T58" fmla="*/ 110 w 128"/>
                <a:gd name="T59" fmla="*/ 79 h 202"/>
                <a:gd name="T60" fmla="*/ 96 w 128"/>
                <a:gd name="T61" fmla="*/ 79 h 202"/>
                <a:gd name="T62" fmla="*/ 90 w 128"/>
                <a:gd name="T63" fmla="*/ 68 h 202"/>
                <a:gd name="T64" fmla="*/ 80 w 128"/>
                <a:gd name="T65" fmla="*/ 68 h 202"/>
                <a:gd name="T66" fmla="*/ 69 w 128"/>
                <a:gd name="T67" fmla="*/ 65 h 202"/>
                <a:gd name="T68" fmla="*/ 64 w 128"/>
                <a:gd name="T69" fmla="*/ 53 h 202"/>
                <a:gd name="T70" fmla="*/ 66 w 128"/>
                <a:gd name="T71" fmla="*/ 51 h 202"/>
                <a:gd name="T72" fmla="*/ 56 w 128"/>
                <a:gd name="T73" fmla="*/ 42 h 202"/>
                <a:gd name="T74" fmla="*/ 57 w 128"/>
                <a:gd name="T75" fmla="*/ 35 h 202"/>
                <a:gd name="T76" fmla="*/ 57 w 128"/>
                <a:gd name="T77" fmla="*/ 30 h 202"/>
                <a:gd name="T78" fmla="*/ 61 w 128"/>
                <a:gd name="T79" fmla="*/ 20 h 202"/>
                <a:gd name="T80" fmla="*/ 76 w 128"/>
                <a:gd name="T81" fmla="*/ 2 h 202"/>
                <a:gd name="T82" fmla="*/ 69 w 128"/>
                <a:gd name="T83" fmla="*/ 1 h 202"/>
                <a:gd name="T84" fmla="*/ 57 w 128"/>
                <a:gd name="T85" fmla="*/ 14 h 202"/>
                <a:gd name="T86" fmla="*/ 49 w 128"/>
                <a:gd name="T87" fmla="*/ 12 h 202"/>
                <a:gd name="T88" fmla="*/ 48 w 128"/>
                <a:gd name="T89" fmla="*/ 18 h 202"/>
                <a:gd name="T90" fmla="*/ 47 w 128"/>
                <a:gd name="T91" fmla="*/ 17 h 202"/>
                <a:gd name="T92" fmla="*/ 35 w 128"/>
                <a:gd name="T93" fmla="*/ 30 h 202"/>
                <a:gd name="T94" fmla="*/ 35 w 128"/>
                <a:gd name="T95" fmla="*/ 35 h 202"/>
                <a:gd name="T96" fmla="*/ 26 w 128"/>
                <a:gd name="T97" fmla="*/ 43 h 202"/>
                <a:gd name="T98" fmla="*/ 20 w 128"/>
                <a:gd name="T99" fmla="*/ 45 h 202"/>
                <a:gd name="T100" fmla="*/ 21 w 128"/>
                <a:gd name="T101" fmla="*/ 51 h 202"/>
                <a:gd name="T102" fmla="*/ 19 w 128"/>
                <a:gd name="T103" fmla="*/ 59 h 202"/>
                <a:gd name="T104" fmla="*/ 19 w 128"/>
                <a:gd name="T105" fmla="*/ 74 h 202"/>
                <a:gd name="T106" fmla="*/ 13 w 128"/>
                <a:gd name="T107" fmla="*/ 101 h 202"/>
                <a:gd name="T108" fmla="*/ 17 w 128"/>
                <a:gd name="T109" fmla="*/ 109 h 202"/>
                <a:gd name="T110" fmla="*/ 5 w 128"/>
                <a:gd name="T111" fmla="*/ 118 h 202"/>
                <a:gd name="T112" fmla="*/ 4 w 128"/>
                <a:gd name="T113" fmla="*/ 125 h 202"/>
                <a:gd name="T114" fmla="*/ 0 w 128"/>
                <a:gd name="T115" fmla="*/ 126 h 2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8"/>
                <a:gd name="T175" fmla="*/ 0 h 202"/>
                <a:gd name="T176" fmla="*/ 128 w 128"/>
                <a:gd name="T177" fmla="*/ 202 h 2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8" h="202">
                  <a:moveTo>
                    <a:pt x="1" y="131"/>
                  </a:moveTo>
                  <a:lnTo>
                    <a:pt x="1" y="131"/>
                  </a:lnTo>
                  <a:lnTo>
                    <a:pt x="2" y="133"/>
                  </a:lnTo>
                  <a:lnTo>
                    <a:pt x="4" y="136"/>
                  </a:lnTo>
                  <a:lnTo>
                    <a:pt x="8" y="138"/>
                  </a:lnTo>
                  <a:lnTo>
                    <a:pt x="10" y="139"/>
                  </a:lnTo>
                  <a:lnTo>
                    <a:pt x="11" y="140"/>
                  </a:lnTo>
                  <a:lnTo>
                    <a:pt x="12" y="142"/>
                  </a:lnTo>
                  <a:lnTo>
                    <a:pt x="15" y="146"/>
                  </a:lnTo>
                  <a:lnTo>
                    <a:pt x="16" y="147"/>
                  </a:lnTo>
                  <a:lnTo>
                    <a:pt x="25" y="148"/>
                  </a:lnTo>
                  <a:lnTo>
                    <a:pt x="26" y="147"/>
                  </a:lnTo>
                  <a:lnTo>
                    <a:pt x="27" y="147"/>
                  </a:lnTo>
                  <a:lnTo>
                    <a:pt x="27" y="148"/>
                  </a:lnTo>
                  <a:lnTo>
                    <a:pt x="29" y="149"/>
                  </a:lnTo>
                  <a:lnTo>
                    <a:pt x="32" y="150"/>
                  </a:lnTo>
                  <a:lnTo>
                    <a:pt x="36" y="153"/>
                  </a:lnTo>
                  <a:lnTo>
                    <a:pt x="41" y="153"/>
                  </a:lnTo>
                  <a:lnTo>
                    <a:pt x="41" y="155"/>
                  </a:lnTo>
                  <a:lnTo>
                    <a:pt x="42" y="156"/>
                  </a:lnTo>
                  <a:lnTo>
                    <a:pt x="43" y="157"/>
                  </a:lnTo>
                  <a:lnTo>
                    <a:pt x="44" y="158"/>
                  </a:lnTo>
                  <a:lnTo>
                    <a:pt x="47" y="159"/>
                  </a:lnTo>
                  <a:lnTo>
                    <a:pt x="47" y="162"/>
                  </a:lnTo>
                  <a:lnTo>
                    <a:pt x="48" y="163"/>
                  </a:lnTo>
                  <a:lnTo>
                    <a:pt x="48" y="164"/>
                  </a:lnTo>
                  <a:lnTo>
                    <a:pt x="50" y="166"/>
                  </a:lnTo>
                  <a:lnTo>
                    <a:pt x="52" y="167"/>
                  </a:lnTo>
                  <a:lnTo>
                    <a:pt x="58" y="167"/>
                  </a:lnTo>
                  <a:lnTo>
                    <a:pt x="58" y="171"/>
                  </a:lnTo>
                  <a:lnTo>
                    <a:pt x="59" y="173"/>
                  </a:lnTo>
                  <a:lnTo>
                    <a:pt x="60" y="174"/>
                  </a:lnTo>
                  <a:lnTo>
                    <a:pt x="61" y="175"/>
                  </a:lnTo>
                  <a:lnTo>
                    <a:pt x="65" y="175"/>
                  </a:lnTo>
                  <a:lnTo>
                    <a:pt x="67" y="177"/>
                  </a:lnTo>
                  <a:lnTo>
                    <a:pt x="68" y="173"/>
                  </a:lnTo>
                  <a:lnTo>
                    <a:pt x="70" y="173"/>
                  </a:lnTo>
                  <a:lnTo>
                    <a:pt x="74" y="174"/>
                  </a:lnTo>
                  <a:lnTo>
                    <a:pt x="75" y="174"/>
                  </a:lnTo>
                  <a:lnTo>
                    <a:pt x="78" y="177"/>
                  </a:lnTo>
                  <a:lnTo>
                    <a:pt x="83" y="177"/>
                  </a:lnTo>
                  <a:lnTo>
                    <a:pt x="84" y="178"/>
                  </a:lnTo>
                  <a:lnTo>
                    <a:pt x="86" y="179"/>
                  </a:lnTo>
                  <a:lnTo>
                    <a:pt x="88" y="180"/>
                  </a:lnTo>
                  <a:lnTo>
                    <a:pt x="77" y="199"/>
                  </a:lnTo>
                  <a:lnTo>
                    <a:pt x="82" y="199"/>
                  </a:lnTo>
                  <a:lnTo>
                    <a:pt x="85" y="202"/>
                  </a:lnTo>
                  <a:lnTo>
                    <a:pt x="91" y="188"/>
                  </a:lnTo>
                  <a:lnTo>
                    <a:pt x="97" y="173"/>
                  </a:lnTo>
                  <a:lnTo>
                    <a:pt x="97" y="169"/>
                  </a:lnTo>
                  <a:lnTo>
                    <a:pt x="96" y="164"/>
                  </a:lnTo>
                  <a:lnTo>
                    <a:pt x="92" y="163"/>
                  </a:lnTo>
                  <a:lnTo>
                    <a:pt x="90" y="162"/>
                  </a:lnTo>
                  <a:lnTo>
                    <a:pt x="90" y="158"/>
                  </a:lnTo>
                  <a:lnTo>
                    <a:pt x="98" y="157"/>
                  </a:lnTo>
                  <a:lnTo>
                    <a:pt x="97" y="154"/>
                  </a:lnTo>
                  <a:lnTo>
                    <a:pt x="96" y="153"/>
                  </a:lnTo>
                  <a:lnTo>
                    <a:pt x="92" y="153"/>
                  </a:lnTo>
                  <a:lnTo>
                    <a:pt x="91" y="146"/>
                  </a:lnTo>
                  <a:lnTo>
                    <a:pt x="98" y="145"/>
                  </a:lnTo>
                  <a:lnTo>
                    <a:pt x="110" y="142"/>
                  </a:lnTo>
                  <a:lnTo>
                    <a:pt x="110" y="139"/>
                  </a:lnTo>
                  <a:lnTo>
                    <a:pt x="114" y="141"/>
                  </a:lnTo>
                  <a:lnTo>
                    <a:pt x="117" y="140"/>
                  </a:lnTo>
                  <a:lnTo>
                    <a:pt x="118" y="134"/>
                  </a:lnTo>
                  <a:lnTo>
                    <a:pt x="123" y="136"/>
                  </a:lnTo>
                  <a:lnTo>
                    <a:pt x="123" y="140"/>
                  </a:lnTo>
                  <a:lnTo>
                    <a:pt x="126" y="141"/>
                  </a:lnTo>
                  <a:lnTo>
                    <a:pt x="128" y="134"/>
                  </a:lnTo>
                  <a:lnTo>
                    <a:pt x="125" y="130"/>
                  </a:lnTo>
                  <a:lnTo>
                    <a:pt x="124" y="128"/>
                  </a:lnTo>
                  <a:lnTo>
                    <a:pt x="124" y="126"/>
                  </a:lnTo>
                  <a:lnTo>
                    <a:pt x="123" y="128"/>
                  </a:lnTo>
                  <a:lnTo>
                    <a:pt x="121" y="128"/>
                  </a:lnTo>
                  <a:lnTo>
                    <a:pt x="121" y="126"/>
                  </a:lnTo>
                  <a:lnTo>
                    <a:pt x="121" y="123"/>
                  </a:lnTo>
                  <a:lnTo>
                    <a:pt x="123" y="122"/>
                  </a:lnTo>
                  <a:lnTo>
                    <a:pt x="124" y="120"/>
                  </a:lnTo>
                  <a:lnTo>
                    <a:pt x="125" y="118"/>
                  </a:lnTo>
                  <a:lnTo>
                    <a:pt x="128" y="110"/>
                  </a:lnTo>
                  <a:lnTo>
                    <a:pt x="124" y="108"/>
                  </a:lnTo>
                  <a:lnTo>
                    <a:pt x="118" y="105"/>
                  </a:lnTo>
                  <a:lnTo>
                    <a:pt x="115" y="101"/>
                  </a:lnTo>
                  <a:lnTo>
                    <a:pt x="113" y="98"/>
                  </a:lnTo>
                  <a:lnTo>
                    <a:pt x="112" y="97"/>
                  </a:lnTo>
                  <a:lnTo>
                    <a:pt x="110" y="96"/>
                  </a:lnTo>
                  <a:lnTo>
                    <a:pt x="108" y="93"/>
                  </a:lnTo>
                  <a:lnTo>
                    <a:pt x="107" y="91"/>
                  </a:lnTo>
                  <a:lnTo>
                    <a:pt x="107" y="88"/>
                  </a:lnTo>
                  <a:lnTo>
                    <a:pt x="108" y="87"/>
                  </a:lnTo>
                  <a:lnTo>
                    <a:pt x="109" y="85"/>
                  </a:lnTo>
                  <a:lnTo>
                    <a:pt x="110" y="79"/>
                  </a:lnTo>
                  <a:lnTo>
                    <a:pt x="108" y="79"/>
                  </a:lnTo>
                  <a:lnTo>
                    <a:pt x="104" y="77"/>
                  </a:lnTo>
                  <a:lnTo>
                    <a:pt x="96" y="79"/>
                  </a:lnTo>
                  <a:lnTo>
                    <a:pt x="91" y="71"/>
                  </a:lnTo>
                  <a:lnTo>
                    <a:pt x="90" y="68"/>
                  </a:lnTo>
                  <a:lnTo>
                    <a:pt x="89" y="68"/>
                  </a:lnTo>
                  <a:lnTo>
                    <a:pt x="84" y="68"/>
                  </a:lnTo>
                  <a:lnTo>
                    <a:pt x="80" y="68"/>
                  </a:lnTo>
                  <a:lnTo>
                    <a:pt x="76" y="68"/>
                  </a:lnTo>
                  <a:lnTo>
                    <a:pt x="69" y="66"/>
                  </a:lnTo>
                  <a:lnTo>
                    <a:pt x="69" y="65"/>
                  </a:lnTo>
                  <a:lnTo>
                    <a:pt x="67" y="60"/>
                  </a:lnTo>
                  <a:lnTo>
                    <a:pt x="65" y="57"/>
                  </a:lnTo>
                  <a:lnTo>
                    <a:pt x="64" y="53"/>
                  </a:lnTo>
                  <a:lnTo>
                    <a:pt x="64" y="52"/>
                  </a:lnTo>
                  <a:lnTo>
                    <a:pt x="65" y="51"/>
                  </a:lnTo>
                  <a:lnTo>
                    <a:pt x="66" y="51"/>
                  </a:lnTo>
                  <a:lnTo>
                    <a:pt x="61" y="41"/>
                  </a:lnTo>
                  <a:lnTo>
                    <a:pt x="57" y="42"/>
                  </a:lnTo>
                  <a:lnTo>
                    <a:pt x="56" y="42"/>
                  </a:lnTo>
                  <a:lnTo>
                    <a:pt x="55" y="41"/>
                  </a:lnTo>
                  <a:lnTo>
                    <a:pt x="56" y="39"/>
                  </a:lnTo>
                  <a:lnTo>
                    <a:pt x="57" y="35"/>
                  </a:lnTo>
                  <a:lnTo>
                    <a:pt x="57" y="33"/>
                  </a:lnTo>
                  <a:lnTo>
                    <a:pt x="57" y="32"/>
                  </a:lnTo>
                  <a:lnTo>
                    <a:pt x="57" y="30"/>
                  </a:lnTo>
                  <a:lnTo>
                    <a:pt x="58" y="27"/>
                  </a:lnTo>
                  <a:lnTo>
                    <a:pt x="58" y="25"/>
                  </a:lnTo>
                  <a:lnTo>
                    <a:pt x="57" y="23"/>
                  </a:lnTo>
                  <a:lnTo>
                    <a:pt x="61" y="20"/>
                  </a:lnTo>
                  <a:lnTo>
                    <a:pt x="66" y="11"/>
                  </a:lnTo>
                  <a:lnTo>
                    <a:pt x="72" y="6"/>
                  </a:lnTo>
                  <a:lnTo>
                    <a:pt x="76" y="2"/>
                  </a:lnTo>
                  <a:lnTo>
                    <a:pt x="75" y="0"/>
                  </a:lnTo>
                  <a:lnTo>
                    <a:pt x="69" y="1"/>
                  </a:lnTo>
                  <a:lnTo>
                    <a:pt x="69" y="4"/>
                  </a:lnTo>
                  <a:lnTo>
                    <a:pt x="64" y="9"/>
                  </a:lnTo>
                  <a:lnTo>
                    <a:pt x="57" y="14"/>
                  </a:lnTo>
                  <a:lnTo>
                    <a:pt x="53" y="12"/>
                  </a:lnTo>
                  <a:lnTo>
                    <a:pt x="52" y="12"/>
                  </a:lnTo>
                  <a:lnTo>
                    <a:pt x="49" y="12"/>
                  </a:lnTo>
                  <a:lnTo>
                    <a:pt x="48" y="14"/>
                  </a:lnTo>
                  <a:lnTo>
                    <a:pt x="48" y="15"/>
                  </a:lnTo>
                  <a:lnTo>
                    <a:pt x="48" y="18"/>
                  </a:lnTo>
                  <a:lnTo>
                    <a:pt x="47" y="18"/>
                  </a:lnTo>
                  <a:lnTo>
                    <a:pt x="47" y="17"/>
                  </a:lnTo>
                  <a:lnTo>
                    <a:pt x="40" y="17"/>
                  </a:lnTo>
                  <a:lnTo>
                    <a:pt x="39" y="30"/>
                  </a:lnTo>
                  <a:lnTo>
                    <a:pt x="35" y="30"/>
                  </a:lnTo>
                  <a:lnTo>
                    <a:pt x="35" y="33"/>
                  </a:lnTo>
                  <a:lnTo>
                    <a:pt x="35" y="35"/>
                  </a:lnTo>
                  <a:lnTo>
                    <a:pt x="31" y="35"/>
                  </a:lnTo>
                  <a:lnTo>
                    <a:pt x="26" y="43"/>
                  </a:lnTo>
                  <a:lnTo>
                    <a:pt x="26" y="47"/>
                  </a:lnTo>
                  <a:lnTo>
                    <a:pt x="26" y="49"/>
                  </a:lnTo>
                  <a:lnTo>
                    <a:pt x="20" y="45"/>
                  </a:lnTo>
                  <a:lnTo>
                    <a:pt x="19" y="49"/>
                  </a:lnTo>
                  <a:lnTo>
                    <a:pt x="20" y="50"/>
                  </a:lnTo>
                  <a:lnTo>
                    <a:pt x="21" y="51"/>
                  </a:lnTo>
                  <a:lnTo>
                    <a:pt x="21" y="53"/>
                  </a:lnTo>
                  <a:lnTo>
                    <a:pt x="20" y="57"/>
                  </a:lnTo>
                  <a:lnTo>
                    <a:pt x="19" y="59"/>
                  </a:lnTo>
                  <a:lnTo>
                    <a:pt x="18" y="61"/>
                  </a:lnTo>
                  <a:lnTo>
                    <a:pt x="18" y="69"/>
                  </a:lnTo>
                  <a:lnTo>
                    <a:pt x="19" y="74"/>
                  </a:lnTo>
                  <a:lnTo>
                    <a:pt x="20" y="75"/>
                  </a:lnTo>
                  <a:lnTo>
                    <a:pt x="17" y="88"/>
                  </a:lnTo>
                  <a:lnTo>
                    <a:pt x="13" y="101"/>
                  </a:lnTo>
                  <a:lnTo>
                    <a:pt x="20" y="105"/>
                  </a:lnTo>
                  <a:lnTo>
                    <a:pt x="17" y="109"/>
                  </a:lnTo>
                  <a:lnTo>
                    <a:pt x="13" y="112"/>
                  </a:lnTo>
                  <a:lnTo>
                    <a:pt x="4" y="117"/>
                  </a:lnTo>
                  <a:lnTo>
                    <a:pt x="5" y="118"/>
                  </a:lnTo>
                  <a:lnTo>
                    <a:pt x="5" y="120"/>
                  </a:lnTo>
                  <a:lnTo>
                    <a:pt x="4" y="122"/>
                  </a:lnTo>
                  <a:lnTo>
                    <a:pt x="3" y="124"/>
                  </a:lnTo>
                  <a:lnTo>
                    <a:pt x="4" y="125"/>
                  </a:lnTo>
                  <a:lnTo>
                    <a:pt x="5" y="126"/>
                  </a:lnTo>
                  <a:lnTo>
                    <a:pt x="3" y="126"/>
                  </a:lnTo>
                  <a:lnTo>
                    <a:pt x="0" y="126"/>
                  </a:lnTo>
                  <a:lnTo>
                    <a:pt x="1" y="131"/>
                  </a:lnTo>
                  <a:close/>
                </a:path>
              </a:pathLst>
            </a:custGeom>
            <a:grpFill/>
            <a:ln w="1905">
              <a:solidFill>
                <a:srgbClr val="FAE374"/>
              </a:solidFill>
              <a:prstDash val="solid"/>
              <a:round/>
              <a:headEnd/>
              <a:tailEnd/>
            </a:ln>
          </p:spPr>
          <p:txBody>
            <a:bodyPr/>
            <a:lstStyle/>
            <a:p>
              <a:endParaRPr lang="en-US"/>
            </a:p>
          </p:txBody>
        </p:sp>
        <p:sp>
          <p:nvSpPr>
            <p:cNvPr id="235" name="Freeform 310"/>
            <p:cNvSpPr>
              <a:spLocks noChangeAspect="1" noEditPoints="1"/>
            </p:cNvSpPr>
            <p:nvPr/>
          </p:nvSpPr>
          <p:spPr bwMode="auto">
            <a:xfrm>
              <a:off x="5453275" y="2271998"/>
              <a:ext cx="807248" cy="703234"/>
            </a:xfrm>
            <a:custGeom>
              <a:avLst/>
              <a:gdLst>
                <a:gd name="T0" fmla="*/ 618 w 618"/>
                <a:gd name="T1" fmla="*/ 88 h 493"/>
                <a:gd name="T2" fmla="*/ 584 w 618"/>
                <a:gd name="T3" fmla="*/ 88 h 493"/>
                <a:gd name="T4" fmla="*/ 547 w 618"/>
                <a:gd name="T5" fmla="*/ 50 h 493"/>
                <a:gd name="T6" fmla="*/ 502 w 618"/>
                <a:gd name="T7" fmla="*/ 0 h 493"/>
                <a:gd name="T8" fmla="*/ 473 w 618"/>
                <a:gd name="T9" fmla="*/ 32 h 493"/>
                <a:gd name="T10" fmla="*/ 457 w 618"/>
                <a:gd name="T11" fmla="*/ 58 h 493"/>
                <a:gd name="T12" fmla="*/ 429 w 618"/>
                <a:gd name="T13" fmla="*/ 83 h 493"/>
                <a:gd name="T14" fmla="*/ 465 w 618"/>
                <a:gd name="T15" fmla="*/ 103 h 493"/>
                <a:gd name="T16" fmla="*/ 427 w 618"/>
                <a:gd name="T17" fmla="*/ 120 h 493"/>
                <a:gd name="T18" fmla="*/ 381 w 618"/>
                <a:gd name="T19" fmla="*/ 156 h 493"/>
                <a:gd name="T20" fmla="*/ 299 w 618"/>
                <a:gd name="T21" fmla="*/ 172 h 493"/>
                <a:gd name="T22" fmla="*/ 222 w 618"/>
                <a:gd name="T23" fmla="*/ 142 h 493"/>
                <a:gd name="T24" fmla="*/ 183 w 618"/>
                <a:gd name="T25" fmla="*/ 101 h 493"/>
                <a:gd name="T26" fmla="*/ 129 w 618"/>
                <a:gd name="T27" fmla="*/ 80 h 493"/>
                <a:gd name="T28" fmla="*/ 96 w 618"/>
                <a:gd name="T29" fmla="*/ 127 h 493"/>
                <a:gd name="T30" fmla="*/ 65 w 618"/>
                <a:gd name="T31" fmla="*/ 168 h 493"/>
                <a:gd name="T32" fmla="*/ 50 w 618"/>
                <a:gd name="T33" fmla="*/ 180 h 493"/>
                <a:gd name="T34" fmla="*/ 29 w 618"/>
                <a:gd name="T35" fmla="*/ 195 h 493"/>
                <a:gd name="T36" fmla="*/ 15 w 618"/>
                <a:gd name="T37" fmla="*/ 194 h 493"/>
                <a:gd name="T38" fmla="*/ 3 w 618"/>
                <a:gd name="T39" fmla="*/ 218 h 493"/>
                <a:gd name="T40" fmla="*/ 31 w 618"/>
                <a:gd name="T41" fmla="*/ 252 h 493"/>
                <a:gd name="T42" fmla="*/ 60 w 618"/>
                <a:gd name="T43" fmla="*/ 274 h 493"/>
                <a:gd name="T44" fmla="*/ 59 w 618"/>
                <a:gd name="T45" fmla="*/ 315 h 493"/>
                <a:gd name="T46" fmla="*/ 97 w 618"/>
                <a:gd name="T47" fmla="*/ 338 h 493"/>
                <a:gd name="T48" fmla="*/ 153 w 618"/>
                <a:gd name="T49" fmla="*/ 367 h 493"/>
                <a:gd name="T50" fmla="*/ 207 w 618"/>
                <a:gd name="T51" fmla="*/ 357 h 493"/>
                <a:gd name="T52" fmla="*/ 246 w 618"/>
                <a:gd name="T53" fmla="*/ 371 h 493"/>
                <a:gd name="T54" fmla="*/ 248 w 618"/>
                <a:gd name="T55" fmla="*/ 413 h 493"/>
                <a:gd name="T56" fmla="*/ 269 w 618"/>
                <a:gd name="T57" fmla="*/ 430 h 493"/>
                <a:gd name="T58" fmla="*/ 288 w 618"/>
                <a:gd name="T59" fmla="*/ 430 h 493"/>
                <a:gd name="T60" fmla="*/ 333 w 618"/>
                <a:gd name="T61" fmla="*/ 443 h 493"/>
                <a:gd name="T62" fmla="*/ 372 w 618"/>
                <a:gd name="T63" fmla="*/ 465 h 493"/>
                <a:gd name="T64" fmla="*/ 377 w 618"/>
                <a:gd name="T65" fmla="*/ 454 h 493"/>
                <a:gd name="T66" fmla="*/ 406 w 618"/>
                <a:gd name="T67" fmla="*/ 439 h 493"/>
                <a:gd name="T68" fmla="*/ 433 w 618"/>
                <a:gd name="T69" fmla="*/ 429 h 493"/>
                <a:gd name="T70" fmla="*/ 458 w 618"/>
                <a:gd name="T71" fmla="*/ 405 h 493"/>
                <a:gd name="T72" fmla="*/ 465 w 618"/>
                <a:gd name="T73" fmla="*/ 389 h 493"/>
                <a:gd name="T74" fmla="*/ 472 w 618"/>
                <a:gd name="T75" fmla="*/ 375 h 493"/>
                <a:gd name="T76" fmla="*/ 486 w 618"/>
                <a:gd name="T77" fmla="*/ 360 h 493"/>
                <a:gd name="T78" fmla="*/ 487 w 618"/>
                <a:gd name="T79" fmla="*/ 342 h 493"/>
                <a:gd name="T80" fmla="*/ 478 w 618"/>
                <a:gd name="T81" fmla="*/ 332 h 493"/>
                <a:gd name="T82" fmla="*/ 475 w 618"/>
                <a:gd name="T83" fmla="*/ 300 h 493"/>
                <a:gd name="T84" fmla="*/ 471 w 618"/>
                <a:gd name="T85" fmla="*/ 286 h 493"/>
                <a:gd name="T86" fmla="*/ 472 w 618"/>
                <a:gd name="T87" fmla="*/ 261 h 493"/>
                <a:gd name="T88" fmla="*/ 497 w 618"/>
                <a:gd name="T89" fmla="*/ 239 h 493"/>
                <a:gd name="T90" fmla="*/ 470 w 618"/>
                <a:gd name="T91" fmla="*/ 235 h 493"/>
                <a:gd name="T92" fmla="*/ 449 w 618"/>
                <a:gd name="T93" fmla="*/ 213 h 493"/>
                <a:gd name="T94" fmla="*/ 471 w 618"/>
                <a:gd name="T95" fmla="*/ 202 h 493"/>
                <a:gd name="T96" fmla="*/ 486 w 618"/>
                <a:gd name="T97" fmla="*/ 209 h 493"/>
                <a:gd name="T98" fmla="*/ 498 w 618"/>
                <a:gd name="T99" fmla="*/ 208 h 493"/>
                <a:gd name="T100" fmla="*/ 540 w 618"/>
                <a:gd name="T101" fmla="*/ 175 h 493"/>
                <a:gd name="T102" fmla="*/ 571 w 618"/>
                <a:gd name="T103" fmla="*/ 158 h 493"/>
                <a:gd name="T104" fmla="*/ 589 w 618"/>
                <a:gd name="T105" fmla="*/ 126 h 493"/>
                <a:gd name="T106" fmla="*/ 407 w 618"/>
                <a:gd name="T107" fmla="*/ 435 h 493"/>
                <a:gd name="T108" fmla="*/ 358 w 618"/>
                <a:gd name="T109" fmla="*/ 485 h 493"/>
                <a:gd name="T110" fmla="*/ 381 w 618"/>
                <a:gd name="T111" fmla="*/ 475 h 493"/>
                <a:gd name="T112" fmla="*/ 396 w 618"/>
                <a:gd name="T113" fmla="*/ 350 h 493"/>
                <a:gd name="T114" fmla="*/ 391 w 618"/>
                <a:gd name="T115" fmla="*/ 349 h 493"/>
                <a:gd name="T116" fmla="*/ 473 w 618"/>
                <a:gd name="T117" fmla="*/ 317 h 493"/>
                <a:gd name="T118" fmla="*/ 478 w 618"/>
                <a:gd name="T119" fmla="*/ 310 h 493"/>
                <a:gd name="T120" fmla="*/ 274 w 618"/>
                <a:gd name="T121" fmla="*/ 240 h 4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493"/>
                <a:gd name="T185" fmla="*/ 618 w 618"/>
                <a:gd name="T186" fmla="*/ 493 h 4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493">
                  <a:moveTo>
                    <a:pt x="593" y="126"/>
                  </a:moveTo>
                  <a:lnTo>
                    <a:pt x="595" y="127"/>
                  </a:lnTo>
                  <a:lnTo>
                    <a:pt x="599" y="124"/>
                  </a:lnTo>
                  <a:lnTo>
                    <a:pt x="602" y="121"/>
                  </a:lnTo>
                  <a:lnTo>
                    <a:pt x="603" y="118"/>
                  </a:lnTo>
                  <a:lnTo>
                    <a:pt x="607" y="115"/>
                  </a:lnTo>
                  <a:lnTo>
                    <a:pt x="611" y="112"/>
                  </a:lnTo>
                  <a:lnTo>
                    <a:pt x="613" y="106"/>
                  </a:lnTo>
                  <a:lnTo>
                    <a:pt x="615" y="99"/>
                  </a:lnTo>
                  <a:lnTo>
                    <a:pt x="615" y="96"/>
                  </a:lnTo>
                  <a:lnTo>
                    <a:pt x="617" y="93"/>
                  </a:lnTo>
                  <a:lnTo>
                    <a:pt x="618" y="88"/>
                  </a:lnTo>
                  <a:lnTo>
                    <a:pt x="616" y="86"/>
                  </a:lnTo>
                  <a:lnTo>
                    <a:pt x="616" y="81"/>
                  </a:lnTo>
                  <a:lnTo>
                    <a:pt x="618" y="75"/>
                  </a:lnTo>
                  <a:lnTo>
                    <a:pt x="612" y="78"/>
                  </a:lnTo>
                  <a:lnTo>
                    <a:pt x="610" y="80"/>
                  </a:lnTo>
                  <a:lnTo>
                    <a:pt x="607" y="81"/>
                  </a:lnTo>
                  <a:lnTo>
                    <a:pt x="602" y="81"/>
                  </a:lnTo>
                  <a:lnTo>
                    <a:pt x="599" y="85"/>
                  </a:lnTo>
                  <a:lnTo>
                    <a:pt x="595" y="88"/>
                  </a:lnTo>
                  <a:lnTo>
                    <a:pt x="592" y="89"/>
                  </a:lnTo>
                  <a:lnTo>
                    <a:pt x="588" y="91"/>
                  </a:lnTo>
                  <a:lnTo>
                    <a:pt x="584" y="88"/>
                  </a:lnTo>
                  <a:lnTo>
                    <a:pt x="579" y="86"/>
                  </a:lnTo>
                  <a:lnTo>
                    <a:pt x="577" y="81"/>
                  </a:lnTo>
                  <a:lnTo>
                    <a:pt x="578" y="78"/>
                  </a:lnTo>
                  <a:lnTo>
                    <a:pt x="576" y="73"/>
                  </a:lnTo>
                  <a:lnTo>
                    <a:pt x="571" y="69"/>
                  </a:lnTo>
                  <a:lnTo>
                    <a:pt x="570" y="64"/>
                  </a:lnTo>
                  <a:lnTo>
                    <a:pt x="568" y="60"/>
                  </a:lnTo>
                  <a:lnTo>
                    <a:pt x="564" y="56"/>
                  </a:lnTo>
                  <a:lnTo>
                    <a:pt x="559" y="54"/>
                  </a:lnTo>
                  <a:lnTo>
                    <a:pt x="555" y="54"/>
                  </a:lnTo>
                  <a:lnTo>
                    <a:pt x="551" y="54"/>
                  </a:lnTo>
                  <a:lnTo>
                    <a:pt x="547" y="50"/>
                  </a:lnTo>
                  <a:lnTo>
                    <a:pt x="544" y="45"/>
                  </a:lnTo>
                  <a:lnTo>
                    <a:pt x="539" y="37"/>
                  </a:lnTo>
                  <a:lnTo>
                    <a:pt x="538" y="31"/>
                  </a:lnTo>
                  <a:lnTo>
                    <a:pt x="538" y="26"/>
                  </a:lnTo>
                  <a:lnTo>
                    <a:pt x="535" y="21"/>
                  </a:lnTo>
                  <a:lnTo>
                    <a:pt x="531" y="17"/>
                  </a:lnTo>
                  <a:lnTo>
                    <a:pt x="527" y="13"/>
                  </a:lnTo>
                  <a:lnTo>
                    <a:pt x="519" y="12"/>
                  </a:lnTo>
                  <a:lnTo>
                    <a:pt x="515" y="8"/>
                  </a:lnTo>
                  <a:lnTo>
                    <a:pt x="512" y="5"/>
                  </a:lnTo>
                  <a:lnTo>
                    <a:pt x="507" y="1"/>
                  </a:lnTo>
                  <a:lnTo>
                    <a:pt x="502" y="0"/>
                  </a:lnTo>
                  <a:lnTo>
                    <a:pt x="498" y="2"/>
                  </a:lnTo>
                  <a:lnTo>
                    <a:pt x="492" y="4"/>
                  </a:lnTo>
                  <a:lnTo>
                    <a:pt x="487" y="4"/>
                  </a:lnTo>
                  <a:lnTo>
                    <a:pt x="483" y="7"/>
                  </a:lnTo>
                  <a:lnTo>
                    <a:pt x="479" y="10"/>
                  </a:lnTo>
                  <a:lnTo>
                    <a:pt x="475" y="15"/>
                  </a:lnTo>
                  <a:lnTo>
                    <a:pt x="474" y="17"/>
                  </a:lnTo>
                  <a:lnTo>
                    <a:pt x="473" y="20"/>
                  </a:lnTo>
                  <a:lnTo>
                    <a:pt x="477" y="20"/>
                  </a:lnTo>
                  <a:lnTo>
                    <a:pt x="477" y="24"/>
                  </a:lnTo>
                  <a:lnTo>
                    <a:pt x="477" y="30"/>
                  </a:lnTo>
                  <a:lnTo>
                    <a:pt x="473" y="32"/>
                  </a:lnTo>
                  <a:lnTo>
                    <a:pt x="475" y="37"/>
                  </a:lnTo>
                  <a:lnTo>
                    <a:pt x="471" y="42"/>
                  </a:lnTo>
                  <a:lnTo>
                    <a:pt x="469" y="47"/>
                  </a:lnTo>
                  <a:lnTo>
                    <a:pt x="465" y="50"/>
                  </a:lnTo>
                  <a:lnTo>
                    <a:pt x="463" y="53"/>
                  </a:lnTo>
                  <a:lnTo>
                    <a:pt x="464" y="54"/>
                  </a:lnTo>
                  <a:lnTo>
                    <a:pt x="463" y="56"/>
                  </a:lnTo>
                  <a:lnTo>
                    <a:pt x="461" y="57"/>
                  </a:lnTo>
                  <a:lnTo>
                    <a:pt x="457" y="58"/>
                  </a:lnTo>
                  <a:lnTo>
                    <a:pt x="450" y="64"/>
                  </a:lnTo>
                  <a:lnTo>
                    <a:pt x="446" y="61"/>
                  </a:lnTo>
                  <a:lnTo>
                    <a:pt x="440" y="57"/>
                  </a:lnTo>
                  <a:lnTo>
                    <a:pt x="434" y="60"/>
                  </a:lnTo>
                  <a:lnTo>
                    <a:pt x="430" y="71"/>
                  </a:lnTo>
                  <a:lnTo>
                    <a:pt x="431" y="72"/>
                  </a:lnTo>
                  <a:lnTo>
                    <a:pt x="432" y="75"/>
                  </a:lnTo>
                  <a:lnTo>
                    <a:pt x="432" y="78"/>
                  </a:lnTo>
                  <a:lnTo>
                    <a:pt x="431" y="81"/>
                  </a:lnTo>
                  <a:lnTo>
                    <a:pt x="429" y="83"/>
                  </a:lnTo>
                  <a:lnTo>
                    <a:pt x="429" y="88"/>
                  </a:lnTo>
                  <a:lnTo>
                    <a:pt x="437" y="91"/>
                  </a:lnTo>
                  <a:lnTo>
                    <a:pt x="443" y="89"/>
                  </a:lnTo>
                  <a:lnTo>
                    <a:pt x="449" y="85"/>
                  </a:lnTo>
                  <a:lnTo>
                    <a:pt x="451" y="85"/>
                  </a:lnTo>
                  <a:lnTo>
                    <a:pt x="455" y="88"/>
                  </a:lnTo>
                  <a:lnTo>
                    <a:pt x="458" y="93"/>
                  </a:lnTo>
                  <a:lnTo>
                    <a:pt x="466" y="95"/>
                  </a:lnTo>
                  <a:lnTo>
                    <a:pt x="470" y="99"/>
                  </a:lnTo>
                  <a:lnTo>
                    <a:pt x="469" y="104"/>
                  </a:lnTo>
                  <a:lnTo>
                    <a:pt x="465" y="103"/>
                  </a:lnTo>
                  <a:lnTo>
                    <a:pt x="462" y="103"/>
                  </a:lnTo>
                  <a:lnTo>
                    <a:pt x="459" y="104"/>
                  </a:lnTo>
                  <a:lnTo>
                    <a:pt x="457" y="105"/>
                  </a:lnTo>
                  <a:lnTo>
                    <a:pt x="455" y="107"/>
                  </a:lnTo>
                  <a:lnTo>
                    <a:pt x="453" y="110"/>
                  </a:lnTo>
                  <a:lnTo>
                    <a:pt x="446" y="109"/>
                  </a:lnTo>
                  <a:lnTo>
                    <a:pt x="439" y="114"/>
                  </a:lnTo>
                  <a:lnTo>
                    <a:pt x="435" y="112"/>
                  </a:lnTo>
                  <a:lnTo>
                    <a:pt x="432" y="112"/>
                  </a:lnTo>
                  <a:lnTo>
                    <a:pt x="430" y="118"/>
                  </a:lnTo>
                  <a:lnTo>
                    <a:pt x="427" y="120"/>
                  </a:lnTo>
                  <a:lnTo>
                    <a:pt x="414" y="124"/>
                  </a:lnTo>
                  <a:lnTo>
                    <a:pt x="412" y="131"/>
                  </a:lnTo>
                  <a:lnTo>
                    <a:pt x="404" y="135"/>
                  </a:lnTo>
                  <a:lnTo>
                    <a:pt x="398" y="134"/>
                  </a:lnTo>
                  <a:lnTo>
                    <a:pt x="393" y="128"/>
                  </a:lnTo>
                  <a:lnTo>
                    <a:pt x="388" y="127"/>
                  </a:lnTo>
                  <a:lnTo>
                    <a:pt x="384" y="129"/>
                  </a:lnTo>
                  <a:lnTo>
                    <a:pt x="382" y="135"/>
                  </a:lnTo>
                  <a:lnTo>
                    <a:pt x="381" y="140"/>
                  </a:lnTo>
                  <a:lnTo>
                    <a:pt x="382" y="147"/>
                  </a:lnTo>
                  <a:lnTo>
                    <a:pt x="384" y="152"/>
                  </a:lnTo>
                  <a:lnTo>
                    <a:pt x="381" y="156"/>
                  </a:lnTo>
                  <a:lnTo>
                    <a:pt x="376" y="160"/>
                  </a:lnTo>
                  <a:lnTo>
                    <a:pt x="368" y="161"/>
                  </a:lnTo>
                  <a:lnTo>
                    <a:pt x="359" y="164"/>
                  </a:lnTo>
                  <a:lnTo>
                    <a:pt x="349" y="163"/>
                  </a:lnTo>
                  <a:lnTo>
                    <a:pt x="344" y="166"/>
                  </a:lnTo>
                  <a:lnTo>
                    <a:pt x="340" y="166"/>
                  </a:lnTo>
                  <a:lnTo>
                    <a:pt x="335" y="171"/>
                  </a:lnTo>
                  <a:lnTo>
                    <a:pt x="328" y="174"/>
                  </a:lnTo>
                  <a:lnTo>
                    <a:pt x="320" y="174"/>
                  </a:lnTo>
                  <a:lnTo>
                    <a:pt x="313" y="177"/>
                  </a:lnTo>
                  <a:lnTo>
                    <a:pt x="304" y="177"/>
                  </a:lnTo>
                  <a:lnTo>
                    <a:pt x="299" y="172"/>
                  </a:lnTo>
                  <a:lnTo>
                    <a:pt x="293" y="168"/>
                  </a:lnTo>
                  <a:lnTo>
                    <a:pt x="291" y="167"/>
                  </a:lnTo>
                  <a:lnTo>
                    <a:pt x="276" y="166"/>
                  </a:lnTo>
                  <a:lnTo>
                    <a:pt x="267" y="164"/>
                  </a:lnTo>
                  <a:lnTo>
                    <a:pt x="259" y="163"/>
                  </a:lnTo>
                  <a:lnTo>
                    <a:pt x="251" y="164"/>
                  </a:lnTo>
                  <a:lnTo>
                    <a:pt x="245" y="163"/>
                  </a:lnTo>
                  <a:lnTo>
                    <a:pt x="239" y="160"/>
                  </a:lnTo>
                  <a:lnTo>
                    <a:pt x="235" y="154"/>
                  </a:lnTo>
                  <a:lnTo>
                    <a:pt x="228" y="151"/>
                  </a:lnTo>
                  <a:lnTo>
                    <a:pt x="224" y="147"/>
                  </a:lnTo>
                  <a:lnTo>
                    <a:pt x="222" y="142"/>
                  </a:lnTo>
                  <a:lnTo>
                    <a:pt x="218" y="137"/>
                  </a:lnTo>
                  <a:lnTo>
                    <a:pt x="212" y="135"/>
                  </a:lnTo>
                  <a:lnTo>
                    <a:pt x="210" y="132"/>
                  </a:lnTo>
                  <a:lnTo>
                    <a:pt x="204" y="129"/>
                  </a:lnTo>
                  <a:lnTo>
                    <a:pt x="197" y="129"/>
                  </a:lnTo>
                  <a:lnTo>
                    <a:pt x="191" y="127"/>
                  </a:lnTo>
                  <a:lnTo>
                    <a:pt x="190" y="122"/>
                  </a:lnTo>
                  <a:lnTo>
                    <a:pt x="191" y="117"/>
                  </a:lnTo>
                  <a:lnTo>
                    <a:pt x="194" y="112"/>
                  </a:lnTo>
                  <a:lnTo>
                    <a:pt x="189" y="106"/>
                  </a:lnTo>
                  <a:lnTo>
                    <a:pt x="185" y="104"/>
                  </a:lnTo>
                  <a:lnTo>
                    <a:pt x="183" y="101"/>
                  </a:lnTo>
                  <a:lnTo>
                    <a:pt x="178" y="94"/>
                  </a:lnTo>
                  <a:lnTo>
                    <a:pt x="172" y="89"/>
                  </a:lnTo>
                  <a:lnTo>
                    <a:pt x="166" y="91"/>
                  </a:lnTo>
                  <a:lnTo>
                    <a:pt x="161" y="89"/>
                  </a:lnTo>
                  <a:lnTo>
                    <a:pt x="157" y="87"/>
                  </a:lnTo>
                  <a:lnTo>
                    <a:pt x="156" y="82"/>
                  </a:lnTo>
                  <a:lnTo>
                    <a:pt x="155" y="74"/>
                  </a:lnTo>
                  <a:lnTo>
                    <a:pt x="156" y="65"/>
                  </a:lnTo>
                  <a:lnTo>
                    <a:pt x="151" y="69"/>
                  </a:lnTo>
                  <a:lnTo>
                    <a:pt x="137" y="71"/>
                  </a:lnTo>
                  <a:lnTo>
                    <a:pt x="132" y="75"/>
                  </a:lnTo>
                  <a:lnTo>
                    <a:pt x="129" y="80"/>
                  </a:lnTo>
                  <a:lnTo>
                    <a:pt x="123" y="82"/>
                  </a:lnTo>
                  <a:lnTo>
                    <a:pt x="122" y="86"/>
                  </a:lnTo>
                  <a:lnTo>
                    <a:pt x="121" y="90"/>
                  </a:lnTo>
                  <a:lnTo>
                    <a:pt x="113" y="94"/>
                  </a:lnTo>
                  <a:lnTo>
                    <a:pt x="106" y="94"/>
                  </a:lnTo>
                  <a:lnTo>
                    <a:pt x="102" y="96"/>
                  </a:lnTo>
                  <a:lnTo>
                    <a:pt x="99" y="102"/>
                  </a:lnTo>
                  <a:lnTo>
                    <a:pt x="94" y="106"/>
                  </a:lnTo>
                  <a:lnTo>
                    <a:pt x="93" y="113"/>
                  </a:lnTo>
                  <a:lnTo>
                    <a:pt x="94" y="120"/>
                  </a:lnTo>
                  <a:lnTo>
                    <a:pt x="98" y="123"/>
                  </a:lnTo>
                  <a:lnTo>
                    <a:pt x="96" y="127"/>
                  </a:lnTo>
                  <a:lnTo>
                    <a:pt x="85" y="127"/>
                  </a:lnTo>
                  <a:lnTo>
                    <a:pt x="77" y="130"/>
                  </a:lnTo>
                  <a:lnTo>
                    <a:pt x="69" y="132"/>
                  </a:lnTo>
                  <a:lnTo>
                    <a:pt x="67" y="135"/>
                  </a:lnTo>
                  <a:lnTo>
                    <a:pt x="69" y="138"/>
                  </a:lnTo>
                  <a:lnTo>
                    <a:pt x="74" y="143"/>
                  </a:lnTo>
                  <a:lnTo>
                    <a:pt x="76" y="147"/>
                  </a:lnTo>
                  <a:lnTo>
                    <a:pt x="73" y="156"/>
                  </a:lnTo>
                  <a:lnTo>
                    <a:pt x="72" y="164"/>
                  </a:lnTo>
                  <a:lnTo>
                    <a:pt x="68" y="166"/>
                  </a:lnTo>
                  <a:lnTo>
                    <a:pt x="65" y="168"/>
                  </a:lnTo>
                  <a:lnTo>
                    <a:pt x="61" y="170"/>
                  </a:lnTo>
                  <a:lnTo>
                    <a:pt x="59" y="172"/>
                  </a:lnTo>
                  <a:lnTo>
                    <a:pt x="57" y="174"/>
                  </a:lnTo>
                  <a:lnTo>
                    <a:pt x="55" y="175"/>
                  </a:lnTo>
                  <a:lnTo>
                    <a:pt x="53" y="177"/>
                  </a:lnTo>
                  <a:lnTo>
                    <a:pt x="52" y="179"/>
                  </a:lnTo>
                  <a:lnTo>
                    <a:pt x="52" y="180"/>
                  </a:lnTo>
                  <a:lnTo>
                    <a:pt x="50" y="180"/>
                  </a:lnTo>
                  <a:lnTo>
                    <a:pt x="45" y="181"/>
                  </a:lnTo>
                  <a:lnTo>
                    <a:pt x="40" y="183"/>
                  </a:lnTo>
                  <a:lnTo>
                    <a:pt x="37" y="184"/>
                  </a:lnTo>
                  <a:lnTo>
                    <a:pt x="36" y="185"/>
                  </a:lnTo>
                  <a:lnTo>
                    <a:pt x="35" y="187"/>
                  </a:lnTo>
                  <a:lnTo>
                    <a:pt x="35" y="189"/>
                  </a:lnTo>
                  <a:lnTo>
                    <a:pt x="35" y="192"/>
                  </a:lnTo>
                  <a:lnTo>
                    <a:pt x="34" y="194"/>
                  </a:lnTo>
                  <a:lnTo>
                    <a:pt x="32" y="195"/>
                  </a:lnTo>
                  <a:lnTo>
                    <a:pt x="29" y="195"/>
                  </a:lnTo>
                  <a:lnTo>
                    <a:pt x="25" y="196"/>
                  </a:lnTo>
                  <a:lnTo>
                    <a:pt x="23" y="197"/>
                  </a:lnTo>
                  <a:lnTo>
                    <a:pt x="21" y="199"/>
                  </a:lnTo>
                  <a:lnTo>
                    <a:pt x="20" y="199"/>
                  </a:lnTo>
                  <a:lnTo>
                    <a:pt x="19" y="197"/>
                  </a:lnTo>
                  <a:lnTo>
                    <a:pt x="18" y="196"/>
                  </a:lnTo>
                  <a:lnTo>
                    <a:pt x="18" y="195"/>
                  </a:lnTo>
                  <a:lnTo>
                    <a:pt x="17" y="194"/>
                  </a:lnTo>
                  <a:lnTo>
                    <a:pt x="15" y="194"/>
                  </a:lnTo>
                  <a:lnTo>
                    <a:pt x="14" y="195"/>
                  </a:lnTo>
                  <a:lnTo>
                    <a:pt x="11" y="197"/>
                  </a:lnTo>
                  <a:lnTo>
                    <a:pt x="9" y="200"/>
                  </a:lnTo>
                  <a:lnTo>
                    <a:pt x="7" y="202"/>
                  </a:lnTo>
                  <a:lnTo>
                    <a:pt x="3" y="203"/>
                  </a:lnTo>
                  <a:lnTo>
                    <a:pt x="0" y="207"/>
                  </a:lnTo>
                  <a:lnTo>
                    <a:pt x="1" y="212"/>
                  </a:lnTo>
                  <a:lnTo>
                    <a:pt x="1" y="216"/>
                  </a:lnTo>
                  <a:lnTo>
                    <a:pt x="3" y="218"/>
                  </a:lnTo>
                  <a:lnTo>
                    <a:pt x="10" y="216"/>
                  </a:lnTo>
                  <a:lnTo>
                    <a:pt x="12" y="217"/>
                  </a:lnTo>
                  <a:lnTo>
                    <a:pt x="11" y="220"/>
                  </a:lnTo>
                  <a:lnTo>
                    <a:pt x="10" y="225"/>
                  </a:lnTo>
                  <a:lnTo>
                    <a:pt x="12" y="229"/>
                  </a:lnTo>
                  <a:lnTo>
                    <a:pt x="12" y="235"/>
                  </a:lnTo>
                  <a:lnTo>
                    <a:pt x="16" y="237"/>
                  </a:lnTo>
                  <a:lnTo>
                    <a:pt x="16" y="241"/>
                  </a:lnTo>
                  <a:lnTo>
                    <a:pt x="12" y="242"/>
                  </a:lnTo>
                  <a:lnTo>
                    <a:pt x="12" y="245"/>
                  </a:lnTo>
                  <a:lnTo>
                    <a:pt x="19" y="245"/>
                  </a:lnTo>
                  <a:lnTo>
                    <a:pt x="31" y="252"/>
                  </a:lnTo>
                  <a:lnTo>
                    <a:pt x="33" y="256"/>
                  </a:lnTo>
                  <a:lnTo>
                    <a:pt x="37" y="259"/>
                  </a:lnTo>
                  <a:lnTo>
                    <a:pt x="41" y="256"/>
                  </a:lnTo>
                  <a:lnTo>
                    <a:pt x="44" y="254"/>
                  </a:lnTo>
                  <a:lnTo>
                    <a:pt x="48" y="254"/>
                  </a:lnTo>
                  <a:lnTo>
                    <a:pt x="52" y="256"/>
                  </a:lnTo>
                  <a:lnTo>
                    <a:pt x="57" y="256"/>
                  </a:lnTo>
                  <a:lnTo>
                    <a:pt x="59" y="260"/>
                  </a:lnTo>
                  <a:lnTo>
                    <a:pt x="61" y="264"/>
                  </a:lnTo>
                  <a:lnTo>
                    <a:pt x="64" y="268"/>
                  </a:lnTo>
                  <a:lnTo>
                    <a:pt x="61" y="270"/>
                  </a:lnTo>
                  <a:lnTo>
                    <a:pt x="60" y="274"/>
                  </a:lnTo>
                  <a:lnTo>
                    <a:pt x="58" y="277"/>
                  </a:lnTo>
                  <a:lnTo>
                    <a:pt x="56" y="280"/>
                  </a:lnTo>
                  <a:lnTo>
                    <a:pt x="53" y="284"/>
                  </a:lnTo>
                  <a:lnTo>
                    <a:pt x="51" y="286"/>
                  </a:lnTo>
                  <a:lnTo>
                    <a:pt x="49" y="291"/>
                  </a:lnTo>
                  <a:lnTo>
                    <a:pt x="53" y="293"/>
                  </a:lnTo>
                  <a:lnTo>
                    <a:pt x="56" y="298"/>
                  </a:lnTo>
                  <a:lnTo>
                    <a:pt x="56" y="305"/>
                  </a:lnTo>
                  <a:lnTo>
                    <a:pt x="59" y="306"/>
                  </a:lnTo>
                  <a:lnTo>
                    <a:pt x="61" y="306"/>
                  </a:lnTo>
                  <a:lnTo>
                    <a:pt x="61" y="310"/>
                  </a:lnTo>
                  <a:lnTo>
                    <a:pt x="59" y="315"/>
                  </a:lnTo>
                  <a:lnTo>
                    <a:pt x="60" y="318"/>
                  </a:lnTo>
                  <a:lnTo>
                    <a:pt x="58" y="321"/>
                  </a:lnTo>
                  <a:lnTo>
                    <a:pt x="60" y="325"/>
                  </a:lnTo>
                  <a:lnTo>
                    <a:pt x="65" y="326"/>
                  </a:lnTo>
                  <a:lnTo>
                    <a:pt x="68" y="330"/>
                  </a:lnTo>
                  <a:lnTo>
                    <a:pt x="74" y="331"/>
                  </a:lnTo>
                  <a:lnTo>
                    <a:pt x="79" y="333"/>
                  </a:lnTo>
                  <a:lnTo>
                    <a:pt x="81" y="337"/>
                  </a:lnTo>
                  <a:lnTo>
                    <a:pt x="84" y="337"/>
                  </a:lnTo>
                  <a:lnTo>
                    <a:pt x="88" y="337"/>
                  </a:lnTo>
                  <a:lnTo>
                    <a:pt x="93" y="337"/>
                  </a:lnTo>
                  <a:lnTo>
                    <a:pt x="97" y="338"/>
                  </a:lnTo>
                  <a:lnTo>
                    <a:pt x="101" y="345"/>
                  </a:lnTo>
                  <a:lnTo>
                    <a:pt x="106" y="346"/>
                  </a:lnTo>
                  <a:lnTo>
                    <a:pt x="112" y="345"/>
                  </a:lnTo>
                  <a:lnTo>
                    <a:pt x="115" y="347"/>
                  </a:lnTo>
                  <a:lnTo>
                    <a:pt x="115" y="351"/>
                  </a:lnTo>
                  <a:lnTo>
                    <a:pt x="121" y="354"/>
                  </a:lnTo>
                  <a:lnTo>
                    <a:pt x="125" y="358"/>
                  </a:lnTo>
                  <a:lnTo>
                    <a:pt x="128" y="363"/>
                  </a:lnTo>
                  <a:lnTo>
                    <a:pt x="132" y="363"/>
                  </a:lnTo>
                  <a:lnTo>
                    <a:pt x="137" y="366"/>
                  </a:lnTo>
                  <a:lnTo>
                    <a:pt x="146" y="366"/>
                  </a:lnTo>
                  <a:lnTo>
                    <a:pt x="153" y="367"/>
                  </a:lnTo>
                  <a:lnTo>
                    <a:pt x="156" y="365"/>
                  </a:lnTo>
                  <a:lnTo>
                    <a:pt x="161" y="366"/>
                  </a:lnTo>
                  <a:lnTo>
                    <a:pt x="163" y="371"/>
                  </a:lnTo>
                  <a:lnTo>
                    <a:pt x="167" y="364"/>
                  </a:lnTo>
                  <a:lnTo>
                    <a:pt x="171" y="362"/>
                  </a:lnTo>
                  <a:lnTo>
                    <a:pt x="177" y="360"/>
                  </a:lnTo>
                  <a:lnTo>
                    <a:pt x="182" y="363"/>
                  </a:lnTo>
                  <a:lnTo>
                    <a:pt x="187" y="363"/>
                  </a:lnTo>
                  <a:lnTo>
                    <a:pt x="191" y="364"/>
                  </a:lnTo>
                  <a:lnTo>
                    <a:pt x="198" y="363"/>
                  </a:lnTo>
                  <a:lnTo>
                    <a:pt x="204" y="360"/>
                  </a:lnTo>
                  <a:lnTo>
                    <a:pt x="207" y="357"/>
                  </a:lnTo>
                  <a:lnTo>
                    <a:pt x="212" y="357"/>
                  </a:lnTo>
                  <a:lnTo>
                    <a:pt x="215" y="358"/>
                  </a:lnTo>
                  <a:lnTo>
                    <a:pt x="219" y="355"/>
                  </a:lnTo>
                  <a:lnTo>
                    <a:pt x="223" y="355"/>
                  </a:lnTo>
                  <a:lnTo>
                    <a:pt x="229" y="357"/>
                  </a:lnTo>
                  <a:lnTo>
                    <a:pt x="229" y="363"/>
                  </a:lnTo>
                  <a:lnTo>
                    <a:pt x="231" y="365"/>
                  </a:lnTo>
                  <a:lnTo>
                    <a:pt x="235" y="364"/>
                  </a:lnTo>
                  <a:lnTo>
                    <a:pt x="237" y="365"/>
                  </a:lnTo>
                  <a:lnTo>
                    <a:pt x="240" y="366"/>
                  </a:lnTo>
                  <a:lnTo>
                    <a:pt x="244" y="367"/>
                  </a:lnTo>
                  <a:lnTo>
                    <a:pt x="246" y="371"/>
                  </a:lnTo>
                  <a:lnTo>
                    <a:pt x="246" y="374"/>
                  </a:lnTo>
                  <a:lnTo>
                    <a:pt x="250" y="373"/>
                  </a:lnTo>
                  <a:lnTo>
                    <a:pt x="253" y="373"/>
                  </a:lnTo>
                  <a:lnTo>
                    <a:pt x="254" y="378"/>
                  </a:lnTo>
                  <a:lnTo>
                    <a:pt x="256" y="381"/>
                  </a:lnTo>
                  <a:lnTo>
                    <a:pt x="255" y="387"/>
                  </a:lnTo>
                  <a:lnTo>
                    <a:pt x="256" y="390"/>
                  </a:lnTo>
                  <a:lnTo>
                    <a:pt x="256" y="394"/>
                  </a:lnTo>
                  <a:lnTo>
                    <a:pt x="255" y="400"/>
                  </a:lnTo>
                  <a:lnTo>
                    <a:pt x="252" y="406"/>
                  </a:lnTo>
                  <a:lnTo>
                    <a:pt x="248" y="411"/>
                  </a:lnTo>
                  <a:lnTo>
                    <a:pt x="248" y="413"/>
                  </a:lnTo>
                  <a:lnTo>
                    <a:pt x="251" y="416"/>
                  </a:lnTo>
                  <a:lnTo>
                    <a:pt x="251" y="420"/>
                  </a:lnTo>
                  <a:lnTo>
                    <a:pt x="251" y="422"/>
                  </a:lnTo>
                  <a:lnTo>
                    <a:pt x="253" y="421"/>
                  </a:lnTo>
                  <a:lnTo>
                    <a:pt x="255" y="420"/>
                  </a:lnTo>
                  <a:lnTo>
                    <a:pt x="259" y="418"/>
                  </a:lnTo>
                  <a:lnTo>
                    <a:pt x="262" y="418"/>
                  </a:lnTo>
                  <a:lnTo>
                    <a:pt x="264" y="421"/>
                  </a:lnTo>
                  <a:lnTo>
                    <a:pt x="263" y="424"/>
                  </a:lnTo>
                  <a:lnTo>
                    <a:pt x="264" y="429"/>
                  </a:lnTo>
                  <a:lnTo>
                    <a:pt x="268" y="429"/>
                  </a:lnTo>
                  <a:lnTo>
                    <a:pt x="269" y="430"/>
                  </a:lnTo>
                  <a:lnTo>
                    <a:pt x="266" y="436"/>
                  </a:lnTo>
                  <a:lnTo>
                    <a:pt x="266" y="438"/>
                  </a:lnTo>
                  <a:lnTo>
                    <a:pt x="270" y="439"/>
                  </a:lnTo>
                  <a:lnTo>
                    <a:pt x="272" y="440"/>
                  </a:lnTo>
                  <a:lnTo>
                    <a:pt x="274" y="446"/>
                  </a:lnTo>
                  <a:lnTo>
                    <a:pt x="275" y="451"/>
                  </a:lnTo>
                  <a:lnTo>
                    <a:pt x="283" y="452"/>
                  </a:lnTo>
                  <a:lnTo>
                    <a:pt x="285" y="453"/>
                  </a:lnTo>
                  <a:lnTo>
                    <a:pt x="289" y="451"/>
                  </a:lnTo>
                  <a:lnTo>
                    <a:pt x="291" y="444"/>
                  </a:lnTo>
                  <a:lnTo>
                    <a:pt x="287" y="433"/>
                  </a:lnTo>
                  <a:lnTo>
                    <a:pt x="288" y="430"/>
                  </a:lnTo>
                  <a:lnTo>
                    <a:pt x="293" y="429"/>
                  </a:lnTo>
                  <a:lnTo>
                    <a:pt x="299" y="433"/>
                  </a:lnTo>
                  <a:lnTo>
                    <a:pt x="303" y="432"/>
                  </a:lnTo>
                  <a:lnTo>
                    <a:pt x="309" y="436"/>
                  </a:lnTo>
                  <a:lnTo>
                    <a:pt x="312" y="432"/>
                  </a:lnTo>
                  <a:lnTo>
                    <a:pt x="319" y="432"/>
                  </a:lnTo>
                  <a:lnTo>
                    <a:pt x="321" y="430"/>
                  </a:lnTo>
                  <a:lnTo>
                    <a:pt x="326" y="431"/>
                  </a:lnTo>
                  <a:lnTo>
                    <a:pt x="332" y="436"/>
                  </a:lnTo>
                  <a:lnTo>
                    <a:pt x="334" y="436"/>
                  </a:lnTo>
                  <a:lnTo>
                    <a:pt x="335" y="439"/>
                  </a:lnTo>
                  <a:lnTo>
                    <a:pt x="333" y="443"/>
                  </a:lnTo>
                  <a:lnTo>
                    <a:pt x="337" y="449"/>
                  </a:lnTo>
                  <a:lnTo>
                    <a:pt x="342" y="447"/>
                  </a:lnTo>
                  <a:lnTo>
                    <a:pt x="348" y="447"/>
                  </a:lnTo>
                  <a:lnTo>
                    <a:pt x="352" y="449"/>
                  </a:lnTo>
                  <a:lnTo>
                    <a:pt x="359" y="447"/>
                  </a:lnTo>
                  <a:lnTo>
                    <a:pt x="368" y="446"/>
                  </a:lnTo>
                  <a:lnTo>
                    <a:pt x="367" y="452"/>
                  </a:lnTo>
                  <a:lnTo>
                    <a:pt x="367" y="456"/>
                  </a:lnTo>
                  <a:lnTo>
                    <a:pt x="368" y="460"/>
                  </a:lnTo>
                  <a:lnTo>
                    <a:pt x="372" y="465"/>
                  </a:lnTo>
                  <a:lnTo>
                    <a:pt x="373" y="463"/>
                  </a:lnTo>
                  <a:lnTo>
                    <a:pt x="375" y="463"/>
                  </a:lnTo>
                  <a:lnTo>
                    <a:pt x="376" y="463"/>
                  </a:lnTo>
                  <a:lnTo>
                    <a:pt x="376" y="459"/>
                  </a:lnTo>
                  <a:lnTo>
                    <a:pt x="375" y="459"/>
                  </a:lnTo>
                  <a:lnTo>
                    <a:pt x="374" y="457"/>
                  </a:lnTo>
                  <a:lnTo>
                    <a:pt x="373" y="456"/>
                  </a:lnTo>
                  <a:lnTo>
                    <a:pt x="377" y="454"/>
                  </a:lnTo>
                  <a:lnTo>
                    <a:pt x="382" y="451"/>
                  </a:lnTo>
                  <a:lnTo>
                    <a:pt x="384" y="448"/>
                  </a:lnTo>
                  <a:lnTo>
                    <a:pt x="385" y="446"/>
                  </a:lnTo>
                  <a:lnTo>
                    <a:pt x="389" y="445"/>
                  </a:lnTo>
                  <a:lnTo>
                    <a:pt x="393" y="445"/>
                  </a:lnTo>
                  <a:lnTo>
                    <a:pt x="398" y="445"/>
                  </a:lnTo>
                  <a:lnTo>
                    <a:pt x="402" y="444"/>
                  </a:lnTo>
                  <a:lnTo>
                    <a:pt x="405" y="441"/>
                  </a:lnTo>
                  <a:lnTo>
                    <a:pt x="406" y="439"/>
                  </a:lnTo>
                  <a:lnTo>
                    <a:pt x="408" y="435"/>
                  </a:lnTo>
                  <a:lnTo>
                    <a:pt x="413" y="439"/>
                  </a:lnTo>
                  <a:lnTo>
                    <a:pt x="416" y="437"/>
                  </a:lnTo>
                  <a:lnTo>
                    <a:pt x="417" y="436"/>
                  </a:lnTo>
                  <a:lnTo>
                    <a:pt x="424" y="435"/>
                  </a:lnTo>
                  <a:lnTo>
                    <a:pt x="430" y="435"/>
                  </a:lnTo>
                  <a:lnTo>
                    <a:pt x="433" y="432"/>
                  </a:lnTo>
                  <a:lnTo>
                    <a:pt x="433" y="429"/>
                  </a:lnTo>
                  <a:lnTo>
                    <a:pt x="433" y="424"/>
                  </a:lnTo>
                  <a:lnTo>
                    <a:pt x="449" y="418"/>
                  </a:lnTo>
                  <a:lnTo>
                    <a:pt x="448" y="414"/>
                  </a:lnTo>
                  <a:lnTo>
                    <a:pt x="449" y="411"/>
                  </a:lnTo>
                  <a:lnTo>
                    <a:pt x="451" y="410"/>
                  </a:lnTo>
                  <a:lnTo>
                    <a:pt x="454" y="411"/>
                  </a:lnTo>
                  <a:lnTo>
                    <a:pt x="457" y="411"/>
                  </a:lnTo>
                  <a:lnTo>
                    <a:pt x="459" y="410"/>
                  </a:lnTo>
                  <a:lnTo>
                    <a:pt x="458" y="405"/>
                  </a:lnTo>
                  <a:lnTo>
                    <a:pt x="461" y="404"/>
                  </a:lnTo>
                  <a:lnTo>
                    <a:pt x="462" y="403"/>
                  </a:lnTo>
                  <a:lnTo>
                    <a:pt x="459" y="403"/>
                  </a:lnTo>
                  <a:lnTo>
                    <a:pt x="459" y="400"/>
                  </a:lnTo>
                  <a:lnTo>
                    <a:pt x="463" y="400"/>
                  </a:lnTo>
                  <a:lnTo>
                    <a:pt x="465" y="400"/>
                  </a:lnTo>
                  <a:lnTo>
                    <a:pt x="465" y="394"/>
                  </a:lnTo>
                  <a:lnTo>
                    <a:pt x="465" y="389"/>
                  </a:lnTo>
                  <a:lnTo>
                    <a:pt x="464" y="388"/>
                  </a:lnTo>
                  <a:lnTo>
                    <a:pt x="463" y="388"/>
                  </a:lnTo>
                  <a:lnTo>
                    <a:pt x="463" y="387"/>
                  </a:lnTo>
                  <a:lnTo>
                    <a:pt x="464" y="387"/>
                  </a:lnTo>
                  <a:lnTo>
                    <a:pt x="465" y="382"/>
                  </a:lnTo>
                  <a:lnTo>
                    <a:pt x="465" y="379"/>
                  </a:lnTo>
                  <a:lnTo>
                    <a:pt x="467" y="379"/>
                  </a:lnTo>
                  <a:lnTo>
                    <a:pt x="470" y="379"/>
                  </a:lnTo>
                  <a:lnTo>
                    <a:pt x="472" y="375"/>
                  </a:lnTo>
                  <a:lnTo>
                    <a:pt x="475" y="372"/>
                  </a:lnTo>
                  <a:lnTo>
                    <a:pt x="477" y="372"/>
                  </a:lnTo>
                  <a:lnTo>
                    <a:pt x="477" y="370"/>
                  </a:lnTo>
                  <a:lnTo>
                    <a:pt x="477" y="366"/>
                  </a:lnTo>
                  <a:lnTo>
                    <a:pt x="479" y="364"/>
                  </a:lnTo>
                  <a:lnTo>
                    <a:pt x="481" y="360"/>
                  </a:lnTo>
                  <a:lnTo>
                    <a:pt x="482" y="360"/>
                  </a:lnTo>
                  <a:lnTo>
                    <a:pt x="483" y="360"/>
                  </a:lnTo>
                  <a:lnTo>
                    <a:pt x="486" y="360"/>
                  </a:lnTo>
                  <a:lnTo>
                    <a:pt x="484" y="354"/>
                  </a:lnTo>
                  <a:lnTo>
                    <a:pt x="484" y="350"/>
                  </a:lnTo>
                  <a:lnTo>
                    <a:pt x="484" y="348"/>
                  </a:lnTo>
                  <a:lnTo>
                    <a:pt x="489" y="348"/>
                  </a:lnTo>
                  <a:lnTo>
                    <a:pt x="490" y="343"/>
                  </a:lnTo>
                  <a:lnTo>
                    <a:pt x="489" y="342"/>
                  </a:lnTo>
                  <a:lnTo>
                    <a:pt x="487" y="342"/>
                  </a:lnTo>
                  <a:lnTo>
                    <a:pt x="491" y="339"/>
                  </a:lnTo>
                  <a:lnTo>
                    <a:pt x="490" y="337"/>
                  </a:lnTo>
                  <a:lnTo>
                    <a:pt x="487" y="333"/>
                  </a:lnTo>
                  <a:lnTo>
                    <a:pt x="483" y="334"/>
                  </a:lnTo>
                  <a:lnTo>
                    <a:pt x="481" y="335"/>
                  </a:lnTo>
                  <a:lnTo>
                    <a:pt x="480" y="335"/>
                  </a:lnTo>
                  <a:lnTo>
                    <a:pt x="479" y="334"/>
                  </a:lnTo>
                  <a:lnTo>
                    <a:pt x="478" y="332"/>
                  </a:lnTo>
                  <a:lnTo>
                    <a:pt x="484" y="327"/>
                  </a:lnTo>
                  <a:lnTo>
                    <a:pt x="487" y="326"/>
                  </a:lnTo>
                  <a:lnTo>
                    <a:pt x="488" y="324"/>
                  </a:lnTo>
                  <a:lnTo>
                    <a:pt x="488" y="322"/>
                  </a:lnTo>
                  <a:lnTo>
                    <a:pt x="487" y="319"/>
                  </a:lnTo>
                  <a:lnTo>
                    <a:pt x="481" y="314"/>
                  </a:lnTo>
                  <a:lnTo>
                    <a:pt x="484" y="314"/>
                  </a:lnTo>
                  <a:lnTo>
                    <a:pt x="484" y="309"/>
                  </a:lnTo>
                  <a:lnTo>
                    <a:pt x="479" y="303"/>
                  </a:lnTo>
                  <a:lnTo>
                    <a:pt x="475" y="300"/>
                  </a:lnTo>
                  <a:lnTo>
                    <a:pt x="473" y="297"/>
                  </a:lnTo>
                  <a:lnTo>
                    <a:pt x="473" y="293"/>
                  </a:lnTo>
                  <a:lnTo>
                    <a:pt x="473" y="291"/>
                  </a:lnTo>
                  <a:lnTo>
                    <a:pt x="472" y="290"/>
                  </a:lnTo>
                  <a:lnTo>
                    <a:pt x="471" y="290"/>
                  </a:lnTo>
                  <a:lnTo>
                    <a:pt x="469" y="289"/>
                  </a:lnTo>
                  <a:lnTo>
                    <a:pt x="469" y="288"/>
                  </a:lnTo>
                  <a:lnTo>
                    <a:pt x="470" y="288"/>
                  </a:lnTo>
                  <a:lnTo>
                    <a:pt x="471" y="286"/>
                  </a:lnTo>
                  <a:lnTo>
                    <a:pt x="470" y="285"/>
                  </a:lnTo>
                  <a:lnTo>
                    <a:pt x="467" y="283"/>
                  </a:lnTo>
                  <a:lnTo>
                    <a:pt x="465" y="278"/>
                  </a:lnTo>
                  <a:lnTo>
                    <a:pt x="464" y="273"/>
                  </a:lnTo>
                  <a:lnTo>
                    <a:pt x="464" y="267"/>
                  </a:lnTo>
                  <a:lnTo>
                    <a:pt x="465" y="265"/>
                  </a:lnTo>
                  <a:lnTo>
                    <a:pt x="467" y="264"/>
                  </a:lnTo>
                  <a:lnTo>
                    <a:pt x="470" y="262"/>
                  </a:lnTo>
                  <a:lnTo>
                    <a:pt x="472" y="261"/>
                  </a:lnTo>
                  <a:lnTo>
                    <a:pt x="471" y="259"/>
                  </a:lnTo>
                  <a:lnTo>
                    <a:pt x="470" y="258"/>
                  </a:lnTo>
                  <a:lnTo>
                    <a:pt x="477" y="251"/>
                  </a:lnTo>
                  <a:lnTo>
                    <a:pt x="480" y="248"/>
                  </a:lnTo>
                  <a:lnTo>
                    <a:pt x="484" y="245"/>
                  </a:lnTo>
                  <a:lnTo>
                    <a:pt x="490" y="244"/>
                  </a:lnTo>
                  <a:lnTo>
                    <a:pt x="497" y="243"/>
                  </a:lnTo>
                  <a:lnTo>
                    <a:pt x="497" y="241"/>
                  </a:lnTo>
                  <a:lnTo>
                    <a:pt x="497" y="239"/>
                  </a:lnTo>
                  <a:lnTo>
                    <a:pt x="497" y="236"/>
                  </a:lnTo>
                  <a:lnTo>
                    <a:pt x="498" y="235"/>
                  </a:lnTo>
                  <a:lnTo>
                    <a:pt x="491" y="235"/>
                  </a:lnTo>
                  <a:lnTo>
                    <a:pt x="484" y="235"/>
                  </a:lnTo>
                  <a:lnTo>
                    <a:pt x="481" y="233"/>
                  </a:lnTo>
                  <a:lnTo>
                    <a:pt x="478" y="232"/>
                  </a:lnTo>
                  <a:lnTo>
                    <a:pt x="473" y="232"/>
                  </a:lnTo>
                  <a:lnTo>
                    <a:pt x="472" y="233"/>
                  </a:lnTo>
                  <a:lnTo>
                    <a:pt x="470" y="235"/>
                  </a:lnTo>
                  <a:lnTo>
                    <a:pt x="465" y="240"/>
                  </a:lnTo>
                  <a:lnTo>
                    <a:pt x="462" y="241"/>
                  </a:lnTo>
                  <a:lnTo>
                    <a:pt x="458" y="241"/>
                  </a:lnTo>
                  <a:lnTo>
                    <a:pt x="451" y="229"/>
                  </a:lnTo>
                  <a:lnTo>
                    <a:pt x="446" y="218"/>
                  </a:lnTo>
                  <a:lnTo>
                    <a:pt x="447" y="217"/>
                  </a:lnTo>
                  <a:lnTo>
                    <a:pt x="447" y="216"/>
                  </a:lnTo>
                  <a:lnTo>
                    <a:pt x="448" y="215"/>
                  </a:lnTo>
                  <a:lnTo>
                    <a:pt x="449" y="213"/>
                  </a:lnTo>
                  <a:lnTo>
                    <a:pt x="451" y="212"/>
                  </a:lnTo>
                  <a:lnTo>
                    <a:pt x="454" y="213"/>
                  </a:lnTo>
                  <a:lnTo>
                    <a:pt x="457" y="213"/>
                  </a:lnTo>
                  <a:lnTo>
                    <a:pt x="459" y="213"/>
                  </a:lnTo>
                  <a:lnTo>
                    <a:pt x="461" y="210"/>
                  </a:lnTo>
                  <a:lnTo>
                    <a:pt x="463" y="205"/>
                  </a:lnTo>
                  <a:lnTo>
                    <a:pt x="465" y="204"/>
                  </a:lnTo>
                  <a:lnTo>
                    <a:pt x="467" y="203"/>
                  </a:lnTo>
                  <a:lnTo>
                    <a:pt x="471" y="202"/>
                  </a:lnTo>
                  <a:lnTo>
                    <a:pt x="473" y="201"/>
                  </a:lnTo>
                  <a:lnTo>
                    <a:pt x="478" y="193"/>
                  </a:lnTo>
                  <a:lnTo>
                    <a:pt x="482" y="185"/>
                  </a:lnTo>
                  <a:lnTo>
                    <a:pt x="491" y="188"/>
                  </a:lnTo>
                  <a:lnTo>
                    <a:pt x="494" y="189"/>
                  </a:lnTo>
                  <a:lnTo>
                    <a:pt x="494" y="191"/>
                  </a:lnTo>
                  <a:lnTo>
                    <a:pt x="492" y="194"/>
                  </a:lnTo>
                  <a:lnTo>
                    <a:pt x="489" y="201"/>
                  </a:lnTo>
                  <a:lnTo>
                    <a:pt x="486" y="209"/>
                  </a:lnTo>
                  <a:lnTo>
                    <a:pt x="484" y="211"/>
                  </a:lnTo>
                  <a:lnTo>
                    <a:pt x="484" y="212"/>
                  </a:lnTo>
                  <a:lnTo>
                    <a:pt x="487" y="212"/>
                  </a:lnTo>
                  <a:lnTo>
                    <a:pt x="489" y="210"/>
                  </a:lnTo>
                  <a:lnTo>
                    <a:pt x="487" y="215"/>
                  </a:lnTo>
                  <a:lnTo>
                    <a:pt x="486" y="217"/>
                  </a:lnTo>
                  <a:lnTo>
                    <a:pt x="487" y="218"/>
                  </a:lnTo>
                  <a:lnTo>
                    <a:pt x="492" y="213"/>
                  </a:lnTo>
                  <a:lnTo>
                    <a:pt x="498" y="208"/>
                  </a:lnTo>
                  <a:lnTo>
                    <a:pt x="505" y="202"/>
                  </a:lnTo>
                  <a:lnTo>
                    <a:pt x="508" y="201"/>
                  </a:lnTo>
                  <a:lnTo>
                    <a:pt x="512" y="201"/>
                  </a:lnTo>
                  <a:lnTo>
                    <a:pt x="514" y="203"/>
                  </a:lnTo>
                  <a:lnTo>
                    <a:pt x="516" y="203"/>
                  </a:lnTo>
                  <a:lnTo>
                    <a:pt x="519" y="203"/>
                  </a:lnTo>
                  <a:lnTo>
                    <a:pt x="523" y="195"/>
                  </a:lnTo>
                  <a:lnTo>
                    <a:pt x="527" y="192"/>
                  </a:lnTo>
                  <a:lnTo>
                    <a:pt x="531" y="185"/>
                  </a:lnTo>
                  <a:lnTo>
                    <a:pt x="534" y="180"/>
                  </a:lnTo>
                  <a:lnTo>
                    <a:pt x="540" y="175"/>
                  </a:lnTo>
                  <a:lnTo>
                    <a:pt x="539" y="169"/>
                  </a:lnTo>
                  <a:lnTo>
                    <a:pt x="544" y="168"/>
                  </a:lnTo>
                  <a:lnTo>
                    <a:pt x="546" y="171"/>
                  </a:lnTo>
                  <a:lnTo>
                    <a:pt x="551" y="172"/>
                  </a:lnTo>
                  <a:lnTo>
                    <a:pt x="556" y="174"/>
                  </a:lnTo>
                  <a:lnTo>
                    <a:pt x="556" y="170"/>
                  </a:lnTo>
                  <a:lnTo>
                    <a:pt x="556" y="167"/>
                  </a:lnTo>
                  <a:lnTo>
                    <a:pt x="560" y="163"/>
                  </a:lnTo>
                  <a:lnTo>
                    <a:pt x="564" y="164"/>
                  </a:lnTo>
                  <a:lnTo>
                    <a:pt x="567" y="162"/>
                  </a:lnTo>
                  <a:lnTo>
                    <a:pt x="567" y="160"/>
                  </a:lnTo>
                  <a:lnTo>
                    <a:pt x="571" y="158"/>
                  </a:lnTo>
                  <a:lnTo>
                    <a:pt x="572" y="151"/>
                  </a:lnTo>
                  <a:lnTo>
                    <a:pt x="578" y="160"/>
                  </a:lnTo>
                  <a:lnTo>
                    <a:pt x="580" y="156"/>
                  </a:lnTo>
                  <a:lnTo>
                    <a:pt x="579" y="153"/>
                  </a:lnTo>
                  <a:lnTo>
                    <a:pt x="583" y="151"/>
                  </a:lnTo>
                  <a:lnTo>
                    <a:pt x="583" y="146"/>
                  </a:lnTo>
                  <a:lnTo>
                    <a:pt x="581" y="138"/>
                  </a:lnTo>
                  <a:lnTo>
                    <a:pt x="584" y="134"/>
                  </a:lnTo>
                  <a:lnTo>
                    <a:pt x="584" y="129"/>
                  </a:lnTo>
                  <a:lnTo>
                    <a:pt x="587" y="127"/>
                  </a:lnTo>
                  <a:lnTo>
                    <a:pt x="589" y="126"/>
                  </a:lnTo>
                  <a:lnTo>
                    <a:pt x="588" y="123"/>
                  </a:lnTo>
                  <a:lnTo>
                    <a:pt x="588" y="122"/>
                  </a:lnTo>
                  <a:lnTo>
                    <a:pt x="589" y="122"/>
                  </a:lnTo>
                  <a:lnTo>
                    <a:pt x="592" y="123"/>
                  </a:lnTo>
                  <a:lnTo>
                    <a:pt x="593" y="126"/>
                  </a:lnTo>
                  <a:close/>
                  <a:moveTo>
                    <a:pt x="408" y="431"/>
                  </a:moveTo>
                  <a:lnTo>
                    <a:pt x="408" y="431"/>
                  </a:lnTo>
                  <a:lnTo>
                    <a:pt x="409" y="432"/>
                  </a:lnTo>
                  <a:lnTo>
                    <a:pt x="408" y="433"/>
                  </a:lnTo>
                  <a:lnTo>
                    <a:pt x="407" y="435"/>
                  </a:lnTo>
                  <a:lnTo>
                    <a:pt x="407" y="431"/>
                  </a:lnTo>
                  <a:lnTo>
                    <a:pt x="408" y="431"/>
                  </a:lnTo>
                  <a:close/>
                  <a:moveTo>
                    <a:pt x="375" y="468"/>
                  </a:moveTo>
                  <a:lnTo>
                    <a:pt x="375" y="468"/>
                  </a:lnTo>
                  <a:lnTo>
                    <a:pt x="370" y="470"/>
                  </a:lnTo>
                  <a:lnTo>
                    <a:pt x="365" y="472"/>
                  </a:lnTo>
                  <a:lnTo>
                    <a:pt x="356" y="479"/>
                  </a:lnTo>
                  <a:lnTo>
                    <a:pt x="358" y="485"/>
                  </a:lnTo>
                  <a:lnTo>
                    <a:pt x="359" y="489"/>
                  </a:lnTo>
                  <a:lnTo>
                    <a:pt x="361" y="492"/>
                  </a:lnTo>
                  <a:lnTo>
                    <a:pt x="364" y="493"/>
                  </a:lnTo>
                  <a:lnTo>
                    <a:pt x="366" y="493"/>
                  </a:lnTo>
                  <a:lnTo>
                    <a:pt x="369" y="493"/>
                  </a:lnTo>
                  <a:lnTo>
                    <a:pt x="373" y="492"/>
                  </a:lnTo>
                  <a:lnTo>
                    <a:pt x="374" y="490"/>
                  </a:lnTo>
                  <a:lnTo>
                    <a:pt x="377" y="486"/>
                  </a:lnTo>
                  <a:lnTo>
                    <a:pt x="380" y="480"/>
                  </a:lnTo>
                  <a:lnTo>
                    <a:pt x="381" y="475"/>
                  </a:lnTo>
                  <a:lnTo>
                    <a:pt x="382" y="475"/>
                  </a:lnTo>
                  <a:lnTo>
                    <a:pt x="383" y="475"/>
                  </a:lnTo>
                  <a:lnTo>
                    <a:pt x="384" y="473"/>
                  </a:lnTo>
                  <a:lnTo>
                    <a:pt x="384" y="471"/>
                  </a:lnTo>
                  <a:lnTo>
                    <a:pt x="383" y="470"/>
                  </a:lnTo>
                  <a:lnTo>
                    <a:pt x="382" y="469"/>
                  </a:lnTo>
                  <a:lnTo>
                    <a:pt x="378" y="468"/>
                  </a:lnTo>
                  <a:lnTo>
                    <a:pt x="375" y="468"/>
                  </a:lnTo>
                  <a:close/>
                  <a:moveTo>
                    <a:pt x="391" y="349"/>
                  </a:moveTo>
                  <a:lnTo>
                    <a:pt x="391" y="349"/>
                  </a:lnTo>
                  <a:lnTo>
                    <a:pt x="396" y="350"/>
                  </a:lnTo>
                  <a:lnTo>
                    <a:pt x="399" y="350"/>
                  </a:lnTo>
                  <a:lnTo>
                    <a:pt x="399" y="353"/>
                  </a:lnTo>
                  <a:lnTo>
                    <a:pt x="398" y="353"/>
                  </a:lnTo>
                  <a:lnTo>
                    <a:pt x="398" y="355"/>
                  </a:lnTo>
                  <a:lnTo>
                    <a:pt x="394" y="355"/>
                  </a:lnTo>
                  <a:lnTo>
                    <a:pt x="391" y="355"/>
                  </a:lnTo>
                  <a:lnTo>
                    <a:pt x="390" y="351"/>
                  </a:lnTo>
                  <a:lnTo>
                    <a:pt x="390" y="349"/>
                  </a:lnTo>
                  <a:lnTo>
                    <a:pt x="391" y="349"/>
                  </a:lnTo>
                  <a:close/>
                  <a:moveTo>
                    <a:pt x="437" y="345"/>
                  </a:moveTo>
                  <a:lnTo>
                    <a:pt x="437" y="345"/>
                  </a:lnTo>
                  <a:lnTo>
                    <a:pt x="439" y="345"/>
                  </a:lnTo>
                  <a:lnTo>
                    <a:pt x="440" y="346"/>
                  </a:lnTo>
                  <a:lnTo>
                    <a:pt x="439" y="348"/>
                  </a:lnTo>
                  <a:lnTo>
                    <a:pt x="435" y="346"/>
                  </a:lnTo>
                  <a:lnTo>
                    <a:pt x="434" y="345"/>
                  </a:lnTo>
                  <a:lnTo>
                    <a:pt x="437" y="345"/>
                  </a:lnTo>
                  <a:close/>
                  <a:moveTo>
                    <a:pt x="473" y="317"/>
                  </a:moveTo>
                  <a:lnTo>
                    <a:pt x="473" y="317"/>
                  </a:lnTo>
                  <a:lnTo>
                    <a:pt x="475" y="318"/>
                  </a:lnTo>
                  <a:lnTo>
                    <a:pt x="477" y="319"/>
                  </a:lnTo>
                  <a:lnTo>
                    <a:pt x="475" y="322"/>
                  </a:lnTo>
                  <a:lnTo>
                    <a:pt x="472" y="323"/>
                  </a:lnTo>
                  <a:lnTo>
                    <a:pt x="471" y="319"/>
                  </a:lnTo>
                  <a:lnTo>
                    <a:pt x="471" y="317"/>
                  </a:lnTo>
                  <a:lnTo>
                    <a:pt x="472" y="317"/>
                  </a:lnTo>
                  <a:lnTo>
                    <a:pt x="473" y="317"/>
                  </a:lnTo>
                  <a:close/>
                  <a:moveTo>
                    <a:pt x="478" y="310"/>
                  </a:moveTo>
                  <a:lnTo>
                    <a:pt x="478" y="310"/>
                  </a:lnTo>
                  <a:lnTo>
                    <a:pt x="480" y="313"/>
                  </a:lnTo>
                  <a:lnTo>
                    <a:pt x="480" y="314"/>
                  </a:lnTo>
                  <a:lnTo>
                    <a:pt x="478" y="315"/>
                  </a:lnTo>
                  <a:lnTo>
                    <a:pt x="474" y="315"/>
                  </a:lnTo>
                  <a:lnTo>
                    <a:pt x="474" y="313"/>
                  </a:lnTo>
                  <a:lnTo>
                    <a:pt x="475" y="311"/>
                  </a:lnTo>
                  <a:lnTo>
                    <a:pt x="478" y="310"/>
                  </a:lnTo>
                  <a:close/>
                  <a:moveTo>
                    <a:pt x="274" y="240"/>
                  </a:moveTo>
                  <a:lnTo>
                    <a:pt x="274" y="240"/>
                  </a:lnTo>
                  <a:lnTo>
                    <a:pt x="276" y="243"/>
                  </a:lnTo>
                  <a:lnTo>
                    <a:pt x="277" y="244"/>
                  </a:lnTo>
                  <a:lnTo>
                    <a:pt x="274" y="244"/>
                  </a:lnTo>
                  <a:lnTo>
                    <a:pt x="272" y="241"/>
                  </a:lnTo>
                  <a:lnTo>
                    <a:pt x="272" y="240"/>
                  </a:lnTo>
                  <a:lnTo>
                    <a:pt x="274" y="240"/>
                  </a:lnTo>
                  <a:close/>
                </a:path>
              </a:pathLst>
            </a:custGeom>
            <a:grpFill/>
            <a:ln w="1905">
              <a:solidFill>
                <a:srgbClr val="FAE374"/>
              </a:solidFill>
              <a:prstDash val="solid"/>
              <a:round/>
              <a:headEnd/>
              <a:tailEnd/>
            </a:ln>
          </p:spPr>
          <p:txBody>
            <a:bodyPr/>
            <a:lstStyle/>
            <a:p>
              <a:endParaRPr lang="en-US"/>
            </a:p>
          </p:txBody>
        </p:sp>
        <p:sp>
          <p:nvSpPr>
            <p:cNvPr id="236" name="Freeform 311"/>
            <p:cNvSpPr>
              <a:spLocks noChangeAspect="1" noEditPoints="1"/>
            </p:cNvSpPr>
            <p:nvPr/>
          </p:nvSpPr>
          <p:spPr bwMode="auto">
            <a:xfrm>
              <a:off x="3505691" y="3600012"/>
              <a:ext cx="133235" cy="768850"/>
            </a:xfrm>
            <a:custGeom>
              <a:avLst/>
              <a:gdLst>
                <a:gd name="T0" fmla="*/ 50 w 102"/>
                <a:gd name="T1" fmla="*/ 76 h 539"/>
                <a:gd name="T2" fmla="*/ 45 w 102"/>
                <a:gd name="T3" fmla="*/ 147 h 539"/>
                <a:gd name="T4" fmla="*/ 45 w 102"/>
                <a:gd name="T5" fmla="*/ 198 h 539"/>
                <a:gd name="T6" fmla="*/ 31 w 102"/>
                <a:gd name="T7" fmla="*/ 238 h 539"/>
                <a:gd name="T8" fmla="*/ 24 w 102"/>
                <a:gd name="T9" fmla="*/ 272 h 539"/>
                <a:gd name="T10" fmla="*/ 27 w 102"/>
                <a:gd name="T11" fmla="*/ 329 h 539"/>
                <a:gd name="T12" fmla="*/ 25 w 102"/>
                <a:gd name="T13" fmla="*/ 366 h 539"/>
                <a:gd name="T14" fmla="*/ 16 w 102"/>
                <a:gd name="T15" fmla="*/ 394 h 539"/>
                <a:gd name="T16" fmla="*/ 7 w 102"/>
                <a:gd name="T17" fmla="*/ 393 h 539"/>
                <a:gd name="T18" fmla="*/ 16 w 102"/>
                <a:gd name="T19" fmla="*/ 404 h 539"/>
                <a:gd name="T20" fmla="*/ 15 w 102"/>
                <a:gd name="T21" fmla="*/ 442 h 539"/>
                <a:gd name="T22" fmla="*/ 12 w 102"/>
                <a:gd name="T23" fmla="*/ 452 h 539"/>
                <a:gd name="T24" fmla="*/ 6 w 102"/>
                <a:gd name="T25" fmla="*/ 425 h 539"/>
                <a:gd name="T26" fmla="*/ 3 w 102"/>
                <a:gd name="T27" fmla="*/ 447 h 539"/>
                <a:gd name="T28" fmla="*/ 16 w 102"/>
                <a:gd name="T29" fmla="*/ 461 h 539"/>
                <a:gd name="T30" fmla="*/ 6 w 102"/>
                <a:gd name="T31" fmla="*/ 466 h 539"/>
                <a:gd name="T32" fmla="*/ 16 w 102"/>
                <a:gd name="T33" fmla="*/ 461 h 539"/>
                <a:gd name="T34" fmla="*/ 17 w 102"/>
                <a:gd name="T35" fmla="*/ 475 h 539"/>
                <a:gd name="T36" fmla="*/ 4 w 102"/>
                <a:gd name="T37" fmla="*/ 478 h 539"/>
                <a:gd name="T38" fmla="*/ 13 w 102"/>
                <a:gd name="T39" fmla="*/ 492 h 539"/>
                <a:gd name="T40" fmla="*/ 22 w 102"/>
                <a:gd name="T41" fmla="*/ 481 h 539"/>
                <a:gd name="T42" fmla="*/ 28 w 102"/>
                <a:gd name="T43" fmla="*/ 480 h 539"/>
                <a:gd name="T44" fmla="*/ 27 w 102"/>
                <a:gd name="T45" fmla="*/ 497 h 539"/>
                <a:gd name="T46" fmla="*/ 32 w 102"/>
                <a:gd name="T47" fmla="*/ 514 h 539"/>
                <a:gd name="T48" fmla="*/ 32 w 102"/>
                <a:gd name="T49" fmla="*/ 501 h 539"/>
                <a:gd name="T50" fmla="*/ 34 w 102"/>
                <a:gd name="T51" fmla="*/ 509 h 539"/>
                <a:gd name="T52" fmla="*/ 37 w 102"/>
                <a:gd name="T53" fmla="*/ 519 h 539"/>
                <a:gd name="T54" fmla="*/ 58 w 102"/>
                <a:gd name="T55" fmla="*/ 526 h 539"/>
                <a:gd name="T56" fmla="*/ 64 w 102"/>
                <a:gd name="T57" fmla="*/ 531 h 539"/>
                <a:gd name="T58" fmla="*/ 80 w 102"/>
                <a:gd name="T59" fmla="*/ 532 h 539"/>
                <a:gd name="T60" fmla="*/ 77 w 102"/>
                <a:gd name="T61" fmla="*/ 522 h 539"/>
                <a:gd name="T62" fmla="*/ 65 w 102"/>
                <a:gd name="T63" fmla="*/ 484 h 539"/>
                <a:gd name="T64" fmla="*/ 29 w 102"/>
                <a:gd name="T65" fmla="*/ 465 h 539"/>
                <a:gd name="T66" fmla="*/ 22 w 102"/>
                <a:gd name="T67" fmla="*/ 451 h 539"/>
                <a:gd name="T68" fmla="*/ 32 w 102"/>
                <a:gd name="T69" fmla="*/ 420 h 539"/>
                <a:gd name="T70" fmla="*/ 38 w 102"/>
                <a:gd name="T71" fmla="*/ 392 h 539"/>
                <a:gd name="T72" fmla="*/ 39 w 102"/>
                <a:gd name="T73" fmla="*/ 374 h 539"/>
                <a:gd name="T74" fmla="*/ 36 w 102"/>
                <a:gd name="T75" fmla="*/ 345 h 539"/>
                <a:gd name="T76" fmla="*/ 36 w 102"/>
                <a:gd name="T77" fmla="*/ 312 h 539"/>
                <a:gd name="T78" fmla="*/ 42 w 102"/>
                <a:gd name="T79" fmla="*/ 279 h 539"/>
                <a:gd name="T80" fmla="*/ 45 w 102"/>
                <a:gd name="T81" fmla="*/ 255 h 539"/>
                <a:gd name="T82" fmla="*/ 55 w 102"/>
                <a:gd name="T83" fmla="*/ 224 h 539"/>
                <a:gd name="T84" fmla="*/ 57 w 102"/>
                <a:gd name="T85" fmla="*/ 182 h 539"/>
                <a:gd name="T86" fmla="*/ 65 w 102"/>
                <a:gd name="T87" fmla="*/ 142 h 539"/>
                <a:gd name="T88" fmla="*/ 74 w 102"/>
                <a:gd name="T89" fmla="*/ 111 h 539"/>
                <a:gd name="T90" fmla="*/ 86 w 102"/>
                <a:gd name="T91" fmla="*/ 83 h 539"/>
                <a:gd name="T92" fmla="*/ 74 w 102"/>
                <a:gd name="T93" fmla="*/ 42 h 539"/>
                <a:gd name="T94" fmla="*/ 57 w 102"/>
                <a:gd name="T95" fmla="*/ 0 h 539"/>
                <a:gd name="T96" fmla="*/ 69 w 102"/>
                <a:gd name="T97" fmla="*/ 533 h 539"/>
                <a:gd name="T98" fmla="*/ 3 w 102"/>
                <a:gd name="T99" fmla="*/ 464 h 539"/>
                <a:gd name="T100" fmla="*/ 41 w 102"/>
                <a:gd name="T101" fmla="*/ 492 h 539"/>
                <a:gd name="T102" fmla="*/ 41 w 102"/>
                <a:gd name="T103" fmla="*/ 492 h 539"/>
                <a:gd name="T104" fmla="*/ 58 w 102"/>
                <a:gd name="T105" fmla="*/ 492 h 539"/>
                <a:gd name="T106" fmla="*/ 56 w 102"/>
                <a:gd name="T107" fmla="*/ 505 h 539"/>
                <a:gd name="T108" fmla="*/ 52 w 102"/>
                <a:gd name="T109" fmla="*/ 518 h 539"/>
                <a:gd name="T110" fmla="*/ 17 w 102"/>
                <a:gd name="T111" fmla="*/ 376 h 539"/>
                <a:gd name="T112" fmla="*/ 19 w 102"/>
                <a:gd name="T113" fmla="*/ 386 h 539"/>
                <a:gd name="T114" fmla="*/ 17 w 102"/>
                <a:gd name="T115" fmla="*/ 376 h 539"/>
                <a:gd name="T116" fmla="*/ 21 w 102"/>
                <a:gd name="T117" fmla="*/ 354 h 5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
                <a:gd name="T178" fmla="*/ 0 h 539"/>
                <a:gd name="T179" fmla="*/ 102 w 102"/>
                <a:gd name="T180" fmla="*/ 539 h 5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 h="539">
                  <a:moveTo>
                    <a:pt x="52" y="5"/>
                  </a:moveTo>
                  <a:lnTo>
                    <a:pt x="52" y="5"/>
                  </a:lnTo>
                  <a:lnTo>
                    <a:pt x="49" y="9"/>
                  </a:lnTo>
                  <a:lnTo>
                    <a:pt x="48" y="10"/>
                  </a:lnTo>
                  <a:lnTo>
                    <a:pt x="52" y="14"/>
                  </a:lnTo>
                  <a:lnTo>
                    <a:pt x="54" y="20"/>
                  </a:lnTo>
                  <a:lnTo>
                    <a:pt x="55" y="27"/>
                  </a:lnTo>
                  <a:lnTo>
                    <a:pt x="55" y="33"/>
                  </a:lnTo>
                  <a:lnTo>
                    <a:pt x="55" y="46"/>
                  </a:lnTo>
                  <a:lnTo>
                    <a:pt x="54" y="61"/>
                  </a:lnTo>
                  <a:lnTo>
                    <a:pt x="54" y="76"/>
                  </a:lnTo>
                  <a:lnTo>
                    <a:pt x="50" y="76"/>
                  </a:lnTo>
                  <a:lnTo>
                    <a:pt x="50" y="78"/>
                  </a:lnTo>
                  <a:lnTo>
                    <a:pt x="52" y="81"/>
                  </a:lnTo>
                  <a:lnTo>
                    <a:pt x="54" y="83"/>
                  </a:lnTo>
                  <a:lnTo>
                    <a:pt x="50" y="90"/>
                  </a:lnTo>
                  <a:lnTo>
                    <a:pt x="50" y="95"/>
                  </a:lnTo>
                  <a:lnTo>
                    <a:pt x="50" y="100"/>
                  </a:lnTo>
                  <a:lnTo>
                    <a:pt x="52" y="109"/>
                  </a:lnTo>
                  <a:lnTo>
                    <a:pt x="48" y="114"/>
                  </a:lnTo>
                  <a:lnTo>
                    <a:pt x="47" y="134"/>
                  </a:lnTo>
                  <a:lnTo>
                    <a:pt x="45" y="147"/>
                  </a:lnTo>
                  <a:lnTo>
                    <a:pt x="44" y="151"/>
                  </a:lnTo>
                  <a:lnTo>
                    <a:pt x="41" y="153"/>
                  </a:lnTo>
                  <a:lnTo>
                    <a:pt x="44" y="163"/>
                  </a:lnTo>
                  <a:lnTo>
                    <a:pt x="45" y="164"/>
                  </a:lnTo>
                  <a:lnTo>
                    <a:pt x="46" y="166"/>
                  </a:lnTo>
                  <a:lnTo>
                    <a:pt x="45" y="169"/>
                  </a:lnTo>
                  <a:lnTo>
                    <a:pt x="42" y="173"/>
                  </a:lnTo>
                  <a:lnTo>
                    <a:pt x="41" y="177"/>
                  </a:lnTo>
                  <a:lnTo>
                    <a:pt x="41" y="181"/>
                  </a:lnTo>
                  <a:lnTo>
                    <a:pt x="44" y="191"/>
                  </a:lnTo>
                  <a:lnTo>
                    <a:pt x="45" y="198"/>
                  </a:lnTo>
                  <a:lnTo>
                    <a:pt x="44" y="205"/>
                  </a:lnTo>
                  <a:lnTo>
                    <a:pt x="42" y="206"/>
                  </a:lnTo>
                  <a:lnTo>
                    <a:pt x="41" y="207"/>
                  </a:lnTo>
                  <a:lnTo>
                    <a:pt x="39" y="208"/>
                  </a:lnTo>
                  <a:lnTo>
                    <a:pt x="38" y="209"/>
                  </a:lnTo>
                  <a:lnTo>
                    <a:pt x="38" y="212"/>
                  </a:lnTo>
                  <a:lnTo>
                    <a:pt x="38" y="215"/>
                  </a:lnTo>
                  <a:lnTo>
                    <a:pt x="38" y="222"/>
                  </a:lnTo>
                  <a:lnTo>
                    <a:pt x="34" y="223"/>
                  </a:lnTo>
                  <a:lnTo>
                    <a:pt x="31" y="238"/>
                  </a:lnTo>
                  <a:lnTo>
                    <a:pt x="30" y="244"/>
                  </a:lnTo>
                  <a:lnTo>
                    <a:pt x="31" y="244"/>
                  </a:lnTo>
                  <a:lnTo>
                    <a:pt x="31" y="245"/>
                  </a:lnTo>
                  <a:lnTo>
                    <a:pt x="30" y="246"/>
                  </a:lnTo>
                  <a:lnTo>
                    <a:pt x="27" y="261"/>
                  </a:lnTo>
                  <a:lnTo>
                    <a:pt x="23" y="269"/>
                  </a:lnTo>
                  <a:lnTo>
                    <a:pt x="21" y="270"/>
                  </a:lnTo>
                  <a:lnTo>
                    <a:pt x="20" y="271"/>
                  </a:lnTo>
                  <a:lnTo>
                    <a:pt x="24" y="272"/>
                  </a:lnTo>
                  <a:lnTo>
                    <a:pt x="24" y="278"/>
                  </a:lnTo>
                  <a:lnTo>
                    <a:pt x="25" y="283"/>
                  </a:lnTo>
                  <a:lnTo>
                    <a:pt x="27" y="290"/>
                  </a:lnTo>
                  <a:lnTo>
                    <a:pt x="28" y="298"/>
                  </a:lnTo>
                  <a:lnTo>
                    <a:pt x="28" y="303"/>
                  </a:lnTo>
                  <a:lnTo>
                    <a:pt x="24" y="303"/>
                  </a:lnTo>
                  <a:lnTo>
                    <a:pt x="22" y="314"/>
                  </a:lnTo>
                  <a:lnTo>
                    <a:pt x="21" y="322"/>
                  </a:lnTo>
                  <a:lnTo>
                    <a:pt x="21" y="326"/>
                  </a:lnTo>
                  <a:lnTo>
                    <a:pt x="23" y="328"/>
                  </a:lnTo>
                  <a:lnTo>
                    <a:pt x="27" y="329"/>
                  </a:lnTo>
                  <a:lnTo>
                    <a:pt x="32" y="328"/>
                  </a:lnTo>
                  <a:lnTo>
                    <a:pt x="31" y="337"/>
                  </a:lnTo>
                  <a:lnTo>
                    <a:pt x="30" y="348"/>
                  </a:lnTo>
                  <a:lnTo>
                    <a:pt x="28" y="350"/>
                  </a:lnTo>
                  <a:lnTo>
                    <a:pt x="28" y="353"/>
                  </a:lnTo>
                  <a:lnTo>
                    <a:pt x="29" y="355"/>
                  </a:lnTo>
                  <a:lnTo>
                    <a:pt x="30" y="358"/>
                  </a:lnTo>
                  <a:lnTo>
                    <a:pt x="30" y="361"/>
                  </a:lnTo>
                  <a:lnTo>
                    <a:pt x="29" y="362"/>
                  </a:lnTo>
                  <a:lnTo>
                    <a:pt x="25" y="364"/>
                  </a:lnTo>
                  <a:lnTo>
                    <a:pt x="25" y="366"/>
                  </a:lnTo>
                  <a:lnTo>
                    <a:pt x="28" y="366"/>
                  </a:lnTo>
                  <a:lnTo>
                    <a:pt x="28" y="368"/>
                  </a:lnTo>
                  <a:lnTo>
                    <a:pt x="25" y="367"/>
                  </a:lnTo>
                  <a:lnTo>
                    <a:pt x="24" y="367"/>
                  </a:lnTo>
                  <a:lnTo>
                    <a:pt x="23" y="375"/>
                  </a:lnTo>
                  <a:lnTo>
                    <a:pt x="23" y="382"/>
                  </a:lnTo>
                  <a:lnTo>
                    <a:pt x="23" y="388"/>
                  </a:lnTo>
                  <a:lnTo>
                    <a:pt x="22" y="397"/>
                  </a:lnTo>
                  <a:lnTo>
                    <a:pt x="20" y="395"/>
                  </a:lnTo>
                  <a:lnTo>
                    <a:pt x="19" y="395"/>
                  </a:lnTo>
                  <a:lnTo>
                    <a:pt x="16" y="394"/>
                  </a:lnTo>
                  <a:lnTo>
                    <a:pt x="17" y="395"/>
                  </a:lnTo>
                  <a:lnTo>
                    <a:pt x="16" y="396"/>
                  </a:lnTo>
                  <a:lnTo>
                    <a:pt x="13" y="397"/>
                  </a:lnTo>
                  <a:lnTo>
                    <a:pt x="14" y="396"/>
                  </a:lnTo>
                  <a:lnTo>
                    <a:pt x="15" y="394"/>
                  </a:lnTo>
                  <a:lnTo>
                    <a:pt x="12" y="393"/>
                  </a:lnTo>
                  <a:lnTo>
                    <a:pt x="8" y="392"/>
                  </a:lnTo>
                  <a:lnTo>
                    <a:pt x="8" y="393"/>
                  </a:lnTo>
                  <a:lnTo>
                    <a:pt x="7" y="393"/>
                  </a:lnTo>
                  <a:lnTo>
                    <a:pt x="6" y="393"/>
                  </a:lnTo>
                  <a:lnTo>
                    <a:pt x="6" y="396"/>
                  </a:lnTo>
                  <a:lnTo>
                    <a:pt x="3" y="405"/>
                  </a:lnTo>
                  <a:lnTo>
                    <a:pt x="7" y="402"/>
                  </a:lnTo>
                  <a:lnTo>
                    <a:pt x="7" y="407"/>
                  </a:lnTo>
                  <a:lnTo>
                    <a:pt x="9" y="407"/>
                  </a:lnTo>
                  <a:lnTo>
                    <a:pt x="12" y="407"/>
                  </a:lnTo>
                  <a:lnTo>
                    <a:pt x="12" y="405"/>
                  </a:lnTo>
                  <a:lnTo>
                    <a:pt x="14" y="404"/>
                  </a:lnTo>
                  <a:lnTo>
                    <a:pt x="16" y="404"/>
                  </a:lnTo>
                  <a:lnTo>
                    <a:pt x="17" y="405"/>
                  </a:lnTo>
                  <a:lnTo>
                    <a:pt x="17" y="407"/>
                  </a:lnTo>
                  <a:lnTo>
                    <a:pt x="17" y="409"/>
                  </a:lnTo>
                  <a:lnTo>
                    <a:pt x="17" y="411"/>
                  </a:lnTo>
                  <a:lnTo>
                    <a:pt x="16" y="413"/>
                  </a:lnTo>
                  <a:lnTo>
                    <a:pt x="19" y="416"/>
                  </a:lnTo>
                  <a:lnTo>
                    <a:pt x="19" y="417"/>
                  </a:lnTo>
                  <a:lnTo>
                    <a:pt x="19" y="418"/>
                  </a:lnTo>
                  <a:lnTo>
                    <a:pt x="15" y="418"/>
                  </a:lnTo>
                  <a:lnTo>
                    <a:pt x="15" y="431"/>
                  </a:lnTo>
                  <a:lnTo>
                    <a:pt x="15" y="442"/>
                  </a:lnTo>
                  <a:lnTo>
                    <a:pt x="16" y="441"/>
                  </a:lnTo>
                  <a:lnTo>
                    <a:pt x="17" y="440"/>
                  </a:lnTo>
                  <a:lnTo>
                    <a:pt x="19" y="440"/>
                  </a:lnTo>
                  <a:lnTo>
                    <a:pt x="17" y="442"/>
                  </a:lnTo>
                  <a:lnTo>
                    <a:pt x="15" y="445"/>
                  </a:lnTo>
                  <a:lnTo>
                    <a:pt x="14" y="449"/>
                  </a:lnTo>
                  <a:lnTo>
                    <a:pt x="13" y="451"/>
                  </a:lnTo>
                  <a:lnTo>
                    <a:pt x="12" y="452"/>
                  </a:lnTo>
                  <a:lnTo>
                    <a:pt x="12" y="450"/>
                  </a:lnTo>
                  <a:lnTo>
                    <a:pt x="13" y="443"/>
                  </a:lnTo>
                  <a:lnTo>
                    <a:pt x="13" y="436"/>
                  </a:lnTo>
                  <a:lnTo>
                    <a:pt x="12" y="429"/>
                  </a:lnTo>
                  <a:lnTo>
                    <a:pt x="11" y="423"/>
                  </a:lnTo>
                  <a:lnTo>
                    <a:pt x="7" y="423"/>
                  </a:lnTo>
                  <a:lnTo>
                    <a:pt x="4" y="423"/>
                  </a:lnTo>
                  <a:lnTo>
                    <a:pt x="4" y="424"/>
                  </a:lnTo>
                  <a:lnTo>
                    <a:pt x="5" y="424"/>
                  </a:lnTo>
                  <a:lnTo>
                    <a:pt x="6" y="425"/>
                  </a:lnTo>
                  <a:lnTo>
                    <a:pt x="3" y="427"/>
                  </a:lnTo>
                  <a:lnTo>
                    <a:pt x="1" y="429"/>
                  </a:lnTo>
                  <a:lnTo>
                    <a:pt x="0" y="431"/>
                  </a:lnTo>
                  <a:lnTo>
                    <a:pt x="0" y="433"/>
                  </a:lnTo>
                  <a:lnTo>
                    <a:pt x="3" y="435"/>
                  </a:lnTo>
                  <a:lnTo>
                    <a:pt x="4" y="440"/>
                  </a:lnTo>
                  <a:lnTo>
                    <a:pt x="4" y="442"/>
                  </a:lnTo>
                  <a:lnTo>
                    <a:pt x="4" y="443"/>
                  </a:lnTo>
                  <a:lnTo>
                    <a:pt x="3" y="443"/>
                  </a:lnTo>
                  <a:lnTo>
                    <a:pt x="1" y="444"/>
                  </a:lnTo>
                  <a:lnTo>
                    <a:pt x="3" y="447"/>
                  </a:lnTo>
                  <a:lnTo>
                    <a:pt x="3" y="450"/>
                  </a:lnTo>
                  <a:lnTo>
                    <a:pt x="7" y="451"/>
                  </a:lnTo>
                  <a:lnTo>
                    <a:pt x="12" y="451"/>
                  </a:lnTo>
                  <a:lnTo>
                    <a:pt x="12" y="457"/>
                  </a:lnTo>
                  <a:lnTo>
                    <a:pt x="13" y="457"/>
                  </a:lnTo>
                  <a:lnTo>
                    <a:pt x="14" y="457"/>
                  </a:lnTo>
                  <a:lnTo>
                    <a:pt x="15" y="456"/>
                  </a:lnTo>
                  <a:lnTo>
                    <a:pt x="16" y="457"/>
                  </a:lnTo>
                  <a:lnTo>
                    <a:pt x="16" y="458"/>
                  </a:lnTo>
                  <a:lnTo>
                    <a:pt x="16" y="461"/>
                  </a:lnTo>
                  <a:lnTo>
                    <a:pt x="14" y="459"/>
                  </a:lnTo>
                  <a:lnTo>
                    <a:pt x="12" y="458"/>
                  </a:lnTo>
                  <a:lnTo>
                    <a:pt x="13" y="459"/>
                  </a:lnTo>
                  <a:lnTo>
                    <a:pt x="13" y="462"/>
                  </a:lnTo>
                  <a:lnTo>
                    <a:pt x="12" y="464"/>
                  </a:lnTo>
                  <a:lnTo>
                    <a:pt x="12" y="462"/>
                  </a:lnTo>
                  <a:lnTo>
                    <a:pt x="7" y="461"/>
                  </a:lnTo>
                  <a:lnTo>
                    <a:pt x="7" y="466"/>
                  </a:lnTo>
                  <a:lnTo>
                    <a:pt x="6" y="466"/>
                  </a:lnTo>
                  <a:lnTo>
                    <a:pt x="6" y="475"/>
                  </a:lnTo>
                  <a:lnTo>
                    <a:pt x="11" y="475"/>
                  </a:lnTo>
                  <a:lnTo>
                    <a:pt x="12" y="472"/>
                  </a:lnTo>
                  <a:lnTo>
                    <a:pt x="13" y="468"/>
                  </a:lnTo>
                  <a:lnTo>
                    <a:pt x="15" y="472"/>
                  </a:lnTo>
                  <a:lnTo>
                    <a:pt x="15" y="468"/>
                  </a:lnTo>
                  <a:lnTo>
                    <a:pt x="14" y="466"/>
                  </a:lnTo>
                  <a:lnTo>
                    <a:pt x="14" y="465"/>
                  </a:lnTo>
                  <a:lnTo>
                    <a:pt x="16" y="464"/>
                  </a:lnTo>
                  <a:lnTo>
                    <a:pt x="16" y="461"/>
                  </a:lnTo>
                  <a:lnTo>
                    <a:pt x="19" y="462"/>
                  </a:lnTo>
                  <a:lnTo>
                    <a:pt x="20" y="462"/>
                  </a:lnTo>
                  <a:lnTo>
                    <a:pt x="21" y="462"/>
                  </a:lnTo>
                  <a:lnTo>
                    <a:pt x="17" y="466"/>
                  </a:lnTo>
                  <a:lnTo>
                    <a:pt x="16" y="469"/>
                  </a:lnTo>
                  <a:lnTo>
                    <a:pt x="17" y="470"/>
                  </a:lnTo>
                  <a:lnTo>
                    <a:pt x="20" y="470"/>
                  </a:lnTo>
                  <a:lnTo>
                    <a:pt x="19" y="474"/>
                  </a:lnTo>
                  <a:lnTo>
                    <a:pt x="19" y="475"/>
                  </a:lnTo>
                  <a:lnTo>
                    <a:pt x="17" y="475"/>
                  </a:lnTo>
                  <a:lnTo>
                    <a:pt x="17" y="478"/>
                  </a:lnTo>
                  <a:lnTo>
                    <a:pt x="16" y="477"/>
                  </a:lnTo>
                  <a:lnTo>
                    <a:pt x="15" y="477"/>
                  </a:lnTo>
                  <a:lnTo>
                    <a:pt x="14" y="476"/>
                  </a:lnTo>
                  <a:lnTo>
                    <a:pt x="13" y="476"/>
                  </a:lnTo>
                  <a:lnTo>
                    <a:pt x="13" y="480"/>
                  </a:lnTo>
                  <a:lnTo>
                    <a:pt x="11" y="480"/>
                  </a:lnTo>
                  <a:lnTo>
                    <a:pt x="11" y="478"/>
                  </a:lnTo>
                  <a:lnTo>
                    <a:pt x="12" y="478"/>
                  </a:lnTo>
                  <a:lnTo>
                    <a:pt x="8" y="478"/>
                  </a:lnTo>
                  <a:lnTo>
                    <a:pt x="4" y="478"/>
                  </a:lnTo>
                  <a:lnTo>
                    <a:pt x="6" y="484"/>
                  </a:lnTo>
                  <a:lnTo>
                    <a:pt x="8" y="490"/>
                  </a:lnTo>
                  <a:lnTo>
                    <a:pt x="11" y="494"/>
                  </a:lnTo>
                  <a:lnTo>
                    <a:pt x="13" y="497"/>
                  </a:lnTo>
                  <a:lnTo>
                    <a:pt x="16" y="498"/>
                  </a:lnTo>
                  <a:lnTo>
                    <a:pt x="20" y="499"/>
                  </a:lnTo>
                  <a:lnTo>
                    <a:pt x="21" y="499"/>
                  </a:lnTo>
                  <a:lnTo>
                    <a:pt x="21" y="498"/>
                  </a:lnTo>
                  <a:lnTo>
                    <a:pt x="14" y="493"/>
                  </a:lnTo>
                  <a:lnTo>
                    <a:pt x="13" y="492"/>
                  </a:lnTo>
                  <a:lnTo>
                    <a:pt x="17" y="492"/>
                  </a:lnTo>
                  <a:lnTo>
                    <a:pt x="17" y="488"/>
                  </a:lnTo>
                  <a:lnTo>
                    <a:pt x="17" y="483"/>
                  </a:lnTo>
                  <a:lnTo>
                    <a:pt x="16" y="482"/>
                  </a:lnTo>
                  <a:lnTo>
                    <a:pt x="15" y="480"/>
                  </a:lnTo>
                  <a:lnTo>
                    <a:pt x="17" y="480"/>
                  </a:lnTo>
                  <a:lnTo>
                    <a:pt x="19" y="478"/>
                  </a:lnTo>
                  <a:lnTo>
                    <a:pt x="21" y="478"/>
                  </a:lnTo>
                  <a:lnTo>
                    <a:pt x="22" y="480"/>
                  </a:lnTo>
                  <a:lnTo>
                    <a:pt x="22" y="481"/>
                  </a:lnTo>
                  <a:lnTo>
                    <a:pt x="24" y="481"/>
                  </a:lnTo>
                  <a:lnTo>
                    <a:pt x="28" y="476"/>
                  </a:lnTo>
                  <a:lnTo>
                    <a:pt x="29" y="476"/>
                  </a:lnTo>
                  <a:lnTo>
                    <a:pt x="31" y="477"/>
                  </a:lnTo>
                  <a:lnTo>
                    <a:pt x="31" y="478"/>
                  </a:lnTo>
                  <a:lnTo>
                    <a:pt x="30" y="480"/>
                  </a:lnTo>
                  <a:lnTo>
                    <a:pt x="29" y="481"/>
                  </a:lnTo>
                  <a:lnTo>
                    <a:pt x="29" y="480"/>
                  </a:lnTo>
                  <a:lnTo>
                    <a:pt x="28" y="480"/>
                  </a:lnTo>
                  <a:lnTo>
                    <a:pt x="27" y="482"/>
                  </a:lnTo>
                  <a:lnTo>
                    <a:pt x="28" y="485"/>
                  </a:lnTo>
                  <a:lnTo>
                    <a:pt x="25" y="484"/>
                  </a:lnTo>
                  <a:lnTo>
                    <a:pt x="24" y="483"/>
                  </a:lnTo>
                  <a:lnTo>
                    <a:pt x="21" y="484"/>
                  </a:lnTo>
                  <a:lnTo>
                    <a:pt x="20" y="485"/>
                  </a:lnTo>
                  <a:lnTo>
                    <a:pt x="21" y="485"/>
                  </a:lnTo>
                  <a:lnTo>
                    <a:pt x="22" y="497"/>
                  </a:lnTo>
                  <a:lnTo>
                    <a:pt x="25" y="497"/>
                  </a:lnTo>
                  <a:lnTo>
                    <a:pt x="27" y="497"/>
                  </a:lnTo>
                  <a:lnTo>
                    <a:pt x="27" y="498"/>
                  </a:lnTo>
                  <a:lnTo>
                    <a:pt x="22" y="498"/>
                  </a:lnTo>
                  <a:lnTo>
                    <a:pt x="22" y="502"/>
                  </a:lnTo>
                  <a:lnTo>
                    <a:pt x="21" y="506"/>
                  </a:lnTo>
                  <a:lnTo>
                    <a:pt x="25" y="507"/>
                  </a:lnTo>
                  <a:lnTo>
                    <a:pt x="28" y="507"/>
                  </a:lnTo>
                  <a:lnTo>
                    <a:pt x="28" y="510"/>
                  </a:lnTo>
                  <a:lnTo>
                    <a:pt x="25" y="510"/>
                  </a:lnTo>
                  <a:lnTo>
                    <a:pt x="28" y="511"/>
                  </a:lnTo>
                  <a:lnTo>
                    <a:pt x="32" y="514"/>
                  </a:lnTo>
                  <a:lnTo>
                    <a:pt x="33" y="513"/>
                  </a:lnTo>
                  <a:lnTo>
                    <a:pt x="33" y="511"/>
                  </a:lnTo>
                  <a:lnTo>
                    <a:pt x="33" y="509"/>
                  </a:lnTo>
                  <a:lnTo>
                    <a:pt x="32" y="509"/>
                  </a:lnTo>
                  <a:lnTo>
                    <a:pt x="33" y="505"/>
                  </a:lnTo>
                  <a:lnTo>
                    <a:pt x="29" y="504"/>
                  </a:lnTo>
                  <a:lnTo>
                    <a:pt x="29" y="502"/>
                  </a:lnTo>
                  <a:lnTo>
                    <a:pt x="30" y="502"/>
                  </a:lnTo>
                  <a:lnTo>
                    <a:pt x="32" y="501"/>
                  </a:lnTo>
                  <a:lnTo>
                    <a:pt x="32" y="500"/>
                  </a:lnTo>
                  <a:lnTo>
                    <a:pt x="33" y="499"/>
                  </a:lnTo>
                  <a:lnTo>
                    <a:pt x="34" y="499"/>
                  </a:lnTo>
                  <a:lnTo>
                    <a:pt x="36" y="502"/>
                  </a:lnTo>
                  <a:lnTo>
                    <a:pt x="37" y="506"/>
                  </a:lnTo>
                  <a:lnTo>
                    <a:pt x="40" y="507"/>
                  </a:lnTo>
                  <a:lnTo>
                    <a:pt x="44" y="507"/>
                  </a:lnTo>
                  <a:lnTo>
                    <a:pt x="44" y="511"/>
                  </a:lnTo>
                  <a:lnTo>
                    <a:pt x="34" y="509"/>
                  </a:lnTo>
                  <a:lnTo>
                    <a:pt x="38" y="515"/>
                  </a:lnTo>
                  <a:lnTo>
                    <a:pt x="44" y="514"/>
                  </a:lnTo>
                  <a:lnTo>
                    <a:pt x="48" y="514"/>
                  </a:lnTo>
                  <a:lnTo>
                    <a:pt x="49" y="514"/>
                  </a:lnTo>
                  <a:lnTo>
                    <a:pt x="45" y="516"/>
                  </a:lnTo>
                  <a:lnTo>
                    <a:pt x="34" y="518"/>
                  </a:lnTo>
                  <a:lnTo>
                    <a:pt x="34" y="523"/>
                  </a:lnTo>
                  <a:lnTo>
                    <a:pt x="37" y="523"/>
                  </a:lnTo>
                  <a:lnTo>
                    <a:pt x="37" y="522"/>
                  </a:lnTo>
                  <a:lnTo>
                    <a:pt x="37" y="519"/>
                  </a:lnTo>
                  <a:lnTo>
                    <a:pt x="40" y="521"/>
                  </a:lnTo>
                  <a:lnTo>
                    <a:pt x="46" y="521"/>
                  </a:lnTo>
                  <a:lnTo>
                    <a:pt x="46" y="524"/>
                  </a:lnTo>
                  <a:lnTo>
                    <a:pt x="49" y="524"/>
                  </a:lnTo>
                  <a:lnTo>
                    <a:pt x="52" y="524"/>
                  </a:lnTo>
                  <a:lnTo>
                    <a:pt x="54" y="524"/>
                  </a:lnTo>
                  <a:lnTo>
                    <a:pt x="54" y="525"/>
                  </a:lnTo>
                  <a:lnTo>
                    <a:pt x="54" y="526"/>
                  </a:lnTo>
                  <a:lnTo>
                    <a:pt x="55" y="527"/>
                  </a:lnTo>
                  <a:lnTo>
                    <a:pt x="58" y="526"/>
                  </a:lnTo>
                  <a:lnTo>
                    <a:pt x="58" y="527"/>
                  </a:lnTo>
                  <a:lnTo>
                    <a:pt x="57" y="529"/>
                  </a:lnTo>
                  <a:lnTo>
                    <a:pt x="54" y="529"/>
                  </a:lnTo>
                  <a:lnTo>
                    <a:pt x="56" y="533"/>
                  </a:lnTo>
                  <a:lnTo>
                    <a:pt x="60" y="534"/>
                  </a:lnTo>
                  <a:lnTo>
                    <a:pt x="61" y="535"/>
                  </a:lnTo>
                  <a:lnTo>
                    <a:pt x="64" y="535"/>
                  </a:lnTo>
                  <a:lnTo>
                    <a:pt x="63" y="533"/>
                  </a:lnTo>
                  <a:lnTo>
                    <a:pt x="63" y="532"/>
                  </a:lnTo>
                  <a:lnTo>
                    <a:pt x="63" y="531"/>
                  </a:lnTo>
                  <a:lnTo>
                    <a:pt x="64" y="531"/>
                  </a:lnTo>
                  <a:lnTo>
                    <a:pt x="66" y="531"/>
                  </a:lnTo>
                  <a:lnTo>
                    <a:pt x="70" y="531"/>
                  </a:lnTo>
                  <a:lnTo>
                    <a:pt x="72" y="531"/>
                  </a:lnTo>
                  <a:lnTo>
                    <a:pt x="70" y="529"/>
                  </a:lnTo>
                  <a:lnTo>
                    <a:pt x="70" y="526"/>
                  </a:lnTo>
                  <a:lnTo>
                    <a:pt x="68" y="525"/>
                  </a:lnTo>
                  <a:lnTo>
                    <a:pt x="65" y="524"/>
                  </a:lnTo>
                  <a:lnTo>
                    <a:pt x="69" y="524"/>
                  </a:lnTo>
                  <a:lnTo>
                    <a:pt x="72" y="524"/>
                  </a:lnTo>
                  <a:lnTo>
                    <a:pt x="77" y="532"/>
                  </a:lnTo>
                  <a:lnTo>
                    <a:pt x="80" y="532"/>
                  </a:lnTo>
                  <a:lnTo>
                    <a:pt x="81" y="530"/>
                  </a:lnTo>
                  <a:lnTo>
                    <a:pt x="81" y="529"/>
                  </a:lnTo>
                  <a:lnTo>
                    <a:pt x="82" y="529"/>
                  </a:lnTo>
                  <a:lnTo>
                    <a:pt x="84" y="526"/>
                  </a:lnTo>
                  <a:lnTo>
                    <a:pt x="85" y="524"/>
                  </a:lnTo>
                  <a:lnTo>
                    <a:pt x="89" y="523"/>
                  </a:lnTo>
                  <a:lnTo>
                    <a:pt x="94" y="523"/>
                  </a:lnTo>
                  <a:lnTo>
                    <a:pt x="102" y="524"/>
                  </a:lnTo>
                  <a:lnTo>
                    <a:pt x="90" y="523"/>
                  </a:lnTo>
                  <a:lnTo>
                    <a:pt x="77" y="522"/>
                  </a:lnTo>
                  <a:lnTo>
                    <a:pt x="71" y="522"/>
                  </a:lnTo>
                  <a:lnTo>
                    <a:pt x="69" y="522"/>
                  </a:lnTo>
                  <a:lnTo>
                    <a:pt x="68" y="492"/>
                  </a:lnTo>
                  <a:lnTo>
                    <a:pt x="60" y="489"/>
                  </a:lnTo>
                  <a:lnTo>
                    <a:pt x="61" y="485"/>
                  </a:lnTo>
                  <a:lnTo>
                    <a:pt x="63" y="483"/>
                  </a:lnTo>
                  <a:lnTo>
                    <a:pt x="65" y="483"/>
                  </a:lnTo>
                  <a:lnTo>
                    <a:pt x="66" y="483"/>
                  </a:lnTo>
                  <a:lnTo>
                    <a:pt x="65" y="484"/>
                  </a:lnTo>
                  <a:lnTo>
                    <a:pt x="70" y="484"/>
                  </a:lnTo>
                  <a:lnTo>
                    <a:pt x="70" y="483"/>
                  </a:lnTo>
                  <a:lnTo>
                    <a:pt x="70" y="482"/>
                  </a:lnTo>
                  <a:lnTo>
                    <a:pt x="53" y="480"/>
                  </a:lnTo>
                  <a:lnTo>
                    <a:pt x="39" y="481"/>
                  </a:lnTo>
                  <a:lnTo>
                    <a:pt x="36" y="477"/>
                  </a:lnTo>
                  <a:lnTo>
                    <a:pt x="31" y="470"/>
                  </a:lnTo>
                  <a:lnTo>
                    <a:pt x="29" y="466"/>
                  </a:lnTo>
                  <a:lnTo>
                    <a:pt x="29" y="465"/>
                  </a:lnTo>
                  <a:lnTo>
                    <a:pt x="30" y="462"/>
                  </a:lnTo>
                  <a:lnTo>
                    <a:pt x="31" y="461"/>
                  </a:lnTo>
                  <a:lnTo>
                    <a:pt x="31" y="460"/>
                  </a:lnTo>
                  <a:lnTo>
                    <a:pt x="30" y="456"/>
                  </a:lnTo>
                  <a:lnTo>
                    <a:pt x="28" y="454"/>
                  </a:lnTo>
                  <a:lnTo>
                    <a:pt x="28" y="456"/>
                  </a:lnTo>
                  <a:lnTo>
                    <a:pt x="27" y="457"/>
                  </a:lnTo>
                  <a:lnTo>
                    <a:pt x="24" y="457"/>
                  </a:lnTo>
                  <a:lnTo>
                    <a:pt x="23" y="457"/>
                  </a:lnTo>
                  <a:lnTo>
                    <a:pt x="22" y="456"/>
                  </a:lnTo>
                  <a:lnTo>
                    <a:pt x="22" y="451"/>
                  </a:lnTo>
                  <a:lnTo>
                    <a:pt x="23" y="447"/>
                  </a:lnTo>
                  <a:lnTo>
                    <a:pt x="24" y="443"/>
                  </a:lnTo>
                  <a:lnTo>
                    <a:pt x="25" y="439"/>
                  </a:lnTo>
                  <a:lnTo>
                    <a:pt x="23" y="434"/>
                  </a:lnTo>
                  <a:lnTo>
                    <a:pt x="23" y="431"/>
                  </a:lnTo>
                  <a:lnTo>
                    <a:pt x="25" y="429"/>
                  </a:lnTo>
                  <a:lnTo>
                    <a:pt x="31" y="427"/>
                  </a:lnTo>
                  <a:lnTo>
                    <a:pt x="32" y="426"/>
                  </a:lnTo>
                  <a:lnTo>
                    <a:pt x="32" y="424"/>
                  </a:lnTo>
                  <a:lnTo>
                    <a:pt x="32" y="420"/>
                  </a:lnTo>
                  <a:lnTo>
                    <a:pt x="31" y="416"/>
                  </a:lnTo>
                  <a:lnTo>
                    <a:pt x="32" y="415"/>
                  </a:lnTo>
                  <a:lnTo>
                    <a:pt x="32" y="412"/>
                  </a:lnTo>
                  <a:lnTo>
                    <a:pt x="36" y="409"/>
                  </a:lnTo>
                  <a:lnTo>
                    <a:pt x="36" y="408"/>
                  </a:lnTo>
                  <a:lnTo>
                    <a:pt x="37" y="404"/>
                  </a:lnTo>
                  <a:lnTo>
                    <a:pt x="37" y="401"/>
                  </a:lnTo>
                  <a:lnTo>
                    <a:pt x="38" y="395"/>
                  </a:lnTo>
                  <a:lnTo>
                    <a:pt x="38" y="392"/>
                  </a:lnTo>
                  <a:lnTo>
                    <a:pt x="37" y="387"/>
                  </a:lnTo>
                  <a:lnTo>
                    <a:pt x="36" y="384"/>
                  </a:lnTo>
                  <a:lnTo>
                    <a:pt x="36" y="383"/>
                  </a:lnTo>
                  <a:lnTo>
                    <a:pt x="37" y="382"/>
                  </a:lnTo>
                  <a:lnTo>
                    <a:pt x="37" y="380"/>
                  </a:lnTo>
                  <a:lnTo>
                    <a:pt x="38" y="379"/>
                  </a:lnTo>
                  <a:lnTo>
                    <a:pt x="38" y="378"/>
                  </a:lnTo>
                  <a:lnTo>
                    <a:pt x="39" y="377"/>
                  </a:lnTo>
                  <a:lnTo>
                    <a:pt x="40" y="377"/>
                  </a:lnTo>
                  <a:lnTo>
                    <a:pt x="40" y="376"/>
                  </a:lnTo>
                  <a:lnTo>
                    <a:pt x="39" y="374"/>
                  </a:lnTo>
                  <a:lnTo>
                    <a:pt x="39" y="370"/>
                  </a:lnTo>
                  <a:lnTo>
                    <a:pt x="40" y="367"/>
                  </a:lnTo>
                  <a:lnTo>
                    <a:pt x="41" y="366"/>
                  </a:lnTo>
                  <a:lnTo>
                    <a:pt x="40" y="363"/>
                  </a:lnTo>
                  <a:lnTo>
                    <a:pt x="39" y="359"/>
                  </a:lnTo>
                  <a:lnTo>
                    <a:pt x="39" y="355"/>
                  </a:lnTo>
                  <a:lnTo>
                    <a:pt x="39" y="353"/>
                  </a:lnTo>
                  <a:lnTo>
                    <a:pt x="39" y="351"/>
                  </a:lnTo>
                  <a:lnTo>
                    <a:pt x="38" y="350"/>
                  </a:lnTo>
                  <a:lnTo>
                    <a:pt x="36" y="345"/>
                  </a:lnTo>
                  <a:lnTo>
                    <a:pt x="36" y="343"/>
                  </a:lnTo>
                  <a:lnTo>
                    <a:pt x="37" y="340"/>
                  </a:lnTo>
                  <a:lnTo>
                    <a:pt x="38" y="337"/>
                  </a:lnTo>
                  <a:lnTo>
                    <a:pt x="39" y="335"/>
                  </a:lnTo>
                  <a:lnTo>
                    <a:pt x="39" y="326"/>
                  </a:lnTo>
                  <a:lnTo>
                    <a:pt x="39" y="323"/>
                  </a:lnTo>
                  <a:lnTo>
                    <a:pt x="37" y="322"/>
                  </a:lnTo>
                  <a:lnTo>
                    <a:pt x="34" y="320"/>
                  </a:lnTo>
                  <a:lnTo>
                    <a:pt x="34" y="318"/>
                  </a:lnTo>
                  <a:lnTo>
                    <a:pt x="36" y="312"/>
                  </a:lnTo>
                  <a:lnTo>
                    <a:pt x="36" y="310"/>
                  </a:lnTo>
                  <a:lnTo>
                    <a:pt x="34" y="307"/>
                  </a:lnTo>
                  <a:lnTo>
                    <a:pt x="33" y="305"/>
                  </a:lnTo>
                  <a:lnTo>
                    <a:pt x="34" y="303"/>
                  </a:lnTo>
                  <a:lnTo>
                    <a:pt x="37" y="299"/>
                  </a:lnTo>
                  <a:lnTo>
                    <a:pt x="38" y="296"/>
                  </a:lnTo>
                  <a:lnTo>
                    <a:pt x="39" y="288"/>
                  </a:lnTo>
                  <a:lnTo>
                    <a:pt x="40" y="283"/>
                  </a:lnTo>
                  <a:lnTo>
                    <a:pt x="41" y="280"/>
                  </a:lnTo>
                  <a:lnTo>
                    <a:pt x="42" y="279"/>
                  </a:lnTo>
                  <a:lnTo>
                    <a:pt x="44" y="279"/>
                  </a:lnTo>
                  <a:lnTo>
                    <a:pt x="45" y="277"/>
                  </a:lnTo>
                  <a:lnTo>
                    <a:pt x="44" y="274"/>
                  </a:lnTo>
                  <a:lnTo>
                    <a:pt x="42" y="273"/>
                  </a:lnTo>
                  <a:lnTo>
                    <a:pt x="42" y="271"/>
                  </a:lnTo>
                  <a:lnTo>
                    <a:pt x="41" y="269"/>
                  </a:lnTo>
                  <a:lnTo>
                    <a:pt x="42" y="264"/>
                  </a:lnTo>
                  <a:lnTo>
                    <a:pt x="42" y="260"/>
                  </a:lnTo>
                  <a:lnTo>
                    <a:pt x="44" y="257"/>
                  </a:lnTo>
                  <a:lnTo>
                    <a:pt x="45" y="255"/>
                  </a:lnTo>
                  <a:lnTo>
                    <a:pt x="47" y="253"/>
                  </a:lnTo>
                  <a:lnTo>
                    <a:pt x="48" y="253"/>
                  </a:lnTo>
                  <a:lnTo>
                    <a:pt x="50" y="252"/>
                  </a:lnTo>
                  <a:lnTo>
                    <a:pt x="52" y="250"/>
                  </a:lnTo>
                  <a:lnTo>
                    <a:pt x="52" y="247"/>
                  </a:lnTo>
                  <a:lnTo>
                    <a:pt x="50" y="244"/>
                  </a:lnTo>
                  <a:lnTo>
                    <a:pt x="50" y="239"/>
                  </a:lnTo>
                  <a:lnTo>
                    <a:pt x="52" y="236"/>
                  </a:lnTo>
                  <a:lnTo>
                    <a:pt x="54" y="229"/>
                  </a:lnTo>
                  <a:lnTo>
                    <a:pt x="55" y="224"/>
                  </a:lnTo>
                  <a:lnTo>
                    <a:pt x="55" y="221"/>
                  </a:lnTo>
                  <a:lnTo>
                    <a:pt x="56" y="215"/>
                  </a:lnTo>
                  <a:lnTo>
                    <a:pt x="55" y="210"/>
                  </a:lnTo>
                  <a:lnTo>
                    <a:pt x="55" y="207"/>
                  </a:lnTo>
                  <a:lnTo>
                    <a:pt x="56" y="203"/>
                  </a:lnTo>
                  <a:lnTo>
                    <a:pt x="57" y="200"/>
                  </a:lnTo>
                  <a:lnTo>
                    <a:pt x="57" y="199"/>
                  </a:lnTo>
                  <a:lnTo>
                    <a:pt x="57" y="193"/>
                  </a:lnTo>
                  <a:lnTo>
                    <a:pt x="57" y="188"/>
                  </a:lnTo>
                  <a:lnTo>
                    <a:pt x="57" y="182"/>
                  </a:lnTo>
                  <a:lnTo>
                    <a:pt x="58" y="176"/>
                  </a:lnTo>
                  <a:lnTo>
                    <a:pt x="60" y="173"/>
                  </a:lnTo>
                  <a:lnTo>
                    <a:pt x="61" y="171"/>
                  </a:lnTo>
                  <a:lnTo>
                    <a:pt x="61" y="168"/>
                  </a:lnTo>
                  <a:lnTo>
                    <a:pt x="60" y="164"/>
                  </a:lnTo>
                  <a:lnTo>
                    <a:pt x="61" y="157"/>
                  </a:lnTo>
                  <a:lnTo>
                    <a:pt x="62" y="149"/>
                  </a:lnTo>
                  <a:lnTo>
                    <a:pt x="62" y="146"/>
                  </a:lnTo>
                  <a:lnTo>
                    <a:pt x="64" y="143"/>
                  </a:lnTo>
                  <a:lnTo>
                    <a:pt x="65" y="142"/>
                  </a:lnTo>
                  <a:lnTo>
                    <a:pt x="68" y="139"/>
                  </a:lnTo>
                  <a:lnTo>
                    <a:pt x="70" y="134"/>
                  </a:lnTo>
                  <a:lnTo>
                    <a:pt x="72" y="131"/>
                  </a:lnTo>
                  <a:lnTo>
                    <a:pt x="73" y="126"/>
                  </a:lnTo>
                  <a:lnTo>
                    <a:pt x="73" y="122"/>
                  </a:lnTo>
                  <a:lnTo>
                    <a:pt x="72" y="118"/>
                  </a:lnTo>
                  <a:lnTo>
                    <a:pt x="72" y="116"/>
                  </a:lnTo>
                  <a:lnTo>
                    <a:pt x="73" y="115"/>
                  </a:lnTo>
                  <a:lnTo>
                    <a:pt x="74" y="114"/>
                  </a:lnTo>
                  <a:lnTo>
                    <a:pt x="74" y="111"/>
                  </a:lnTo>
                  <a:lnTo>
                    <a:pt x="72" y="107"/>
                  </a:lnTo>
                  <a:lnTo>
                    <a:pt x="72" y="95"/>
                  </a:lnTo>
                  <a:lnTo>
                    <a:pt x="73" y="93"/>
                  </a:lnTo>
                  <a:lnTo>
                    <a:pt x="76" y="92"/>
                  </a:lnTo>
                  <a:lnTo>
                    <a:pt x="78" y="91"/>
                  </a:lnTo>
                  <a:lnTo>
                    <a:pt x="79" y="89"/>
                  </a:lnTo>
                  <a:lnTo>
                    <a:pt x="81" y="87"/>
                  </a:lnTo>
                  <a:lnTo>
                    <a:pt x="82" y="86"/>
                  </a:lnTo>
                  <a:lnTo>
                    <a:pt x="85" y="85"/>
                  </a:lnTo>
                  <a:lnTo>
                    <a:pt x="86" y="83"/>
                  </a:lnTo>
                  <a:lnTo>
                    <a:pt x="87" y="77"/>
                  </a:lnTo>
                  <a:lnTo>
                    <a:pt x="87" y="74"/>
                  </a:lnTo>
                  <a:lnTo>
                    <a:pt x="85" y="73"/>
                  </a:lnTo>
                  <a:lnTo>
                    <a:pt x="82" y="70"/>
                  </a:lnTo>
                  <a:lnTo>
                    <a:pt x="82" y="68"/>
                  </a:lnTo>
                  <a:lnTo>
                    <a:pt x="82" y="63"/>
                  </a:lnTo>
                  <a:lnTo>
                    <a:pt x="77" y="61"/>
                  </a:lnTo>
                  <a:lnTo>
                    <a:pt x="76" y="52"/>
                  </a:lnTo>
                  <a:lnTo>
                    <a:pt x="76" y="47"/>
                  </a:lnTo>
                  <a:lnTo>
                    <a:pt x="76" y="44"/>
                  </a:lnTo>
                  <a:lnTo>
                    <a:pt x="74" y="42"/>
                  </a:lnTo>
                  <a:lnTo>
                    <a:pt x="73" y="37"/>
                  </a:lnTo>
                  <a:lnTo>
                    <a:pt x="71" y="31"/>
                  </a:lnTo>
                  <a:lnTo>
                    <a:pt x="70" y="26"/>
                  </a:lnTo>
                  <a:lnTo>
                    <a:pt x="69" y="22"/>
                  </a:lnTo>
                  <a:lnTo>
                    <a:pt x="68" y="20"/>
                  </a:lnTo>
                  <a:lnTo>
                    <a:pt x="64" y="17"/>
                  </a:lnTo>
                  <a:lnTo>
                    <a:pt x="62" y="14"/>
                  </a:lnTo>
                  <a:lnTo>
                    <a:pt x="61" y="11"/>
                  </a:lnTo>
                  <a:lnTo>
                    <a:pt x="60" y="5"/>
                  </a:lnTo>
                  <a:lnTo>
                    <a:pt x="57" y="0"/>
                  </a:lnTo>
                  <a:lnTo>
                    <a:pt x="55" y="2"/>
                  </a:lnTo>
                  <a:lnTo>
                    <a:pt x="53" y="3"/>
                  </a:lnTo>
                  <a:lnTo>
                    <a:pt x="52" y="5"/>
                  </a:lnTo>
                  <a:close/>
                  <a:moveTo>
                    <a:pt x="69" y="533"/>
                  </a:moveTo>
                  <a:lnTo>
                    <a:pt x="69" y="533"/>
                  </a:lnTo>
                  <a:lnTo>
                    <a:pt x="70" y="535"/>
                  </a:lnTo>
                  <a:lnTo>
                    <a:pt x="70" y="538"/>
                  </a:lnTo>
                  <a:lnTo>
                    <a:pt x="73" y="539"/>
                  </a:lnTo>
                  <a:lnTo>
                    <a:pt x="73" y="538"/>
                  </a:lnTo>
                  <a:lnTo>
                    <a:pt x="72" y="535"/>
                  </a:lnTo>
                  <a:lnTo>
                    <a:pt x="69" y="533"/>
                  </a:lnTo>
                  <a:close/>
                  <a:moveTo>
                    <a:pt x="44" y="526"/>
                  </a:moveTo>
                  <a:lnTo>
                    <a:pt x="44" y="526"/>
                  </a:lnTo>
                  <a:lnTo>
                    <a:pt x="45" y="527"/>
                  </a:lnTo>
                  <a:lnTo>
                    <a:pt x="48" y="529"/>
                  </a:lnTo>
                  <a:lnTo>
                    <a:pt x="49" y="527"/>
                  </a:lnTo>
                  <a:lnTo>
                    <a:pt x="48" y="526"/>
                  </a:lnTo>
                  <a:lnTo>
                    <a:pt x="44" y="526"/>
                  </a:lnTo>
                  <a:close/>
                  <a:moveTo>
                    <a:pt x="1" y="461"/>
                  </a:moveTo>
                  <a:lnTo>
                    <a:pt x="3" y="464"/>
                  </a:lnTo>
                  <a:lnTo>
                    <a:pt x="4" y="464"/>
                  </a:lnTo>
                  <a:lnTo>
                    <a:pt x="4" y="462"/>
                  </a:lnTo>
                  <a:lnTo>
                    <a:pt x="1" y="461"/>
                  </a:lnTo>
                  <a:close/>
                  <a:moveTo>
                    <a:pt x="4" y="453"/>
                  </a:moveTo>
                  <a:lnTo>
                    <a:pt x="4" y="459"/>
                  </a:lnTo>
                  <a:lnTo>
                    <a:pt x="7" y="458"/>
                  </a:lnTo>
                  <a:lnTo>
                    <a:pt x="8" y="457"/>
                  </a:lnTo>
                  <a:lnTo>
                    <a:pt x="7" y="454"/>
                  </a:lnTo>
                  <a:lnTo>
                    <a:pt x="4" y="453"/>
                  </a:lnTo>
                  <a:close/>
                  <a:moveTo>
                    <a:pt x="41" y="492"/>
                  </a:moveTo>
                  <a:lnTo>
                    <a:pt x="41" y="492"/>
                  </a:lnTo>
                  <a:lnTo>
                    <a:pt x="42" y="491"/>
                  </a:lnTo>
                  <a:lnTo>
                    <a:pt x="42" y="492"/>
                  </a:lnTo>
                  <a:lnTo>
                    <a:pt x="42" y="493"/>
                  </a:lnTo>
                  <a:lnTo>
                    <a:pt x="42" y="496"/>
                  </a:lnTo>
                  <a:lnTo>
                    <a:pt x="41" y="498"/>
                  </a:lnTo>
                  <a:lnTo>
                    <a:pt x="39" y="499"/>
                  </a:lnTo>
                  <a:lnTo>
                    <a:pt x="39" y="500"/>
                  </a:lnTo>
                  <a:lnTo>
                    <a:pt x="39" y="499"/>
                  </a:lnTo>
                  <a:lnTo>
                    <a:pt x="39" y="497"/>
                  </a:lnTo>
                  <a:lnTo>
                    <a:pt x="40" y="493"/>
                  </a:lnTo>
                  <a:lnTo>
                    <a:pt x="41" y="492"/>
                  </a:lnTo>
                  <a:close/>
                  <a:moveTo>
                    <a:pt x="32" y="492"/>
                  </a:moveTo>
                  <a:lnTo>
                    <a:pt x="33" y="497"/>
                  </a:lnTo>
                  <a:lnTo>
                    <a:pt x="30" y="496"/>
                  </a:lnTo>
                  <a:lnTo>
                    <a:pt x="29" y="494"/>
                  </a:lnTo>
                  <a:lnTo>
                    <a:pt x="30" y="492"/>
                  </a:lnTo>
                  <a:lnTo>
                    <a:pt x="32" y="492"/>
                  </a:lnTo>
                  <a:close/>
                  <a:moveTo>
                    <a:pt x="50" y="489"/>
                  </a:moveTo>
                  <a:lnTo>
                    <a:pt x="50" y="489"/>
                  </a:lnTo>
                  <a:lnTo>
                    <a:pt x="60" y="489"/>
                  </a:lnTo>
                  <a:lnTo>
                    <a:pt x="58" y="492"/>
                  </a:lnTo>
                  <a:lnTo>
                    <a:pt x="56" y="492"/>
                  </a:lnTo>
                  <a:lnTo>
                    <a:pt x="55" y="491"/>
                  </a:lnTo>
                  <a:lnTo>
                    <a:pt x="54" y="490"/>
                  </a:lnTo>
                  <a:lnTo>
                    <a:pt x="53" y="491"/>
                  </a:lnTo>
                  <a:lnTo>
                    <a:pt x="52" y="491"/>
                  </a:lnTo>
                  <a:lnTo>
                    <a:pt x="48" y="492"/>
                  </a:lnTo>
                  <a:lnTo>
                    <a:pt x="50" y="502"/>
                  </a:lnTo>
                  <a:lnTo>
                    <a:pt x="54" y="501"/>
                  </a:lnTo>
                  <a:lnTo>
                    <a:pt x="56" y="501"/>
                  </a:lnTo>
                  <a:lnTo>
                    <a:pt x="56" y="505"/>
                  </a:lnTo>
                  <a:lnTo>
                    <a:pt x="50" y="506"/>
                  </a:lnTo>
                  <a:lnTo>
                    <a:pt x="52" y="509"/>
                  </a:lnTo>
                  <a:lnTo>
                    <a:pt x="52" y="510"/>
                  </a:lnTo>
                  <a:lnTo>
                    <a:pt x="52" y="511"/>
                  </a:lnTo>
                  <a:lnTo>
                    <a:pt x="54" y="511"/>
                  </a:lnTo>
                  <a:lnTo>
                    <a:pt x="56" y="511"/>
                  </a:lnTo>
                  <a:lnTo>
                    <a:pt x="53" y="515"/>
                  </a:lnTo>
                  <a:lnTo>
                    <a:pt x="52" y="516"/>
                  </a:lnTo>
                  <a:lnTo>
                    <a:pt x="55" y="515"/>
                  </a:lnTo>
                  <a:lnTo>
                    <a:pt x="57" y="515"/>
                  </a:lnTo>
                  <a:lnTo>
                    <a:pt x="52" y="518"/>
                  </a:lnTo>
                  <a:lnTo>
                    <a:pt x="49" y="518"/>
                  </a:lnTo>
                  <a:lnTo>
                    <a:pt x="48" y="517"/>
                  </a:lnTo>
                  <a:lnTo>
                    <a:pt x="48" y="516"/>
                  </a:lnTo>
                  <a:lnTo>
                    <a:pt x="48" y="507"/>
                  </a:lnTo>
                  <a:lnTo>
                    <a:pt x="46" y="507"/>
                  </a:lnTo>
                  <a:lnTo>
                    <a:pt x="44" y="507"/>
                  </a:lnTo>
                  <a:lnTo>
                    <a:pt x="45" y="499"/>
                  </a:lnTo>
                  <a:lnTo>
                    <a:pt x="47" y="490"/>
                  </a:lnTo>
                  <a:lnTo>
                    <a:pt x="50" y="489"/>
                  </a:lnTo>
                  <a:close/>
                  <a:moveTo>
                    <a:pt x="17" y="376"/>
                  </a:moveTo>
                  <a:lnTo>
                    <a:pt x="17" y="376"/>
                  </a:lnTo>
                  <a:lnTo>
                    <a:pt x="15" y="378"/>
                  </a:lnTo>
                  <a:lnTo>
                    <a:pt x="13" y="380"/>
                  </a:lnTo>
                  <a:lnTo>
                    <a:pt x="13" y="382"/>
                  </a:lnTo>
                  <a:lnTo>
                    <a:pt x="13" y="384"/>
                  </a:lnTo>
                  <a:lnTo>
                    <a:pt x="14" y="385"/>
                  </a:lnTo>
                  <a:lnTo>
                    <a:pt x="16" y="385"/>
                  </a:lnTo>
                  <a:lnTo>
                    <a:pt x="13" y="390"/>
                  </a:lnTo>
                  <a:lnTo>
                    <a:pt x="12" y="391"/>
                  </a:lnTo>
                  <a:lnTo>
                    <a:pt x="12" y="392"/>
                  </a:lnTo>
                  <a:lnTo>
                    <a:pt x="13" y="392"/>
                  </a:lnTo>
                  <a:lnTo>
                    <a:pt x="19" y="386"/>
                  </a:lnTo>
                  <a:lnTo>
                    <a:pt x="21" y="384"/>
                  </a:lnTo>
                  <a:lnTo>
                    <a:pt x="20" y="384"/>
                  </a:lnTo>
                  <a:lnTo>
                    <a:pt x="16" y="385"/>
                  </a:lnTo>
                  <a:lnTo>
                    <a:pt x="16" y="384"/>
                  </a:lnTo>
                  <a:lnTo>
                    <a:pt x="16" y="383"/>
                  </a:lnTo>
                  <a:lnTo>
                    <a:pt x="17" y="382"/>
                  </a:lnTo>
                  <a:lnTo>
                    <a:pt x="20" y="383"/>
                  </a:lnTo>
                  <a:lnTo>
                    <a:pt x="20" y="380"/>
                  </a:lnTo>
                  <a:lnTo>
                    <a:pt x="21" y="379"/>
                  </a:lnTo>
                  <a:lnTo>
                    <a:pt x="20" y="377"/>
                  </a:lnTo>
                  <a:lnTo>
                    <a:pt x="17" y="376"/>
                  </a:lnTo>
                  <a:close/>
                  <a:moveTo>
                    <a:pt x="15" y="366"/>
                  </a:moveTo>
                  <a:lnTo>
                    <a:pt x="16" y="368"/>
                  </a:lnTo>
                  <a:lnTo>
                    <a:pt x="16" y="366"/>
                  </a:lnTo>
                  <a:lnTo>
                    <a:pt x="15" y="366"/>
                  </a:lnTo>
                  <a:close/>
                  <a:moveTo>
                    <a:pt x="17" y="331"/>
                  </a:moveTo>
                  <a:lnTo>
                    <a:pt x="17" y="331"/>
                  </a:lnTo>
                  <a:lnTo>
                    <a:pt x="17" y="343"/>
                  </a:lnTo>
                  <a:lnTo>
                    <a:pt x="16" y="353"/>
                  </a:lnTo>
                  <a:lnTo>
                    <a:pt x="21" y="354"/>
                  </a:lnTo>
                  <a:lnTo>
                    <a:pt x="23" y="351"/>
                  </a:lnTo>
                  <a:lnTo>
                    <a:pt x="25" y="348"/>
                  </a:lnTo>
                  <a:lnTo>
                    <a:pt x="25" y="346"/>
                  </a:lnTo>
                  <a:lnTo>
                    <a:pt x="25" y="344"/>
                  </a:lnTo>
                  <a:lnTo>
                    <a:pt x="22" y="342"/>
                  </a:lnTo>
                  <a:lnTo>
                    <a:pt x="25" y="331"/>
                  </a:lnTo>
                  <a:lnTo>
                    <a:pt x="21" y="331"/>
                  </a:lnTo>
                  <a:lnTo>
                    <a:pt x="17" y="331"/>
                  </a:lnTo>
                  <a:close/>
                </a:path>
              </a:pathLst>
            </a:custGeom>
            <a:grpFill/>
            <a:ln w="1905">
              <a:solidFill>
                <a:srgbClr val="FAE374"/>
              </a:solidFill>
              <a:prstDash val="solid"/>
              <a:round/>
              <a:headEnd/>
              <a:tailEnd/>
            </a:ln>
          </p:spPr>
          <p:txBody>
            <a:bodyPr/>
            <a:lstStyle/>
            <a:p>
              <a:endParaRPr lang="en-US"/>
            </a:p>
          </p:txBody>
        </p:sp>
        <p:sp>
          <p:nvSpPr>
            <p:cNvPr id="237" name="Freeform 312"/>
            <p:cNvSpPr>
              <a:spLocks noChangeAspect="1"/>
            </p:cNvSpPr>
            <p:nvPr/>
          </p:nvSpPr>
          <p:spPr bwMode="auto">
            <a:xfrm>
              <a:off x="4678683" y="2865396"/>
              <a:ext cx="137154" cy="293846"/>
            </a:xfrm>
            <a:custGeom>
              <a:avLst/>
              <a:gdLst>
                <a:gd name="T0" fmla="*/ 1 w 105"/>
                <a:gd name="T1" fmla="*/ 119 h 206"/>
                <a:gd name="T2" fmla="*/ 3 w 105"/>
                <a:gd name="T3" fmla="*/ 124 h 206"/>
                <a:gd name="T4" fmla="*/ 8 w 105"/>
                <a:gd name="T5" fmla="*/ 126 h 206"/>
                <a:gd name="T6" fmla="*/ 15 w 105"/>
                <a:gd name="T7" fmla="*/ 125 h 206"/>
                <a:gd name="T8" fmla="*/ 11 w 105"/>
                <a:gd name="T9" fmla="*/ 129 h 206"/>
                <a:gd name="T10" fmla="*/ 4 w 105"/>
                <a:gd name="T11" fmla="*/ 129 h 206"/>
                <a:gd name="T12" fmla="*/ 12 w 105"/>
                <a:gd name="T13" fmla="*/ 138 h 206"/>
                <a:gd name="T14" fmla="*/ 13 w 105"/>
                <a:gd name="T15" fmla="*/ 143 h 206"/>
                <a:gd name="T16" fmla="*/ 15 w 105"/>
                <a:gd name="T17" fmla="*/ 149 h 206"/>
                <a:gd name="T18" fmla="*/ 15 w 105"/>
                <a:gd name="T19" fmla="*/ 152 h 206"/>
                <a:gd name="T20" fmla="*/ 13 w 105"/>
                <a:gd name="T21" fmla="*/ 155 h 206"/>
                <a:gd name="T22" fmla="*/ 16 w 105"/>
                <a:gd name="T23" fmla="*/ 163 h 206"/>
                <a:gd name="T24" fmla="*/ 16 w 105"/>
                <a:gd name="T25" fmla="*/ 170 h 206"/>
                <a:gd name="T26" fmla="*/ 18 w 105"/>
                <a:gd name="T27" fmla="*/ 175 h 206"/>
                <a:gd name="T28" fmla="*/ 6 w 105"/>
                <a:gd name="T29" fmla="*/ 175 h 206"/>
                <a:gd name="T30" fmla="*/ 3 w 105"/>
                <a:gd name="T31" fmla="*/ 181 h 206"/>
                <a:gd name="T32" fmla="*/ 7 w 105"/>
                <a:gd name="T33" fmla="*/ 185 h 206"/>
                <a:gd name="T34" fmla="*/ 12 w 105"/>
                <a:gd name="T35" fmla="*/ 192 h 206"/>
                <a:gd name="T36" fmla="*/ 11 w 105"/>
                <a:gd name="T37" fmla="*/ 206 h 206"/>
                <a:gd name="T38" fmla="*/ 23 w 105"/>
                <a:gd name="T39" fmla="*/ 201 h 206"/>
                <a:gd name="T40" fmla="*/ 27 w 105"/>
                <a:gd name="T41" fmla="*/ 203 h 206"/>
                <a:gd name="T42" fmla="*/ 40 w 105"/>
                <a:gd name="T43" fmla="*/ 201 h 206"/>
                <a:gd name="T44" fmla="*/ 48 w 105"/>
                <a:gd name="T45" fmla="*/ 195 h 206"/>
                <a:gd name="T46" fmla="*/ 51 w 105"/>
                <a:gd name="T47" fmla="*/ 193 h 206"/>
                <a:gd name="T48" fmla="*/ 56 w 105"/>
                <a:gd name="T49" fmla="*/ 191 h 206"/>
                <a:gd name="T50" fmla="*/ 52 w 105"/>
                <a:gd name="T51" fmla="*/ 187 h 206"/>
                <a:gd name="T52" fmla="*/ 52 w 105"/>
                <a:gd name="T53" fmla="*/ 185 h 206"/>
                <a:gd name="T54" fmla="*/ 61 w 105"/>
                <a:gd name="T55" fmla="*/ 182 h 206"/>
                <a:gd name="T56" fmla="*/ 67 w 105"/>
                <a:gd name="T57" fmla="*/ 178 h 206"/>
                <a:gd name="T58" fmla="*/ 72 w 105"/>
                <a:gd name="T59" fmla="*/ 177 h 206"/>
                <a:gd name="T60" fmla="*/ 74 w 105"/>
                <a:gd name="T61" fmla="*/ 173 h 206"/>
                <a:gd name="T62" fmla="*/ 81 w 105"/>
                <a:gd name="T63" fmla="*/ 168 h 206"/>
                <a:gd name="T64" fmla="*/ 84 w 105"/>
                <a:gd name="T65" fmla="*/ 163 h 206"/>
                <a:gd name="T66" fmla="*/ 88 w 105"/>
                <a:gd name="T67" fmla="*/ 161 h 206"/>
                <a:gd name="T68" fmla="*/ 86 w 105"/>
                <a:gd name="T69" fmla="*/ 158 h 206"/>
                <a:gd name="T70" fmla="*/ 85 w 105"/>
                <a:gd name="T71" fmla="*/ 153 h 206"/>
                <a:gd name="T72" fmla="*/ 85 w 105"/>
                <a:gd name="T73" fmla="*/ 149 h 206"/>
                <a:gd name="T74" fmla="*/ 84 w 105"/>
                <a:gd name="T75" fmla="*/ 146 h 206"/>
                <a:gd name="T76" fmla="*/ 86 w 105"/>
                <a:gd name="T77" fmla="*/ 142 h 206"/>
                <a:gd name="T78" fmla="*/ 85 w 105"/>
                <a:gd name="T79" fmla="*/ 137 h 206"/>
                <a:gd name="T80" fmla="*/ 80 w 105"/>
                <a:gd name="T81" fmla="*/ 137 h 206"/>
                <a:gd name="T82" fmla="*/ 77 w 105"/>
                <a:gd name="T83" fmla="*/ 136 h 206"/>
                <a:gd name="T84" fmla="*/ 80 w 105"/>
                <a:gd name="T85" fmla="*/ 133 h 206"/>
                <a:gd name="T86" fmla="*/ 82 w 105"/>
                <a:gd name="T87" fmla="*/ 128 h 206"/>
                <a:gd name="T88" fmla="*/ 84 w 105"/>
                <a:gd name="T89" fmla="*/ 124 h 206"/>
                <a:gd name="T90" fmla="*/ 86 w 105"/>
                <a:gd name="T91" fmla="*/ 117 h 206"/>
                <a:gd name="T92" fmla="*/ 89 w 105"/>
                <a:gd name="T93" fmla="*/ 112 h 206"/>
                <a:gd name="T94" fmla="*/ 91 w 105"/>
                <a:gd name="T95" fmla="*/ 109 h 206"/>
                <a:gd name="T96" fmla="*/ 90 w 105"/>
                <a:gd name="T97" fmla="*/ 105 h 206"/>
                <a:gd name="T98" fmla="*/ 93 w 105"/>
                <a:gd name="T99" fmla="*/ 101 h 206"/>
                <a:gd name="T100" fmla="*/ 98 w 105"/>
                <a:gd name="T101" fmla="*/ 100 h 206"/>
                <a:gd name="T102" fmla="*/ 102 w 105"/>
                <a:gd name="T103" fmla="*/ 100 h 206"/>
                <a:gd name="T104" fmla="*/ 18 w 105"/>
                <a:gd name="T105" fmla="*/ 0 h 206"/>
                <a:gd name="T106" fmla="*/ 13 w 105"/>
                <a:gd name="T107" fmla="*/ 33 h 206"/>
                <a:gd name="T108" fmla="*/ 18 w 105"/>
                <a:gd name="T109" fmla="*/ 43 h 206"/>
                <a:gd name="T110" fmla="*/ 17 w 105"/>
                <a:gd name="T111" fmla="*/ 46 h 206"/>
                <a:gd name="T112" fmla="*/ 15 w 105"/>
                <a:gd name="T113" fmla="*/ 54 h 206"/>
                <a:gd name="T114" fmla="*/ 0 w 105"/>
                <a:gd name="T115" fmla="*/ 109 h 2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
                <a:gd name="T175" fmla="*/ 0 h 206"/>
                <a:gd name="T176" fmla="*/ 105 w 105"/>
                <a:gd name="T177" fmla="*/ 206 h 2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 h="206">
                  <a:moveTo>
                    <a:pt x="0" y="118"/>
                  </a:moveTo>
                  <a:lnTo>
                    <a:pt x="0" y="118"/>
                  </a:lnTo>
                  <a:lnTo>
                    <a:pt x="1" y="119"/>
                  </a:lnTo>
                  <a:lnTo>
                    <a:pt x="2" y="121"/>
                  </a:lnTo>
                  <a:lnTo>
                    <a:pt x="3" y="124"/>
                  </a:lnTo>
                  <a:lnTo>
                    <a:pt x="6" y="125"/>
                  </a:lnTo>
                  <a:lnTo>
                    <a:pt x="8" y="126"/>
                  </a:lnTo>
                  <a:lnTo>
                    <a:pt x="9" y="126"/>
                  </a:lnTo>
                  <a:lnTo>
                    <a:pt x="15" y="125"/>
                  </a:lnTo>
                  <a:lnTo>
                    <a:pt x="16" y="128"/>
                  </a:lnTo>
                  <a:lnTo>
                    <a:pt x="15" y="129"/>
                  </a:lnTo>
                  <a:lnTo>
                    <a:pt x="11" y="129"/>
                  </a:lnTo>
                  <a:lnTo>
                    <a:pt x="4" y="129"/>
                  </a:lnTo>
                  <a:lnTo>
                    <a:pt x="12" y="137"/>
                  </a:lnTo>
                  <a:lnTo>
                    <a:pt x="12" y="138"/>
                  </a:lnTo>
                  <a:lnTo>
                    <a:pt x="12" y="141"/>
                  </a:lnTo>
                  <a:lnTo>
                    <a:pt x="12" y="142"/>
                  </a:lnTo>
                  <a:lnTo>
                    <a:pt x="13" y="143"/>
                  </a:lnTo>
                  <a:lnTo>
                    <a:pt x="15" y="145"/>
                  </a:lnTo>
                  <a:lnTo>
                    <a:pt x="15" y="149"/>
                  </a:lnTo>
                  <a:lnTo>
                    <a:pt x="15" y="152"/>
                  </a:lnTo>
                  <a:lnTo>
                    <a:pt x="13" y="152"/>
                  </a:lnTo>
                  <a:lnTo>
                    <a:pt x="13" y="155"/>
                  </a:lnTo>
                  <a:lnTo>
                    <a:pt x="13" y="160"/>
                  </a:lnTo>
                  <a:lnTo>
                    <a:pt x="16" y="163"/>
                  </a:lnTo>
                  <a:lnTo>
                    <a:pt x="16" y="167"/>
                  </a:lnTo>
                  <a:lnTo>
                    <a:pt x="16" y="170"/>
                  </a:lnTo>
                  <a:lnTo>
                    <a:pt x="17" y="174"/>
                  </a:lnTo>
                  <a:lnTo>
                    <a:pt x="18" y="175"/>
                  </a:lnTo>
                  <a:lnTo>
                    <a:pt x="12" y="175"/>
                  </a:lnTo>
                  <a:lnTo>
                    <a:pt x="8" y="175"/>
                  </a:lnTo>
                  <a:lnTo>
                    <a:pt x="6" y="175"/>
                  </a:lnTo>
                  <a:lnTo>
                    <a:pt x="3" y="178"/>
                  </a:lnTo>
                  <a:lnTo>
                    <a:pt x="3" y="181"/>
                  </a:lnTo>
                  <a:lnTo>
                    <a:pt x="3" y="182"/>
                  </a:lnTo>
                  <a:lnTo>
                    <a:pt x="7" y="185"/>
                  </a:lnTo>
                  <a:lnTo>
                    <a:pt x="11" y="190"/>
                  </a:lnTo>
                  <a:lnTo>
                    <a:pt x="12" y="192"/>
                  </a:lnTo>
                  <a:lnTo>
                    <a:pt x="12" y="195"/>
                  </a:lnTo>
                  <a:lnTo>
                    <a:pt x="13" y="200"/>
                  </a:lnTo>
                  <a:lnTo>
                    <a:pt x="11" y="206"/>
                  </a:lnTo>
                  <a:lnTo>
                    <a:pt x="15" y="206"/>
                  </a:lnTo>
                  <a:lnTo>
                    <a:pt x="19" y="206"/>
                  </a:lnTo>
                  <a:lnTo>
                    <a:pt x="23" y="201"/>
                  </a:lnTo>
                  <a:lnTo>
                    <a:pt x="24" y="202"/>
                  </a:lnTo>
                  <a:lnTo>
                    <a:pt x="27" y="203"/>
                  </a:lnTo>
                  <a:lnTo>
                    <a:pt x="33" y="202"/>
                  </a:lnTo>
                  <a:lnTo>
                    <a:pt x="40" y="201"/>
                  </a:lnTo>
                  <a:lnTo>
                    <a:pt x="43" y="200"/>
                  </a:lnTo>
                  <a:lnTo>
                    <a:pt x="48" y="195"/>
                  </a:lnTo>
                  <a:lnTo>
                    <a:pt x="49" y="194"/>
                  </a:lnTo>
                  <a:lnTo>
                    <a:pt x="51" y="193"/>
                  </a:lnTo>
                  <a:lnTo>
                    <a:pt x="55" y="191"/>
                  </a:lnTo>
                  <a:lnTo>
                    <a:pt x="56" y="191"/>
                  </a:lnTo>
                  <a:lnTo>
                    <a:pt x="55" y="190"/>
                  </a:lnTo>
                  <a:lnTo>
                    <a:pt x="53" y="188"/>
                  </a:lnTo>
                  <a:lnTo>
                    <a:pt x="52" y="187"/>
                  </a:lnTo>
                  <a:lnTo>
                    <a:pt x="51" y="186"/>
                  </a:lnTo>
                  <a:lnTo>
                    <a:pt x="52" y="185"/>
                  </a:lnTo>
                  <a:lnTo>
                    <a:pt x="55" y="183"/>
                  </a:lnTo>
                  <a:lnTo>
                    <a:pt x="58" y="183"/>
                  </a:lnTo>
                  <a:lnTo>
                    <a:pt x="61" y="182"/>
                  </a:lnTo>
                  <a:lnTo>
                    <a:pt x="64" y="181"/>
                  </a:lnTo>
                  <a:lnTo>
                    <a:pt x="67" y="178"/>
                  </a:lnTo>
                  <a:lnTo>
                    <a:pt x="69" y="177"/>
                  </a:lnTo>
                  <a:lnTo>
                    <a:pt x="72" y="177"/>
                  </a:lnTo>
                  <a:lnTo>
                    <a:pt x="72" y="176"/>
                  </a:lnTo>
                  <a:lnTo>
                    <a:pt x="74" y="173"/>
                  </a:lnTo>
                  <a:lnTo>
                    <a:pt x="80" y="169"/>
                  </a:lnTo>
                  <a:lnTo>
                    <a:pt x="81" y="168"/>
                  </a:lnTo>
                  <a:lnTo>
                    <a:pt x="82" y="166"/>
                  </a:lnTo>
                  <a:lnTo>
                    <a:pt x="84" y="163"/>
                  </a:lnTo>
                  <a:lnTo>
                    <a:pt x="85" y="162"/>
                  </a:lnTo>
                  <a:lnTo>
                    <a:pt x="88" y="161"/>
                  </a:lnTo>
                  <a:lnTo>
                    <a:pt x="88" y="160"/>
                  </a:lnTo>
                  <a:lnTo>
                    <a:pt x="88" y="159"/>
                  </a:lnTo>
                  <a:lnTo>
                    <a:pt x="86" y="158"/>
                  </a:lnTo>
                  <a:lnTo>
                    <a:pt x="84" y="155"/>
                  </a:lnTo>
                  <a:lnTo>
                    <a:pt x="85" y="153"/>
                  </a:lnTo>
                  <a:lnTo>
                    <a:pt x="85" y="150"/>
                  </a:lnTo>
                  <a:lnTo>
                    <a:pt x="85" y="149"/>
                  </a:lnTo>
                  <a:lnTo>
                    <a:pt x="84" y="146"/>
                  </a:lnTo>
                  <a:lnTo>
                    <a:pt x="85" y="144"/>
                  </a:lnTo>
                  <a:lnTo>
                    <a:pt x="86" y="143"/>
                  </a:lnTo>
                  <a:lnTo>
                    <a:pt x="86" y="142"/>
                  </a:lnTo>
                  <a:lnTo>
                    <a:pt x="86" y="139"/>
                  </a:lnTo>
                  <a:lnTo>
                    <a:pt x="85" y="137"/>
                  </a:lnTo>
                  <a:lnTo>
                    <a:pt x="83" y="137"/>
                  </a:lnTo>
                  <a:lnTo>
                    <a:pt x="80" y="137"/>
                  </a:lnTo>
                  <a:lnTo>
                    <a:pt x="78" y="137"/>
                  </a:lnTo>
                  <a:lnTo>
                    <a:pt x="77" y="136"/>
                  </a:lnTo>
                  <a:lnTo>
                    <a:pt x="77" y="134"/>
                  </a:lnTo>
                  <a:lnTo>
                    <a:pt x="80" y="133"/>
                  </a:lnTo>
                  <a:lnTo>
                    <a:pt x="81" y="130"/>
                  </a:lnTo>
                  <a:lnTo>
                    <a:pt x="82" y="128"/>
                  </a:lnTo>
                  <a:lnTo>
                    <a:pt x="82" y="126"/>
                  </a:lnTo>
                  <a:lnTo>
                    <a:pt x="84" y="124"/>
                  </a:lnTo>
                  <a:lnTo>
                    <a:pt x="85" y="122"/>
                  </a:lnTo>
                  <a:lnTo>
                    <a:pt x="86" y="120"/>
                  </a:lnTo>
                  <a:lnTo>
                    <a:pt x="86" y="117"/>
                  </a:lnTo>
                  <a:lnTo>
                    <a:pt x="86" y="114"/>
                  </a:lnTo>
                  <a:lnTo>
                    <a:pt x="89" y="112"/>
                  </a:lnTo>
                  <a:lnTo>
                    <a:pt x="91" y="110"/>
                  </a:lnTo>
                  <a:lnTo>
                    <a:pt x="91" y="109"/>
                  </a:lnTo>
                  <a:lnTo>
                    <a:pt x="91" y="106"/>
                  </a:lnTo>
                  <a:lnTo>
                    <a:pt x="90" y="105"/>
                  </a:lnTo>
                  <a:lnTo>
                    <a:pt x="91" y="104"/>
                  </a:lnTo>
                  <a:lnTo>
                    <a:pt x="93" y="101"/>
                  </a:lnTo>
                  <a:lnTo>
                    <a:pt x="93" y="98"/>
                  </a:lnTo>
                  <a:lnTo>
                    <a:pt x="94" y="98"/>
                  </a:lnTo>
                  <a:lnTo>
                    <a:pt x="98" y="100"/>
                  </a:lnTo>
                  <a:lnTo>
                    <a:pt x="100" y="100"/>
                  </a:lnTo>
                  <a:lnTo>
                    <a:pt x="102" y="100"/>
                  </a:lnTo>
                  <a:lnTo>
                    <a:pt x="105" y="100"/>
                  </a:lnTo>
                  <a:lnTo>
                    <a:pt x="105" y="53"/>
                  </a:lnTo>
                  <a:lnTo>
                    <a:pt x="18" y="0"/>
                  </a:lnTo>
                  <a:lnTo>
                    <a:pt x="8" y="7"/>
                  </a:lnTo>
                  <a:lnTo>
                    <a:pt x="13" y="33"/>
                  </a:lnTo>
                  <a:lnTo>
                    <a:pt x="17" y="38"/>
                  </a:lnTo>
                  <a:lnTo>
                    <a:pt x="18" y="41"/>
                  </a:lnTo>
                  <a:lnTo>
                    <a:pt x="18" y="43"/>
                  </a:lnTo>
                  <a:lnTo>
                    <a:pt x="18" y="44"/>
                  </a:lnTo>
                  <a:lnTo>
                    <a:pt x="17" y="46"/>
                  </a:lnTo>
                  <a:lnTo>
                    <a:pt x="16" y="48"/>
                  </a:lnTo>
                  <a:lnTo>
                    <a:pt x="15" y="54"/>
                  </a:lnTo>
                  <a:lnTo>
                    <a:pt x="15" y="77"/>
                  </a:lnTo>
                  <a:lnTo>
                    <a:pt x="15" y="96"/>
                  </a:lnTo>
                  <a:lnTo>
                    <a:pt x="0" y="109"/>
                  </a:lnTo>
                  <a:lnTo>
                    <a:pt x="0" y="118"/>
                  </a:lnTo>
                  <a:close/>
                </a:path>
              </a:pathLst>
            </a:custGeom>
            <a:grpFill/>
            <a:ln w="1905">
              <a:solidFill>
                <a:srgbClr val="FAE374"/>
              </a:solidFill>
              <a:prstDash val="solid"/>
              <a:round/>
              <a:headEnd/>
              <a:tailEnd/>
            </a:ln>
          </p:spPr>
          <p:txBody>
            <a:bodyPr/>
            <a:lstStyle/>
            <a:p>
              <a:endParaRPr lang="en-US"/>
            </a:p>
          </p:txBody>
        </p:sp>
        <p:sp>
          <p:nvSpPr>
            <p:cNvPr id="238" name="Freeform 313"/>
            <p:cNvSpPr>
              <a:spLocks noChangeAspect="1"/>
            </p:cNvSpPr>
            <p:nvPr/>
          </p:nvSpPr>
          <p:spPr bwMode="auto">
            <a:xfrm>
              <a:off x="4679989" y="3095053"/>
              <a:ext cx="173728" cy="139791"/>
            </a:xfrm>
            <a:custGeom>
              <a:avLst/>
              <a:gdLst>
                <a:gd name="T0" fmla="*/ 47 w 133"/>
                <a:gd name="T1" fmla="*/ 80 h 98"/>
                <a:gd name="T2" fmla="*/ 52 w 133"/>
                <a:gd name="T3" fmla="*/ 75 h 98"/>
                <a:gd name="T4" fmla="*/ 54 w 133"/>
                <a:gd name="T5" fmla="*/ 71 h 98"/>
                <a:gd name="T6" fmla="*/ 56 w 133"/>
                <a:gd name="T7" fmla="*/ 70 h 98"/>
                <a:gd name="T8" fmla="*/ 64 w 133"/>
                <a:gd name="T9" fmla="*/ 70 h 98"/>
                <a:gd name="T10" fmla="*/ 70 w 133"/>
                <a:gd name="T11" fmla="*/ 75 h 98"/>
                <a:gd name="T12" fmla="*/ 79 w 133"/>
                <a:gd name="T13" fmla="*/ 77 h 98"/>
                <a:gd name="T14" fmla="*/ 85 w 133"/>
                <a:gd name="T15" fmla="*/ 78 h 98"/>
                <a:gd name="T16" fmla="*/ 91 w 133"/>
                <a:gd name="T17" fmla="*/ 75 h 98"/>
                <a:gd name="T18" fmla="*/ 93 w 133"/>
                <a:gd name="T19" fmla="*/ 73 h 98"/>
                <a:gd name="T20" fmla="*/ 98 w 133"/>
                <a:gd name="T21" fmla="*/ 75 h 98"/>
                <a:gd name="T22" fmla="*/ 106 w 133"/>
                <a:gd name="T23" fmla="*/ 74 h 98"/>
                <a:gd name="T24" fmla="*/ 106 w 133"/>
                <a:gd name="T25" fmla="*/ 71 h 98"/>
                <a:gd name="T26" fmla="*/ 108 w 133"/>
                <a:gd name="T27" fmla="*/ 71 h 98"/>
                <a:gd name="T28" fmla="*/ 112 w 133"/>
                <a:gd name="T29" fmla="*/ 71 h 98"/>
                <a:gd name="T30" fmla="*/ 116 w 133"/>
                <a:gd name="T31" fmla="*/ 67 h 98"/>
                <a:gd name="T32" fmla="*/ 124 w 133"/>
                <a:gd name="T33" fmla="*/ 67 h 98"/>
                <a:gd name="T34" fmla="*/ 127 w 133"/>
                <a:gd name="T35" fmla="*/ 69 h 98"/>
                <a:gd name="T36" fmla="*/ 133 w 133"/>
                <a:gd name="T37" fmla="*/ 69 h 98"/>
                <a:gd name="T38" fmla="*/ 132 w 133"/>
                <a:gd name="T39" fmla="*/ 65 h 98"/>
                <a:gd name="T40" fmla="*/ 130 w 133"/>
                <a:gd name="T41" fmla="*/ 64 h 98"/>
                <a:gd name="T42" fmla="*/ 130 w 133"/>
                <a:gd name="T43" fmla="*/ 57 h 98"/>
                <a:gd name="T44" fmla="*/ 123 w 133"/>
                <a:gd name="T45" fmla="*/ 51 h 98"/>
                <a:gd name="T46" fmla="*/ 119 w 133"/>
                <a:gd name="T47" fmla="*/ 45 h 98"/>
                <a:gd name="T48" fmla="*/ 115 w 133"/>
                <a:gd name="T49" fmla="*/ 43 h 98"/>
                <a:gd name="T50" fmla="*/ 109 w 133"/>
                <a:gd name="T51" fmla="*/ 40 h 98"/>
                <a:gd name="T52" fmla="*/ 105 w 133"/>
                <a:gd name="T53" fmla="*/ 38 h 98"/>
                <a:gd name="T54" fmla="*/ 103 w 133"/>
                <a:gd name="T55" fmla="*/ 37 h 98"/>
                <a:gd name="T56" fmla="*/ 98 w 133"/>
                <a:gd name="T57" fmla="*/ 30 h 98"/>
                <a:gd name="T58" fmla="*/ 96 w 133"/>
                <a:gd name="T59" fmla="*/ 24 h 98"/>
                <a:gd name="T60" fmla="*/ 93 w 133"/>
                <a:gd name="T61" fmla="*/ 18 h 98"/>
                <a:gd name="T62" fmla="*/ 92 w 133"/>
                <a:gd name="T63" fmla="*/ 14 h 98"/>
                <a:gd name="T64" fmla="*/ 87 w 133"/>
                <a:gd name="T65" fmla="*/ 0 h 98"/>
                <a:gd name="T66" fmla="*/ 83 w 133"/>
                <a:gd name="T67" fmla="*/ 2 h 98"/>
                <a:gd name="T68" fmla="*/ 80 w 133"/>
                <a:gd name="T69" fmla="*/ 7 h 98"/>
                <a:gd name="T70" fmla="*/ 73 w 133"/>
                <a:gd name="T71" fmla="*/ 12 h 98"/>
                <a:gd name="T72" fmla="*/ 71 w 133"/>
                <a:gd name="T73" fmla="*/ 16 h 98"/>
                <a:gd name="T74" fmla="*/ 66 w 133"/>
                <a:gd name="T75" fmla="*/ 17 h 98"/>
                <a:gd name="T76" fmla="*/ 60 w 133"/>
                <a:gd name="T77" fmla="*/ 21 h 98"/>
                <a:gd name="T78" fmla="*/ 51 w 133"/>
                <a:gd name="T79" fmla="*/ 24 h 98"/>
                <a:gd name="T80" fmla="*/ 51 w 133"/>
                <a:gd name="T81" fmla="*/ 26 h 98"/>
                <a:gd name="T82" fmla="*/ 55 w 133"/>
                <a:gd name="T83" fmla="*/ 30 h 98"/>
                <a:gd name="T84" fmla="*/ 50 w 133"/>
                <a:gd name="T85" fmla="*/ 32 h 98"/>
                <a:gd name="T86" fmla="*/ 47 w 133"/>
                <a:gd name="T87" fmla="*/ 34 h 98"/>
                <a:gd name="T88" fmla="*/ 39 w 133"/>
                <a:gd name="T89" fmla="*/ 40 h 98"/>
                <a:gd name="T90" fmla="*/ 26 w 133"/>
                <a:gd name="T91" fmla="*/ 42 h 98"/>
                <a:gd name="T92" fmla="*/ 18 w 133"/>
                <a:gd name="T93" fmla="*/ 45 h 98"/>
                <a:gd name="T94" fmla="*/ 10 w 133"/>
                <a:gd name="T95" fmla="*/ 45 h 98"/>
                <a:gd name="T96" fmla="*/ 3 w 133"/>
                <a:gd name="T97" fmla="*/ 58 h 98"/>
                <a:gd name="T98" fmla="*/ 0 w 133"/>
                <a:gd name="T99" fmla="*/ 62 h 98"/>
                <a:gd name="T100" fmla="*/ 3 w 133"/>
                <a:gd name="T101" fmla="*/ 64 h 98"/>
                <a:gd name="T102" fmla="*/ 7 w 133"/>
                <a:gd name="T103" fmla="*/ 72 h 98"/>
                <a:gd name="T104" fmla="*/ 10 w 133"/>
                <a:gd name="T105" fmla="*/ 81 h 98"/>
                <a:gd name="T106" fmla="*/ 17 w 133"/>
                <a:gd name="T107" fmla="*/ 88 h 98"/>
                <a:gd name="T108" fmla="*/ 24 w 133"/>
                <a:gd name="T109" fmla="*/ 96 h 98"/>
                <a:gd name="T110" fmla="*/ 27 w 133"/>
                <a:gd name="T111" fmla="*/ 98 h 98"/>
                <a:gd name="T112" fmla="*/ 31 w 133"/>
                <a:gd name="T113" fmla="*/ 96 h 98"/>
                <a:gd name="T114" fmla="*/ 34 w 133"/>
                <a:gd name="T115" fmla="*/ 91 h 98"/>
                <a:gd name="T116" fmla="*/ 38 w 133"/>
                <a:gd name="T117" fmla="*/ 92 h 98"/>
                <a:gd name="T118" fmla="*/ 46 w 133"/>
                <a:gd name="T119" fmla="*/ 90 h 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3"/>
                <a:gd name="T181" fmla="*/ 0 h 98"/>
                <a:gd name="T182" fmla="*/ 133 w 133"/>
                <a:gd name="T183" fmla="*/ 98 h 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3" h="98">
                  <a:moveTo>
                    <a:pt x="46" y="90"/>
                  </a:moveTo>
                  <a:lnTo>
                    <a:pt x="47" y="80"/>
                  </a:lnTo>
                  <a:lnTo>
                    <a:pt x="49" y="79"/>
                  </a:lnTo>
                  <a:lnTo>
                    <a:pt x="51" y="78"/>
                  </a:lnTo>
                  <a:lnTo>
                    <a:pt x="52" y="75"/>
                  </a:lnTo>
                  <a:lnTo>
                    <a:pt x="52" y="73"/>
                  </a:lnTo>
                  <a:lnTo>
                    <a:pt x="54" y="71"/>
                  </a:lnTo>
                  <a:lnTo>
                    <a:pt x="55" y="70"/>
                  </a:lnTo>
                  <a:lnTo>
                    <a:pt x="56" y="70"/>
                  </a:lnTo>
                  <a:lnTo>
                    <a:pt x="59" y="69"/>
                  </a:lnTo>
                  <a:lnTo>
                    <a:pt x="62" y="69"/>
                  </a:lnTo>
                  <a:lnTo>
                    <a:pt x="64" y="70"/>
                  </a:lnTo>
                  <a:lnTo>
                    <a:pt x="67" y="73"/>
                  </a:lnTo>
                  <a:lnTo>
                    <a:pt x="70" y="75"/>
                  </a:lnTo>
                  <a:lnTo>
                    <a:pt x="74" y="77"/>
                  </a:lnTo>
                  <a:lnTo>
                    <a:pt x="79" y="77"/>
                  </a:lnTo>
                  <a:lnTo>
                    <a:pt x="85" y="78"/>
                  </a:lnTo>
                  <a:lnTo>
                    <a:pt x="91" y="79"/>
                  </a:lnTo>
                  <a:lnTo>
                    <a:pt x="91" y="75"/>
                  </a:lnTo>
                  <a:lnTo>
                    <a:pt x="92" y="74"/>
                  </a:lnTo>
                  <a:lnTo>
                    <a:pt x="93" y="73"/>
                  </a:lnTo>
                  <a:lnTo>
                    <a:pt x="95" y="73"/>
                  </a:lnTo>
                  <a:lnTo>
                    <a:pt x="97" y="74"/>
                  </a:lnTo>
                  <a:lnTo>
                    <a:pt x="98" y="75"/>
                  </a:lnTo>
                  <a:lnTo>
                    <a:pt x="100" y="75"/>
                  </a:lnTo>
                  <a:lnTo>
                    <a:pt x="106" y="74"/>
                  </a:lnTo>
                  <a:lnTo>
                    <a:pt x="105" y="72"/>
                  </a:lnTo>
                  <a:lnTo>
                    <a:pt x="106" y="71"/>
                  </a:lnTo>
                  <a:lnTo>
                    <a:pt x="107" y="71"/>
                  </a:lnTo>
                  <a:lnTo>
                    <a:pt x="108" y="71"/>
                  </a:lnTo>
                  <a:lnTo>
                    <a:pt x="109" y="72"/>
                  </a:lnTo>
                  <a:lnTo>
                    <a:pt x="112" y="71"/>
                  </a:lnTo>
                  <a:lnTo>
                    <a:pt x="114" y="69"/>
                  </a:lnTo>
                  <a:lnTo>
                    <a:pt x="116" y="67"/>
                  </a:lnTo>
                  <a:lnTo>
                    <a:pt x="124" y="67"/>
                  </a:lnTo>
                  <a:lnTo>
                    <a:pt x="127" y="67"/>
                  </a:lnTo>
                  <a:lnTo>
                    <a:pt x="127" y="69"/>
                  </a:lnTo>
                  <a:lnTo>
                    <a:pt x="128" y="70"/>
                  </a:lnTo>
                  <a:lnTo>
                    <a:pt x="133" y="69"/>
                  </a:lnTo>
                  <a:lnTo>
                    <a:pt x="133" y="67"/>
                  </a:lnTo>
                  <a:lnTo>
                    <a:pt x="132" y="65"/>
                  </a:lnTo>
                  <a:lnTo>
                    <a:pt x="131" y="64"/>
                  </a:lnTo>
                  <a:lnTo>
                    <a:pt x="130" y="64"/>
                  </a:lnTo>
                  <a:lnTo>
                    <a:pt x="130" y="62"/>
                  </a:lnTo>
                  <a:lnTo>
                    <a:pt x="130" y="57"/>
                  </a:lnTo>
                  <a:lnTo>
                    <a:pt x="128" y="54"/>
                  </a:lnTo>
                  <a:lnTo>
                    <a:pt x="123" y="51"/>
                  </a:lnTo>
                  <a:lnTo>
                    <a:pt x="121" y="51"/>
                  </a:lnTo>
                  <a:lnTo>
                    <a:pt x="120" y="49"/>
                  </a:lnTo>
                  <a:lnTo>
                    <a:pt x="119" y="45"/>
                  </a:lnTo>
                  <a:lnTo>
                    <a:pt x="117" y="43"/>
                  </a:lnTo>
                  <a:lnTo>
                    <a:pt x="115" y="43"/>
                  </a:lnTo>
                  <a:lnTo>
                    <a:pt x="112" y="42"/>
                  </a:lnTo>
                  <a:lnTo>
                    <a:pt x="109" y="40"/>
                  </a:lnTo>
                  <a:lnTo>
                    <a:pt x="108" y="39"/>
                  </a:lnTo>
                  <a:lnTo>
                    <a:pt x="105" y="38"/>
                  </a:lnTo>
                  <a:lnTo>
                    <a:pt x="104" y="38"/>
                  </a:lnTo>
                  <a:lnTo>
                    <a:pt x="103" y="37"/>
                  </a:lnTo>
                  <a:lnTo>
                    <a:pt x="101" y="34"/>
                  </a:lnTo>
                  <a:lnTo>
                    <a:pt x="98" y="30"/>
                  </a:lnTo>
                  <a:lnTo>
                    <a:pt x="96" y="27"/>
                  </a:lnTo>
                  <a:lnTo>
                    <a:pt x="96" y="24"/>
                  </a:lnTo>
                  <a:lnTo>
                    <a:pt x="97" y="21"/>
                  </a:lnTo>
                  <a:lnTo>
                    <a:pt x="93" y="18"/>
                  </a:lnTo>
                  <a:lnTo>
                    <a:pt x="91" y="16"/>
                  </a:lnTo>
                  <a:lnTo>
                    <a:pt x="92" y="14"/>
                  </a:lnTo>
                  <a:lnTo>
                    <a:pt x="93" y="9"/>
                  </a:lnTo>
                  <a:lnTo>
                    <a:pt x="93" y="7"/>
                  </a:lnTo>
                  <a:lnTo>
                    <a:pt x="87" y="0"/>
                  </a:lnTo>
                  <a:lnTo>
                    <a:pt x="84" y="1"/>
                  </a:lnTo>
                  <a:lnTo>
                    <a:pt x="83" y="2"/>
                  </a:lnTo>
                  <a:lnTo>
                    <a:pt x="81" y="5"/>
                  </a:lnTo>
                  <a:lnTo>
                    <a:pt x="80" y="7"/>
                  </a:lnTo>
                  <a:lnTo>
                    <a:pt x="79" y="8"/>
                  </a:lnTo>
                  <a:lnTo>
                    <a:pt x="73" y="12"/>
                  </a:lnTo>
                  <a:lnTo>
                    <a:pt x="71" y="15"/>
                  </a:lnTo>
                  <a:lnTo>
                    <a:pt x="71" y="16"/>
                  </a:lnTo>
                  <a:lnTo>
                    <a:pt x="68" y="16"/>
                  </a:lnTo>
                  <a:lnTo>
                    <a:pt x="66" y="17"/>
                  </a:lnTo>
                  <a:lnTo>
                    <a:pt x="63" y="20"/>
                  </a:lnTo>
                  <a:lnTo>
                    <a:pt x="60" y="21"/>
                  </a:lnTo>
                  <a:lnTo>
                    <a:pt x="57" y="22"/>
                  </a:lnTo>
                  <a:lnTo>
                    <a:pt x="54" y="22"/>
                  </a:lnTo>
                  <a:lnTo>
                    <a:pt x="51" y="24"/>
                  </a:lnTo>
                  <a:lnTo>
                    <a:pt x="50" y="25"/>
                  </a:lnTo>
                  <a:lnTo>
                    <a:pt x="51" y="26"/>
                  </a:lnTo>
                  <a:lnTo>
                    <a:pt x="52" y="27"/>
                  </a:lnTo>
                  <a:lnTo>
                    <a:pt x="54" y="29"/>
                  </a:lnTo>
                  <a:lnTo>
                    <a:pt x="55" y="30"/>
                  </a:lnTo>
                  <a:lnTo>
                    <a:pt x="54" y="30"/>
                  </a:lnTo>
                  <a:lnTo>
                    <a:pt x="50" y="32"/>
                  </a:lnTo>
                  <a:lnTo>
                    <a:pt x="48" y="33"/>
                  </a:lnTo>
                  <a:lnTo>
                    <a:pt x="47" y="34"/>
                  </a:lnTo>
                  <a:lnTo>
                    <a:pt x="42" y="39"/>
                  </a:lnTo>
                  <a:lnTo>
                    <a:pt x="39" y="40"/>
                  </a:lnTo>
                  <a:lnTo>
                    <a:pt x="32" y="41"/>
                  </a:lnTo>
                  <a:lnTo>
                    <a:pt x="26" y="42"/>
                  </a:lnTo>
                  <a:lnTo>
                    <a:pt x="23" y="41"/>
                  </a:lnTo>
                  <a:lnTo>
                    <a:pt x="22" y="40"/>
                  </a:lnTo>
                  <a:lnTo>
                    <a:pt x="18" y="45"/>
                  </a:lnTo>
                  <a:lnTo>
                    <a:pt x="14" y="45"/>
                  </a:lnTo>
                  <a:lnTo>
                    <a:pt x="10" y="45"/>
                  </a:lnTo>
                  <a:lnTo>
                    <a:pt x="7" y="50"/>
                  </a:lnTo>
                  <a:lnTo>
                    <a:pt x="6" y="55"/>
                  </a:lnTo>
                  <a:lnTo>
                    <a:pt x="3" y="58"/>
                  </a:lnTo>
                  <a:lnTo>
                    <a:pt x="0" y="61"/>
                  </a:lnTo>
                  <a:lnTo>
                    <a:pt x="0" y="62"/>
                  </a:lnTo>
                  <a:lnTo>
                    <a:pt x="0" y="63"/>
                  </a:lnTo>
                  <a:lnTo>
                    <a:pt x="3" y="64"/>
                  </a:lnTo>
                  <a:lnTo>
                    <a:pt x="5" y="67"/>
                  </a:lnTo>
                  <a:lnTo>
                    <a:pt x="7" y="72"/>
                  </a:lnTo>
                  <a:lnTo>
                    <a:pt x="9" y="77"/>
                  </a:lnTo>
                  <a:lnTo>
                    <a:pt x="10" y="81"/>
                  </a:lnTo>
                  <a:lnTo>
                    <a:pt x="14" y="84"/>
                  </a:lnTo>
                  <a:lnTo>
                    <a:pt x="17" y="88"/>
                  </a:lnTo>
                  <a:lnTo>
                    <a:pt x="19" y="91"/>
                  </a:lnTo>
                  <a:lnTo>
                    <a:pt x="24" y="96"/>
                  </a:lnTo>
                  <a:lnTo>
                    <a:pt x="26" y="98"/>
                  </a:lnTo>
                  <a:lnTo>
                    <a:pt x="27" y="98"/>
                  </a:lnTo>
                  <a:lnTo>
                    <a:pt x="30" y="98"/>
                  </a:lnTo>
                  <a:lnTo>
                    <a:pt x="31" y="96"/>
                  </a:lnTo>
                  <a:lnTo>
                    <a:pt x="32" y="92"/>
                  </a:lnTo>
                  <a:lnTo>
                    <a:pt x="34" y="91"/>
                  </a:lnTo>
                  <a:lnTo>
                    <a:pt x="35" y="91"/>
                  </a:lnTo>
                  <a:lnTo>
                    <a:pt x="36" y="92"/>
                  </a:lnTo>
                  <a:lnTo>
                    <a:pt x="38" y="92"/>
                  </a:lnTo>
                  <a:lnTo>
                    <a:pt x="39" y="92"/>
                  </a:lnTo>
                  <a:lnTo>
                    <a:pt x="46" y="90"/>
                  </a:lnTo>
                  <a:close/>
                </a:path>
              </a:pathLst>
            </a:custGeom>
            <a:grpFill/>
            <a:ln w="1905">
              <a:solidFill>
                <a:srgbClr val="FAE374"/>
              </a:solidFill>
              <a:prstDash val="solid"/>
              <a:round/>
              <a:headEnd/>
              <a:tailEnd/>
            </a:ln>
          </p:spPr>
          <p:txBody>
            <a:bodyPr/>
            <a:lstStyle/>
            <a:p>
              <a:endParaRPr lang="en-US"/>
            </a:p>
          </p:txBody>
        </p:sp>
        <p:sp>
          <p:nvSpPr>
            <p:cNvPr id="239" name="Freeform 314"/>
            <p:cNvSpPr>
              <a:spLocks noChangeAspect="1" noEditPoints="1"/>
            </p:cNvSpPr>
            <p:nvPr/>
          </p:nvSpPr>
          <p:spPr bwMode="auto">
            <a:xfrm>
              <a:off x="2643581" y="1745643"/>
              <a:ext cx="1176910" cy="764570"/>
            </a:xfrm>
            <a:custGeom>
              <a:avLst/>
              <a:gdLst>
                <a:gd name="T0" fmla="*/ 760 w 901"/>
                <a:gd name="T1" fmla="*/ 488 h 536"/>
                <a:gd name="T2" fmla="*/ 815 w 901"/>
                <a:gd name="T3" fmla="*/ 482 h 536"/>
                <a:gd name="T4" fmla="*/ 821 w 901"/>
                <a:gd name="T5" fmla="*/ 463 h 536"/>
                <a:gd name="T6" fmla="*/ 789 w 901"/>
                <a:gd name="T7" fmla="*/ 432 h 536"/>
                <a:gd name="T8" fmla="*/ 149 w 901"/>
                <a:gd name="T9" fmla="*/ 408 h 536"/>
                <a:gd name="T10" fmla="*/ 832 w 901"/>
                <a:gd name="T11" fmla="*/ 438 h 536"/>
                <a:gd name="T12" fmla="*/ 888 w 901"/>
                <a:gd name="T13" fmla="*/ 454 h 536"/>
                <a:gd name="T14" fmla="*/ 894 w 901"/>
                <a:gd name="T15" fmla="*/ 440 h 536"/>
                <a:gd name="T16" fmla="*/ 855 w 901"/>
                <a:gd name="T17" fmla="*/ 410 h 536"/>
                <a:gd name="T18" fmla="*/ 775 w 901"/>
                <a:gd name="T19" fmla="*/ 364 h 536"/>
                <a:gd name="T20" fmla="*/ 422 w 901"/>
                <a:gd name="T21" fmla="*/ 387 h 536"/>
                <a:gd name="T22" fmla="*/ 412 w 901"/>
                <a:gd name="T23" fmla="*/ 387 h 536"/>
                <a:gd name="T24" fmla="*/ 97 w 901"/>
                <a:gd name="T25" fmla="*/ 364 h 536"/>
                <a:gd name="T26" fmla="*/ 445 w 901"/>
                <a:gd name="T27" fmla="*/ 392 h 536"/>
                <a:gd name="T28" fmla="*/ 619 w 901"/>
                <a:gd name="T29" fmla="*/ 318 h 536"/>
                <a:gd name="T30" fmla="*/ 620 w 901"/>
                <a:gd name="T31" fmla="*/ 317 h 536"/>
                <a:gd name="T32" fmla="*/ 310 w 901"/>
                <a:gd name="T33" fmla="*/ 283 h 536"/>
                <a:gd name="T34" fmla="*/ 572 w 901"/>
                <a:gd name="T35" fmla="*/ 218 h 536"/>
                <a:gd name="T36" fmla="*/ 318 w 901"/>
                <a:gd name="T37" fmla="*/ 208 h 536"/>
                <a:gd name="T38" fmla="*/ 267 w 901"/>
                <a:gd name="T39" fmla="*/ 222 h 536"/>
                <a:gd name="T40" fmla="*/ 230 w 901"/>
                <a:gd name="T41" fmla="*/ 175 h 536"/>
                <a:gd name="T42" fmla="*/ 599 w 901"/>
                <a:gd name="T43" fmla="*/ 199 h 536"/>
                <a:gd name="T44" fmla="*/ 570 w 901"/>
                <a:gd name="T45" fmla="*/ 145 h 536"/>
                <a:gd name="T46" fmla="*/ 204 w 901"/>
                <a:gd name="T47" fmla="*/ 182 h 536"/>
                <a:gd name="T48" fmla="*/ 178 w 901"/>
                <a:gd name="T49" fmla="*/ 149 h 536"/>
                <a:gd name="T50" fmla="*/ 567 w 901"/>
                <a:gd name="T51" fmla="*/ 449 h 536"/>
                <a:gd name="T52" fmla="*/ 595 w 901"/>
                <a:gd name="T53" fmla="*/ 520 h 536"/>
                <a:gd name="T54" fmla="*/ 650 w 901"/>
                <a:gd name="T55" fmla="*/ 507 h 536"/>
                <a:gd name="T56" fmla="*/ 744 w 901"/>
                <a:gd name="T57" fmla="*/ 484 h 536"/>
                <a:gd name="T58" fmla="*/ 764 w 901"/>
                <a:gd name="T59" fmla="*/ 500 h 536"/>
                <a:gd name="T60" fmla="*/ 785 w 901"/>
                <a:gd name="T61" fmla="*/ 483 h 536"/>
                <a:gd name="T62" fmla="*/ 766 w 901"/>
                <a:gd name="T63" fmla="*/ 450 h 536"/>
                <a:gd name="T64" fmla="*/ 731 w 901"/>
                <a:gd name="T65" fmla="*/ 435 h 536"/>
                <a:gd name="T66" fmla="*/ 823 w 901"/>
                <a:gd name="T67" fmla="*/ 410 h 536"/>
                <a:gd name="T68" fmla="*/ 820 w 901"/>
                <a:gd name="T69" fmla="*/ 366 h 536"/>
                <a:gd name="T70" fmla="*/ 799 w 901"/>
                <a:gd name="T71" fmla="*/ 317 h 536"/>
                <a:gd name="T72" fmla="*/ 763 w 901"/>
                <a:gd name="T73" fmla="*/ 270 h 536"/>
                <a:gd name="T74" fmla="*/ 714 w 901"/>
                <a:gd name="T75" fmla="*/ 240 h 536"/>
                <a:gd name="T76" fmla="*/ 641 w 901"/>
                <a:gd name="T77" fmla="*/ 236 h 536"/>
                <a:gd name="T78" fmla="*/ 650 w 901"/>
                <a:gd name="T79" fmla="*/ 319 h 536"/>
                <a:gd name="T80" fmla="*/ 594 w 901"/>
                <a:gd name="T81" fmla="*/ 360 h 536"/>
                <a:gd name="T82" fmla="*/ 473 w 901"/>
                <a:gd name="T83" fmla="*/ 279 h 536"/>
                <a:gd name="T84" fmla="*/ 496 w 901"/>
                <a:gd name="T85" fmla="*/ 214 h 536"/>
                <a:gd name="T86" fmla="*/ 512 w 901"/>
                <a:gd name="T87" fmla="*/ 171 h 536"/>
                <a:gd name="T88" fmla="*/ 593 w 901"/>
                <a:gd name="T89" fmla="*/ 148 h 536"/>
                <a:gd name="T90" fmla="*/ 571 w 901"/>
                <a:gd name="T91" fmla="*/ 106 h 536"/>
                <a:gd name="T92" fmla="*/ 520 w 901"/>
                <a:gd name="T93" fmla="*/ 116 h 536"/>
                <a:gd name="T94" fmla="*/ 497 w 901"/>
                <a:gd name="T95" fmla="*/ 66 h 536"/>
                <a:gd name="T96" fmla="*/ 476 w 901"/>
                <a:gd name="T97" fmla="*/ 3 h 536"/>
                <a:gd name="T98" fmla="*/ 461 w 901"/>
                <a:gd name="T99" fmla="*/ 89 h 536"/>
                <a:gd name="T100" fmla="*/ 463 w 901"/>
                <a:gd name="T101" fmla="*/ 141 h 536"/>
                <a:gd name="T102" fmla="*/ 374 w 901"/>
                <a:gd name="T103" fmla="*/ 122 h 536"/>
                <a:gd name="T104" fmla="*/ 333 w 901"/>
                <a:gd name="T105" fmla="*/ 142 h 536"/>
                <a:gd name="T106" fmla="*/ 267 w 901"/>
                <a:gd name="T107" fmla="*/ 118 h 536"/>
                <a:gd name="T108" fmla="*/ 174 w 901"/>
                <a:gd name="T109" fmla="*/ 84 h 536"/>
                <a:gd name="T110" fmla="*/ 84 w 901"/>
                <a:gd name="T111" fmla="*/ 109 h 536"/>
                <a:gd name="T112" fmla="*/ 67 w 901"/>
                <a:gd name="T113" fmla="*/ 94 h 536"/>
                <a:gd name="T114" fmla="*/ 17 w 901"/>
                <a:gd name="T115" fmla="*/ 247 h 536"/>
                <a:gd name="T116" fmla="*/ 97 w 901"/>
                <a:gd name="T117" fmla="*/ 293 h 536"/>
                <a:gd name="T118" fmla="*/ 116 w 901"/>
                <a:gd name="T119" fmla="*/ 357 h 536"/>
                <a:gd name="T120" fmla="*/ 156 w 901"/>
                <a:gd name="T121" fmla="*/ 422 h 536"/>
                <a:gd name="T122" fmla="*/ 181 w 901"/>
                <a:gd name="T123" fmla="*/ 423 h 536"/>
                <a:gd name="T124" fmla="*/ 515 w 901"/>
                <a:gd name="T125" fmla="*/ 446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1"/>
                <a:gd name="T190" fmla="*/ 0 h 536"/>
                <a:gd name="T191" fmla="*/ 901 w 901"/>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1" h="536">
                  <a:moveTo>
                    <a:pt x="350" y="108"/>
                  </a:moveTo>
                  <a:lnTo>
                    <a:pt x="350" y="108"/>
                  </a:lnTo>
                  <a:lnTo>
                    <a:pt x="354" y="112"/>
                  </a:lnTo>
                  <a:lnTo>
                    <a:pt x="355" y="113"/>
                  </a:lnTo>
                  <a:lnTo>
                    <a:pt x="354" y="113"/>
                  </a:lnTo>
                  <a:lnTo>
                    <a:pt x="350" y="113"/>
                  </a:lnTo>
                  <a:lnTo>
                    <a:pt x="349" y="109"/>
                  </a:lnTo>
                  <a:lnTo>
                    <a:pt x="349" y="108"/>
                  </a:lnTo>
                  <a:lnTo>
                    <a:pt x="350" y="108"/>
                  </a:lnTo>
                  <a:close/>
                  <a:moveTo>
                    <a:pt x="470" y="29"/>
                  </a:moveTo>
                  <a:lnTo>
                    <a:pt x="470" y="29"/>
                  </a:lnTo>
                  <a:lnTo>
                    <a:pt x="472" y="29"/>
                  </a:lnTo>
                  <a:lnTo>
                    <a:pt x="472" y="31"/>
                  </a:lnTo>
                  <a:lnTo>
                    <a:pt x="471" y="32"/>
                  </a:lnTo>
                  <a:lnTo>
                    <a:pt x="468" y="31"/>
                  </a:lnTo>
                  <a:lnTo>
                    <a:pt x="468" y="29"/>
                  </a:lnTo>
                  <a:lnTo>
                    <a:pt x="470" y="29"/>
                  </a:lnTo>
                  <a:close/>
                  <a:moveTo>
                    <a:pt x="879" y="451"/>
                  </a:moveTo>
                  <a:lnTo>
                    <a:pt x="879" y="451"/>
                  </a:lnTo>
                  <a:lnTo>
                    <a:pt x="878" y="454"/>
                  </a:lnTo>
                  <a:lnTo>
                    <a:pt x="877" y="456"/>
                  </a:lnTo>
                  <a:lnTo>
                    <a:pt x="876" y="456"/>
                  </a:lnTo>
                  <a:lnTo>
                    <a:pt x="876" y="454"/>
                  </a:lnTo>
                  <a:lnTo>
                    <a:pt x="879" y="451"/>
                  </a:lnTo>
                  <a:close/>
                  <a:moveTo>
                    <a:pt x="625" y="500"/>
                  </a:moveTo>
                  <a:lnTo>
                    <a:pt x="625" y="500"/>
                  </a:lnTo>
                  <a:lnTo>
                    <a:pt x="625" y="505"/>
                  </a:lnTo>
                  <a:lnTo>
                    <a:pt x="623" y="505"/>
                  </a:lnTo>
                  <a:lnTo>
                    <a:pt x="623" y="504"/>
                  </a:lnTo>
                  <a:lnTo>
                    <a:pt x="624" y="501"/>
                  </a:lnTo>
                  <a:lnTo>
                    <a:pt x="625" y="500"/>
                  </a:lnTo>
                  <a:close/>
                  <a:moveTo>
                    <a:pt x="602" y="491"/>
                  </a:moveTo>
                  <a:lnTo>
                    <a:pt x="603" y="495"/>
                  </a:lnTo>
                  <a:lnTo>
                    <a:pt x="603" y="492"/>
                  </a:lnTo>
                  <a:lnTo>
                    <a:pt x="603" y="491"/>
                  </a:lnTo>
                  <a:lnTo>
                    <a:pt x="602" y="491"/>
                  </a:lnTo>
                  <a:close/>
                  <a:moveTo>
                    <a:pt x="760" y="487"/>
                  </a:moveTo>
                  <a:lnTo>
                    <a:pt x="760" y="487"/>
                  </a:lnTo>
                  <a:lnTo>
                    <a:pt x="761" y="488"/>
                  </a:lnTo>
                  <a:lnTo>
                    <a:pt x="760" y="488"/>
                  </a:lnTo>
                  <a:lnTo>
                    <a:pt x="758" y="489"/>
                  </a:lnTo>
                  <a:lnTo>
                    <a:pt x="758" y="487"/>
                  </a:lnTo>
                  <a:lnTo>
                    <a:pt x="760" y="487"/>
                  </a:lnTo>
                  <a:close/>
                  <a:moveTo>
                    <a:pt x="676" y="487"/>
                  </a:moveTo>
                  <a:lnTo>
                    <a:pt x="676" y="487"/>
                  </a:lnTo>
                  <a:lnTo>
                    <a:pt x="679" y="488"/>
                  </a:lnTo>
                  <a:lnTo>
                    <a:pt x="680" y="489"/>
                  </a:lnTo>
                  <a:lnTo>
                    <a:pt x="680" y="491"/>
                  </a:lnTo>
                  <a:lnTo>
                    <a:pt x="676" y="491"/>
                  </a:lnTo>
                  <a:lnTo>
                    <a:pt x="675" y="489"/>
                  </a:lnTo>
                  <a:lnTo>
                    <a:pt x="675" y="487"/>
                  </a:lnTo>
                  <a:lnTo>
                    <a:pt x="676" y="487"/>
                  </a:lnTo>
                  <a:close/>
                  <a:moveTo>
                    <a:pt x="586" y="482"/>
                  </a:moveTo>
                  <a:lnTo>
                    <a:pt x="586" y="482"/>
                  </a:lnTo>
                  <a:lnTo>
                    <a:pt x="591" y="484"/>
                  </a:lnTo>
                  <a:lnTo>
                    <a:pt x="594" y="487"/>
                  </a:lnTo>
                  <a:lnTo>
                    <a:pt x="599" y="487"/>
                  </a:lnTo>
                  <a:lnTo>
                    <a:pt x="600" y="486"/>
                  </a:lnTo>
                  <a:lnTo>
                    <a:pt x="598" y="483"/>
                  </a:lnTo>
                  <a:lnTo>
                    <a:pt x="594" y="482"/>
                  </a:lnTo>
                  <a:lnTo>
                    <a:pt x="591" y="482"/>
                  </a:lnTo>
                  <a:lnTo>
                    <a:pt x="586" y="482"/>
                  </a:lnTo>
                  <a:close/>
                  <a:moveTo>
                    <a:pt x="821" y="475"/>
                  </a:moveTo>
                  <a:lnTo>
                    <a:pt x="821" y="475"/>
                  </a:lnTo>
                  <a:lnTo>
                    <a:pt x="823" y="476"/>
                  </a:lnTo>
                  <a:lnTo>
                    <a:pt x="825" y="479"/>
                  </a:lnTo>
                  <a:lnTo>
                    <a:pt x="823" y="480"/>
                  </a:lnTo>
                  <a:lnTo>
                    <a:pt x="821" y="480"/>
                  </a:lnTo>
                  <a:lnTo>
                    <a:pt x="823" y="480"/>
                  </a:lnTo>
                  <a:lnTo>
                    <a:pt x="825" y="482"/>
                  </a:lnTo>
                  <a:lnTo>
                    <a:pt x="821" y="482"/>
                  </a:lnTo>
                  <a:lnTo>
                    <a:pt x="820" y="487"/>
                  </a:lnTo>
                  <a:lnTo>
                    <a:pt x="812" y="488"/>
                  </a:lnTo>
                  <a:lnTo>
                    <a:pt x="810" y="488"/>
                  </a:lnTo>
                  <a:lnTo>
                    <a:pt x="814" y="484"/>
                  </a:lnTo>
                  <a:lnTo>
                    <a:pt x="815" y="484"/>
                  </a:lnTo>
                  <a:lnTo>
                    <a:pt x="815" y="482"/>
                  </a:lnTo>
                  <a:lnTo>
                    <a:pt x="815" y="479"/>
                  </a:lnTo>
                  <a:lnTo>
                    <a:pt x="819" y="478"/>
                  </a:lnTo>
                  <a:lnTo>
                    <a:pt x="821" y="475"/>
                  </a:lnTo>
                  <a:close/>
                  <a:moveTo>
                    <a:pt x="618" y="471"/>
                  </a:moveTo>
                  <a:lnTo>
                    <a:pt x="618" y="471"/>
                  </a:lnTo>
                  <a:lnTo>
                    <a:pt x="619" y="472"/>
                  </a:lnTo>
                  <a:lnTo>
                    <a:pt x="620" y="473"/>
                  </a:lnTo>
                  <a:lnTo>
                    <a:pt x="619" y="475"/>
                  </a:lnTo>
                  <a:lnTo>
                    <a:pt x="614" y="474"/>
                  </a:lnTo>
                  <a:lnTo>
                    <a:pt x="612" y="474"/>
                  </a:lnTo>
                  <a:lnTo>
                    <a:pt x="615" y="473"/>
                  </a:lnTo>
                  <a:lnTo>
                    <a:pt x="616" y="472"/>
                  </a:lnTo>
                  <a:lnTo>
                    <a:pt x="618" y="471"/>
                  </a:lnTo>
                  <a:close/>
                  <a:moveTo>
                    <a:pt x="778" y="465"/>
                  </a:moveTo>
                  <a:lnTo>
                    <a:pt x="778" y="468"/>
                  </a:lnTo>
                  <a:lnTo>
                    <a:pt x="777" y="467"/>
                  </a:lnTo>
                  <a:lnTo>
                    <a:pt x="777" y="470"/>
                  </a:lnTo>
                  <a:lnTo>
                    <a:pt x="775" y="468"/>
                  </a:lnTo>
                  <a:lnTo>
                    <a:pt x="777" y="471"/>
                  </a:lnTo>
                  <a:lnTo>
                    <a:pt x="778" y="474"/>
                  </a:lnTo>
                  <a:lnTo>
                    <a:pt x="780" y="475"/>
                  </a:lnTo>
                  <a:lnTo>
                    <a:pt x="783" y="476"/>
                  </a:lnTo>
                  <a:lnTo>
                    <a:pt x="787" y="476"/>
                  </a:lnTo>
                  <a:lnTo>
                    <a:pt x="789" y="475"/>
                  </a:lnTo>
                  <a:lnTo>
                    <a:pt x="793" y="475"/>
                  </a:lnTo>
                  <a:lnTo>
                    <a:pt x="793" y="480"/>
                  </a:lnTo>
                  <a:lnTo>
                    <a:pt x="795" y="480"/>
                  </a:lnTo>
                  <a:lnTo>
                    <a:pt x="797" y="480"/>
                  </a:lnTo>
                  <a:lnTo>
                    <a:pt x="796" y="476"/>
                  </a:lnTo>
                  <a:lnTo>
                    <a:pt x="795" y="474"/>
                  </a:lnTo>
                  <a:lnTo>
                    <a:pt x="787" y="474"/>
                  </a:lnTo>
                  <a:lnTo>
                    <a:pt x="782" y="473"/>
                  </a:lnTo>
                  <a:lnTo>
                    <a:pt x="781" y="472"/>
                  </a:lnTo>
                  <a:lnTo>
                    <a:pt x="780" y="471"/>
                  </a:lnTo>
                  <a:lnTo>
                    <a:pt x="778" y="465"/>
                  </a:lnTo>
                  <a:close/>
                  <a:moveTo>
                    <a:pt x="821" y="463"/>
                  </a:moveTo>
                  <a:lnTo>
                    <a:pt x="819" y="466"/>
                  </a:lnTo>
                  <a:lnTo>
                    <a:pt x="817" y="466"/>
                  </a:lnTo>
                  <a:lnTo>
                    <a:pt x="814" y="466"/>
                  </a:lnTo>
                  <a:lnTo>
                    <a:pt x="812" y="465"/>
                  </a:lnTo>
                  <a:lnTo>
                    <a:pt x="807" y="474"/>
                  </a:lnTo>
                  <a:lnTo>
                    <a:pt x="804" y="487"/>
                  </a:lnTo>
                  <a:lnTo>
                    <a:pt x="811" y="488"/>
                  </a:lnTo>
                  <a:lnTo>
                    <a:pt x="810" y="484"/>
                  </a:lnTo>
                  <a:lnTo>
                    <a:pt x="809" y="483"/>
                  </a:lnTo>
                  <a:lnTo>
                    <a:pt x="810" y="480"/>
                  </a:lnTo>
                  <a:lnTo>
                    <a:pt x="811" y="479"/>
                  </a:lnTo>
                  <a:lnTo>
                    <a:pt x="814" y="478"/>
                  </a:lnTo>
                  <a:lnTo>
                    <a:pt x="813" y="474"/>
                  </a:lnTo>
                  <a:lnTo>
                    <a:pt x="813" y="472"/>
                  </a:lnTo>
                  <a:lnTo>
                    <a:pt x="814" y="470"/>
                  </a:lnTo>
                  <a:lnTo>
                    <a:pt x="820" y="466"/>
                  </a:lnTo>
                  <a:lnTo>
                    <a:pt x="822" y="464"/>
                  </a:lnTo>
                  <a:lnTo>
                    <a:pt x="823" y="463"/>
                  </a:lnTo>
                  <a:lnTo>
                    <a:pt x="821" y="463"/>
                  </a:lnTo>
                  <a:close/>
                  <a:moveTo>
                    <a:pt x="863" y="462"/>
                  </a:moveTo>
                  <a:lnTo>
                    <a:pt x="863" y="462"/>
                  </a:lnTo>
                  <a:lnTo>
                    <a:pt x="864" y="468"/>
                  </a:lnTo>
                  <a:lnTo>
                    <a:pt x="866" y="467"/>
                  </a:lnTo>
                  <a:lnTo>
                    <a:pt x="867" y="466"/>
                  </a:lnTo>
                  <a:lnTo>
                    <a:pt x="866" y="464"/>
                  </a:lnTo>
                  <a:lnTo>
                    <a:pt x="863" y="462"/>
                  </a:lnTo>
                  <a:close/>
                  <a:moveTo>
                    <a:pt x="803" y="452"/>
                  </a:moveTo>
                  <a:lnTo>
                    <a:pt x="803" y="452"/>
                  </a:lnTo>
                  <a:lnTo>
                    <a:pt x="801" y="456"/>
                  </a:lnTo>
                  <a:lnTo>
                    <a:pt x="801" y="457"/>
                  </a:lnTo>
                  <a:lnTo>
                    <a:pt x="802" y="457"/>
                  </a:lnTo>
                  <a:lnTo>
                    <a:pt x="803" y="454"/>
                  </a:lnTo>
                  <a:lnTo>
                    <a:pt x="804" y="452"/>
                  </a:lnTo>
                  <a:lnTo>
                    <a:pt x="803" y="452"/>
                  </a:lnTo>
                  <a:close/>
                  <a:moveTo>
                    <a:pt x="773" y="421"/>
                  </a:moveTo>
                  <a:lnTo>
                    <a:pt x="773" y="423"/>
                  </a:lnTo>
                  <a:lnTo>
                    <a:pt x="783" y="430"/>
                  </a:lnTo>
                  <a:lnTo>
                    <a:pt x="789" y="432"/>
                  </a:lnTo>
                  <a:lnTo>
                    <a:pt x="795" y="434"/>
                  </a:lnTo>
                  <a:lnTo>
                    <a:pt x="799" y="434"/>
                  </a:lnTo>
                  <a:lnTo>
                    <a:pt x="801" y="434"/>
                  </a:lnTo>
                  <a:lnTo>
                    <a:pt x="798" y="432"/>
                  </a:lnTo>
                  <a:lnTo>
                    <a:pt x="793" y="427"/>
                  </a:lnTo>
                  <a:lnTo>
                    <a:pt x="788" y="425"/>
                  </a:lnTo>
                  <a:lnTo>
                    <a:pt x="782" y="423"/>
                  </a:lnTo>
                  <a:lnTo>
                    <a:pt x="773" y="421"/>
                  </a:lnTo>
                  <a:close/>
                  <a:moveTo>
                    <a:pt x="176" y="421"/>
                  </a:moveTo>
                  <a:lnTo>
                    <a:pt x="176" y="421"/>
                  </a:lnTo>
                  <a:lnTo>
                    <a:pt x="178" y="425"/>
                  </a:lnTo>
                  <a:lnTo>
                    <a:pt x="180" y="426"/>
                  </a:lnTo>
                  <a:lnTo>
                    <a:pt x="180" y="425"/>
                  </a:lnTo>
                  <a:lnTo>
                    <a:pt x="176" y="421"/>
                  </a:lnTo>
                  <a:close/>
                  <a:moveTo>
                    <a:pt x="533" y="413"/>
                  </a:moveTo>
                  <a:lnTo>
                    <a:pt x="533" y="413"/>
                  </a:lnTo>
                  <a:lnTo>
                    <a:pt x="539" y="419"/>
                  </a:lnTo>
                  <a:lnTo>
                    <a:pt x="541" y="422"/>
                  </a:lnTo>
                  <a:lnTo>
                    <a:pt x="542" y="423"/>
                  </a:lnTo>
                  <a:lnTo>
                    <a:pt x="541" y="424"/>
                  </a:lnTo>
                  <a:lnTo>
                    <a:pt x="537" y="425"/>
                  </a:lnTo>
                  <a:lnTo>
                    <a:pt x="534" y="424"/>
                  </a:lnTo>
                  <a:lnTo>
                    <a:pt x="533" y="423"/>
                  </a:lnTo>
                  <a:lnTo>
                    <a:pt x="533" y="422"/>
                  </a:lnTo>
                  <a:lnTo>
                    <a:pt x="531" y="422"/>
                  </a:lnTo>
                  <a:lnTo>
                    <a:pt x="530" y="422"/>
                  </a:lnTo>
                  <a:lnTo>
                    <a:pt x="528" y="422"/>
                  </a:lnTo>
                  <a:lnTo>
                    <a:pt x="529" y="418"/>
                  </a:lnTo>
                  <a:lnTo>
                    <a:pt x="529" y="414"/>
                  </a:lnTo>
                  <a:lnTo>
                    <a:pt x="533" y="413"/>
                  </a:lnTo>
                  <a:close/>
                  <a:moveTo>
                    <a:pt x="149" y="408"/>
                  </a:moveTo>
                  <a:lnTo>
                    <a:pt x="156" y="408"/>
                  </a:lnTo>
                  <a:lnTo>
                    <a:pt x="154" y="413"/>
                  </a:lnTo>
                  <a:lnTo>
                    <a:pt x="145" y="413"/>
                  </a:lnTo>
                  <a:lnTo>
                    <a:pt x="145" y="410"/>
                  </a:lnTo>
                  <a:lnTo>
                    <a:pt x="144" y="409"/>
                  </a:lnTo>
                  <a:lnTo>
                    <a:pt x="149" y="408"/>
                  </a:lnTo>
                  <a:close/>
                  <a:moveTo>
                    <a:pt x="693" y="399"/>
                  </a:moveTo>
                  <a:lnTo>
                    <a:pt x="693" y="399"/>
                  </a:lnTo>
                  <a:lnTo>
                    <a:pt x="694" y="398"/>
                  </a:lnTo>
                  <a:lnTo>
                    <a:pt x="694" y="399"/>
                  </a:lnTo>
                  <a:lnTo>
                    <a:pt x="694" y="400"/>
                  </a:lnTo>
                  <a:lnTo>
                    <a:pt x="691" y="406"/>
                  </a:lnTo>
                  <a:lnTo>
                    <a:pt x="689" y="409"/>
                  </a:lnTo>
                  <a:lnTo>
                    <a:pt x="685" y="410"/>
                  </a:lnTo>
                  <a:lnTo>
                    <a:pt x="683" y="411"/>
                  </a:lnTo>
                  <a:lnTo>
                    <a:pt x="682" y="410"/>
                  </a:lnTo>
                  <a:lnTo>
                    <a:pt x="684" y="407"/>
                  </a:lnTo>
                  <a:lnTo>
                    <a:pt x="690" y="401"/>
                  </a:lnTo>
                  <a:lnTo>
                    <a:pt x="693" y="399"/>
                  </a:lnTo>
                  <a:close/>
                  <a:moveTo>
                    <a:pt x="858" y="392"/>
                  </a:moveTo>
                  <a:lnTo>
                    <a:pt x="858" y="392"/>
                  </a:lnTo>
                  <a:lnTo>
                    <a:pt x="854" y="394"/>
                  </a:lnTo>
                  <a:lnTo>
                    <a:pt x="852" y="398"/>
                  </a:lnTo>
                  <a:lnTo>
                    <a:pt x="851" y="401"/>
                  </a:lnTo>
                  <a:lnTo>
                    <a:pt x="846" y="401"/>
                  </a:lnTo>
                  <a:lnTo>
                    <a:pt x="846" y="406"/>
                  </a:lnTo>
                  <a:lnTo>
                    <a:pt x="846" y="409"/>
                  </a:lnTo>
                  <a:lnTo>
                    <a:pt x="845" y="415"/>
                  </a:lnTo>
                  <a:lnTo>
                    <a:pt x="843" y="421"/>
                  </a:lnTo>
                  <a:lnTo>
                    <a:pt x="838" y="430"/>
                  </a:lnTo>
                  <a:lnTo>
                    <a:pt x="843" y="430"/>
                  </a:lnTo>
                  <a:lnTo>
                    <a:pt x="843" y="432"/>
                  </a:lnTo>
                  <a:lnTo>
                    <a:pt x="843" y="433"/>
                  </a:lnTo>
                  <a:lnTo>
                    <a:pt x="842" y="432"/>
                  </a:lnTo>
                  <a:lnTo>
                    <a:pt x="842" y="435"/>
                  </a:lnTo>
                  <a:lnTo>
                    <a:pt x="840" y="435"/>
                  </a:lnTo>
                  <a:lnTo>
                    <a:pt x="839" y="433"/>
                  </a:lnTo>
                  <a:lnTo>
                    <a:pt x="838" y="432"/>
                  </a:lnTo>
                  <a:lnTo>
                    <a:pt x="836" y="432"/>
                  </a:lnTo>
                  <a:lnTo>
                    <a:pt x="836" y="434"/>
                  </a:lnTo>
                  <a:lnTo>
                    <a:pt x="835" y="438"/>
                  </a:lnTo>
                  <a:lnTo>
                    <a:pt x="834" y="436"/>
                  </a:lnTo>
                  <a:lnTo>
                    <a:pt x="832" y="436"/>
                  </a:lnTo>
                  <a:lnTo>
                    <a:pt x="832" y="438"/>
                  </a:lnTo>
                  <a:lnTo>
                    <a:pt x="832" y="439"/>
                  </a:lnTo>
                  <a:lnTo>
                    <a:pt x="831" y="439"/>
                  </a:lnTo>
                  <a:lnTo>
                    <a:pt x="834" y="441"/>
                  </a:lnTo>
                  <a:lnTo>
                    <a:pt x="828" y="449"/>
                  </a:lnTo>
                  <a:lnTo>
                    <a:pt x="827" y="451"/>
                  </a:lnTo>
                  <a:lnTo>
                    <a:pt x="827" y="454"/>
                  </a:lnTo>
                  <a:lnTo>
                    <a:pt x="827" y="455"/>
                  </a:lnTo>
                  <a:lnTo>
                    <a:pt x="829" y="456"/>
                  </a:lnTo>
                  <a:lnTo>
                    <a:pt x="831" y="454"/>
                  </a:lnTo>
                  <a:lnTo>
                    <a:pt x="834" y="452"/>
                  </a:lnTo>
                  <a:lnTo>
                    <a:pt x="838" y="452"/>
                  </a:lnTo>
                  <a:lnTo>
                    <a:pt x="843" y="452"/>
                  </a:lnTo>
                  <a:lnTo>
                    <a:pt x="851" y="454"/>
                  </a:lnTo>
                  <a:lnTo>
                    <a:pt x="853" y="454"/>
                  </a:lnTo>
                  <a:lnTo>
                    <a:pt x="854" y="452"/>
                  </a:lnTo>
                  <a:lnTo>
                    <a:pt x="855" y="451"/>
                  </a:lnTo>
                  <a:lnTo>
                    <a:pt x="858" y="451"/>
                  </a:lnTo>
                  <a:lnTo>
                    <a:pt x="856" y="454"/>
                  </a:lnTo>
                  <a:lnTo>
                    <a:pt x="858" y="454"/>
                  </a:lnTo>
                  <a:lnTo>
                    <a:pt x="859" y="454"/>
                  </a:lnTo>
                  <a:lnTo>
                    <a:pt x="868" y="451"/>
                  </a:lnTo>
                  <a:lnTo>
                    <a:pt x="871" y="451"/>
                  </a:lnTo>
                  <a:lnTo>
                    <a:pt x="871" y="452"/>
                  </a:lnTo>
                  <a:lnTo>
                    <a:pt x="871" y="456"/>
                  </a:lnTo>
                  <a:lnTo>
                    <a:pt x="874" y="457"/>
                  </a:lnTo>
                  <a:lnTo>
                    <a:pt x="875" y="458"/>
                  </a:lnTo>
                  <a:lnTo>
                    <a:pt x="872" y="460"/>
                  </a:lnTo>
                  <a:lnTo>
                    <a:pt x="871" y="462"/>
                  </a:lnTo>
                  <a:lnTo>
                    <a:pt x="869" y="462"/>
                  </a:lnTo>
                  <a:lnTo>
                    <a:pt x="870" y="463"/>
                  </a:lnTo>
                  <a:lnTo>
                    <a:pt x="871" y="464"/>
                  </a:lnTo>
                  <a:lnTo>
                    <a:pt x="872" y="464"/>
                  </a:lnTo>
                  <a:lnTo>
                    <a:pt x="874" y="463"/>
                  </a:lnTo>
                  <a:lnTo>
                    <a:pt x="878" y="457"/>
                  </a:lnTo>
                  <a:lnTo>
                    <a:pt x="884" y="451"/>
                  </a:lnTo>
                  <a:lnTo>
                    <a:pt x="885" y="452"/>
                  </a:lnTo>
                  <a:lnTo>
                    <a:pt x="888" y="454"/>
                  </a:lnTo>
                  <a:lnTo>
                    <a:pt x="887" y="457"/>
                  </a:lnTo>
                  <a:lnTo>
                    <a:pt x="887" y="459"/>
                  </a:lnTo>
                  <a:lnTo>
                    <a:pt x="886" y="458"/>
                  </a:lnTo>
                  <a:lnTo>
                    <a:pt x="886" y="459"/>
                  </a:lnTo>
                  <a:lnTo>
                    <a:pt x="886" y="462"/>
                  </a:lnTo>
                  <a:lnTo>
                    <a:pt x="888" y="465"/>
                  </a:lnTo>
                  <a:lnTo>
                    <a:pt x="888" y="464"/>
                  </a:lnTo>
                  <a:lnTo>
                    <a:pt x="890" y="463"/>
                  </a:lnTo>
                  <a:lnTo>
                    <a:pt x="890" y="460"/>
                  </a:lnTo>
                  <a:lnTo>
                    <a:pt x="893" y="460"/>
                  </a:lnTo>
                  <a:lnTo>
                    <a:pt x="893" y="465"/>
                  </a:lnTo>
                  <a:lnTo>
                    <a:pt x="897" y="466"/>
                  </a:lnTo>
                  <a:lnTo>
                    <a:pt x="899" y="460"/>
                  </a:lnTo>
                  <a:lnTo>
                    <a:pt x="900" y="455"/>
                  </a:lnTo>
                  <a:lnTo>
                    <a:pt x="901" y="452"/>
                  </a:lnTo>
                  <a:lnTo>
                    <a:pt x="900" y="452"/>
                  </a:lnTo>
                  <a:lnTo>
                    <a:pt x="899" y="454"/>
                  </a:lnTo>
                  <a:lnTo>
                    <a:pt x="899" y="457"/>
                  </a:lnTo>
                  <a:lnTo>
                    <a:pt x="896" y="456"/>
                  </a:lnTo>
                  <a:lnTo>
                    <a:pt x="896" y="455"/>
                  </a:lnTo>
                  <a:lnTo>
                    <a:pt x="897" y="452"/>
                  </a:lnTo>
                  <a:lnTo>
                    <a:pt x="899" y="451"/>
                  </a:lnTo>
                  <a:lnTo>
                    <a:pt x="901" y="449"/>
                  </a:lnTo>
                  <a:lnTo>
                    <a:pt x="901" y="448"/>
                  </a:lnTo>
                  <a:lnTo>
                    <a:pt x="900" y="447"/>
                  </a:lnTo>
                  <a:lnTo>
                    <a:pt x="896" y="448"/>
                  </a:lnTo>
                  <a:lnTo>
                    <a:pt x="895" y="449"/>
                  </a:lnTo>
                  <a:lnTo>
                    <a:pt x="894" y="451"/>
                  </a:lnTo>
                  <a:lnTo>
                    <a:pt x="894" y="454"/>
                  </a:lnTo>
                  <a:lnTo>
                    <a:pt x="894" y="456"/>
                  </a:lnTo>
                  <a:lnTo>
                    <a:pt x="890" y="455"/>
                  </a:lnTo>
                  <a:lnTo>
                    <a:pt x="888" y="454"/>
                  </a:lnTo>
                  <a:lnTo>
                    <a:pt x="890" y="452"/>
                  </a:lnTo>
                  <a:lnTo>
                    <a:pt x="893" y="451"/>
                  </a:lnTo>
                  <a:lnTo>
                    <a:pt x="890" y="447"/>
                  </a:lnTo>
                  <a:lnTo>
                    <a:pt x="892" y="443"/>
                  </a:lnTo>
                  <a:lnTo>
                    <a:pt x="894" y="440"/>
                  </a:lnTo>
                  <a:lnTo>
                    <a:pt x="888" y="441"/>
                  </a:lnTo>
                  <a:lnTo>
                    <a:pt x="884" y="443"/>
                  </a:lnTo>
                  <a:lnTo>
                    <a:pt x="885" y="439"/>
                  </a:lnTo>
                  <a:lnTo>
                    <a:pt x="883" y="439"/>
                  </a:lnTo>
                  <a:lnTo>
                    <a:pt x="882" y="440"/>
                  </a:lnTo>
                  <a:lnTo>
                    <a:pt x="883" y="439"/>
                  </a:lnTo>
                  <a:lnTo>
                    <a:pt x="882" y="438"/>
                  </a:lnTo>
                  <a:lnTo>
                    <a:pt x="879" y="435"/>
                  </a:lnTo>
                  <a:lnTo>
                    <a:pt x="882" y="435"/>
                  </a:lnTo>
                  <a:lnTo>
                    <a:pt x="882" y="432"/>
                  </a:lnTo>
                  <a:lnTo>
                    <a:pt x="883" y="430"/>
                  </a:lnTo>
                  <a:lnTo>
                    <a:pt x="883" y="427"/>
                  </a:lnTo>
                  <a:lnTo>
                    <a:pt x="880" y="426"/>
                  </a:lnTo>
                  <a:lnTo>
                    <a:pt x="879" y="426"/>
                  </a:lnTo>
                  <a:lnTo>
                    <a:pt x="878" y="426"/>
                  </a:lnTo>
                  <a:lnTo>
                    <a:pt x="879" y="430"/>
                  </a:lnTo>
                  <a:lnTo>
                    <a:pt x="876" y="429"/>
                  </a:lnTo>
                  <a:lnTo>
                    <a:pt x="875" y="427"/>
                  </a:lnTo>
                  <a:lnTo>
                    <a:pt x="874" y="426"/>
                  </a:lnTo>
                  <a:lnTo>
                    <a:pt x="872" y="426"/>
                  </a:lnTo>
                  <a:lnTo>
                    <a:pt x="870" y="426"/>
                  </a:lnTo>
                  <a:lnTo>
                    <a:pt x="870" y="429"/>
                  </a:lnTo>
                  <a:lnTo>
                    <a:pt x="870" y="430"/>
                  </a:lnTo>
                  <a:lnTo>
                    <a:pt x="869" y="431"/>
                  </a:lnTo>
                  <a:lnTo>
                    <a:pt x="868" y="431"/>
                  </a:lnTo>
                  <a:lnTo>
                    <a:pt x="863" y="430"/>
                  </a:lnTo>
                  <a:lnTo>
                    <a:pt x="858" y="427"/>
                  </a:lnTo>
                  <a:lnTo>
                    <a:pt x="860" y="425"/>
                  </a:lnTo>
                  <a:lnTo>
                    <a:pt x="862" y="423"/>
                  </a:lnTo>
                  <a:lnTo>
                    <a:pt x="861" y="422"/>
                  </a:lnTo>
                  <a:lnTo>
                    <a:pt x="858" y="421"/>
                  </a:lnTo>
                  <a:lnTo>
                    <a:pt x="858" y="417"/>
                  </a:lnTo>
                  <a:lnTo>
                    <a:pt x="851" y="425"/>
                  </a:lnTo>
                  <a:lnTo>
                    <a:pt x="851" y="418"/>
                  </a:lnTo>
                  <a:lnTo>
                    <a:pt x="851" y="415"/>
                  </a:lnTo>
                  <a:lnTo>
                    <a:pt x="852" y="413"/>
                  </a:lnTo>
                  <a:lnTo>
                    <a:pt x="855" y="410"/>
                  </a:lnTo>
                  <a:lnTo>
                    <a:pt x="858" y="409"/>
                  </a:lnTo>
                  <a:lnTo>
                    <a:pt x="856" y="406"/>
                  </a:lnTo>
                  <a:lnTo>
                    <a:pt x="855" y="403"/>
                  </a:lnTo>
                  <a:lnTo>
                    <a:pt x="859" y="402"/>
                  </a:lnTo>
                  <a:lnTo>
                    <a:pt x="862" y="401"/>
                  </a:lnTo>
                  <a:lnTo>
                    <a:pt x="859" y="397"/>
                  </a:lnTo>
                  <a:lnTo>
                    <a:pt x="862" y="397"/>
                  </a:lnTo>
                  <a:lnTo>
                    <a:pt x="863" y="393"/>
                  </a:lnTo>
                  <a:lnTo>
                    <a:pt x="860" y="393"/>
                  </a:lnTo>
                  <a:lnTo>
                    <a:pt x="859" y="393"/>
                  </a:lnTo>
                  <a:lnTo>
                    <a:pt x="859" y="392"/>
                  </a:lnTo>
                  <a:lnTo>
                    <a:pt x="858" y="392"/>
                  </a:lnTo>
                  <a:close/>
                  <a:moveTo>
                    <a:pt x="725" y="367"/>
                  </a:moveTo>
                  <a:lnTo>
                    <a:pt x="725" y="367"/>
                  </a:lnTo>
                  <a:lnTo>
                    <a:pt x="726" y="367"/>
                  </a:lnTo>
                  <a:lnTo>
                    <a:pt x="728" y="368"/>
                  </a:lnTo>
                  <a:lnTo>
                    <a:pt x="728" y="370"/>
                  </a:lnTo>
                  <a:lnTo>
                    <a:pt x="726" y="374"/>
                  </a:lnTo>
                  <a:lnTo>
                    <a:pt x="723" y="377"/>
                  </a:lnTo>
                  <a:lnTo>
                    <a:pt x="721" y="377"/>
                  </a:lnTo>
                  <a:lnTo>
                    <a:pt x="722" y="376"/>
                  </a:lnTo>
                  <a:lnTo>
                    <a:pt x="721" y="375"/>
                  </a:lnTo>
                  <a:lnTo>
                    <a:pt x="722" y="371"/>
                  </a:lnTo>
                  <a:lnTo>
                    <a:pt x="723" y="369"/>
                  </a:lnTo>
                  <a:lnTo>
                    <a:pt x="725" y="367"/>
                  </a:lnTo>
                  <a:close/>
                  <a:moveTo>
                    <a:pt x="777" y="362"/>
                  </a:moveTo>
                  <a:lnTo>
                    <a:pt x="777" y="362"/>
                  </a:lnTo>
                  <a:lnTo>
                    <a:pt x="779" y="365"/>
                  </a:lnTo>
                  <a:lnTo>
                    <a:pt x="781" y="367"/>
                  </a:lnTo>
                  <a:lnTo>
                    <a:pt x="781" y="369"/>
                  </a:lnTo>
                  <a:lnTo>
                    <a:pt x="780" y="369"/>
                  </a:lnTo>
                  <a:lnTo>
                    <a:pt x="779" y="369"/>
                  </a:lnTo>
                  <a:lnTo>
                    <a:pt x="780" y="370"/>
                  </a:lnTo>
                  <a:lnTo>
                    <a:pt x="780" y="371"/>
                  </a:lnTo>
                  <a:lnTo>
                    <a:pt x="778" y="370"/>
                  </a:lnTo>
                  <a:lnTo>
                    <a:pt x="777" y="366"/>
                  </a:lnTo>
                  <a:lnTo>
                    <a:pt x="775" y="364"/>
                  </a:lnTo>
                  <a:lnTo>
                    <a:pt x="775" y="362"/>
                  </a:lnTo>
                  <a:lnTo>
                    <a:pt x="777" y="362"/>
                  </a:lnTo>
                  <a:close/>
                  <a:moveTo>
                    <a:pt x="736" y="351"/>
                  </a:moveTo>
                  <a:lnTo>
                    <a:pt x="736" y="351"/>
                  </a:lnTo>
                  <a:lnTo>
                    <a:pt x="737" y="351"/>
                  </a:lnTo>
                  <a:lnTo>
                    <a:pt x="737" y="352"/>
                  </a:lnTo>
                  <a:lnTo>
                    <a:pt x="736" y="357"/>
                  </a:lnTo>
                  <a:lnTo>
                    <a:pt x="732" y="357"/>
                  </a:lnTo>
                  <a:lnTo>
                    <a:pt x="731" y="357"/>
                  </a:lnTo>
                  <a:lnTo>
                    <a:pt x="731" y="356"/>
                  </a:lnTo>
                  <a:lnTo>
                    <a:pt x="731" y="354"/>
                  </a:lnTo>
                  <a:lnTo>
                    <a:pt x="732" y="352"/>
                  </a:lnTo>
                  <a:lnTo>
                    <a:pt x="736" y="351"/>
                  </a:lnTo>
                  <a:close/>
                  <a:moveTo>
                    <a:pt x="733" y="247"/>
                  </a:moveTo>
                  <a:lnTo>
                    <a:pt x="736" y="249"/>
                  </a:lnTo>
                  <a:lnTo>
                    <a:pt x="737" y="249"/>
                  </a:lnTo>
                  <a:lnTo>
                    <a:pt x="733" y="247"/>
                  </a:lnTo>
                  <a:close/>
                  <a:moveTo>
                    <a:pt x="764" y="235"/>
                  </a:moveTo>
                  <a:lnTo>
                    <a:pt x="764" y="238"/>
                  </a:lnTo>
                  <a:lnTo>
                    <a:pt x="767" y="237"/>
                  </a:lnTo>
                  <a:lnTo>
                    <a:pt x="769" y="236"/>
                  </a:lnTo>
                  <a:lnTo>
                    <a:pt x="767" y="235"/>
                  </a:lnTo>
                  <a:lnTo>
                    <a:pt x="764" y="235"/>
                  </a:lnTo>
                  <a:close/>
                  <a:moveTo>
                    <a:pt x="624" y="106"/>
                  </a:moveTo>
                  <a:lnTo>
                    <a:pt x="624" y="112"/>
                  </a:lnTo>
                  <a:lnTo>
                    <a:pt x="628" y="110"/>
                  </a:lnTo>
                  <a:lnTo>
                    <a:pt x="629" y="109"/>
                  </a:lnTo>
                  <a:lnTo>
                    <a:pt x="624" y="106"/>
                  </a:lnTo>
                  <a:close/>
                  <a:moveTo>
                    <a:pt x="135" y="391"/>
                  </a:moveTo>
                  <a:lnTo>
                    <a:pt x="135" y="391"/>
                  </a:lnTo>
                  <a:lnTo>
                    <a:pt x="133" y="391"/>
                  </a:lnTo>
                  <a:lnTo>
                    <a:pt x="133" y="392"/>
                  </a:lnTo>
                  <a:lnTo>
                    <a:pt x="136" y="393"/>
                  </a:lnTo>
                  <a:lnTo>
                    <a:pt x="137" y="392"/>
                  </a:lnTo>
                  <a:lnTo>
                    <a:pt x="137" y="391"/>
                  </a:lnTo>
                  <a:lnTo>
                    <a:pt x="135" y="391"/>
                  </a:lnTo>
                  <a:close/>
                  <a:moveTo>
                    <a:pt x="422" y="387"/>
                  </a:moveTo>
                  <a:lnTo>
                    <a:pt x="422" y="387"/>
                  </a:lnTo>
                  <a:lnTo>
                    <a:pt x="425" y="391"/>
                  </a:lnTo>
                  <a:lnTo>
                    <a:pt x="429" y="398"/>
                  </a:lnTo>
                  <a:lnTo>
                    <a:pt x="436" y="410"/>
                  </a:lnTo>
                  <a:lnTo>
                    <a:pt x="431" y="414"/>
                  </a:lnTo>
                  <a:lnTo>
                    <a:pt x="430" y="408"/>
                  </a:lnTo>
                  <a:lnTo>
                    <a:pt x="428" y="401"/>
                  </a:lnTo>
                  <a:lnTo>
                    <a:pt x="422" y="397"/>
                  </a:lnTo>
                  <a:lnTo>
                    <a:pt x="420" y="392"/>
                  </a:lnTo>
                  <a:lnTo>
                    <a:pt x="420" y="389"/>
                  </a:lnTo>
                  <a:lnTo>
                    <a:pt x="421" y="389"/>
                  </a:lnTo>
                  <a:lnTo>
                    <a:pt x="420" y="387"/>
                  </a:lnTo>
                  <a:lnTo>
                    <a:pt x="422" y="387"/>
                  </a:lnTo>
                  <a:close/>
                  <a:moveTo>
                    <a:pt x="601" y="373"/>
                  </a:moveTo>
                  <a:lnTo>
                    <a:pt x="601" y="377"/>
                  </a:lnTo>
                  <a:lnTo>
                    <a:pt x="604" y="377"/>
                  </a:lnTo>
                  <a:lnTo>
                    <a:pt x="610" y="378"/>
                  </a:lnTo>
                  <a:lnTo>
                    <a:pt x="609" y="377"/>
                  </a:lnTo>
                  <a:lnTo>
                    <a:pt x="609" y="376"/>
                  </a:lnTo>
                  <a:lnTo>
                    <a:pt x="609" y="375"/>
                  </a:lnTo>
                  <a:lnTo>
                    <a:pt x="607" y="375"/>
                  </a:lnTo>
                  <a:lnTo>
                    <a:pt x="606" y="373"/>
                  </a:lnTo>
                  <a:lnTo>
                    <a:pt x="603" y="373"/>
                  </a:lnTo>
                  <a:lnTo>
                    <a:pt x="601" y="373"/>
                  </a:lnTo>
                  <a:close/>
                  <a:moveTo>
                    <a:pt x="414" y="365"/>
                  </a:moveTo>
                  <a:lnTo>
                    <a:pt x="414" y="365"/>
                  </a:lnTo>
                  <a:lnTo>
                    <a:pt x="415" y="368"/>
                  </a:lnTo>
                  <a:lnTo>
                    <a:pt x="415" y="369"/>
                  </a:lnTo>
                  <a:lnTo>
                    <a:pt x="419" y="373"/>
                  </a:lnTo>
                  <a:lnTo>
                    <a:pt x="419" y="375"/>
                  </a:lnTo>
                  <a:lnTo>
                    <a:pt x="417" y="377"/>
                  </a:lnTo>
                  <a:lnTo>
                    <a:pt x="416" y="377"/>
                  </a:lnTo>
                  <a:lnTo>
                    <a:pt x="416" y="389"/>
                  </a:lnTo>
                  <a:lnTo>
                    <a:pt x="415" y="389"/>
                  </a:lnTo>
                  <a:lnTo>
                    <a:pt x="412" y="387"/>
                  </a:lnTo>
                  <a:lnTo>
                    <a:pt x="413" y="385"/>
                  </a:lnTo>
                  <a:lnTo>
                    <a:pt x="413" y="381"/>
                  </a:lnTo>
                  <a:lnTo>
                    <a:pt x="412" y="374"/>
                  </a:lnTo>
                  <a:lnTo>
                    <a:pt x="406" y="369"/>
                  </a:lnTo>
                  <a:lnTo>
                    <a:pt x="409" y="369"/>
                  </a:lnTo>
                  <a:lnTo>
                    <a:pt x="412" y="369"/>
                  </a:lnTo>
                  <a:lnTo>
                    <a:pt x="413" y="367"/>
                  </a:lnTo>
                  <a:lnTo>
                    <a:pt x="413" y="366"/>
                  </a:lnTo>
                  <a:lnTo>
                    <a:pt x="414" y="365"/>
                  </a:lnTo>
                  <a:close/>
                  <a:moveTo>
                    <a:pt x="115" y="362"/>
                  </a:moveTo>
                  <a:lnTo>
                    <a:pt x="115" y="362"/>
                  </a:lnTo>
                  <a:lnTo>
                    <a:pt x="114" y="364"/>
                  </a:lnTo>
                  <a:lnTo>
                    <a:pt x="114" y="365"/>
                  </a:lnTo>
                  <a:lnTo>
                    <a:pt x="115" y="366"/>
                  </a:lnTo>
                  <a:lnTo>
                    <a:pt x="117" y="366"/>
                  </a:lnTo>
                  <a:lnTo>
                    <a:pt x="117" y="364"/>
                  </a:lnTo>
                  <a:lnTo>
                    <a:pt x="117" y="362"/>
                  </a:lnTo>
                  <a:lnTo>
                    <a:pt x="115" y="362"/>
                  </a:lnTo>
                  <a:close/>
                  <a:moveTo>
                    <a:pt x="89" y="361"/>
                  </a:moveTo>
                  <a:lnTo>
                    <a:pt x="89" y="361"/>
                  </a:lnTo>
                  <a:lnTo>
                    <a:pt x="90" y="369"/>
                  </a:lnTo>
                  <a:lnTo>
                    <a:pt x="92" y="377"/>
                  </a:lnTo>
                  <a:lnTo>
                    <a:pt x="96" y="375"/>
                  </a:lnTo>
                  <a:lnTo>
                    <a:pt x="100" y="374"/>
                  </a:lnTo>
                  <a:lnTo>
                    <a:pt x="98" y="377"/>
                  </a:lnTo>
                  <a:lnTo>
                    <a:pt x="96" y="378"/>
                  </a:lnTo>
                  <a:lnTo>
                    <a:pt x="96" y="381"/>
                  </a:lnTo>
                  <a:lnTo>
                    <a:pt x="98" y="384"/>
                  </a:lnTo>
                  <a:lnTo>
                    <a:pt x="101" y="387"/>
                  </a:lnTo>
                  <a:lnTo>
                    <a:pt x="105" y="389"/>
                  </a:lnTo>
                  <a:lnTo>
                    <a:pt x="106" y="391"/>
                  </a:lnTo>
                  <a:lnTo>
                    <a:pt x="105" y="382"/>
                  </a:lnTo>
                  <a:lnTo>
                    <a:pt x="105" y="378"/>
                  </a:lnTo>
                  <a:lnTo>
                    <a:pt x="103" y="375"/>
                  </a:lnTo>
                  <a:lnTo>
                    <a:pt x="100" y="374"/>
                  </a:lnTo>
                  <a:lnTo>
                    <a:pt x="100" y="370"/>
                  </a:lnTo>
                  <a:lnTo>
                    <a:pt x="100" y="367"/>
                  </a:lnTo>
                  <a:lnTo>
                    <a:pt x="101" y="361"/>
                  </a:lnTo>
                  <a:lnTo>
                    <a:pt x="97" y="364"/>
                  </a:lnTo>
                  <a:lnTo>
                    <a:pt x="92" y="365"/>
                  </a:lnTo>
                  <a:lnTo>
                    <a:pt x="92" y="362"/>
                  </a:lnTo>
                  <a:lnTo>
                    <a:pt x="91" y="362"/>
                  </a:lnTo>
                  <a:lnTo>
                    <a:pt x="89" y="361"/>
                  </a:lnTo>
                  <a:close/>
                  <a:moveTo>
                    <a:pt x="432" y="349"/>
                  </a:moveTo>
                  <a:lnTo>
                    <a:pt x="432" y="349"/>
                  </a:lnTo>
                  <a:lnTo>
                    <a:pt x="432" y="351"/>
                  </a:lnTo>
                  <a:lnTo>
                    <a:pt x="433" y="351"/>
                  </a:lnTo>
                  <a:lnTo>
                    <a:pt x="436" y="352"/>
                  </a:lnTo>
                  <a:lnTo>
                    <a:pt x="434" y="356"/>
                  </a:lnTo>
                  <a:lnTo>
                    <a:pt x="433" y="361"/>
                  </a:lnTo>
                  <a:lnTo>
                    <a:pt x="436" y="365"/>
                  </a:lnTo>
                  <a:lnTo>
                    <a:pt x="438" y="369"/>
                  </a:lnTo>
                  <a:lnTo>
                    <a:pt x="444" y="377"/>
                  </a:lnTo>
                  <a:lnTo>
                    <a:pt x="442" y="379"/>
                  </a:lnTo>
                  <a:lnTo>
                    <a:pt x="444" y="383"/>
                  </a:lnTo>
                  <a:lnTo>
                    <a:pt x="446" y="389"/>
                  </a:lnTo>
                  <a:lnTo>
                    <a:pt x="448" y="392"/>
                  </a:lnTo>
                  <a:lnTo>
                    <a:pt x="450" y="393"/>
                  </a:lnTo>
                  <a:lnTo>
                    <a:pt x="453" y="393"/>
                  </a:lnTo>
                  <a:lnTo>
                    <a:pt x="454" y="393"/>
                  </a:lnTo>
                  <a:lnTo>
                    <a:pt x="455" y="393"/>
                  </a:lnTo>
                  <a:lnTo>
                    <a:pt x="454" y="395"/>
                  </a:lnTo>
                  <a:lnTo>
                    <a:pt x="453" y="397"/>
                  </a:lnTo>
                  <a:lnTo>
                    <a:pt x="452" y="400"/>
                  </a:lnTo>
                  <a:lnTo>
                    <a:pt x="453" y="402"/>
                  </a:lnTo>
                  <a:lnTo>
                    <a:pt x="454" y="408"/>
                  </a:lnTo>
                  <a:lnTo>
                    <a:pt x="453" y="407"/>
                  </a:lnTo>
                  <a:lnTo>
                    <a:pt x="450" y="406"/>
                  </a:lnTo>
                  <a:lnTo>
                    <a:pt x="449" y="409"/>
                  </a:lnTo>
                  <a:lnTo>
                    <a:pt x="448" y="410"/>
                  </a:lnTo>
                  <a:lnTo>
                    <a:pt x="446" y="409"/>
                  </a:lnTo>
                  <a:lnTo>
                    <a:pt x="446" y="407"/>
                  </a:lnTo>
                  <a:lnTo>
                    <a:pt x="446" y="401"/>
                  </a:lnTo>
                  <a:lnTo>
                    <a:pt x="446" y="393"/>
                  </a:lnTo>
                  <a:lnTo>
                    <a:pt x="445" y="392"/>
                  </a:lnTo>
                  <a:lnTo>
                    <a:pt x="444" y="391"/>
                  </a:lnTo>
                  <a:lnTo>
                    <a:pt x="444" y="389"/>
                  </a:lnTo>
                  <a:lnTo>
                    <a:pt x="440" y="389"/>
                  </a:lnTo>
                  <a:lnTo>
                    <a:pt x="437" y="389"/>
                  </a:lnTo>
                  <a:lnTo>
                    <a:pt x="438" y="385"/>
                  </a:lnTo>
                  <a:lnTo>
                    <a:pt x="438" y="382"/>
                  </a:lnTo>
                  <a:lnTo>
                    <a:pt x="437" y="379"/>
                  </a:lnTo>
                  <a:lnTo>
                    <a:pt x="436" y="381"/>
                  </a:lnTo>
                  <a:lnTo>
                    <a:pt x="436" y="382"/>
                  </a:lnTo>
                  <a:lnTo>
                    <a:pt x="433" y="383"/>
                  </a:lnTo>
                  <a:lnTo>
                    <a:pt x="433" y="379"/>
                  </a:lnTo>
                  <a:lnTo>
                    <a:pt x="432" y="378"/>
                  </a:lnTo>
                  <a:lnTo>
                    <a:pt x="430" y="376"/>
                  </a:lnTo>
                  <a:lnTo>
                    <a:pt x="424" y="374"/>
                  </a:lnTo>
                  <a:lnTo>
                    <a:pt x="427" y="367"/>
                  </a:lnTo>
                  <a:lnTo>
                    <a:pt x="422" y="367"/>
                  </a:lnTo>
                  <a:lnTo>
                    <a:pt x="421" y="366"/>
                  </a:lnTo>
                  <a:lnTo>
                    <a:pt x="420" y="365"/>
                  </a:lnTo>
                  <a:lnTo>
                    <a:pt x="420" y="362"/>
                  </a:lnTo>
                  <a:lnTo>
                    <a:pt x="427" y="353"/>
                  </a:lnTo>
                  <a:lnTo>
                    <a:pt x="428" y="354"/>
                  </a:lnTo>
                  <a:lnTo>
                    <a:pt x="429" y="356"/>
                  </a:lnTo>
                  <a:lnTo>
                    <a:pt x="431" y="356"/>
                  </a:lnTo>
                  <a:lnTo>
                    <a:pt x="431" y="354"/>
                  </a:lnTo>
                  <a:lnTo>
                    <a:pt x="431" y="352"/>
                  </a:lnTo>
                  <a:lnTo>
                    <a:pt x="431" y="350"/>
                  </a:lnTo>
                  <a:lnTo>
                    <a:pt x="432" y="349"/>
                  </a:lnTo>
                  <a:close/>
                  <a:moveTo>
                    <a:pt x="685" y="325"/>
                  </a:moveTo>
                  <a:lnTo>
                    <a:pt x="685" y="325"/>
                  </a:lnTo>
                  <a:lnTo>
                    <a:pt x="685" y="326"/>
                  </a:lnTo>
                  <a:lnTo>
                    <a:pt x="684" y="329"/>
                  </a:lnTo>
                  <a:lnTo>
                    <a:pt x="683" y="329"/>
                  </a:lnTo>
                  <a:lnTo>
                    <a:pt x="683" y="327"/>
                  </a:lnTo>
                  <a:lnTo>
                    <a:pt x="685" y="325"/>
                  </a:lnTo>
                  <a:close/>
                  <a:moveTo>
                    <a:pt x="619" y="318"/>
                  </a:moveTo>
                  <a:lnTo>
                    <a:pt x="619" y="318"/>
                  </a:lnTo>
                  <a:lnTo>
                    <a:pt x="618" y="320"/>
                  </a:lnTo>
                  <a:lnTo>
                    <a:pt x="618" y="321"/>
                  </a:lnTo>
                  <a:lnTo>
                    <a:pt x="619" y="321"/>
                  </a:lnTo>
                  <a:lnTo>
                    <a:pt x="620" y="319"/>
                  </a:lnTo>
                  <a:lnTo>
                    <a:pt x="620" y="318"/>
                  </a:lnTo>
                  <a:lnTo>
                    <a:pt x="619" y="318"/>
                  </a:lnTo>
                  <a:close/>
                  <a:moveTo>
                    <a:pt x="672" y="317"/>
                  </a:moveTo>
                  <a:lnTo>
                    <a:pt x="672" y="317"/>
                  </a:lnTo>
                  <a:lnTo>
                    <a:pt x="674" y="318"/>
                  </a:lnTo>
                  <a:lnTo>
                    <a:pt x="675" y="319"/>
                  </a:lnTo>
                  <a:lnTo>
                    <a:pt x="674" y="320"/>
                  </a:lnTo>
                  <a:lnTo>
                    <a:pt x="671" y="321"/>
                  </a:lnTo>
                  <a:lnTo>
                    <a:pt x="669" y="318"/>
                  </a:lnTo>
                  <a:lnTo>
                    <a:pt x="671" y="317"/>
                  </a:lnTo>
                  <a:lnTo>
                    <a:pt x="672" y="317"/>
                  </a:lnTo>
                  <a:close/>
                  <a:moveTo>
                    <a:pt x="381" y="317"/>
                  </a:moveTo>
                  <a:lnTo>
                    <a:pt x="381" y="317"/>
                  </a:lnTo>
                  <a:lnTo>
                    <a:pt x="383" y="317"/>
                  </a:lnTo>
                  <a:lnTo>
                    <a:pt x="383" y="318"/>
                  </a:lnTo>
                  <a:lnTo>
                    <a:pt x="380" y="319"/>
                  </a:lnTo>
                  <a:lnTo>
                    <a:pt x="380" y="317"/>
                  </a:lnTo>
                  <a:lnTo>
                    <a:pt x="381" y="317"/>
                  </a:lnTo>
                  <a:close/>
                  <a:moveTo>
                    <a:pt x="624" y="314"/>
                  </a:moveTo>
                  <a:lnTo>
                    <a:pt x="624" y="314"/>
                  </a:lnTo>
                  <a:lnTo>
                    <a:pt x="624" y="325"/>
                  </a:lnTo>
                  <a:lnTo>
                    <a:pt x="622" y="325"/>
                  </a:lnTo>
                  <a:lnTo>
                    <a:pt x="623" y="325"/>
                  </a:lnTo>
                  <a:lnTo>
                    <a:pt x="625" y="326"/>
                  </a:lnTo>
                  <a:lnTo>
                    <a:pt x="625" y="322"/>
                  </a:lnTo>
                  <a:lnTo>
                    <a:pt x="627" y="321"/>
                  </a:lnTo>
                  <a:lnTo>
                    <a:pt x="626" y="317"/>
                  </a:lnTo>
                  <a:lnTo>
                    <a:pt x="625" y="314"/>
                  </a:lnTo>
                  <a:lnTo>
                    <a:pt x="624" y="314"/>
                  </a:lnTo>
                  <a:close/>
                  <a:moveTo>
                    <a:pt x="620" y="312"/>
                  </a:moveTo>
                  <a:lnTo>
                    <a:pt x="620" y="312"/>
                  </a:lnTo>
                  <a:lnTo>
                    <a:pt x="618" y="314"/>
                  </a:lnTo>
                  <a:lnTo>
                    <a:pt x="618" y="317"/>
                  </a:lnTo>
                  <a:lnTo>
                    <a:pt x="620" y="317"/>
                  </a:lnTo>
                  <a:lnTo>
                    <a:pt x="622" y="313"/>
                  </a:lnTo>
                  <a:lnTo>
                    <a:pt x="622" y="312"/>
                  </a:lnTo>
                  <a:lnTo>
                    <a:pt x="620" y="312"/>
                  </a:lnTo>
                  <a:close/>
                  <a:moveTo>
                    <a:pt x="393" y="291"/>
                  </a:moveTo>
                  <a:lnTo>
                    <a:pt x="393" y="291"/>
                  </a:lnTo>
                  <a:lnTo>
                    <a:pt x="398" y="292"/>
                  </a:lnTo>
                  <a:lnTo>
                    <a:pt x="396" y="302"/>
                  </a:lnTo>
                  <a:lnTo>
                    <a:pt x="392" y="313"/>
                  </a:lnTo>
                  <a:lnTo>
                    <a:pt x="388" y="313"/>
                  </a:lnTo>
                  <a:lnTo>
                    <a:pt x="387" y="309"/>
                  </a:lnTo>
                  <a:lnTo>
                    <a:pt x="385" y="304"/>
                  </a:lnTo>
                  <a:lnTo>
                    <a:pt x="387" y="302"/>
                  </a:lnTo>
                  <a:lnTo>
                    <a:pt x="388" y="297"/>
                  </a:lnTo>
                  <a:lnTo>
                    <a:pt x="390" y="294"/>
                  </a:lnTo>
                  <a:lnTo>
                    <a:pt x="393" y="291"/>
                  </a:lnTo>
                  <a:close/>
                  <a:moveTo>
                    <a:pt x="385" y="281"/>
                  </a:moveTo>
                  <a:lnTo>
                    <a:pt x="385" y="281"/>
                  </a:lnTo>
                  <a:lnTo>
                    <a:pt x="387" y="285"/>
                  </a:lnTo>
                  <a:lnTo>
                    <a:pt x="387" y="287"/>
                  </a:lnTo>
                  <a:lnTo>
                    <a:pt x="385" y="288"/>
                  </a:lnTo>
                  <a:lnTo>
                    <a:pt x="381" y="288"/>
                  </a:lnTo>
                  <a:lnTo>
                    <a:pt x="381" y="284"/>
                  </a:lnTo>
                  <a:lnTo>
                    <a:pt x="385" y="281"/>
                  </a:lnTo>
                  <a:close/>
                  <a:moveTo>
                    <a:pt x="320" y="262"/>
                  </a:moveTo>
                  <a:lnTo>
                    <a:pt x="320" y="262"/>
                  </a:lnTo>
                  <a:lnTo>
                    <a:pt x="323" y="263"/>
                  </a:lnTo>
                  <a:lnTo>
                    <a:pt x="323" y="264"/>
                  </a:lnTo>
                  <a:lnTo>
                    <a:pt x="324" y="265"/>
                  </a:lnTo>
                  <a:lnTo>
                    <a:pt x="327" y="265"/>
                  </a:lnTo>
                  <a:lnTo>
                    <a:pt x="330" y="264"/>
                  </a:lnTo>
                  <a:lnTo>
                    <a:pt x="332" y="262"/>
                  </a:lnTo>
                  <a:lnTo>
                    <a:pt x="344" y="264"/>
                  </a:lnTo>
                  <a:lnTo>
                    <a:pt x="334" y="268"/>
                  </a:lnTo>
                  <a:lnTo>
                    <a:pt x="325" y="271"/>
                  </a:lnTo>
                  <a:lnTo>
                    <a:pt x="310" y="283"/>
                  </a:lnTo>
                  <a:lnTo>
                    <a:pt x="309" y="285"/>
                  </a:lnTo>
                  <a:lnTo>
                    <a:pt x="309" y="287"/>
                  </a:lnTo>
                  <a:lnTo>
                    <a:pt x="306" y="287"/>
                  </a:lnTo>
                  <a:lnTo>
                    <a:pt x="302" y="287"/>
                  </a:lnTo>
                  <a:lnTo>
                    <a:pt x="300" y="283"/>
                  </a:lnTo>
                  <a:lnTo>
                    <a:pt x="302" y="283"/>
                  </a:lnTo>
                  <a:lnTo>
                    <a:pt x="320" y="262"/>
                  </a:lnTo>
                  <a:close/>
                  <a:moveTo>
                    <a:pt x="619" y="222"/>
                  </a:moveTo>
                  <a:lnTo>
                    <a:pt x="619" y="222"/>
                  </a:lnTo>
                  <a:lnTo>
                    <a:pt x="618" y="224"/>
                  </a:lnTo>
                  <a:lnTo>
                    <a:pt x="616" y="227"/>
                  </a:lnTo>
                  <a:lnTo>
                    <a:pt x="616" y="231"/>
                  </a:lnTo>
                  <a:lnTo>
                    <a:pt x="617" y="232"/>
                  </a:lnTo>
                  <a:lnTo>
                    <a:pt x="618" y="231"/>
                  </a:lnTo>
                  <a:lnTo>
                    <a:pt x="620" y="229"/>
                  </a:lnTo>
                  <a:lnTo>
                    <a:pt x="622" y="227"/>
                  </a:lnTo>
                  <a:lnTo>
                    <a:pt x="623" y="223"/>
                  </a:lnTo>
                  <a:lnTo>
                    <a:pt x="622" y="222"/>
                  </a:lnTo>
                  <a:lnTo>
                    <a:pt x="619" y="222"/>
                  </a:lnTo>
                  <a:close/>
                  <a:moveTo>
                    <a:pt x="637" y="213"/>
                  </a:moveTo>
                  <a:lnTo>
                    <a:pt x="640" y="216"/>
                  </a:lnTo>
                  <a:lnTo>
                    <a:pt x="641" y="216"/>
                  </a:lnTo>
                  <a:lnTo>
                    <a:pt x="641" y="215"/>
                  </a:lnTo>
                  <a:lnTo>
                    <a:pt x="637" y="213"/>
                  </a:lnTo>
                  <a:close/>
                  <a:moveTo>
                    <a:pt x="647" y="212"/>
                  </a:moveTo>
                  <a:lnTo>
                    <a:pt x="647" y="212"/>
                  </a:lnTo>
                  <a:lnTo>
                    <a:pt x="649" y="216"/>
                  </a:lnTo>
                  <a:lnTo>
                    <a:pt x="650" y="215"/>
                  </a:lnTo>
                  <a:lnTo>
                    <a:pt x="650" y="214"/>
                  </a:lnTo>
                  <a:lnTo>
                    <a:pt x="649" y="213"/>
                  </a:lnTo>
                  <a:lnTo>
                    <a:pt x="647" y="212"/>
                  </a:lnTo>
                  <a:close/>
                  <a:moveTo>
                    <a:pt x="588" y="208"/>
                  </a:moveTo>
                  <a:lnTo>
                    <a:pt x="588" y="208"/>
                  </a:lnTo>
                  <a:lnTo>
                    <a:pt x="586" y="211"/>
                  </a:lnTo>
                  <a:lnTo>
                    <a:pt x="585" y="213"/>
                  </a:lnTo>
                  <a:lnTo>
                    <a:pt x="583" y="214"/>
                  </a:lnTo>
                  <a:lnTo>
                    <a:pt x="579" y="215"/>
                  </a:lnTo>
                  <a:lnTo>
                    <a:pt x="576" y="216"/>
                  </a:lnTo>
                  <a:lnTo>
                    <a:pt x="572" y="218"/>
                  </a:lnTo>
                  <a:lnTo>
                    <a:pt x="571" y="220"/>
                  </a:lnTo>
                  <a:lnTo>
                    <a:pt x="570" y="222"/>
                  </a:lnTo>
                  <a:lnTo>
                    <a:pt x="572" y="222"/>
                  </a:lnTo>
                  <a:lnTo>
                    <a:pt x="574" y="223"/>
                  </a:lnTo>
                  <a:lnTo>
                    <a:pt x="574" y="224"/>
                  </a:lnTo>
                  <a:lnTo>
                    <a:pt x="576" y="223"/>
                  </a:lnTo>
                  <a:lnTo>
                    <a:pt x="577" y="219"/>
                  </a:lnTo>
                  <a:lnTo>
                    <a:pt x="579" y="219"/>
                  </a:lnTo>
                  <a:lnTo>
                    <a:pt x="582" y="219"/>
                  </a:lnTo>
                  <a:lnTo>
                    <a:pt x="584" y="220"/>
                  </a:lnTo>
                  <a:lnTo>
                    <a:pt x="585" y="219"/>
                  </a:lnTo>
                  <a:lnTo>
                    <a:pt x="586" y="216"/>
                  </a:lnTo>
                  <a:lnTo>
                    <a:pt x="586" y="213"/>
                  </a:lnTo>
                  <a:lnTo>
                    <a:pt x="590" y="212"/>
                  </a:lnTo>
                  <a:lnTo>
                    <a:pt x="592" y="212"/>
                  </a:lnTo>
                  <a:lnTo>
                    <a:pt x="590" y="210"/>
                  </a:lnTo>
                  <a:lnTo>
                    <a:pt x="590" y="208"/>
                  </a:lnTo>
                  <a:lnTo>
                    <a:pt x="588" y="208"/>
                  </a:lnTo>
                  <a:close/>
                  <a:moveTo>
                    <a:pt x="259" y="202"/>
                  </a:moveTo>
                  <a:lnTo>
                    <a:pt x="259" y="202"/>
                  </a:lnTo>
                  <a:lnTo>
                    <a:pt x="265" y="204"/>
                  </a:lnTo>
                  <a:lnTo>
                    <a:pt x="268" y="207"/>
                  </a:lnTo>
                  <a:lnTo>
                    <a:pt x="271" y="212"/>
                  </a:lnTo>
                  <a:lnTo>
                    <a:pt x="273" y="218"/>
                  </a:lnTo>
                  <a:lnTo>
                    <a:pt x="283" y="219"/>
                  </a:lnTo>
                  <a:lnTo>
                    <a:pt x="287" y="219"/>
                  </a:lnTo>
                  <a:lnTo>
                    <a:pt x="292" y="218"/>
                  </a:lnTo>
                  <a:lnTo>
                    <a:pt x="295" y="215"/>
                  </a:lnTo>
                  <a:lnTo>
                    <a:pt x="299" y="211"/>
                  </a:lnTo>
                  <a:lnTo>
                    <a:pt x="302" y="206"/>
                  </a:lnTo>
                  <a:lnTo>
                    <a:pt x="306" y="204"/>
                  </a:lnTo>
                  <a:lnTo>
                    <a:pt x="309" y="203"/>
                  </a:lnTo>
                  <a:lnTo>
                    <a:pt x="312" y="203"/>
                  </a:lnTo>
                  <a:lnTo>
                    <a:pt x="319" y="202"/>
                  </a:lnTo>
                  <a:lnTo>
                    <a:pt x="318" y="204"/>
                  </a:lnTo>
                  <a:lnTo>
                    <a:pt x="316" y="205"/>
                  </a:lnTo>
                  <a:lnTo>
                    <a:pt x="318" y="208"/>
                  </a:lnTo>
                  <a:lnTo>
                    <a:pt x="312" y="210"/>
                  </a:lnTo>
                  <a:lnTo>
                    <a:pt x="310" y="212"/>
                  </a:lnTo>
                  <a:lnTo>
                    <a:pt x="309" y="214"/>
                  </a:lnTo>
                  <a:lnTo>
                    <a:pt x="309" y="216"/>
                  </a:lnTo>
                  <a:lnTo>
                    <a:pt x="306" y="218"/>
                  </a:lnTo>
                  <a:lnTo>
                    <a:pt x="303" y="219"/>
                  </a:lnTo>
                  <a:lnTo>
                    <a:pt x="300" y="219"/>
                  </a:lnTo>
                  <a:lnTo>
                    <a:pt x="298" y="221"/>
                  </a:lnTo>
                  <a:lnTo>
                    <a:pt x="298" y="223"/>
                  </a:lnTo>
                  <a:lnTo>
                    <a:pt x="292" y="228"/>
                  </a:lnTo>
                  <a:lnTo>
                    <a:pt x="287" y="234"/>
                  </a:lnTo>
                  <a:lnTo>
                    <a:pt x="283" y="231"/>
                  </a:lnTo>
                  <a:lnTo>
                    <a:pt x="279" y="230"/>
                  </a:lnTo>
                  <a:lnTo>
                    <a:pt x="278" y="234"/>
                  </a:lnTo>
                  <a:lnTo>
                    <a:pt x="276" y="238"/>
                  </a:lnTo>
                  <a:lnTo>
                    <a:pt x="271" y="239"/>
                  </a:lnTo>
                  <a:lnTo>
                    <a:pt x="265" y="242"/>
                  </a:lnTo>
                  <a:lnTo>
                    <a:pt x="258" y="243"/>
                  </a:lnTo>
                  <a:lnTo>
                    <a:pt x="253" y="243"/>
                  </a:lnTo>
                  <a:lnTo>
                    <a:pt x="252" y="242"/>
                  </a:lnTo>
                  <a:lnTo>
                    <a:pt x="251" y="239"/>
                  </a:lnTo>
                  <a:lnTo>
                    <a:pt x="250" y="236"/>
                  </a:lnTo>
                  <a:lnTo>
                    <a:pt x="247" y="236"/>
                  </a:lnTo>
                  <a:lnTo>
                    <a:pt x="245" y="235"/>
                  </a:lnTo>
                  <a:lnTo>
                    <a:pt x="243" y="236"/>
                  </a:lnTo>
                  <a:lnTo>
                    <a:pt x="241" y="235"/>
                  </a:lnTo>
                  <a:lnTo>
                    <a:pt x="239" y="232"/>
                  </a:lnTo>
                  <a:lnTo>
                    <a:pt x="237" y="230"/>
                  </a:lnTo>
                  <a:lnTo>
                    <a:pt x="245" y="231"/>
                  </a:lnTo>
                  <a:lnTo>
                    <a:pt x="249" y="231"/>
                  </a:lnTo>
                  <a:lnTo>
                    <a:pt x="253" y="230"/>
                  </a:lnTo>
                  <a:lnTo>
                    <a:pt x="255" y="228"/>
                  </a:lnTo>
                  <a:lnTo>
                    <a:pt x="258" y="226"/>
                  </a:lnTo>
                  <a:lnTo>
                    <a:pt x="260" y="222"/>
                  </a:lnTo>
                  <a:lnTo>
                    <a:pt x="262" y="221"/>
                  </a:lnTo>
                  <a:lnTo>
                    <a:pt x="263" y="221"/>
                  </a:lnTo>
                  <a:lnTo>
                    <a:pt x="265" y="222"/>
                  </a:lnTo>
                  <a:lnTo>
                    <a:pt x="267" y="222"/>
                  </a:lnTo>
                  <a:lnTo>
                    <a:pt x="268" y="222"/>
                  </a:lnTo>
                  <a:lnTo>
                    <a:pt x="261" y="211"/>
                  </a:lnTo>
                  <a:lnTo>
                    <a:pt x="259" y="205"/>
                  </a:lnTo>
                  <a:lnTo>
                    <a:pt x="259" y="203"/>
                  </a:lnTo>
                  <a:lnTo>
                    <a:pt x="259" y="202"/>
                  </a:lnTo>
                  <a:close/>
                  <a:moveTo>
                    <a:pt x="218" y="196"/>
                  </a:moveTo>
                  <a:lnTo>
                    <a:pt x="218" y="196"/>
                  </a:lnTo>
                  <a:lnTo>
                    <a:pt x="221" y="198"/>
                  </a:lnTo>
                  <a:lnTo>
                    <a:pt x="226" y="200"/>
                  </a:lnTo>
                  <a:lnTo>
                    <a:pt x="235" y="202"/>
                  </a:lnTo>
                  <a:lnTo>
                    <a:pt x="235" y="204"/>
                  </a:lnTo>
                  <a:lnTo>
                    <a:pt x="233" y="202"/>
                  </a:lnTo>
                  <a:lnTo>
                    <a:pt x="221" y="204"/>
                  </a:lnTo>
                  <a:lnTo>
                    <a:pt x="209" y="204"/>
                  </a:lnTo>
                  <a:lnTo>
                    <a:pt x="209" y="200"/>
                  </a:lnTo>
                  <a:lnTo>
                    <a:pt x="211" y="200"/>
                  </a:lnTo>
                  <a:lnTo>
                    <a:pt x="214" y="199"/>
                  </a:lnTo>
                  <a:lnTo>
                    <a:pt x="216" y="197"/>
                  </a:lnTo>
                  <a:lnTo>
                    <a:pt x="217" y="196"/>
                  </a:lnTo>
                  <a:lnTo>
                    <a:pt x="218" y="196"/>
                  </a:lnTo>
                  <a:close/>
                  <a:moveTo>
                    <a:pt x="405" y="186"/>
                  </a:moveTo>
                  <a:lnTo>
                    <a:pt x="406" y="186"/>
                  </a:lnTo>
                  <a:lnTo>
                    <a:pt x="407" y="186"/>
                  </a:lnTo>
                  <a:lnTo>
                    <a:pt x="408" y="187"/>
                  </a:lnTo>
                  <a:lnTo>
                    <a:pt x="411" y="190"/>
                  </a:lnTo>
                  <a:lnTo>
                    <a:pt x="405" y="197"/>
                  </a:lnTo>
                  <a:lnTo>
                    <a:pt x="400" y="196"/>
                  </a:lnTo>
                  <a:lnTo>
                    <a:pt x="399" y="192"/>
                  </a:lnTo>
                  <a:lnTo>
                    <a:pt x="398" y="190"/>
                  </a:lnTo>
                  <a:lnTo>
                    <a:pt x="401" y="188"/>
                  </a:lnTo>
                  <a:lnTo>
                    <a:pt x="405" y="186"/>
                  </a:lnTo>
                  <a:close/>
                  <a:moveTo>
                    <a:pt x="230" y="173"/>
                  </a:moveTo>
                  <a:lnTo>
                    <a:pt x="230" y="173"/>
                  </a:lnTo>
                  <a:lnTo>
                    <a:pt x="231" y="173"/>
                  </a:lnTo>
                  <a:lnTo>
                    <a:pt x="231" y="174"/>
                  </a:lnTo>
                  <a:lnTo>
                    <a:pt x="231" y="175"/>
                  </a:lnTo>
                  <a:lnTo>
                    <a:pt x="230" y="175"/>
                  </a:lnTo>
                  <a:lnTo>
                    <a:pt x="228" y="174"/>
                  </a:lnTo>
                  <a:lnTo>
                    <a:pt x="228" y="173"/>
                  </a:lnTo>
                  <a:lnTo>
                    <a:pt x="230" y="173"/>
                  </a:lnTo>
                  <a:close/>
                  <a:moveTo>
                    <a:pt x="559" y="166"/>
                  </a:moveTo>
                  <a:lnTo>
                    <a:pt x="559" y="166"/>
                  </a:lnTo>
                  <a:lnTo>
                    <a:pt x="558" y="178"/>
                  </a:lnTo>
                  <a:lnTo>
                    <a:pt x="559" y="191"/>
                  </a:lnTo>
                  <a:lnTo>
                    <a:pt x="554" y="192"/>
                  </a:lnTo>
                  <a:lnTo>
                    <a:pt x="550" y="195"/>
                  </a:lnTo>
                  <a:lnTo>
                    <a:pt x="550" y="198"/>
                  </a:lnTo>
                  <a:lnTo>
                    <a:pt x="550" y="202"/>
                  </a:lnTo>
                  <a:lnTo>
                    <a:pt x="553" y="202"/>
                  </a:lnTo>
                  <a:lnTo>
                    <a:pt x="554" y="200"/>
                  </a:lnTo>
                  <a:lnTo>
                    <a:pt x="559" y="200"/>
                  </a:lnTo>
                  <a:lnTo>
                    <a:pt x="559" y="205"/>
                  </a:lnTo>
                  <a:lnTo>
                    <a:pt x="559" y="208"/>
                  </a:lnTo>
                  <a:lnTo>
                    <a:pt x="561" y="208"/>
                  </a:lnTo>
                  <a:lnTo>
                    <a:pt x="562" y="208"/>
                  </a:lnTo>
                  <a:lnTo>
                    <a:pt x="564" y="208"/>
                  </a:lnTo>
                  <a:lnTo>
                    <a:pt x="567" y="208"/>
                  </a:lnTo>
                  <a:lnTo>
                    <a:pt x="569" y="204"/>
                  </a:lnTo>
                  <a:lnTo>
                    <a:pt x="571" y="200"/>
                  </a:lnTo>
                  <a:lnTo>
                    <a:pt x="571" y="196"/>
                  </a:lnTo>
                  <a:lnTo>
                    <a:pt x="571" y="191"/>
                  </a:lnTo>
                  <a:lnTo>
                    <a:pt x="571" y="189"/>
                  </a:lnTo>
                  <a:lnTo>
                    <a:pt x="572" y="188"/>
                  </a:lnTo>
                  <a:lnTo>
                    <a:pt x="576" y="187"/>
                  </a:lnTo>
                  <a:lnTo>
                    <a:pt x="579" y="187"/>
                  </a:lnTo>
                  <a:lnTo>
                    <a:pt x="580" y="188"/>
                  </a:lnTo>
                  <a:lnTo>
                    <a:pt x="580" y="191"/>
                  </a:lnTo>
                  <a:lnTo>
                    <a:pt x="582" y="191"/>
                  </a:lnTo>
                  <a:lnTo>
                    <a:pt x="580" y="194"/>
                  </a:lnTo>
                  <a:lnTo>
                    <a:pt x="579" y="197"/>
                  </a:lnTo>
                  <a:lnTo>
                    <a:pt x="598" y="202"/>
                  </a:lnTo>
                  <a:lnTo>
                    <a:pt x="599" y="199"/>
                  </a:lnTo>
                  <a:lnTo>
                    <a:pt x="601" y="196"/>
                  </a:lnTo>
                  <a:lnTo>
                    <a:pt x="598" y="191"/>
                  </a:lnTo>
                  <a:lnTo>
                    <a:pt x="594" y="192"/>
                  </a:lnTo>
                  <a:lnTo>
                    <a:pt x="590" y="195"/>
                  </a:lnTo>
                  <a:lnTo>
                    <a:pt x="590" y="191"/>
                  </a:lnTo>
                  <a:lnTo>
                    <a:pt x="586" y="186"/>
                  </a:lnTo>
                  <a:lnTo>
                    <a:pt x="580" y="179"/>
                  </a:lnTo>
                  <a:lnTo>
                    <a:pt x="577" y="177"/>
                  </a:lnTo>
                  <a:lnTo>
                    <a:pt x="574" y="174"/>
                  </a:lnTo>
                  <a:lnTo>
                    <a:pt x="570" y="173"/>
                  </a:lnTo>
                  <a:lnTo>
                    <a:pt x="567" y="173"/>
                  </a:lnTo>
                  <a:lnTo>
                    <a:pt x="566" y="174"/>
                  </a:lnTo>
                  <a:lnTo>
                    <a:pt x="564" y="175"/>
                  </a:lnTo>
                  <a:lnTo>
                    <a:pt x="563" y="175"/>
                  </a:lnTo>
                  <a:lnTo>
                    <a:pt x="563" y="173"/>
                  </a:lnTo>
                  <a:lnTo>
                    <a:pt x="563" y="171"/>
                  </a:lnTo>
                  <a:lnTo>
                    <a:pt x="566" y="169"/>
                  </a:lnTo>
                  <a:lnTo>
                    <a:pt x="559" y="166"/>
                  </a:lnTo>
                  <a:close/>
                  <a:moveTo>
                    <a:pt x="562" y="162"/>
                  </a:moveTo>
                  <a:lnTo>
                    <a:pt x="566" y="166"/>
                  </a:lnTo>
                  <a:lnTo>
                    <a:pt x="567" y="166"/>
                  </a:lnTo>
                  <a:lnTo>
                    <a:pt x="567" y="165"/>
                  </a:lnTo>
                  <a:lnTo>
                    <a:pt x="567" y="162"/>
                  </a:lnTo>
                  <a:lnTo>
                    <a:pt x="562" y="162"/>
                  </a:lnTo>
                  <a:close/>
                  <a:moveTo>
                    <a:pt x="570" y="145"/>
                  </a:moveTo>
                  <a:lnTo>
                    <a:pt x="570" y="145"/>
                  </a:lnTo>
                  <a:lnTo>
                    <a:pt x="572" y="146"/>
                  </a:lnTo>
                  <a:lnTo>
                    <a:pt x="574" y="148"/>
                  </a:lnTo>
                  <a:lnTo>
                    <a:pt x="572" y="150"/>
                  </a:lnTo>
                  <a:lnTo>
                    <a:pt x="571" y="151"/>
                  </a:lnTo>
                  <a:lnTo>
                    <a:pt x="570" y="151"/>
                  </a:lnTo>
                  <a:lnTo>
                    <a:pt x="570" y="148"/>
                  </a:lnTo>
                  <a:lnTo>
                    <a:pt x="567" y="149"/>
                  </a:lnTo>
                  <a:lnTo>
                    <a:pt x="566" y="149"/>
                  </a:lnTo>
                  <a:lnTo>
                    <a:pt x="567" y="148"/>
                  </a:lnTo>
                  <a:lnTo>
                    <a:pt x="568" y="146"/>
                  </a:lnTo>
                  <a:lnTo>
                    <a:pt x="570" y="145"/>
                  </a:lnTo>
                  <a:close/>
                  <a:moveTo>
                    <a:pt x="214" y="139"/>
                  </a:moveTo>
                  <a:lnTo>
                    <a:pt x="214" y="139"/>
                  </a:lnTo>
                  <a:lnTo>
                    <a:pt x="221" y="140"/>
                  </a:lnTo>
                  <a:lnTo>
                    <a:pt x="230" y="142"/>
                  </a:lnTo>
                  <a:lnTo>
                    <a:pt x="227" y="145"/>
                  </a:lnTo>
                  <a:lnTo>
                    <a:pt x="225" y="145"/>
                  </a:lnTo>
                  <a:lnTo>
                    <a:pt x="224" y="145"/>
                  </a:lnTo>
                  <a:lnTo>
                    <a:pt x="224" y="143"/>
                  </a:lnTo>
                  <a:lnTo>
                    <a:pt x="222" y="143"/>
                  </a:lnTo>
                  <a:lnTo>
                    <a:pt x="216" y="147"/>
                  </a:lnTo>
                  <a:lnTo>
                    <a:pt x="219" y="148"/>
                  </a:lnTo>
                  <a:lnTo>
                    <a:pt x="220" y="149"/>
                  </a:lnTo>
                  <a:lnTo>
                    <a:pt x="229" y="153"/>
                  </a:lnTo>
                  <a:lnTo>
                    <a:pt x="234" y="153"/>
                  </a:lnTo>
                  <a:lnTo>
                    <a:pt x="237" y="153"/>
                  </a:lnTo>
                  <a:lnTo>
                    <a:pt x="238" y="151"/>
                  </a:lnTo>
                  <a:lnTo>
                    <a:pt x="239" y="150"/>
                  </a:lnTo>
                  <a:lnTo>
                    <a:pt x="241" y="149"/>
                  </a:lnTo>
                  <a:lnTo>
                    <a:pt x="242" y="153"/>
                  </a:lnTo>
                  <a:lnTo>
                    <a:pt x="242" y="154"/>
                  </a:lnTo>
                  <a:lnTo>
                    <a:pt x="242" y="156"/>
                  </a:lnTo>
                  <a:lnTo>
                    <a:pt x="239" y="158"/>
                  </a:lnTo>
                  <a:lnTo>
                    <a:pt x="237" y="161"/>
                  </a:lnTo>
                  <a:lnTo>
                    <a:pt x="238" y="163"/>
                  </a:lnTo>
                  <a:lnTo>
                    <a:pt x="241" y="165"/>
                  </a:lnTo>
                  <a:lnTo>
                    <a:pt x="231" y="165"/>
                  </a:lnTo>
                  <a:lnTo>
                    <a:pt x="222" y="165"/>
                  </a:lnTo>
                  <a:lnTo>
                    <a:pt x="222" y="170"/>
                  </a:lnTo>
                  <a:lnTo>
                    <a:pt x="228" y="173"/>
                  </a:lnTo>
                  <a:lnTo>
                    <a:pt x="219" y="173"/>
                  </a:lnTo>
                  <a:lnTo>
                    <a:pt x="216" y="174"/>
                  </a:lnTo>
                  <a:lnTo>
                    <a:pt x="211" y="175"/>
                  </a:lnTo>
                  <a:lnTo>
                    <a:pt x="209" y="179"/>
                  </a:lnTo>
                  <a:lnTo>
                    <a:pt x="206" y="182"/>
                  </a:lnTo>
                  <a:lnTo>
                    <a:pt x="205" y="182"/>
                  </a:lnTo>
                  <a:lnTo>
                    <a:pt x="204" y="182"/>
                  </a:lnTo>
                  <a:lnTo>
                    <a:pt x="204" y="181"/>
                  </a:lnTo>
                  <a:lnTo>
                    <a:pt x="209" y="175"/>
                  </a:lnTo>
                  <a:lnTo>
                    <a:pt x="211" y="173"/>
                  </a:lnTo>
                  <a:lnTo>
                    <a:pt x="213" y="171"/>
                  </a:lnTo>
                  <a:lnTo>
                    <a:pt x="216" y="171"/>
                  </a:lnTo>
                  <a:lnTo>
                    <a:pt x="219" y="171"/>
                  </a:lnTo>
                  <a:lnTo>
                    <a:pt x="217" y="170"/>
                  </a:lnTo>
                  <a:lnTo>
                    <a:pt x="216" y="169"/>
                  </a:lnTo>
                  <a:lnTo>
                    <a:pt x="214" y="169"/>
                  </a:lnTo>
                  <a:lnTo>
                    <a:pt x="212" y="169"/>
                  </a:lnTo>
                  <a:lnTo>
                    <a:pt x="210" y="167"/>
                  </a:lnTo>
                  <a:lnTo>
                    <a:pt x="209" y="169"/>
                  </a:lnTo>
                  <a:lnTo>
                    <a:pt x="206" y="171"/>
                  </a:lnTo>
                  <a:lnTo>
                    <a:pt x="202" y="177"/>
                  </a:lnTo>
                  <a:lnTo>
                    <a:pt x="201" y="179"/>
                  </a:lnTo>
                  <a:lnTo>
                    <a:pt x="197" y="179"/>
                  </a:lnTo>
                  <a:lnTo>
                    <a:pt x="189" y="178"/>
                  </a:lnTo>
                  <a:lnTo>
                    <a:pt x="187" y="173"/>
                  </a:lnTo>
                  <a:lnTo>
                    <a:pt x="189" y="173"/>
                  </a:lnTo>
                  <a:lnTo>
                    <a:pt x="190" y="171"/>
                  </a:lnTo>
                  <a:lnTo>
                    <a:pt x="189" y="170"/>
                  </a:lnTo>
                  <a:lnTo>
                    <a:pt x="188" y="170"/>
                  </a:lnTo>
                  <a:lnTo>
                    <a:pt x="188" y="169"/>
                  </a:lnTo>
                  <a:lnTo>
                    <a:pt x="194" y="161"/>
                  </a:lnTo>
                  <a:lnTo>
                    <a:pt x="193" y="159"/>
                  </a:lnTo>
                  <a:lnTo>
                    <a:pt x="192" y="157"/>
                  </a:lnTo>
                  <a:lnTo>
                    <a:pt x="190" y="156"/>
                  </a:lnTo>
                  <a:lnTo>
                    <a:pt x="193" y="156"/>
                  </a:lnTo>
                  <a:lnTo>
                    <a:pt x="198" y="157"/>
                  </a:lnTo>
                  <a:lnTo>
                    <a:pt x="204" y="157"/>
                  </a:lnTo>
                  <a:lnTo>
                    <a:pt x="201" y="154"/>
                  </a:lnTo>
                  <a:lnTo>
                    <a:pt x="197" y="149"/>
                  </a:lnTo>
                  <a:lnTo>
                    <a:pt x="189" y="148"/>
                  </a:lnTo>
                  <a:lnTo>
                    <a:pt x="184" y="148"/>
                  </a:lnTo>
                  <a:lnTo>
                    <a:pt x="180" y="148"/>
                  </a:lnTo>
                  <a:lnTo>
                    <a:pt x="178" y="149"/>
                  </a:lnTo>
                  <a:lnTo>
                    <a:pt x="178" y="145"/>
                  </a:lnTo>
                  <a:lnTo>
                    <a:pt x="181" y="145"/>
                  </a:lnTo>
                  <a:lnTo>
                    <a:pt x="185" y="145"/>
                  </a:lnTo>
                  <a:lnTo>
                    <a:pt x="189" y="146"/>
                  </a:lnTo>
                  <a:lnTo>
                    <a:pt x="194" y="145"/>
                  </a:lnTo>
                  <a:lnTo>
                    <a:pt x="200" y="143"/>
                  </a:lnTo>
                  <a:lnTo>
                    <a:pt x="204" y="142"/>
                  </a:lnTo>
                  <a:lnTo>
                    <a:pt x="210" y="140"/>
                  </a:lnTo>
                  <a:lnTo>
                    <a:pt x="214" y="139"/>
                  </a:lnTo>
                  <a:close/>
                  <a:moveTo>
                    <a:pt x="550" y="128"/>
                  </a:moveTo>
                  <a:lnTo>
                    <a:pt x="551" y="131"/>
                  </a:lnTo>
                  <a:lnTo>
                    <a:pt x="551" y="129"/>
                  </a:lnTo>
                  <a:lnTo>
                    <a:pt x="550" y="128"/>
                  </a:lnTo>
                  <a:close/>
                  <a:moveTo>
                    <a:pt x="522" y="449"/>
                  </a:moveTo>
                  <a:lnTo>
                    <a:pt x="522" y="449"/>
                  </a:lnTo>
                  <a:lnTo>
                    <a:pt x="523" y="444"/>
                  </a:lnTo>
                  <a:lnTo>
                    <a:pt x="525" y="441"/>
                  </a:lnTo>
                  <a:lnTo>
                    <a:pt x="527" y="441"/>
                  </a:lnTo>
                  <a:lnTo>
                    <a:pt x="529" y="440"/>
                  </a:lnTo>
                  <a:lnTo>
                    <a:pt x="531" y="440"/>
                  </a:lnTo>
                  <a:lnTo>
                    <a:pt x="533" y="439"/>
                  </a:lnTo>
                  <a:lnTo>
                    <a:pt x="533" y="435"/>
                  </a:lnTo>
                  <a:lnTo>
                    <a:pt x="534" y="438"/>
                  </a:lnTo>
                  <a:lnTo>
                    <a:pt x="535" y="440"/>
                  </a:lnTo>
                  <a:lnTo>
                    <a:pt x="536" y="440"/>
                  </a:lnTo>
                  <a:lnTo>
                    <a:pt x="536" y="436"/>
                  </a:lnTo>
                  <a:lnTo>
                    <a:pt x="536" y="434"/>
                  </a:lnTo>
                  <a:lnTo>
                    <a:pt x="537" y="434"/>
                  </a:lnTo>
                  <a:lnTo>
                    <a:pt x="541" y="434"/>
                  </a:lnTo>
                  <a:lnTo>
                    <a:pt x="543" y="434"/>
                  </a:lnTo>
                  <a:lnTo>
                    <a:pt x="551" y="435"/>
                  </a:lnTo>
                  <a:lnTo>
                    <a:pt x="554" y="443"/>
                  </a:lnTo>
                  <a:lnTo>
                    <a:pt x="557" y="447"/>
                  </a:lnTo>
                  <a:lnTo>
                    <a:pt x="559" y="449"/>
                  </a:lnTo>
                  <a:lnTo>
                    <a:pt x="562" y="449"/>
                  </a:lnTo>
                  <a:lnTo>
                    <a:pt x="567" y="449"/>
                  </a:lnTo>
                  <a:lnTo>
                    <a:pt x="567" y="452"/>
                  </a:lnTo>
                  <a:lnTo>
                    <a:pt x="567" y="456"/>
                  </a:lnTo>
                  <a:lnTo>
                    <a:pt x="569" y="457"/>
                  </a:lnTo>
                  <a:lnTo>
                    <a:pt x="571" y="457"/>
                  </a:lnTo>
                  <a:lnTo>
                    <a:pt x="571" y="460"/>
                  </a:lnTo>
                  <a:lnTo>
                    <a:pt x="571" y="464"/>
                  </a:lnTo>
                  <a:lnTo>
                    <a:pt x="571" y="467"/>
                  </a:lnTo>
                  <a:lnTo>
                    <a:pt x="572" y="471"/>
                  </a:lnTo>
                  <a:lnTo>
                    <a:pt x="575" y="471"/>
                  </a:lnTo>
                  <a:lnTo>
                    <a:pt x="577" y="471"/>
                  </a:lnTo>
                  <a:lnTo>
                    <a:pt x="577" y="474"/>
                  </a:lnTo>
                  <a:lnTo>
                    <a:pt x="592" y="476"/>
                  </a:lnTo>
                  <a:lnTo>
                    <a:pt x="606" y="480"/>
                  </a:lnTo>
                  <a:lnTo>
                    <a:pt x="604" y="480"/>
                  </a:lnTo>
                  <a:lnTo>
                    <a:pt x="607" y="479"/>
                  </a:lnTo>
                  <a:lnTo>
                    <a:pt x="610" y="479"/>
                  </a:lnTo>
                  <a:lnTo>
                    <a:pt x="614" y="483"/>
                  </a:lnTo>
                  <a:lnTo>
                    <a:pt x="618" y="484"/>
                  </a:lnTo>
                  <a:lnTo>
                    <a:pt x="618" y="487"/>
                  </a:lnTo>
                  <a:lnTo>
                    <a:pt x="618" y="489"/>
                  </a:lnTo>
                  <a:lnTo>
                    <a:pt x="618" y="492"/>
                  </a:lnTo>
                  <a:lnTo>
                    <a:pt x="619" y="495"/>
                  </a:lnTo>
                  <a:lnTo>
                    <a:pt x="623" y="497"/>
                  </a:lnTo>
                  <a:lnTo>
                    <a:pt x="618" y="497"/>
                  </a:lnTo>
                  <a:lnTo>
                    <a:pt x="617" y="500"/>
                  </a:lnTo>
                  <a:lnTo>
                    <a:pt x="618" y="504"/>
                  </a:lnTo>
                  <a:lnTo>
                    <a:pt x="615" y="501"/>
                  </a:lnTo>
                  <a:lnTo>
                    <a:pt x="612" y="501"/>
                  </a:lnTo>
                  <a:lnTo>
                    <a:pt x="612" y="500"/>
                  </a:lnTo>
                  <a:lnTo>
                    <a:pt x="614" y="500"/>
                  </a:lnTo>
                  <a:lnTo>
                    <a:pt x="609" y="499"/>
                  </a:lnTo>
                  <a:lnTo>
                    <a:pt x="606" y="497"/>
                  </a:lnTo>
                  <a:lnTo>
                    <a:pt x="602" y="501"/>
                  </a:lnTo>
                  <a:lnTo>
                    <a:pt x="600" y="506"/>
                  </a:lnTo>
                  <a:lnTo>
                    <a:pt x="599" y="511"/>
                  </a:lnTo>
                  <a:lnTo>
                    <a:pt x="599" y="519"/>
                  </a:lnTo>
                  <a:lnTo>
                    <a:pt x="595" y="520"/>
                  </a:lnTo>
                  <a:lnTo>
                    <a:pt x="594" y="521"/>
                  </a:lnTo>
                  <a:lnTo>
                    <a:pt x="593" y="522"/>
                  </a:lnTo>
                  <a:lnTo>
                    <a:pt x="592" y="524"/>
                  </a:lnTo>
                  <a:lnTo>
                    <a:pt x="592" y="528"/>
                  </a:lnTo>
                  <a:lnTo>
                    <a:pt x="591" y="530"/>
                  </a:lnTo>
                  <a:lnTo>
                    <a:pt x="588" y="531"/>
                  </a:lnTo>
                  <a:lnTo>
                    <a:pt x="590" y="532"/>
                  </a:lnTo>
                  <a:lnTo>
                    <a:pt x="588" y="535"/>
                  </a:lnTo>
                  <a:lnTo>
                    <a:pt x="590" y="536"/>
                  </a:lnTo>
                  <a:lnTo>
                    <a:pt x="593" y="536"/>
                  </a:lnTo>
                  <a:lnTo>
                    <a:pt x="595" y="535"/>
                  </a:lnTo>
                  <a:lnTo>
                    <a:pt x="596" y="533"/>
                  </a:lnTo>
                  <a:lnTo>
                    <a:pt x="596" y="532"/>
                  </a:lnTo>
                  <a:lnTo>
                    <a:pt x="607" y="525"/>
                  </a:lnTo>
                  <a:lnTo>
                    <a:pt x="610" y="525"/>
                  </a:lnTo>
                  <a:lnTo>
                    <a:pt x="614" y="525"/>
                  </a:lnTo>
                  <a:lnTo>
                    <a:pt x="615" y="522"/>
                  </a:lnTo>
                  <a:lnTo>
                    <a:pt x="619" y="522"/>
                  </a:lnTo>
                  <a:lnTo>
                    <a:pt x="624" y="522"/>
                  </a:lnTo>
                  <a:lnTo>
                    <a:pt x="624" y="519"/>
                  </a:lnTo>
                  <a:lnTo>
                    <a:pt x="619" y="519"/>
                  </a:lnTo>
                  <a:lnTo>
                    <a:pt x="618" y="517"/>
                  </a:lnTo>
                  <a:lnTo>
                    <a:pt x="623" y="516"/>
                  </a:lnTo>
                  <a:lnTo>
                    <a:pt x="625" y="513"/>
                  </a:lnTo>
                  <a:lnTo>
                    <a:pt x="627" y="511"/>
                  </a:lnTo>
                  <a:lnTo>
                    <a:pt x="632" y="511"/>
                  </a:lnTo>
                  <a:lnTo>
                    <a:pt x="636" y="511"/>
                  </a:lnTo>
                  <a:lnTo>
                    <a:pt x="645" y="513"/>
                  </a:lnTo>
                  <a:lnTo>
                    <a:pt x="645" y="512"/>
                  </a:lnTo>
                  <a:lnTo>
                    <a:pt x="647" y="511"/>
                  </a:lnTo>
                  <a:lnTo>
                    <a:pt x="649" y="509"/>
                  </a:lnTo>
                  <a:lnTo>
                    <a:pt x="644" y="508"/>
                  </a:lnTo>
                  <a:lnTo>
                    <a:pt x="641" y="508"/>
                  </a:lnTo>
                  <a:lnTo>
                    <a:pt x="640" y="505"/>
                  </a:lnTo>
                  <a:lnTo>
                    <a:pt x="647" y="506"/>
                  </a:lnTo>
                  <a:lnTo>
                    <a:pt x="650" y="507"/>
                  </a:lnTo>
                  <a:lnTo>
                    <a:pt x="653" y="506"/>
                  </a:lnTo>
                  <a:lnTo>
                    <a:pt x="655" y="505"/>
                  </a:lnTo>
                  <a:lnTo>
                    <a:pt x="657" y="503"/>
                  </a:lnTo>
                  <a:lnTo>
                    <a:pt x="658" y="500"/>
                  </a:lnTo>
                  <a:lnTo>
                    <a:pt x="661" y="498"/>
                  </a:lnTo>
                  <a:lnTo>
                    <a:pt x="666" y="495"/>
                  </a:lnTo>
                  <a:lnTo>
                    <a:pt x="674" y="491"/>
                  </a:lnTo>
                  <a:lnTo>
                    <a:pt x="675" y="491"/>
                  </a:lnTo>
                  <a:lnTo>
                    <a:pt x="677" y="492"/>
                  </a:lnTo>
                  <a:lnTo>
                    <a:pt x="683" y="492"/>
                  </a:lnTo>
                  <a:lnTo>
                    <a:pt x="692" y="490"/>
                  </a:lnTo>
                  <a:lnTo>
                    <a:pt x="706" y="489"/>
                  </a:lnTo>
                  <a:lnTo>
                    <a:pt x="707" y="487"/>
                  </a:lnTo>
                  <a:lnTo>
                    <a:pt x="709" y="484"/>
                  </a:lnTo>
                  <a:lnTo>
                    <a:pt x="714" y="481"/>
                  </a:lnTo>
                  <a:lnTo>
                    <a:pt x="717" y="478"/>
                  </a:lnTo>
                  <a:lnTo>
                    <a:pt x="718" y="475"/>
                  </a:lnTo>
                  <a:lnTo>
                    <a:pt x="718" y="474"/>
                  </a:lnTo>
                  <a:lnTo>
                    <a:pt x="720" y="471"/>
                  </a:lnTo>
                  <a:lnTo>
                    <a:pt x="721" y="468"/>
                  </a:lnTo>
                  <a:lnTo>
                    <a:pt x="724" y="462"/>
                  </a:lnTo>
                  <a:lnTo>
                    <a:pt x="725" y="460"/>
                  </a:lnTo>
                  <a:lnTo>
                    <a:pt x="726" y="462"/>
                  </a:lnTo>
                  <a:lnTo>
                    <a:pt x="728" y="464"/>
                  </a:lnTo>
                  <a:lnTo>
                    <a:pt x="728" y="465"/>
                  </a:lnTo>
                  <a:lnTo>
                    <a:pt x="729" y="464"/>
                  </a:lnTo>
                  <a:lnTo>
                    <a:pt x="730" y="462"/>
                  </a:lnTo>
                  <a:lnTo>
                    <a:pt x="731" y="462"/>
                  </a:lnTo>
                  <a:lnTo>
                    <a:pt x="733" y="462"/>
                  </a:lnTo>
                  <a:lnTo>
                    <a:pt x="736" y="462"/>
                  </a:lnTo>
                  <a:lnTo>
                    <a:pt x="738" y="464"/>
                  </a:lnTo>
                  <a:lnTo>
                    <a:pt x="739" y="466"/>
                  </a:lnTo>
                  <a:lnTo>
                    <a:pt x="740" y="470"/>
                  </a:lnTo>
                  <a:lnTo>
                    <a:pt x="739" y="479"/>
                  </a:lnTo>
                  <a:lnTo>
                    <a:pt x="739" y="483"/>
                  </a:lnTo>
                  <a:lnTo>
                    <a:pt x="741" y="483"/>
                  </a:lnTo>
                  <a:lnTo>
                    <a:pt x="742" y="483"/>
                  </a:lnTo>
                  <a:lnTo>
                    <a:pt x="744" y="484"/>
                  </a:lnTo>
                  <a:lnTo>
                    <a:pt x="744" y="489"/>
                  </a:lnTo>
                  <a:lnTo>
                    <a:pt x="744" y="490"/>
                  </a:lnTo>
                  <a:lnTo>
                    <a:pt x="745" y="491"/>
                  </a:lnTo>
                  <a:lnTo>
                    <a:pt x="745" y="492"/>
                  </a:lnTo>
                  <a:lnTo>
                    <a:pt x="749" y="496"/>
                  </a:lnTo>
                  <a:lnTo>
                    <a:pt x="752" y="496"/>
                  </a:lnTo>
                  <a:lnTo>
                    <a:pt x="754" y="496"/>
                  </a:lnTo>
                  <a:lnTo>
                    <a:pt x="758" y="495"/>
                  </a:lnTo>
                  <a:lnTo>
                    <a:pt x="757" y="492"/>
                  </a:lnTo>
                  <a:lnTo>
                    <a:pt x="756" y="490"/>
                  </a:lnTo>
                  <a:lnTo>
                    <a:pt x="756" y="489"/>
                  </a:lnTo>
                  <a:lnTo>
                    <a:pt x="757" y="489"/>
                  </a:lnTo>
                  <a:lnTo>
                    <a:pt x="758" y="490"/>
                  </a:lnTo>
                  <a:lnTo>
                    <a:pt x="760" y="492"/>
                  </a:lnTo>
                  <a:lnTo>
                    <a:pt x="765" y="487"/>
                  </a:lnTo>
                  <a:lnTo>
                    <a:pt x="771" y="480"/>
                  </a:lnTo>
                  <a:lnTo>
                    <a:pt x="771" y="482"/>
                  </a:lnTo>
                  <a:lnTo>
                    <a:pt x="771" y="481"/>
                  </a:lnTo>
                  <a:lnTo>
                    <a:pt x="772" y="482"/>
                  </a:lnTo>
                  <a:lnTo>
                    <a:pt x="773" y="483"/>
                  </a:lnTo>
                  <a:lnTo>
                    <a:pt x="771" y="483"/>
                  </a:lnTo>
                  <a:lnTo>
                    <a:pt x="770" y="488"/>
                  </a:lnTo>
                  <a:lnTo>
                    <a:pt x="769" y="491"/>
                  </a:lnTo>
                  <a:lnTo>
                    <a:pt x="781" y="488"/>
                  </a:lnTo>
                  <a:lnTo>
                    <a:pt x="783" y="489"/>
                  </a:lnTo>
                  <a:lnTo>
                    <a:pt x="783" y="490"/>
                  </a:lnTo>
                  <a:lnTo>
                    <a:pt x="783" y="491"/>
                  </a:lnTo>
                  <a:lnTo>
                    <a:pt x="781" y="491"/>
                  </a:lnTo>
                  <a:lnTo>
                    <a:pt x="781" y="492"/>
                  </a:lnTo>
                  <a:lnTo>
                    <a:pt x="780" y="496"/>
                  </a:lnTo>
                  <a:lnTo>
                    <a:pt x="774" y="495"/>
                  </a:lnTo>
                  <a:lnTo>
                    <a:pt x="772" y="495"/>
                  </a:lnTo>
                  <a:lnTo>
                    <a:pt x="764" y="497"/>
                  </a:lnTo>
                  <a:lnTo>
                    <a:pt x="764" y="500"/>
                  </a:lnTo>
                  <a:lnTo>
                    <a:pt x="760" y="500"/>
                  </a:lnTo>
                  <a:lnTo>
                    <a:pt x="757" y="505"/>
                  </a:lnTo>
                  <a:lnTo>
                    <a:pt x="755" y="508"/>
                  </a:lnTo>
                  <a:lnTo>
                    <a:pt x="755" y="509"/>
                  </a:lnTo>
                  <a:lnTo>
                    <a:pt x="756" y="511"/>
                  </a:lnTo>
                  <a:lnTo>
                    <a:pt x="762" y="514"/>
                  </a:lnTo>
                  <a:lnTo>
                    <a:pt x="763" y="517"/>
                  </a:lnTo>
                  <a:lnTo>
                    <a:pt x="765" y="517"/>
                  </a:lnTo>
                  <a:lnTo>
                    <a:pt x="765" y="516"/>
                  </a:lnTo>
                  <a:lnTo>
                    <a:pt x="766" y="516"/>
                  </a:lnTo>
                  <a:lnTo>
                    <a:pt x="767" y="516"/>
                  </a:lnTo>
                  <a:lnTo>
                    <a:pt x="767" y="517"/>
                  </a:lnTo>
                  <a:lnTo>
                    <a:pt x="767" y="519"/>
                  </a:lnTo>
                  <a:lnTo>
                    <a:pt x="769" y="519"/>
                  </a:lnTo>
                  <a:lnTo>
                    <a:pt x="775" y="514"/>
                  </a:lnTo>
                  <a:lnTo>
                    <a:pt x="775" y="512"/>
                  </a:lnTo>
                  <a:lnTo>
                    <a:pt x="775" y="509"/>
                  </a:lnTo>
                  <a:lnTo>
                    <a:pt x="775" y="508"/>
                  </a:lnTo>
                  <a:lnTo>
                    <a:pt x="777" y="506"/>
                  </a:lnTo>
                  <a:lnTo>
                    <a:pt x="779" y="505"/>
                  </a:lnTo>
                  <a:lnTo>
                    <a:pt x="780" y="505"/>
                  </a:lnTo>
                  <a:lnTo>
                    <a:pt x="781" y="506"/>
                  </a:lnTo>
                  <a:lnTo>
                    <a:pt x="783" y="506"/>
                  </a:lnTo>
                  <a:lnTo>
                    <a:pt x="783" y="504"/>
                  </a:lnTo>
                  <a:lnTo>
                    <a:pt x="785" y="501"/>
                  </a:lnTo>
                  <a:lnTo>
                    <a:pt x="788" y="501"/>
                  </a:lnTo>
                  <a:lnTo>
                    <a:pt x="793" y="501"/>
                  </a:lnTo>
                  <a:lnTo>
                    <a:pt x="793" y="500"/>
                  </a:lnTo>
                  <a:lnTo>
                    <a:pt x="797" y="498"/>
                  </a:lnTo>
                  <a:lnTo>
                    <a:pt x="799" y="496"/>
                  </a:lnTo>
                  <a:lnTo>
                    <a:pt x="802" y="495"/>
                  </a:lnTo>
                  <a:lnTo>
                    <a:pt x="802" y="491"/>
                  </a:lnTo>
                  <a:lnTo>
                    <a:pt x="804" y="491"/>
                  </a:lnTo>
                  <a:lnTo>
                    <a:pt x="803" y="487"/>
                  </a:lnTo>
                  <a:lnTo>
                    <a:pt x="802" y="482"/>
                  </a:lnTo>
                  <a:lnTo>
                    <a:pt x="798" y="484"/>
                  </a:lnTo>
                  <a:lnTo>
                    <a:pt x="795" y="487"/>
                  </a:lnTo>
                  <a:lnTo>
                    <a:pt x="791" y="488"/>
                  </a:lnTo>
                  <a:lnTo>
                    <a:pt x="788" y="487"/>
                  </a:lnTo>
                  <a:lnTo>
                    <a:pt x="785" y="483"/>
                  </a:lnTo>
                  <a:lnTo>
                    <a:pt x="782" y="483"/>
                  </a:lnTo>
                  <a:lnTo>
                    <a:pt x="781" y="484"/>
                  </a:lnTo>
                  <a:lnTo>
                    <a:pt x="780" y="484"/>
                  </a:lnTo>
                  <a:lnTo>
                    <a:pt x="779" y="483"/>
                  </a:lnTo>
                  <a:lnTo>
                    <a:pt x="778" y="482"/>
                  </a:lnTo>
                  <a:lnTo>
                    <a:pt x="781" y="482"/>
                  </a:lnTo>
                  <a:lnTo>
                    <a:pt x="782" y="480"/>
                  </a:lnTo>
                  <a:lnTo>
                    <a:pt x="783" y="479"/>
                  </a:lnTo>
                  <a:lnTo>
                    <a:pt x="772" y="475"/>
                  </a:lnTo>
                  <a:lnTo>
                    <a:pt x="773" y="472"/>
                  </a:lnTo>
                  <a:lnTo>
                    <a:pt x="773" y="468"/>
                  </a:lnTo>
                  <a:lnTo>
                    <a:pt x="772" y="468"/>
                  </a:lnTo>
                  <a:lnTo>
                    <a:pt x="773" y="467"/>
                  </a:lnTo>
                  <a:lnTo>
                    <a:pt x="774" y="467"/>
                  </a:lnTo>
                  <a:lnTo>
                    <a:pt x="773" y="465"/>
                  </a:lnTo>
                  <a:lnTo>
                    <a:pt x="771" y="465"/>
                  </a:lnTo>
                  <a:lnTo>
                    <a:pt x="770" y="466"/>
                  </a:lnTo>
                  <a:lnTo>
                    <a:pt x="771" y="466"/>
                  </a:lnTo>
                  <a:lnTo>
                    <a:pt x="769" y="466"/>
                  </a:lnTo>
                  <a:lnTo>
                    <a:pt x="771" y="462"/>
                  </a:lnTo>
                  <a:lnTo>
                    <a:pt x="771" y="460"/>
                  </a:lnTo>
                  <a:lnTo>
                    <a:pt x="772" y="457"/>
                  </a:lnTo>
                  <a:lnTo>
                    <a:pt x="773" y="455"/>
                  </a:lnTo>
                  <a:lnTo>
                    <a:pt x="773" y="454"/>
                  </a:lnTo>
                  <a:lnTo>
                    <a:pt x="772" y="452"/>
                  </a:lnTo>
                  <a:lnTo>
                    <a:pt x="763" y="454"/>
                  </a:lnTo>
                  <a:lnTo>
                    <a:pt x="758" y="455"/>
                  </a:lnTo>
                  <a:lnTo>
                    <a:pt x="760" y="454"/>
                  </a:lnTo>
                  <a:lnTo>
                    <a:pt x="756" y="448"/>
                  </a:lnTo>
                  <a:lnTo>
                    <a:pt x="758" y="448"/>
                  </a:lnTo>
                  <a:lnTo>
                    <a:pt x="760" y="447"/>
                  </a:lnTo>
                  <a:lnTo>
                    <a:pt x="762" y="447"/>
                  </a:lnTo>
                  <a:lnTo>
                    <a:pt x="764" y="451"/>
                  </a:lnTo>
                  <a:lnTo>
                    <a:pt x="766" y="450"/>
                  </a:lnTo>
                  <a:lnTo>
                    <a:pt x="769" y="449"/>
                  </a:lnTo>
                  <a:lnTo>
                    <a:pt x="770" y="446"/>
                  </a:lnTo>
                  <a:lnTo>
                    <a:pt x="771" y="443"/>
                  </a:lnTo>
                  <a:lnTo>
                    <a:pt x="775" y="443"/>
                  </a:lnTo>
                  <a:lnTo>
                    <a:pt x="775" y="441"/>
                  </a:lnTo>
                  <a:lnTo>
                    <a:pt x="775" y="439"/>
                  </a:lnTo>
                  <a:lnTo>
                    <a:pt x="774" y="438"/>
                  </a:lnTo>
                  <a:lnTo>
                    <a:pt x="775" y="435"/>
                  </a:lnTo>
                  <a:lnTo>
                    <a:pt x="777" y="436"/>
                  </a:lnTo>
                  <a:lnTo>
                    <a:pt x="777" y="435"/>
                  </a:lnTo>
                  <a:lnTo>
                    <a:pt x="778" y="434"/>
                  </a:lnTo>
                  <a:lnTo>
                    <a:pt x="775" y="432"/>
                  </a:lnTo>
                  <a:lnTo>
                    <a:pt x="774" y="431"/>
                  </a:lnTo>
                  <a:lnTo>
                    <a:pt x="773" y="430"/>
                  </a:lnTo>
                  <a:lnTo>
                    <a:pt x="773" y="427"/>
                  </a:lnTo>
                  <a:lnTo>
                    <a:pt x="767" y="426"/>
                  </a:lnTo>
                  <a:lnTo>
                    <a:pt x="763" y="426"/>
                  </a:lnTo>
                  <a:lnTo>
                    <a:pt x="754" y="430"/>
                  </a:lnTo>
                  <a:lnTo>
                    <a:pt x="747" y="432"/>
                  </a:lnTo>
                  <a:lnTo>
                    <a:pt x="738" y="439"/>
                  </a:lnTo>
                  <a:lnTo>
                    <a:pt x="729" y="446"/>
                  </a:lnTo>
                  <a:lnTo>
                    <a:pt x="721" y="455"/>
                  </a:lnTo>
                  <a:lnTo>
                    <a:pt x="714" y="463"/>
                  </a:lnTo>
                  <a:lnTo>
                    <a:pt x="718" y="456"/>
                  </a:lnTo>
                  <a:lnTo>
                    <a:pt x="721" y="448"/>
                  </a:lnTo>
                  <a:lnTo>
                    <a:pt x="718" y="448"/>
                  </a:lnTo>
                  <a:lnTo>
                    <a:pt x="717" y="448"/>
                  </a:lnTo>
                  <a:lnTo>
                    <a:pt x="718" y="447"/>
                  </a:lnTo>
                  <a:lnTo>
                    <a:pt x="718" y="446"/>
                  </a:lnTo>
                  <a:lnTo>
                    <a:pt x="720" y="446"/>
                  </a:lnTo>
                  <a:lnTo>
                    <a:pt x="723" y="444"/>
                  </a:lnTo>
                  <a:lnTo>
                    <a:pt x="724" y="442"/>
                  </a:lnTo>
                  <a:lnTo>
                    <a:pt x="725" y="440"/>
                  </a:lnTo>
                  <a:lnTo>
                    <a:pt x="728" y="438"/>
                  </a:lnTo>
                  <a:lnTo>
                    <a:pt x="729" y="435"/>
                  </a:lnTo>
                  <a:lnTo>
                    <a:pt x="731" y="435"/>
                  </a:lnTo>
                  <a:lnTo>
                    <a:pt x="733" y="435"/>
                  </a:lnTo>
                  <a:lnTo>
                    <a:pt x="733" y="433"/>
                  </a:lnTo>
                  <a:lnTo>
                    <a:pt x="733" y="431"/>
                  </a:lnTo>
                  <a:lnTo>
                    <a:pt x="734" y="431"/>
                  </a:lnTo>
                  <a:lnTo>
                    <a:pt x="736" y="431"/>
                  </a:lnTo>
                  <a:lnTo>
                    <a:pt x="738" y="431"/>
                  </a:lnTo>
                  <a:lnTo>
                    <a:pt x="746" y="422"/>
                  </a:lnTo>
                  <a:lnTo>
                    <a:pt x="749" y="418"/>
                  </a:lnTo>
                  <a:lnTo>
                    <a:pt x="752" y="416"/>
                  </a:lnTo>
                  <a:lnTo>
                    <a:pt x="754" y="414"/>
                  </a:lnTo>
                  <a:lnTo>
                    <a:pt x="758" y="413"/>
                  </a:lnTo>
                  <a:lnTo>
                    <a:pt x="763" y="413"/>
                  </a:lnTo>
                  <a:lnTo>
                    <a:pt x="772" y="414"/>
                  </a:lnTo>
                  <a:lnTo>
                    <a:pt x="781" y="414"/>
                  </a:lnTo>
                  <a:lnTo>
                    <a:pt x="788" y="414"/>
                  </a:lnTo>
                  <a:lnTo>
                    <a:pt x="789" y="413"/>
                  </a:lnTo>
                  <a:lnTo>
                    <a:pt x="789" y="411"/>
                  </a:lnTo>
                  <a:lnTo>
                    <a:pt x="791" y="410"/>
                  </a:lnTo>
                  <a:lnTo>
                    <a:pt x="794" y="410"/>
                  </a:lnTo>
                  <a:lnTo>
                    <a:pt x="795" y="411"/>
                  </a:lnTo>
                  <a:lnTo>
                    <a:pt x="795" y="413"/>
                  </a:lnTo>
                  <a:lnTo>
                    <a:pt x="796" y="414"/>
                  </a:lnTo>
                  <a:lnTo>
                    <a:pt x="798" y="414"/>
                  </a:lnTo>
                  <a:lnTo>
                    <a:pt x="799" y="413"/>
                  </a:lnTo>
                  <a:lnTo>
                    <a:pt x="801" y="411"/>
                  </a:lnTo>
                  <a:lnTo>
                    <a:pt x="802" y="410"/>
                  </a:lnTo>
                  <a:lnTo>
                    <a:pt x="804" y="415"/>
                  </a:lnTo>
                  <a:lnTo>
                    <a:pt x="810" y="415"/>
                  </a:lnTo>
                  <a:lnTo>
                    <a:pt x="810" y="413"/>
                  </a:lnTo>
                  <a:lnTo>
                    <a:pt x="811" y="413"/>
                  </a:lnTo>
                  <a:lnTo>
                    <a:pt x="813" y="414"/>
                  </a:lnTo>
                  <a:lnTo>
                    <a:pt x="814" y="414"/>
                  </a:lnTo>
                  <a:lnTo>
                    <a:pt x="817" y="414"/>
                  </a:lnTo>
                  <a:lnTo>
                    <a:pt x="817" y="410"/>
                  </a:lnTo>
                  <a:lnTo>
                    <a:pt x="820" y="410"/>
                  </a:lnTo>
                  <a:lnTo>
                    <a:pt x="823" y="410"/>
                  </a:lnTo>
                  <a:lnTo>
                    <a:pt x="825" y="408"/>
                  </a:lnTo>
                  <a:lnTo>
                    <a:pt x="825" y="406"/>
                  </a:lnTo>
                  <a:lnTo>
                    <a:pt x="827" y="406"/>
                  </a:lnTo>
                  <a:lnTo>
                    <a:pt x="829" y="405"/>
                  </a:lnTo>
                  <a:lnTo>
                    <a:pt x="831" y="405"/>
                  </a:lnTo>
                  <a:lnTo>
                    <a:pt x="832" y="403"/>
                  </a:lnTo>
                  <a:lnTo>
                    <a:pt x="832" y="399"/>
                  </a:lnTo>
                  <a:lnTo>
                    <a:pt x="832" y="397"/>
                  </a:lnTo>
                  <a:lnTo>
                    <a:pt x="834" y="393"/>
                  </a:lnTo>
                  <a:lnTo>
                    <a:pt x="840" y="391"/>
                  </a:lnTo>
                  <a:lnTo>
                    <a:pt x="847" y="389"/>
                  </a:lnTo>
                  <a:lnTo>
                    <a:pt x="847" y="390"/>
                  </a:lnTo>
                  <a:lnTo>
                    <a:pt x="848" y="391"/>
                  </a:lnTo>
                  <a:lnTo>
                    <a:pt x="851" y="391"/>
                  </a:lnTo>
                  <a:lnTo>
                    <a:pt x="858" y="385"/>
                  </a:lnTo>
                  <a:lnTo>
                    <a:pt x="863" y="379"/>
                  </a:lnTo>
                  <a:lnTo>
                    <a:pt x="862" y="365"/>
                  </a:lnTo>
                  <a:lnTo>
                    <a:pt x="861" y="365"/>
                  </a:lnTo>
                  <a:lnTo>
                    <a:pt x="860" y="365"/>
                  </a:lnTo>
                  <a:lnTo>
                    <a:pt x="859" y="366"/>
                  </a:lnTo>
                  <a:lnTo>
                    <a:pt x="858" y="366"/>
                  </a:lnTo>
                  <a:lnTo>
                    <a:pt x="854" y="364"/>
                  </a:lnTo>
                  <a:lnTo>
                    <a:pt x="851" y="361"/>
                  </a:lnTo>
                  <a:lnTo>
                    <a:pt x="850" y="359"/>
                  </a:lnTo>
                  <a:lnTo>
                    <a:pt x="847" y="359"/>
                  </a:lnTo>
                  <a:lnTo>
                    <a:pt x="844" y="358"/>
                  </a:lnTo>
                  <a:lnTo>
                    <a:pt x="840" y="358"/>
                  </a:lnTo>
                  <a:lnTo>
                    <a:pt x="840" y="360"/>
                  </a:lnTo>
                  <a:lnTo>
                    <a:pt x="842" y="361"/>
                  </a:lnTo>
                  <a:lnTo>
                    <a:pt x="837" y="362"/>
                  </a:lnTo>
                  <a:lnTo>
                    <a:pt x="834" y="362"/>
                  </a:lnTo>
                  <a:lnTo>
                    <a:pt x="820" y="369"/>
                  </a:lnTo>
                  <a:lnTo>
                    <a:pt x="820" y="373"/>
                  </a:lnTo>
                  <a:lnTo>
                    <a:pt x="817" y="371"/>
                  </a:lnTo>
                  <a:lnTo>
                    <a:pt x="817" y="370"/>
                  </a:lnTo>
                  <a:lnTo>
                    <a:pt x="817" y="368"/>
                  </a:lnTo>
                  <a:lnTo>
                    <a:pt x="815" y="366"/>
                  </a:lnTo>
                  <a:lnTo>
                    <a:pt x="820" y="366"/>
                  </a:lnTo>
                  <a:lnTo>
                    <a:pt x="825" y="366"/>
                  </a:lnTo>
                  <a:lnTo>
                    <a:pt x="829" y="362"/>
                  </a:lnTo>
                  <a:lnTo>
                    <a:pt x="834" y="358"/>
                  </a:lnTo>
                  <a:lnTo>
                    <a:pt x="836" y="358"/>
                  </a:lnTo>
                  <a:lnTo>
                    <a:pt x="838" y="358"/>
                  </a:lnTo>
                  <a:lnTo>
                    <a:pt x="840" y="358"/>
                  </a:lnTo>
                  <a:lnTo>
                    <a:pt x="843" y="357"/>
                  </a:lnTo>
                  <a:lnTo>
                    <a:pt x="845" y="353"/>
                  </a:lnTo>
                  <a:lnTo>
                    <a:pt x="847" y="351"/>
                  </a:lnTo>
                  <a:lnTo>
                    <a:pt x="843" y="352"/>
                  </a:lnTo>
                  <a:lnTo>
                    <a:pt x="842" y="349"/>
                  </a:lnTo>
                  <a:lnTo>
                    <a:pt x="843" y="348"/>
                  </a:lnTo>
                  <a:lnTo>
                    <a:pt x="840" y="345"/>
                  </a:lnTo>
                  <a:lnTo>
                    <a:pt x="840" y="348"/>
                  </a:lnTo>
                  <a:lnTo>
                    <a:pt x="839" y="349"/>
                  </a:lnTo>
                  <a:lnTo>
                    <a:pt x="837" y="349"/>
                  </a:lnTo>
                  <a:lnTo>
                    <a:pt x="834" y="348"/>
                  </a:lnTo>
                  <a:lnTo>
                    <a:pt x="834" y="346"/>
                  </a:lnTo>
                  <a:lnTo>
                    <a:pt x="834" y="344"/>
                  </a:lnTo>
                  <a:lnTo>
                    <a:pt x="832" y="341"/>
                  </a:lnTo>
                  <a:lnTo>
                    <a:pt x="828" y="343"/>
                  </a:lnTo>
                  <a:lnTo>
                    <a:pt x="825" y="343"/>
                  </a:lnTo>
                  <a:lnTo>
                    <a:pt x="815" y="341"/>
                  </a:lnTo>
                  <a:lnTo>
                    <a:pt x="815" y="340"/>
                  </a:lnTo>
                  <a:lnTo>
                    <a:pt x="815" y="338"/>
                  </a:lnTo>
                  <a:lnTo>
                    <a:pt x="817" y="336"/>
                  </a:lnTo>
                  <a:lnTo>
                    <a:pt x="815" y="334"/>
                  </a:lnTo>
                  <a:lnTo>
                    <a:pt x="814" y="334"/>
                  </a:lnTo>
                  <a:lnTo>
                    <a:pt x="812" y="332"/>
                  </a:lnTo>
                  <a:lnTo>
                    <a:pt x="810" y="329"/>
                  </a:lnTo>
                  <a:lnTo>
                    <a:pt x="804" y="329"/>
                  </a:lnTo>
                  <a:lnTo>
                    <a:pt x="802" y="321"/>
                  </a:lnTo>
                  <a:lnTo>
                    <a:pt x="799" y="322"/>
                  </a:lnTo>
                  <a:lnTo>
                    <a:pt x="798" y="322"/>
                  </a:lnTo>
                  <a:lnTo>
                    <a:pt x="799" y="317"/>
                  </a:lnTo>
                  <a:lnTo>
                    <a:pt x="798" y="317"/>
                  </a:lnTo>
                  <a:lnTo>
                    <a:pt x="797" y="316"/>
                  </a:lnTo>
                  <a:lnTo>
                    <a:pt x="797" y="314"/>
                  </a:lnTo>
                  <a:lnTo>
                    <a:pt x="807" y="314"/>
                  </a:lnTo>
                  <a:lnTo>
                    <a:pt x="807" y="310"/>
                  </a:lnTo>
                  <a:lnTo>
                    <a:pt x="799" y="308"/>
                  </a:lnTo>
                  <a:lnTo>
                    <a:pt x="801" y="304"/>
                  </a:lnTo>
                  <a:lnTo>
                    <a:pt x="799" y="300"/>
                  </a:lnTo>
                  <a:lnTo>
                    <a:pt x="798" y="300"/>
                  </a:lnTo>
                  <a:lnTo>
                    <a:pt x="796" y="299"/>
                  </a:lnTo>
                  <a:lnTo>
                    <a:pt x="795" y="297"/>
                  </a:lnTo>
                  <a:lnTo>
                    <a:pt x="793" y="293"/>
                  </a:lnTo>
                  <a:lnTo>
                    <a:pt x="794" y="288"/>
                  </a:lnTo>
                  <a:lnTo>
                    <a:pt x="783" y="288"/>
                  </a:lnTo>
                  <a:lnTo>
                    <a:pt x="790" y="284"/>
                  </a:lnTo>
                  <a:lnTo>
                    <a:pt x="786" y="275"/>
                  </a:lnTo>
                  <a:lnTo>
                    <a:pt x="782" y="275"/>
                  </a:lnTo>
                  <a:lnTo>
                    <a:pt x="780" y="275"/>
                  </a:lnTo>
                  <a:lnTo>
                    <a:pt x="779" y="275"/>
                  </a:lnTo>
                  <a:lnTo>
                    <a:pt x="779" y="273"/>
                  </a:lnTo>
                  <a:lnTo>
                    <a:pt x="779" y="272"/>
                  </a:lnTo>
                  <a:lnTo>
                    <a:pt x="778" y="271"/>
                  </a:lnTo>
                  <a:lnTo>
                    <a:pt x="778" y="267"/>
                  </a:lnTo>
                  <a:lnTo>
                    <a:pt x="778" y="264"/>
                  </a:lnTo>
                  <a:lnTo>
                    <a:pt x="778" y="260"/>
                  </a:lnTo>
                  <a:lnTo>
                    <a:pt x="775" y="257"/>
                  </a:lnTo>
                  <a:lnTo>
                    <a:pt x="775" y="255"/>
                  </a:lnTo>
                  <a:lnTo>
                    <a:pt x="775" y="254"/>
                  </a:lnTo>
                  <a:lnTo>
                    <a:pt x="777" y="252"/>
                  </a:lnTo>
                  <a:lnTo>
                    <a:pt x="772" y="252"/>
                  </a:lnTo>
                  <a:lnTo>
                    <a:pt x="767" y="262"/>
                  </a:lnTo>
                  <a:lnTo>
                    <a:pt x="764" y="271"/>
                  </a:lnTo>
                  <a:lnTo>
                    <a:pt x="763" y="271"/>
                  </a:lnTo>
                  <a:lnTo>
                    <a:pt x="763" y="270"/>
                  </a:lnTo>
                  <a:lnTo>
                    <a:pt x="763" y="267"/>
                  </a:lnTo>
                  <a:lnTo>
                    <a:pt x="761" y="269"/>
                  </a:lnTo>
                  <a:lnTo>
                    <a:pt x="758" y="270"/>
                  </a:lnTo>
                  <a:lnTo>
                    <a:pt x="758" y="272"/>
                  </a:lnTo>
                  <a:lnTo>
                    <a:pt x="758" y="275"/>
                  </a:lnTo>
                  <a:lnTo>
                    <a:pt x="757" y="273"/>
                  </a:lnTo>
                  <a:lnTo>
                    <a:pt x="755" y="273"/>
                  </a:lnTo>
                  <a:lnTo>
                    <a:pt x="755" y="275"/>
                  </a:lnTo>
                  <a:lnTo>
                    <a:pt x="754" y="276"/>
                  </a:lnTo>
                  <a:lnTo>
                    <a:pt x="754" y="279"/>
                  </a:lnTo>
                  <a:lnTo>
                    <a:pt x="749" y="281"/>
                  </a:lnTo>
                  <a:lnTo>
                    <a:pt x="746" y="284"/>
                  </a:lnTo>
                  <a:lnTo>
                    <a:pt x="740" y="278"/>
                  </a:lnTo>
                  <a:lnTo>
                    <a:pt x="738" y="280"/>
                  </a:lnTo>
                  <a:lnTo>
                    <a:pt x="737" y="281"/>
                  </a:lnTo>
                  <a:lnTo>
                    <a:pt x="736" y="281"/>
                  </a:lnTo>
                  <a:lnTo>
                    <a:pt x="733" y="273"/>
                  </a:lnTo>
                  <a:lnTo>
                    <a:pt x="726" y="272"/>
                  </a:lnTo>
                  <a:lnTo>
                    <a:pt x="720" y="270"/>
                  </a:lnTo>
                  <a:lnTo>
                    <a:pt x="720" y="261"/>
                  </a:lnTo>
                  <a:lnTo>
                    <a:pt x="718" y="253"/>
                  </a:lnTo>
                  <a:lnTo>
                    <a:pt x="721" y="253"/>
                  </a:lnTo>
                  <a:lnTo>
                    <a:pt x="722" y="252"/>
                  </a:lnTo>
                  <a:lnTo>
                    <a:pt x="723" y="252"/>
                  </a:lnTo>
                  <a:lnTo>
                    <a:pt x="723" y="251"/>
                  </a:lnTo>
                  <a:lnTo>
                    <a:pt x="722" y="249"/>
                  </a:lnTo>
                  <a:lnTo>
                    <a:pt x="720" y="249"/>
                  </a:lnTo>
                  <a:lnTo>
                    <a:pt x="725" y="239"/>
                  </a:lnTo>
                  <a:lnTo>
                    <a:pt x="724" y="240"/>
                  </a:lnTo>
                  <a:lnTo>
                    <a:pt x="723" y="240"/>
                  </a:lnTo>
                  <a:lnTo>
                    <a:pt x="721" y="243"/>
                  </a:lnTo>
                  <a:lnTo>
                    <a:pt x="718" y="242"/>
                  </a:lnTo>
                  <a:lnTo>
                    <a:pt x="714" y="240"/>
                  </a:lnTo>
                  <a:lnTo>
                    <a:pt x="713" y="238"/>
                  </a:lnTo>
                  <a:lnTo>
                    <a:pt x="714" y="238"/>
                  </a:lnTo>
                  <a:lnTo>
                    <a:pt x="715" y="238"/>
                  </a:lnTo>
                  <a:lnTo>
                    <a:pt x="716" y="235"/>
                  </a:lnTo>
                  <a:lnTo>
                    <a:pt x="713" y="235"/>
                  </a:lnTo>
                  <a:lnTo>
                    <a:pt x="708" y="235"/>
                  </a:lnTo>
                  <a:lnTo>
                    <a:pt x="705" y="235"/>
                  </a:lnTo>
                  <a:lnTo>
                    <a:pt x="701" y="235"/>
                  </a:lnTo>
                  <a:lnTo>
                    <a:pt x="701" y="230"/>
                  </a:lnTo>
                  <a:lnTo>
                    <a:pt x="698" y="230"/>
                  </a:lnTo>
                  <a:lnTo>
                    <a:pt x="698" y="227"/>
                  </a:lnTo>
                  <a:lnTo>
                    <a:pt x="696" y="223"/>
                  </a:lnTo>
                  <a:lnTo>
                    <a:pt x="691" y="220"/>
                  </a:lnTo>
                  <a:lnTo>
                    <a:pt x="682" y="214"/>
                  </a:lnTo>
                  <a:lnTo>
                    <a:pt x="680" y="215"/>
                  </a:lnTo>
                  <a:lnTo>
                    <a:pt x="676" y="216"/>
                  </a:lnTo>
                  <a:lnTo>
                    <a:pt x="675" y="219"/>
                  </a:lnTo>
                  <a:lnTo>
                    <a:pt x="673" y="221"/>
                  </a:lnTo>
                  <a:lnTo>
                    <a:pt x="672" y="221"/>
                  </a:lnTo>
                  <a:lnTo>
                    <a:pt x="669" y="221"/>
                  </a:lnTo>
                  <a:lnTo>
                    <a:pt x="667" y="220"/>
                  </a:lnTo>
                  <a:lnTo>
                    <a:pt x="666" y="221"/>
                  </a:lnTo>
                  <a:lnTo>
                    <a:pt x="666" y="223"/>
                  </a:lnTo>
                  <a:lnTo>
                    <a:pt x="661" y="223"/>
                  </a:lnTo>
                  <a:lnTo>
                    <a:pt x="657" y="223"/>
                  </a:lnTo>
                  <a:lnTo>
                    <a:pt x="649" y="221"/>
                  </a:lnTo>
                  <a:lnTo>
                    <a:pt x="645" y="221"/>
                  </a:lnTo>
                  <a:lnTo>
                    <a:pt x="642" y="221"/>
                  </a:lnTo>
                  <a:lnTo>
                    <a:pt x="637" y="222"/>
                  </a:lnTo>
                  <a:lnTo>
                    <a:pt x="636" y="227"/>
                  </a:lnTo>
                  <a:lnTo>
                    <a:pt x="639" y="228"/>
                  </a:lnTo>
                  <a:lnTo>
                    <a:pt x="642" y="229"/>
                  </a:lnTo>
                  <a:lnTo>
                    <a:pt x="642" y="231"/>
                  </a:lnTo>
                  <a:lnTo>
                    <a:pt x="640" y="231"/>
                  </a:lnTo>
                  <a:lnTo>
                    <a:pt x="639" y="232"/>
                  </a:lnTo>
                  <a:lnTo>
                    <a:pt x="640" y="234"/>
                  </a:lnTo>
                  <a:lnTo>
                    <a:pt x="641" y="235"/>
                  </a:lnTo>
                  <a:lnTo>
                    <a:pt x="641" y="236"/>
                  </a:lnTo>
                  <a:lnTo>
                    <a:pt x="636" y="243"/>
                  </a:lnTo>
                  <a:lnTo>
                    <a:pt x="635" y="242"/>
                  </a:lnTo>
                  <a:lnTo>
                    <a:pt x="635" y="243"/>
                  </a:lnTo>
                  <a:lnTo>
                    <a:pt x="636" y="245"/>
                  </a:lnTo>
                  <a:lnTo>
                    <a:pt x="641" y="245"/>
                  </a:lnTo>
                  <a:lnTo>
                    <a:pt x="641" y="249"/>
                  </a:lnTo>
                  <a:lnTo>
                    <a:pt x="640" y="252"/>
                  </a:lnTo>
                  <a:lnTo>
                    <a:pt x="641" y="254"/>
                  </a:lnTo>
                  <a:lnTo>
                    <a:pt x="644" y="257"/>
                  </a:lnTo>
                  <a:lnTo>
                    <a:pt x="644" y="259"/>
                  </a:lnTo>
                  <a:lnTo>
                    <a:pt x="644" y="260"/>
                  </a:lnTo>
                  <a:lnTo>
                    <a:pt x="643" y="261"/>
                  </a:lnTo>
                  <a:lnTo>
                    <a:pt x="642" y="261"/>
                  </a:lnTo>
                  <a:lnTo>
                    <a:pt x="641" y="264"/>
                  </a:lnTo>
                  <a:lnTo>
                    <a:pt x="636" y="262"/>
                  </a:lnTo>
                  <a:lnTo>
                    <a:pt x="637" y="265"/>
                  </a:lnTo>
                  <a:lnTo>
                    <a:pt x="639" y="265"/>
                  </a:lnTo>
                  <a:lnTo>
                    <a:pt x="640" y="267"/>
                  </a:lnTo>
                  <a:lnTo>
                    <a:pt x="640" y="270"/>
                  </a:lnTo>
                  <a:lnTo>
                    <a:pt x="634" y="270"/>
                  </a:lnTo>
                  <a:lnTo>
                    <a:pt x="629" y="271"/>
                  </a:lnTo>
                  <a:lnTo>
                    <a:pt x="631" y="277"/>
                  </a:lnTo>
                  <a:lnTo>
                    <a:pt x="629" y="281"/>
                  </a:lnTo>
                  <a:lnTo>
                    <a:pt x="635" y="283"/>
                  </a:lnTo>
                  <a:lnTo>
                    <a:pt x="637" y="283"/>
                  </a:lnTo>
                  <a:lnTo>
                    <a:pt x="640" y="284"/>
                  </a:lnTo>
                  <a:lnTo>
                    <a:pt x="642" y="287"/>
                  </a:lnTo>
                  <a:lnTo>
                    <a:pt x="643" y="292"/>
                  </a:lnTo>
                  <a:lnTo>
                    <a:pt x="644" y="297"/>
                  </a:lnTo>
                  <a:lnTo>
                    <a:pt x="645" y="301"/>
                  </a:lnTo>
                  <a:lnTo>
                    <a:pt x="649" y="303"/>
                  </a:lnTo>
                  <a:lnTo>
                    <a:pt x="650" y="304"/>
                  </a:lnTo>
                  <a:lnTo>
                    <a:pt x="651" y="305"/>
                  </a:lnTo>
                  <a:lnTo>
                    <a:pt x="651" y="312"/>
                  </a:lnTo>
                  <a:lnTo>
                    <a:pt x="649" y="321"/>
                  </a:lnTo>
                  <a:lnTo>
                    <a:pt x="650" y="319"/>
                  </a:lnTo>
                  <a:lnTo>
                    <a:pt x="651" y="318"/>
                  </a:lnTo>
                  <a:lnTo>
                    <a:pt x="652" y="321"/>
                  </a:lnTo>
                  <a:lnTo>
                    <a:pt x="653" y="325"/>
                  </a:lnTo>
                  <a:lnTo>
                    <a:pt x="651" y="325"/>
                  </a:lnTo>
                  <a:lnTo>
                    <a:pt x="649" y="325"/>
                  </a:lnTo>
                  <a:lnTo>
                    <a:pt x="644" y="334"/>
                  </a:lnTo>
                  <a:lnTo>
                    <a:pt x="640" y="337"/>
                  </a:lnTo>
                  <a:lnTo>
                    <a:pt x="635" y="342"/>
                  </a:lnTo>
                  <a:lnTo>
                    <a:pt x="624" y="348"/>
                  </a:lnTo>
                  <a:lnTo>
                    <a:pt x="628" y="373"/>
                  </a:lnTo>
                  <a:lnTo>
                    <a:pt x="629" y="383"/>
                  </a:lnTo>
                  <a:lnTo>
                    <a:pt x="628" y="389"/>
                  </a:lnTo>
                  <a:lnTo>
                    <a:pt x="627" y="395"/>
                  </a:lnTo>
                  <a:lnTo>
                    <a:pt x="625" y="395"/>
                  </a:lnTo>
                  <a:lnTo>
                    <a:pt x="623" y="395"/>
                  </a:lnTo>
                  <a:lnTo>
                    <a:pt x="620" y="398"/>
                  </a:lnTo>
                  <a:lnTo>
                    <a:pt x="619" y="400"/>
                  </a:lnTo>
                  <a:lnTo>
                    <a:pt x="617" y="400"/>
                  </a:lnTo>
                  <a:lnTo>
                    <a:pt x="611" y="399"/>
                  </a:lnTo>
                  <a:lnTo>
                    <a:pt x="606" y="393"/>
                  </a:lnTo>
                  <a:lnTo>
                    <a:pt x="601" y="387"/>
                  </a:lnTo>
                  <a:lnTo>
                    <a:pt x="601" y="384"/>
                  </a:lnTo>
                  <a:lnTo>
                    <a:pt x="601" y="383"/>
                  </a:lnTo>
                  <a:lnTo>
                    <a:pt x="601" y="379"/>
                  </a:lnTo>
                  <a:lnTo>
                    <a:pt x="598" y="378"/>
                  </a:lnTo>
                  <a:lnTo>
                    <a:pt x="594" y="377"/>
                  </a:lnTo>
                  <a:lnTo>
                    <a:pt x="594" y="375"/>
                  </a:lnTo>
                  <a:lnTo>
                    <a:pt x="594" y="373"/>
                  </a:lnTo>
                  <a:lnTo>
                    <a:pt x="595" y="370"/>
                  </a:lnTo>
                  <a:lnTo>
                    <a:pt x="594" y="369"/>
                  </a:lnTo>
                  <a:lnTo>
                    <a:pt x="593" y="368"/>
                  </a:lnTo>
                  <a:lnTo>
                    <a:pt x="593" y="367"/>
                  </a:lnTo>
                  <a:lnTo>
                    <a:pt x="594" y="365"/>
                  </a:lnTo>
                  <a:lnTo>
                    <a:pt x="593" y="362"/>
                  </a:lnTo>
                  <a:lnTo>
                    <a:pt x="593" y="360"/>
                  </a:lnTo>
                  <a:lnTo>
                    <a:pt x="594" y="360"/>
                  </a:lnTo>
                  <a:lnTo>
                    <a:pt x="596" y="351"/>
                  </a:lnTo>
                  <a:lnTo>
                    <a:pt x="594" y="349"/>
                  </a:lnTo>
                  <a:lnTo>
                    <a:pt x="594" y="346"/>
                  </a:lnTo>
                  <a:lnTo>
                    <a:pt x="594" y="345"/>
                  </a:lnTo>
                  <a:lnTo>
                    <a:pt x="595" y="346"/>
                  </a:lnTo>
                  <a:lnTo>
                    <a:pt x="595" y="344"/>
                  </a:lnTo>
                  <a:lnTo>
                    <a:pt x="594" y="341"/>
                  </a:lnTo>
                  <a:lnTo>
                    <a:pt x="592" y="340"/>
                  </a:lnTo>
                  <a:lnTo>
                    <a:pt x="588" y="338"/>
                  </a:lnTo>
                  <a:lnTo>
                    <a:pt x="582" y="338"/>
                  </a:lnTo>
                  <a:lnTo>
                    <a:pt x="576" y="340"/>
                  </a:lnTo>
                  <a:lnTo>
                    <a:pt x="570" y="340"/>
                  </a:lnTo>
                  <a:lnTo>
                    <a:pt x="567" y="338"/>
                  </a:lnTo>
                  <a:lnTo>
                    <a:pt x="564" y="336"/>
                  </a:lnTo>
                  <a:lnTo>
                    <a:pt x="559" y="332"/>
                  </a:lnTo>
                  <a:lnTo>
                    <a:pt x="550" y="329"/>
                  </a:lnTo>
                  <a:lnTo>
                    <a:pt x="542" y="327"/>
                  </a:lnTo>
                  <a:lnTo>
                    <a:pt x="541" y="325"/>
                  </a:lnTo>
                  <a:lnTo>
                    <a:pt x="541" y="321"/>
                  </a:lnTo>
                  <a:lnTo>
                    <a:pt x="541" y="319"/>
                  </a:lnTo>
                  <a:lnTo>
                    <a:pt x="538" y="317"/>
                  </a:lnTo>
                  <a:lnTo>
                    <a:pt x="537" y="316"/>
                  </a:lnTo>
                  <a:lnTo>
                    <a:pt x="536" y="316"/>
                  </a:lnTo>
                  <a:lnTo>
                    <a:pt x="531" y="314"/>
                  </a:lnTo>
                  <a:lnTo>
                    <a:pt x="527" y="312"/>
                  </a:lnTo>
                  <a:lnTo>
                    <a:pt x="523" y="309"/>
                  </a:lnTo>
                  <a:lnTo>
                    <a:pt x="520" y="309"/>
                  </a:lnTo>
                  <a:lnTo>
                    <a:pt x="518" y="309"/>
                  </a:lnTo>
                  <a:lnTo>
                    <a:pt x="514" y="307"/>
                  </a:lnTo>
                  <a:lnTo>
                    <a:pt x="511" y="304"/>
                  </a:lnTo>
                  <a:lnTo>
                    <a:pt x="506" y="303"/>
                  </a:lnTo>
                  <a:lnTo>
                    <a:pt x="503" y="304"/>
                  </a:lnTo>
                  <a:lnTo>
                    <a:pt x="494" y="308"/>
                  </a:lnTo>
                  <a:lnTo>
                    <a:pt x="489" y="293"/>
                  </a:lnTo>
                  <a:lnTo>
                    <a:pt x="484" y="278"/>
                  </a:lnTo>
                  <a:lnTo>
                    <a:pt x="477" y="278"/>
                  </a:lnTo>
                  <a:lnTo>
                    <a:pt x="473" y="279"/>
                  </a:lnTo>
                  <a:lnTo>
                    <a:pt x="472" y="279"/>
                  </a:lnTo>
                  <a:lnTo>
                    <a:pt x="471" y="278"/>
                  </a:lnTo>
                  <a:lnTo>
                    <a:pt x="468" y="271"/>
                  </a:lnTo>
                  <a:lnTo>
                    <a:pt x="464" y="269"/>
                  </a:lnTo>
                  <a:lnTo>
                    <a:pt x="465" y="263"/>
                  </a:lnTo>
                  <a:lnTo>
                    <a:pt x="466" y="256"/>
                  </a:lnTo>
                  <a:lnTo>
                    <a:pt x="471" y="253"/>
                  </a:lnTo>
                  <a:lnTo>
                    <a:pt x="471" y="251"/>
                  </a:lnTo>
                  <a:lnTo>
                    <a:pt x="470" y="249"/>
                  </a:lnTo>
                  <a:lnTo>
                    <a:pt x="469" y="248"/>
                  </a:lnTo>
                  <a:lnTo>
                    <a:pt x="470" y="247"/>
                  </a:lnTo>
                  <a:lnTo>
                    <a:pt x="471" y="247"/>
                  </a:lnTo>
                  <a:lnTo>
                    <a:pt x="474" y="247"/>
                  </a:lnTo>
                  <a:lnTo>
                    <a:pt x="474" y="243"/>
                  </a:lnTo>
                  <a:lnTo>
                    <a:pt x="474" y="239"/>
                  </a:lnTo>
                  <a:lnTo>
                    <a:pt x="476" y="238"/>
                  </a:lnTo>
                  <a:lnTo>
                    <a:pt x="478" y="237"/>
                  </a:lnTo>
                  <a:lnTo>
                    <a:pt x="479" y="235"/>
                  </a:lnTo>
                  <a:lnTo>
                    <a:pt x="480" y="234"/>
                  </a:lnTo>
                  <a:lnTo>
                    <a:pt x="480" y="231"/>
                  </a:lnTo>
                  <a:lnTo>
                    <a:pt x="484" y="231"/>
                  </a:lnTo>
                  <a:lnTo>
                    <a:pt x="486" y="231"/>
                  </a:lnTo>
                  <a:lnTo>
                    <a:pt x="487" y="228"/>
                  </a:lnTo>
                  <a:lnTo>
                    <a:pt x="486" y="223"/>
                  </a:lnTo>
                  <a:lnTo>
                    <a:pt x="488" y="223"/>
                  </a:lnTo>
                  <a:lnTo>
                    <a:pt x="489" y="221"/>
                  </a:lnTo>
                  <a:lnTo>
                    <a:pt x="492" y="222"/>
                  </a:lnTo>
                  <a:lnTo>
                    <a:pt x="494" y="222"/>
                  </a:lnTo>
                  <a:lnTo>
                    <a:pt x="496" y="222"/>
                  </a:lnTo>
                  <a:lnTo>
                    <a:pt x="495" y="221"/>
                  </a:lnTo>
                  <a:lnTo>
                    <a:pt x="493" y="219"/>
                  </a:lnTo>
                  <a:lnTo>
                    <a:pt x="498" y="216"/>
                  </a:lnTo>
                  <a:lnTo>
                    <a:pt x="496" y="215"/>
                  </a:lnTo>
                  <a:lnTo>
                    <a:pt x="495" y="215"/>
                  </a:lnTo>
                  <a:lnTo>
                    <a:pt x="496" y="214"/>
                  </a:lnTo>
                  <a:lnTo>
                    <a:pt x="498" y="214"/>
                  </a:lnTo>
                  <a:lnTo>
                    <a:pt x="501" y="215"/>
                  </a:lnTo>
                  <a:lnTo>
                    <a:pt x="502" y="216"/>
                  </a:lnTo>
                  <a:lnTo>
                    <a:pt x="505" y="216"/>
                  </a:lnTo>
                  <a:lnTo>
                    <a:pt x="507" y="214"/>
                  </a:lnTo>
                  <a:lnTo>
                    <a:pt x="511" y="212"/>
                  </a:lnTo>
                  <a:lnTo>
                    <a:pt x="511" y="210"/>
                  </a:lnTo>
                  <a:lnTo>
                    <a:pt x="511" y="208"/>
                  </a:lnTo>
                  <a:lnTo>
                    <a:pt x="512" y="207"/>
                  </a:lnTo>
                  <a:lnTo>
                    <a:pt x="510" y="205"/>
                  </a:lnTo>
                  <a:lnTo>
                    <a:pt x="507" y="204"/>
                  </a:lnTo>
                  <a:lnTo>
                    <a:pt x="507" y="200"/>
                  </a:lnTo>
                  <a:lnTo>
                    <a:pt x="511" y="202"/>
                  </a:lnTo>
                  <a:lnTo>
                    <a:pt x="514" y="202"/>
                  </a:lnTo>
                  <a:lnTo>
                    <a:pt x="515" y="190"/>
                  </a:lnTo>
                  <a:lnTo>
                    <a:pt x="522" y="190"/>
                  </a:lnTo>
                  <a:lnTo>
                    <a:pt x="521" y="188"/>
                  </a:lnTo>
                  <a:lnTo>
                    <a:pt x="522" y="187"/>
                  </a:lnTo>
                  <a:lnTo>
                    <a:pt x="523" y="187"/>
                  </a:lnTo>
                  <a:lnTo>
                    <a:pt x="527" y="187"/>
                  </a:lnTo>
                  <a:lnTo>
                    <a:pt x="528" y="188"/>
                  </a:lnTo>
                  <a:lnTo>
                    <a:pt x="529" y="189"/>
                  </a:lnTo>
                  <a:lnTo>
                    <a:pt x="530" y="190"/>
                  </a:lnTo>
                  <a:lnTo>
                    <a:pt x="531" y="190"/>
                  </a:lnTo>
                  <a:lnTo>
                    <a:pt x="538" y="187"/>
                  </a:lnTo>
                  <a:lnTo>
                    <a:pt x="542" y="186"/>
                  </a:lnTo>
                  <a:lnTo>
                    <a:pt x="544" y="186"/>
                  </a:lnTo>
                  <a:lnTo>
                    <a:pt x="544" y="183"/>
                  </a:lnTo>
                  <a:lnTo>
                    <a:pt x="543" y="182"/>
                  </a:lnTo>
                  <a:lnTo>
                    <a:pt x="542" y="179"/>
                  </a:lnTo>
                  <a:lnTo>
                    <a:pt x="544" y="178"/>
                  </a:lnTo>
                  <a:lnTo>
                    <a:pt x="544" y="175"/>
                  </a:lnTo>
                  <a:lnTo>
                    <a:pt x="545" y="177"/>
                  </a:lnTo>
                  <a:lnTo>
                    <a:pt x="546" y="175"/>
                  </a:lnTo>
                  <a:lnTo>
                    <a:pt x="545" y="173"/>
                  </a:lnTo>
                  <a:lnTo>
                    <a:pt x="530" y="172"/>
                  </a:lnTo>
                  <a:lnTo>
                    <a:pt x="512" y="171"/>
                  </a:lnTo>
                  <a:lnTo>
                    <a:pt x="518" y="170"/>
                  </a:lnTo>
                  <a:lnTo>
                    <a:pt x="520" y="169"/>
                  </a:lnTo>
                  <a:lnTo>
                    <a:pt x="521" y="166"/>
                  </a:lnTo>
                  <a:lnTo>
                    <a:pt x="522" y="162"/>
                  </a:lnTo>
                  <a:lnTo>
                    <a:pt x="523" y="162"/>
                  </a:lnTo>
                  <a:lnTo>
                    <a:pt x="523" y="163"/>
                  </a:lnTo>
                  <a:lnTo>
                    <a:pt x="523" y="165"/>
                  </a:lnTo>
                  <a:lnTo>
                    <a:pt x="533" y="165"/>
                  </a:lnTo>
                  <a:lnTo>
                    <a:pt x="538" y="166"/>
                  </a:lnTo>
                  <a:lnTo>
                    <a:pt x="543" y="169"/>
                  </a:lnTo>
                  <a:lnTo>
                    <a:pt x="550" y="173"/>
                  </a:lnTo>
                  <a:lnTo>
                    <a:pt x="550" y="171"/>
                  </a:lnTo>
                  <a:lnTo>
                    <a:pt x="550" y="169"/>
                  </a:lnTo>
                  <a:lnTo>
                    <a:pt x="554" y="165"/>
                  </a:lnTo>
                  <a:lnTo>
                    <a:pt x="551" y="154"/>
                  </a:lnTo>
                  <a:lnTo>
                    <a:pt x="560" y="153"/>
                  </a:lnTo>
                  <a:lnTo>
                    <a:pt x="563" y="155"/>
                  </a:lnTo>
                  <a:lnTo>
                    <a:pt x="564" y="157"/>
                  </a:lnTo>
                  <a:lnTo>
                    <a:pt x="567" y="159"/>
                  </a:lnTo>
                  <a:lnTo>
                    <a:pt x="571" y="161"/>
                  </a:lnTo>
                  <a:lnTo>
                    <a:pt x="576" y="159"/>
                  </a:lnTo>
                  <a:lnTo>
                    <a:pt x="577" y="159"/>
                  </a:lnTo>
                  <a:lnTo>
                    <a:pt x="577" y="158"/>
                  </a:lnTo>
                  <a:lnTo>
                    <a:pt x="576" y="156"/>
                  </a:lnTo>
                  <a:lnTo>
                    <a:pt x="571" y="154"/>
                  </a:lnTo>
                  <a:lnTo>
                    <a:pt x="571" y="151"/>
                  </a:lnTo>
                  <a:lnTo>
                    <a:pt x="574" y="151"/>
                  </a:lnTo>
                  <a:lnTo>
                    <a:pt x="574" y="150"/>
                  </a:lnTo>
                  <a:lnTo>
                    <a:pt x="575" y="150"/>
                  </a:lnTo>
                  <a:lnTo>
                    <a:pt x="576" y="149"/>
                  </a:lnTo>
                  <a:lnTo>
                    <a:pt x="576" y="153"/>
                  </a:lnTo>
                  <a:lnTo>
                    <a:pt x="579" y="154"/>
                  </a:lnTo>
                  <a:lnTo>
                    <a:pt x="582" y="156"/>
                  </a:lnTo>
                  <a:lnTo>
                    <a:pt x="585" y="151"/>
                  </a:lnTo>
                  <a:lnTo>
                    <a:pt x="588" y="148"/>
                  </a:lnTo>
                  <a:lnTo>
                    <a:pt x="591" y="148"/>
                  </a:lnTo>
                  <a:lnTo>
                    <a:pt x="593" y="148"/>
                  </a:lnTo>
                  <a:lnTo>
                    <a:pt x="594" y="145"/>
                  </a:lnTo>
                  <a:lnTo>
                    <a:pt x="603" y="142"/>
                  </a:lnTo>
                  <a:lnTo>
                    <a:pt x="611" y="139"/>
                  </a:lnTo>
                  <a:lnTo>
                    <a:pt x="611" y="134"/>
                  </a:lnTo>
                  <a:lnTo>
                    <a:pt x="611" y="131"/>
                  </a:lnTo>
                  <a:lnTo>
                    <a:pt x="607" y="129"/>
                  </a:lnTo>
                  <a:lnTo>
                    <a:pt x="601" y="126"/>
                  </a:lnTo>
                  <a:lnTo>
                    <a:pt x="599" y="124"/>
                  </a:lnTo>
                  <a:lnTo>
                    <a:pt x="598" y="122"/>
                  </a:lnTo>
                  <a:lnTo>
                    <a:pt x="598" y="120"/>
                  </a:lnTo>
                  <a:lnTo>
                    <a:pt x="598" y="116"/>
                  </a:lnTo>
                  <a:lnTo>
                    <a:pt x="599" y="115"/>
                  </a:lnTo>
                  <a:lnTo>
                    <a:pt x="600" y="114"/>
                  </a:lnTo>
                  <a:lnTo>
                    <a:pt x="599" y="113"/>
                  </a:lnTo>
                  <a:lnTo>
                    <a:pt x="602" y="113"/>
                  </a:lnTo>
                  <a:lnTo>
                    <a:pt x="603" y="112"/>
                  </a:lnTo>
                  <a:lnTo>
                    <a:pt x="603" y="109"/>
                  </a:lnTo>
                  <a:lnTo>
                    <a:pt x="601" y="110"/>
                  </a:lnTo>
                  <a:lnTo>
                    <a:pt x="600" y="109"/>
                  </a:lnTo>
                  <a:lnTo>
                    <a:pt x="600" y="108"/>
                  </a:lnTo>
                  <a:lnTo>
                    <a:pt x="601" y="106"/>
                  </a:lnTo>
                  <a:lnTo>
                    <a:pt x="606" y="100"/>
                  </a:lnTo>
                  <a:lnTo>
                    <a:pt x="606" y="98"/>
                  </a:lnTo>
                  <a:lnTo>
                    <a:pt x="604" y="98"/>
                  </a:lnTo>
                  <a:lnTo>
                    <a:pt x="603" y="97"/>
                  </a:lnTo>
                  <a:lnTo>
                    <a:pt x="603" y="96"/>
                  </a:lnTo>
                  <a:lnTo>
                    <a:pt x="601" y="97"/>
                  </a:lnTo>
                  <a:lnTo>
                    <a:pt x="599" y="99"/>
                  </a:lnTo>
                  <a:lnTo>
                    <a:pt x="598" y="98"/>
                  </a:lnTo>
                  <a:lnTo>
                    <a:pt x="596" y="98"/>
                  </a:lnTo>
                  <a:lnTo>
                    <a:pt x="594" y="97"/>
                  </a:lnTo>
                  <a:lnTo>
                    <a:pt x="592" y="86"/>
                  </a:lnTo>
                  <a:lnTo>
                    <a:pt x="579" y="86"/>
                  </a:lnTo>
                  <a:lnTo>
                    <a:pt x="566" y="84"/>
                  </a:lnTo>
                  <a:lnTo>
                    <a:pt x="569" y="94"/>
                  </a:lnTo>
                  <a:lnTo>
                    <a:pt x="572" y="105"/>
                  </a:lnTo>
                  <a:lnTo>
                    <a:pt x="571" y="106"/>
                  </a:lnTo>
                  <a:lnTo>
                    <a:pt x="571" y="108"/>
                  </a:lnTo>
                  <a:lnTo>
                    <a:pt x="568" y="108"/>
                  </a:lnTo>
                  <a:lnTo>
                    <a:pt x="566" y="108"/>
                  </a:lnTo>
                  <a:lnTo>
                    <a:pt x="564" y="114"/>
                  </a:lnTo>
                  <a:lnTo>
                    <a:pt x="563" y="121"/>
                  </a:lnTo>
                  <a:lnTo>
                    <a:pt x="560" y="121"/>
                  </a:lnTo>
                  <a:lnTo>
                    <a:pt x="555" y="130"/>
                  </a:lnTo>
                  <a:lnTo>
                    <a:pt x="553" y="134"/>
                  </a:lnTo>
                  <a:lnTo>
                    <a:pt x="550" y="139"/>
                  </a:lnTo>
                  <a:lnTo>
                    <a:pt x="551" y="139"/>
                  </a:lnTo>
                  <a:lnTo>
                    <a:pt x="549" y="140"/>
                  </a:lnTo>
                  <a:lnTo>
                    <a:pt x="546" y="140"/>
                  </a:lnTo>
                  <a:lnTo>
                    <a:pt x="544" y="139"/>
                  </a:lnTo>
                  <a:lnTo>
                    <a:pt x="543" y="138"/>
                  </a:lnTo>
                  <a:lnTo>
                    <a:pt x="542" y="135"/>
                  </a:lnTo>
                  <a:lnTo>
                    <a:pt x="541" y="131"/>
                  </a:lnTo>
                  <a:lnTo>
                    <a:pt x="538" y="130"/>
                  </a:lnTo>
                  <a:lnTo>
                    <a:pt x="537" y="129"/>
                  </a:lnTo>
                  <a:lnTo>
                    <a:pt x="536" y="128"/>
                  </a:lnTo>
                  <a:lnTo>
                    <a:pt x="533" y="124"/>
                  </a:lnTo>
                  <a:lnTo>
                    <a:pt x="531" y="121"/>
                  </a:lnTo>
                  <a:lnTo>
                    <a:pt x="534" y="117"/>
                  </a:lnTo>
                  <a:lnTo>
                    <a:pt x="536" y="114"/>
                  </a:lnTo>
                  <a:lnTo>
                    <a:pt x="538" y="105"/>
                  </a:lnTo>
                  <a:lnTo>
                    <a:pt x="541" y="105"/>
                  </a:lnTo>
                  <a:lnTo>
                    <a:pt x="542" y="104"/>
                  </a:lnTo>
                  <a:lnTo>
                    <a:pt x="541" y="104"/>
                  </a:lnTo>
                  <a:lnTo>
                    <a:pt x="538" y="102"/>
                  </a:lnTo>
                  <a:lnTo>
                    <a:pt x="537" y="99"/>
                  </a:lnTo>
                  <a:lnTo>
                    <a:pt x="536" y="94"/>
                  </a:lnTo>
                  <a:lnTo>
                    <a:pt x="527" y="97"/>
                  </a:lnTo>
                  <a:lnTo>
                    <a:pt x="525" y="113"/>
                  </a:lnTo>
                  <a:lnTo>
                    <a:pt x="522" y="113"/>
                  </a:lnTo>
                  <a:lnTo>
                    <a:pt x="521" y="114"/>
                  </a:lnTo>
                  <a:lnTo>
                    <a:pt x="520" y="114"/>
                  </a:lnTo>
                  <a:lnTo>
                    <a:pt x="520" y="116"/>
                  </a:lnTo>
                  <a:lnTo>
                    <a:pt x="520" y="118"/>
                  </a:lnTo>
                  <a:lnTo>
                    <a:pt x="515" y="118"/>
                  </a:lnTo>
                  <a:lnTo>
                    <a:pt x="515" y="117"/>
                  </a:lnTo>
                  <a:lnTo>
                    <a:pt x="517" y="116"/>
                  </a:lnTo>
                  <a:lnTo>
                    <a:pt x="518" y="114"/>
                  </a:lnTo>
                  <a:lnTo>
                    <a:pt x="515" y="110"/>
                  </a:lnTo>
                  <a:lnTo>
                    <a:pt x="513" y="105"/>
                  </a:lnTo>
                  <a:lnTo>
                    <a:pt x="512" y="100"/>
                  </a:lnTo>
                  <a:lnTo>
                    <a:pt x="511" y="97"/>
                  </a:lnTo>
                  <a:lnTo>
                    <a:pt x="509" y="96"/>
                  </a:lnTo>
                  <a:lnTo>
                    <a:pt x="505" y="96"/>
                  </a:lnTo>
                  <a:lnTo>
                    <a:pt x="502" y="94"/>
                  </a:lnTo>
                  <a:lnTo>
                    <a:pt x="498" y="94"/>
                  </a:lnTo>
                  <a:lnTo>
                    <a:pt x="494" y="88"/>
                  </a:lnTo>
                  <a:lnTo>
                    <a:pt x="496" y="85"/>
                  </a:lnTo>
                  <a:lnTo>
                    <a:pt x="502" y="80"/>
                  </a:lnTo>
                  <a:lnTo>
                    <a:pt x="503" y="78"/>
                  </a:lnTo>
                  <a:lnTo>
                    <a:pt x="502" y="77"/>
                  </a:lnTo>
                  <a:lnTo>
                    <a:pt x="498" y="77"/>
                  </a:lnTo>
                  <a:lnTo>
                    <a:pt x="497" y="80"/>
                  </a:lnTo>
                  <a:lnTo>
                    <a:pt x="496" y="80"/>
                  </a:lnTo>
                  <a:lnTo>
                    <a:pt x="496" y="78"/>
                  </a:lnTo>
                  <a:lnTo>
                    <a:pt x="497" y="76"/>
                  </a:lnTo>
                  <a:lnTo>
                    <a:pt x="497" y="73"/>
                  </a:lnTo>
                  <a:lnTo>
                    <a:pt x="502" y="74"/>
                  </a:lnTo>
                  <a:lnTo>
                    <a:pt x="506" y="75"/>
                  </a:lnTo>
                  <a:lnTo>
                    <a:pt x="506" y="73"/>
                  </a:lnTo>
                  <a:lnTo>
                    <a:pt x="507" y="72"/>
                  </a:lnTo>
                  <a:lnTo>
                    <a:pt x="507" y="70"/>
                  </a:lnTo>
                  <a:lnTo>
                    <a:pt x="506" y="70"/>
                  </a:lnTo>
                  <a:lnTo>
                    <a:pt x="505" y="70"/>
                  </a:lnTo>
                  <a:lnTo>
                    <a:pt x="503" y="70"/>
                  </a:lnTo>
                  <a:lnTo>
                    <a:pt x="503" y="68"/>
                  </a:lnTo>
                  <a:lnTo>
                    <a:pt x="501" y="67"/>
                  </a:lnTo>
                  <a:lnTo>
                    <a:pt x="497" y="66"/>
                  </a:lnTo>
                  <a:lnTo>
                    <a:pt x="495" y="64"/>
                  </a:lnTo>
                  <a:lnTo>
                    <a:pt x="493" y="60"/>
                  </a:lnTo>
                  <a:lnTo>
                    <a:pt x="489" y="59"/>
                  </a:lnTo>
                  <a:lnTo>
                    <a:pt x="487" y="58"/>
                  </a:lnTo>
                  <a:lnTo>
                    <a:pt x="485" y="58"/>
                  </a:lnTo>
                  <a:lnTo>
                    <a:pt x="481" y="57"/>
                  </a:lnTo>
                  <a:lnTo>
                    <a:pt x="481" y="53"/>
                  </a:lnTo>
                  <a:lnTo>
                    <a:pt x="478" y="52"/>
                  </a:lnTo>
                  <a:lnTo>
                    <a:pt x="474" y="51"/>
                  </a:lnTo>
                  <a:lnTo>
                    <a:pt x="474" y="48"/>
                  </a:lnTo>
                  <a:lnTo>
                    <a:pt x="472" y="49"/>
                  </a:lnTo>
                  <a:lnTo>
                    <a:pt x="471" y="49"/>
                  </a:lnTo>
                  <a:lnTo>
                    <a:pt x="472" y="45"/>
                  </a:lnTo>
                  <a:lnTo>
                    <a:pt x="474" y="40"/>
                  </a:lnTo>
                  <a:lnTo>
                    <a:pt x="477" y="40"/>
                  </a:lnTo>
                  <a:lnTo>
                    <a:pt x="478" y="36"/>
                  </a:lnTo>
                  <a:lnTo>
                    <a:pt x="477" y="35"/>
                  </a:lnTo>
                  <a:lnTo>
                    <a:pt x="476" y="35"/>
                  </a:lnTo>
                  <a:lnTo>
                    <a:pt x="474" y="32"/>
                  </a:lnTo>
                  <a:lnTo>
                    <a:pt x="477" y="29"/>
                  </a:lnTo>
                  <a:lnTo>
                    <a:pt x="487" y="27"/>
                  </a:lnTo>
                  <a:lnTo>
                    <a:pt x="496" y="26"/>
                  </a:lnTo>
                  <a:lnTo>
                    <a:pt x="501" y="26"/>
                  </a:lnTo>
                  <a:lnTo>
                    <a:pt x="503" y="25"/>
                  </a:lnTo>
                  <a:lnTo>
                    <a:pt x="505" y="25"/>
                  </a:lnTo>
                  <a:lnTo>
                    <a:pt x="507" y="21"/>
                  </a:lnTo>
                  <a:lnTo>
                    <a:pt x="510" y="16"/>
                  </a:lnTo>
                  <a:lnTo>
                    <a:pt x="514" y="6"/>
                  </a:lnTo>
                  <a:lnTo>
                    <a:pt x="506" y="4"/>
                  </a:lnTo>
                  <a:lnTo>
                    <a:pt x="503" y="4"/>
                  </a:lnTo>
                  <a:lnTo>
                    <a:pt x="499" y="6"/>
                  </a:lnTo>
                  <a:lnTo>
                    <a:pt x="496" y="6"/>
                  </a:lnTo>
                  <a:lnTo>
                    <a:pt x="496" y="3"/>
                  </a:lnTo>
                  <a:lnTo>
                    <a:pt x="487" y="0"/>
                  </a:lnTo>
                  <a:lnTo>
                    <a:pt x="482" y="0"/>
                  </a:lnTo>
                  <a:lnTo>
                    <a:pt x="477" y="0"/>
                  </a:lnTo>
                  <a:lnTo>
                    <a:pt x="476" y="3"/>
                  </a:lnTo>
                  <a:lnTo>
                    <a:pt x="463" y="3"/>
                  </a:lnTo>
                  <a:lnTo>
                    <a:pt x="463" y="7"/>
                  </a:lnTo>
                  <a:lnTo>
                    <a:pt x="460" y="9"/>
                  </a:lnTo>
                  <a:lnTo>
                    <a:pt x="461" y="17"/>
                  </a:lnTo>
                  <a:lnTo>
                    <a:pt x="462" y="23"/>
                  </a:lnTo>
                  <a:lnTo>
                    <a:pt x="464" y="26"/>
                  </a:lnTo>
                  <a:lnTo>
                    <a:pt x="466" y="29"/>
                  </a:lnTo>
                  <a:lnTo>
                    <a:pt x="464" y="31"/>
                  </a:lnTo>
                  <a:lnTo>
                    <a:pt x="463" y="32"/>
                  </a:lnTo>
                  <a:lnTo>
                    <a:pt x="468" y="35"/>
                  </a:lnTo>
                  <a:lnTo>
                    <a:pt x="468" y="44"/>
                  </a:lnTo>
                  <a:lnTo>
                    <a:pt x="466" y="47"/>
                  </a:lnTo>
                  <a:lnTo>
                    <a:pt x="464" y="48"/>
                  </a:lnTo>
                  <a:lnTo>
                    <a:pt x="463" y="48"/>
                  </a:lnTo>
                  <a:lnTo>
                    <a:pt x="462" y="49"/>
                  </a:lnTo>
                  <a:lnTo>
                    <a:pt x="462" y="51"/>
                  </a:lnTo>
                  <a:lnTo>
                    <a:pt x="462" y="53"/>
                  </a:lnTo>
                  <a:lnTo>
                    <a:pt x="464" y="53"/>
                  </a:lnTo>
                  <a:lnTo>
                    <a:pt x="464" y="57"/>
                  </a:lnTo>
                  <a:lnTo>
                    <a:pt x="463" y="57"/>
                  </a:lnTo>
                  <a:lnTo>
                    <a:pt x="461" y="56"/>
                  </a:lnTo>
                  <a:lnTo>
                    <a:pt x="458" y="53"/>
                  </a:lnTo>
                  <a:lnTo>
                    <a:pt x="455" y="64"/>
                  </a:lnTo>
                  <a:lnTo>
                    <a:pt x="455" y="68"/>
                  </a:lnTo>
                  <a:lnTo>
                    <a:pt x="455" y="70"/>
                  </a:lnTo>
                  <a:lnTo>
                    <a:pt x="457" y="73"/>
                  </a:lnTo>
                  <a:lnTo>
                    <a:pt x="453" y="73"/>
                  </a:lnTo>
                  <a:lnTo>
                    <a:pt x="452" y="74"/>
                  </a:lnTo>
                  <a:lnTo>
                    <a:pt x="450" y="75"/>
                  </a:lnTo>
                  <a:lnTo>
                    <a:pt x="460" y="83"/>
                  </a:lnTo>
                  <a:lnTo>
                    <a:pt x="457" y="84"/>
                  </a:lnTo>
                  <a:lnTo>
                    <a:pt x="456" y="86"/>
                  </a:lnTo>
                  <a:lnTo>
                    <a:pt x="457" y="88"/>
                  </a:lnTo>
                  <a:lnTo>
                    <a:pt x="462" y="88"/>
                  </a:lnTo>
                  <a:lnTo>
                    <a:pt x="461" y="89"/>
                  </a:lnTo>
                  <a:lnTo>
                    <a:pt x="462" y="90"/>
                  </a:lnTo>
                  <a:lnTo>
                    <a:pt x="463" y="90"/>
                  </a:lnTo>
                  <a:lnTo>
                    <a:pt x="462" y="88"/>
                  </a:lnTo>
                  <a:lnTo>
                    <a:pt x="462" y="86"/>
                  </a:lnTo>
                  <a:lnTo>
                    <a:pt x="462" y="84"/>
                  </a:lnTo>
                  <a:lnTo>
                    <a:pt x="463" y="83"/>
                  </a:lnTo>
                  <a:lnTo>
                    <a:pt x="465" y="83"/>
                  </a:lnTo>
                  <a:lnTo>
                    <a:pt x="468" y="83"/>
                  </a:lnTo>
                  <a:lnTo>
                    <a:pt x="473" y="90"/>
                  </a:lnTo>
                  <a:lnTo>
                    <a:pt x="474" y="91"/>
                  </a:lnTo>
                  <a:lnTo>
                    <a:pt x="477" y="91"/>
                  </a:lnTo>
                  <a:lnTo>
                    <a:pt x="481" y="90"/>
                  </a:lnTo>
                  <a:lnTo>
                    <a:pt x="489" y="86"/>
                  </a:lnTo>
                  <a:lnTo>
                    <a:pt x="489" y="90"/>
                  </a:lnTo>
                  <a:lnTo>
                    <a:pt x="485" y="91"/>
                  </a:lnTo>
                  <a:lnTo>
                    <a:pt x="484" y="91"/>
                  </a:lnTo>
                  <a:lnTo>
                    <a:pt x="482" y="94"/>
                  </a:lnTo>
                  <a:lnTo>
                    <a:pt x="484" y="99"/>
                  </a:lnTo>
                  <a:lnTo>
                    <a:pt x="479" y="97"/>
                  </a:lnTo>
                  <a:lnTo>
                    <a:pt x="477" y="97"/>
                  </a:lnTo>
                  <a:lnTo>
                    <a:pt x="474" y="97"/>
                  </a:lnTo>
                  <a:lnTo>
                    <a:pt x="472" y="109"/>
                  </a:lnTo>
                  <a:lnTo>
                    <a:pt x="477" y="108"/>
                  </a:lnTo>
                  <a:lnTo>
                    <a:pt x="480" y="108"/>
                  </a:lnTo>
                  <a:lnTo>
                    <a:pt x="480" y="109"/>
                  </a:lnTo>
                  <a:lnTo>
                    <a:pt x="480" y="110"/>
                  </a:lnTo>
                  <a:lnTo>
                    <a:pt x="481" y="113"/>
                  </a:lnTo>
                  <a:lnTo>
                    <a:pt x="478" y="113"/>
                  </a:lnTo>
                  <a:lnTo>
                    <a:pt x="474" y="114"/>
                  </a:lnTo>
                  <a:lnTo>
                    <a:pt x="474" y="116"/>
                  </a:lnTo>
                  <a:lnTo>
                    <a:pt x="468" y="121"/>
                  </a:lnTo>
                  <a:lnTo>
                    <a:pt x="461" y="126"/>
                  </a:lnTo>
                  <a:lnTo>
                    <a:pt x="458" y="130"/>
                  </a:lnTo>
                  <a:lnTo>
                    <a:pt x="458" y="133"/>
                  </a:lnTo>
                  <a:lnTo>
                    <a:pt x="460" y="137"/>
                  </a:lnTo>
                  <a:lnTo>
                    <a:pt x="463" y="140"/>
                  </a:lnTo>
                  <a:lnTo>
                    <a:pt x="463" y="141"/>
                  </a:lnTo>
                  <a:lnTo>
                    <a:pt x="462" y="142"/>
                  </a:lnTo>
                  <a:lnTo>
                    <a:pt x="462" y="143"/>
                  </a:lnTo>
                  <a:lnTo>
                    <a:pt x="454" y="139"/>
                  </a:lnTo>
                  <a:lnTo>
                    <a:pt x="450" y="134"/>
                  </a:lnTo>
                  <a:lnTo>
                    <a:pt x="448" y="130"/>
                  </a:lnTo>
                  <a:lnTo>
                    <a:pt x="448" y="117"/>
                  </a:lnTo>
                  <a:lnTo>
                    <a:pt x="446" y="117"/>
                  </a:lnTo>
                  <a:lnTo>
                    <a:pt x="445" y="118"/>
                  </a:lnTo>
                  <a:lnTo>
                    <a:pt x="446" y="120"/>
                  </a:lnTo>
                  <a:lnTo>
                    <a:pt x="445" y="121"/>
                  </a:lnTo>
                  <a:lnTo>
                    <a:pt x="444" y="121"/>
                  </a:lnTo>
                  <a:lnTo>
                    <a:pt x="438" y="116"/>
                  </a:lnTo>
                  <a:lnTo>
                    <a:pt x="433" y="112"/>
                  </a:lnTo>
                  <a:lnTo>
                    <a:pt x="431" y="117"/>
                  </a:lnTo>
                  <a:lnTo>
                    <a:pt x="430" y="121"/>
                  </a:lnTo>
                  <a:lnTo>
                    <a:pt x="431" y="123"/>
                  </a:lnTo>
                  <a:lnTo>
                    <a:pt x="432" y="125"/>
                  </a:lnTo>
                  <a:lnTo>
                    <a:pt x="423" y="128"/>
                  </a:lnTo>
                  <a:lnTo>
                    <a:pt x="419" y="128"/>
                  </a:lnTo>
                  <a:lnTo>
                    <a:pt x="414" y="126"/>
                  </a:lnTo>
                  <a:lnTo>
                    <a:pt x="412" y="123"/>
                  </a:lnTo>
                  <a:lnTo>
                    <a:pt x="408" y="124"/>
                  </a:lnTo>
                  <a:lnTo>
                    <a:pt x="405" y="126"/>
                  </a:lnTo>
                  <a:lnTo>
                    <a:pt x="401" y="129"/>
                  </a:lnTo>
                  <a:lnTo>
                    <a:pt x="398" y="130"/>
                  </a:lnTo>
                  <a:lnTo>
                    <a:pt x="397" y="126"/>
                  </a:lnTo>
                  <a:lnTo>
                    <a:pt x="395" y="126"/>
                  </a:lnTo>
                  <a:lnTo>
                    <a:pt x="392" y="126"/>
                  </a:lnTo>
                  <a:lnTo>
                    <a:pt x="389" y="126"/>
                  </a:lnTo>
                  <a:lnTo>
                    <a:pt x="385" y="125"/>
                  </a:lnTo>
                  <a:lnTo>
                    <a:pt x="383" y="122"/>
                  </a:lnTo>
                  <a:lnTo>
                    <a:pt x="381" y="120"/>
                  </a:lnTo>
                  <a:lnTo>
                    <a:pt x="380" y="118"/>
                  </a:lnTo>
                  <a:lnTo>
                    <a:pt x="379" y="118"/>
                  </a:lnTo>
                  <a:lnTo>
                    <a:pt x="377" y="120"/>
                  </a:lnTo>
                  <a:lnTo>
                    <a:pt x="375" y="122"/>
                  </a:lnTo>
                  <a:lnTo>
                    <a:pt x="375" y="121"/>
                  </a:lnTo>
                  <a:lnTo>
                    <a:pt x="374" y="122"/>
                  </a:lnTo>
                  <a:lnTo>
                    <a:pt x="371" y="122"/>
                  </a:lnTo>
                  <a:lnTo>
                    <a:pt x="371" y="121"/>
                  </a:lnTo>
                  <a:lnTo>
                    <a:pt x="372" y="118"/>
                  </a:lnTo>
                  <a:lnTo>
                    <a:pt x="372" y="117"/>
                  </a:lnTo>
                  <a:lnTo>
                    <a:pt x="369" y="116"/>
                  </a:lnTo>
                  <a:lnTo>
                    <a:pt x="367" y="116"/>
                  </a:lnTo>
                  <a:lnTo>
                    <a:pt x="366" y="117"/>
                  </a:lnTo>
                  <a:lnTo>
                    <a:pt x="365" y="118"/>
                  </a:lnTo>
                  <a:lnTo>
                    <a:pt x="363" y="118"/>
                  </a:lnTo>
                  <a:lnTo>
                    <a:pt x="358" y="105"/>
                  </a:lnTo>
                  <a:lnTo>
                    <a:pt x="344" y="105"/>
                  </a:lnTo>
                  <a:lnTo>
                    <a:pt x="331" y="106"/>
                  </a:lnTo>
                  <a:lnTo>
                    <a:pt x="328" y="114"/>
                  </a:lnTo>
                  <a:lnTo>
                    <a:pt x="326" y="121"/>
                  </a:lnTo>
                  <a:lnTo>
                    <a:pt x="331" y="118"/>
                  </a:lnTo>
                  <a:lnTo>
                    <a:pt x="330" y="120"/>
                  </a:lnTo>
                  <a:lnTo>
                    <a:pt x="331" y="120"/>
                  </a:lnTo>
                  <a:lnTo>
                    <a:pt x="333" y="121"/>
                  </a:lnTo>
                  <a:lnTo>
                    <a:pt x="332" y="116"/>
                  </a:lnTo>
                  <a:lnTo>
                    <a:pt x="334" y="116"/>
                  </a:lnTo>
                  <a:lnTo>
                    <a:pt x="335" y="116"/>
                  </a:lnTo>
                  <a:lnTo>
                    <a:pt x="336" y="117"/>
                  </a:lnTo>
                  <a:lnTo>
                    <a:pt x="338" y="117"/>
                  </a:lnTo>
                  <a:lnTo>
                    <a:pt x="341" y="113"/>
                  </a:lnTo>
                  <a:lnTo>
                    <a:pt x="344" y="114"/>
                  </a:lnTo>
                  <a:lnTo>
                    <a:pt x="349" y="114"/>
                  </a:lnTo>
                  <a:lnTo>
                    <a:pt x="328" y="128"/>
                  </a:lnTo>
                  <a:lnTo>
                    <a:pt x="331" y="132"/>
                  </a:lnTo>
                  <a:lnTo>
                    <a:pt x="332" y="134"/>
                  </a:lnTo>
                  <a:lnTo>
                    <a:pt x="332" y="135"/>
                  </a:lnTo>
                  <a:lnTo>
                    <a:pt x="331" y="137"/>
                  </a:lnTo>
                  <a:lnTo>
                    <a:pt x="331" y="138"/>
                  </a:lnTo>
                  <a:lnTo>
                    <a:pt x="331" y="139"/>
                  </a:lnTo>
                  <a:lnTo>
                    <a:pt x="332" y="140"/>
                  </a:lnTo>
                  <a:lnTo>
                    <a:pt x="333" y="142"/>
                  </a:lnTo>
                  <a:lnTo>
                    <a:pt x="335" y="142"/>
                  </a:lnTo>
                  <a:lnTo>
                    <a:pt x="334" y="143"/>
                  </a:lnTo>
                  <a:lnTo>
                    <a:pt x="333" y="143"/>
                  </a:lnTo>
                  <a:lnTo>
                    <a:pt x="332" y="143"/>
                  </a:lnTo>
                  <a:lnTo>
                    <a:pt x="331" y="148"/>
                  </a:lnTo>
                  <a:lnTo>
                    <a:pt x="328" y="147"/>
                  </a:lnTo>
                  <a:lnTo>
                    <a:pt x="326" y="145"/>
                  </a:lnTo>
                  <a:lnTo>
                    <a:pt x="325" y="141"/>
                  </a:lnTo>
                  <a:lnTo>
                    <a:pt x="324" y="135"/>
                  </a:lnTo>
                  <a:lnTo>
                    <a:pt x="324" y="132"/>
                  </a:lnTo>
                  <a:lnTo>
                    <a:pt x="323" y="132"/>
                  </a:lnTo>
                  <a:lnTo>
                    <a:pt x="323" y="134"/>
                  </a:lnTo>
                  <a:lnTo>
                    <a:pt x="320" y="139"/>
                  </a:lnTo>
                  <a:lnTo>
                    <a:pt x="318" y="126"/>
                  </a:lnTo>
                  <a:lnTo>
                    <a:pt x="315" y="126"/>
                  </a:lnTo>
                  <a:lnTo>
                    <a:pt x="311" y="126"/>
                  </a:lnTo>
                  <a:lnTo>
                    <a:pt x="310" y="125"/>
                  </a:lnTo>
                  <a:lnTo>
                    <a:pt x="310" y="124"/>
                  </a:lnTo>
                  <a:lnTo>
                    <a:pt x="309" y="121"/>
                  </a:lnTo>
                  <a:lnTo>
                    <a:pt x="304" y="124"/>
                  </a:lnTo>
                  <a:lnTo>
                    <a:pt x="301" y="126"/>
                  </a:lnTo>
                  <a:lnTo>
                    <a:pt x="299" y="126"/>
                  </a:lnTo>
                  <a:lnTo>
                    <a:pt x="300" y="125"/>
                  </a:lnTo>
                  <a:lnTo>
                    <a:pt x="296" y="125"/>
                  </a:lnTo>
                  <a:lnTo>
                    <a:pt x="293" y="125"/>
                  </a:lnTo>
                  <a:lnTo>
                    <a:pt x="285" y="128"/>
                  </a:lnTo>
                  <a:lnTo>
                    <a:pt x="277" y="130"/>
                  </a:lnTo>
                  <a:lnTo>
                    <a:pt x="273" y="130"/>
                  </a:lnTo>
                  <a:lnTo>
                    <a:pt x="268" y="130"/>
                  </a:lnTo>
                  <a:lnTo>
                    <a:pt x="267" y="128"/>
                  </a:lnTo>
                  <a:lnTo>
                    <a:pt x="266" y="124"/>
                  </a:lnTo>
                  <a:lnTo>
                    <a:pt x="266" y="121"/>
                  </a:lnTo>
                  <a:lnTo>
                    <a:pt x="267" y="121"/>
                  </a:lnTo>
                  <a:lnTo>
                    <a:pt x="268" y="121"/>
                  </a:lnTo>
                  <a:lnTo>
                    <a:pt x="267" y="118"/>
                  </a:lnTo>
                  <a:lnTo>
                    <a:pt x="267" y="117"/>
                  </a:lnTo>
                  <a:lnTo>
                    <a:pt x="271" y="117"/>
                  </a:lnTo>
                  <a:lnTo>
                    <a:pt x="276" y="117"/>
                  </a:lnTo>
                  <a:lnTo>
                    <a:pt x="270" y="110"/>
                  </a:lnTo>
                  <a:lnTo>
                    <a:pt x="267" y="107"/>
                  </a:lnTo>
                  <a:lnTo>
                    <a:pt x="263" y="105"/>
                  </a:lnTo>
                  <a:lnTo>
                    <a:pt x="260" y="105"/>
                  </a:lnTo>
                  <a:lnTo>
                    <a:pt x="259" y="105"/>
                  </a:lnTo>
                  <a:lnTo>
                    <a:pt x="258" y="106"/>
                  </a:lnTo>
                  <a:lnTo>
                    <a:pt x="257" y="107"/>
                  </a:lnTo>
                  <a:lnTo>
                    <a:pt x="255" y="109"/>
                  </a:lnTo>
                  <a:lnTo>
                    <a:pt x="253" y="109"/>
                  </a:lnTo>
                  <a:lnTo>
                    <a:pt x="250" y="109"/>
                  </a:lnTo>
                  <a:lnTo>
                    <a:pt x="245" y="107"/>
                  </a:lnTo>
                  <a:lnTo>
                    <a:pt x="242" y="105"/>
                  </a:lnTo>
                  <a:lnTo>
                    <a:pt x="239" y="105"/>
                  </a:lnTo>
                  <a:lnTo>
                    <a:pt x="236" y="105"/>
                  </a:lnTo>
                  <a:lnTo>
                    <a:pt x="234" y="105"/>
                  </a:lnTo>
                  <a:lnTo>
                    <a:pt x="231" y="104"/>
                  </a:lnTo>
                  <a:lnTo>
                    <a:pt x="230" y="101"/>
                  </a:lnTo>
                  <a:lnTo>
                    <a:pt x="230" y="99"/>
                  </a:lnTo>
                  <a:lnTo>
                    <a:pt x="228" y="98"/>
                  </a:lnTo>
                  <a:lnTo>
                    <a:pt x="227" y="99"/>
                  </a:lnTo>
                  <a:lnTo>
                    <a:pt x="227" y="100"/>
                  </a:lnTo>
                  <a:lnTo>
                    <a:pt x="226" y="100"/>
                  </a:lnTo>
                  <a:lnTo>
                    <a:pt x="222" y="97"/>
                  </a:lnTo>
                  <a:lnTo>
                    <a:pt x="208" y="90"/>
                  </a:lnTo>
                  <a:lnTo>
                    <a:pt x="198" y="88"/>
                  </a:lnTo>
                  <a:lnTo>
                    <a:pt x="194" y="88"/>
                  </a:lnTo>
                  <a:lnTo>
                    <a:pt x="189" y="88"/>
                  </a:lnTo>
                  <a:lnTo>
                    <a:pt x="189" y="91"/>
                  </a:lnTo>
                  <a:lnTo>
                    <a:pt x="180" y="96"/>
                  </a:lnTo>
                  <a:lnTo>
                    <a:pt x="178" y="86"/>
                  </a:lnTo>
                  <a:lnTo>
                    <a:pt x="178" y="80"/>
                  </a:lnTo>
                  <a:lnTo>
                    <a:pt x="176" y="82"/>
                  </a:lnTo>
                  <a:lnTo>
                    <a:pt x="174" y="83"/>
                  </a:lnTo>
                  <a:lnTo>
                    <a:pt x="174" y="84"/>
                  </a:lnTo>
                  <a:lnTo>
                    <a:pt x="176" y="85"/>
                  </a:lnTo>
                  <a:lnTo>
                    <a:pt x="174" y="89"/>
                  </a:lnTo>
                  <a:lnTo>
                    <a:pt x="172" y="97"/>
                  </a:lnTo>
                  <a:lnTo>
                    <a:pt x="170" y="97"/>
                  </a:lnTo>
                  <a:lnTo>
                    <a:pt x="161" y="90"/>
                  </a:lnTo>
                  <a:lnTo>
                    <a:pt x="155" y="85"/>
                  </a:lnTo>
                  <a:lnTo>
                    <a:pt x="153" y="82"/>
                  </a:lnTo>
                  <a:lnTo>
                    <a:pt x="153" y="78"/>
                  </a:lnTo>
                  <a:lnTo>
                    <a:pt x="149" y="78"/>
                  </a:lnTo>
                  <a:lnTo>
                    <a:pt x="149" y="77"/>
                  </a:lnTo>
                  <a:lnTo>
                    <a:pt x="145" y="74"/>
                  </a:lnTo>
                  <a:lnTo>
                    <a:pt x="140" y="70"/>
                  </a:lnTo>
                  <a:lnTo>
                    <a:pt x="132" y="64"/>
                  </a:lnTo>
                  <a:lnTo>
                    <a:pt x="131" y="70"/>
                  </a:lnTo>
                  <a:lnTo>
                    <a:pt x="132" y="72"/>
                  </a:lnTo>
                  <a:lnTo>
                    <a:pt x="132" y="73"/>
                  </a:lnTo>
                  <a:lnTo>
                    <a:pt x="132" y="74"/>
                  </a:lnTo>
                  <a:lnTo>
                    <a:pt x="131" y="74"/>
                  </a:lnTo>
                  <a:lnTo>
                    <a:pt x="129" y="80"/>
                  </a:lnTo>
                  <a:lnTo>
                    <a:pt x="127" y="84"/>
                  </a:lnTo>
                  <a:lnTo>
                    <a:pt x="124" y="84"/>
                  </a:lnTo>
                  <a:lnTo>
                    <a:pt x="120" y="83"/>
                  </a:lnTo>
                  <a:lnTo>
                    <a:pt x="116" y="85"/>
                  </a:lnTo>
                  <a:lnTo>
                    <a:pt x="114" y="88"/>
                  </a:lnTo>
                  <a:lnTo>
                    <a:pt x="111" y="97"/>
                  </a:lnTo>
                  <a:lnTo>
                    <a:pt x="109" y="97"/>
                  </a:lnTo>
                  <a:lnTo>
                    <a:pt x="109" y="96"/>
                  </a:lnTo>
                  <a:lnTo>
                    <a:pt x="108" y="94"/>
                  </a:lnTo>
                  <a:lnTo>
                    <a:pt x="106" y="96"/>
                  </a:lnTo>
                  <a:lnTo>
                    <a:pt x="103" y="97"/>
                  </a:lnTo>
                  <a:lnTo>
                    <a:pt x="103" y="94"/>
                  </a:lnTo>
                  <a:lnTo>
                    <a:pt x="98" y="97"/>
                  </a:lnTo>
                  <a:lnTo>
                    <a:pt x="93" y="99"/>
                  </a:lnTo>
                  <a:lnTo>
                    <a:pt x="91" y="108"/>
                  </a:lnTo>
                  <a:lnTo>
                    <a:pt x="89" y="108"/>
                  </a:lnTo>
                  <a:lnTo>
                    <a:pt x="88" y="108"/>
                  </a:lnTo>
                  <a:lnTo>
                    <a:pt x="86" y="109"/>
                  </a:lnTo>
                  <a:lnTo>
                    <a:pt x="84" y="109"/>
                  </a:lnTo>
                  <a:lnTo>
                    <a:pt x="84" y="108"/>
                  </a:lnTo>
                  <a:lnTo>
                    <a:pt x="84" y="107"/>
                  </a:lnTo>
                  <a:lnTo>
                    <a:pt x="83" y="108"/>
                  </a:lnTo>
                  <a:lnTo>
                    <a:pt x="93" y="90"/>
                  </a:lnTo>
                  <a:lnTo>
                    <a:pt x="98" y="88"/>
                  </a:lnTo>
                  <a:lnTo>
                    <a:pt x="103" y="88"/>
                  </a:lnTo>
                  <a:lnTo>
                    <a:pt x="106" y="86"/>
                  </a:lnTo>
                  <a:lnTo>
                    <a:pt x="111" y="84"/>
                  </a:lnTo>
                  <a:lnTo>
                    <a:pt x="117" y="80"/>
                  </a:lnTo>
                  <a:lnTo>
                    <a:pt x="119" y="78"/>
                  </a:lnTo>
                  <a:lnTo>
                    <a:pt x="119" y="77"/>
                  </a:lnTo>
                  <a:lnTo>
                    <a:pt x="114" y="76"/>
                  </a:lnTo>
                  <a:lnTo>
                    <a:pt x="106" y="75"/>
                  </a:lnTo>
                  <a:lnTo>
                    <a:pt x="105" y="80"/>
                  </a:lnTo>
                  <a:lnTo>
                    <a:pt x="103" y="84"/>
                  </a:lnTo>
                  <a:lnTo>
                    <a:pt x="100" y="83"/>
                  </a:lnTo>
                  <a:lnTo>
                    <a:pt x="98" y="82"/>
                  </a:lnTo>
                  <a:lnTo>
                    <a:pt x="91" y="84"/>
                  </a:lnTo>
                  <a:lnTo>
                    <a:pt x="84" y="86"/>
                  </a:lnTo>
                  <a:lnTo>
                    <a:pt x="84" y="88"/>
                  </a:lnTo>
                  <a:lnTo>
                    <a:pt x="84" y="90"/>
                  </a:lnTo>
                  <a:lnTo>
                    <a:pt x="84" y="91"/>
                  </a:lnTo>
                  <a:lnTo>
                    <a:pt x="83" y="92"/>
                  </a:lnTo>
                  <a:lnTo>
                    <a:pt x="80" y="93"/>
                  </a:lnTo>
                  <a:lnTo>
                    <a:pt x="76" y="94"/>
                  </a:lnTo>
                  <a:lnTo>
                    <a:pt x="76" y="90"/>
                  </a:lnTo>
                  <a:lnTo>
                    <a:pt x="73" y="88"/>
                  </a:lnTo>
                  <a:lnTo>
                    <a:pt x="71" y="86"/>
                  </a:lnTo>
                  <a:lnTo>
                    <a:pt x="71" y="89"/>
                  </a:lnTo>
                  <a:lnTo>
                    <a:pt x="71" y="91"/>
                  </a:lnTo>
                  <a:lnTo>
                    <a:pt x="70" y="93"/>
                  </a:lnTo>
                  <a:lnTo>
                    <a:pt x="70" y="96"/>
                  </a:lnTo>
                  <a:lnTo>
                    <a:pt x="68" y="97"/>
                  </a:lnTo>
                  <a:lnTo>
                    <a:pt x="68" y="96"/>
                  </a:lnTo>
                  <a:lnTo>
                    <a:pt x="67" y="94"/>
                  </a:lnTo>
                  <a:lnTo>
                    <a:pt x="65" y="93"/>
                  </a:lnTo>
                  <a:lnTo>
                    <a:pt x="65" y="96"/>
                  </a:lnTo>
                  <a:lnTo>
                    <a:pt x="65" y="98"/>
                  </a:lnTo>
                  <a:lnTo>
                    <a:pt x="65" y="99"/>
                  </a:lnTo>
                  <a:lnTo>
                    <a:pt x="60" y="98"/>
                  </a:lnTo>
                  <a:lnTo>
                    <a:pt x="55" y="97"/>
                  </a:lnTo>
                  <a:lnTo>
                    <a:pt x="55" y="99"/>
                  </a:lnTo>
                  <a:lnTo>
                    <a:pt x="56" y="100"/>
                  </a:lnTo>
                  <a:lnTo>
                    <a:pt x="57" y="100"/>
                  </a:lnTo>
                  <a:lnTo>
                    <a:pt x="57" y="101"/>
                  </a:lnTo>
                  <a:lnTo>
                    <a:pt x="59" y="102"/>
                  </a:lnTo>
                  <a:lnTo>
                    <a:pt x="60" y="104"/>
                  </a:lnTo>
                  <a:lnTo>
                    <a:pt x="62" y="105"/>
                  </a:lnTo>
                  <a:lnTo>
                    <a:pt x="60" y="106"/>
                  </a:lnTo>
                  <a:lnTo>
                    <a:pt x="59" y="107"/>
                  </a:lnTo>
                  <a:lnTo>
                    <a:pt x="57" y="106"/>
                  </a:lnTo>
                  <a:lnTo>
                    <a:pt x="55" y="101"/>
                  </a:lnTo>
                  <a:lnTo>
                    <a:pt x="54" y="101"/>
                  </a:lnTo>
                  <a:lnTo>
                    <a:pt x="51" y="100"/>
                  </a:lnTo>
                  <a:lnTo>
                    <a:pt x="50" y="101"/>
                  </a:lnTo>
                  <a:lnTo>
                    <a:pt x="48" y="100"/>
                  </a:lnTo>
                  <a:lnTo>
                    <a:pt x="46" y="97"/>
                  </a:lnTo>
                  <a:lnTo>
                    <a:pt x="34" y="93"/>
                  </a:lnTo>
                  <a:lnTo>
                    <a:pt x="28" y="91"/>
                  </a:lnTo>
                  <a:lnTo>
                    <a:pt x="24" y="88"/>
                  </a:lnTo>
                  <a:lnTo>
                    <a:pt x="23" y="84"/>
                  </a:lnTo>
                  <a:lnTo>
                    <a:pt x="19" y="84"/>
                  </a:lnTo>
                  <a:lnTo>
                    <a:pt x="16" y="85"/>
                  </a:lnTo>
                  <a:lnTo>
                    <a:pt x="13" y="86"/>
                  </a:lnTo>
                  <a:lnTo>
                    <a:pt x="9" y="86"/>
                  </a:lnTo>
                  <a:lnTo>
                    <a:pt x="5" y="85"/>
                  </a:lnTo>
                  <a:lnTo>
                    <a:pt x="0" y="83"/>
                  </a:lnTo>
                  <a:lnTo>
                    <a:pt x="3" y="246"/>
                  </a:lnTo>
                  <a:lnTo>
                    <a:pt x="7" y="245"/>
                  </a:lnTo>
                  <a:lnTo>
                    <a:pt x="10" y="244"/>
                  </a:lnTo>
                  <a:lnTo>
                    <a:pt x="13" y="244"/>
                  </a:lnTo>
                  <a:lnTo>
                    <a:pt x="16" y="246"/>
                  </a:lnTo>
                  <a:lnTo>
                    <a:pt x="17" y="247"/>
                  </a:lnTo>
                  <a:lnTo>
                    <a:pt x="19" y="246"/>
                  </a:lnTo>
                  <a:lnTo>
                    <a:pt x="23" y="244"/>
                  </a:lnTo>
                  <a:lnTo>
                    <a:pt x="24" y="244"/>
                  </a:lnTo>
                  <a:lnTo>
                    <a:pt x="24" y="245"/>
                  </a:lnTo>
                  <a:lnTo>
                    <a:pt x="24" y="247"/>
                  </a:lnTo>
                  <a:lnTo>
                    <a:pt x="24" y="251"/>
                  </a:lnTo>
                  <a:lnTo>
                    <a:pt x="27" y="257"/>
                  </a:lnTo>
                  <a:lnTo>
                    <a:pt x="31" y="260"/>
                  </a:lnTo>
                  <a:lnTo>
                    <a:pt x="34" y="262"/>
                  </a:lnTo>
                  <a:lnTo>
                    <a:pt x="38" y="265"/>
                  </a:lnTo>
                  <a:lnTo>
                    <a:pt x="40" y="268"/>
                  </a:lnTo>
                  <a:lnTo>
                    <a:pt x="41" y="271"/>
                  </a:lnTo>
                  <a:lnTo>
                    <a:pt x="41" y="272"/>
                  </a:lnTo>
                  <a:lnTo>
                    <a:pt x="41" y="273"/>
                  </a:lnTo>
                  <a:lnTo>
                    <a:pt x="44" y="270"/>
                  </a:lnTo>
                  <a:lnTo>
                    <a:pt x="48" y="269"/>
                  </a:lnTo>
                  <a:lnTo>
                    <a:pt x="50" y="269"/>
                  </a:lnTo>
                  <a:lnTo>
                    <a:pt x="52" y="268"/>
                  </a:lnTo>
                  <a:lnTo>
                    <a:pt x="54" y="265"/>
                  </a:lnTo>
                  <a:lnTo>
                    <a:pt x="54" y="263"/>
                  </a:lnTo>
                  <a:lnTo>
                    <a:pt x="54" y="261"/>
                  </a:lnTo>
                  <a:lnTo>
                    <a:pt x="52" y="260"/>
                  </a:lnTo>
                  <a:lnTo>
                    <a:pt x="54" y="260"/>
                  </a:lnTo>
                  <a:lnTo>
                    <a:pt x="59" y="259"/>
                  </a:lnTo>
                  <a:lnTo>
                    <a:pt x="62" y="257"/>
                  </a:lnTo>
                  <a:lnTo>
                    <a:pt x="63" y="260"/>
                  </a:lnTo>
                  <a:lnTo>
                    <a:pt x="65" y="261"/>
                  </a:lnTo>
                  <a:lnTo>
                    <a:pt x="67" y="262"/>
                  </a:lnTo>
                  <a:lnTo>
                    <a:pt x="70" y="263"/>
                  </a:lnTo>
                  <a:lnTo>
                    <a:pt x="71" y="265"/>
                  </a:lnTo>
                  <a:lnTo>
                    <a:pt x="71" y="269"/>
                  </a:lnTo>
                  <a:lnTo>
                    <a:pt x="72" y="270"/>
                  </a:lnTo>
                  <a:lnTo>
                    <a:pt x="75" y="271"/>
                  </a:lnTo>
                  <a:lnTo>
                    <a:pt x="78" y="272"/>
                  </a:lnTo>
                  <a:lnTo>
                    <a:pt x="80" y="275"/>
                  </a:lnTo>
                  <a:lnTo>
                    <a:pt x="84" y="279"/>
                  </a:lnTo>
                  <a:lnTo>
                    <a:pt x="90" y="286"/>
                  </a:lnTo>
                  <a:lnTo>
                    <a:pt x="97" y="293"/>
                  </a:lnTo>
                  <a:lnTo>
                    <a:pt x="100" y="300"/>
                  </a:lnTo>
                  <a:lnTo>
                    <a:pt x="101" y="302"/>
                  </a:lnTo>
                  <a:lnTo>
                    <a:pt x="104" y="304"/>
                  </a:lnTo>
                  <a:lnTo>
                    <a:pt x="105" y="305"/>
                  </a:lnTo>
                  <a:lnTo>
                    <a:pt x="106" y="307"/>
                  </a:lnTo>
                  <a:lnTo>
                    <a:pt x="107" y="310"/>
                  </a:lnTo>
                  <a:lnTo>
                    <a:pt x="107" y="313"/>
                  </a:lnTo>
                  <a:lnTo>
                    <a:pt x="108" y="314"/>
                  </a:lnTo>
                  <a:lnTo>
                    <a:pt x="109" y="316"/>
                  </a:lnTo>
                  <a:lnTo>
                    <a:pt x="114" y="317"/>
                  </a:lnTo>
                  <a:lnTo>
                    <a:pt x="116" y="319"/>
                  </a:lnTo>
                  <a:lnTo>
                    <a:pt x="120" y="320"/>
                  </a:lnTo>
                  <a:lnTo>
                    <a:pt x="121" y="321"/>
                  </a:lnTo>
                  <a:lnTo>
                    <a:pt x="122" y="324"/>
                  </a:lnTo>
                  <a:lnTo>
                    <a:pt x="123" y="325"/>
                  </a:lnTo>
                  <a:lnTo>
                    <a:pt x="124" y="325"/>
                  </a:lnTo>
                  <a:lnTo>
                    <a:pt x="125" y="325"/>
                  </a:lnTo>
                  <a:lnTo>
                    <a:pt x="128" y="326"/>
                  </a:lnTo>
                  <a:lnTo>
                    <a:pt x="128" y="328"/>
                  </a:lnTo>
                  <a:lnTo>
                    <a:pt x="128" y="330"/>
                  </a:lnTo>
                  <a:lnTo>
                    <a:pt x="129" y="332"/>
                  </a:lnTo>
                  <a:lnTo>
                    <a:pt x="130" y="332"/>
                  </a:lnTo>
                  <a:lnTo>
                    <a:pt x="129" y="333"/>
                  </a:lnTo>
                  <a:lnTo>
                    <a:pt x="128" y="335"/>
                  </a:lnTo>
                  <a:lnTo>
                    <a:pt x="128" y="336"/>
                  </a:lnTo>
                  <a:lnTo>
                    <a:pt x="129" y="338"/>
                  </a:lnTo>
                  <a:lnTo>
                    <a:pt x="128" y="341"/>
                  </a:lnTo>
                  <a:lnTo>
                    <a:pt x="125" y="344"/>
                  </a:lnTo>
                  <a:lnTo>
                    <a:pt x="124" y="345"/>
                  </a:lnTo>
                  <a:lnTo>
                    <a:pt x="120" y="351"/>
                  </a:lnTo>
                  <a:lnTo>
                    <a:pt x="119" y="351"/>
                  </a:lnTo>
                  <a:lnTo>
                    <a:pt x="119" y="353"/>
                  </a:lnTo>
                  <a:lnTo>
                    <a:pt x="119" y="354"/>
                  </a:lnTo>
                  <a:lnTo>
                    <a:pt x="117" y="353"/>
                  </a:lnTo>
                  <a:lnTo>
                    <a:pt x="116" y="357"/>
                  </a:lnTo>
                  <a:lnTo>
                    <a:pt x="115" y="358"/>
                  </a:lnTo>
                  <a:lnTo>
                    <a:pt x="120" y="360"/>
                  </a:lnTo>
                  <a:lnTo>
                    <a:pt x="120" y="373"/>
                  </a:lnTo>
                  <a:lnTo>
                    <a:pt x="124" y="375"/>
                  </a:lnTo>
                  <a:lnTo>
                    <a:pt x="122" y="377"/>
                  </a:lnTo>
                  <a:lnTo>
                    <a:pt x="123" y="377"/>
                  </a:lnTo>
                  <a:lnTo>
                    <a:pt x="127" y="377"/>
                  </a:lnTo>
                  <a:lnTo>
                    <a:pt x="128" y="375"/>
                  </a:lnTo>
                  <a:lnTo>
                    <a:pt x="128" y="374"/>
                  </a:lnTo>
                  <a:lnTo>
                    <a:pt x="127" y="374"/>
                  </a:lnTo>
                  <a:lnTo>
                    <a:pt x="127" y="373"/>
                  </a:lnTo>
                  <a:lnTo>
                    <a:pt x="130" y="371"/>
                  </a:lnTo>
                  <a:lnTo>
                    <a:pt x="132" y="370"/>
                  </a:lnTo>
                  <a:lnTo>
                    <a:pt x="131" y="374"/>
                  </a:lnTo>
                  <a:lnTo>
                    <a:pt x="131" y="378"/>
                  </a:lnTo>
                  <a:lnTo>
                    <a:pt x="128" y="378"/>
                  </a:lnTo>
                  <a:lnTo>
                    <a:pt x="128" y="381"/>
                  </a:lnTo>
                  <a:lnTo>
                    <a:pt x="129" y="381"/>
                  </a:lnTo>
                  <a:lnTo>
                    <a:pt x="129" y="382"/>
                  </a:lnTo>
                  <a:lnTo>
                    <a:pt x="130" y="383"/>
                  </a:lnTo>
                  <a:lnTo>
                    <a:pt x="131" y="383"/>
                  </a:lnTo>
                  <a:lnTo>
                    <a:pt x="131" y="384"/>
                  </a:lnTo>
                  <a:lnTo>
                    <a:pt x="131" y="387"/>
                  </a:lnTo>
                  <a:lnTo>
                    <a:pt x="132" y="387"/>
                  </a:lnTo>
                  <a:lnTo>
                    <a:pt x="132" y="386"/>
                  </a:lnTo>
                  <a:lnTo>
                    <a:pt x="132" y="384"/>
                  </a:lnTo>
                  <a:lnTo>
                    <a:pt x="144" y="391"/>
                  </a:lnTo>
                  <a:lnTo>
                    <a:pt x="144" y="399"/>
                  </a:lnTo>
                  <a:lnTo>
                    <a:pt x="144" y="409"/>
                  </a:lnTo>
                  <a:lnTo>
                    <a:pt x="140" y="409"/>
                  </a:lnTo>
                  <a:lnTo>
                    <a:pt x="137" y="409"/>
                  </a:lnTo>
                  <a:lnTo>
                    <a:pt x="139" y="415"/>
                  </a:lnTo>
                  <a:lnTo>
                    <a:pt x="140" y="422"/>
                  </a:lnTo>
                  <a:lnTo>
                    <a:pt x="147" y="421"/>
                  </a:lnTo>
                  <a:lnTo>
                    <a:pt x="152" y="421"/>
                  </a:lnTo>
                  <a:lnTo>
                    <a:pt x="156" y="422"/>
                  </a:lnTo>
                  <a:lnTo>
                    <a:pt x="156" y="426"/>
                  </a:lnTo>
                  <a:lnTo>
                    <a:pt x="154" y="427"/>
                  </a:lnTo>
                  <a:lnTo>
                    <a:pt x="156" y="427"/>
                  </a:lnTo>
                  <a:lnTo>
                    <a:pt x="157" y="427"/>
                  </a:lnTo>
                  <a:lnTo>
                    <a:pt x="161" y="426"/>
                  </a:lnTo>
                  <a:lnTo>
                    <a:pt x="162" y="427"/>
                  </a:lnTo>
                  <a:lnTo>
                    <a:pt x="165" y="430"/>
                  </a:lnTo>
                  <a:lnTo>
                    <a:pt x="170" y="434"/>
                  </a:lnTo>
                  <a:lnTo>
                    <a:pt x="170" y="432"/>
                  </a:lnTo>
                  <a:lnTo>
                    <a:pt x="171" y="432"/>
                  </a:lnTo>
                  <a:lnTo>
                    <a:pt x="172" y="435"/>
                  </a:lnTo>
                  <a:lnTo>
                    <a:pt x="172" y="438"/>
                  </a:lnTo>
                  <a:lnTo>
                    <a:pt x="172" y="440"/>
                  </a:lnTo>
                  <a:lnTo>
                    <a:pt x="174" y="441"/>
                  </a:lnTo>
                  <a:lnTo>
                    <a:pt x="179" y="443"/>
                  </a:lnTo>
                  <a:lnTo>
                    <a:pt x="184" y="443"/>
                  </a:lnTo>
                  <a:lnTo>
                    <a:pt x="192" y="443"/>
                  </a:lnTo>
                  <a:lnTo>
                    <a:pt x="193" y="443"/>
                  </a:lnTo>
                  <a:lnTo>
                    <a:pt x="188" y="435"/>
                  </a:lnTo>
                  <a:lnTo>
                    <a:pt x="184" y="430"/>
                  </a:lnTo>
                  <a:lnTo>
                    <a:pt x="180" y="427"/>
                  </a:lnTo>
                  <a:lnTo>
                    <a:pt x="177" y="427"/>
                  </a:lnTo>
                  <a:lnTo>
                    <a:pt x="174" y="426"/>
                  </a:lnTo>
                  <a:lnTo>
                    <a:pt x="171" y="425"/>
                  </a:lnTo>
                  <a:lnTo>
                    <a:pt x="166" y="418"/>
                  </a:lnTo>
                  <a:lnTo>
                    <a:pt x="168" y="417"/>
                  </a:lnTo>
                  <a:lnTo>
                    <a:pt x="168" y="415"/>
                  </a:lnTo>
                  <a:lnTo>
                    <a:pt x="157" y="414"/>
                  </a:lnTo>
                  <a:lnTo>
                    <a:pt x="168" y="413"/>
                  </a:lnTo>
                  <a:lnTo>
                    <a:pt x="166" y="413"/>
                  </a:lnTo>
                  <a:lnTo>
                    <a:pt x="168" y="411"/>
                  </a:lnTo>
                  <a:lnTo>
                    <a:pt x="171" y="409"/>
                  </a:lnTo>
                  <a:lnTo>
                    <a:pt x="173" y="416"/>
                  </a:lnTo>
                  <a:lnTo>
                    <a:pt x="182" y="418"/>
                  </a:lnTo>
                  <a:lnTo>
                    <a:pt x="184" y="422"/>
                  </a:lnTo>
                  <a:lnTo>
                    <a:pt x="181" y="423"/>
                  </a:lnTo>
                  <a:lnTo>
                    <a:pt x="181" y="424"/>
                  </a:lnTo>
                  <a:lnTo>
                    <a:pt x="182" y="425"/>
                  </a:lnTo>
                  <a:lnTo>
                    <a:pt x="184" y="425"/>
                  </a:lnTo>
                  <a:lnTo>
                    <a:pt x="186" y="424"/>
                  </a:lnTo>
                  <a:lnTo>
                    <a:pt x="188" y="422"/>
                  </a:lnTo>
                  <a:lnTo>
                    <a:pt x="188" y="423"/>
                  </a:lnTo>
                  <a:lnTo>
                    <a:pt x="188" y="424"/>
                  </a:lnTo>
                  <a:lnTo>
                    <a:pt x="187" y="426"/>
                  </a:lnTo>
                  <a:lnTo>
                    <a:pt x="192" y="430"/>
                  </a:lnTo>
                  <a:lnTo>
                    <a:pt x="194" y="431"/>
                  </a:lnTo>
                  <a:lnTo>
                    <a:pt x="196" y="434"/>
                  </a:lnTo>
                  <a:lnTo>
                    <a:pt x="468" y="435"/>
                  </a:lnTo>
                  <a:lnTo>
                    <a:pt x="468" y="433"/>
                  </a:lnTo>
                  <a:lnTo>
                    <a:pt x="468" y="431"/>
                  </a:lnTo>
                  <a:lnTo>
                    <a:pt x="470" y="431"/>
                  </a:lnTo>
                  <a:lnTo>
                    <a:pt x="471" y="432"/>
                  </a:lnTo>
                  <a:lnTo>
                    <a:pt x="472" y="435"/>
                  </a:lnTo>
                  <a:lnTo>
                    <a:pt x="474" y="440"/>
                  </a:lnTo>
                  <a:lnTo>
                    <a:pt x="476" y="440"/>
                  </a:lnTo>
                  <a:lnTo>
                    <a:pt x="479" y="441"/>
                  </a:lnTo>
                  <a:lnTo>
                    <a:pt x="481" y="441"/>
                  </a:lnTo>
                  <a:lnTo>
                    <a:pt x="484" y="442"/>
                  </a:lnTo>
                  <a:lnTo>
                    <a:pt x="485" y="443"/>
                  </a:lnTo>
                  <a:lnTo>
                    <a:pt x="486" y="442"/>
                  </a:lnTo>
                  <a:lnTo>
                    <a:pt x="487" y="441"/>
                  </a:lnTo>
                  <a:lnTo>
                    <a:pt x="488" y="440"/>
                  </a:lnTo>
                  <a:lnTo>
                    <a:pt x="489" y="439"/>
                  </a:lnTo>
                  <a:lnTo>
                    <a:pt x="492" y="440"/>
                  </a:lnTo>
                  <a:lnTo>
                    <a:pt x="494" y="442"/>
                  </a:lnTo>
                  <a:lnTo>
                    <a:pt x="498" y="443"/>
                  </a:lnTo>
                  <a:lnTo>
                    <a:pt x="502" y="444"/>
                  </a:lnTo>
                  <a:lnTo>
                    <a:pt x="504" y="444"/>
                  </a:lnTo>
                  <a:lnTo>
                    <a:pt x="507" y="444"/>
                  </a:lnTo>
                  <a:lnTo>
                    <a:pt x="511" y="444"/>
                  </a:lnTo>
                  <a:lnTo>
                    <a:pt x="513" y="444"/>
                  </a:lnTo>
                  <a:lnTo>
                    <a:pt x="514" y="444"/>
                  </a:lnTo>
                  <a:lnTo>
                    <a:pt x="515" y="446"/>
                  </a:lnTo>
                  <a:lnTo>
                    <a:pt x="519" y="447"/>
                  </a:lnTo>
                  <a:lnTo>
                    <a:pt x="520" y="448"/>
                  </a:lnTo>
                  <a:lnTo>
                    <a:pt x="522" y="449"/>
                  </a:lnTo>
                  <a:close/>
                </a:path>
              </a:pathLst>
            </a:custGeom>
            <a:grpFill/>
            <a:ln w="1905">
              <a:solidFill>
                <a:srgbClr val="FAE374"/>
              </a:solidFill>
              <a:prstDash val="solid"/>
              <a:round/>
              <a:headEnd/>
              <a:tailEnd/>
            </a:ln>
          </p:spPr>
          <p:txBody>
            <a:bodyPr/>
            <a:lstStyle/>
            <a:p>
              <a:endParaRPr lang="en-US"/>
            </a:p>
          </p:txBody>
        </p:sp>
        <p:sp>
          <p:nvSpPr>
            <p:cNvPr id="240" name="Freeform 315"/>
            <p:cNvSpPr>
              <a:spLocks noChangeAspect="1" noEditPoints="1"/>
            </p:cNvSpPr>
            <p:nvPr/>
          </p:nvSpPr>
          <p:spPr bwMode="auto">
            <a:xfrm>
              <a:off x="2865640" y="1478898"/>
              <a:ext cx="835985" cy="589119"/>
            </a:xfrm>
            <a:custGeom>
              <a:avLst/>
              <a:gdLst>
                <a:gd name="T0" fmla="*/ 455 w 640"/>
                <a:gd name="T1" fmla="*/ 236 h 413"/>
                <a:gd name="T2" fmla="*/ 562 w 640"/>
                <a:gd name="T3" fmla="*/ 340 h 413"/>
                <a:gd name="T4" fmla="*/ 487 w 640"/>
                <a:gd name="T5" fmla="*/ 283 h 413"/>
                <a:gd name="T6" fmla="*/ 551 w 640"/>
                <a:gd name="T7" fmla="*/ 265 h 413"/>
                <a:gd name="T8" fmla="*/ 448 w 640"/>
                <a:gd name="T9" fmla="*/ 227 h 413"/>
                <a:gd name="T10" fmla="*/ 454 w 640"/>
                <a:gd name="T11" fmla="*/ 156 h 413"/>
                <a:gd name="T12" fmla="*/ 228 w 640"/>
                <a:gd name="T13" fmla="*/ 291 h 413"/>
                <a:gd name="T14" fmla="*/ 288 w 640"/>
                <a:gd name="T15" fmla="*/ 286 h 413"/>
                <a:gd name="T16" fmla="*/ 69 w 640"/>
                <a:gd name="T17" fmla="*/ 214 h 413"/>
                <a:gd name="T18" fmla="*/ 109 w 640"/>
                <a:gd name="T19" fmla="*/ 253 h 413"/>
                <a:gd name="T20" fmla="*/ 172 w 640"/>
                <a:gd name="T21" fmla="*/ 286 h 413"/>
                <a:gd name="T22" fmla="*/ 233 w 640"/>
                <a:gd name="T23" fmla="*/ 270 h 413"/>
                <a:gd name="T24" fmla="*/ 188 w 640"/>
                <a:gd name="T25" fmla="*/ 223 h 413"/>
                <a:gd name="T26" fmla="*/ 146 w 640"/>
                <a:gd name="T27" fmla="*/ 219 h 413"/>
                <a:gd name="T28" fmla="*/ 245 w 640"/>
                <a:gd name="T29" fmla="*/ 210 h 413"/>
                <a:gd name="T30" fmla="*/ 280 w 640"/>
                <a:gd name="T31" fmla="*/ 214 h 413"/>
                <a:gd name="T32" fmla="*/ 22 w 640"/>
                <a:gd name="T33" fmla="*/ 248 h 413"/>
                <a:gd name="T34" fmla="*/ 274 w 640"/>
                <a:gd name="T35" fmla="*/ 181 h 413"/>
                <a:gd name="T36" fmla="*/ 280 w 640"/>
                <a:gd name="T37" fmla="*/ 162 h 413"/>
                <a:gd name="T38" fmla="*/ 337 w 640"/>
                <a:gd name="T39" fmla="*/ 134 h 413"/>
                <a:gd name="T40" fmla="*/ 218 w 640"/>
                <a:gd name="T41" fmla="*/ 139 h 413"/>
                <a:gd name="T42" fmla="*/ 223 w 640"/>
                <a:gd name="T43" fmla="*/ 158 h 413"/>
                <a:gd name="T44" fmla="*/ 259 w 640"/>
                <a:gd name="T45" fmla="*/ 140 h 413"/>
                <a:gd name="T46" fmla="*/ 341 w 640"/>
                <a:gd name="T47" fmla="*/ 185 h 413"/>
                <a:gd name="T48" fmla="*/ 439 w 640"/>
                <a:gd name="T49" fmla="*/ 157 h 413"/>
                <a:gd name="T50" fmla="*/ 345 w 640"/>
                <a:gd name="T51" fmla="*/ 145 h 413"/>
                <a:gd name="T52" fmla="*/ 84 w 640"/>
                <a:gd name="T53" fmla="*/ 147 h 413"/>
                <a:gd name="T54" fmla="*/ 140 w 640"/>
                <a:gd name="T55" fmla="*/ 162 h 413"/>
                <a:gd name="T56" fmla="*/ 177 w 640"/>
                <a:gd name="T57" fmla="*/ 154 h 413"/>
                <a:gd name="T58" fmla="*/ 345 w 640"/>
                <a:gd name="T59" fmla="*/ 123 h 413"/>
                <a:gd name="T60" fmla="*/ 17 w 640"/>
                <a:gd name="T61" fmla="*/ 140 h 413"/>
                <a:gd name="T62" fmla="*/ 79 w 640"/>
                <a:gd name="T63" fmla="*/ 130 h 413"/>
                <a:gd name="T64" fmla="*/ 144 w 640"/>
                <a:gd name="T65" fmla="*/ 117 h 413"/>
                <a:gd name="T66" fmla="*/ 141 w 640"/>
                <a:gd name="T67" fmla="*/ 105 h 413"/>
                <a:gd name="T68" fmla="*/ 191 w 640"/>
                <a:gd name="T69" fmla="*/ 92 h 413"/>
                <a:gd name="T70" fmla="*/ 233 w 640"/>
                <a:gd name="T71" fmla="*/ 94 h 413"/>
                <a:gd name="T72" fmla="*/ 449 w 640"/>
                <a:gd name="T73" fmla="*/ 59 h 413"/>
                <a:gd name="T74" fmla="*/ 376 w 640"/>
                <a:gd name="T75" fmla="*/ 64 h 413"/>
                <a:gd name="T76" fmla="*/ 318 w 640"/>
                <a:gd name="T77" fmla="*/ 69 h 413"/>
                <a:gd name="T78" fmla="*/ 364 w 640"/>
                <a:gd name="T79" fmla="*/ 102 h 413"/>
                <a:gd name="T80" fmla="*/ 397 w 640"/>
                <a:gd name="T81" fmla="*/ 118 h 413"/>
                <a:gd name="T82" fmla="*/ 405 w 640"/>
                <a:gd name="T83" fmla="*/ 140 h 413"/>
                <a:gd name="T84" fmla="*/ 490 w 640"/>
                <a:gd name="T85" fmla="*/ 108 h 413"/>
                <a:gd name="T86" fmla="*/ 480 w 640"/>
                <a:gd name="T87" fmla="*/ 80 h 413"/>
                <a:gd name="T88" fmla="*/ 609 w 640"/>
                <a:gd name="T89" fmla="*/ 40 h 413"/>
                <a:gd name="T90" fmla="*/ 559 w 640"/>
                <a:gd name="T91" fmla="*/ 4 h 413"/>
                <a:gd name="T92" fmla="*/ 457 w 640"/>
                <a:gd name="T93" fmla="*/ 20 h 413"/>
                <a:gd name="T94" fmla="*/ 384 w 640"/>
                <a:gd name="T95" fmla="*/ 32 h 413"/>
                <a:gd name="T96" fmla="*/ 384 w 640"/>
                <a:gd name="T97" fmla="*/ 51 h 413"/>
                <a:gd name="T98" fmla="*/ 628 w 640"/>
                <a:gd name="T99" fmla="*/ 335 h 413"/>
                <a:gd name="T100" fmla="*/ 596 w 640"/>
                <a:gd name="T101" fmla="*/ 313 h 413"/>
                <a:gd name="T102" fmla="*/ 572 w 640"/>
                <a:gd name="T103" fmla="*/ 265 h 413"/>
                <a:gd name="T104" fmla="*/ 537 w 640"/>
                <a:gd name="T105" fmla="*/ 245 h 413"/>
                <a:gd name="T106" fmla="*/ 455 w 640"/>
                <a:gd name="T107" fmla="*/ 195 h 413"/>
                <a:gd name="T108" fmla="*/ 399 w 640"/>
                <a:gd name="T109" fmla="*/ 236 h 413"/>
                <a:gd name="T110" fmla="*/ 353 w 640"/>
                <a:gd name="T111" fmla="*/ 238 h 413"/>
                <a:gd name="T112" fmla="*/ 440 w 640"/>
                <a:gd name="T113" fmla="*/ 264 h 413"/>
                <a:gd name="T114" fmla="*/ 494 w 640"/>
                <a:gd name="T115" fmla="*/ 293 h 413"/>
                <a:gd name="T116" fmla="*/ 467 w 640"/>
                <a:gd name="T117" fmla="*/ 384 h 413"/>
                <a:gd name="T118" fmla="*/ 529 w 640"/>
                <a:gd name="T119" fmla="*/ 401 h 413"/>
                <a:gd name="T120" fmla="*/ 577 w 640"/>
                <a:gd name="T121" fmla="*/ 387 h 413"/>
                <a:gd name="T122" fmla="*/ 576 w 640"/>
                <a:gd name="T123" fmla="*/ 338 h 413"/>
                <a:gd name="T124" fmla="*/ 259 w 640"/>
                <a:gd name="T125" fmla="*/ 77 h 4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0"/>
                <a:gd name="T190" fmla="*/ 0 h 413"/>
                <a:gd name="T191" fmla="*/ 640 w 640"/>
                <a:gd name="T192" fmla="*/ 413 h 4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0" h="413">
                  <a:moveTo>
                    <a:pt x="501" y="83"/>
                  </a:moveTo>
                  <a:lnTo>
                    <a:pt x="501" y="83"/>
                  </a:lnTo>
                  <a:lnTo>
                    <a:pt x="501" y="90"/>
                  </a:lnTo>
                  <a:lnTo>
                    <a:pt x="504" y="90"/>
                  </a:lnTo>
                  <a:lnTo>
                    <a:pt x="507" y="91"/>
                  </a:lnTo>
                  <a:lnTo>
                    <a:pt x="511" y="91"/>
                  </a:lnTo>
                  <a:lnTo>
                    <a:pt x="511" y="88"/>
                  </a:lnTo>
                  <a:lnTo>
                    <a:pt x="512" y="86"/>
                  </a:lnTo>
                  <a:lnTo>
                    <a:pt x="512" y="85"/>
                  </a:lnTo>
                  <a:lnTo>
                    <a:pt x="501" y="83"/>
                  </a:lnTo>
                  <a:close/>
                  <a:moveTo>
                    <a:pt x="601" y="35"/>
                  </a:moveTo>
                  <a:lnTo>
                    <a:pt x="601" y="35"/>
                  </a:lnTo>
                  <a:lnTo>
                    <a:pt x="602" y="35"/>
                  </a:lnTo>
                  <a:lnTo>
                    <a:pt x="601" y="36"/>
                  </a:lnTo>
                  <a:lnTo>
                    <a:pt x="602" y="37"/>
                  </a:lnTo>
                  <a:lnTo>
                    <a:pt x="600" y="40"/>
                  </a:lnTo>
                  <a:lnTo>
                    <a:pt x="596" y="42"/>
                  </a:lnTo>
                  <a:lnTo>
                    <a:pt x="593" y="42"/>
                  </a:lnTo>
                  <a:lnTo>
                    <a:pt x="591" y="41"/>
                  </a:lnTo>
                  <a:lnTo>
                    <a:pt x="586" y="40"/>
                  </a:lnTo>
                  <a:lnTo>
                    <a:pt x="599" y="39"/>
                  </a:lnTo>
                  <a:lnTo>
                    <a:pt x="599" y="36"/>
                  </a:lnTo>
                  <a:lnTo>
                    <a:pt x="601" y="35"/>
                  </a:lnTo>
                  <a:close/>
                  <a:moveTo>
                    <a:pt x="563" y="16"/>
                  </a:moveTo>
                  <a:lnTo>
                    <a:pt x="563" y="16"/>
                  </a:lnTo>
                  <a:lnTo>
                    <a:pt x="566" y="16"/>
                  </a:lnTo>
                  <a:lnTo>
                    <a:pt x="563" y="18"/>
                  </a:lnTo>
                  <a:lnTo>
                    <a:pt x="559" y="19"/>
                  </a:lnTo>
                  <a:lnTo>
                    <a:pt x="559" y="18"/>
                  </a:lnTo>
                  <a:lnTo>
                    <a:pt x="560" y="17"/>
                  </a:lnTo>
                  <a:lnTo>
                    <a:pt x="563" y="16"/>
                  </a:lnTo>
                  <a:close/>
                  <a:moveTo>
                    <a:pt x="522" y="240"/>
                  </a:moveTo>
                  <a:lnTo>
                    <a:pt x="523" y="244"/>
                  </a:lnTo>
                  <a:lnTo>
                    <a:pt x="523" y="242"/>
                  </a:lnTo>
                  <a:lnTo>
                    <a:pt x="522" y="240"/>
                  </a:lnTo>
                  <a:close/>
                  <a:moveTo>
                    <a:pt x="457" y="230"/>
                  </a:moveTo>
                  <a:lnTo>
                    <a:pt x="457" y="230"/>
                  </a:lnTo>
                  <a:lnTo>
                    <a:pt x="458" y="234"/>
                  </a:lnTo>
                  <a:lnTo>
                    <a:pt x="457" y="236"/>
                  </a:lnTo>
                  <a:lnTo>
                    <a:pt x="455" y="236"/>
                  </a:lnTo>
                  <a:lnTo>
                    <a:pt x="455" y="232"/>
                  </a:lnTo>
                  <a:lnTo>
                    <a:pt x="455" y="230"/>
                  </a:lnTo>
                  <a:lnTo>
                    <a:pt x="457" y="230"/>
                  </a:lnTo>
                  <a:close/>
                  <a:moveTo>
                    <a:pt x="537" y="409"/>
                  </a:moveTo>
                  <a:lnTo>
                    <a:pt x="538" y="413"/>
                  </a:lnTo>
                  <a:lnTo>
                    <a:pt x="542" y="413"/>
                  </a:lnTo>
                  <a:lnTo>
                    <a:pt x="542" y="411"/>
                  </a:lnTo>
                  <a:lnTo>
                    <a:pt x="539" y="410"/>
                  </a:lnTo>
                  <a:lnTo>
                    <a:pt x="537" y="409"/>
                  </a:lnTo>
                  <a:close/>
                  <a:moveTo>
                    <a:pt x="610" y="395"/>
                  </a:moveTo>
                  <a:lnTo>
                    <a:pt x="610" y="395"/>
                  </a:lnTo>
                  <a:lnTo>
                    <a:pt x="603" y="397"/>
                  </a:lnTo>
                  <a:lnTo>
                    <a:pt x="602" y="398"/>
                  </a:lnTo>
                  <a:lnTo>
                    <a:pt x="602" y="399"/>
                  </a:lnTo>
                  <a:lnTo>
                    <a:pt x="603" y="400"/>
                  </a:lnTo>
                  <a:lnTo>
                    <a:pt x="608" y="403"/>
                  </a:lnTo>
                  <a:lnTo>
                    <a:pt x="611" y="399"/>
                  </a:lnTo>
                  <a:lnTo>
                    <a:pt x="611" y="397"/>
                  </a:lnTo>
                  <a:lnTo>
                    <a:pt x="611" y="395"/>
                  </a:lnTo>
                  <a:lnTo>
                    <a:pt x="610" y="395"/>
                  </a:lnTo>
                  <a:close/>
                  <a:moveTo>
                    <a:pt x="534" y="360"/>
                  </a:moveTo>
                  <a:lnTo>
                    <a:pt x="534" y="360"/>
                  </a:lnTo>
                  <a:lnTo>
                    <a:pt x="538" y="360"/>
                  </a:lnTo>
                  <a:lnTo>
                    <a:pt x="542" y="362"/>
                  </a:lnTo>
                  <a:lnTo>
                    <a:pt x="544" y="365"/>
                  </a:lnTo>
                  <a:lnTo>
                    <a:pt x="545" y="368"/>
                  </a:lnTo>
                  <a:lnTo>
                    <a:pt x="546" y="372"/>
                  </a:lnTo>
                  <a:lnTo>
                    <a:pt x="546" y="374"/>
                  </a:lnTo>
                  <a:lnTo>
                    <a:pt x="545" y="375"/>
                  </a:lnTo>
                  <a:lnTo>
                    <a:pt x="544" y="375"/>
                  </a:lnTo>
                  <a:lnTo>
                    <a:pt x="532" y="374"/>
                  </a:lnTo>
                  <a:lnTo>
                    <a:pt x="535" y="372"/>
                  </a:lnTo>
                  <a:lnTo>
                    <a:pt x="535" y="369"/>
                  </a:lnTo>
                  <a:lnTo>
                    <a:pt x="534" y="365"/>
                  </a:lnTo>
                  <a:lnTo>
                    <a:pt x="532" y="361"/>
                  </a:lnTo>
                  <a:lnTo>
                    <a:pt x="532" y="360"/>
                  </a:lnTo>
                  <a:lnTo>
                    <a:pt x="534" y="360"/>
                  </a:lnTo>
                  <a:close/>
                  <a:moveTo>
                    <a:pt x="540" y="322"/>
                  </a:moveTo>
                  <a:lnTo>
                    <a:pt x="540" y="322"/>
                  </a:lnTo>
                  <a:lnTo>
                    <a:pt x="545" y="329"/>
                  </a:lnTo>
                  <a:lnTo>
                    <a:pt x="546" y="329"/>
                  </a:lnTo>
                  <a:lnTo>
                    <a:pt x="548" y="329"/>
                  </a:lnTo>
                  <a:lnTo>
                    <a:pt x="553" y="329"/>
                  </a:lnTo>
                  <a:lnTo>
                    <a:pt x="558" y="332"/>
                  </a:lnTo>
                  <a:lnTo>
                    <a:pt x="562" y="335"/>
                  </a:lnTo>
                  <a:lnTo>
                    <a:pt x="562" y="340"/>
                  </a:lnTo>
                  <a:lnTo>
                    <a:pt x="560" y="340"/>
                  </a:lnTo>
                  <a:lnTo>
                    <a:pt x="559" y="340"/>
                  </a:lnTo>
                  <a:lnTo>
                    <a:pt x="555" y="338"/>
                  </a:lnTo>
                  <a:lnTo>
                    <a:pt x="554" y="341"/>
                  </a:lnTo>
                  <a:lnTo>
                    <a:pt x="551" y="341"/>
                  </a:lnTo>
                  <a:lnTo>
                    <a:pt x="548" y="341"/>
                  </a:lnTo>
                  <a:lnTo>
                    <a:pt x="546" y="343"/>
                  </a:lnTo>
                  <a:lnTo>
                    <a:pt x="544" y="346"/>
                  </a:lnTo>
                  <a:lnTo>
                    <a:pt x="539" y="338"/>
                  </a:lnTo>
                  <a:lnTo>
                    <a:pt x="538" y="334"/>
                  </a:lnTo>
                  <a:lnTo>
                    <a:pt x="537" y="329"/>
                  </a:lnTo>
                  <a:lnTo>
                    <a:pt x="540" y="322"/>
                  </a:lnTo>
                  <a:close/>
                  <a:moveTo>
                    <a:pt x="505" y="308"/>
                  </a:moveTo>
                  <a:lnTo>
                    <a:pt x="505" y="312"/>
                  </a:lnTo>
                  <a:lnTo>
                    <a:pt x="510" y="311"/>
                  </a:lnTo>
                  <a:lnTo>
                    <a:pt x="511" y="310"/>
                  </a:lnTo>
                  <a:lnTo>
                    <a:pt x="510" y="309"/>
                  </a:lnTo>
                  <a:lnTo>
                    <a:pt x="505" y="308"/>
                  </a:lnTo>
                  <a:close/>
                  <a:moveTo>
                    <a:pt x="491" y="303"/>
                  </a:moveTo>
                  <a:lnTo>
                    <a:pt x="491" y="303"/>
                  </a:lnTo>
                  <a:lnTo>
                    <a:pt x="485" y="308"/>
                  </a:lnTo>
                  <a:lnTo>
                    <a:pt x="486" y="318"/>
                  </a:lnTo>
                  <a:lnTo>
                    <a:pt x="496" y="317"/>
                  </a:lnTo>
                  <a:lnTo>
                    <a:pt x="496" y="312"/>
                  </a:lnTo>
                  <a:lnTo>
                    <a:pt x="497" y="308"/>
                  </a:lnTo>
                  <a:lnTo>
                    <a:pt x="494" y="305"/>
                  </a:lnTo>
                  <a:lnTo>
                    <a:pt x="491" y="303"/>
                  </a:lnTo>
                  <a:close/>
                  <a:moveTo>
                    <a:pt x="510" y="299"/>
                  </a:moveTo>
                  <a:lnTo>
                    <a:pt x="507" y="303"/>
                  </a:lnTo>
                  <a:lnTo>
                    <a:pt x="510" y="303"/>
                  </a:lnTo>
                  <a:lnTo>
                    <a:pt x="507" y="303"/>
                  </a:lnTo>
                  <a:lnTo>
                    <a:pt x="509" y="304"/>
                  </a:lnTo>
                  <a:lnTo>
                    <a:pt x="511" y="304"/>
                  </a:lnTo>
                  <a:lnTo>
                    <a:pt x="511" y="300"/>
                  </a:lnTo>
                  <a:lnTo>
                    <a:pt x="511" y="299"/>
                  </a:lnTo>
                  <a:lnTo>
                    <a:pt x="510" y="299"/>
                  </a:lnTo>
                  <a:close/>
                  <a:moveTo>
                    <a:pt x="459" y="283"/>
                  </a:moveTo>
                  <a:lnTo>
                    <a:pt x="462" y="286"/>
                  </a:lnTo>
                  <a:lnTo>
                    <a:pt x="463" y="286"/>
                  </a:lnTo>
                  <a:lnTo>
                    <a:pt x="462" y="285"/>
                  </a:lnTo>
                  <a:lnTo>
                    <a:pt x="459" y="283"/>
                  </a:lnTo>
                  <a:close/>
                  <a:moveTo>
                    <a:pt x="486" y="281"/>
                  </a:moveTo>
                  <a:lnTo>
                    <a:pt x="486" y="281"/>
                  </a:lnTo>
                  <a:lnTo>
                    <a:pt x="485" y="281"/>
                  </a:lnTo>
                  <a:lnTo>
                    <a:pt x="487" y="283"/>
                  </a:lnTo>
                  <a:lnTo>
                    <a:pt x="489" y="284"/>
                  </a:lnTo>
                  <a:lnTo>
                    <a:pt x="490" y="283"/>
                  </a:lnTo>
                  <a:lnTo>
                    <a:pt x="489" y="281"/>
                  </a:lnTo>
                  <a:lnTo>
                    <a:pt x="486" y="281"/>
                  </a:lnTo>
                  <a:close/>
                  <a:moveTo>
                    <a:pt x="237" y="279"/>
                  </a:moveTo>
                  <a:lnTo>
                    <a:pt x="237" y="279"/>
                  </a:lnTo>
                  <a:lnTo>
                    <a:pt x="238" y="281"/>
                  </a:lnTo>
                  <a:lnTo>
                    <a:pt x="239" y="283"/>
                  </a:lnTo>
                  <a:lnTo>
                    <a:pt x="241" y="283"/>
                  </a:lnTo>
                  <a:lnTo>
                    <a:pt x="239" y="281"/>
                  </a:lnTo>
                  <a:lnTo>
                    <a:pt x="237" y="279"/>
                  </a:lnTo>
                  <a:close/>
                  <a:moveTo>
                    <a:pt x="464" y="278"/>
                  </a:moveTo>
                  <a:lnTo>
                    <a:pt x="464" y="281"/>
                  </a:lnTo>
                  <a:lnTo>
                    <a:pt x="467" y="281"/>
                  </a:lnTo>
                  <a:lnTo>
                    <a:pt x="467" y="280"/>
                  </a:lnTo>
                  <a:lnTo>
                    <a:pt x="467" y="279"/>
                  </a:lnTo>
                  <a:lnTo>
                    <a:pt x="466" y="278"/>
                  </a:lnTo>
                  <a:lnTo>
                    <a:pt x="464" y="278"/>
                  </a:lnTo>
                  <a:close/>
                  <a:moveTo>
                    <a:pt x="457" y="273"/>
                  </a:moveTo>
                  <a:lnTo>
                    <a:pt x="454" y="277"/>
                  </a:lnTo>
                  <a:lnTo>
                    <a:pt x="450" y="277"/>
                  </a:lnTo>
                  <a:lnTo>
                    <a:pt x="446" y="277"/>
                  </a:lnTo>
                  <a:lnTo>
                    <a:pt x="448" y="279"/>
                  </a:lnTo>
                  <a:lnTo>
                    <a:pt x="452" y="280"/>
                  </a:lnTo>
                  <a:lnTo>
                    <a:pt x="457" y="281"/>
                  </a:lnTo>
                  <a:lnTo>
                    <a:pt x="461" y="276"/>
                  </a:lnTo>
                  <a:lnTo>
                    <a:pt x="462" y="275"/>
                  </a:lnTo>
                  <a:lnTo>
                    <a:pt x="461" y="273"/>
                  </a:lnTo>
                  <a:lnTo>
                    <a:pt x="459" y="273"/>
                  </a:lnTo>
                  <a:lnTo>
                    <a:pt x="457" y="273"/>
                  </a:lnTo>
                  <a:close/>
                  <a:moveTo>
                    <a:pt x="554" y="271"/>
                  </a:moveTo>
                  <a:lnTo>
                    <a:pt x="554" y="271"/>
                  </a:lnTo>
                  <a:lnTo>
                    <a:pt x="558" y="272"/>
                  </a:lnTo>
                  <a:lnTo>
                    <a:pt x="560" y="275"/>
                  </a:lnTo>
                  <a:lnTo>
                    <a:pt x="560" y="276"/>
                  </a:lnTo>
                  <a:lnTo>
                    <a:pt x="555" y="275"/>
                  </a:lnTo>
                  <a:lnTo>
                    <a:pt x="553" y="273"/>
                  </a:lnTo>
                  <a:lnTo>
                    <a:pt x="552" y="272"/>
                  </a:lnTo>
                  <a:lnTo>
                    <a:pt x="554" y="271"/>
                  </a:lnTo>
                  <a:close/>
                  <a:moveTo>
                    <a:pt x="551" y="265"/>
                  </a:moveTo>
                  <a:lnTo>
                    <a:pt x="551" y="269"/>
                  </a:lnTo>
                  <a:lnTo>
                    <a:pt x="548" y="269"/>
                  </a:lnTo>
                  <a:lnTo>
                    <a:pt x="548" y="268"/>
                  </a:lnTo>
                  <a:lnTo>
                    <a:pt x="550" y="267"/>
                  </a:lnTo>
                  <a:lnTo>
                    <a:pt x="551" y="265"/>
                  </a:lnTo>
                  <a:close/>
                  <a:moveTo>
                    <a:pt x="426" y="260"/>
                  </a:moveTo>
                  <a:lnTo>
                    <a:pt x="426" y="260"/>
                  </a:lnTo>
                  <a:lnTo>
                    <a:pt x="428" y="260"/>
                  </a:lnTo>
                  <a:lnTo>
                    <a:pt x="429" y="262"/>
                  </a:lnTo>
                  <a:lnTo>
                    <a:pt x="429" y="263"/>
                  </a:lnTo>
                  <a:lnTo>
                    <a:pt x="426" y="262"/>
                  </a:lnTo>
                  <a:lnTo>
                    <a:pt x="424" y="261"/>
                  </a:lnTo>
                  <a:lnTo>
                    <a:pt x="424" y="260"/>
                  </a:lnTo>
                  <a:lnTo>
                    <a:pt x="426" y="260"/>
                  </a:lnTo>
                  <a:close/>
                  <a:moveTo>
                    <a:pt x="544" y="253"/>
                  </a:moveTo>
                  <a:lnTo>
                    <a:pt x="544" y="253"/>
                  </a:lnTo>
                  <a:lnTo>
                    <a:pt x="545" y="262"/>
                  </a:lnTo>
                  <a:lnTo>
                    <a:pt x="542" y="262"/>
                  </a:lnTo>
                  <a:lnTo>
                    <a:pt x="542" y="256"/>
                  </a:lnTo>
                  <a:lnTo>
                    <a:pt x="542" y="254"/>
                  </a:lnTo>
                  <a:lnTo>
                    <a:pt x="544" y="253"/>
                  </a:lnTo>
                  <a:close/>
                  <a:moveTo>
                    <a:pt x="436" y="200"/>
                  </a:moveTo>
                  <a:lnTo>
                    <a:pt x="436" y="200"/>
                  </a:lnTo>
                  <a:lnTo>
                    <a:pt x="436" y="203"/>
                  </a:lnTo>
                  <a:lnTo>
                    <a:pt x="436" y="204"/>
                  </a:lnTo>
                  <a:lnTo>
                    <a:pt x="437" y="205"/>
                  </a:lnTo>
                  <a:lnTo>
                    <a:pt x="437" y="207"/>
                  </a:lnTo>
                  <a:lnTo>
                    <a:pt x="436" y="210"/>
                  </a:lnTo>
                  <a:lnTo>
                    <a:pt x="433" y="213"/>
                  </a:lnTo>
                  <a:lnTo>
                    <a:pt x="445" y="218"/>
                  </a:lnTo>
                  <a:lnTo>
                    <a:pt x="452" y="219"/>
                  </a:lnTo>
                  <a:lnTo>
                    <a:pt x="458" y="218"/>
                  </a:lnTo>
                  <a:lnTo>
                    <a:pt x="459" y="216"/>
                  </a:lnTo>
                  <a:lnTo>
                    <a:pt x="462" y="216"/>
                  </a:lnTo>
                  <a:lnTo>
                    <a:pt x="462" y="221"/>
                  </a:lnTo>
                  <a:lnTo>
                    <a:pt x="474" y="227"/>
                  </a:lnTo>
                  <a:lnTo>
                    <a:pt x="466" y="226"/>
                  </a:lnTo>
                  <a:lnTo>
                    <a:pt x="459" y="223"/>
                  </a:lnTo>
                  <a:lnTo>
                    <a:pt x="459" y="228"/>
                  </a:lnTo>
                  <a:lnTo>
                    <a:pt x="459" y="229"/>
                  </a:lnTo>
                  <a:lnTo>
                    <a:pt x="458" y="230"/>
                  </a:lnTo>
                  <a:lnTo>
                    <a:pt x="457" y="229"/>
                  </a:lnTo>
                  <a:lnTo>
                    <a:pt x="457" y="228"/>
                  </a:lnTo>
                  <a:lnTo>
                    <a:pt x="457" y="223"/>
                  </a:lnTo>
                  <a:lnTo>
                    <a:pt x="450" y="226"/>
                  </a:lnTo>
                  <a:lnTo>
                    <a:pt x="452" y="227"/>
                  </a:lnTo>
                  <a:lnTo>
                    <a:pt x="450" y="227"/>
                  </a:lnTo>
                  <a:lnTo>
                    <a:pt x="448" y="227"/>
                  </a:lnTo>
                  <a:lnTo>
                    <a:pt x="449" y="224"/>
                  </a:lnTo>
                  <a:lnTo>
                    <a:pt x="448" y="223"/>
                  </a:lnTo>
                  <a:lnTo>
                    <a:pt x="448" y="222"/>
                  </a:lnTo>
                  <a:lnTo>
                    <a:pt x="445" y="222"/>
                  </a:lnTo>
                  <a:lnTo>
                    <a:pt x="444" y="222"/>
                  </a:lnTo>
                  <a:lnTo>
                    <a:pt x="441" y="224"/>
                  </a:lnTo>
                  <a:lnTo>
                    <a:pt x="440" y="228"/>
                  </a:lnTo>
                  <a:lnTo>
                    <a:pt x="440" y="230"/>
                  </a:lnTo>
                  <a:lnTo>
                    <a:pt x="441" y="230"/>
                  </a:lnTo>
                  <a:lnTo>
                    <a:pt x="444" y="230"/>
                  </a:lnTo>
                  <a:lnTo>
                    <a:pt x="442" y="231"/>
                  </a:lnTo>
                  <a:lnTo>
                    <a:pt x="441" y="234"/>
                  </a:lnTo>
                  <a:lnTo>
                    <a:pt x="436" y="234"/>
                  </a:lnTo>
                  <a:lnTo>
                    <a:pt x="432" y="234"/>
                  </a:lnTo>
                  <a:lnTo>
                    <a:pt x="433" y="231"/>
                  </a:lnTo>
                  <a:lnTo>
                    <a:pt x="436" y="231"/>
                  </a:lnTo>
                  <a:lnTo>
                    <a:pt x="436" y="228"/>
                  </a:lnTo>
                  <a:lnTo>
                    <a:pt x="436" y="226"/>
                  </a:lnTo>
                  <a:lnTo>
                    <a:pt x="437" y="226"/>
                  </a:lnTo>
                  <a:lnTo>
                    <a:pt x="437" y="223"/>
                  </a:lnTo>
                  <a:lnTo>
                    <a:pt x="433" y="223"/>
                  </a:lnTo>
                  <a:lnTo>
                    <a:pt x="434" y="222"/>
                  </a:lnTo>
                  <a:lnTo>
                    <a:pt x="434" y="221"/>
                  </a:lnTo>
                  <a:lnTo>
                    <a:pt x="436" y="220"/>
                  </a:lnTo>
                  <a:lnTo>
                    <a:pt x="436" y="218"/>
                  </a:lnTo>
                  <a:lnTo>
                    <a:pt x="434" y="216"/>
                  </a:lnTo>
                  <a:lnTo>
                    <a:pt x="432" y="215"/>
                  </a:lnTo>
                  <a:lnTo>
                    <a:pt x="431" y="214"/>
                  </a:lnTo>
                  <a:lnTo>
                    <a:pt x="431" y="212"/>
                  </a:lnTo>
                  <a:lnTo>
                    <a:pt x="431" y="208"/>
                  </a:lnTo>
                  <a:lnTo>
                    <a:pt x="432" y="207"/>
                  </a:lnTo>
                  <a:lnTo>
                    <a:pt x="433" y="205"/>
                  </a:lnTo>
                  <a:lnTo>
                    <a:pt x="436" y="200"/>
                  </a:lnTo>
                  <a:close/>
                  <a:moveTo>
                    <a:pt x="448" y="173"/>
                  </a:moveTo>
                  <a:lnTo>
                    <a:pt x="449" y="175"/>
                  </a:lnTo>
                  <a:lnTo>
                    <a:pt x="452" y="177"/>
                  </a:lnTo>
                  <a:lnTo>
                    <a:pt x="453" y="175"/>
                  </a:lnTo>
                  <a:lnTo>
                    <a:pt x="452" y="174"/>
                  </a:lnTo>
                  <a:lnTo>
                    <a:pt x="448" y="173"/>
                  </a:lnTo>
                  <a:close/>
                  <a:moveTo>
                    <a:pt x="454" y="148"/>
                  </a:moveTo>
                  <a:lnTo>
                    <a:pt x="454" y="148"/>
                  </a:lnTo>
                  <a:lnTo>
                    <a:pt x="450" y="149"/>
                  </a:lnTo>
                  <a:lnTo>
                    <a:pt x="449" y="151"/>
                  </a:lnTo>
                  <a:lnTo>
                    <a:pt x="450" y="154"/>
                  </a:lnTo>
                  <a:lnTo>
                    <a:pt x="454" y="156"/>
                  </a:lnTo>
                  <a:lnTo>
                    <a:pt x="456" y="150"/>
                  </a:lnTo>
                  <a:lnTo>
                    <a:pt x="456" y="148"/>
                  </a:lnTo>
                  <a:lnTo>
                    <a:pt x="454" y="148"/>
                  </a:lnTo>
                  <a:close/>
                  <a:moveTo>
                    <a:pt x="432" y="121"/>
                  </a:moveTo>
                  <a:lnTo>
                    <a:pt x="432" y="121"/>
                  </a:lnTo>
                  <a:lnTo>
                    <a:pt x="440" y="123"/>
                  </a:lnTo>
                  <a:lnTo>
                    <a:pt x="440" y="124"/>
                  </a:lnTo>
                  <a:lnTo>
                    <a:pt x="437" y="123"/>
                  </a:lnTo>
                  <a:lnTo>
                    <a:pt x="432" y="122"/>
                  </a:lnTo>
                  <a:lnTo>
                    <a:pt x="431" y="121"/>
                  </a:lnTo>
                  <a:lnTo>
                    <a:pt x="432" y="121"/>
                  </a:lnTo>
                  <a:close/>
                  <a:moveTo>
                    <a:pt x="457" y="25"/>
                  </a:moveTo>
                  <a:lnTo>
                    <a:pt x="457" y="25"/>
                  </a:lnTo>
                  <a:lnTo>
                    <a:pt x="459" y="25"/>
                  </a:lnTo>
                  <a:lnTo>
                    <a:pt x="459" y="26"/>
                  </a:lnTo>
                  <a:lnTo>
                    <a:pt x="458" y="27"/>
                  </a:lnTo>
                  <a:lnTo>
                    <a:pt x="455" y="26"/>
                  </a:lnTo>
                  <a:lnTo>
                    <a:pt x="455" y="25"/>
                  </a:lnTo>
                  <a:lnTo>
                    <a:pt x="457" y="25"/>
                  </a:lnTo>
                  <a:close/>
                  <a:moveTo>
                    <a:pt x="486" y="18"/>
                  </a:moveTo>
                  <a:lnTo>
                    <a:pt x="486" y="18"/>
                  </a:lnTo>
                  <a:lnTo>
                    <a:pt x="488" y="19"/>
                  </a:lnTo>
                  <a:lnTo>
                    <a:pt x="488" y="20"/>
                  </a:lnTo>
                  <a:lnTo>
                    <a:pt x="487" y="21"/>
                  </a:lnTo>
                  <a:lnTo>
                    <a:pt x="485" y="23"/>
                  </a:lnTo>
                  <a:lnTo>
                    <a:pt x="485" y="20"/>
                  </a:lnTo>
                  <a:lnTo>
                    <a:pt x="485" y="18"/>
                  </a:lnTo>
                  <a:lnTo>
                    <a:pt x="486" y="18"/>
                  </a:lnTo>
                  <a:close/>
                  <a:moveTo>
                    <a:pt x="196" y="295"/>
                  </a:moveTo>
                  <a:lnTo>
                    <a:pt x="196" y="295"/>
                  </a:lnTo>
                  <a:lnTo>
                    <a:pt x="194" y="295"/>
                  </a:lnTo>
                  <a:lnTo>
                    <a:pt x="196" y="296"/>
                  </a:lnTo>
                  <a:lnTo>
                    <a:pt x="202" y="299"/>
                  </a:lnTo>
                  <a:lnTo>
                    <a:pt x="201" y="296"/>
                  </a:lnTo>
                  <a:lnTo>
                    <a:pt x="199" y="295"/>
                  </a:lnTo>
                  <a:lnTo>
                    <a:pt x="196" y="295"/>
                  </a:lnTo>
                  <a:close/>
                  <a:moveTo>
                    <a:pt x="228" y="291"/>
                  </a:moveTo>
                  <a:lnTo>
                    <a:pt x="228" y="291"/>
                  </a:lnTo>
                  <a:lnTo>
                    <a:pt x="227" y="292"/>
                  </a:lnTo>
                  <a:lnTo>
                    <a:pt x="227" y="293"/>
                  </a:lnTo>
                  <a:lnTo>
                    <a:pt x="228" y="294"/>
                  </a:lnTo>
                  <a:lnTo>
                    <a:pt x="230" y="295"/>
                  </a:lnTo>
                  <a:lnTo>
                    <a:pt x="231" y="294"/>
                  </a:lnTo>
                  <a:lnTo>
                    <a:pt x="233" y="292"/>
                  </a:lnTo>
                  <a:lnTo>
                    <a:pt x="231" y="291"/>
                  </a:lnTo>
                  <a:lnTo>
                    <a:pt x="228" y="291"/>
                  </a:lnTo>
                  <a:close/>
                  <a:moveTo>
                    <a:pt x="244" y="286"/>
                  </a:moveTo>
                  <a:lnTo>
                    <a:pt x="244" y="286"/>
                  </a:lnTo>
                  <a:lnTo>
                    <a:pt x="242" y="287"/>
                  </a:lnTo>
                  <a:lnTo>
                    <a:pt x="239" y="288"/>
                  </a:lnTo>
                  <a:lnTo>
                    <a:pt x="242" y="288"/>
                  </a:lnTo>
                  <a:lnTo>
                    <a:pt x="243" y="289"/>
                  </a:lnTo>
                  <a:lnTo>
                    <a:pt x="244" y="291"/>
                  </a:lnTo>
                  <a:lnTo>
                    <a:pt x="245" y="291"/>
                  </a:lnTo>
                  <a:lnTo>
                    <a:pt x="246" y="287"/>
                  </a:lnTo>
                  <a:lnTo>
                    <a:pt x="246" y="286"/>
                  </a:lnTo>
                  <a:lnTo>
                    <a:pt x="244" y="286"/>
                  </a:lnTo>
                  <a:close/>
                  <a:moveTo>
                    <a:pt x="267" y="271"/>
                  </a:moveTo>
                  <a:lnTo>
                    <a:pt x="267" y="273"/>
                  </a:lnTo>
                  <a:lnTo>
                    <a:pt x="263" y="276"/>
                  </a:lnTo>
                  <a:lnTo>
                    <a:pt x="262" y="277"/>
                  </a:lnTo>
                  <a:lnTo>
                    <a:pt x="261" y="279"/>
                  </a:lnTo>
                  <a:lnTo>
                    <a:pt x="261" y="284"/>
                  </a:lnTo>
                  <a:lnTo>
                    <a:pt x="258" y="285"/>
                  </a:lnTo>
                  <a:lnTo>
                    <a:pt x="254" y="286"/>
                  </a:lnTo>
                  <a:lnTo>
                    <a:pt x="254" y="288"/>
                  </a:lnTo>
                  <a:lnTo>
                    <a:pt x="254" y="291"/>
                  </a:lnTo>
                  <a:lnTo>
                    <a:pt x="257" y="291"/>
                  </a:lnTo>
                  <a:lnTo>
                    <a:pt x="259" y="292"/>
                  </a:lnTo>
                  <a:lnTo>
                    <a:pt x="260" y="292"/>
                  </a:lnTo>
                  <a:lnTo>
                    <a:pt x="262" y="292"/>
                  </a:lnTo>
                  <a:lnTo>
                    <a:pt x="263" y="291"/>
                  </a:lnTo>
                  <a:lnTo>
                    <a:pt x="263" y="289"/>
                  </a:lnTo>
                  <a:lnTo>
                    <a:pt x="266" y="288"/>
                  </a:lnTo>
                  <a:lnTo>
                    <a:pt x="266" y="292"/>
                  </a:lnTo>
                  <a:lnTo>
                    <a:pt x="266" y="295"/>
                  </a:lnTo>
                  <a:lnTo>
                    <a:pt x="267" y="296"/>
                  </a:lnTo>
                  <a:lnTo>
                    <a:pt x="270" y="297"/>
                  </a:lnTo>
                  <a:lnTo>
                    <a:pt x="275" y="300"/>
                  </a:lnTo>
                  <a:lnTo>
                    <a:pt x="276" y="299"/>
                  </a:lnTo>
                  <a:lnTo>
                    <a:pt x="276" y="297"/>
                  </a:lnTo>
                  <a:lnTo>
                    <a:pt x="276" y="295"/>
                  </a:lnTo>
                  <a:lnTo>
                    <a:pt x="278" y="295"/>
                  </a:lnTo>
                  <a:lnTo>
                    <a:pt x="279" y="295"/>
                  </a:lnTo>
                  <a:lnTo>
                    <a:pt x="280" y="296"/>
                  </a:lnTo>
                  <a:lnTo>
                    <a:pt x="293" y="293"/>
                  </a:lnTo>
                  <a:lnTo>
                    <a:pt x="292" y="292"/>
                  </a:lnTo>
                  <a:lnTo>
                    <a:pt x="288" y="292"/>
                  </a:lnTo>
                  <a:lnTo>
                    <a:pt x="288" y="286"/>
                  </a:lnTo>
                  <a:lnTo>
                    <a:pt x="288" y="284"/>
                  </a:lnTo>
                  <a:lnTo>
                    <a:pt x="288" y="281"/>
                  </a:lnTo>
                  <a:lnTo>
                    <a:pt x="285" y="278"/>
                  </a:lnTo>
                  <a:lnTo>
                    <a:pt x="279" y="276"/>
                  </a:lnTo>
                  <a:lnTo>
                    <a:pt x="272" y="272"/>
                  </a:lnTo>
                  <a:lnTo>
                    <a:pt x="267" y="271"/>
                  </a:lnTo>
                  <a:close/>
                  <a:moveTo>
                    <a:pt x="379" y="267"/>
                  </a:moveTo>
                  <a:lnTo>
                    <a:pt x="379" y="267"/>
                  </a:lnTo>
                  <a:lnTo>
                    <a:pt x="379" y="270"/>
                  </a:lnTo>
                  <a:lnTo>
                    <a:pt x="380" y="273"/>
                  </a:lnTo>
                  <a:lnTo>
                    <a:pt x="381" y="276"/>
                  </a:lnTo>
                  <a:lnTo>
                    <a:pt x="383" y="276"/>
                  </a:lnTo>
                  <a:lnTo>
                    <a:pt x="384" y="276"/>
                  </a:lnTo>
                  <a:lnTo>
                    <a:pt x="388" y="277"/>
                  </a:lnTo>
                  <a:lnTo>
                    <a:pt x="388" y="275"/>
                  </a:lnTo>
                  <a:lnTo>
                    <a:pt x="382" y="271"/>
                  </a:lnTo>
                  <a:lnTo>
                    <a:pt x="379" y="267"/>
                  </a:lnTo>
                  <a:close/>
                  <a:moveTo>
                    <a:pt x="241" y="255"/>
                  </a:moveTo>
                  <a:lnTo>
                    <a:pt x="241" y="255"/>
                  </a:lnTo>
                  <a:lnTo>
                    <a:pt x="239" y="256"/>
                  </a:lnTo>
                  <a:lnTo>
                    <a:pt x="238" y="259"/>
                  </a:lnTo>
                  <a:lnTo>
                    <a:pt x="238" y="261"/>
                  </a:lnTo>
                  <a:lnTo>
                    <a:pt x="239" y="261"/>
                  </a:lnTo>
                  <a:lnTo>
                    <a:pt x="241" y="261"/>
                  </a:lnTo>
                  <a:lnTo>
                    <a:pt x="242" y="257"/>
                  </a:lnTo>
                  <a:lnTo>
                    <a:pt x="242" y="255"/>
                  </a:lnTo>
                  <a:lnTo>
                    <a:pt x="241" y="255"/>
                  </a:lnTo>
                  <a:close/>
                  <a:moveTo>
                    <a:pt x="278" y="203"/>
                  </a:moveTo>
                  <a:lnTo>
                    <a:pt x="278" y="205"/>
                  </a:lnTo>
                  <a:lnTo>
                    <a:pt x="280" y="205"/>
                  </a:lnTo>
                  <a:lnTo>
                    <a:pt x="280" y="204"/>
                  </a:lnTo>
                  <a:lnTo>
                    <a:pt x="280" y="203"/>
                  </a:lnTo>
                  <a:lnTo>
                    <a:pt x="279" y="203"/>
                  </a:lnTo>
                  <a:lnTo>
                    <a:pt x="278" y="203"/>
                  </a:lnTo>
                  <a:close/>
                  <a:moveTo>
                    <a:pt x="101" y="199"/>
                  </a:moveTo>
                  <a:lnTo>
                    <a:pt x="101" y="199"/>
                  </a:lnTo>
                  <a:lnTo>
                    <a:pt x="97" y="205"/>
                  </a:lnTo>
                  <a:lnTo>
                    <a:pt x="93" y="208"/>
                  </a:lnTo>
                  <a:lnTo>
                    <a:pt x="91" y="210"/>
                  </a:lnTo>
                  <a:lnTo>
                    <a:pt x="88" y="211"/>
                  </a:lnTo>
                  <a:lnTo>
                    <a:pt x="85" y="210"/>
                  </a:lnTo>
                  <a:lnTo>
                    <a:pt x="80" y="210"/>
                  </a:lnTo>
                  <a:lnTo>
                    <a:pt x="76" y="212"/>
                  </a:lnTo>
                  <a:lnTo>
                    <a:pt x="74" y="214"/>
                  </a:lnTo>
                  <a:lnTo>
                    <a:pt x="72" y="214"/>
                  </a:lnTo>
                  <a:lnTo>
                    <a:pt x="69" y="214"/>
                  </a:lnTo>
                  <a:lnTo>
                    <a:pt x="67" y="218"/>
                  </a:lnTo>
                  <a:lnTo>
                    <a:pt x="67" y="220"/>
                  </a:lnTo>
                  <a:lnTo>
                    <a:pt x="68" y="223"/>
                  </a:lnTo>
                  <a:lnTo>
                    <a:pt x="67" y="226"/>
                  </a:lnTo>
                  <a:lnTo>
                    <a:pt x="66" y="226"/>
                  </a:lnTo>
                  <a:lnTo>
                    <a:pt x="63" y="228"/>
                  </a:lnTo>
                  <a:lnTo>
                    <a:pt x="60" y="230"/>
                  </a:lnTo>
                  <a:lnTo>
                    <a:pt x="56" y="236"/>
                  </a:lnTo>
                  <a:lnTo>
                    <a:pt x="54" y="236"/>
                  </a:lnTo>
                  <a:lnTo>
                    <a:pt x="54" y="237"/>
                  </a:lnTo>
                  <a:lnTo>
                    <a:pt x="54" y="239"/>
                  </a:lnTo>
                  <a:lnTo>
                    <a:pt x="58" y="240"/>
                  </a:lnTo>
                  <a:lnTo>
                    <a:pt x="61" y="242"/>
                  </a:lnTo>
                  <a:lnTo>
                    <a:pt x="65" y="240"/>
                  </a:lnTo>
                  <a:lnTo>
                    <a:pt x="66" y="239"/>
                  </a:lnTo>
                  <a:lnTo>
                    <a:pt x="67" y="238"/>
                  </a:lnTo>
                  <a:lnTo>
                    <a:pt x="67" y="239"/>
                  </a:lnTo>
                  <a:lnTo>
                    <a:pt x="68" y="240"/>
                  </a:lnTo>
                  <a:lnTo>
                    <a:pt x="71" y="243"/>
                  </a:lnTo>
                  <a:lnTo>
                    <a:pt x="66" y="243"/>
                  </a:lnTo>
                  <a:lnTo>
                    <a:pt x="65" y="244"/>
                  </a:lnTo>
                  <a:lnTo>
                    <a:pt x="65" y="245"/>
                  </a:lnTo>
                  <a:lnTo>
                    <a:pt x="67" y="245"/>
                  </a:lnTo>
                  <a:lnTo>
                    <a:pt x="69" y="245"/>
                  </a:lnTo>
                  <a:lnTo>
                    <a:pt x="72" y="246"/>
                  </a:lnTo>
                  <a:lnTo>
                    <a:pt x="74" y="245"/>
                  </a:lnTo>
                  <a:lnTo>
                    <a:pt x="74" y="240"/>
                  </a:lnTo>
                  <a:lnTo>
                    <a:pt x="85" y="240"/>
                  </a:lnTo>
                  <a:lnTo>
                    <a:pt x="98" y="239"/>
                  </a:lnTo>
                  <a:lnTo>
                    <a:pt x="100" y="243"/>
                  </a:lnTo>
                  <a:lnTo>
                    <a:pt x="89" y="244"/>
                  </a:lnTo>
                  <a:lnTo>
                    <a:pt x="84" y="244"/>
                  </a:lnTo>
                  <a:lnTo>
                    <a:pt x="80" y="245"/>
                  </a:lnTo>
                  <a:lnTo>
                    <a:pt x="79" y="248"/>
                  </a:lnTo>
                  <a:lnTo>
                    <a:pt x="73" y="250"/>
                  </a:lnTo>
                  <a:lnTo>
                    <a:pt x="67" y="251"/>
                  </a:lnTo>
                  <a:lnTo>
                    <a:pt x="67" y="255"/>
                  </a:lnTo>
                  <a:lnTo>
                    <a:pt x="69" y="255"/>
                  </a:lnTo>
                  <a:lnTo>
                    <a:pt x="71" y="256"/>
                  </a:lnTo>
                  <a:lnTo>
                    <a:pt x="85" y="256"/>
                  </a:lnTo>
                  <a:lnTo>
                    <a:pt x="101" y="256"/>
                  </a:lnTo>
                  <a:lnTo>
                    <a:pt x="105" y="255"/>
                  </a:lnTo>
                  <a:lnTo>
                    <a:pt x="109" y="253"/>
                  </a:lnTo>
                  <a:lnTo>
                    <a:pt x="111" y="255"/>
                  </a:lnTo>
                  <a:lnTo>
                    <a:pt x="112" y="256"/>
                  </a:lnTo>
                  <a:lnTo>
                    <a:pt x="114" y="256"/>
                  </a:lnTo>
                  <a:lnTo>
                    <a:pt x="119" y="252"/>
                  </a:lnTo>
                  <a:lnTo>
                    <a:pt x="120" y="252"/>
                  </a:lnTo>
                  <a:lnTo>
                    <a:pt x="121" y="254"/>
                  </a:lnTo>
                  <a:lnTo>
                    <a:pt x="123" y="256"/>
                  </a:lnTo>
                  <a:lnTo>
                    <a:pt x="125" y="256"/>
                  </a:lnTo>
                  <a:lnTo>
                    <a:pt x="129" y="256"/>
                  </a:lnTo>
                  <a:lnTo>
                    <a:pt x="134" y="255"/>
                  </a:lnTo>
                  <a:lnTo>
                    <a:pt x="130" y="260"/>
                  </a:lnTo>
                  <a:lnTo>
                    <a:pt x="128" y="262"/>
                  </a:lnTo>
                  <a:lnTo>
                    <a:pt x="126" y="264"/>
                  </a:lnTo>
                  <a:lnTo>
                    <a:pt x="120" y="264"/>
                  </a:lnTo>
                  <a:lnTo>
                    <a:pt x="114" y="263"/>
                  </a:lnTo>
                  <a:lnTo>
                    <a:pt x="108" y="262"/>
                  </a:lnTo>
                  <a:lnTo>
                    <a:pt x="101" y="262"/>
                  </a:lnTo>
                  <a:lnTo>
                    <a:pt x="98" y="264"/>
                  </a:lnTo>
                  <a:lnTo>
                    <a:pt x="93" y="267"/>
                  </a:lnTo>
                  <a:lnTo>
                    <a:pt x="90" y="268"/>
                  </a:lnTo>
                  <a:lnTo>
                    <a:pt x="87" y="268"/>
                  </a:lnTo>
                  <a:lnTo>
                    <a:pt x="79" y="267"/>
                  </a:lnTo>
                  <a:lnTo>
                    <a:pt x="79" y="272"/>
                  </a:lnTo>
                  <a:lnTo>
                    <a:pt x="79" y="278"/>
                  </a:lnTo>
                  <a:lnTo>
                    <a:pt x="82" y="278"/>
                  </a:lnTo>
                  <a:lnTo>
                    <a:pt x="84" y="279"/>
                  </a:lnTo>
                  <a:lnTo>
                    <a:pt x="84" y="283"/>
                  </a:lnTo>
                  <a:lnTo>
                    <a:pt x="90" y="284"/>
                  </a:lnTo>
                  <a:lnTo>
                    <a:pt x="97" y="285"/>
                  </a:lnTo>
                  <a:lnTo>
                    <a:pt x="103" y="286"/>
                  </a:lnTo>
                  <a:lnTo>
                    <a:pt x="108" y="287"/>
                  </a:lnTo>
                  <a:lnTo>
                    <a:pt x="108" y="292"/>
                  </a:lnTo>
                  <a:lnTo>
                    <a:pt x="108" y="296"/>
                  </a:lnTo>
                  <a:lnTo>
                    <a:pt x="109" y="296"/>
                  </a:lnTo>
                  <a:lnTo>
                    <a:pt x="111" y="295"/>
                  </a:lnTo>
                  <a:lnTo>
                    <a:pt x="112" y="295"/>
                  </a:lnTo>
                  <a:lnTo>
                    <a:pt x="114" y="295"/>
                  </a:lnTo>
                  <a:lnTo>
                    <a:pt x="114" y="299"/>
                  </a:lnTo>
                  <a:lnTo>
                    <a:pt x="134" y="296"/>
                  </a:lnTo>
                  <a:lnTo>
                    <a:pt x="145" y="295"/>
                  </a:lnTo>
                  <a:lnTo>
                    <a:pt x="153" y="293"/>
                  </a:lnTo>
                  <a:lnTo>
                    <a:pt x="154" y="291"/>
                  </a:lnTo>
                  <a:lnTo>
                    <a:pt x="166" y="286"/>
                  </a:lnTo>
                  <a:lnTo>
                    <a:pt x="170" y="286"/>
                  </a:lnTo>
                  <a:lnTo>
                    <a:pt x="172" y="286"/>
                  </a:lnTo>
                  <a:lnTo>
                    <a:pt x="176" y="283"/>
                  </a:lnTo>
                  <a:lnTo>
                    <a:pt x="180" y="279"/>
                  </a:lnTo>
                  <a:lnTo>
                    <a:pt x="184" y="276"/>
                  </a:lnTo>
                  <a:lnTo>
                    <a:pt x="187" y="273"/>
                  </a:lnTo>
                  <a:lnTo>
                    <a:pt x="191" y="273"/>
                  </a:lnTo>
                  <a:lnTo>
                    <a:pt x="189" y="278"/>
                  </a:lnTo>
                  <a:lnTo>
                    <a:pt x="188" y="281"/>
                  </a:lnTo>
                  <a:lnTo>
                    <a:pt x="198" y="284"/>
                  </a:lnTo>
                  <a:lnTo>
                    <a:pt x="198" y="288"/>
                  </a:lnTo>
                  <a:lnTo>
                    <a:pt x="201" y="288"/>
                  </a:lnTo>
                  <a:lnTo>
                    <a:pt x="202" y="287"/>
                  </a:lnTo>
                  <a:lnTo>
                    <a:pt x="204" y="286"/>
                  </a:lnTo>
                  <a:lnTo>
                    <a:pt x="205" y="286"/>
                  </a:lnTo>
                  <a:lnTo>
                    <a:pt x="206" y="288"/>
                  </a:lnTo>
                  <a:lnTo>
                    <a:pt x="211" y="288"/>
                  </a:lnTo>
                  <a:lnTo>
                    <a:pt x="214" y="288"/>
                  </a:lnTo>
                  <a:lnTo>
                    <a:pt x="214" y="291"/>
                  </a:lnTo>
                  <a:lnTo>
                    <a:pt x="217" y="289"/>
                  </a:lnTo>
                  <a:lnTo>
                    <a:pt x="218" y="289"/>
                  </a:lnTo>
                  <a:lnTo>
                    <a:pt x="219" y="287"/>
                  </a:lnTo>
                  <a:lnTo>
                    <a:pt x="221" y="287"/>
                  </a:lnTo>
                  <a:lnTo>
                    <a:pt x="223" y="288"/>
                  </a:lnTo>
                  <a:lnTo>
                    <a:pt x="227" y="288"/>
                  </a:lnTo>
                  <a:lnTo>
                    <a:pt x="230" y="287"/>
                  </a:lnTo>
                  <a:lnTo>
                    <a:pt x="231" y="285"/>
                  </a:lnTo>
                  <a:lnTo>
                    <a:pt x="233" y="283"/>
                  </a:lnTo>
                  <a:lnTo>
                    <a:pt x="229" y="280"/>
                  </a:lnTo>
                  <a:lnTo>
                    <a:pt x="226" y="278"/>
                  </a:lnTo>
                  <a:lnTo>
                    <a:pt x="223" y="281"/>
                  </a:lnTo>
                  <a:lnTo>
                    <a:pt x="220" y="280"/>
                  </a:lnTo>
                  <a:lnTo>
                    <a:pt x="218" y="281"/>
                  </a:lnTo>
                  <a:lnTo>
                    <a:pt x="217" y="278"/>
                  </a:lnTo>
                  <a:lnTo>
                    <a:pt x="215" y="277"/>
                  </a:lnTo>
                  <a:lnTo>
                    <a:pt x="214" y="275"/>
                  </a:lnTo>
                  <a:lnTo>
                    <a:pt x="218" y="275"/>
                  </a:lnTo>
                  <a:lnTo>
                    <a:pt x="230" y="277"/>
                  </a:lnTo>
                  <a:lnTo>
                    <a:pt x="231" y="276"/>
                  </a:lnTo>
                  <a:lnTo>
                    <a:pt x="227" y="275"/>
                  </a:lnTo>
                  <a:lnTo>
                    <a:pt x="227" y="271"/>
                  </a:lnTo>
                  <a:lnTo>
                    <a:pt x="229" y="271"/>
                  </a:lnTo>
                  <a:lnTo>
                    <a:pt x="230" y="271"/>
                  </a:lnTo>
                  <a:lnTo>
                    <a:pt x="231" y="270"/>
                  </a:lnTo>
                  <a:lnTo>
                    <a:pt x="233" y="270"/>
                  </a:lnTo>
                  <a:lnTo>
                    <a:pt x="233" y="273"/>
                  </a:lnTo>
                  <a:lnTo>
                    <a:pt x="237" y="273"/>
                  </a:lnTo>
                  <a:lnTo>
                    <a:pt x="237" y="278"/>
                  </a:lnTo>
                  <a:lnTo>
                    <a:pt x="239" y="278"/>
                  </a:lnTo>
                  <a:lnTo>
                    <a:pt x="242" y="278"/>
                  </a:lnTo>
                  <a:lnTo>
                    <a:pt x="243" y="276"/>
                  </a:lnTo>
                  <a:lnTo>
                    <a:pt x="243" y="273"/>
                  </a:lnTo>
                  <a:lnTo>
                    <a:pt x="242" y="273"/>
                  </a:lnTo>
                  <a:lnTo>
                    <a:pt x="241" y="273"/>
                  </a:lnTo>
                  <a:lnTo>
                    <a:pt x="242" y="271"/>
                  </a:lnTo>
                  <a:lnTo>
                    <a:pt x="242" y="269"/>
                  </a:lnTo>
                  <a:lnTo>
                    <a:pt x="242" y="265"/>
                  </a:lnTo>
                  <a:lnTo>
                    <a:pt x="241" y="264"/>
                  </a:lnTo>
                  <a:lnTo>
                    <a:pt x="237" y="263"/>
                  </a:lnTo>
                  <a:lnTo>
                    <a:pt x="234" y="263"/>
                  </a:lnTo>
                  <a:lnTo>
                    <a:pt x="228" y="263"/>
                  </a:lnTo>
                  <a:lnTo>
                    <a:pt x="226" y="263"/>
                  </a:lnTo>
                  <a:lnTo>
                    <a:pt x="222" y="262"/>
                  </a:lnTo>
                  <a:lnTo>
                    <a:pt x="221" y="261"/>
                  </a:lnTo>
                  <a:lnTo>
                    <a:pt x="219" y="257"/>
                  </a:lnTo>
                  <a:lnTo>
                    <a:pt x="219" y="255"/>
                  </a:lnTo>
                  <a:lnTo>
                    <a:pt x="219" y="253"/>
                  </a:lnTo>
                  <a:lnTo>
                    <a:pt x="215" y="253"/>
                  </a:lnTo>
                  <a:lnTo>
                    <a:pt x="218" y="257"/>
                  </a:lnTo>
                  <a:lnTo>
                    <a:pt x="218" y="260"/>
                  </a:lnTo>
                  <a:lnTo>
                    <a:pt x="215" y="259"/>
                  </a:lnTo>
                  <a:lnTo>
                    <a:pt x="215" y="257"/>
                  </a:lnTo>
                  <a:lnTo>
                    <a:pt x="212" y="256"/>
                  </a:lnTo>
                  <a:lnTo>
                    <a:pt x="209" y="256"/>
                  </a:lnTo>
                  <a:lnTo>
                    <a:pt x="209" y="253"/>
                  </a:lnTo>
                  <a:lnTo>
                    <a:pt x="205" y="250"/>
                  </a:lnTo>
                  <a:lnTo>
                    <a:pt x="204" y="247"/>
                  </a:lnTo>
                  <a:lnTo>
                    <a:pt x="204" y="245"/>
                  </a:lnTo>
                  <a:lnTo>
                    <a:pt x="202" y="240"/>
                  </a:lnTo>
                  <a:lnTo>
                    <a:pt x="201" y="240"/>
                  </a:lnTo>
                  <a:lnTo>
                    <a:pt x="199" y="240"/>
                  </a:lnTo>
                  <a:lnTo>
                    <a:pt x="197" y="239"/>
                  </a:lnTo>
                  <a:lnTo>
                    <a:pt x="196" y="236"/>
                  </a:lnTo>
                  <a:lnTo>
                    <a:pt x="196" y="232"/>
                  </a:lnTo>
                  <a:lnTo>
                    <a:pt x="195" y="229"/>
                  </a:lnTo>
                  <a:lnTo>
                    <a:pt x="194" y="228"/>
                  </a:lnTo>
                  <a:lnTo>
                    <a:pt x="193" y="227"/>
                  </a:lnTo>
                  <a:lnTo>
                    <a:pt x="193" y="226"/>
                  </a:lnTo>
                  <a:lnTo>
                    <a:pt x="189" y="226"/>
                  </a:lnTo>
                  <a:lnTo>
                    <a:pt x="187" y="226"/>
                  </a:lnTo>
                  <a:lnTo>
                    <a:pt x="188" y="223"/>
                  </a:lnTo>
                  <a:lnTo>
                    <a:pt x="189" y="222"/>
                  </a:lnTo>
                  <a:lnTo>
                    <a:pt x="189" y="219"/>
                  </a:lnTo>
                  <a:lnTo>
                    <a:pt x="189" y="216"/>
                  </a:lnTo>
                  <a:lnTo>
                    <a:pt x="176" y="200"/>
                  </a:lnTo>
                  <a:lnTo>
                    <a:pt x="171" y="204"/>
                  </a:lnTo>
                  <a:lnTo>
                    <a:pt x="172" y="213"/>
                  </a:lnTo>
                  <a:lnTo>
                    <a:pt x="172" y="216"/>
                  </a:lnTo>
                  <a:lnTo>
                    <a:pt x="173" y="218"/>
                  </a:lnTo>
                  <a:lnTo>
                    <a:pt x="176" y="220"/>
                  </a:lnTo>
                  <a:lnTo>
                    <a:pt x="178" y="221"/>
                  </a:lnTo>
                  <a:lnTo>
                    <a:pt x="187" y="222"/>
                  </a:lnTo>
                  <a:lnTo>
                    <a:pt x="185" y="226"/>
                  </a:lnTo>
                  <a:lnTo>
                    <a:pt x="184" y="226"/>
                  </a:lnTo>
                  <a:lnTo>
                    <a:pt x="182" y="224"/>
                  </a:lnTo>
                  <a:lnTo>
                    <a:pt x="181" y="224"/>
                  </a:lnTo>
                  <a:lnTo>
                    <a:pt x="180" y="223"/>
                  </a:lnTo>
                  <a:lnTo>
                    <a:pt x="179" y="224"/>
                  </a:lnTo>
                  <a:lnTo>
                    <a:pt x="179" y="226"/>
                  </a:lnTo>
                  <a:lnTo>
                    <a:pt x="178" y="227"/>
                  </a:lnTo>
                  <a:lnTo>
                    <a:pt x="176" y="227"/>
                  </a:lnTo>
                  <a:lnTo>
                    <a:pt x="176" y="226"/>
                  </a:lnTo>
                  <a:lnTo>
                    <a:pt x="174" y="224"/>
                  </a:lnTo>
                  <a:lnTo>
                    <a:pt x="172" y="223"/>
                  </a:lnTo>
                  <a:lnTo>
                    <a:pt x="171" y="229"/>
                  </a:lnTo>
                  <a:lnTo>
                    <a:pt x="169" y="231"/>
                  </a:lnTo>
                  <a:lnTo>
                    <a:pt x="168" y="235"/>
                  </a:lnTo>
                  <a:lnTo>
                    <a:pt x="162" y="236"/>
                  </a:lnTo>
                  <a:lnTo>
                    <a:pt x="162" y="234"/>
                  </a:lnTo>
                  <a:lnTo>
                    <a:pt x="163" y="227"/>
                  </a:lnTo>
                  <a:lnTo>
                    <a:pt x="165" y="223"/>
                  </a:lnTo>
                  <a:lnTo>
                    <a:pt x="166" y="221"/>
                  </a:lnTo>
                  <a:lnTo>
                    <a:pt x="166" y="219"/>
                  </a:lnTo>
                  <a:lnTo>
                    <a:pt x="162" y="218"/>
                  </a:lnTo>
                  <a:lnTo>
                    <a:pt x="161" y="216"/>
                  </a:lnTo>
                  <a:lnTo>
                    <a:pt x="161" y="214"/>
                  </a:lnTo>
                  <a:lnTo>
                    <a:pt x="160" y="212"/>
                  </a:lnTo>
                  <a:lnTo>
                    <a:pt x="158" y="210"/>
                  </a:lnTo>
                  <a:lnTo>
                    <a:pt x="157" y="210"/>
                  </a:lnTo>
                  <a:lnTo>
                    <a:pt x="157" y="211"/>
                  </a:lnTo>
                  <a:lnTo>
                    <a:pt x="156" y="212"/>
                  </a:lnTo>
                  <a:lnTo>
                    <a:pt x="150" y="208"/>
                  </a:lnTo>
                  <a:lnTo>
                    <a:pt x="149" y="214"/>
                  </a:lnTo>
                  <a:lnTo>
                    <a:pt x="146" y="219"/>
                  </a:lnTo>
                  <a:lnTo>
                    <a:pt x="141" y="219"/>
                  </a:lnTo>
                  <a:lnTo>
                    <a:pt x="137" y="212"/>
                  </a:lnTo>
                  <a:lnTo>
                    <a:pt x="134" y="208"/>
                  </a:lnTo>
                  <a:lnTo>
                    <a:pt x="131" y="207"/>
                  </a:lnTo>
                  <a:lnTo>
                    <a:pt x="128" y="207"/>
                  </a:lnTo>
                  <a:lnTo>
                    <a:pt x="124" y="207"/>
                  </a:lnTo>
                  <a:lnTo>
                    <a:pt x="125" y="216"/>
                  </a:lnTo>
                  <a:lnTo>
                    <a:pt x="126" y="226"/>
                  </a:lnTo>
                  <a:lnTo>
                    <a:pt x="122" y="227"/>
                  </a:lnTo>
                  <a:lnTo>
                    <a:pt x="109" y="219"/>
                  </a:lnTo>
                  <a:lnTo>
                    <a:pt x="109" y="210"/>
                  </a:lnTo>
                  <a:lnTo>
                    <a:pt x="109" y="204"/>
                  </a:lnTo>
                  <a:lnTo>
                    <a:pt x="109" y="200"/>
                  </a:lnTo>
                  <a:lnTo>
                    <a:pt x="107" y="199"/>
                  </a:lnTo>
                  <a:lnTo>
                    <a:pt x="106" y="199"/>
                  </a:lnTo>
                  <a:lnTo>
                    <a:pt x="104" y="199"/>
                  </a:lnTo>
                  <a:lnTo>
                    <a:pt x="101" y="199"/>
                  </a:lnTo>
                  <a:close/>
                  <a:moveTo>
                    <a:pt x="261" y="193"/>
                  </a:moveTo>
                  <a:lnTo>
                    <a:pt x="261" y="193"/>
                  </a:lnTo>
                  <a:lnTo>
                    <a:pt x="263" y="193"/>
                  </a:lnTo>
                  <a:lnTo>
                    <a:pt x="263" y="194"/>
                  </a:lnTo>
                  <a:lnTo>
                    <a:pt x="261" y="196"/>
                  </a:lnTo>
                  <a:lnTo>
                    <a:pt x="259" y="196"/>
                  </a:lnTo>
                  <a:lnTo>
                    <a:pt x="258" y="195"/>
                  </a:lnTo>
                  <a:lnTo>
                    <a:pt x="259" y="194"/>
                  </a:lnTo>
                  <a:lnTo>
                    <a:pt x="261" y="193"/>
                  </a:lnTo>
                  <a:close/>
                  <a:moveTo>
                    <a:pt x="263" y="186"/>
                  </a:moveTo>
                  <a:lnTo>
                    <a:pt x="263" y="188"/>
                  </a:lnTo>
                  <a:lnTo>
                    <a:pt x="250" y="193"/>
                  </a:lnTo>
                  <a:lnTo>
                    <a:pt x="252" y="195"/>
                  </a:lnTo>
                  <a:lnTo>
                    <a:pt x="253" y="196"/>
                  </a:lnTo>
                  <a:lnTo>
                    <a:pt x="245" y="195"/>
                  </a:lnTo>
                  <a:lnTo>
                    <a:pt x="241" y="195"/>
                  </a:lnTo>
                  <a:lnTo>
                    <a:pt x="237" y="196"/>
                  </a:lnTo>
                  <a:lnTo>
                    <a:pt x="235" y="197"/>
                  </a:lnTo>
                  <a:lnTo>
                    <a:pt x="235" y="200"/>
                  </a:lnTo>
                  <a:lnTo>
                    <a:pt x="233" y="200"/>
                  </a:lnTo>
                  <a:lnTo>
                    <a:pt x="233" y="203"/>
                  </a:lnTo>
                  <a:lnTo>
                    <a:pt x="235" y="205"/>
                  </a:lnTo>
                  <a:lnTo>
                    <a:pt x="237" y="206"/>
                  </a:lnTo>
                  <a:lnTo>
                    <a:pt x="239" y="206"/>
                  </a:lnTo>
                  <a:lnTo>
                    <a:pt x="245" y="207"/>
                  </a:lnTo>
                  <a:lnTo>
                    <a:pt x="245" y="210"/>
                  </a:lnTo>
                  <a:lnTo>
                    <a:pt x="245" y="213"/>
                  </a:lnTo>
                  <a:lnTo>
                    <a:pt x="245" y="214"/>
                  </a:lnTo>
                  <a:lnTo>
                    <a:pt x="244" y="215"/>
                  </a:lnTo>
                  <a:lnTo>
                    <a:pt x="244" y="216"/>
                  </a:lnTo>
                  <a:lnTo>
                    <a:pt x="242" y="218"/>
                  </a:lnTo>
                  <a:lnTo>
                    <a:pt x="235" y="216"/>
                  </a:lnTo>
                  <a:lnTo>
                    <a:pt x="227" y="214"/>
                  </a:lnTo>
                  <a:lnTo>
                    <a:pt x="226" y="210"/>
                  </a:lnTo>
                  <a:lnTo>
                    <a:pt x="222" y="211"/>
                  </a:lnTo>
                  <a:lnTo>
                    <a:pt x="219" y="212"/>
                  </a:lnTo>
                  <a:lnTo>
                    <a:pt x="220" y="216"/>
                  </a:lnTo>
                  <a:lnTo>
                    <a:pt x="220" y="219"/>
                  </a:lnTo>
                  <a:lnTo>
                    <a:pt x="220" y="220"/>
                  </a:lnTo>
                  <a:lnTo>
                    <a:pt x="220" y="219"/>
                  </a:lnTo>
                  <a:lnTo>
                    <a:pt x="226" y="223"/>
                  </a:lnTo>
                  <a:lnTo>
                    <a:pt x="229" y="227"/>
                  </a:lnTo>
                  <a:lnTo>
                    <a:pt x="231" y="228"/>
                  </a:lnTo>
                  <a:lnTo>
                    <a:pt x="234" y="226"/>
                  </a:lnTo>
                  <a:lnTo>
                    <a:pt x="237" y="223"/>
                  </a:lnTo>
                  <a:lnTo>
                    <a:pt x="242" y="231"/>
                  </a:lnTo>
                  <a:lnTo>
                    <a:pt x="246" y="232"/>
                  </a:lnTo>
                  <a:lnTo>
                    <a:pt x="249" y="232"/>
                  </a:lnTo>
                  <a:lnTo>
                    <a:pt x="250" y="234"/>
                  </a:lnTo>
                  <a:lnTo>
                    <a:pt x="252" y="236"/>
                  </a:lnTo>
                  <a:lnTo>
                    <a:pt x="252" y="239"/>
                  </a:lnTo>
                  <a:lnTo>
                    <a:pt x="253" y="243"/>
                  </a:lnTo>
                  <a:lnTo>
                    <a:pt x="254" y="245"/>
                  </a:lnTo>
                  <a:lnTo>
                    <a:pt x="257" y="246"/>
                  </a:lnTo>
                  <a:lnTo>
                    <a:pt x="258" y="246"/>
                  </a:lnTo>
                  <a:lnTo>
                    <a:pt x="259" y="247"/>
                  </a:lnTo>
                  <a:lnTo>
                    <a:pt x="264" y="243"/>
                  </a:lnTo>
                  <a:lnTo>
                    <a:pt x="271" y="239"/>
                  </a:lnTo>
                  <a:lnTo>
                    <a:pt x="274" y="236"/>
                  </a:lnTo>
                  <a:lnTo>
                    <a:pt x="276" y="236"/>
                  </a:lnTo>
                  <a:lnTo>
                    <a:pt x="278" y="236"/>
                  </a:lnTo>
                  <a:lnTo>
                    <a:pt x="280" y="236"/>
                  </a:lnTo>
                  <a:lnTo>
                    <a:pt x="283" y="235"/>
                  </a:lnTo>
                  <a:lnTo>
                    <a:pt x="284" y="232"/>
                  </a:lnTo>
                  <a:lnTo>
                    <a:pt x="284" y="231"/>
                  </a:lnTo>
                  <a:lnTo>
                    <a:pt x="285" y="230"/>
                  </a:lnTo>
                  <a:lnTo>
                    <a:pt x="284" y="218"/>
                  </a:lnTo>
                  <a:lnTo>
                    <a:pt x="286" y="216"/>
                  </a:lnTo>
                  <a:lnTo>
                    <a:pt x="285" y="216"/>
                  </a:lnTo>
                  <a:lnTo>
                    <a:pt x="280" y="214"/>
                  </a:lnTo>
                  <a:lnTo>
                    <a:pt x="278" y="218"/>
                  </a:lnTo>
                  <a:lnTo>
                    <a:pt x="276" y="219"/>
                  </a:lnTo>
                  <a:lnTo>
                    <a:pt x="275" y="213"/>
                  </a:lnTo>
                  <a:lnTo>
                    <a:pt x="274" y="212"/>
                  </a:lnTo>
                  <a:lnTo>
                    <a:pt x="272" y="211"/>
                  </a:lnTo>
                  <a:lnTo>
                    <a:pt x="267" y="210"/>
                  </a:lnTo>
                  <a:lnTo>
                    <a:pt x="267" y="207"/>
                  </a:lnTo>
                  <a:lnTo>
                    <a:pt x="266" y="204"/>
                  </a:lnTo>
                  <a:lnTo>
                    <a:pt x="274" y="202"/>
                  </a:lnTo>
                  <a:lnTo>
                    <a:pt x="276" y="200"/>
                  </a:lnTo>
                  <a:lnTo>
                    <a:pt x="274" y="198"/>
                  </a:lnTo>
                  <a:lnTo>
                    <a:pt x="270" y="193"/>
                  </a:lnTo>
                  <a:lnTo>
                    <a:pt x="266" y="194"/>
                  </a:lnTo>
                  <a:lnTo>
                    <a:pt x="264" y="193"/>
                  </a:lnTo>
                  <a:lnTo>
                    <a:pt x="266" y="190"/>
                  </a:lnTo>
                  <a:lnTo>
                    <a:pt x="267" y="188"/>
                  </a:lnTo>
                  <a:lnTo>
                    <a:pt x="269" y="187"/>
                  </a:lnTo>
                  <a:lnTo>
                    <a:pt x="269" y="185"/>
                  </a:lnTo>
                  <a:lnTo>
                    <a:pt x="268" y="185"/>
                  </a:lnTo>
                  <a:lnTo>
                    <a:pt x="263" y="186"/>
                  </a:lnTo>
                  <a:close/>
                  <a:moveTo>
                    <a:pt x="34" y="179"/>
                  </a:moveTo>
                  <a:lnTo>
                    <a:pt x="34" y="179"/>
                  </a:lnTo>
                  <a:lnTo>
                    <a:pt x="30" y="181"/>
                  </a:lnTo>
                  <a:lnTo>
                    <a:pt x="26" y="183"/>
                  </a:lnTo>
                  <a:lnTo>
                    <a:pt x="15" y="187"/>
                  </a:lnTo>
                  <a:lnTo>
                    <a:pt x="4" y="190"/>
                  </a:lnTo>
                  <a:lnTo>
                    <a:pt x="4" y="202"/>
                  </a:lnTo>
                  <a:lnTo>
                    <a:pt x="6" y="207"/>
                  </a:lnTo>
                  <a:lnTo>
                    <a:pt x="8" y="212"/>
                  </a:lnTo>
                  <a:lnTo>
                    <a:pt x="6" y="213"/>
                  </a:lnTo>
                  <a:lnTo>
                    <a:pt x="2" y="213"/>
                  </a:lnTo>
                  <a:lnTo>
                    <a:pt x="3" y="216"/>
                  </a:lnTo>
                  <a:lnTo>
                    <a:pt x="4" y="219"/>
                  </a:lnTo>
                  <a:lnTo>
                    <a:pt x="6" y="219"/>
                  </a:lnTo>
                  <a:lnTo>
                    <a:pt x="0" y="234"/>
                  </a:lnTo>
                  <a:lnTo>
                    <a:pt x="4" y="236"/>
                  </a:lnTo>
                  <a:lnTo>
                    <a:pt x="7" y="237"/>
                  </a:lnTo>
                  <a:lnTo>
                    <a:pt x="9" y="239"/>
                  </a:lnTo>
                  <a:lnTo>
                    <a:pt x="10" y="242"/>
                  </a:lnTo>
                  <a:lnTo>
                    <a:pt x="11" y="245"/>
                  </a:lnTo>
                  <a:lnTo>
                    <a:pt x="11" y="247"/>
                  </a:lnTo>
                  <a:lnTo>
                    <a:pt x="14" y="248"/>
                  </a:lnTo>
                  <a:lnTo>
                    <a:pt x="16" y="248"/>
                  </a:lnTo>
                  <a:lnTo>
                    <a:pt x="17" y="248"/>
                  </a:lnTo>
                  <a:lnTo>
                    <a:pt x="19" y="248"/>
                  </a:lnTo>
                  <a:lnTo>
                    <a:pt x="22" y="248"/>
                  </a:lnTo>
                  <a:lnTo>
                    <a:pt x="28" y="238"/>
                  </a:lnTo>
                  <a:lnTo>
                    <a:pt x="31" y="238"/>
                  </a:lnTo>
                  <a:lnTo>
                    <a:pt x="32" y="238"/>
                  </a:lnTo>
                  <a:lnTo>
                    <a:pt x="31" y="239"/>
                  </a:lnTo>
                  <a:lnTo>
                    <a:pt x="33" y="239"/>
                  </a:lnTo>
                  <a:lnTo>
                    <a:pt x="33" y="240"/>
                  </a:lnTo>
                  <a:lnTo>
                    <a:pt x="32" y="240"/>
                  </a:lnTo>
                  <a:lnTo>
                    <a:pt x="41" y="239"/>
                  </a:lnTo>
                  <a:lnTo>
                    <a:pt x="43" y="239"/>
                  </a:lnTo>
                  <a:lnTo>
                    <a:pt x="46" y="239"/>
                  </a:lnTo>
                  <a:lnTo>
                    <a:pt x="48" y="237"/>
                  </a:lnTo>
                  <a:lnTo>
                    <a:pt x="49" y="234"/>
                  </a:lnTo>
                  <a:lnTo>
                    <a:pt x="49" y="229"/>
                  </a:lnTo>
                  <a:lnTo>
                    <a:pt x="50" y="226"/>
                  </a:lnTo>
                  <a:lnTo>
                    <a:pt x="52" y="222"/>
                  </a:lnTo>
                  <a:lnTo>
                    <a:pt x="57" y="219"/>
                  </a:lnTo>
                  <a:lnTo>
                    <a:pt x="67" y="212"/>
                  </a:lnTo>
                  <a:lnTo>
                    <a:pt x="79" y="205"/>
                  </a:lnTo>
                  <a:lnTo>
                    <a:pt x="83" y="203"/>
                  </a:lnTo>
                  <a:lnTo>
                    <a:pt x="88" y="203"/>
                  </a:lnTo>
                  <a:lnTo>
                    <a:pt x="89" y="203"/>
                  </a:lnTo>
                  <a:lnTo>
                    <a:pt x="90" y="203"/>
                  </a:lnTo>
                  <a:lnTo>
                    <a:pt x="90" y="204"/>
                  </a:lnTo>
                  <a:lnTo>
                    <a:pt x="92" y="204"/>
                  </a:lnTo>
                  <a:lnTo>
                    <a:pt x="93" y="203"/>
                  </a:lnTo>
                  <a:lnTo>
                    <a:pt x="96" y="200"/>
                  </a:lnTo>
                  <a:lnTo>
                    <a:pt x="96" y="197"/>
                  </a:lnTo>
                  <a:lnTo>
                    <a:pt x="92" y="197"/>
                  </a:lnTo>
                  <a:lnTo>
                    <a:pt x="89" y="196"/>
                  </a:lnTo>
                  <a:lnTo>
                    <a:pt x="87" y="193"/>
                  </a:lnTo>
                  <a:lnTo>
                    <a:pt x="84" y="190"/>
                  </a:lnTo>
                  <a:lnTo>
                    <a:pt x="80" y="188"/>
                  </a:lnTo>
                  <a:lnTo>
                    <a:pt x="76" y="188"/>
                  </a:lnTo>
                  <a:lnTo>
                    <a:pt x="68" y="188"/>
                  </a:lnTo>
                  <a:lnTo>
                    <a:pt x="63" y="189"/>
                  </a:lnTo>
                  <a:lnTo>
                    <a:pt x="57" y="190"/>
                  </a:lnTo>
                  <a:lnTo>
                    <a:pt x="54" y="187"/>
                  </a:lnTo>
                  <a:lnTo>
                    <a:pt x="44" y="185"/>
                  </a:lnTo>
                  <a:lnTo>
                    <a:pt x="36" y="182"/>
                  </a:lnTo>
                  <a:lnTo>
                    <a:pt x="35" y="179"/>
                  </a:lnTo>
                  <a:lnTo>
                    <a:pt x="34" y="179"/>
                  </a:lnTo>
                  <a:close/>
                  <a:moveTo>
                    <a:pt x="271" y="178"/>
                  </a:moveTo>
                  <a:lnTo>
                    <a:pt x="271" y="178"/>
                  </a:lnTo>
                  <a:lnTo>
                    <a:pt x="270" y="178"/>
                  </a:lnTo>
                  <a:lnTo>
                    <a:pt x="270" y="179"/>
                  </a:lnTo>
                  <a:lnTo>
                    <a:pt x="271" y="180"/>
                  </a:lnTo>
                  <a:lnTo>
                    <a:pt x="274" y="181"/>
                  </a:lnTo>
                  <a:lnTo>
                    <a:pt x="274" y="178"/>
                  </a:lnTo>
                  <a:lnTo>
                    <a:pt x="272" y="178"/>
                  </a:lnTo>
                  <a:lnTo>
                    <a:pt x="271" y="178"/>
                  </a:lnTo>
                  <a:close/>
                  <a:moveTo>
                    <a:pt x="206" y="164"/>
                  </a:moveTo>
                  <a:lnTo>
                    <a:pt x="206" y="164"/>
                  </a:lnTo>
                  <a:lnTo>
                    <a:pt x="206" y="171"/>
                  </a:lnTo>
                  <a:lnTo>
                    <a:pt x="207" y="172"/>
                  </a:lnTo>
                  <a:lnTo>
                    <a:pt x="209" y="172"/>
                  </a:lnTo>
                  <a:lnTo>
                    <a:pt x="209" y="169"/>
                  </a:lnTo>
                  <a:lnTo>
                    <a:pt x="209" y="166"/>
                  </a:lnTo>
                  <a:lnTo>
                    <a:pt x="206" y="164"/>
                  </a:lnTo>
                  <a:close/>
                  <a:moveTo>
                    <a:pt x="293" y="157"/>
                  </a:moveTo>
                  <a:lnTo>
                    <a:pt x="293" y="157"/>
                  </a:lnTo>
                  <a:lnTo>
                    <a:pt x="292" y="158"/>
                  </a:lnTo>
                  <a:lnTo>
                    <a:pt x="292" y="161"/>
                  </a:lnTo>
                  <a:lnTo>
                    <a:pt x="290" y="165"/>
                  </a:lnTo>
                  <a:lnTo>
                    <a:pt x="287" y="165"/>
                  </a:lnTo>
                  <a:lnTo>
                    <a:pt x="285" y="170"/>
                  </a:lnTo>
                  <a:lnTo>
                    <a:pt x="284" y="174"/>
                  </a:lnTo>
                  <a:lnTo>
                    <a:pt x="287" y="174"/>
                  </a:lnTo>
                  <a:lnTo>
                    <a:pt x="290" y="174"/>
                  </a:lnTo>
                  <a:lnTo>
                    <a:pt x="292" y="178"/>
                  </a:lnTo>
                  <a:lnTo>
                    <a:pt x="295" y="179"/>
                  </a:lnTo>
                  <a:lnTo>
                    <a:pt x="298" y="179"/>
                  </a:lnTo>
                  <a:lnTo>
                    <a:pt x="300" y="179"/>
                  </a:lnTo>
                  <a:lnTo>
                    <a:pt x="302" y="179"/>
                  </a:lnTo>
                  <a:lnTo>
                    <a:pt x="303" y="180"/>
                  </a:lnTo>
                  <a:lnTo>
                    <a:pt x="306" y="182"/>
                  </a:lnTo>
                  <a:lnTo>
                    <a:pt x="308" y="179"/>
                  </a:lnTo>
                  <a:lnTo>
                    <a:pt x="310" y="174"/>
                  </a:lnTo>
                  <a:lnTo>
                    <a:pt x="310" y="170"/>
                  </a:lnTo>
                  <a:lnTo>
                    <a:pt x="308" y="165"/>
                  </a:lnTo>
                  <a:lnTo>
                    <a:pt x="304" y="157"/>
                  </a:lnTo>
                  <a:lnTo>
                    <a:pt x="299" y="158"/>
                  </a:lnTo>
                  <a:lnTo>
                    <a:pt x="296" y="158"/>
                  </a:lnTo>
                  <a:lnTo>
                    <a:pt x="296" y="159"/>
                  </a:lnTo>
                  <a:lnTo>
                    <a:pt x="295" y="158"/>
                  </a:lnTo>
                  <a:lnTo>
                    <a:pt x="293" y="157"/>
                  </a:lnTo>
                  <a:close/>
                  <a:moveTo>
                    <a:pt x="287" y="156"/>
                  </a:moveTo>
                  <a:lnTo>
                    <a:pt x="287" y="156"/>
                  </a:lnTo>
                  <a:lnTo>
                    <a:pt x="285" y="159"/>
                  </a:lnTo>
                  <a:lnTo>
                    <a:pt x="280" y="159"/>
                  </a:lnTo>
                  <a:lnTo>
                    <a:pt x="279" y="161"/>
                  </a:lnTo>
                  <a:lnTo>
                    <a:pt x="280" y="162"/>
                  </a:lnTo>
                  <a:lnTo>
                    <a:pt x="280" y="164"/>
                  </a:lnTo>
                  <a:lnTo>
                    <a:pt x="282" y="164"/>
                  </a:lnTo>
                  <a:lnTo>
                    <a:pt x="283" y="164"/>
                  </a:lnTo>
                  <a:lnTo>
                    <a:pt x="287" y="158"/>
                  </a:lnTo>
                  <a:lnTo>
                    <a:pt x="288" y="156"/>
                  </a:lnTo>
                  <a:lnTo>
                    <a:pt x="288" y="155"/>
                  </a:lnTo>
                  <a:lnTo>
                    <a:pt x="287" y="156"/>
                  </a:lnTo>
                  <a:close/>
                  <a:moveTo>
                    <a:pt x="67" y="148"/>
                  </a:moveTo>
                  <a:lnTo>
                    <a:pt x="67" y="148"/>
                  </a:lnTo>
                  <a:lnTo>
                    <a:pt x="66" y="149"/>
                  </a:lnTo>
                  <a:lnTo>
                    <a:pt x="66" y="150"/>
                  </a:lnTo>
                  <a:lnTo>
                    <a:pt x="66" y="153"/>
                  </a:lnTo>
                  <a:lnTo>
                    <a:pt x="66" y="155"/>
                  </a:lnTo>
                  <a:lnTo>
                    <a:pt x="63" y="156"/>
                  </a:lnTo>
                  <a:lnTo>
                    <a:pt x="60" y="157"/>
                  </a:lnTo>
                  <a:lnTo>
                    <a:pt x="58" y="159"/>
                  </a:lnTo>
                  <a:lnTo>
                    <a:pt x="58" y="162"/>
                  </a:lnTo>
                  <a:lnTo>
                    <a:pt x="58" y="163"/>
                  </a:lnTo>
                  <a:lnTo>
                    <a:pt x="58" y="164"/>
                  </a:lnTo>
                  <a:lnTo>
                    <a:pt x="58" y="165"/>
                  </a:lnTo>
                  <a:lnTo>
                    <a:pt x="63" y="165"/>
                  </a:lnTo>
                  <a:lnTo>
                    <a:pt x="66" y="165"/>
                  </a:lnTo>
                  <a:lnTo>
                    <a:pt x="69" y="156"/>
                  </a:lnTo>
                  <a:lnTo>
                    <a:pt x="71" y="149"/>
                  </a:lnTo>
                  <a:lnTo>
                    <a:pt x="69" y="148"/>
                  </a:lnTo>
                  <a:lnTo>
                    <a:pt x="67" y="148"/>
                  </a:lnTo>
                  <a:close/>
                  <a:moveTo>
                    <a:pt x="88" y="140"/>
                  </a:moveTo>
                  <a:lnTo>
                    <a:pt x="88" y="145"/>
                  </a:lnTo>
                  <a:lnTo>
                    <a:pt x="91" y="145"/>
                  </a:lnTo>
                  <a:lnTo>
                    <a:pt x="90" y="143"/>
                  </a:lnTo>
                  <a:lnTo>
                    <a:pt x="90" y="142"/>
                  </a:lnTo>
                  <a:lnTo>
                    <a:pt x="90" y="141"/>
                  </a:lnTo>
                  <a:lnTo>
                    <a:pt x="88" y="140"/>
                  </a:lnTo>
                  <a:close/>
                  <a:moveTo>
                    <a:pt x="415" y="134"/>
                  </a:moveTo>
                  <a:lnTo>
                    <a:pt x="415" y="134"/>
                  </a:lnTo>
                  <a:lnTo>
                    <a:pt x="417" y="137"/>
                  </a:lnTo>
                  <a:lnTo>
                    <a:pt x="418" y="139"/>
                  </a:lnTo>
                  <a:lnTo>
                    <a:pt x="418" y="140"/>
                  </a:lnTo>
                  <a:lnTo>
                    <a:pt x="416" y="140"/>
                  </a:lnTo>
                  <a:lnTo>
                    <a:pt x="415" y="137"/>
                  </a:lnTo>
                  <a:lnTo>
                    <a:pt x="414" y="134"/>
                  </a:lnTo>
                  <a:lnTo>
                    <a:pt x="415" y="134"/>
                  </a:lnTo>
                  <a:close/>
                  <a:moveTo>
                    <a:pt x="341" y="133"/>
                  </a:moveTo>
                  <a:lnTo>
                    <a:pt x="341" y="133"/>
                  </a:lnTo>
                  <a:lnTo>
                    <a:pt x="342" y="134"/>
                  </a:lnTo>
                  <a:lnTo>
                    <a:pt x="341" y="134"/>
                  </a:lnTo>
                  <a:lnTo>
                    <a:pt x="337" y="134"/>
                  </a:lnTo>
                  <a:lnTo>
                    <a:pt x="340" y="138"/>
                  </a:lnTo>
                  <a:lnTo>
                    <a:pt x="342" y="140"/>
                  </a:lnTo>
                  <a:lnTo>
                    <a:pt x="345" y="140"/>
                  </a:lnTo>
                  <a:lnTo>
                    <a:pt x="345" y="138"/>
                  </a:lnTo>
                  <a:lnTo>
                    <a:pt x="345" y="133"/>
                  </a:lnTo>
                  <a:lnTo>
                    <a:pt x="341" y="133"/>
                  </a:lnTo>
                  <a:close/>
                  <a:moveTo>
                    <a:pt x="206" y="133"/>
                  </a:moveTo>
                  <a:lnTo>
                    <a:pt x="206" y="133"/>
                  </a:lnTo>
                  <a:lnTo>
                    <a:pt x="205" y="134"/>
                  </a:lnTo>
                  <a:lnTo>
                    <a:pt x="204" y="135"/>
                  </a:lnTo>
                  <a:lnTo>
                    <a:pt x="204" y="139"/>
                  </a:lnTo>
                  <a:lnTo>
                    <a:pt x="205" y="141"/>
                  </a:lnTo>
                  <a:lnTo>
                    <a:pt x="206" y="141"/>
                  </a:lnTo>
                  <a:lnTo>
                    <a:pt x="206" y="140"/>
                  </a:lnTo>
                  <a:lnTo>
                    <a:pt x="206" y="142"/>
                  </a:lnTo>
                  <a:lnTo>
                    <a:pt x="205" y="142"/>
                  </a:lnTo>
                  <a:lnTo>
                    <a:pt x="204" y="143"/>
                  </a:lnTo>
                  <a:lnTo>
                    <a:pt x="205" y="148"/>
                  </a:lnTo>
                  <a:lnTo>
                    <a:pt x="210" y="147"/>
                  </a:lnTo>
                  <a:lnTo>
                    <a:pt x="213" y="147"/>
                  </a:lnTo>
                  <a:lnTo>
                    <a:pt x="217" y="147"/>
                  </a:lnTo>
                  <a:lnTo>
                    <a:pt x="218" y="148"/>
                  </a:lnTo>
                  <a:lnTo>
                    <a:pt x="210" y="151"/>
                  </a:lnTo>
                  <a:lnTo>
                    <a:pt x="207" y="153"/>
                  </a:lnTo>
                  <a:lnTo>
                    <a:pt x="207" y="154"/>
                  </a:lnTo>
                  <a:lnTo>
                    <a:pt x="211" y="154"/>
                  </a:lnTo>
                  <a:lnTo>
                    <a:pt x="214" y="153"/>
                  </a:lnTo>
                  <a:lnTo>
                    <a:pt x="214" y="154"/>
                  </a:lnTo>
                  <a:lnTo>
                    <a:pt x="213" y="155"/>
                  </a:lnTo>
                  <a:lnTo>
                    <a:pt x="213" y="157"/>
                  </a:lnTo>
                  <a:lnTo>
                    <a:pt x="211" y="158"/>
                  </a:lnTo>
                  <a:lnTo>
                    <a:pt x="209" y="159"/>
                  </a:lnTo>
                  <a:lnTo>
                    <a:pt x="209" y="162"/>
                  </a:lnTo>
                  <a:lnTo>
                    <a:pt x="211" y="162"/>
                  </a:lnTo>
                  <a:lnTo>
                    <a:pt x="215" y="162"/>
                  </a:lnTo>
                  <a:lnTo>
                    <a:pt x="220" y="159"/>
                  </a:lnTo>
                  <a:lnTo>
                    <a:pt x="227" y="155"/>
                  </a:lnTo>
                  <a:lnTo>
                    <a:pt x="226" y="153"/>
                  </a:lnTo>
                  <a:lnTo>
                    <a:pt x="226" y="151"/>
                  </a:lnTo>
                  <a:lnTo>
                    <a:pt x="227" y="149"/>
                  </a:lnTo>
                  <a:lnTo>
                    <a:pt x="226" y="145"/>
                  </a:lnTo>
                  <a:lnTo>
                    <a:pt x="221" y="146"/>
                  </a:lnTo>
                  <a:lnTo>
                    <a:pt x="220" y="142"/>
                  </a:lnTo>
                  <a:lnTo>
                    <a:pt x="220" y="139"/>
                  </a:lnTo>
                  <a:lnTo>
                    <a:pt x="218" y="139"/>
                  </a:lnTo>
                  <a:lnTo>
                    <a:pt x="214" y="139"/>
                  </a:lnTo>
                  <a:lnTo>
                    <a:pt x="213" y="139"/>
                  </a:lnTo>
                  <a:lnTo>
                    <a:pt x="214" y="134"/>
                  </a:lnTo>
                  <a:lnTo>
                    <a:pt x="210" y="133"/>
                  </a:lnTo>
                  <a:lnTo>
                    <a:pt x="206" y="133"/>
                  </a:lnTo>
                  <a:close/>
                  <a:moveTo>
                    <a:pt x="249" y="131"/>
                  </a:moveTo>
                  <a:lnTo>
                    <a:pt x="249" y="131"/>
                  </a:lnTo>
                  <a:lnTo>
                    <a:pt x="244" y="132"/>
                  </a:lnTo>
                  <a:lnTo>
                    <a:pt x="243" y="134"/>
                  </a:lnTo>
                  <a:lnTo>
                    <a:pt x="245" y="135"/>
                  </a:lnTo>
                  <a:lnTo>
                    <a:pt x="250" y="138"/>
                  </a:lnTo>
                  <a:lnTo>
                    <a:pt x="250" y="140"/>
                  </a:lnTo>
                  <a:lnTo>
                    <a:pt x="246" y="141"/>
                  </a:lnTo>
                  <a:lnTo>
                    <a:pt x="242" y="140"/>
                  </a:lnTo>
                  <a:lnTo>
                    <a:pt x="244" y="143"/>
                  </a:lnTo>
                  <a:lnTo>
                    <a:pt x="245" y="146"/>
                  </a:lnTo>
                  <a:lnTo>
                    <a:pt x="246" y="147"/>
                  </a:lnTo>
                  <a:lnTo>
                    <a:pt x="249" y="147"/>
                  </a:lnTo>
                  <a:lnTo>
                    <a:pt x="247" y="148"/>
                  </a:lnTo>
                  <a:lnTo>
                    <a:pt x="246" y="149"/>
                  </a:lnTo>
                  <a:lnTo>
                    <a:pt x="246" y="150"/>
                  </a:lnTo>
                  <a:lnTo>
                    <a:pt x="250" y="153"/>
                  </a:lnTo>
                  <a:lnTo>
                    <a:pt x="251" y="154"/>
                  </a:lnTo>
                  <a:lnTo>
                    <a:pt x="250" y="154"/>
                  </a:lnTo>
                  <a:lnTo>
                    <a:pt x="247" y="155"/>
                  </a:lnTo>
                  <a:lnTo>
                    <a:pt x="249" y="156"/>
                  </a:lnTo>
                  <a:lnTo>
                    <a:pt x="246" y="156"/>
                  </a:lnTo>
                  <a:lnTo>
                    <a:pt x="244" y="156"/>
                  </a:lnTo>
                  <a:lnTo>
                    <a:pt x="245" y="151"/>
                  </a:lnTo>
                  <a:lnTo>
                    <a:pt x="239" y="146"/>
                  </a:lnTo>
                  <a:lnTo>
                    <a:pt x="235" y="139"/>
                  </a:lnTo>
                  <a:lnTo>
                    <a:pt x="233" y="139"/>
                  </a:lnTo>
                  <a:lnTo>
                    <a:pt x="230" y="139"/>
                  </a:lnTo>
                  <a:lnTo>
                    <a:pt x="228" y="143"/>
                  </a:lnTo>
                  <a:lnTo>
                    <a:pt x="231" y="143"/>
                  </a:lnTo>
                  <a:lnTo>
                    <a:pt x="231" y="147"/>
                  </a:lnTo>
                  <a:lnTo>
                    <a:pt x="230" y="149"/>
                  </a:lnTo>
                  <a:lnTo>
                    <a:pt x="235" y="153"/>
                  </a:lnTo>
                  <a:lnTo>
                    <a:pt x="235" y="159"/>
                  </a:lnTo>
                  <a:lnTo>
                    <a:pt x="223" y="158"/>
                  </a:lnTo>
                  <a:lnTo>
                    <a:pt x="223" y="162"/>
                  </a:lnTo>
                  <a:lnTo>
                    <a:pt x="222" y="162"/>
                  </a:lnTo>
                  <a:lnTo>
                    <a:pt x="223" y="165"/>
                  </a:lnTo>
                  <a:lnTo>
                    <a:pt x="223" y="169"/>
                  </a:lnTo>
                  <a:lnTo>
                    <a:pt x="235" y="164"/>
                  </a:lnTo>
                  <a:lnTo>
                    <a:pt x="246" y="161"/>
                  </a:lnTo>
                  <a:lnTo>
                    <a:pt x="250" y="161"/>
                  </a:lnTo>
                  <a:lnTo>
                    <a:pt x="251" y="162"/>
                  </a:lnTo>
                  <a:lnTo>
                    <a:pt x="250" y="162"/>
                  </a:lnTo>
                  <a:lnTo>
                    <a:pt x="246" y="164"/>
                  </a:lnTo>
                  <a:lnTo>
                    <a:pt x="242" y="166"/>
                  </a:lnTo>
                  <a:lnTo>
                    <a:pt x="244" y="174"/>
                  </a:lnTo>
                  <a:lnTo>
                    <a:pt x="249" y="174"/>
                  </a:lnTo>
                  <a:lnTo>
                    <a:pt x="253" y="174"/>
                  </a:lnTo>
                  <a:lnTo>
                    <a:pt x="262" y="173"/>
                  </a:lnTo>
                  <a:lnTo>
                    <a:pt x="270" y="173"/>
                  </a:lnTo>
                  <a:lnTo>
                    <a:pt x="275" y="173"/>
                  </a:lnTo>
                  <a:lnTo>
                    <a:pt x="275" y="170"/>
                  </a:lnTo>
                  <a:lnTo>
                    <a:pt x="276" y="169"/>
                  </a:lnTo>
                  <a:lnTo>
                    <a:pt x="275" y="165"/>
                  </a:lnTo>
                  <a:lnTo>
                    <a:pt x="274" y="164"/>
                  </a:lnTo>
                  <a:lnTo>
                    <a:pt x="274" y="165"/>
                  </a:lnTo>
                  <a:lnTo>
                    <a:pt x="275" y="161"/>
                  </a:lnTo>
                  <a:lnTo>
                    <a:pt x="275" y="157"/>
                  </a:lnTo>
                  <a:lnTo>
                    <a:pt x="270" y="157"/>
                  </a:lnTo>
                  <a:lnTo>
                    <a:pt x="269" y="153"/>
                  </a:lnTo>
                  <a:lnTo>
                    <a:pt x="269" y="149"/>
                  </a:lnTo>
                  <a:lnTo>
                    <a:pt x="269" y="145"/>
                  </a:lnTo>
                  <a:lnTo>
                    <a:pt x="268" y="140"/>
                  </a:lnTo>
                  <a:lnTo>
                    <a:pt x="262" y="139"/>
                  </a:lnTo>
                  <a:lnTo>
                    <a:pt x="262" y="137"/>
                  </a:lnTo>
                  <a:lnTo>
                    <a:pt x="262" y="135"/>
                  </a:lnTo>
                  <a:lnTo>
                    <a:pt x="261" y="134"/>
                  </a:lnTo>
                  <a:lnTo>
                    <a:pt x="261" y="133"/>
                  </a:lnTo>
                  <a:lnTo>
                    <a:pt x="259" y="133"/>
                  </a:lnTo>
                  <a:lnTo>
                    <a:pt x="258" y="135"/>
                  </a:lnTo>
                  <a:lnTo>
                    <a:pt x="258" y="138"/>
                  </a:lnTo>
                  <a:lnTo>
                    <a:pt x="258" y="139"/>
                  </a:lnTo>
                  <a:lnTo>
                    <a:pt x="260" y="139"/>
                  </a:lnTo>
                  <a:lnTo>
                    <a:pt x="259" y="140"/>
                  </a:lnTo>
                  <a:lnTo>
                    <a:pt x="255" y="141"/>
                  </a:lnTo>
                  <a:lnTo>
                    <a:pt x="253" y="141"/>
                  </a:lnTo>
                  <a:lnTo>
                    <a:pt x="252" y="140"/>
                  </a:lnTo>
                  <a:lnTo>
                    <a:pt x="253" y="139"/>
                  </a:lnTo>
                  <a:lnTo>
                    <a:pt x="249" y="131"/>
                  </a:lnTo>
                  <a:close/>
                  <a:moveTo>
                    <a:pt x="97" y="131"/>
                  </a:moveTo>
                  <a:lnTo>
                    <a:pt x="97" y="131"/>
                  </a:lnTo>
                  <a:lnTo>
                    <a:pt x="96" y="132"/>
                  </a:lnTo>
                  <a:lnTo>
                    <a:pt x="96" y="133"/>
                  </a:lnTo>
                  <a:lnTo>
                    <a:pt x="96" y="135"/>
                  </a:lnTo>
                  <a:lnTo>
                    <a:pt x="100" y="135"/>
                  </a:lnTo>
                  <a:lnTo>
                    <a:pt x="99" y="134"/>
                  </a:lnTo>
                  <a:lnTo>
                    <a:pt x="100" y="132"/>
                  </a:lnTo>
                  <a:lnTo>
                    <a:pt x="99" y="131"/>
                  </a:lnTo>
                  <a:lnTo>
                    <a:pt x="97" y="131"/>
                  </a:lnTo>
                  <a:close/>
                  <a:moveTo>
                    <a:pt x="288" y="130"/>
                  </a:moveTo>
                  <a:lnTo>
                    <a:pt x="288" y="130"/>
                  </a:lnTo>
                  <a:lnTo>
                    <a:pt x="286" y="132"/>
                  </a:lnTo>
                  <a:lnTo>
                    <a:pt x="284" y="134"/>
                  </a:lnTo>
                  <a:lnTo>
                    <a:pt x="288" y="140"/>
                  </a:lnTo>
                  <a:lnTo>
                    <a:pt x="291" y="143"/>
                  </a:lnTo>
                  <a:lnTo>
                    <a:pt x="293" y="145"/>
                  </a:lnTo>
                  <a:lnTo>
                    <a:pt x="298" y="145"/>
                  </a:lnTo>
                  <a:lnTo>
                    <a:pt x="302" y="145"/>
                  </a:lnTo>
                  <a:lnTo>
                    <a:pt x="306" y="148"/>
                  </a:lnTo>
                  <a:lnTo>
                    <a:pt x="309" y="148"/>
                  </a:lnTo>
                  <a:lnTo>
                    <a:pt x="311" y="147"/>
                  </a:lnTo>
                  <a:lnTo>
                    <a:pt x="312" y="146"/>
                  </a:lnTo>
                  <a:lnTo>
                    <a:pt x="315" y="145"/>
                  </a:lnTo>
                  <a:lnTo>
                    <a:pt x="316" y="148"/>
                  </a:lnTo>
                  <a:lnTo>
                    <a:pt x="323" y="150"/>
                  </a:lnTo>
                  <a:lnTo>
                    <a:pt x="327" y="154"/>
                  </a:lnTo>
                  <a:lnTo>
                    <a:pt x="329" y="156"/>
                  </a:lnTo>
                  <a:lnTo>
                    <a:pt x="331" y="159"/>
                  </a:lnTo>
                  <a:lnTo>
                    <a:pt x="329" y="162"/>
                  </a:lnTo>
                  <a:lnTo>
                    <a:pt x="329" y="165"/>
                  </a:lnTo>
                  <a:lnTo>
                    <a:pt x="327" y="171"/>
                  </a:lnTo>
                  <a:lnTo>
                    <a:pt x="328" y="179"/>
                  </a:lnTo>
                  <a:lnTo>
                    <a:pt x="331" y="186"/>
                  </a:lnTo>
                  <a:lnTo>
                    <a:pt x="335" y="183"/>
                  </a:lnTo>
                  <a:lnTo>
                    <a:pt x="335" y="181"/>
                  </a:lnTo>
                  <a:lnTo>
                    <a:pt x="337" y="181"/>
                  </a:lnTo>
                  <a:lnTo>
                    <a:pt x="339" y="182"/>
                  </a:lnTo>
                  <a:lnTo>
                    <a:pt x="339" y="185"/>
                  </a:lnTo>
                  <a:lnTo>
                    <a:pt x="340" y="186"/>
                  </a:lnTo>
                  <a:lnTo>
                    <a:pt x="341" y="185"/>
                  </a:lnTo>
                  <a:lnTo>
                    <a:pt x="342" y="183"/>
                  </a:lnTo>
                  <a:lnTo>
                    <a:pt x="344" y="182"/>
                  </a:lnTo>
                  <a:lnTo>
                    <a:pt x="352" y="180"/>
                  </a:lnTo>
                  <a:lnTo>
                    <a:pt x="357" y="174"/>
                  </a:lnTo>
                  <a:lnTo>
                    <a:pt x="359" y="183"/>
                  </a:lnTo>
                  <a:lnTo>
                    <a:pt x="368" y="183"/>
                  </a:lnTo>
                  <a:lnTo>
                    <a:pt x="375" y="183"/>
                  </a:lnTo>
                  <a:lnTo>
                    <a:pt x="379" y="179"/>
                  </a:lnTo>
                  <a:lnTo>
                    <a:pt x="380" y="180"/>
                  </a:lnTo>
                  <a:lnTo>
                    <a:pt x="381" y="180"/>
                  </a:lnTo>
                  <a:lnTo>
                    <a:pt x="381" y="183"/>
                  </a:lnTo>
                  <a:lnTo>
                    <a:pt x="390" y="181"/>
                  </a:lnTo>
                  <a:lnTo>
                    <a:pt x="390" y="183"/>
                  </a:lnTo>
                  <a:lnTo>
                    <a:pt x="391" y="183"/>
                  </a:lnTo>
                  <a:lnTo>
                    <a:pt x="392" y="183"/>
                  </a:lnTo>
                  <a:lnTo>
                    <a:pt x="397" y="182"/>
                  </a:lnTo>
                  <a:lnTo>
                    <a:pt x="402" y="181"/>
                  </a:lnTo>
                  <a:lnTo>
                    <a:pt x="406" y="181"/>
                  </a:lnTo>
                  <a:lnTo>
                    <a:pt x="408" y="182"/>
                  </a:lnTo>
                  <a:lnTo>
                    <a:pt x="410" y="182"/>
                  </a:lnTo>
                  <a:lnTo>
                    <a:pt x="414" y="179"/>
                  </a:lnTo>
                  <a:lnTo>
                    <a:pt x="412" y="178"/>
                  </a:lnTo>
                  <a:lnTo>
                    <a:pt x="412" y="177"/>
                  </a:lnTo>
                  <a:lnTo>
                    <a:pt x="415" y="175"/>
                  </a:lnTo>
                  <a:lnTo>
                    <a:pt x="416" y="180"/>
                  </a:lnTo>
                  <a:lnTo>
                    <a:pt x="417" y="181"/>
                  </a:lnTo>
                  <a:lnTo>
                    <a:pt x="418" y="182"/>
                  </a:lnTo>
                  <a:lnTo>
                    <a:pt x="421" y="180"/>
                  </a:lnTo>
                  <a:lnTo>
                    <a:pt x="423" y="179"/>
                  </a:lnTo>
                  <a:lnTo>
                    <a:pt x="423" y="181"/>
                  </a:lnTo>
                  <a:lnTo>
                    <a:pt x="433" y="181"/>
                  </a:lnTo>
                  <a:lnTo>
                    <a:pt x="445" y="181"/>
                  </a:lnTo>
                  <a:lnTo>
                    <a:pt x="445" y="175"/>
                  </a:lnTo>
                  <a:lnTo>
                    <a:pt x="445" y="173"/>
                  </a:lnTo>
                  <a:lnTo>
                    <a:pt x="446" y="171"/>
                  </a:lnTo>
                  <a:lnTo>
                    <a:pt x="449" y="170"/>
                  </a:lnTo>
                  <a:lnTo>
                    <a:pt x="452" y="170"/>
                  </a:lnTo>
                  <a:lnTo>
                    <a:pt x="453" y="169"/>
                  </a:lnTo>
                  <a:lnTo>
                    <a:pt x="453" y="166"/>
                  </a:lnTo>
                  <a:lnTo>
                    <a:pt x="453" y="164"/>
                  </a:lnTo>
                  <a:lnTo>
                    <a:pt x="441" y="157"/>
                  </a:lnTo>
                  <a:lnTo>
                    <a:pt x="439" y="157"/>
                  </a:lnTo>
                  <a:lnTo>
                    <a:pt x="437" y="158"/>
                  </a:lnTo>
                  <a:lnTo>
                    <a:pt x="434" y="159"/>
                  </a:lnTo>
                  <a:lnTo>
                    <a:pt x="432" y="159"/>
                  </a:lnTo>
                  <a:lnTo>
                    <a:pt x="430" y="156"/>
                  </a:lnTo>
                  <a:lnTo>
                    <a:pt x="429" y="155"/>
                  </a:lnTo>
                  <a:lnTo>
                    <a:pt x="423" y="154"/>
                  </a:lnTo>
                  <a:lnTo>
                    <a:pt x="418" y="153"/>
                  </a:lnTo>
                  <a:lnTo>
                    <a:pt x="416" y="156"/>
                  </a:lnTo>
                  <a:lnTo>
                    <a:pt x="415" y="156"/>
                  </a:lnTo>
                  <a:lnTo>
                    <a:pt x="414" y="155"/>
                  </a:lnTo>
                  <a:lnTo>
                    <a:pt x="413" y="155"/>
                  </a:lnTo>
                  <a:lnTo>
                    <a:pt x="410" y="155"/>
                  </a:lnTo>
                  <a:lnTo>
                    <a:pt x="410" y="154"/>
                  </a:lnTo>
                  <a:lnTo>
                    <a:pt x="409" y="154"/>
                  </a:lnTo>
                  <a:lnTo>
                    <a:pt x="406" y="153"/>
                  </a:lnTo>
                  <a:lnTo>
                    <a:pt x="400" y="156"/>
                  </a:lnTo>
                  <a:lnTo>
                    <a:pt x="385" y="158"/>
                  </a:lnTo>
                  <a:lnTo>
                    <a:pt x="380" y="158"/>
                  </a:lnTo>
                  <a:lnTo>
                    <a:pt x="372" y="157"/>
                  </a:lnTo>
                  <a:lnTo>
                    <a:pt x="372" y="162"/>
                  </a:lnTo>
                  <a:lnTo>
                    <a:pt x="369" y="161"/>
                  </a:lnTo>
                  <a:lnTo>
                    <a:pt x="368" y="159"/>
                  </a:lnTo>
                  <a:lnTo>
                    <a:pt x="367" y="158"/>
                  </a:lnTo>
                  <a:lnTo>
                    <a:pt x="366" y="159"/>
                  </a:lnTo>
                  <a:lnTo>
                    <a:pt x="366" y="161"/>
                  </a:lnTo>
                  <a:lnTo>
                    <a:pt x="364" y="161"/>
                  </a:lnTo>
                  <a:lnTo>
                    <a:pt x="359" y="158"/>
                  </a:lnTo>
                  <a:lnTo>
                    <a:pt x="353" y="156"/>
                  </a:lnTo>
                  <a:lnTo>
                    <a:pt x="353" y="157"/>
                  </a:lnTo>
                  <a:lnTo>
                    <a:pt x="353" y="158"/>
                  </a:lnTo>
                  <a:lnTo>
                    <a:pt x="352" y="159"/>
                  </a:lnTo>
                  <a:lnTo>
                    <a:pt x="351" y="156"/>
                  </a:lnTo>
                  <a:lnTo>
                    <a:pt x="352" y="153"/>
                  </a:lnTo>
                  <a:lnTo>
                    <a:pt x="348" y="154"/>
                  </a:lnTo>
                  <a:lnTo>
                    <a:pt x="342" y="155"/>
                  </a:lnTo>
                  <a:lnTo>
                    <a:pt x="342" y="151"/>
                  </a:lnTo>
                  <a:lnTo>
                    <a:pt x="337" y="149"/>
                  </a:lnTo>
                  <a:lnTo>
                    <a:pt x="342" y="150"/>
                  </a:lnTo>
                  <a:lnTo>
                    <a:pt x="345" y="151"/>
                  </a:lnTo>
                  <a:lnTo>
                    <a:pt x="348" y="149"/>
                  </a:lnTo>
                  <a:lnTo>
                    <a:pt x="350" y="148"/>
                  </a:lnTo>
                  <a:lnTo>
                    <a:pt x="350" y="145"/>
                  </a:lnTo>
                  <a:lnTo>
                    <a:pt x="348" y="146"/>
                  </a:lnTo>
                  <a:lnTo>
                    <a:pt x="345" y="145"/>
                  </a:lnTo>
                  <a:lnTo>
                    <a:pt x="341" y="143"/>
                  </a:lnTo>
                  <a:lnTo>
                    <a:pt x="336" y="142"/>
                  </a:lnTo>
                  <a:lnTo>
                    <a:pt x="335" y="139"/>
                  </a:lnTo>
                  <a:lnTo>
                    <a:pt x="334" y="137"/>
                  </a:lnTo>
                  <a:lnTo>
                    <a:pt x="333" y="135"/>
                  </a:lnTo>
                  <a:lnTo>
                    <a:pt x="329" y="135"/>
                  </a:lnTo>
                  <a:lnTo>
                    <a:pt x="326" y="138"/>
                  </a:lnTo>
                  <a:lnTo>
                    <a:pt x="322" y="139"/>
                  </a:lnTo>
                  <a:lnTo>
                    <a:pt x="316" y="139"/>
                  </a:lnTo>
                  <a:lnTo>
                    <a:pt x="316" y="138"/>
                  </a:lnTo>
                  <a:lnTo>
                    <a:pt x="315" y="135"/>
                  </a:lnTo>
                  <a:lnTo>
                    <a:pt x="314" y="134"/>
                  </a:lnTo>
                  <a:lnTo>
                    <a:pt x="311" y="133"/>
                  </a:lnTo>
                  <a:lnTo>
                    <a:pt x="306" y="131"/>
                  </a:lnTo>
                  <a:lnTo>
                    <a:pt x="300" y="131"/>
                  </a:lnTo>
                  <a:lnTo>
                    <a:pt x="288" y="130"/>
                  </a:lnTo>
                  <a:close/>
                  <a:moveTo>
                    <a:pt x="149" y="130"/>
                  </a:moveTo>
                  <a:lnTo>
                    <a:pt x="149" y="130"/>
                  </a:lnTo>
                  <a:lnTo>
                    <a:pt x="148" y="131"/>
                  </a:lnTo>
                  <a:lnTo>
                    <a:pt x="146" y="131"/>
                  </a:lnTo>
                  <a:lnTo>
                    <a:pt x="147" y="139"/>
                  </a:lnTo>
                  <a:lnTo>
                    <a:pt x="146" y="147"/>
                  </a:lnTo>
                  <a:lnTo>
                    <a:pt x="149" y="148"/>
                  </a:lnTo>
                  <a:lnTo>
                    <a:pt x="153" y="149"/>
                  </a:lnTo>
                  <a:lnTo>
                    <a:pt x="152" y="151"/>
                  </a:lnTo>
                  <a:lnTo>
                    <a:pt x="150" y="154"/>
                  </a:lnTo>
                  <a:lnTo>
                    <a:pt x="150" y="155"/>
                  </a:lnTo>
                  <a:lnTo>
                    <a:pt x="150" y="156"/>
                  </a:lnTo>
                  <a:lnTo>
                    <a:pt x="154" y="156"/>
                  </a:lnTo>
                  <a:lnTo>
                    <a:pt x="156" y="161"/>
                  </a:lnTo>
                  <a:lnTo>
                    <a:pt x="145" y="161"/>
                  </a:lnTo>
                  <a:lnTo>
                    <a:pt x="138" y="159"/>
                  </a:lnTo>
                  <a:lnTo>
                    <a:pt x="132" y="159"/>
                  </a:lnTo>
                  <a:lnTo>
                    <a:pt x="130" y="157"/>
                  </a:lnTo>
                  <a:lnTo>
                    <a:pt x="128" y="155"/>
                  </a:lnTo>
                  <a:lnTo>
                    <a:pt x="125" y="153"/>
                  </a:lnTo>
                  <a:lnTo>
                    <a:pt x="123" y="151"/>
                  </a:lnTo>
                  <a:lnTo>
                    <a:pt x="120" y="151"/>
                  </a:lnTo>
                  <a:lnTo>
                    <a:pt x="115" y="151"/>
                  </a:lnTo>
                  <a:lnTo>
                    <a:pt x="112" y="149"/>
                  </a:lnTo>
                  <a:lnTo>
                    <a:pt x="108" y="147"/>
                  </a:lnTo>
                  <a:lnTo>
                    <a:pt x="100" y="146"/>
                  </a:lnTo>
                  <a:lnTo>
                    <a:pt x="93" y="145"/>
                  </a:lnTo>
                  <a:lnTo>
                    <a:pt x="92" y="148"/>
                  </a:lnTo>
                  <a:lnTo>
                    <a:pt x="89" y="147"/>
                  </a:lnTo>
                  <a:lnTo>
                    <a:pt x="84" y="147"/>
                  </a:lnTo>
                  <a:lnTo>
                    <a:pt x="84" y="150"/>
                  </a:lnTo>
                  <a:lnTo>
                    <a:pt x="84" y="155"/>
                  </a:lnTo>
                  <a:lnTo>
                    <a:pt x="91" y="154"/>
                  </a:lnTo>
                  <a:lnTo>
                    <a:pt x="89" y="155"/>
                  </a:lnTo>
                  <a:lnTo>
                    <a:pt x="80" y="157"/>
                  </a:lnTo>
                  <a:lnTo>
                    <a:pt x="80" y="162"/>
                  </a:lnTo>
                  <a:lnTo>
                    <a:pt x="88" y="162"/>
                  </a:lnTo>
                  <a:lnTo>
                    <a:pt x="89" y="162"/>
                  </a:lnTo>
                  <a:lnTo>
                    <a:pt x="79" y="165"/>
                  </a:lnTo>
                  <a:lnTo>
                    <a:pt x="79" y="170"/>
                  </a:lnTo>
                  <a:lnTo>
                    <a:pt x="85" y="169"/>
                  </a:lnTo>
                  <a:lnTo>
                    <a:pt x="88" y="167"/>
                  </a:lnTo>
                  <a:lnTo>
                    <a:pt x="91" y="169"/>
                  </a:lnTo>
                  <a:lnTo>
                    <a:pt x="91" y="170"/>
                  </a:lnTo>
                  <a:lnTo>
                    <a:pt x="92" y="171"/>
                  </a:lnTo>
                  <a:lnTo>
                    <a:pt x="93" y="171"/>
                  </a:lnTo>
                  <a:lnTo>
                    <a:pt x="93" y="166"/>
                  </a:lnTo>
                  <a:lnTo>
                    <a:pt x="97" y="167"/>
                  </a:lnTo>
                  <a:lnTo>
                    <a:pt x="98" y="167"/>
                  </a:lnTo>
                  <a:lnTo>
                    <a:pt x="97" y="169"/>
                  </a:lnTo>
                  <a:lnTo>
                    <a:pt x="96" y="169"/>
                  </a:lnTo>
                  <a:lnTo>
                    <a:pt x="97" y="173"/>
                  </a:lnTo>
                  <a:lnTo>
                    <a:pt x="98" y="172"/>
                  </a:lnTo>
                  <a:lnTo>
                    <a:pt x="99" y="171"/>
                  </a:lnTo>
                  <a:lnTo>
                    <a:pt x="98" y="170"/>
                  </a:lnTo>
                  <a:lnTo>
                    <a:pt x="101" y="170"/>
                  </a:lnTo>
                  <a:lnTo>
                    <a:pt x="101" y="167"/>
                  </a:lnTo>
                  <a:lnTo>
                    <a:pt x="101" y="164"/>
                  </a:lnTo>
                  <a:lnTo>
                    <a:pt x="100" y="161"/>
                  </a:lnTo>
                  <a:lnTo>
                    <a:pt x="100" y="158"/>
                  </a:lnTo>
                  <a:lnTo>
                    <a:pt x="101" y="157"/>
                  </a:lnTo>
                  <a:lnTo>
                    <a:pt x="104" y="156"/>
                  </a:lnTo>
                  <a:lnTo>
                    <a:pt x="105" y="157"/>
                  </a:lnTo>
                  <a:lnTo>
                    <a:pt x="106" y="158"/>
                  </a:lnTo>
                  <a:lnTo>
                    <a:pt x="106" y="161"/>
                  </a:lnTo>
                  <a:lnTo>
                    <a:pt x="106" y="165"/>
                  </a:lnTo>
                  <a:lnTo>
                    <a:pt x="105" y="169"/>
                  </a:lnTo>
                  <a:lnTo>
                    <a:pt x="120" y="166"/>
                  </a:lnTo>
                  <a:lnTo>
                    <a:pt x="120" y="164"/>
                  </a:lnTo>
                  <a:lnTo>
                    <a:pt x="123" y="164"/>
                  </a:lnTo>
                  <a:lnTo>
                    <a:pt x="126" y="165"/>
                  </a:lnTo>
                  <a:lnTo>
                    <a:pt x="131" y="167"/>
                  </a:lnTo>
                  <a:lnTo>
                    <a:pt x="136" y="166"/>
                  </a:lnTo>
                  <a:lnTo>
                    <a:pt x="138" y="165"/>
                  </a:lnTo>
                  <a:lnTo>
                    <a:pt x="140" y="162"/>
                  </a:lnTo>
                  <a:lnTo>
                    <a:pt x="139" y="165"/>
                  </a:lnTo>
                  <a:lnTo>
                    <a:pt x="137" y="169"/>
                  </a:lnTo>
                  <a:lnTo>
                    <a:pt x="132" y="171"/>
                  </a:lnTo>
                  <a:lnTo>
                    <a:pt x="129" y="172"/>
                  </a:lnTo>
                  <a:lnTo>
                    <a:pt x="124" y="172"/>
                  </a:lnTo>
                  <a:lnTo>
                    <a:pt x="117" y="173"/>
                  </a:lnTo>
                  <a:lnTo>
                    <a:pt x="106" y="179"/>
                  </a:lnTo>
                  <a:lnTo>
                    <a:pt x="107" y="182"/>
                  </a:lnTo>
                  <a:lnTo>
                    <a:pt x="108" y="186"/>
                  </a:lnTo>
                  <a:lnTo>
                    <a:pt x="115" y="186"/>
                  </a:lnTo>
                  <a:lnTo>
                    <a:pt x="119" y="186"/>
                  </a:lnTo>
                  <a:lnTo>
                    <a:pt x="123" y="186"/>
                  </a:lnTo>
                  <a:lnTo>
                    <a:pt x="126" y="182"/>
                  </a:lnTo>
                  <a:lnTo>
                    <a:pt x="130" y="179"/>
                  </a:lnTo>
                  <a:lnTo>
                    <a:pt x="132" y="175"/>
                  </a:lnTo>
                  <a:lnTo>
                    <a:pt x="136" y="173"/>
                  </a:lnTo>
                  <a:lnTo>
                    <a:pt x="139" y="173"/>
                  </a:lnTo>
                  <a:lnTo>
                    <a:pt x="144" y="174"/>
                  </a:lnTo>
                  <a:lnTo>
                    <a:pt x="149" y="172"/>
                  </a:lnTo>
                  <a:lnTo>
                    <a:pt x="154" y="170"/>
                  </a:lnTo>
                  <a:lnTo>
                    <a:pt x="157" y="171"/>
                  </a:lnTo>
                  <a:lnTo>
                    <a:pt x="161" y="172"/>
                  </a:lnTo>
                  <a:lnTo>
                    <a:pt x="164" y="173"/>
                  </a:lnTo>
                  <a:lnTo>
                    <a:pt x="168" y="173"/>
                  </a:lnTo>
                  <a:lnTo>
                    <a:pt x="168" y="169"/>
                  </a:lnTo>
                  <a:lnTo>
                    <a:pt x="171" y="169"/>
                  </a:lnTo>
                  <a:lnTo>
                    <a:pt x="172" y="169"/>
                  </a:lnTo>
                  <a:lnTo>
                    <a:pt x="171" y="170"/>
                  </a:lnTo>
                  <a:lnTo>
                    <a:pt x="180" y="169"/>
                  </a:lnTo>
                  <a:lnTo>
                    <a:pt x="184" y="167"/>
                  </a:lnTo>
                  <a:lnTo>
                    <a:pt x="187" y="166"/>
                  </a:lnTo>
                  <a:lnTo>
                    <a:pt x="188" y="165"/>
                  </a:lnTo>
                  <a:lnTo>
                    <a:pt x="189" y="162"/>
                  </a:lnTo>
                  <a:lnTo>
                    <a:pt x="189" y="158"/>
                  </a:lnTo>
                  <a:lnTo>
                    <a:pt x="188" y="153"/>
                  </a:lnTo>
                  <a:lnTo>
                    <a:pt x="186" y="148"/>
                  </a:lnTo>
                  <a:lnTo>
                    <a:pt x="184" y="147"/>
                  </a:lnTo>
                  <a:lnTo>
                    <a:pt x="181" y="147"/>
                  </a:lnTo>
                  <a:lnTo>
                    <a:pt x="179" y="145"/>
                  </a:lnTo>
                  <a:lnTo>
                    <a:pt x="179" y="147"/>
                  </a:lnTo>
                  <a:lnTo>
                    <a:pt x="179" y="150"/>
                  </a:lnTo>
                  <a:lnTo>
                    <a:pt x="179" y="156"/>
                  </a:lnTo>
                  <a:lnTo>
                    <a:pt x="179" y="157"/>
                  </a:lnTo>
                  <a:lnTo>
                    <a:pt x="176" y="157"/>
                  </a:lnTo>
                  <a:lnTo>
                    <a:pt x="176" y="156"/>
                  </a:lnTo>
                  <a:lnTo>
                    <a:pt x="177" y="154"/>
                  </a:lnTo>
                  <a:lnTo>
                    <a:pt x="176" y="151"/>
                  </a:lnTo>
                  <a:lnTo>
                    <a:pt x="174" y="150"/>
                  </a:lnTo>
                  <a:lnTo>
                    <a:pt x="173" y="151"/>
                  </a:lnTo>
                  <a:lnTo>
                    <a:pt x="171" y="153"/>
                  </a:lnTo>
                  <a:lnTo>
                    <a:pt x="171" y="149"/>
                  </a:lnTo>
                  <a:lnTo>
                    <a:pt x="171" y="145"/>
                  </a:lnTo>
                  <a:lnTo>
                    <a:pt x="165" y="146"/>
                  </a:lnTo>
                  <a:lnTo>
                    <a:pt x="162" y="143"/>
                  </a:lnTo>
                  <a:lnTo>
                    <a:pt x="153" y="138"/>
                  </a:lnTo>
                  <a:lnTo>
                    <a:pt x="154" y="135"/>
                  </a:lnTo>
                  <a:lnTo>
                    <a:pt x="154" y="134"/>
                  </a:lnTo>
                  <a:lnTo>
                    <a:pt x="154" y="133"/>
                  </a:lnTo>
                  <a:lnTo>
                    <a:pt x="149" y="130"/>
                  </a:lnTo>
                  <a:close/>
                  <a:moveTo>
                    <a:pt x="307" y="116"/>
                  </a:moveTo>
                  <a:lnTo>
                    <a:pt x="307" y="116"/>
                  </a:lnTo>
                  <a:lnTo>
                    <a:pt x="302" y="117"/>
                  </a:lnTo>
                  <a:lnTo>
                    <a:pt x="296" y="121"/>
                  </a:lnTo>
                  <a:lnTo>
                    <a:pt x="293" y="121"/>
                  </a:lnTo>
                  <a:lnTo>
                    <a:pt x="291" y="120"/>
                  </a:lnTo>
                  <a:lnTo>
                    <a:pt x="288" y="118"/>
                  </a:lnTo>
                  <a:lnTo>
                    <a:pt x="287" y="123"/>
                  </a:lnTo>
                  <a:lnTo>
                    <a:pt x="288" y="123"/>
                  </a:lnTo>
                  <a:lnTo>
                    <a:pt x="290" y="123"/>
                  </a:lnTo>
                  <a:lnTo>
                    <a:pt x="291" y="122"/>
                  </a:lnTo>
                  <a:lnTo>
                    <a:pt x="293" y="122"/>
                  </a:lnTo>
                  <a:lnTo>
                    <a:pt x="300" y="124"/>
                  </a:lnTo>
                  <a:lnTo>
                    <a:pt x="304" y="125"/>
                  </a:lnTo>
                  <a:lnTo>
                    <a:pt x="307" y="126"/>
                  </a:lnTo>
                  <a:lnTo>
                    <a:pt x="312" y="126"/>
                  </a:lnTo>
                  <a:lnTo>
                    <a:pt x="317" y="124"/>
                  </a:lnTo>
                  <a:lnTo>
                    <a:pt x="319" y="123"/>
                  </a:lnTo>
                  <a:lnTo>
                    <a:pt x="320" y="120"/>
                  </a:lnTo>
                  <a:lnTo>
                    <a:pt x="319" y="118"/>
                  </a:lnTo>
                  <a:lnTo>
                    <a:pt x="317" y="116"/>
                  </a:lnTo>
                  <a:lnTo>
                    <a:pt x="312" y="115"/>
                  </a:lnTo>
                  <a:lnTo>
                    <a:pt x="307" y="116"/>
                  </a:lnTo>
                  <a:close/>
                  <a:moveTo>
                    <a:pt x="342" y="113"/>
                  </a:moveTo>
                  <a:lnTo>
                    <a:pt x="342" y="113"/>
                  </a:lnTo>
                  <a:lnTo>
                    <a:pt x="340" y="116"/>
                  </a:lnTo>
                  <a:lnTo>
                    <a:pt x="337" y="118"/>
                  </a:lnTo>
                  <a:lnTo>
                    <a:pt x="339" y="121"/>
                  </a:lnTo>
                  <a:lnTo>
                    <a:pt x="340" y="123"/>
                  </a:lnTo>
                  <a:lnTo>
                    <a:pt x="344" y="124"/>
                  </a:lnTo>
                  <a:lnTo>
                    <a:pt x="345" y="124"/>
                  </a:lnTo>
                  <a:lnTo>
                    <a:pt x="345" y="123"/>
                  </a:lnTo>
                  <a:lnTo>
                    <a:pt x="349" y="116"/>
                  </a:lnTo>
                  <a:lnTo>
                    <a:pt x="345" y="114"/>
                  </a:lnTo>
                  <a:lnTo>
                    <a:pt x="342" y="113"/>
                  </a:lnTo>
                  <a:close/>
                  <a:moveTo>
                    <a:pt x="231" y="113"/>
                  </a:moveTo>
                  <a:lnTo>
                    <a:pt x="231" y="113"/>
                  </a:lnTo>
                  <a:lnTo>
                    <a:pt x="228" y="117"/>
                  </a:lnTo>
                  <a:lnTo>
                    <a:pt x="230" y="117"/>
                  </a:lnTo>
                  <a:lnTo>
                    <a:pt x="235" y="121"/>
                  </a:lnTo>
                  <a:lnTo>
                    <a:pt x="235" y="118"/>
                  </a:lnTo>
                  <a:lnTo>
                    <a:pt x="236" y="120"/>
                  </a:lnTo>
                  <a:lnTo>
                    <a:pt x="237" y="118"/>
                  </a:lnTo>
                  <a:lnTo>
                    <a:pt x="237" y="116"/>
                  </a:lnTo>
                  <a:lnTo>
                    <a:pt x="231" y="113"/>
                  </a:lnTo>
                  <a:close/>
                  <a:moveTo>
                    <a:pt x="196" y="113"/>
                  </a:moveTo>
                  <a:lnTo>
                    <a:pt x="196" y="113"/>
                  </a:lnTo>
                  <a:lnTo>
                    <a:pt x="198" y="125"/>
                  </a:lnTo>
                  <a:lnTo>
                    <a:pt x="202" y="125"/>
                  </a:lnTo>
                  <a:lnTo>
                    <a:pt x="202" y="118"/>
                  </a:lnTo>
                  <a:lnTo>
                    <a:pt x="198" y="113"/>
                  </a:lnTo>
                  <a:lnTo>
                    <a:pt x="196" y="113"/>
                  </a:lnTo>
                  <a:close/>
                  <a:moveTo>
                    <a:pt x="76" y="112"/>
                  </a:moveTo>
                  <a:lnTo>
                    <a:pt x="76" y="112"/>
                  </a:lnTo>
                  <a:lnTo>
                    <a:pt x="74" y="114"/>
                  </a:lnTo>
                  <a:lnTo>
                    <a:pt x="73" y="116"/>
                  </a:lnTo>
                  <a:lnTo>
                    <a:pt x="74" y="116"/>
                  </a:lnTo>
                  <a:lnTo>
                    <a:pt x="72" y="117"/>
                  </a:lnTo>
                  <a:lnTo>
                    <a:pt x="71" y="118"/>
                  </a:lnTo>
                  <a:lnTo>
                    <a:pt x="69" y="120"/>
                  </a:lnTo>
                  <a:lnTo>
                    <a:pt x="66" y="121"/>
                  </a:lnTo>
                  <a:lnTo>
                    <a:pt x="61" y="117"/>
                  </a:lnTo>
                  <a:lnTo>
                    <a:pt x="52" y="118"/>
                  </a:lnTo>
                  <a:lnTo>
                    <a:pt x="44" y="121"/>
                  </a:lnTo>
                  <a:lnTo>
                    <a:pt x="39" y="126"/>
                  </a:lnTo>
                  <a:lnTo>
                    <a:pt x="35" y="130"/>
                  </a:lnTo>
                  <a:lnTo>
                    <a:pt x="32" y="131"/>
                  </a:lnTo>
                  <a:lnTo>
                    <a:pt x="31" y="131"/>
                  </a:lnTo>
                  <a:lnTo>
                    <a:pt x="30" y="130"/>
                  </a:lnTo>
                  <a:lnTo>
                    <a:pt x="28" y="130"/>
                  </a:lnTo>
                  <a:lnTo>
                    <a:pt x="27" y="130"/>
                  </a:lnTo>
                  <a:lnTo>
                    <a:pt x="26" y="132"/>
                  </a:lnTo>
                  <a:lnTo>
                    <a:pt x="23" y="135"/>
                  </a:lnTo>
                  <a:lnTo>
                    <a:pt x="22" y="135"/>
                  </a:lnTo>
                  <a:lnTo>
                    <a:pt x="22" y="140"/>
                  </a:lnTo>
                  <a:lnTo>
                    <a:pt x="19" y="141"/>
                  </a:lnTo>
                  <a:lnTo>
                    <a:pt x="17" y="140"/>
                  </a:lnTo>
                  <a:lnTo>
                    <a:pt x="14" y="140"/>
                  </a:lnTo>
                  <a:lnTo>
                    <a:pt x="6" y="145"/>
                  </a:lnTo>
                  <a:lnTo>
                    <a:pt x="11" y="150"/>
                  </a:lnTo>
                  <a:lnTo>
                    <a:pt x="17" y="157"/>
                  </a:lnTo>
                  <a:lnTo>
                    <a:pt x="26" y="153"/>
                  </a:lnTo>
                  <a:lnTo>
                    <a:pt x="25" y="154"/>
                  </a:lnTo>
                  <a:lnTo>
                    <a:pt x="26" y="155"/>
                  </a:lnTo>
                  <a:lnTo>
                    <a:pt x="27" y="156"/>
                  </a:lnTo>
                  <a:lnTo>
                    <a:pt x="28" y="156"/>
                  </a:lnTo>
                  <a:lnTo>
                    <a:pt x="31" y="155"/>
                  </a:lnTo>
                  <a:lnTo>
                    <a:pt x="32" y="154"/>
                  </a:lnTo>
                  <a:lnTo>
                    <a:pt x="32" y="153"/>
                  </a:lnTo>
                  <a:lnTo>
                    <a:pt x="34" y="154"/>
                  </a:lnTo>
                  <a:lnTo>
                    <a:pt x="35" y="155"/>
                  </a:lnTo>
                  <a:lnTo>
                    <a:pt x="35" y="148"/>
                  </a:lnTo>
                  <a:lnTo>
                    <a:pt x="39" y="155"/>
                  </a:lnTo>
                  <a:lnTo>
                    <a:pt x="43" y="156"/>
                  </a:lnTo>
                  <a:lnTo>
                    <a:pt x="46" y="154"/>
                  </a:lnTo>
                  <a:lnTo>
                    <a:pt x="48" y="151"/>
                  </a:lnTo>
                  <a:lnTo>
                    <a:pt x="49" y="147"/>
                  </a:lnTo>
                  <a:lnTo>
                    <a:pt x="48" y="145"/>
                  </a:lnTo>
                  <a:lnTo>
                    <a:pt x="49" y="146"/>
                  </a:lnTo>
                  <a:lnTo>
                    <a:pt x="52" y="148"/>
                  </a:lnTo>
                  <a:lnTo>
                    <a:pt x="52" y="145"/>
                  </a:lnTo>
                  <a:lnTo>
                    <a:pt x="56" y="145"/>
                  </a:lnTo>
                  <a:lnTo>
                    <a:pt x="56" y="143"/>
                  </a:lnTo>
                  <a:lnTo>
                    <a:pt x="56" y="140"/>
                  </a:lnTo>
                  <a:lnTo>
                    <a:pt x="56" y="135"/>
                  </a:lnTo>
                  <a:lnTo>
                    <a:pt x="58" y="135"/>
                  </a:lnTo>
                  <a:lnTo>
                    <a:pt x="60" y="138"/>
                  </a:lnTo>
                  <a:lnTo>
                    <a:pt x="61" y="131"/>
                  </a:lnTo>
                  <a:lnTo>
                    <a:pt x="66" y="131"/>
                  </a:lnTo>
                  <a:lnTo>
                    <a:pt x="61" y="142"/>
                  </a:lnTo>
                  <a:lnTo>
                    <a:pt x="65" y="142"/>
                  </a:lnTo>
                  <a:lnTo>
                    <a:pt x="67" y="143"/>
                  </a:lnTo>
                  <a:lnTo>
                    <a:pt x="72" y="140"/>
                  </a:lnTo>
                  <a:lnTo>
                    <a:pt x="76" y="135"/>
                  </a:lnTo>
                  <a:lnTo>
                    <a:pt x="77" y="133"/>
                  </a:lnTo>
                  <a:lnTo>
                    <a:pt x="79" y="131"/>
                  </a:lnTo>
                  <a:lnTo>
                    <a:pt x="79" y="130"/>
                  </a:lnTo>
                  <a:lnTo>
                    <a:pt x="76" y="128"/>
                  </a:lnTo>
                  <a:lnTo>
                    <a:pt x="81" y="129"/>
                  </a:lnTo>
                  <a:lnTo>
                    <a:pt x="87" y="130"/>
                  </a:lnTo>
                  <a:lnTo>
                    <a:pt x="87" y="129"/>
                  </a:lnTo>
                  <a:lnTo>
                    <a:pt x="85" y="128"/>
                  </a:lnTo>
                  <a:lnTo>
                    <a:pt x="84" y="128"/>
                  </a:lnTo>
                  <a:lnTo>
                    <a:pt x="84" y="125"/>
                  </a:lnTo>
                  <a:lnTo>
                    <a:pt x="88" y="125"/>
                  </a:lnTo>
                  <a:lnTo>
                    <a:pt x="88" y="124"/>
                  </a:lnTo>
                  <a:lnTo>
                    <a:pt x="88" y="122"/>
                  </a:lnTo>
                  <a:lnTo>
                    <a:pt x="89" y="121"/>
                  </a:lnTo>
                  <a:lnTo>
                    <a:pt x="89" y="117"/>
                  </a:lnTo>
                  <a:lnTo>
                    <a:pt x="88" y="116"/>
                  </a:lnTo>
                  <a:lnTo>
                    <a:pt x="85" y="114"/>
                  </a:lnTo>
                  <a:lnTo>
                    <a:pt x="76" y="112"/>
                  </a:lnTo>
                  <a:close/>
                  <a:moveTo>
                    <a:pt x="422" y="109"/>
                  </a:moveTo>
                  <a:lnTo>
                    <a:pt x="422" y="109"/>
                  </a:lnTo>
                  <a:lnTo>
                    <a:pt x="422" y="110"/>
                  </a:lnTo>
                  <a:lnTo>
                    <a:pt x="422" y="112"/>
                  </a:lnTo>
                  <a:lnTo>
                    <a:pt x="420" y="113"/>
                  </a:lnTo>
                  <a:lnTo>
                    <a:pt x="420" y="110"/>
                  </a:lnTo>
                  <a:lnTo>
                    <a:pt x="420" y="109"/>
                  </a:lnTo>
                  <a:lnTo>
                    <a:pt x="422" y="109"/>
                  </a:lnTo>
                  <a:close/>
                  <a:moveTo>
                    <a:pt x="140" y="108"/>
                  </a:moveTo>
                  <a:lnTo>
                    <a:pt x="139" y="112"/>
                  </a:lnTo>
                  <a:lnTo>
                    <a:pt x="136" y="110"/>
                  </a:lnTo>
                  <a:lnTo>
                    <a:pt x="134" y="109"/>
                  </a:lnTo>
                  <a:lnTo>
                    <a:pt x="132" y="109"/>
                  </a:lnTo>
                  <a:lnTo>
                    <a:pt x="129" y="110"/>
                  </a:lnTo>
                  <a:lnTo>
                    <a:pt x="125" y="114"/>
                  </a:lnTo>
                  <a:lnTo>
                    <a:pt x="122" y="116"/>
                  </a:lnTo>
                  <a:lnTo>
                    <a:pt x="119" y="117"/>
                  </a:lnTo>
                  <a:lnTo>
                    <a:pt x="116" y="116"/>
                  </a:lnTo>
                  <a:lnTo>
                    <a:pt x="114" y="116"/>
                  </a:lnTo>
                  <a:lnTo>
                    <a:pt x="114" y="123"/>
                  </a:lnTo>
                  <a:lnTo>
                    <a:pt x="114" y="130"/>
                  </a:lnTo>
                  <a:lnTo>
                    <a:pt x="122" y="133"/>
                  </a:lnTo>
                  <a:lnTo>
                    <a:pt x="131" y="132"/>
                  </a:lnTo>
                  <a:lnTo>
                    <a:pt x="140" y="130"/>
                  </a:lnTo>
                  <a:lnTo>
                    <a:pt x="141" y="129"/>
                  </a:lnTo>
                  <a:lnTo>
                    <a:pt x="142" y="126"/>
                  </a:lnTo>
                  <a:lnTo>
                    <a:pt x="145" y="122"/>
                  </a:lnTo>
                  <a:lnTo>
                    <a:pt x="142" y="120"/>
                  </a:lnTo>
                  <a:lnTo>
                    <a:pt x="140" y="117"/>
                  </a:lnTo>
                  <a:lnTo>
                    <a:pt x="144" y="117"/>
                  </a:lnTo>
                  <a:lnTo>
                    <a:pt x="146" y="117"/>
                  </a:lnTo>
                  <a:lnTo>
                    <a:pt x="148" y="116"/>
                  </a:lnTo>
                  <a:lnTo>
                    <a:pt x="149" y="115"/>
                  </a:lnTo>
                  <a:lnTo>
                    <a:pt x="149" y="113"/>
                  </a:lnTo>
                  <a:lnTo>
                    <a:pt x="149" y="112"/>
                  </a:lnTo>
                  <a:lnTo>
                    <a:pt x="145" y="109"/>
                  </a:lnTo>
                  <a:lnTo>
                    <a:pt x="140" y="108"/>
                  </a:lnTo>
                  <a:close/>
                  <a:moveTo>
                    <a:pt x="98" y="105"/>
                  </a:moveTo>
                  <a:lnTo>
                    <a:pt x="98" y="105"/>
                  </a:lnTo>
                  <a:lnTo>
                    <a:pt x="92" y="108"/>
                  </a:lnTo>
                  <a:lnTo>
                    <a:pt x="92" y="112"/>
                  </a:lnTo>
                  <a:lnTo>
                    <a:pt x="92" y="114"/>
                  </a:lnTo>
                  <a:lnTo>
                    <a:pt x="95" y="115"/>
                  </a:lnTo>
                  <a:lnTo>
                    <a:pt x="96" y="117"/>
                  </a:lnTo>
                  <a:lnTo>
                    <a:pt x="98" y="117"/>
                  </a:lnTo>
                  <a:lnTo>
                    <a:pt x="101" y="117"/>
                  </a:lnTo>
                  <a:lnTo>
                    <a:pt x="105" y="112"/>
                  </a:lnTo>
                  <a:lnTo>
                    <a:pt x="101" y="108"/>
                  </a:lnTo>
                  <a:lnTo>
                    <a:pt x="98" y="105"/>
                  </a:lnTo>
                  <a:close/>
                  <a:moveTo>
                    <a:pt x="113" y="99"/>
                  </a:moveTo>
                  <a:lnTo>
                    <a:pt x="113" y="99"/>
                  </a:lnTo>
                  <a:lnTo>
                    <a:pt x="109" y="105"/>
                  </a:lnTo>
                  <a:lnTo>
                    <a:pt x="122" y="104"/>
                  </a:lnTo>
                  <a:lnTo>
                    <a:pt x="123" y="105"/>
                  </a:lnTo>
                  <a:lnTo>
                    <a:pt x="126" y="107"/>
                  </a:lnTo>
                  <a:lnTo>
                    <a:pt x="126" y="108"/>
                  </a:lnTo>
                  <a:lnTo>
                    <a:pt x="132" y="104"/>
                  </a:lnTo>
                  <a:lnTo>
                    <a:pt x="132" y="102"/>
                  </a:lnTo>
                  <a:lnTo>
                    <a:pt x="131" y="101"/>
                  </a:lnTo>
                  <a:lnTo>
                    <a:pt x="131" y="99"/>
                  </a:lnTo>
                  <a:lnTo>
                    <a:pt x="113" y="99"/>
                  </a:lnTo>
                  <a:close/>
                  <a:moveTo>
                    <a:pt x="146" y="94"/>
                  </a:moveTo>
                  <a:lnTo>
                    <a:pt x="146" y="94"/>
                  </a:lnTo>
                  <a:lnTo>
                    <a:pt x="145" y="94"/>
                  </a:lnTo>
                  <a:lnTo>
                    <a:pt x="142" y="96"/>
                  </a:lnTo>
                  <a:lnTo>
                    <a:pt x="139" y="99"/>
                  </a:lnTo>
                  <a:lnTo>
                    <a:pt x="137" y="99"/>
                  </a:lnTo>
                  <a:lnTo>
                    <a:pt x="134" y="99"/>
                  </a:lnTo>
                  <a:lnTo>
                    <a:pt x="136" y="100"/>
                  </a:lnTo>
                  <a:lnTo>
                    <a:pt x="134" y="101"/>
                  </a:lnTo>
                  <a:lnTo>
                    <a:pt x="134" y="102"/>
                  </a:lnTo>
                  <a:lnTo>
                    <a:pt x="136" y="104"/>
                  </a:lnTo>
                  <a:lnTo>
                    <a:pt x="141" y="105"/>
                  </a:lnTo>
                  <a:lnTo>
                    <a:pt x="145" y="106"/>
                  </a:lnTo>
                  <a:lnTo>
                    <a:pt x="147" y="107"/>
                  </a:lnTo>
                  <a:lnTo>
                    <a:pt x="149" y="107"/>
                  </a:lnTo>
                  <a:lnTo>
                    <a:pt x="153" y="106"/>
                  </a:lnTo>
                  <a:lnTo>
                    <a:pt x="154" y="104"/>
                  </a:lnTo>
                  <a:lnTo>
                    <a:pt x="155" y="101"/>
                  </a:lnTo>
                  <a:lnTo>
                    <a:pt x="155" y="99"/>
                  </a:lnTo>
                  <a:lnTo>
                    <a:pt x="154" y="97"/>
                  </a:lnTo>
                  <a:lnTo>
                    <a:pt x="153" y="96"/>
                  </a:lnTo>
                  <a:lnTo>
                    <a:pt x="149" y="94"/>
                  </a:lnTo>
                  <a:lnTo>
                    <a:pt x="146" y="94"/>
                  </a:lnTo>
                  <a:close/>
                  <a:moveTo>
                    <a:pt x="389" y="92"/>
                  </a:moveTo>
                  <a:lnTo>
                    <a:pt x="389" y="92"/>
                  </a:lnTo>
                  <a:lnTo>
                    <a:pt x="390" y="93"/>
                  </a:lnTo>
                  <a:lnTo>
                    <a:pt x="389" y="94"/>
                  </a:lnTo>
                  <a:lnTo>
                    <a:pt x="388" y="96"/>
                  </a:lnTo>
                  <a:lnTo>
                    <a:pt x="388" y="93"/>
                  </a:lnTo>
                  <a:lnTo>
                    <a:pt x="388" y="92"/>
                  </a:lnTo>
                  <a:lnTo>
                    <a:pt x="389" y="92"/>
                  </a:lnTo>
                  <a:close/>
                  <a:moveTo>
                    <a:pt x="266" y="92"/>
                  </a:moveTo>
                  <a:lnTo>
                    <a:pt x="266" y="105"/>
                  </a:lnTo>
                  <a:lnTo>
                    <a:pt x="271" y="106"/>
                  </a:lnTo>
                  <a:lnTo>
                    <a:pt x="276" y="108"/>
                  </a:lnTo>
                  <a:lnTo>
                    <a:pt x="277" y="109"/>
                  </a:lnTo>
                  <a:lnTo>
                    <a:pt x="276" y="109"/>
                  </a:lnTo>
                  <a:lnTo>
                    <a:pt x="274" y="109"/>
                  </a:lnTo>
                  <a:lnTo>
                    <a:pt x="277" y="115"/>
                  </a:lnTo>
                  <a:lnTo>
                    <a:pt x="279" y="118"/>
                  </a:lnTo>
                  <a:lnTo>
                    <a:pt x="280" y="120"/>
                  </a:lnTo>
                  <a:lnTo>
                    <a:pt x="283" y="120"/>
                  </a:lnTo>
                  <a:lnTo>
                    <a:pt x="290" y="117"/>
                  </a:lnTo>
                  <a:lnTo>
                    <a:pt x="300" y="116"/>
                  </a:lnTo>
                  <a:lnTo>
                    <a:pt x="296" y="105"/>
                  </a:lnTo>
                  <a:lnTo>
                    <a:pt x="294" y="104"/>
                  </a:lnTo>
                  <a:lnTo>
                    <a:pt x="292" y="104"/>
                  </a:lnTo>
                  <a:lnTo>
                    <a:pt x="290" y="104"/>
                  </a:lnTo>
                  <a:lnTo>
                    <a:pt x="287" y="104"/>
                  </a:lnTo>
                  <a:lnTo>
                    <a:pt x="283" y="99"/>
                  </a:lnTo>
                  <a:lnTo>
                    <a:pt x="274" y="96"/>
                  </a:lnTo>
                  <a:lnTo>
                    <a:pt x="266" y="92"/>
                  </a:lnTo>
                  <a:close/>
                  <a:moveTo>
                    <a:pt x="189" y="85"/>
                  </a:moveTo>
                  <a:lnTo>
                    <a:pt x="189" y="85"/>
                  </a:lnTo>
                  <a:lnTo>
                    <a:pt x="188" y="86"/>
                  </a:lnTo>
                  <a:lnTo>
                    <a:pt x="187" y="89"/>
                  </a:lnTo>
                  <a:lnTo>
                    <a:pt x="187" y="94"/>
                  </a:lnTo>
                  <a:lnTo>
                    <a:pt x="191" y="92"/>
                  </a:lnTo>
                  <a:lnTo>
                    <a:pt x="191" y="97"/>
                  </a:lnTo>
                  <a:lnTo>
                    <a:pt x="193" y="97"/>
                  </a:lnTo>
                  <a:lnTo>
                    <a:pt x="194" y="96"/>
                  </a:lnTo>
                  <a:lnTo>
                    <a:pt x="196" y="96"/>
                  </a:lnTo>
                  <a:lnTo>
                    <a:pt x="194" y="100"/>
                  </a:lnTo>
                  <a:lnTo>
                    <a:pt x="196" y="101"/>
                  </a:lnTo>
                  <a:lnTo>
                    <a:pt x="198" y="100"/>
                  </a:lnTo>
                  <a:lnTo>
                    <a:pt x="201" y="99"/>
                  </a:lnTo>
                  <a:lnTo>
                    <a:pt x="201" y="100"/>
                  </a:lnTo>
                  <a:lnTo>
                    <a:pt x="201" y="101"/>
                  </a:lnTo>
                  <a:lnTo>
                    <a:pt x="198" y="101"/>
                  </a:lnTo>
                  <a:lnTo>
                    <a:pt x="201" y="104"/>
                  </a:lnTo>
                  <a:lnTo>
                    <a:pt x="202" y="105"/>
                  </a:lnTo>
                  <a:lnTo>
                    <a:pt x="197" y="106"/>
                  </a:lnTo>
                  <a:lnTo>
                    <a:pt x="196" y="107"/>
                  </a:lnTo>
                  <a:lnTo>
                    <a:pt x="197" y="107"/>
                  </a:lnTo>
                  <a:lnTo>
                    <a:pt x="197" y="108"/>
                  </a:lnTo>
                  <a:lnTo>
                    <a:pt x="207" y="105"/>
                  </a:lnTo>
                  <a:lnTo>
                    <a:pt x="217" y="104"/>
                  </a:lnTo>
                  <a:lnTo>
                    <a:pt x="221" y="104"/>
                  </a:lnTo>
                  <a:lnTo>
                    <a:pt x="226" y="104"/>
                  </a:lnTo>
                  <a:lnTo>
                    <a:pt x="230" y="106"/>
                  </a:lnTo>
                  <a:lnTo>
                    <a:pt x="235" y="108"/>
                  </a:lnTo>
                  <a:lnTo>
                    <a:pt x="236" y="110"/>
                  </a:lnTo>
                  <a:lnTo>
                    <a:pt x="237" y="113"/>
                  </a:lnTo>
                  <a:lnTo>
                    <a:pt x="241" y="114"/>
                  </a:lnTo>
                  <a:lnTo>
                    <a:pt x="244" y="114"/>
                  </a:lnTo>
                  <a:lnTo>
                    <a:pt x="246" y="117"/>
                  </a:lnTo>
                  <a:lnTo>
                    <a:pt x="249" y="121"/>
                  </a:lnTo>
                  <a:lnTo>
                    <a:pt x="252" y="121"/>
                  </a:lnTo>
                  <a:lnTo>
                    <a:pt x="254" y="121"/>
                  </a:lnTo>
                  <a:lnTo>
                    <a:pt x="255" y="118"/>
                  </a:lnTo>
                  <a:lnTo>
                    <a:pt x="257" y="117"/>
                  </a:lnTo>
                  <a:lnTo>
                    <a:pt x="258" y="115"/>
                  </a:lnTo>
                  <a:lnTo>
                    <a:pt x="258" y="112"/>
                  </a:lnTo>
                  <a:lnTo>
                    <a:pt x="254" y="109"/>
                  </a:lnTo>
                  <a:lnTo>
                    <a:pt x="250" y="102"/>
                  </a:lnTo>
                  <a:lnTo>
                    <a:pt x="249" y="101"/>
                  </a:lnTo>
                  <a:lnTo>
                    <a:pt x="247" y="102"/>
                  </a:lnTo>
                  <a:lnTo>
                    <a:pt x="245" y="104"/>
                  </a:lnTo>
                  <a:lnTo>
                    <a:pt x="243" y="104"/>
                  </a:lnTo>
                  <a:lnTo>
                    <a:pt x="239" y="101"/>
                  </a:lnTo>
                  <a:lnTo>
                    <a:pt x="236" y="98"/>
                  </a:lnTo>
                  <a:lnTo>
                    <a:pt x="233" y="94"/>
                  </a:lnTo>
                  <a:lnTo>
                    <a:pt x="231" y="93"/>
                  </a:lnTo>
                  <a:lnTo>
                    <a:pt x="231" y="94"/>
                  </a:lnTo>
                  <a:lnTo>
                    <a:pt x="231" y="96"/>
                  </a:lnTo>
                  <a:lnTo>
                    <a:pt x="230" y="96"/>
                  </a:lnTo>
                  <a:lnTo>
                    <a:pt x="228" y="94"/>
                  </a:lnTo>
                  <a:lnTo>
                    <a:pt x="227" y="93"/>
                  </a:lnTo>
                  <a:lnTo>
                    <a:pt x="225" y="91"/>
                  </a:lnTo>
                  <a:lnTo>
                    <a:pt x="222" y="91"/>
                  </a:lnTo>
                  <a:lnTo>
                    <a:pt x="221" y="92"/>
                  </a:lnTo>
                  <a:lnTo>
                    <a:pt x="221" y="93"/>
                  </a:lnTo>
                  <a:lnTo>
                    <a:pt x="220" y="94"/>
                  </a:lnTo>
                  <a:lnTo>
                    <a:pt x="218" y="94"/>
                  </a:lnTo>
                  <a:lnTo>
                    <a:pt x="218" y="91"/>
                  </a:lnTo>
                  <a:lnTo>
                    <a:pt x="213" y="90"/>
                  </a:lnTo>
                  <a:lnTo>
                    <a:pt x="209" y="88"/>
                  </a:lnTo>
                  <a:lnTo>
                    <a:pt x="209" y="92"/>
                  </a:lnTo>
                  <a:lnTo>
                    <a:pt x="204" y="94"/>
                  </a:lnTo>
                  <a:lnTo>
                    <a:pt x="203" y="91"/>
                  </a:lnTo>
                  <a:lnTo>
                    <a:pt x="202" y="88"/>
                  </a:lnTo>
                  <a:lnTo>
                    <a:pt x="195" y="86"/>
                  </a:lnTo>
                  <a:lnTo>
                    <a:pt x="189" y="85"/>
                  </a:lnTo>
                  <a:close/>
                  <a:moveTo>
                    <a:pt x="400" y="77"/>
                  </a:moveTo>
                  <a:lnTo>
                    <a:pt x="400" y="77"/>
                  </a:lnTo>
                  <a:lnTo>
                    <a:pt x="402" y="82"/>
                  </a:lnTo>
                  <a:lnTo>
                    <a:pt x="404" y="84"/>
                  </a:lnTo>
                  <a:lnTo>
                    <a:pt x="410" y="86"/>
                  </a:lnTo>
                  <a:lnTo>
                    <a:pt x="412" y="90"/>
                  </a:lnTo>
                  <a:lnTo>
                    <a:pt x="404" y="91"/>
                  </a:lnTo>
                  <a:lnTo>
                    <a:pt x="405" y="92"/>
                  </a:lnTo>
                  <a:lnTo>
                    <a:pt x="407" y="92"/>
                  </a:lnTo>
                  <a:lnTo>
                    <a:pt x="424" y="92"/>
                  </a:lnTo>
                  <a:lnTo>
                    <a:pt x="424" y="97"/>
                  </a:lnTo>
                  <a:lnTo>
                    <a:pt x="390" y="94"/>
                  </a:lnTo>
                  <a:lnTo>
                    <a:pt x="390" y="91"/>
                  </a:lnTo>
                  <a:lnTo>
                    <a:pt x="401" y="88"/>
                  </a:lnTo>
                  <a:lnTo>
                    <a:pt x="401" y="83"/>
                  </a:lnTo>
                  <a:lnTo>
                    <a:pt x="398" y="80"/>
                  </a:lnTo>
                  <a:lnTo>
                    <a:pt x="398" y="77"/>
                  </a:lnTo>
                  <a:lnTo>
                    <a:pt x="399" y="76"/>
                  </a:lnTo>
                  <a:lnTo>
                    <a:pt x="400" y="77"/>
                  </a:lnTo>
                  <a:close/>
                  <a:moveTo>
                    <a:pt x="449" y="59"/>
                  </a:moveTo>
                  <a:lnTo>
                    <a:pt x="449" y="59"/>
                  </a:lnTo>
                  <a:lnTo>
                    <a:pt x="439" y="61"/>
                  </a:lnTo>
                  <a:lnTo>
                    <a:pt x="428" y="64"/>
                  </a:lnTo>
                  <a:lnTo>
                    <a:pt x="429" y="65"/>
                  </a:lnTo>
                  <a:lnTo>
                    <a:pt x="430" y="64"/>
                  </a:lnTo>
                  <a:lnTo>
                    <a:pt x="431" y="65"/>
                  </a:lnTo>
                  <a:lnTo>
                    <a:pt x="432" y="69"/>
                  </a:lnTo>
                  <a:lnTo>
                    <a:pt x="432" y="72"/>
                  </a:lnTo>
                  <a:lnTo>
                    <a:pt x="432" y="73"/>
                  </a:lnTo>
                  <a:lnTo>
                    <a:pt x="433" y="74"/>
                  </a:lnTo>
                  <a:lnTo>
                    <a:pt x="438" y="75"/>
                  </a:lnTo>
                  <a:lnTo>
                    <a:pt x="441" y="75"/>
                  </a:lnTo>
                  <a:lnTo>
                    <a:pt x="444" y="74"/>
                  </a:lnTo>
                  <a:lnTo>
                    <a:pt x="447" y="73"/>
                  </a:lnTo>
                  <a:lnTo>
                    <a:pt x="447" y="74"/>
                  </a:lnTo>
                  <a:lnTo>
                    <a:pt x="447" y="75"/>
                  </a:lnTo>
                  <a:lnTo>
                    <a:pt x="445" y="77"/>
                  </a:lnTo>
                  <a:lnTo>
                    <a:pt x="444" y="78"/>
                  </a:lnTo>
                  <a:lnTo>
                    <a:pt x="438" y="78"/>
                  </a:lnTo>
                  <a:lnTo>
                    <a:pt x="433" y="77"/>
                  </a:lnTo>
                  <a:lnTo>
                    <a:pt x="431" y="75"/>
                  </a:lnTo>
                  <a:lnTo>
                    <a:pt x="429" y="73"/>
                  </a:lnTo>
                  <a:lnTo>
                    <a:pt x="425" y="66"/>
                  </a:lnTo>
                  <a:lnTo>
                    <a:pt x="424" y="64"/>
                  </a:lnTo>
                  <a:lnTo>
                    <a:pt x="422" y="61"/>
                  </a:lnTo>
                  <a:lnTo>
                    <a:pt x="415" y="60"/>
                  </a:lnTo>
                  <a:lnTo>
                    <a:pt x="406" y="60"/>
                  </a:lnTo>
                  <a:lnTo>
                    <a:pt x="392" y="60"/>
                  </a:lnTo>
                  <a:lnTo>
                    <a:pt x="390" y="63"/>
                  </a:lnTo>
                  <a:lnTo>
                    <a:pt x="389" y="64"/>
                  </a:lnTo>
                  <a:lnTo>
                    <a:pt x="389" y="65"/>
                  </a:lnTo>
                  <a:lnTo>
                    <a:pt x="389" y="66"/>
                  </a:lnTo>
                  <a:lnTo>
                    <a:pt x="390" y="68"/>
                  </a:lnTo>
                  <a:lnTo>
                    <a:pt x="381" y="75"/>
                  </a:lnTo>
                  <a:lnTo>
                    <a:pt x="381" y="74"/>
                  </a:lnTo>
                  <a:lnTo>
                    <a:pt x="381" y="72"/>
                  </a:lnTo>
                  <a:lnTo>
                    <a:pt x="382" y="69"/>
                  </a:lnTo>
                  <a:lnTo>
                    <a:pt x="383" y="68"/>
                  </a:lnTo>
                  <a:lnTo>
                    <a:pt x="381" y="66"/>
                  </a:lnTo>
                  <a:lnTo>
                    <a:pt x="379" y="65"/>
                  </a:lnTo>
                  <a:lnTo>
                    <a:pt x="379" y="63"/>
                  </a:lnTo>
                  <a:lnTo>
                    <a:pt x="379" y="60"/>
                  </a:lnTo>
                  <a:lnTo>
                    <a:pt x="376" y="60"/>
                  </a:lnTo>
                  <a:lnTo>
                    <a:pt x="376" y="64"/>
                  </a:lnTo>
                  <a:lnTo>
                    <a:pt x="367" y="60"/>
                  </a:lnTo>
                  <a:lnTo>
                    <a:pt x="367" y="64"/>
                  </a:lnTo>
                  <a:lnTo>
                    <a:pt x="356" y="64"/>
                  </a:lnTo>
                  <a:lnTo>
                    <a:pt x="344" y="64"/>
                  </a:lnTo>
                  <a:lnTo>
                    <a:pt x="341" y="60"/>
                  </a:lnTo>
                  <a:lnTo>
                    <a:pt x="339" y="60"/>
                  </a:lnTo>
                  <a:lnTo>
                    <a:pt x="336" y="60"/>
                  </a:lnTo>
                  <a:lnTo>
                    <a:pt x="334" y="51"/>
                  </a:lnTo>
                  <a:lnTo>
                    <a:pt x="333" y="48"/>
                  </a:lnTo>
                  <a:lnTo>
                    <a:pt x="331" y="44"/>
                  </a:lnTo>
                  <a:lnTo>
                    <a:pt x="323" y="42"/>
                  </a:lnTo>
                  <a:lnTo>
                    <a:pt x="311" y="40"/>
                  </a:lnTo>
                  <a:lnTo>
                    <a:pt x="290" y="39"/>
                  </a:lnTo>
                  <a:lnTo>
                    <a:pt x="290" y="42"/>
                  </a:lnTo>
                  <a:lnTo>
                    <a:pt x="307" y="43"/>
                  </a:lnTo>
                  <a:lnTo>
                    <a:pt x="306" y="51"/>
                  </a:lnTo>
                  <a:lnTo>
                    <a:pt x="298" y="49"/>
                  </a:lnTo>
                  <a:lnTo>
                    <a:pt x="290" y="47"/>
                  </a:lnTo>
                  <a:lnTo>
                    <a:pt x="290" y="52"/>
                  </a:lnTo>
                  <a:lnTo>
                    <a:pt x="296" y="52"/>
                  </a:lnTo>
                  <a:lnTo>
                    <a:pt x="302" y="52"/>
                  </a:lnTo>
                  <a:lnTo>
                    <a:pt x="306" y="56"/>
                  </a:lnTo>
                  <a:lnTo>
                    <a:pt x="308" y="56"/>
                  </a:lnTo>
                  <a:lnTo>
                    <a:pt x="309" y="55"/>
                  </a:lnTo>
                  <a:lnTo>
                    <a:pt x="309" y="53"/>
                  </a:lnTo>
                  <a:lnTo>
                    <a:pt x="311" y="53"/>
                  </a:lnTo>
                  <a:lnTo>
                    <a:pt x="314" y="55"/>
                  </a:lnTo>
                  <a:lnTo>
                    <a:pt x="316" y="59"/>
                  </a:lnTo>
                  <a:lnTo>
                    <a:pt x="300" y="60"/>
                  </a:lnTo>
                  <a:lnTo>
                    <a:pt x="301" y="64"/>
                  </a:lnTo>
                  <a:lnTo>
                    <a:pt x="301" y="65"/>
                  </a:lnTo>
                  <a:lnTo>
                    <a:pt x="301" y="66"/>
                  </a:lnTo>
                  <a:lnTo>
                    <a:pt x="298" y="66"/>
                  </a:lnTo>
                  <a:lnTo>
                    <a:pt x="294" y="66"/>
                  </a:lnTo>
                  <a:lnTo>
                    <a:pt x="301" y="68"/>
                  </a:lnTo>
                  <a:lnTo>
                    <a:pt x="309" y="69"/>
                  </a:lnTo>
                  <a:lnTo>
                    <a:pt x="309" y="66"/>
                  </a:lnTo>
                  <a:lnTo>
                    <a:pt x="310" y="67"/>
                  </a:lnTo>
                  <a:lnTo>
                    <a:pt x="310" y="68"/>
                  </a:lnTo>
                  <a:lnTo>
                    <a:pt x="310" y="71"/>
                  </a:lnTo>
                  <a:lnTo>
                    <a:pt x="315" y="71"/>
                  </a:lnTo>
                  <a:lnTo>
                    <a:pt x="318" y="69"/>
                  </a:lnTo>
                  <a:lnTo>
                    <a:pt x="319" y="73"/>
                  </a:lnTo>
                  <a:lnTo>
                    <a:pt x="309" y="73"/>
                  </a:lnTo>
                  <a:lnTo>
                    <a:pt x="304" y="72"/>
                  </a:lnTo>
                  <a:lnTo>
                    <a:pt x="300" y="71"/>
                  </a:lnTo>
                  <a:lnTo>
                    <a:pt x="302" y="80"/>
                  </a:lnTo>
                  <a:lnTo>
                    <a:pt x="303" y="83"/>
                  </a:lnTo>
                  <a:lnTo>
                    <a:pt x="309" y="85"/>
                  </a:lnTo>
                  <a:lnTo>
                    <a:pt x="312" y="85"/>
                  </a:lnTo>
                  <a:lnTo>
                    <a:pt x="317" y="85"/>
                  </a:lnTo>
                  <a:lnTo>
                    <a:pt x="319" y="85"/>
                  </a:lnTo>
                  <a:lnTo>
                    <a:pt x="315" y="86"/>
                  </a:lnTo>
                  <a:lnTo>
                    <a:pt x="309" y="88"/>
                  </a:lnTo>
                  <a:lnTo>
                    <a:pt x="307" y="88"/>
                  </a:lnTo>
                  <a:lnTo>
                    <a:pt x="309" y="90"/>
                  </a:lnTo>
                  <a:lnTo>
                    <a:pt x="316" y="92"/>
                  </a:lnTo>
                  <a:lnTo>
                    <a:pt x="319" y="92"/>
                  </a:lnTo>
                  <a:lnTo>
                    <a:pt x="322" y="90"/>
                  </a:lnTo>
                  <a:lnTo>
                    <a:pt x="323" y="89"/>
                  </a:lnTo>
                  <a:lnTo>
                    <a:pt x="324" y="88"/>
                  </a:lnTo>
                  <a:lnTo>
                    <a:pt x="329" y="88"/>
                  </a:lnTo>
                  <a:lnTo>
                    <a:pt x="335" y="88"/>
                  </a:lnTo>
                  <a:lnTo>
                    <a:pt x="335" y="91"/>
                  </a:lnTo>
                  <a:lnTo>
                    <a:pt x="326" y="92"/>
                  </a:lnTo>
                  <a:lnTo>
                    <a:pt x="319" y="94"/>
                  </a:lnTo>
                  <a:lnTo>
                    <a:pt x="324" y="105"/>
                  </a:lnTo>
                  <a:lnTo>
                    <a:pt x="327" y="105"/>
                  </a:lnTo>
                  <a:lnTo>
                    <a:pt x="326" y="107"/>
                  </a:lnTo>
                  <a:lnTo>
                    <a:pt x="325" y="108"/>
                  </a:lnTo>
                  <a:lnTo>
                    <a:pt x="324" y="108"/>
                  </a:lnTo>
                  <a:lnTo>
                    <a:pt x="326" y="112"/>
                  </a:lnTo>
                  <a:lnTo>
                    <a:pt x="340" y="112"/>
                  </a:lnTo>
                  <a:lnTo>
                    <a:pt x="341" y="107"/>
                  </a:lnTo>
                  <a:lnTo>
                    <a:pt x="343" y="107"/>
                  </a:lnTo>
                  <a:lnTo>
                    <a:pt x="344" y="108"/>
                  </a:lnTo>
                  <a:lnTo>
                    <a:pt x="348" y="112"/>
                  </a:lnTo>
                  <a:lnTo>
                    <a:pt x="350" y="110"/>
                  </a:lnTo>
                  <a:lnTo>
                    <a:pt x="353" y="109"/>
                  </a:lnTo>
                  <a:lnTo>
                    <a:pt x="355" y="108"/>
                  </a:lnTo>
                  <a:lnTo>
                    <a:pt x="355" y="106"/>
                  </a:lnTo>
                  <a:lnTo>
                    <a:pt x="355" y="105"/>
                  </a:lnTo>
                  <a:lnTo>
                    <a:pt x="357" y="104"/>
                  </a:lnTo>
                  <a:lnTo>
                    <a:pt x="359" y="102"/>
                  </a:lnTo>
                  <a:lnTo>
                    <a:pt x="361" y="102"/>
                  </a:lnTo>
                  <a:lnTo>
                    <a:pt x="364" y="102"/>
                  </a:lnTo>
                  <a:lnTo>
                    <a:pt x="366" y="101"/>
                  </a:lnTo>
                  <a:lnTo>
                    <a:pt x="366" y="100"/>
                  </a:lnTo>
                  <a:lnTo>
                    <a:pt x="365" y="98"/>
                  </a:lnTo>
                  <a:lnTo>
                    <a:pt x="365" y="96"/>
                  </a:lnTo>
                  <a:lnTo>
                    <a:pt x="366" y="94"/>
                  </a:lnTo>
                  <a:lnTo>
                    <a:pt x="367" y="94"/>
                  </a:lnTo>
                  <a:lnTo>
                    <a:pt x="367" y="96"/>
                  </a:lnTo>
                  <a:lnTo>
                    <a:pt x="367" y="99"/>
                  </a:lnTo>
                  <a:lnTo>
                    <a:pt x="371" y="99"/>
                  </a:lnTo>
                  <a:lnTo>
                    <a:pt x="376" y="94"/>
                  </a:lnTo>
                  <a:lnTo>
                    <a:pt x="379" y="93"/>
                  </a:lnTo>
                  <a:lnTo>
                    <a:pt x="384" y="92"/>
                  </a:lnTo>
                  <a:lnTo>
                    <a:pt x="383" y="93"/>
                  </a:lnTo>
                  <a:lnTo>
                    <a:pt x="383" y="94"/>
                  </a:lnTo>
                  <a:lnTo>
                    <a:pt x="384" y="96"/>
                  </a:lnTo>
                  <a:lnTo>
                    <a:pt x="385" y="97"/>
                  </a:lnTo>
                  <a:lnTo>
                    <a:pt x="384" y="98"/>
                  </a:lnTo>
                  <a:lnTo>
                    <a:pt x="383" y="99"/>
                  </a:lnTo>
                  <a:lnTo>
                    <a:pt x="377" y="99"/>
                  </a:lnTo>
                  <a:lnTo>
                    <a:pt x="374" y="99"/>
                  </a:lnTo>
                  <a:lnTo>
                    <a:pt x="372" y="100"/>
                  </a:lnTo>
                  <a:lnTo>
                    <a:pt x="372" y="105"/>
                  </a:lnTo>
                  <a:lnTo>
                    <a:pt x="371" y="105"/>
                  </a:lnTo>
                  <a:lnTo>
                    <a:pt x="371" y="107"/>
                  </a:lnTo>
                  <a:lnTo>
                    <a:pt x="371" y="112"/>
                  </a:lnTo>
                  <a:lnTo>
                    <a:pt x="381" y="109"/>
                  </a:lnTo>
                  <a:lnTo>
                    <a:pt x="389" y="109"/>
                  </a:lnTo>
                  <a:lnTo>
                    <a:pt x="392" y="108"/>
                  </a:lnTo>
                  <a:lnTo>
                    <a:pt x="396" y="107"/>
                  </a:lnTo>
                  <a:lnTo>
                    <a:pt x="399" y="106"/>
                  </a:lnTo>
                  <a:lnTo>
                    <a:pt x="402" y="101"/>
                  </a:lnTo>
                  <a:lnTo>
                    <a:pt x="401" y="108"/>
                  </a:lnTo>
                  <a:lnTo>
                    <a:pt x="401" y="113"/>
                  </a:lnTo>
                  <a:lnTo>
                    <a:pt x="402" y="115"/>
                  </a:lnTo>
                  <a:lnTo>
                    <a:pt x="404" y="116"/>
                  </a:lnTo>
                  <a:lnTo>
                    <a:pt x="409" y="117"/>
                  </a:lnTo>
                  <a:lnTo>
                    <a:pt x="418" y="117"/>
                  </a:lnTo>
                  <a:lnTo>
                    <a:pt x="417" y="121"/>
                  </a:lnTo>
                  <a:lnTo>
                    <a:pt x="416" y="123"/>
                  </a:lnTo>
                  <a:lnTo>
                    <a:pt x="415" y="124"/>
                  </a:lnTo>
                  <a:lnTo>
                    <a:pt x="414" y="125"/>
                  </a:lnTo>
                  <a:lnTo>
                    <a:pt x="414" y="126"/>
                  </a:lnTo>
                  <a:lnTo>
                    <a:pt x="410" y="126"/>
                  </a:lnTo>
                  <a:lnTo>
                    <a:pt x="407" y="126"/>
                  </a:lnTo>
                  <a:lnTo>
                    <a:pt x="398" y="125"/>
                  </a:lnTo>
                  <a:lnTo>
                    <a:pt x="398" y="122"/>
                  </a:lnTo>
                  <a:lnTo>
                    <a:pt x="397" y="118"/>
                  </a:lnTo>
                  <a:lnTo>
                    <a:pt x="393" y="118"/>
                  </a:lnTo>
                  <a:lnTo>
                    <a:pt x="390" y="118"/>
                  </a:lnTo>
                  <a:lnTo>
                    <a:pt x="388" y="114"/>
                  </a:lnTo>
                  <a:lnTo>
                    <a:pt x="382" y="114"/>
                  </a:lnTo>
                  <a:lnTo>
                    <a:pt x="377" y="114"/>
                  </a:lnTo>
                  <a:lnTo>
                    <a:pt x="367" y="116"/>
                  </a:lnTo>
                  <a:lnTo>
                    <a:pt x="368" y="122"/>
                  </a:lnTo>
                  <a:lnTo>
                    <a:pt x="373" y="123"/>
                  </a:lnTo>
                  <a:lnTo>
                    <a:pt x="374" y="123"/>
                  </a:lnTo>
                  <a:lnTo>
                    <a:pt x="374" y="122"/>
                  </a:lnTo>
                  <a:lnTo>
                    <a:pt x="375" y="126"/>
                  </a:lnTo>
                  <a:lnTo>
                    <a:pt x="371" y="129"/>
                  </a:lnTo>
                  <a:lnTo>
                    <a:pt x="361" y="131"/>
                  </a:lnTo>
                  <a:lnTo>
                    <a:pt x="355" y="134"/>
                  </a:lnTo>
                  <a:lnTo>
                    <a:pt x="352" y="135"/>
                  </a:lnTo>
                  <a:lnTo>
                    <a:pt x="351" y="137"/>
                  </a:lnTo>
                  <a:lnTo>
                    <a:pt x="352" y="140"/>
                  </a:lnTo>
                  <a:lnTo>
                    <a:pt x="353" y="147"/>
                  </a:lnTo>
                  <a:lnTo>
                    <a:pt x="356" y="146"/>
                  </a:lnTo>
                  <a:lnTo>
                    <a:pt x="356" y="145"/>
                  </a:lnTo>
                  <a:lnTo>
                    <a:pt x="357" y="143"/>
                  </a:lnTo>
                  <a:lnTo>
                    <a:pt x="358" y="143"/>
                  </a:lnTo>
                  <a:lnTo>
                    <a:pt x="359" y="143"/>
                  </a:lnTo>
                  <a:lnTo>
                    <a:pt x="363" y="146"/>
                  </a:lnTo>
                  <a:lnTo>
                    <a:pt x="366" y="147"/>
                  </a:lnTo>
                  <a:lnTo>
                    <a:pt x="368" y="147"/>
                  </a:lnTo>
                  <a:lnTo>
                    <a:pt x="371" y="147"/>
                  </a:lnTo>
                  <a:lnTo>
                    <a:pt x="368" y="143"/>
                  </a:lnTo>
                  <a:lnTo>
                    <a:pt x="374" y="142"/>
                  </a:lnTo>
                  <a:lnTo>
                    <a:pt x="375" y="145"/>
                  </a:lnTo>
                  <a:lnTo>
                    <a:pt x="379" y="147"/>
                  </a:lnTo>
                  <a:lnTo>
                    <a:pt x="377" y="143"/>
                  </a:lnTo>
                  <a:lnTo>
                    <a:pt x="379" y="142"/>
                  </a:lnTo>
                  <a:lnTo>
                    <a:pt x="380" y="142"/>
                  </a:lnTo>
                  <a:lnTo>
                    <a:pt x="380" y="145"/>
                  </a:lnTo>
                  <a:lnTo>
                    <a:pt x="389" y="147"/>
                  </a:lnTo>
                  <a:lnTo>
                    <a:pt x="397" y="149"/>
                  </a:lnTo>
                  <a:lnTo>
                    <a:pt x="398" y="147"/>
                  </a:lnTo>
                  <a:lnTo>
                    <a:pt x="401" y="145"/>
                  </a:lnTo>
                  <a:lnTo>
                    <a:pt x="398" y="139"/>
                  </a:lnTo>
                  <a:lnTo>
                    <a:pt x="399" y="139"/>
                  </a:lnTo>
                  <a:lnTo>
                    <a:pt x="401" y="139"/>
                  </a:lnTo>
                  <a:lnTo>
                    <a:pt x="405" y="140"/>
                  </a:lnTo>
                  <a:lnTo>
                    <a:pt x="406" y="137"/>
                  </a:lnTo>
                  <a:lnTo>
                    <a:pt x="409" y="134"/>
                  </a:lnTo>
                  <a:lnTo>
                    <a:pt x="409" y="143"/>
                  </a:lnTo>
                  <a:lnTo>
                    <a:pt x="428" y="142"/>
                  </a:lnTo>
                  <a:lnTo>
                    <a:pt x="429" y="138"/>
                  </a:lnTo>
                  <a:lnTo>
                    <a:pt x="429" y="137"/>
                  </a:lnTo>
                  <a:lnTo>
                    <a:pt x="431" y="135"/>
                  </a:lnTo>
                  <a:lnTo>
                    <a:pt x="432" y="142"/>
                  </a:lnTo>
                  <a:lnTo>
                    <a:pt x="434" y="141"/>
                  </a:lnTo>
                  <a:lnTo>
                    <a:pt x="434" y="140"/>
                  </a:lnTo>
                  <a:lnTo>
                    <a:pt x="436" y="139"/>
                  </a:lnTo>
                  <a:lnTo>
                    <a:pt x="438" y="140"/>
                  </a:lnTo>
                  <a:lnTo>
                    <a:pt x="441" y="140"/>
                  </a:lnTo>
                  <a:lnTo>
                    <a:pt x="441" y="146"/>
                  </a:lnTo>
                  <a:lnTo>
                    <a:pt x="441" y="151"/>
                  </a:lnTo>
                  <a:lnTo>
                    <a:pt x="455" y="140"/>
                  </a:lnTo>
                  <a:lnTo>
                    <a:pt x="458" y="142"/>
                  </a:lnTo>
                  <a:lnTo>
                    <a:pt x="459" y="143"/>
                  </a:lnTo>
                  <a:lnTo>
                    <a:pt x="462" y="143"/>
                  </a:lnTo>
                  <a:lnTo>
                    <a:pt x="465" y="140"/>
                  </a:lnTo>
                  <a:lnTo>
                    <a:pt x="470" y="135"/>
                  </a:lnTo>
                  <a:lnTo>
                    <a:pt x="471" y="135"/>
                  </a:lnTo>
                  <a:lnTo>
                    <a:pt x="471" y="134"/>
                  </a:lnTo>
                  <a:lnTo>
                    <a:pt x="470" y="133"/>
                  </a:lnTo>
                  <a:lnTo>
                    <a:pt x="466" y="133"/>
                  </a:lnTo>
                  <a:lnTo>
                    <a:pt x="463" y="133"/>
                  </a:lnTo>
                  <a:lnTo>
                    <a:pt x="462" y="132"/>
                  </a:lnTo>
                  <a:lnTo>
                    <a:pt x="461" y="130"/>
                  </a:lnTo>
                  <a:lnTo>
                    <a:pt x="459" y="128"/>
                  </a:lnTo>
                  <a:lnTo>
                    <a:pt x="458" y="126"/>
                  </a:lnTo>
                  <a:lnTo>
                    <a:pt x="453" y="124"/>
                  </a:lnTo>
                  <a:lnTo>
                    <a:pt x="448" y="123"/>
                  </a:lnTo>
                  <a:lnTo>
                    <a:pt x="459" y="123"/>
                  </a:lnTo>
                  <a:lnTo>
                    <a:pt x="471" y="122"/>
                  </a:lnTo>
                  <a:lnTo>
                    <a:pt x="470" y="117"/>
                  </a:lnTo>
                  <a:lnTo>
                    <a:pt x="470" y="113"/>
                  </a:lnTo>
                  <a:lnTo>
                    <a:pt x="480" y="114"/>
                  </a:lnTo>
                  <a:lnTo>
                    <a:pt x="486" y="114"/>
                  </a:lnTo>
                  <a:lnTo>
                    <a:pt x="491" y="113"/>
                  </a:lnTo>
                  <a:lnTo>
                    <a:pt x="493" y="109"/>
                  </a:lnTo>
                  <a:lnTo>
                    <a:pt x="490" y="109"/>
                  </a:lnTo>
                  <a:lnTo>
                    <a:pt x="490" y="108"/>
                  </a:lnTo>
                  <a:lnTo>
                    <a:pt x="490" y="107"/>
                  </a:lnTo>
                  <a:lnTo>
                    <a:pt x="489" y="107"/>
                  </a:lnTo>
                  <a:lnTo>
                    <a:pt x="494" y="107"/>
                  </a:lnTo>
                  <a:lnTo>
                    <a:pt x="498" y="107"/>
                  </a:lnTo>
                  <a:lnTo>
                    <a:pt x="497" y="105"/>
                  </a:lnTo>
                  <a:lnTo>
                    <a:pt x="496" y="104"/>
                  </a:lnTo>
                  <a:lnTo>
                    <a:pt x="494" y="101"/>
                  </a:lnTo>
                  <a:lnTo>
                    <a:pt x="499" y="102"/>
                  </a:lnTo>
                  <a:lnTo>
                    <a:pt x="502" y="102"/>
                  </a:lnTo>
                  <a:lnTo>
                    <a:pt x="505" y="101"/>
                  </a:lnTo>
                  <a:lnTo>
                    <a:pt x="506" y="100"/>
                  </a:lnTo>
                  <a:lnTo>
                    <a:pt x="507" y="99"/>
                  </a:lnTo>
                  <a:lnTo>
                    <a:pt x="507" y="98"/>
                  </a:lnTo>
                  <a:lnTo>
                    <a:pt x="506" y="97"/>
                  </a:lnTo>
                  <a:lnTo>
                    <a:pt x="506" y="94"/>
                  </a:lnTo>
                  <a:lnTo>
                    <a:pt x="504" y="94"/>
                  </a:lnTo>
                  <a:lnTo>
                    <a:pt x="503" y="94"/>
                  </a:lnTo>
                  <a:lnTo>
                    <a:pt x="502" y="96"/>
                  </a:lnTo>
                  <a:lnTo>
                    <a:pt x="498" y="96"/>
                  </a:lnTo>
                  <a:lnTo>
                    <a:pt x="498" y="92"/>
                  </a:lnTo>
                  <a:lnTo>
                    <a:pt x="493" y="91"/>
                  </a:lnTo>
                  <a:lnTo>
                    <a:pt x="487" y="91"/>
                  </a:lnTo>
                  <a:lnTo>
                    <a:pt x="482" y="93"/>
                  </a:lnTo>
                  <a:lnTo>
                    <a:pt x="472" y="97"/>
                  </a:lnTo>
                  <a:lnTo>
                    <a:pt x="472" y="94"/>
                  </a:lnTo>
                  <a:lnTo>
                    <a:pt x="475" y="93"/>
                  </a:lnTo>
                  <a:lnTo>
                    <a:pt x="475" y="92"/>
                  </a:lnTo>
                  <a:lnTo>
                    <a:pt x="473" y="90"/>
                  </a:lnTo>
                  <a:lnTo>
                    <a:pt x="471" y="88"/>
                  </a:lnTo>
                  <a:lnTo>
                    <a:pt x="486" y="90"/>
                  </a:lnTo>
                  <a:lnTo>
                    <a:pt x="493" y="89"/>
                  </a:lnTo>
                  <a:lnTo>
                    <a:pt x="494" y="89"/>
                  </a:lnTo>
                  <a:lnTo>
                    <a:pt x="494" y="88"/>
                  </a:lnTo>
                  <a:lnTo>
                    <a:pt x="491" y="86"/>
                  </a:lnTo>
                  <a:lnTo>
                    <a:pt x="488" y="85"/>
                  </a:lnTo>
                  <a:lnTo>
                    <a:pt x="485" y="85"/>
                  </a:lnTo>
                  <a:lnTo>
                    <a:pt x="483" y="84"/>
                  </a:lnTo>
                  <a:lnTo>
                    <a:pt x="485" y="84"/>
                  </a:lnTo>
                  <a:lnTo>
                    <a:pt x="489" y="84"/>
                  </a:lnTo>
                  <a:lnTo>
                    <a:pt x="498" y="85"/>
                  </a:lnTo>
                  <a:lnTo>
                    <a:pt x="497" y="82"/>
                  </a:lnTo>
                  <a:lnTo>
                    <a:pt x="493" y="81"/>
                  </a:lnTo>
                  <a:lnTo>
                    <a:pt x="489" y="81"/>
                  </a:lnTo>
                  <a:lnTo>
                    <a:pt x="480" y="80"/>
                  </a:lnTo>
                  <a:lnTo>
                    <a:pt x="480" y="77"/>
                  </a:lnTo>
                  <a:lnTo>
                    <a:pt x="482" y="77"/>
                  </a:lnTo>
                  <a:lnTo>
                    <a:pt x="483" y="78"/>
                  </a:lnTo>
                  <a:lnTo>
                    <a:pt x="486" y="78"/>
                  </a:lnTo>
                  <a:lnTo>
                    <a:pt x="488" y="78"/>
                  </a:lnTo>
                  <a:lnTo>
                    <a:pt x="489" y="76"/>
                  </a:lnTo>
                  <a:lnTo>
                    <a:pt x="491" y="75"/>
                  </a:lnTo>
                  <a:lnTo>
                    <a:pt x="494" y="78"/>
                  </a:lnTo>
                  <a:lnTo>
                    <a:pt x="496" y="81"/>
                  </a:lnTo>
                  <a:lnTo>
                    <a:pt x="498" y="82"/>
                  </a:lnTo>
                  <a:lnTo>
                    <a:pt x="499" y="82"/>
                  </a:lnTo>
                  <a:lnTo>
                    <a:pt x="501" y="81"/>
                  </a:lnTo>
                  <a:lnTo>
                    <a:pt x="501" y="78"/>
                  </a:lnTo>
                  <a:lnTo>
                    <a:pt x="515" y="78"/>
                  </a:lnTo>
                  <a:lnTo>
                    <a:pt x="520" y="80"/>
                  </a:lnTo>
                  <a:lnTo>
                    <a:pt x="524" y="80"/>
                  </a:lnTo>
                  <a:lnTo>
                    <a:pt x="528" y="78"/>
                  </a:lnTo>
                  <a:lnTo>
                    <a:pt x="528" y="77"/>
                  </a:lnTo>
                  <a:lnTo>
                    <a:pt x="528" y="76"/>
                  </a:lnTo>
                  <a:lnTo>
                    <a:pt x="527" y="74"/>
                  </a:lnTo>
                  <a:lnTo>
                    <a:pt x="538" y="71"/>
                  </a:lnTo>
                  <a:lnTo>
                    <a:pt x="539" y="71"/>
                  </a:lnTo>
                  <a:lnTo>
                    <a:pt x="540" y="69"/>
                  </a:lnTo>
                  <a:lnTo>
                    <a:pt x="538" y="68"/>
                  </a:lnTo>
                  <a:lnTo>
                    <a:pt x="534" y="66"/>
                  </a:lnTo>
                  <a:lnTo>
                    <a:pt x="536" y="66"/>
                  </a:lnTo>
                  <a:lnTo>
                    <a:pt x="537" y="66"/>
                  </a:lnTo>
                  <a:lnTo>
                    <a:pt x="536" y="65"/>
                  </a:lnTo>
                  <a:lnTo>
                    <a:pt x="542" y="66"/>
                  </a:lnTo>
                  <a:lnTo>
                    <a:pt x="545" y="66"/>
                  </a:lnTo>
                  <a:lnTo>
                    <a:pt x="547" y="65"/>
                  </a:lnTo>
                  <a:lnTo>
                    <a:pt x="553" y="61"/>
                  </a:lnTo>
                  <a:lnTo>
                    <a:pt x="552" y="61"/>
                  </a:lnTo>
                  <a:lnTo>
                    <a:pt x="552" y="60"/>
                  </a:lnTo>
                  <a:lnTo>
                    <a:pt x="553" y="57"/>
                  </a:lnTo>
                  <a:lnTo>
                    <a:pt x="558" y="61"/>
                  </a:lnTo>
                  <a:lnTo>
                    <a:pt x="566" y="55"/>
                  </a:lnTo>
                  <a:lnTo>
                    <a:pt x="575" y="49"/>
                  </a:lnTo>
                  <a:lnTo>
                    <a:pt x="583" y="48"/>
                  </a:lnTo>
                  <a:lnTo>
                    <a:pt x="591" y="48"/>
                  </a:lnTo>
                  <a:lnTo>
                    <a:pt x="599" y="47"/>
                  </a:lnTo>
                  <a:lnTo>
                    <a:pt x="605" y="44"/>
                  </a:lnTo>
                  <a:lnTo>
                    <a:pt x="608" y="42"/>
                  </a:lnTo>
                  <a:lnTo>
                    <a:pt x="609" y="40"/>
                  </a:lnTo>
                  <a:lnTo>
                    <a:pt x="608" y="37"/>
                  </a:lnTo>
                  <a:lnTo>
                    <a:pt x="605" y="35"/>
                  </a:lnTo>
                  <a:lnTo>
                    <a:pt x="613" y="32"/>
                  </a:lnTo>
                  <a:lnTo>
                    <a:pt x="623" y="29"/>
                  </a:lnTo>
                  <a:lnTo>
                    <a:pt x="627" y="27"/>
                  </a:lnTo>
                  <a:lnTo>
                    <a:pt x="627" y="25"/>
                  </a:lnTo>
                  <a:lnTo>
                    <a:pt x="632" y="24"/>
                  </a:lnTo>
                  <a:lnTo>
                    <a:pt x="636" y="23"/>
                  </a:lnTo>
                  <a:lnTo>
                    <a:pt x="637" y="21"/>
                  </a:lnTo>
                  <a:lnTo>
                    <a:pt x="640" y="20"/>
                  </a:lnTo>
                  <a:lnTo>
                    <a:pt x="639" y="18"/>
                  </a:lnTo>
                  <a:lnTo>
                    <a:pt x="637" y="17"/>
                  </a:lnTo>
                  <a:lnTo>
                    <a:pt x="632" y="17"/>
                  </a:lnTo>
                  <a:lnTo>
                    <a:pt x="628" y="17"/>
                  </a:lnTo>
                  <a:lnTo>
                    <a:pt x="626" y="15"/>
                  </a:lnTo>
                  <a:lnTo>
                    <a:pt x="624" y="14"/>
                  </a:lnTo>
                  <a:lnTo>
                    <a:pt x="623" y="15"/>
                  </a:lnTo>
                  <a:lnTo>
                    <a:pt x="620" y="16"/>
                  </a:lnTo>
                  <a:lnTo>
                    <a:pt x="619" y="16"/>
                  </a:lnTo>
                  <a:lnTo>
                    <a:pt x="618" y="11"/>
                  </a:lnTo>
                  <a:lnTo>
                    <a:pt x="612" y="8"/>
                  </a:lnTo>
                  <a:lnTo>
                    <a:pt x="607" y="7"/>
                  </a:lnTo>
                  <a:lnTo>
                    <a:pt x="593" y="6"/>
                  </a:lnTo>
                  <a:lnTo>
                    <a:pt x="588" y="6"/>
                  </a:lnTo>
                  <a:lnTo>
                    <a:pt x="587" y="4"/>
                  </a:lnTo>
                  <a:lnTo>
                    <a:pt x="585" y="4"/>
                  </a:lnTo>
                  <a:lnTo>
                    <a:pt x="584" y="9"/>
                  </a:lnTo>
                  <a:lnTo>
                    <a:pt x="570" y="17"/>
                  </a:lnTo>
                  <a:lnTo>
                    <a:pt x="568" y="17"/>
                  </a:lnTo>
                  <a:lnTo>
                    <a:pt x="568" y="16"/>
                  </a:lnTo>
                  <a:lnTo>
                    <a:pt x="568" y="15"/>
                  </a:lnTo>
                  <a:lnTo>
                    <a:pt x="567" y="16"/>
                  </a:lnTo>
                  <a:lnTo>
                    <a:pt x="577" y="9"/>
                  </a:lnTo>
                  <a:lnTo>
                    <a:pt x="578" y="7"/>
                  </a:lnTo>
                  <a:lnTo>
                    <a:pt x="577" y="4"/>
                  </a:lnTo>
                  <a:lnTo>
                    <a:pt x="576" y="3"/>
                  </a:lnTo>
                  <a:lnTo>
                    <a:pt x="572" y="2"/>
                  </a:lnTo>
                  <a:lnTo>
                    <a:pt x="568" y="3"/>
                  </a:lnTo>
                  <a:lnTo>
                    <a:pt x="563" y="4"/>
                  </a:lnTo>
                  <a:lnTo>
                    <a:pt x="559" y="4"/>
                  </a:lnTo>
                  <a:lnTo>
                    <a:pt x="554" y="3"/>
                  </a:lnTo>
                  <a:lnTo>
                    <a:pt x="548" y="1"/>
                  </a:lnTo>
                  <a:lnTo>
                    <a:pt x="544" y="0"/>
                  </a:lnTo>
                  <a:lnTo>
                    <a:pt x="538" y="0"/>
                  </a:lnTo>
                  <a:lnTo>
                    <a:pt x="536" y="2"/>
                  </a:lnTo>
                  <a:lnTo>
                    <a:pt x="532" y="4"/>
                  </a:lnTo>
                  <a:lnTo>
                    <a:pt x="534" y="6"/>
                  </a:lnTo>
                  <a:lnTo>
                    <a:pt x="534" y="8"/>
                  </a:lnTo>
                  <a:lnTo>
                    <a:pt x="531" y="8"/>
                  </a:lnTo>
                  <a:lnTo>
                    <a:pt x="531" y="7"/>
                  </a:lnTo>
                  <a:lnTo>
                    <a:pt x="530" y="7"/>
                  </a:lnTo>
                  <a:lnTo>
                    <a:pt x="527" y="6"/>
                  </a:lnTo>
                  <a:lnTo>
                    <a:pt x="524" y="7"/>
                  </a:lnTo>
                  <a:lnTo>
                    <a:pt x="521" y="9"/>
                  </a:lnTo>
                  <a:lnTo>
                    <a:pt x="518" y="12"/>
                  </a:lnTo>
                  <a:lnTo>
                    <a:pt x="514" y="11"/>
                  </a:lnTo>
                  <a:lnTo>
                    <a:pt x="513" y="10"/>
                  </a:lnTo>
                  <a:lnTo>
                    <a:pt x="512" y="9"/>
                  </a:lnTo>
                  <a:lnTo>
                    <a:pt x="511" y="8"/>
                  </a:lnTo>
                  <a:lnTo>
                    <a:pt x="485" y="8"/>
                  </a:lnTo>
                  <a:lnTo>
                    <a:pt x="483" y="9"/>
                  </a:lnTo>
                  <a:lnTo>
                    <a:pt x="481" y="9"/>
                  </a:lnTo>
                  <a:lnTo>
                    <a:pt x="481" y="8"/>
                  </a:lnTo>
                  <a:lnTo>
                    <a:pt x="482" y="7"/>
                  </a:lnTo>
                  <a:lnTo>
                    <a:pt x="480" y="8"/>
                  </a:lnTo>
                  <a:lnTo>
                    <a:pt x="477" y="9"/>
                  </a:lnTo>
                  <a:lnTo>
                    <a:pt x="475" y="11"/>
                  </a:lnTo>
                  <a:lnTo>
                    <a:pt x="475" y="12"/>
                  </a:lnTo>
                  <a:lnTo>
                    <a:pt x="477" y="12"/>
                  </a:lnTo>
                  <a:lnTo>
                    <a:pt x="477" y="16"/>
                  </a:lnTo>
                  <a:lnTo>
                    <a:pt x="480" y="15"/>
                  </a:lnTo>
                  <a:lnTo>
                    <a:pt x="483" y="16"/>
                  </a:lnTo>
                  <a:lnTo>
                    <a:pt x="485" y="18"/>
                  </a:lnTo>
                  <a:lnTo>
                    <a:pt x="480" y="18"/>
                  </a:lnTo>
                  <a:lnTo>
                    <a:pt x="478" y="18"/>
                  </a:lnTo>
                  <a:lnTo>
                    <a:pt x="475" y="17"/>
                  </a:lnTo>
                  <a:lnTo>
                    <a:pt x="475" y="14"/>
                  </a:lnTo>
                  <a:lnTo>
                    <a:pt x="470" y="15"/>
                  </a:lnTo>
                  <a:lnTo>
                    <a:pt x="462" y="16"/>
                  </a:lnTo>
                  <a:lnTo>
                    <a:pt x="462" y="12"/>
                  </a:lnTo>
                  <a:lnTo>
                    <a:pt x="459" y="12"/>
                  </a:lnTo>
                  <a:lnTo>
                    <a:pt x="457" y="20"/>
                  </a:lnTo>
                  <a:lnTo>
                    <a:pt x="454" y="19"/>
                  </a:lnTo>
                  <a:lnTo>
                    <a:pt x="450" y="20"/>
                  </a:lnTo>
                  <a:lnTo>
                    <a:pt x="452" y="19"/>
                  </a:lnTo>
                  <a:lnTo>
                    <a:pt x="450" y="18"/>
                  </a:lnTo>
                  <a:lnTo>
                    <a:pt x="446" y="17"/>
                  </a:lnTo>
                  <a:lnTo>
                    <a:pt x="446" y="21"/>
                  </a:lnTo>
                  <a:lnTo>
                    <a:pt x="429" y="17"/>
                  </a:lnTo>
                  <a:lnTo>
                    <a:pt x="431" y="27"/>
                  </a:lnTo>
                  <a:lnTo>
                    <a:pt x="429" y="26"/>
                  </a:lnTo>
                  <a:lnTo>
                    <a:pt x="426" y="26"/>
                  </a:lnTo>
                  <a:lnTo>
                    <a:pt x="426" y="31"/>
                  </a:lnTo>
                  <a:lnTo>
                    <a:pt x="422" y="26"/>
                  </a:lnTo>
                  <a:lnTo>
                    <a:pt x="418" y="21"/>
                  </a:lnTo>
                  <a:lnTo>
                    <a:pt x="415" y="20"/>
                  </a:lnTo>
                  <a:lnTo>
                    <a:pt x="413" y="20"/>
                  </a:lnTo>
                  <a:lnTo>
                    <a:pt x="409" y="20"/>
                  </a:lnTo>
                  <a:lnTo>
                    <a:pt x="406" y="20"/>
                  </a:lnTo>
                  <a:lnTo>
                    <a:pt x="404" y="19"/>
                  </a:lnTo>
                  <a:lnTo>
                    <a:pt x="400" y="17"/>
                  </a:lnTo>
                  <a:lnTo>
                    <a:pt x="397" y="14"/>
                  </a:lnTo>
                  <a:lnTo>
                    <a:pt x="393" y="14"/>
                  </a:lnTo>
                  <a:lnTo>
                    <a:pt x="389" y="14"/>
                  </a:lnTo>
                  <a:lnTo>
                    <a:pt x="389" y="17"/>
                  </a:lnTo>
                  <a:lnTo>
                    <a:pt x="390" y="17"/>
                  </a:lnTo>
                  <a:lnTo>
                    <a:pt x="391" y="18"/>
                  </a:lnTo>
                  <a:lnTo>
                    <a:pt x="392" y="21"/>
                  </a:lnTo>
                  <a:lnTo>
                    <a:pt x="375" y="21"/>
                  </a:lnTo>
                  <a:lnTo>
                    <a:pt x="376" y="24"/>
                  </a:lnTo>
                  <a:lnTo>
                    <a:pt x="376" y="27"/>
                  </a:lnTo>
                  <a:lnTo>
                    <a:pt x="379" y="27"/>
                  </a:lnTo>
                  <a:lnTo>
                    <a:pt x="380" y="27"/>
                  </a:lnTo>
                  <a:lnTo>
                    <a:pt x="380" y="26"/>
                  </a:lnTo>
                  <a:lnTo>
                    <a:pt x="381" y="26"/>
                  </a:lnTo>
                  <a:lnTo>
                    <a:pt x="384" y="29"/>
                  </a:lnTo>
                  <a:lnTo>
                    <a:pt x="388" y="29"/>
                  </a:lnTo>
                  <a:lnTo>
                    <a:pt x="393" y="28"/>
                  </a:lnTo>
                  <a:lnTo>
                    <a:pt x="402" y="27"/>
                  </a:lnTo>
                  <a:lnTo>
                    <a:pt x="398" y="37"/>
                  </a:lnTo>
                  <a:lnTo>
                    <a:pt x="397" y="31"/>
                  </a:lnTo>
                  <a:lnTo>
                    <a:pt x="392" y="33"/>
                  </a:lnTo>
                  <a:lnTo>
                    <a:pt x="389" y="34"/>
                  </a:lnTo>
                  <a:lnTo>
                    <a:pt x="384" y="32"/>
                  </a:lnTo>
                  <a:lnTo>
                    <a:pt x="382" y="29"/>
                  </a:lnTo>
                  <a:lnTo>
                    <a:pt x="380" y="29"/>
                  </a:lnTo>
                  <a:lnTo>
                    <a:pt x="379" y="31"/>
                  </a:lnTo>
                  <a:lnTo>
                    <a:pt x="379" y="32"/>
                  </a:lnTo>
                  <a:lnTo>
                    <a:pt x="379" y="34"/>
                  </a:lnTo>
                  <a:lnTo>
                    <a:pt x="379" y="35"/>
                  </a:lnTo>
                  <a:lnTo>
                    <a:pt x="375" y="32"/>
                  </a:lnTo>
                  <a:lnTo>
                    <a:pt x="372" y="28"/>
                  </a:lnTo>
                  <a:lnTo>
                    <a:pt x="369" y="27"/>
                  </a:lnTo>
                  <a:lnTo>
                    <a:pt x="367" y="26"/>
                  </a:lnTo>
                  <a:lnTo>
                    <a:pt x="365" y="26"/>
                  </a:lnTo>
                  <a:lnTo>
                    <a:pt x="361" y="27"/>
                  </a:lnTo>
                  <a:lnTo>
                    <a:pt x="359" y="29"/>
                  </a:lnTo>
                  <a:lnTo>
                    <a:pt x="357" y="33"/>
                  </a:lnTo>
                  <a:lnTo>
                    <a:pt x="356" y="35"/>
                  </a:lnTo>
                  <a:lnTo>
                    <a:pt x="353" y="37"/>
                  </a:lnTo>
                  <a:lnTo>
                    <a:pt x="348" y="35"/>
                  </a:lnTo>
                  <a:lnTo>
                    <a:pt x="342" y="34"/>
                  </a:lnTo>
                  <a:lnTo>
                    <a:pt x="336" y="34"/>
                  </a:lnTo>
                  <a:lnTo>
                    <a:pt x="332" y="35"/>
                  </a:lnTo>
                  <a:lnTo>
                    <a:pt x="332" y="39"/>
                  </a:lnTo>
                  <a:lnTo>
                    <a:pt x="345" y="37"/>
                  </a:lnTo>
                  <a:lnTo>
                    <a:pt x="336" y="41"/>
                  </a:lnTo>
                  <a:lnTo>
                    <a:pt x="337" y="41"/>
                  </a:lnTo>
                  <a:lnTo>
                    <a:pt x="340" y="41"/>
                  </a:lnTo>
                  <a:lnTo>
                    <a:pt x="359" y="40"/>
                  </a:lnTo>
                  <a:lnTo>
                    <a:pt x="350" y="42"/>
                  </a:lnTo>
                  <a:lnTo>
                    <a:pt x="340" y="44"/>
                  </a:lnTo>
                  <a:lnTo>
                    <a:pt x="337" y="49"/>
                  </a:lnTo>
                  <a:lnTo>
                    <a:pt x="351" y="45"/>
                  </a:lnTo>
                  <a:lnTo>
                    <a:pt x="366" y="43"/>
                  </a:lnTo>
                  <a:lnTo>
                    <a:pt x="363" y="47"/>
                  </a:lnTo>
                  <a:lnTo>
                    <a:pt x="359" y="47"/>
                  </a:lnTo>
                  <a:lnTo>
                    <a:pt x="356" y="47"/>
                  </a:lnTo>
                  <a:lnTo>
                    <a:pt x="352" y="47"/>
                  </a:lnTo>
                  <a:lnTo>
                    <a:pt x="349" y="48"/>
                  </a:lnTo>
                  <a:lnTo>
                    <a:pt x="344" y="51"/>
                  </a:lnTo>
                  <a:lnTo>
                    <a:pt x="342" y="53"/>
                  </a:lnTo>
                  <a:lnTo>
                    <a:pt x="358" y="52"/>
                  </a:lnTo>
                  <a:lnTo>
                    <a:pt x="374" y="52"/>
                  </a:lnTo>
                  <a:lnTo>
                    <a:pt x="374" y="53"/>
                  </a:lnTo>
                  <a:lnTo>
                    <a:pt x="375" y="55"/>
                  </a:lnTo>
                  <a:lnTo>
                    <a:pt x="377" y="56"/>
                  </a:lnTo>
                  <a:lnTo>
                    <a:pt x="380" y="56"/>
                  </a:lnTo>
                  <a:lnTo>
                    <a:pt x="382" y="53"/>
                  </a:lnTo>
                  <a:lnTo>
                    <a:pt x="384" y="51"/>
                  </a:lnTo>
                  <a:lnTo>
                    <a:pt x="385" y="51"/>
                  </a:lnTo>
                  <a:lnTo>
                    <a:pt x="385" y="57"/>
                  </a:lnTo>
                  <a:lnTo>
                    <a:pt x="400" y="59"/>
                  </a:lnTo>
                  <a:lnTo>
                    <a:pt x="401" y="59"/>
                  </a:lnTo>
                  <a:lnTo>
                    <a:pt x="402" y="53"/>
                  </a:lnTo>
                  <a:lnTo>
                    <a:pt x="406" y="53"/>
                  </a:lnTo>
                  <a:lnTo>
                    <a:pt x="406" y="51"/>
                  </a:lnTo>
                  <a:lnTo>
                    <a:pt x="406" y="50"/>
                  </a:lnTo>
                  <a:lnTo>
                    <a:pt x="406" y="49"/>
                  </a:lnTo>
                  <a:lnTo>
                    <a:pt x="408" y="51"/>
                  </a:lnTo>
                  <a:lnTo>
                    <a:pt x="408" y="52"/>
                  </a:lnTo>
                  <a:lnTo>
                    <a:pt x="409" y="53"/>
                  </a:lnTo>
                  <a:lnTo>
                    <a:pt x="414" y="55"/>
                  </a:lnTo>
                  <a:lnTo>
                    <a:pt x="418" y="53"/>
                  </a:lnTo>
                  <a:lnTo>
                    <a:pt x="428" y="51"/>
                  </a:lnTo>
                  <a:lnTo>
                    <a:pt x="442" y="50"/>
                  </a:lnTo>
                  <a:lnTo>
                    <a:pt x="457" y="49"/>
                  </a:lnTo>
                  <a:lnTo>
                    <a:pt x="469" y="47"/>
                  </a:lnTo>
                  <a:lnTo>
                    <a:pt x="481" y="43"/>
                  </a:lnTo>
                  <a:lnTo>
                    <a:pt x="480" y="44"/>
                  </a:lnTo>
                  <a:lnTo>
                    <a:pt x="475" y="45"/>
                  </a:lnTo>
                  <a:lnTo>
                    <a:pt x="475" y="48"/>
                  </a:lnTo>
                  <a:lnTo>
                    <a:pt x="481" y="48"/>
                  </a:lnTo>
                  <a:lnTo>
                    <a:pt x="486" y="48"/>
                  </a:lnTo>
                  <a:lnTo>
                    <a:pt x="474" y="50"/>
                  </a:lnTo>
                  <a:lnTo>
                    <a:pt x="462" y="52"/>
                  </a:lnTo>
                  <a:lnTo>
                    <a:pt x="459" y="56"/>
                  </a:lnTo>
                  <a:lnTo>
                    <a:pt x="465" y="56"/>
                  </a:lnTo>
                  <a:lnTo>
                    <a:pt x="471" y="56"/>
                  </a:lnTo>
                  <a:lnTo>
                    <a:pt x="477" y="53"/>
                  </a:lnTo>
                  <a:lnTo>
                    <a:pt x="474" y="56"/>
                  </a:lnTo>
                  <a:lnTo>
                    <a:pt x="471" y="59"/>
                  </a:lnTo>
                  <a:lnTo>
                    <a:pt x="464" y="59"/>
                  </a:lnTo>
                  <a:lnTo>
                    <a:pt x="458" y="59"/>
                  </a:lnTo>
                  <a:lnTo>
                    <a:pt x="454" y="58"/>
                  </a:lnTo>
                  <a:lnTo>
                    <a:pt x="449" y="59"/>
                  </a:lnTo>
                  <a:close/>
                  <a:moveTo>
                    <a:pt x="625" y="340"/>
                  </a:moveTo>
                  <a:lnTo>
                    <a:pt x="625" y="340"/>
                  </a:lnTo>
                  <a:lnTo>
                    <a:pt x="629" y="340"/>
                  </a:lnTo>
                  <a:lnTo>
                    <a:pt x="628" y="337"/>
                  </a:lnTo>
                  <a:lnTo>
                    <a:pt x="628" y="336"/>
                  </a:lnTo>
                  <a:lnTo>
                    <a:pt x="628" y="335"/>
                  </a:lnTo>
                  <a:lnTo>
                    <a:pt x="631" y="335"/>
                  </a:lnTo>
                  <a:lnTo>
                    <a:pt x="632" y="336"/>
                  </a:lnTo>
                  <a:lnTo>
                    <a:pt x="633" y="337"/>
                  </a:lnTo>
                  <a:lnTo>
                    <a:pt x="636" y="338"/>
                  </a:lnTo>
                  <a:lnTo>
                    <a:pt x="637" y="333"/>
                  </a:lnTo>
                  <a:lnTo>
                    <a:pt x="640" y="327"/>
                  </a:lnTo>
                  <a:lnTo>
                    <a:pt x="633" y="322"/>
                  </a:lnTo>
                  <a:lnTo>
                    <a:pt x="635" y="322"/>
                  </a:lnTo>
                  <a:lnTo>
                    <a:pt x="635" y="321"/>
                  </a:lnTo>
                  <a:lnTo>
                    <a:pt x="632" y="321"/>
                  </a:lnTo>
                  <a:lnTo>
                    <a:pt x="632" y="319"/>
                  </a:lnTo>
                  <a:lnTo>
                    <a:pt x="631" y="320"/>
                  </a:lnTo>
                  <a:lnTo>
                    <a:pt x="629" y="322"/>
                  </a:lnTo>
                  <a:lnTo>
                    <a:pt x="629" y="324"/>
                  </a:lnTo>
                  <a:lnTo>
                    <a:pt x="629" y="325"/>
                  </a:lnTo>
                  <a:lnTo>
                    <a:pt x="627" y="325"/>
                  </a:lnTo>
                  <a:lnTo>
                    <a:pt x="626" y="324"/>
                  </a:lnTo>
                  <a:lnTo>
                    <a:pt x="624" y="324"/>
                  </a:lnTo>
                  <a:lnTo>
                    <a:pt x="623" y="325"/>
                  </a:lnTo>
                  <a:lnTo>
                    <a:pt x="623" y="326"/>
                  </a:lnTo>
                  <a:lnTo>
                    <a:pt x="621" y="327"/>
                  </a:lnTo>
                  <a:lnTo>
                    <a:pt x="619" y="329"/>
                  </a:lnTo>
                  <a:lnTo>
                    <a:pt x="623" y="321"/>
                  </a:lnTo>
                  <a:lnTo>
                    <a:pt x="618" y="321"/>
                  </a:lnTo>
                  <a:lnTo>
                    <a:pt x="618" y="326"/>
                  </a:lnTo>
                  <a:lnTo>
                    <a:pt x="616" y="326"/>
                  </a:lnTo>
                  <a:lnTo>
                    <a:pt x="616" y="325"/>
                  </a:lnTo>
                  <a:lnTo>
                    <a:pt x="615" y="322"/>
                  </a:lnTo>
                  <a:lnTo>
                    <a:pt x="610" y="322"/>
                  </a:lnTo>
                  <a:lnTo>
                    <a:pt x="605" y="322"/>
                  </a:lnTo>
                  <a:lnTo>
                    <a:pt x="607" y="320"/>
                  </a:lnTo>
                  <a:lnTo>
                    <a:pt x="608" y="318"/>
                  </a:lnTo>
                  <a:lnTo>
                    <a:pt x="607" y="317"/>
                  </a:lnTo>
                  <a:lnTo>
                    <a:pt x="607" y="313"/>
                  </a:lnTo>
                  <a:lnTo>
                    <a:pt x="605" y="313"/>
                  </a:lnTo>
                  <a:lnTo>
                    <a:pt x="604" y="313"/>
                  </a:lnTo>
                  <a:lnTo>
                    <a:pt x="602" y="312"/>
                  </a:lnTo>
                  <a:lnTo>
                    <a:pt x="602" y="317"/>
                  </a:lnTo>
                  <a:lnTo>
                    <a:pt x="599" y="317"/>
                  </a:lnTo>
                  <a:lnTo>
                    <a:pt x="601" y="309"/>
                  </a:lnTo>
                  <a:lnTo>
                    <a:pt x="599" y="309"/>
                  </a:lnTo>
                  <a:lnTo>
                    <a:pt x="596" y="309"/>
                  </a:lnTo>
                  <a:lnTo>
                    <a:pt x="596" y="313"/>
                  </a:lnTo>
                  <a:lnTo>
                    <a:pt x="594" y="313"/>
                  </a:lnTo>
                  <a:lnTo>
                    <a:pt x="594" y="312"/>
                  </a:lnTo>
                  <a:lnTo>
                    <a:pt x="593" y="312"/>
                  </a:lnTo>
                  <a:lnTo>
                    <a:pt x="593" y="311"/>
                  </a:lnTo>
                  <a:lnTo>
                    <a:pt x="593" y="310"/>
                  </a:lnTo>
                  <a:lnTo>
                    <a:pt x="592" y="310"/>
                  </a:lnTo>
                  <a:lnTo>
                    <a:pt x="592" y="313"/>
                  </a:lnTo>
                  <a:lnTo>
                    <a:pt x="587" y="315"/>
                  </a:lnTo>
                  <a:lnTo>
                    <a:pt x="584" y="317"/>
                  </a:lnTo>
                  <a:lnTo>
                    <a:pt x="585" y="309"/>
                  </a:lnTo>
                  <a:lnTo>
                    <a:pt x="583" y="309"/>
                  </a:lnTo>
                  <a:lnTo>
                    <a:pt x="580" y="309"/>
                  </a:lnTo>
                  <a:lnTo>
                    <a:pt x="579" y="305"/>
                  </a:lnTo>
                  <a:lnTo>
                    <a:pt x="579" y="303"/>
                  </a:lnTo>
                  <a:lnTo>
                    <a:pt x="576" y="301"/>
                  </a:lnTo>
                  <a:lnTo>
                    <a:pt x="574" y="301"/>
                  </a:lnTo>
                  <a:lnTo>
                    <a:pt x="569" y="301"/>
                  </a:lnTo>
                  <a:lnTo>
                    <a:pt x="566" y="300"/>
                  </a:lnTo>
                  <a:lnTo>
                    <a:pt x="562" y="295"/>
                  </a:lnTo>
                  <a:lnTo>
                    <a:pt x="570" y="293"/>
                  </a:lnTo>
                  <a:lnTo>
                    <a:pt x="569" y="292"/>
                  </a:lnTo>
                  <a:lnTo>
                    <a:pt x="570" y="291"/>
                  </a:lnTo>
                  <a:lnTo>
                    <a:pt x="571" y="288"/>
                  </a:lnTo>
                  <a:lnTo>
                    <a:pt x="567" y="285"/>
                  </a:lnTo>
                  <a:lnTo>
                    <a:pt x="567" y="284"/>
                  </a:lnTo>
                  <a:lnTo>
                    <a:pt x="568" y="284"/>
                  </a:lnTo>
                  <a:lnTo>
                    <a:pt x="579" y="284"/>
                  </a:lnTo>
                  <a:lnTo>
                    <a:pt x="575" y="280"/>
                  </a:lnTo>
                  <a:lnTo>
                    <a:pt x="572" y="279"/>
                  </a:lnTo>
                  <a:lnTo>
                    <a:pt x="570" y="278"/>
                  </a:lnTo>
                  <a:lnTo>
                    <a:pt x="568" y="278"/>
                  </a:lnTo>
                  <a:lnTo>
                    <a:pt x="567" y="279"/>
                  </a:lnTo>
                  <a:lnTo>
                    <a:pt x="566" y="279"/>
                  </a:lnTo>
                  <a:lnTo>
                    <a:pt x="562" y="275"/>
                  </a:lnTo>
                  <a:lnTo>
                    <a:pt x="566" y="275"/>
                  </a:lnTo>
                  <a:lnTo>
                    <a:pt x="568" y="273"/>
                  </a:lnTo>
                  <a:lnTo>
                    <a:pt x="570" y="272"/>
                  </a:lnTo>
                  <a:lnTo>
                    <a:pt x="572" y="271"/>
                  </a:lnTo>
                  <a:lnTo>
                    <a:pt x="574" y="268"/>
                  </a:lnTo>
                  <a:lnTo>
                    <a:pt x="572" y="265"/>
                  </a:lnTo>
                  <a:lnTo>
                    <a:pt x="571" y="265"/>
                  </a:lnTo>
                  <a:lnTo>
                    <a:pt x="571" y="262"/>
                  </a:lnTo>
                  <a:lnTo>
                    <a:pt x="570" y="263"/>
                  </a:lnTo>
                  <a:lnTo>
                    <a:pt x="569" y="262"/>
                  </a:lnTo>
                  <a:lnTo>
                    <a:pt x="567" y="261"/>
                  </a:lnTo>
                  <a:lnTo>
                    <a:pt x="566" y="264"/>
                  </a:lnTo>
                  <a:lnTo>
                    <a:pt x="566" y="267"/>
                  </a:lnTo>
                  <a:lnTo>
                    <a:pt x="562" y="268"/>
                  </a:lnTo>
                  <a:lnTo>
                    <a:pt x="561" y="268"/>
                  </a:lnTo>
                  <a:lnTo>
                    <a:pt x="560" y="269"/>
                  </a:lnTo>
                  <a:lnTo>
                    <a:pt x="560" y="264"/>
                  </a:lnTo>
                  <a:lnTo>
                    <a:pt x="558" y="264"/>
                  </a:lnTo>
                  <a:lnTo>
                    <a:pt x="558" y="263"/>
                  </a:lnTo>
                  <a:lnTo>
                    <a:pt x="560" y="260"/>
                  </a:lnTo>
                  <a:lnTo>
                    <a:pt x="562" y="260"/>
                  </a:lnTo>
                  <a:lnTo>
                    <a:pt x="562" y="261"/>
                  </a:lnTo>
                  <a:lnTo>
                    <a:pt x="563" y="261"/>
                  </a:lnTo>
                  <a:lnTo>
                    <a:pt x="563" y="257"/>
                  </a:lnTo>
                  <a:lnTo>
                    <a:pt x="561" y="257"/>
                  </a:lnTo>
                  <a:lnTo>
                    <a:pt x="559" y="257"/>
                  </a:lnTo>
                  <a:lnTo>
                    <a:pt x="558" y="256"/>
                  </a:lnTo>
                  <a:lnTo>
                    <a:pt x="558" y="254"/>
                  </a:lnTo>
                  <a:lnTo>
                    <a:pt x="556" y="253"/>
                  </a:lnTo>
                  <a:lnTo>
                    <a:pt x="553" y="253"/>
                  </a:lnTo>
                  <a:lnTo>
                    <a:pt x="552" y="254"/>
                  </a:lnTo>
                  <a:lnTo>
                    <a:pt x="551" y="255"/>
                  </a:lnTo>
                  <a:lnTo>
                    <a:pt x="551" y="256"/>
                  </a:lnTo>
                  <a:lnTo>
                    <a:pt x="548" y="256"/>
                  </a:lnTo>
                  <a:lnTo>
                    <a:pt x="550" y="253"/>
                  </a:lnTo>
                  <a:lnTo>
                    <a:pt x="545" y="252"/>
                  </a:lnTo>
                  <a:lnTo>
                    <a:pt x="544" y="251"/>
                  </a:lnTo>
                  <a:lnTo>
                    <a:pt x="542" y="250"/>
                  </a:lnTo>
                  <a:lnTo>
                    <a:pt x="540" y="250"/>
                  </a:lnTo>
                  <a:lnTo>
                    <a:pt x="540" y="248"/>
                  </a:lnTo>
                  <a:lnTo>
                    <a:pt x="538" y="247"/>
                  </a:lnTo>
                  <a:lnTo>
                    <a:pt x="538" y="252"/>
                  </a:lnTo>
                  <a:lnTo>
                    <a:pt x="536" y="252"/>
                  </a:lnTo>
                  <a:lnTo>
                    <a:pt x="532" y="252"/>
                  </a:lnTo>
                  <a:lnTo>
                    <a:pt x="534" y="248"/>
                  </a:lnTo>
                  <a:lnTo>
                    <a:pt x="536" y="250"/>
                  </a:lnTo>
                  <a:lnTo>
                    <a:pt x="537" y="248"/>
                  </a:lnTo>
                  <a:lnTo>
                    <a:pt x="537" y="246"/>
                  </a:lnTo>
                  <a:lnTo>
                    <a:pt x="537" y="245"/>
                  </a:lnTo>
                  <a:lnTo>
                    <a:pt x="531" y="244"/>
                  </a:lnTo>
                  <a:lnTo>
                    <a:pt x="530" y="243"/>
                  </a:lnTo>
                  <a:lnTo>
                    <a:pt x="528" y="240"/>
                  </a:lnTo>
                  <a:lnTo>
                    <a:pt x="524" y="240"/>
                  </a:lnTo>
                  <a:lnTo>
                    <a:pt x="524" y="245"/>
                  </a:lnTo>
                  <a:lnTo>
                    <a:pt x="523" y="247"/>
                  </a:lnTo>
                  <a:lnTo>
                    <a:pt x="521" y="246"/>
                  </a:lnTo>
                  <a:lnTo>
                    <a:pt x="519" y="247"/>
                  </a:lnTo>
                  <a:lnTo>
                    <a:pt x="518" y="240"/>
                  </a:lnTo>
                  <a:lnTo>
                    <a:pt x="518" y="239"/>
                  </a:lnTo>
                  <a:lnTo>
                    <a:pt x="515" y="240"/>
                  </a:lnTo>
                  <a:lnTo>
                    <a:pt x="511" y="247"/>
                  </a:lnTo>
                  <a:lnTo>
                    <a:pt x="509" y="242"/>
                  </a:lnTo>
                  <a:lnTo>
                    <a:pt x="510" y="239"/>
                  </a:lnTo>
                  <a:lnTo>
                    <a:pt x="512" y="238"/>
                  </a:lnTo>
                  <a:lnTo>
                    <a:pt x="513" y="235"/>
                  </a:lnTo>
                  <a:lnTo>
                    <a:pt x="514" y="231"/>
                  </a:lnTo>
                  <a:lnTo>
                    <a:pt x="506" y="229"/>
                  </a:lnTo>
                  <a:lnTo>
                    <a:pt x="509" y="228"/>
                  </a:lnTo>
                  <a:lnTo>
                    <a:pt x="509" y="226"/>
                  </a:lnTo>
                  <a:lnTo>
                    <a:pt x="509" y="223"/>
                  </a:lnTo>
                  <a:lnTo>
                    <a:pt x="506" y="222"/>
                  </a:lnTo>
                  <a:lnTo>
                    <a:pt x="506" y="219"/>
                  </a:lnTo>
                  <a:lnTo>
                    <a:pt x="504" y="219"/>
                  </a:lnTo>
                  <a:lnTo>
                    <a:pt x="502" y="219"/>
                  </a:lnTo>
                  <a:lnTo>
                    <a:pt x="498" y="220"/>
                  </a:lnTo>
                  <a:lnTo>
                    <a:pt x="495" y="222"/>
                  </a:lnTo>
                  <a:lnTo>
                    <a:pt x="491" y="222"/>
                  </a:lnTo>
                  <a:lnTo>
                    <a:pt x="488" y="219"/>
                  </a:lnTo>
                  <a:lnTo>
                    <a:pt x="477" y="216"/>
                  </a:lnTo>
                  <a:lnTo>
                    <a:pt x="463" y="214"/>
                  </a:lnTo>
                  <a:lnTo>
                    <a:pt x="464" y="212"/>
                  </a:lnTo>
                  <a:lnTo>
                    <a:pt x="473" y="210"/>
                  </a:lnTo>
                  <a:lnTo>
                    <a:pt x="478" y="207"/>
                  </a:lnTo>
                  <a:lnTo>
                    <a:pt x="479" y="206"/>
                  </a:lnTo>
                  <a:lnTo>
                    <a:pt x="478" y="204"/>
                  </a:lnTo>
                  <a:lnTo>
                    <a:pt x="472" y="196"/>
                  </a:lnTo>
                  <a:lnTo>
                    <a:pt x="470" y="193"/>
                  </a:lnTo>
                  <a:lnTo>
                    <a:pt x="469" y="191"/>
                  </a:lnTo>
                  <a:lnTo>
                    <a:pt x="466" y="191"/>
                  </a:lnTo>
                  <a:lnTo>
                    <a:pt x="462" y="194"/>
                  </a:lnTo>
                  <a:lnTo>
                    <a:pt x="458" y="196"/>
                  </a:lnTo>
                  <a:lnTo>
                    <a:pt x="456" y="196"/>
                  </a:lnTo>
                  <a:lnTo>
                    <a:pt x="455" y="195"/>
                  </a:lnTo>
                  <a:lnTo>
                    <a:pt x="453" y="193"/>
                  </a:lnTo>
                  <a:lnTo>
                    <a:pt x="447" y="193"/>
                  </a:lnTo>
                  <a:lnTo>
                    <a:pt x="444" y="194"/>
                  </a:lnTo>
                  <a:lnTo>
                    <a:pt x="437" y="197"/>
                  </a:lnTo>
                  <a:lnTo>
                    <a:pt x="437" y="200"/>
                  </a:lnTo>
                  <a:lnTo>
                    <a:pt x="436" y="199"/>
                  </a:lnTo>
                  <a:lnTo>
                    <a:pt x="436" y="196"/>
                  </a:lnTo>
                  <a:lnTo>
                    <a:pt x="430" y="195"/>
                  </a:lnTo>
                  <a:lnTo>
                    <a:pt x="425" y="195"/>
                  </a:lnTo>
                  <a:lnTo>
                    <a:pt x="421" y="195"/>
                  </a:lnTo>
                  <a:lnTo>
                    <a:pt x="417" y="196"/>
                  </a:lnTo>
                  <a:lnTo>
                    <a:pt x="410" y="199"/>
                  </a:lnTo>
                  <a:lnTo>
                    <a:pt x="401" y="204"/>
                  </a:lnTo>
                  <a:lnTo>
                    <a:pt x="402" y="205"/>
                  </a:lnTo>
                  <a:lnTo>
                    <a:pt x="402" y="206"/>
                  </a:lnTo>
                  <a:lnTo>
                    <a:pt x="401" y="207"/>
                  </a:lnTo>
                  <a:lnTo>
                    <a:pt x="402" y="210"/>
                  </a:lnTo>
                  <a:lnTo>
                    <a:pt x="400" y="210"/>
                  </a:lnTo>
                  <a:lnTo>
                    <a:pt x="399" y="210"/>
                  </a:lnTo>
                  <a:lnTo>
                    <a:pt x="400" y="208"/>
                  </a:lnTo>
                  <a:lnTo>
                    <a:pt x="393" y="212"/>
                  </a:lnTo>
                  <a:lnTo>
                    <a:pt x="393" y="214"/>
                  </a:lnTo>
                  <a:lnTo>
                    <a:pt x="393" y="218"/>
                  </a:lnTo>
                  <a:lnTo>
                    <a:pt x="394" y="219"/>
                  </a:lnTo>
                  <a:lnTo>
                    <a:pt x="396" y="221"/>
                  </a:lnTo>
                  <a:lnTo>
                    <a:pt x="400" y="221"/>
                  </a:lnTo>
                  <a:lnTo>
                    <a:pt x="405" y="221"/>
                  </a:lnTo>
                  <a:lnTo>
                    <a:pt x="405" y="227"/>
                  </a:lnTo>
                  <a:lnTo>
                    <a:pt x="402" y="227"/>
                  </a:lnTo>
                  <a:lnTo>
                    <a:pt x="402" y="226"/>
                  </a:lnTo>
                  <a:lnTo>
                    <a:pt x="401" y="223"/>
                  </a:lnTo>
                  <a:lnTo>
                    <a:pt x="398" y="224"/>
                  </a:lnTo>
                  <a:lnTo>
                    <a:pt x="393" y="223"/>
                  </a:lnTo>
                  <a:lnTo>
                    <a:pt x="394" y="224"/>
                  </a:lnTo>
                  <a:lnTo>
                    <a:pt x="393" y="226"/>
                  </a:lnTo>
                  <a:lnTo>
                    <a:pt x="392" y="227"/>
                  </a:lnTo>
                  <a:lnTo>
                    <a:pt x="393" y="230"/>
                  </a:lnTo>
                  <a:lnTo>
                    <a:pt x="396" y="231"/>
                  </a:lnTo>
                  <a:lnTo>
                    <a:pt x="397" y="231"/>
                  </a:lnTo>
                  <a:lnTo>
                    <a:pt x="399" y="231"/>
                  </a:lnTo>
                  <a:lnTo>
                    <a:pt x="401" y="231"/>
                  </a:lnTo>
                  <a:lnTo>
                    <a:pt x="401" y="235"/>
                  </a:lnTo>
                  <a:lnTo>
                    <a:pt x="399" y="236"/>
                  </a:lnTo>
                  <a:lnTo>
                    <a:pt x="398" y="237"/>
                  </a:lnTo>
                  <a:lnTo>
                    <a:pt x="399" y="240"/>
                  </a:lnTo>
                  <a:lnTo>
                    <a:pt x="400" y="244"/>
                  </a:lnTo>
                  <a:lnTo>
                    <a:pt x="400" y="245"/>
                  </a:lnTo>
                  <a:lnTo>
                    <a:pt x="398" y="245"/>
                  </a:lnTo>
                  <a:lnTo>
                    <a:pt x="397" y="244"/>
                  </a:lnTo>
                  <a:lnTo>
                    <a:pt x="396" y="243"/>
                  </a:lnTo>
                  <a:lnTo>
                    <a:pt x="392" y="243"/>
                  </a:lnTo>
                  <a:lnTo>
                    <a:pt x="390" y="243"/>
                  </a:lnTo>
                  <a:lnTo>
                    <a:pt x="385" y="244"/>
                  </a:lnTo>
                  <a:lnTo>
                    <a:pt x="393" y="239"/>
                  </a:lnTo>
                  <a:lnTo>
                    <a:pt x="392" y="237"/>
                  </a:lnTo>
                  <a:lnTo>
                    <a:pt x="392" y="235"/>
                  </a:lnTo>
                  <a:lnTo>
                    <a:pt x="389" y="234"/>
                  </a:lnTo>
                  <a:lnTo>
                    <a:pt x="387" y="232"/>
                  </a:lnTo>
                  <a:lnTo>
                    <a:pt x="385" y="231"/>
                  </a:lnTo>
                  <a:lnTo>
                    <a:pt x="385" y="224"/>
                  </a:lnTo>
                  <a:lnTo>
                    <a:pt x="385" y="215"/>
                  </a:lnTo>
                  <a:lnTo>
                    <a:pt x="388" y="207"/>
                  </a:lnTo>
                  <a:lnTo>
                    <a:pt x="389" y="204"/>
                  </a:lnTo>
                  <a:lnTo>
                    <a:pt x="390" y="203"/>
                  </a:lnTo>
                  <a:lnTo>
                    <a:pt x="394" y="200"/>
                  </a:lnTo>
                  <a:lnTo>
                    <a:pt x="400" y="199"/>
                  </a:lnTo>
                  <a:lnTo>
                    <a:pt x="410" y="197"/>
                  </a:lnTo>
                  <a:lnTo>
                    <a:pt x="410" y="195"/>
                  </a:lnTo>
                  <a:lnTo>
                    <a:pt x="406" y="193"/>
                  </a:lnTo>
                  <a:lnTo>
                    <a:pt x="393" y="194"/>
                  </a:lnTo>
                  <a:lnTo>
                    <a:pt x="384" y="195"/>
                  </a:lnTo>
                  <a:lnTo>
                    <a:pt x="373" y="197"/>
                  </a:lnTo>
                  <a:lnTo>
                    <a:pt x="363" y="199"/>
                  </a:lnTo>
                  <a:lnTo>
                    <a:pt x="363" y="203"/>
                  </a:lnTo>
                  <a:lnTo>
                    <a:pt x="363" y="205"/>
                  </a:lnTo>
                  <a:lnTo>
                    <a:pt x="360" y="206"/>
                  </a:lnTo>
                  <a:lnTo>
                    <a:pt x="358" y="207"/>
                  </a:lnTo>
                  <a:lnTo>
                    <a:pt x="358" y="210"/>
                  </a:lnTo>
                  <a:lnTo>
                    <a:pt x="358" y="213"/>
                  </a:lnTo>
                  <a:lnTo>
                    <a:pt x="356" y="215"/>
                  </a:lnTo>
                  <a:lnTo>
                    <a:pt x="353" y="218"/>
                  </a:lnTo>
                  <a:lnTo>
                    <a:pt x="351" y="226"/>
                  </a:lnTo>
                  <a:lnTo>
                    <a:pt x="348" y="235"/>
                  </a:lnTo>
                  <a:lnTo>
                    <a:pt x="350" y="236"/>
                  </a:lnTo>
                  <a:lnTo>
                    <a:pt x="353" y="238"/>
                  </a:lnTo>
                  <a:lnTo>
                    <a:pt x="353" y="239"/>
                  </a:lnTo>
                  <a:lnTo>
                    <a:pt x="352" y="240"/>
                  </a:lnTo>
                  <a:lnTo>
                    <a:pt x="360" y="245"/>
                  </a:lnTo>
                  <a:lnTo>
                    <a:pt x="372" y="245"/>
                  </a:lnTo>
                  <a:lnTo>
                    <a:pt x="372" y="248"/>
                  </a:lnTo>
                  <a:lnTo>
                    <a:pt x="368" y="248"/>
                  </a:lnTo>
                  <a:lnTo>
                    <a:pt x="364" y="247"/>
                  </a:lnTo>
                  <a:lnTo>
                    <a:pt x="368" y="254"/>
                  </a:lnTo>
                  <a:lnTo>
                    <a:pt x="371" y="255"/>
                  </a:lnTo>
                  <a:lnTo>
                    <a:pt x="375" y="257"/>
                  </a:lnTo>
                  <a:lnTo>
                    <a:pt x="372" y="259"/>
                  </a:lnTo>
                  <a:lnTo>
                    <a:pt x="373" y="260"/>
                  </a:lnTo>
                  <a:lnTo>
                    <a:pt x="374" y="261"/>
                  </a:lnTo>
                  <a:lnTo>
                    <a:pt x="376" y="261"/>
                  </a:lnTo>
                  <a:lnTo>
                    <a:pt x="377" y="259"/>
                  </a:lnTo>
                  <a:lnTo>
                    <a:pt x="379" y="256"/>
                  </a:lnTo>
                  <a:lnTo>
                    <a:pt x="381" y="256"/>
                  </a:lnTo>
                  <a:lnTo>
                    <a:pt x="387" y="261"/>
                  </a:lnTo>
                  <a:lnTo>
                    <a:pt x="390" y="267"/>
                  </a:lnTo>
                  <a:lnTo>
                    <a:pt x="397" y="267"/>
                  </a:lnTo>
                  <a:lnTo>
                    <a:pt x="397" y="264"/>
                  </a:lnTo>
                  <a:lnTo>
                    <a:pt x="399" y="264"/>
                  </a:lnTo>
                  <a:lnTo>
                    <a:pt x="400" y="265"/>
                  </a:lnTo>
                  <a:lnTo>
                    <a:pt x="400" y="267"/>
                  </a:lnTo>
                  <a:lnTo>
                    <a:pt x="401" y="267"/>
                  </a:lnTo>
                  <a:lnTo>
                    <a:pt x="407" y="268"/>
                  </a:lnTo>
                  <a:lnTo>
                    <a:pt x="412" y="268"/>
                  </a:lnTo>
                  <a:lnTo>
                    <a:pt x="416" y="267"/>
                  </a:lnTo>
                  <a:lnTo>
                    <a:pt x="422" y="267"/>
                  </a:lnTo>
                  <a:lnTo>
                    <a:pt x="423" y="270"/>
                  </a:lnTo>
                  <a:lnTo>
                    <a:pt x="429" y="271"/>
                  </a:lnTo>
                  <a:lnTo>
                    <a:pt x="433" y="271"/>
                  </a:lnTo>
                  <a:lnTo>
                    <a:pt x="429" y="265"/>
                  </a:lnTo>
                  <a:lnTo>
                    <a:pt x="429" y="263"/>
                  </a:lnTo>
                  <a:lnTo>
                    <a:pt x="430" y="263"/>
                  </a:lnTo>
                  <a:lnTo>
                    <a:pt x="433" y="265"/>
                  </a:lnTo>
                  <a:lnTo>
                    <a:pt x="440" y="270"/>
                  </a:lnTo>
                  <a:lnTo>
                    <a:pt x="446" y="275"/>
                  </a:lnTo>
                  <a:lnTo>
                    <a:pt x="446" y="272"/>
                  </a:lnTo>
                  <a:lnTo>
                    <a:pt x="446" y="270"/>
                  </a:lnTo>
                  <a:lnTo>
                    <a:pt x="441" y="265"/>
                  </a:lnTo>
                  <a:lnTo>
                    <a:pt x="440" y="264"/>
                  </a:lnTo>
                  <a:lnTo>
                    <a:pt x="438" y="262"/>
                  </a:lnTo>
                  <a:lnTo>
                    <a:pt x="446" y="262"/>
                  </a:lnTo>
                  <a:lnTo>
                    <a:pt x="449" y="262"/>
                  </a:lnTo>
                  <a:lnTo>
                    <a:pt x="452" y="264"/>
                  </a:lnTo>
                  <a:lnTo>
                    <a:pt x="457" y="269"/>
                  </a:lnTo>
                  <a:lnTo>
                    <a:pt x="461" y="268"/>
                  </a:lnTo>
                  <a:lnTo>
                    <a:pt x="466" y="267"/>
                  </a:lnTo>
                  <a:lnTo>
                    <a:pt x="465" y="263"/>
                  </a:lnTo>
                  <a:lnTo>
                    <a:pt x="464" y="260"/>
                  </a:lnTo>
                  <a:lnTo>
                    <a:pt x="463" y="260"/>
                  </a:lnTo>
                  <a:lnTo>
                    <a:pt x="462" y="260"/>
                  </a:lnTo>
                  <a:lnTo>
                    <a:pt x="463" y="261"/>
                  </a:lnTo>
                  <a:lnTo>
                    <a:pt x="461" y="262"/>
                  </a:lnTo>
                  <a:lnTo>
                    <a:pt x="461" y="261"/>
                  </a:lnTo>
                  <a:lnTo>
                    <a:pt x="461" y="260"/>
                  </a:lnTo>
                  <a:lnTo>
                    <a:pt x="459" y="260"/>
                  </a:lnTo>
                  <a:lnTo>
                    <a:pt x="466" y="256"/>
                  </a:lnTo>
                  <a:lnTo>
                    <a:pt x="467" y="260"/>
                  </a:lnTo>
                  <a:lnTo>
                    <a:pt x="470" y="264"/>
                  </a:lnTo>
                  <a:lnTo>
                    <a:pt x="471" y="264"/>
                  </a:lnTo>
                  <a:lnTo>
                    <a:pt x="471" y="263"/>
                  </a:lnTo>
                  <a:lnTo>
                    <a:pt x="471" y="261"/>
                  </a:lnTo>
                  <a:lnTo>
                    <a:pt x="474" y="261"/>
                  </a:lnTo>
                  <a:lnTo>
                    <a:pt x="477" y="273"/>
                  </a:lnTo>
                  <a:lnTo>
                    <a:pt x="479" y="271"/>
                  </a:lnTo>
                  <a:lnTo>
                    <a:pt x="479" y="269"/>
                  </a:lnTo>
                  <a:lnTo>
                    <a:pt x="481" y="269"/>
                  </a:lnTo>
                  <a:lnTo>
                    <a:pt x="482" y="268"/>
                  </a:lnTo>
                  <a:lnTo>
                    <a:pt x="483" y="268"/>
                  </a:lnTo>
                  <a:lnTo>
                    <a:pt x="485" y="267"/>
                  </a:lnTo>
                  <a:lnTo>
                    <a:pt x="487" y="269"/>
                  </a:lnTo>
                  <a:lnTo>
                    <a:pt x="489" y="271"/>
                  </a:lnTo>
                  <a:lnTo>
                    <a:pt x="488" y="273"/>
                  </a:lnTo>
                  <a:lnTo>
                    <a:pt x="488" y="275"/>
                  </a:lnTo>
                  <a:lnTo>
                    <a:pt x="488" y="277"/>
                  </a:lnTo>
                  <a:lnTo>
                    <a:pt x="496" y="271"/>
                  </a:lnTo>
                  <a:lnTo>
                    <a:pt x="496" y="273"/>
                  </a:lnTo>
                  <a:lnTo>
                    <a:pt x="494" y="281"/>
                  </a:lnTo>
                  <a:lnTo>
                    <a:pt x="501" y="284"/>
                  </a:lnTo>
                  <a:lnTo>
                    <a:pt x="496" y="286"/>
                  </a:lnTo>
                  <a:lnTo>
                    <a:pt x="496" y="291"/>
                  </a:lnTo>
                  <a:lnTo>
                    <a:pt x="494" y="291"/>
                  </a:lnTo>
                  <a:lnTo>
                    <a:pt x="494" y="293"/>
                  </a:lnTo>
                  <a:lnTo>
                    <a:pt x="498" y="293"/>
                  </a:lnTo>
                  <a:lnTo>
                    <a:pt x="498" y="295"/>
                  </a:lnTo>
                  <a:lnTo>
                    <a:pt x="497" y="296"/>
                  </a:lnTo>
                  <a:lnTo>
                    <a:pt x="498" y="299"/>
                  </a:lnTo>
                  <a:lnTo>
                    <a:pt x="506" y="293"/>
                  </a:lnTo>
                  <a:lnTo>
                    <a:pt x="512" y="291"/>
                  </a:lnTo>
                  <a:lnTo>
                    <a:pt x="512" y="287"/>
                  </a:lnTo>
                  <a:lnTo>
                    <a:pt x="514" y="287"/>
                  </a:lnTo>
                  <a:lnTo>
                    <a:pt x="514" y="288"/>
                  </a:lnTo>
                  <a:lnTo>
                    <a:pt x="515" y="288"/>
                  </a:lnTo>
                  <a:lnTo>
                    <a:pt x="514" y="295"/>
                  </a:lnTo>
                  <a:lnTo>
                    <a:pt x="514" y="299"/>
                  </a:lnTo>
                  <a:lnTo>
                    <a:pt x="514" y="301"/>
                  </a:lnTo>
                  <a:lnTo>
                    <a:pt x="515" y="301"/>
                  </a:lnTo>
                  <a:lnTo>
                    <a:pt x="518" y="300"/>
                  </a:lnTo>
                  <a:lnTo>
                    <a:pt x="519" y="304"/>
                  </a:lnTo>
                  <a:lnTo>
                    <a:pt x="523" y="304"/>
                  </a:lnTo>
                  <a:lnTo>
                    <a:pt x="522" y="308"/>
                  </a:lnTo>
                  <a:lnTo>
                    <a:pt x="522" y="312"/>
                  </a:lnTo>
                  <a:lnTo>
                    <a:pt x="527" y="321"/>
                  </a:lnTo>
                  <a:lnTo>
                    <a:pt x="523" y="321"/>
                  </a:lnTo>
                  <a:lnTo>
                    <a:pt x="520" y="321"/>
                  </a:lnTo>
                  <a:lnTo>
                    <a:pt x="521" y="324"/>
                  </a:lnTo>
                  <a:lnTo>
                    <a:pt x="520" y="326"/>
                  </a:lnTo>
                  <a:lnTo>
                    <a:pt x="519" y="329"/>
                  </a:lnTo>
                  <a:lnTo>
                    <a:pt x="524" y="332"/>
                  </a:lnTo>
                  <a:lnTo>
                    <a:pt x="522" y="332"/>
                  </a:lnTo>
                  <a:lnTo>
                    <a:pt x="519" y="332"/>
                  </a:lnTo>
                  <a:lnTo>
                    <a:pt x="517" y="334"/>
                  </a:lnTo>
                  <a:lnTo>
                    <a:pt x="513" y="340"/>
                  </a:lnTo>
                  <a:lnTo>
                    <a:pt x="507" y="348"/>
                  </a:lnTo>
                  <a:lnTo>
                    <a:pt x="520" y="362"/>
                  </a:lnTo>
                  <a:lnTo>
                    <a:pt x="496" y="367"/>
                  </a:lnTo>
                  <a:lnTo>
                    <a:pt x="485" y="368"/>
                  </a:lnTo>
                  <a:lnTo>
                    <a:pt x="472" y="369"/>
                  </a:lnTo>
                  <a:lnTo>
                    <a:pt x="471" y="377"/>
                  </a:lnTo>
                  <a:lnTo>
                    <a:pt x="470" y="384"/>
                  </a:lnTo>
                  <a:lnTo>
                    <a:pt x="467" y="384"/>
                  </a:lnTo>
                  <a:lnTo>
                    <a:pt x="467" y="386"/>
                  </a:lnTo>
                  <a:lnTo>
                    <a:pt x="477" y="391"/>
                  </a:lnTo>
                  <a:lnTo>
                    <a:pt x="481" y="392"/>
                  </a:lnTo>
                  <a:lnTo>
                    <a:pt x="486" y="391"/>
                  </a:lnTo>
                  <a:lnTo>
                    <a:pt x="487" y="390"/>
                  </a:lnTo>
                  <a:lnTo>
                    <a:pt x="488" y="389"/>
                  </a:lnTo>
                  <a:lnTo>
                    <a:pt x="489" y="386"/>
                  </a:lnTo>
                  <a:lnTo>
                    <a:pt x="493" y="384"/>
                  </a:lnTo>
                  <a:lnTo>
                    <a:pt x="495" y="384"/>
                  </a:lnTo>
                  <a:lnTo>
                    <a:pt x="502" y="386"/>
                  </a:lnTo>
                  <a:lnTo>
                    <a:pt x="502" y="384"/>
                  </a:lnTo>
                  <a:lnTo>
                    <a:pt x="503" y="383"/>
                  </a:lnTo>
                  <a:lnTo>
                    <a:pt x="501" y="382"/>
                  </a:lnTo>
                  <a:lnTo>
                    <a:pt x="497" y="379"/>
                  </a:lnTo>
                  <a:lnTo>
                    <a:pt x="498" y="378"/>
                  </a:lnTo>
                  <a:lnTo>
                    <a:pt x="501" y="378"/>
                  </a:lnTo>
                  <a:lnTo>
                    <a:pt x="501" y="376"/>
                  </a:lnTo>
                  <a:lnTo>
                    <a:pt x="501" y="375"/>
                  </a:lnTo>
                  <a:lnTo>
                    <a:pt x="502" y="375"/>
                  </a:lnTo>
                  <a:lnTo>
                    <a:pt x="503" y="382"/>
                  </a:lnTo>
                  <a:lnTo>
                    <a:pt x="505" y="381"/>
                  </a:lnTo>
                  <a:lnTo>
                    <a:pt x="507" y="379"/>
                  </a:lnTo>
                  <a:lnTo>
                    <a:pt x="510" y="378"/>
                  </a:lnTo>
                  <a:lnTo>
                    <a:pt x="512" y="384"/>
                  </a:lnTo>
                  <a:lnTo>
                    <a:pt x="519" y="383"/>
                  </a:lnTo>
                  <a:lnTo>
                    <a:pt x="519" y="385"/>
                  </a:lnTo>
                  <a:lnTo>
                    <a:pt x="520" y="387"/>
                  </a:lnTo>
                  <a:lnTo>
                    <a:pt x="520" y="389"/>
                  </a:lnTo>
                  <a:lnTo>
                    <a:pt x="520" y="391"/>
                  </a:lnTo>
                  <a:lnTo>
                    <a:pt x="523" y="391"/>
                  </a:lnTo>
                  <a:lnTo>
                    <a:pt x="524" y="393"/>
                  </a:lnTo>
                  <a:lnTo>
                    <a:pt x="524" y="397"/>
                  </a:lnTo>
                  <a:lnTo>
                    <a:pt x="528" y="395"/>
                  </a:lnTo>
                  <a:lnTo>
                    <a:pt x="529" y="400"/>
                  </a:lnTo>
                  <a:lnTo>
                    <a:pt x="530" y="398"/>
                  </a:lnTo>
                  <a:lnTo>
                    <a:pt x="531" y="397"/>
                  </a:lnTo>
                  <a:lnTo>
                    <a:pt x="531" y="395"/>
                  </a:lnTo>
                  <a:lnTo>
                    <a:pt x="532" y="397"/>
                  </a:lnTo>
                  <a:lnTo>
                    <a:pt x="536" y="397"/>
                  </a:lnTo>
                  <a:lnTo>
                    <a:pt x="536" y="401"/>
                  </a:lnTo>
                  <a:lnTo>
                    <a:pt x="529" y="401"/>
                  </a:lnTo>
                  <a:lnTo>
                    <a:pt x="529" y="405"/>
                  </a:lnTo>
                  <a:lnTo>
                    <a:pt x="534" y="406"/>
                  </a:lnTo>
                  <a:lnTo>
                    <a:pt x="536" y="408"/>
                  </a:lnTo>
                  <a:lnTo>
                    <a:pt x="543" y="407"/>
                  </a:lnTo>
                  <a:lnTo>
                    <a:pt x="550" y="406"/>
                  </a:lnTo>
                  <a:lnTo>
                    <a:pt x="550" y="405"/>
                  </a:lnTo>
                  <a:lnTo>
                    <a:pt x="555" y="406"/>
                  </a:lnTo>
                  <a:lnTo>
                    <a:pt x="563" y="408"/>
                  </a:lnTo>
                  <a:lnTo>
                    <a:pt x="563" y="406"/>
                  </a:lnTo>
                  <a:lnTo>
                    <a:pt x="563" y="405"/>
                  </a:lnTo>
                  <a:lnTo>
                    <a:pt x="566" y="405"/>
                  </a:lnTo>
                  <a:lnTo>
                    <a:pt x="568" y="408"/>
                  </a:lnTo>
                  <a:lnTo>
                    <a:pt x="571" y="408"/>
                  </a:lnTo>
                  <a:lnTo>
                    <a:pt x="572" y="407"/>
                  </a:lnTo>
                  <a:lnTo>
                    <a:pt x="574" y="406"/>
                  </a:lnTo>
                  <a:lnTo>
                    <a:pt x="576" y="406"/>
                  </a:lnTo>
                  <a:lnTo>
                    <a:pt x="577" y="409"/>
                  </a:lnTo>
                  <a:lnTo>
                    <a:pt x="584" y="410"/>
                  </a:lnTo>
                  <a:lnTo>
                    <a:pt x="590" y="410"/>
                  </a:lnTo>
                  <a:lnTo>
                    <a:pt x="590" y="407"/>
                  </a:lnTo>
                  <a:lnTo>
                    <a:pt x="590" y="403"/>
                  </a:lnTo>
                  <a:lnTo>
                    <a:pt x="585" y="402"/>
                  </a:lnTo>
                  <a:lnTo>
                    <a:pt x="582" y="403"/>
                  </a:lnTo>
                  <a:lnTo>
                    <a:pt x="580" y="400"/>
                  </a:lnTo>
                  <a:lnTo>
                    <a:pt x="579" y="397"/>
                  </a:lnTo>
                  <a:lnTo>
                    <a:pt x="577" y="397"/>
                  </a:lnTo>
                  <a:lnTo>
                    <a:pt x="575" y="397"/>
                  </a:lnTo>
                  <a:lnTo>
                    <a:pt x="571" y="397"/>
                  </a:lnTo>
                  <a:lnTo>
                    <a:pt x="559" y="389"/>
                  </a:lnTo>
                  <a:lnTo>
                    <a:pt x="559" y="387"/>
                  </a:lnTo>
                  <a:lnTo>
                    <a:pt x="558" y="386"/>
                  </a:lnTo>
                  <a:lnTo>
                    <a:pt x="558" y="384"/>
                  </a:lnTo>
                  <a:lnTo>
                    <a:pt x="558" y="383"/>
                  </a:lnTo>
                  <a:lnTo>
                    <a:pt x="567" y="386"/>
                  </a:lnTo>
                  <a:lnTo>
                    <a:pt x="570" y="386"/>
                  </a:lnTo>
                  <a:lnTo>
                    <a:pt x="569" y="387"/>
                  </a:lnTo>
                  <a:lnTo>
                    <a:pt x="570" y="387"/>
                  </a:lnTo>
                  <a:lnTo>
                    <a:pt x="571" y="387"/>
                  </a:lnTo>
                  <a:lnTo>
                    <a:pt x="571" y="386"/>
                  </a:lnTo>
                  <a:lnTo>
                    <a:pt x="571" y="384"/>
                  </a:lnTo>
                  <a:lnTo>
                    <a:pt x="571" y="383"/>
                  </a:lnTo>
                  <a:lnTo>
                    <a:pt x="575" y="383"/>
                  </a:lnTo>
                  <a:lnTo>
                    <a:pt x="577" y="387"/>
                  </a:lnTo>
                  <a:lnTo>
                    <a:pt x="586" y="387"/>
                  </a:lnTo>
                  <a:lnTo>
                    <a:pt x="591" y="387"/>
                  </a:lnTo>
                  <a:lnTo>
                    <a:pt x="593" y="387"/>
                  </a:lnTo>
                  <a:lnTo>
                    <a:pt x="594" y="391"/>
                  </a:lnTo>
                  <a:lnTo>
                    <a:pt x="595" y="393"/>
                  </a:lnTo>
                  <a:lnTo>
                    <a:pt x="596" y="394"/>
                  </a:lnTo>
                  <a:lnTo>
                    <a:pt x="599" y="393"/>
                  </a:lnTo>
                  <a:lnTo>
                    <a:pt x="601" y="394"/>
                  </a:lnTo>
                  <a:lnTo>
                    <a:pt x="592" y="386"/>
                  </a:lnTo>
                  <a:lnTo>
                    <a:pt x="595" y="384"/>
                  </a:lnTo>
                  <a:lnTo>
                    <a:pt x="597" y="383"/>
                  </a:lnTo>
                  <a:lnTo>
                    <a:pt x="596" y="383"/>
                  </a:lnTo>
                  <a:lnTo>
                    <a:pt x="596" y="378"/>
                  </a:lnTo>
                  <a:lnTo>
                    <a:pt x="597" y="378"/>
                  </a:lnTo>
                  <a:lnTo>
                    <a:pt x="599" y="378"/>
                  </a:lnTo>
                  <a:lnTo>
                    <a:pt x="601" y="378"/>
                  </a:lnTo>
                  <a:lnTo>
                    <a:pt x="601" y="375"/>
                  </a:lnTo>
                  <a:lnTo>
                    <a:pt x="599" y="373"/>
                  </a:lnTo>
                  <a:lnTo>
                    <a:pt x="597" y="369"/>
                  </a:lnTo>
                  <a:lnTo>
                    <a:pt x="595" y="369"/>
                  </a:lnTo>
                  <a:lnTo>
                    <a:pt x="594" y="370"/>
                  </a:lnTo>
                  <a:lnTo>
                    <a:pt x="593" y="373"/>
                  </a:lnTo>
                  <a:lnTo>
                    <a:pt x="577" y="360"/>
                  </a:lnTo>
                  <a:lnTo>
                    <a:pt x="577" y="358"/>
                  </a:lnTo>
                  <a:lnTo>
                    <a:pt x="577" y="356"/>
                  </a:lnTo>
                  <a:lnTo>
                    <a:pt x="577" y="353"/>
                  </a:lnTo>
                  <a:lnTo>
                    <a:pt x="576" y="352"/>
                  </a:lnTo>
                  <a:lnTo>
                    <a:pt x="574" y="352"/>
                  </a:lnTo>
                  <a:lnTo>
                    <a:pt x="571" y="352"/>
                  </a:lnTo>
                  <a:lnTo>
                    <a:pt x="570" y="350"/>
                  </a:lnTo>
                  <a:lnTo>
                    <a:pt x="568" y="348"/>
                  </a:lnTo>
                  <a:lnTo>
                    <a:pt x="569" y="345"/>
                  </a:lnTo>
                  <a:lnTo>
                    <a:pt x="569" y="344"/>
                  </a:lnTo>
                  <a:lnTo>
                    <a:pt x="571" y="344"/>
                  </a:lnTo>
                  <a:lnTo>
                    <a:pt x="571" y="346"/>
                  </a:lnTo>
                  <a:lnTo>
                    <a:pt x="572" y="346"/>
                  </a:lnTo>
                  <a:lnTo>
                    <a:pt x="575" y="348"/>
                  </a:lnTo>
                  <a:lnTo>
                    <a:pt x="571" y="340"/>
                  </a:lnTo>
                  <a:lnTo>
                    <a:pt x="571" y="336"/>
                  </a:lnTo>
                  <a:lnTo>
                    <a:pt x="571" y="335"/>
                  </a:lnTo>
                  <a:lnTo>
                    <a:pt x="572" y="335"/>
                  </a:lnTo>
                  <a:lnTo>
                    <a:pt x="575" y="338"/>
                  </a:lnTo>
                  <a:lnTo>
                    <a:pt x="576" y="341"/>
                  </a:lnTo>
                  <a:lnTo>
                    <a:pt x="576" y="338"/>
                  </a:lnTo>
                  <a:lnTo>
                    <a:pt x="576" y="336"/>
                  </a:lnTo>
                  <a:lnTo>
                    <a:pt x="578" y="335"/>
                  </a:lnTo>
                  <a:lnTo>
                    <a:pt x="580" y="334"/>
                  </a:lnTo>
                  <a:lnTo>
                    <a:pt x="583" y="338"/>
                  </a:lnTo>
                  <a:lnTo>
                    <a:pt x="584" y="343"/>
                  </a:lnTo>
                  <a:lnTo>
                    <a:pt x="586" y="345"/>
                  </a:lnTo>
                  <a:lnTo>
                    <a:pt x="587" y="346"/>
                  </a:lnTo>
                  <a:lnTo>
                    <a:pt x="590" y="348"/>
                  </a:lnTo>
                  <a:lnTo>
                    <a:pt x="593" y="348"/>
                  </a:lnTo>
                  <a:lnTo>
                    <a:pt x="594" y="346"/>
                  </a:lnTo>
                  <a:lnTo>
                    <a:pt x="595" y="345"/>
                  </a:lnTo>
                  <a:lnTo>
                    <a:pt x="597" y="346"/>
                  </a:lnTo>
                  <a:lnTo>
                    <a:pt x="594" y="351"/>
                  </a:lnTo>
                  <a:lnTo>
                    <a:pt x="599" y="352"/>
                  </a:lnTo>
                  <a:lnTo>
                    <a:pt x="602" y="352"/>
                  </a:lnTo>
                  <a:lnTo>
                    <a:pt x="602" y="353"/>
                  </a:lnTo>
                  <a:lnTo>
                    <a:pt x="602" y="356"/>
                  </a:lnTo>
                  <a:lnTo>
                    <a:pt x="602" y="357"/>
                  </a:lnTo>
                  <a:lnTo>
                    <a:pt x="604" y="356"/>
                  </a:lnTo>
                  <a:lnTo>
                    <a:pt x="608" y="356"/>
                  </a:lnTo>
                  <a:lnTo>
                    <a:pt x="605" y="357"/>
                  </a:lnTo>
                  <a:lnTo>
                    <a:pt x="604" y="359"/>
                  </a:lnTo>
                  <a:lnTo>
                    <a:pt x="604" y="360"/>
                  </a:lnTo>
                  <a:lnTo>
                    <a:pt x="607" y="361"/>
                  </a:lnTo>
                  <a:lnTo>
                    <a:pt x="612" y="362"/>
                  </a:lnTo>
                  <a:lnTo>
                    <a:pt x="618" y="365"/>
                  </a:lnTo>
                  <a:lnTo>
                    <a:pt x="617" y="358"/>
                  </a:lnTo>
                  <a:lnTo>
                    <a:pt x="617" y="353"/>
                  </a:lnTo>
                  <a:lnTo>
                    <a:pt x="616" y="349"/>
                  </a:lnTo>
                  <a:lnTo>
                    <a:pt x="618" y="350"/>
                  </a:lnTo>
                  <a:lnTo>
                    <a:pt x="618" y="352"/>
                  </a:lnTo>
                  <a:lnTo>
                    <a:pt x="621" y="352"/>
                  </a:lnTo>
                  <a:lnTo>
                    <a:pt x="625" y="352"/>
                  </a:lnTo>
                  <a:lnTo>
                    <a:pt x="624" y="350"/>
                  </a:lnTo>
                  <a:lnTo>
                    <a:pt x="624" y="346"/>
                  </a:lnTo>
                  <a:lnTo>
                    <a:pt x="625" y="340"/>
                  </a:lnTo>
                  <a:close/>
                  <a:moveTo>
                    <a:pt x="252" y="66"/>
                  </a:moveTo>
                  <a:lnTo>
                    <a:pt x="252" y="66"/>
                  </a:lnTo>
                  <a:lnTo>
                    <a:pt x="252" y="69"/>
                  </a:lnTo>
                  <a:lnTo>
                    <a:pt x="252" y="72"/>
                  </a:lnTo>
                  <a:lnTo>
                    <a:pt x="252" y="74"/>
                  </a:lnTo>
                  <a:lnTo>
                    <a:pt x="253" y="75"/>
                  </a:lnTo>
                  <a:lnTo>
                    <a:pt x="258" y="77"/>
                  </a:lnTo>
                  <a:lnTo>
                    <a:pt x="260" y="78"/>
                  </a:lnTo>
                  <a:lnTo>
                    <a:pt x="259" y="77"/>
                  </a:lnTo>
                  <a:lnTo>
                    <a:pt x="257" y="68"/>
                  </a:lnTo>
                  <a:lnTo>
                    <a:pt x="254" y="67"/>
                  </a:lnTo>
                  <a:lnTo>
                    <a:pt x="252" y="66"/>
                  </a:lnTo>
                  <a:close/>
                </a:path>
              </a:pathLst>
            </a:custGeom>
            <a:grpFill/>
            <a:ln w="1905">
              <a:solidFill>
                <a:srgbClr val="FAE374"/>
              </a:solidFill>
              <a:prstDash val="solid"/>
              <a:round/>
              <a:headEnd/>
              <a:tailEnd/>
            </a:ln>
          </p:spPr>
          <p:txBody>
            <a:bodyPr/>
            <a:lstStyle/>
            <a:p>
              <a:endParaRPr lang="en-US"/>
            </a:p>
          </p:txBody>
        </p:sp>
        <p:sp>
          <p:nvSpPr>
            <p:cNvPr id="241" name="Freeform 316"/>
            <p:cNvSpPr>
              <a:spLocks noChangeAspect="1"/>
            </p:cNvSpPr>
            <p:nvPr/>
          </p:nvSpPr>
          <p:spPr bwMode="auto">
            <a:xfrm>
              <a:off x="4606840" y="3052260"/>
              <a:ext cx="107111" cy="196848"/>
            </a:xfrm>
            <a:custGeom>
              <a:avLst/>
              <a:gdLst>
                <a:gd name="T0" fmla="*/ 2 w 82"/>
                <a:gd name="T1" fmla="*/ 111 h 138"/>
                <a:gd name="T2" fmla="*/ 2 w 82"/>
                <a:gd name="T3" fmla="*/ 117 h 138"/>
                <a:gd name="T4" fmla="*/ 9 w 82"/>
                <a:gd name="T5" fmla="*/ 120 h 138"/>
                <a:gd name="T6" fmla="*/ 14 w 82"/>
                <a:gd name="T7" fmla="*/ 128 h 138"/>
                <a:gd name="T8" fmla="*/ 32 w 82"/>
                <a:gd name="T9" fmla="*/ 136 h 138"/>
                <a:gd name="T10" fmla="*/ 38 w 82"/>
                <a:gd name="T11" fmla="*/ 135 h 138"/>
                <a:gd name="T12" fmla="*/ 43 w 82"/>
                <a:gd name="T13" fmla="*/ 135 h 138"/>
                <a:gd name="T14" fmla="*/ 50 w 82"/>
                <a:gd name="T15" fmla="*/ 135 h 138"/>
                <a:gd name="T16" fmla="*/ 66 w 82"/>
                <a:gd name="T17" fmla="*/ 136 h 138"/>
                <a:gd name="T18" fmla="*/ 70 w 82"/>
                <a:gd name="T19" fmla="*/ 137 h 138"/>
                <a:gd name="T20" fmla="*/ 81 w 82"/>
                <a:gd name="T21" fmla="*/ 138 h 138"/>
                <a:gd name="T22" fmla="*/ 80 w 82"/>
                <a:gd name="T23" fmla="*/ 130 h 138"/>
                <a:gd name="T24" fmla="*/ 75 w 82"/>
                <a:gd name="T25" fmla="*/ 121 h 138"/>
                <a:gd name="T26" fmla="*/ 70 w 82"/>
                <a:gd name="T27" fmla="*/ 114 h 138"/>
                <a:gd name="T28" fmla="*/ 63 w 82"/>
                <a:gd name="T29" fmla="*/ 102 h 138"/>
                <a:gd name="T30" fmla="*/ 56 w 82"/>
                <a:gd name="T31" fmla="*/ 93 h 138"/>
                <a:gd name="T32" fmla="*/ 59 w 82"/>
                <a:gd name="T33" fmla="*/ 88 h 138"/>
                <a:gd name="T34" fmla="*/ 66 w 82"/>
                <a:gd name="T35" fmla="*/ 75 h 138"/>
                <a:gd name="T36" fmla="*/ 67 w 82"/>
                <a:gd name="T37" fmla="*/ 61 h 138"/>
                <a:gd name="T38" fmla="*/ 58 w 82"/>
                <a:gd name="T39" fmla="*/ 51 h 138"/>
                <a:gd name="T40" fmla="*/ 61 w 82"/>
                <a:gd name="T41" fmla="*/ 44 h 138"/>
                <a:gd name="T42" fmla="*/ 73 w 82"/>
                <a:gd name="T43" fmla="*/ 44 h 138"/>
                <a:gd name="T44" fmla="*/ 71 w 82"/>
                <a:gd name="T45" fmla="*/ 39 h 138"/>
                <a:gd name="T46" fmla="*/ 68 w 82"/>
                <a:gd name="T47" fmla="*/ 29 h 138"/>
                <a:gd name="T48" fmla="*/ 70 w 82"/>
                <a:gd name="T49" fmla="*/ 21 h 138"/>
                <a:gd name="T50" fmla="*/ 70 w 82"/>
                <a:gd name="T51" fmla="*/ 14 h 138"/>
                <a:gd name="T52" fmla="*/ 67 w 82"/>
                <a:gd name="T53" fmla="*/ 10 h 138"/>
                <a:gd name="T54" fmla="*/ 61 w 82"/>
                <a:gd name="T55" fmla="*/ 0 h 138"/>
                <a:gd name="T56" fmla="*/ 62 w 82"/>
                <a:gd name="T57" fmla="*/ 11 h 138"/>
                <a:gd name="T58" fmla="*/ 61 w 82"/>
                <a:gd name="T59" fmla="*/ 20 h 138"/>
                <a:gd name="T60" fmla="*/ 56 w 82"/>
                <a:gd name="T61" fmla="*/ 23 h 138"/>
                <a:gd name="T62" fmla="*/ 51 w 82"/>
                <a:gd name="T63" fmla="*/ 29 h 138"/>
                <a:gd name="T64" fmla="*/ 51 w 82"/>
                <a:gd name="T65" fmla="*/ 35 h 138"/>
                <a:gd name="T66" fmla="*/ 48 w 82"/>
                <a:gd name="T67" fmla="*/ 39 h 138"/>
                <a:gd name="T68" fmla="*/ 47 w 82"/>
                <a:gd name="T69" fmla="*/ 44 h 138"/>
                <a:gd name="T70" fmla="*/ 47 w 82"/>
                <a:gd name="T71" fmla="*/ 48 h 138"/>
                <a:gd name="T72" fmla="*/ 37 w 82"/>
                <a:gd name="T73" fmla="*/ 56 h 138"/>
                <a:gd name="T74" fmla="*/ 34 w 82"/>
                <a:gd name="T75" fmla="*/ 63 h 138"/>
                <a:gd name="T76" fmla="*/ 31 w 82"/>
                <a:gd name="T77" fmla="*/ 70 h 138"/>
                <a:gd name="T78" fmla="*/ 27 w 82"/>
                <a:gd name="T79" fmla="*/ 73 h 138"/>
                <a:gd name="T80" fmla="*/ 26 w 82"/>
                <a:gd name="T81" fmla="*/ 83 h 138"/>
                <a:gd name="T82" fmla="*/ 24 w 82"/>
                <a:gd name="T83" fmla="*/ 87 h 138"/>
                <a:gd name="T84" fmla="*/ 18 w 82"/>
                <a:gd name="T85" fmla="*/ 92 h 138"/>
                <a:gd name="T86" fmla="*/ 17 w 82"/>
                <a:gd name="T87" fmla="*/ 85 h 138"/>
                <a:gd name="T88" fmla="*/ 10 w 82"/>
                <a:gd name="T89" fmla="*/ 85 h 138"/>
                <a:gd name="T90" fmla="*/ 5 w 82"/>
                <a:gd name="T91" fmla="*/ 87 h 138"/>
                <a:gd name="T92" fmla="*/ 1 w 82"/>
                <a:gd name="T93" fmla="*/ 94 h 138"/>
                <a:gd name="T94" fmla="*/ 0 w 82"/>
                <a:gd name="T95" fmla="*/ 99 h 138"/>
                <a:gd name="T96" fmla="*/ 0 w 82"/>
                <a:gd name="T97" fmla="*/ 105 h 138"/>
                <a:gd name="T98" fmla="*/ 1 w 82"/>
                <a:gd name="T99" fmla="*/ 114 h 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138"/>
                <a:gd name="T152" fmla="*/ 82 w 82"/>
                <a:gd name="T153" fmla="*/ 138 h 1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138">
                  <a:moveTo>
                    <a:pt x="1" y="114"/>
                  </a:moveTo>
                  <a:lnTo>
                    <a:pt x="1" y="114"/>
                  </a:lnTo>
                  <a:lnTo>
                    <a:pt x="1" y="112"/>
                  </a:lnTo>
                  <a:lnTo>
                    <a:pt x="2" y="111"/>
                  </a:lnTo>
                  <a:lnTo>
                    <a:pt x="5" y="111"/>
                  </a:lnTo>
                  <a:lnTo>
                    <a:pt x="2" y="117"/>
                  </a:lnTo>
                  <a:lnTo>
                    <a:pt x="6" y="118"/>
                  </a:lnTo>
                  <a:lnTo>
                    <a:pt x="9" y="119"/>
                  </a:lnTo>
                  <a:lnTo>
                    <a:pt x="9" y="120"/>
                  </a:lnTo>
                  <a:lnTo>
                    <a:pt x="9" y="122"/>
                  </a:lnTo>
                  <a:lnTo>
                    <a:pt x="11" y="125"/>
                  </a:lnTo>
                  <a:lnTo>
                    <a:pt x="14" y="128"/>
                  </a:lnTo>
                  <a:lnTo>
                    <a:pt x="14" y="134"/>
                  </a:lnTo>
                  <a:lnTo>
                    <a:pt x="13" y="137"/>
                  </a:lnTo>
                  <a:lnTo>
                    <a:pt x="32" y="136"/>
                  </a:lnTo>
                  <a:lnTo>
                    <a:pt x="34" y="136"/>
                  </a:lnTo>
                  <a:lnTo>
                    <a:pt x="38" y="135"/>
                  </a:lnTo>
                  <a:lnTo>
                    <a:pt x="39" y="135"/>
                  </a:lnTo>
                  <a:lnTo>
                    <a:pt x="40" y="135"/>
                  </a:lnTo>
                  <a:lnTo>
                    <a:pt x="42" y="135"/>
                  </a:lnTo>
                  <a:lnTo>
                    <a:pt x="43" y="135"/>
                  </a:lnTo>
                  <a:lnTo>
                    <a:pt x="47" y="134"/>
                  </a:lnTo>
                  <a:lnTo>
                    <a:pt x="49" y="134"/>
                  </a:lnTo>
                  <a:lnTo>
                    <a:pt x="50" y="135"/>
                  </a:lnTo>
                  <a:lnTo>
                    <a:pt x="59" y="135"/>
                  </a:lnTo>
                  <a:lnTo>
                    <a:pt x="63" y="134"/>
                  </a:lnTo>
                  <a:lnTo>
                    <a:pt x="66" y="136"/>
                  </a:lnTo>
                  <a:lnTo>
                    <a:pt x="67" y="137"/>
                  </a:lnTo>
                  <a:lnTo>
                    <a:pt x="70" y="137"/>
                  </a:lnTo>
                  <a:lnTo>
                    <a:pt x="75" y="137"/>
                  </a:lnTo>
                  <a:lnTo>
                    <a:pt x="81" y="138"/>
                  </a:lnTo>
                  <a:lnTo>
                    <a:pt x="80" y="134"/>
                  </a:lnTo>
                  <a:lnTo>
                    <a:pt x="80" y="133"/>
                  </a:lnTo>
                  <a:lnTo>
                    <a:pt x="80" y="130"/>
                  </a:lnTo>
                  <a:lnTo>
                    <a:pt x="82" y="128"/>
                  </a:lnTo>
                  <a:lnTo>
                    <a:pt x="80" y="126"/>
                  </a:lnTo>
                  <a:lnTo>
                    <a:pt x="75" y="121"/>
                  </a:lnTo>
                  <a:lnTo>
                    <a:pt x="73" y="118"/>
                  </a:lnTo>
                  <a:lnTo>
                    <a:pt x="70" y="114"/>
                  </a:lnTo>
                  <a:lnTo>
                    <a:pt x="66" y="111"/>
                  </a:lnTo>
                  <a:lnTo>
                    <a:pt x="65" y="107"/>
                  </a:lnTo>
                  <a:lnTo>
                    <a:pt x="63" y="102"/>
                  </a:lnTo>
                  <a:lnTo>
                    <a:pt x="61" y="97"/>
                  </a:lnTo>
                  <a:lnTo>
                    <a:pt x="59" y="94"/>
                  </a:lnTo>
                  <a:lnTo>
                    <a:pt x="56" y="93"/>
                  </a:lnTo>
                  <a:lnTo>
                    <a:pt x="56" y="92"/>
                  </a:lnTo>
                  <a:lnTo>
                    <a:pt x="56" y="91"/>
                  </a:lnTo>
                  <a:lnTo>
                    <a:pt x="59" y="88"/>
                  </a:lnTo>
                  <a:lnTo>
                    <a:pt x="62" y="85"/>
                  </a:lnTo>
                  <a:lnTo>
                    <a:pt x="63" y="80"/>
                  </a:lnTo>
                  <a:lnTo>
                    <a:pt x="66" y="75"/>
                  </a:lnTo>
                  <a:lnTo>
                    <a:pt x="68" y="69"/>
                  </a:lnTo>
                  <a:lnTo>
                    <a:pt x="67" y="64"/>
                  </a:lnTo>
                  <a:lnTo>
                    <a:pt x="67" y="61"/>
                  </a:lnTo>
                  <a:lnTo>
                    <a:pt x="66" y="59"/>
                  </a:lnTo>
                  <a:lnTo>
                    <a:pt x="62" y="54"/>
                  </a:lnTo>
                  <a:lnTo>
                    <a:pt x="58" y="51"/>
                  </a:lnTo>
                  <a:lnTo>
                    <a:pt x="58" y="50"/>
                  </a:lnTo>
                  <a:lnTo>
                    <a:pt x="58" y="47"/>
                  </a:lnTo>
                  <a:lnTo>
                    <a:pt x="61" y="44"/>
                  </a:lnTo>
                  <a:lnTo>
                    <a:pt x="63" y="44"/>
                  </a:lnTo>
                  <a:lnTo>
                    <a:pt x="67" y="44"/>
                  </a:lnTo>
                  <a:lnTo>
                    <a:pt x="73" y="44"/>
                  </a:lnTo>
                  <a:lnTo>
                    <a:pt x="72" y="43"/>
                  </a:lnTo>
                  <a:lnTo>
                    <a:pt x="71" y="39"/>
                  </a:lnTo>
                  <a:lnTo>
                    <a:pt x="71" y="36"/>
                  </a:lnTo>
                  <a:lnTo>
                    <a:pt x="71" y="32"/>
                  </a:lnTo>
                  <a:lnTo>
                    <a:pt x="68" y="29"/>
                  </a:lnTo>
                  <a:lnTo>
                    <a:pt x="68" y="24"/>
                  </a:lnTo>
                  <a:lnTo>
                    <a:pt x="68" y="21"/>
                  </a:lnTo>
                  <a:lnTo>
                    <a:pt x="70" y="21"/>
                  </a:lnTo>
                  <a:lnTo>
                    <a:pt x="70" y="18"/>
                  </a:lnTo>
                  <a:lnTo>
                    <a:pt x="70" y="14"/>
                  </a:lnTo>
                  <a:lnTo>
                    <a:pt x="68" y="12"/>
                  </a:lnTo>
                  <a:lnTo>
                    <a:pt x="67" y="11"/>
                  </a:lnTo>
                  <a:lnTo>
                    <a:pt x="67" y="10"/>
                  </a:lnTo>
                  <a:lnTo>
                    <a:pt x="67" y="7"/>
                  </a:lnTo>
                  <a:lnTo>
                    <a:pt x="67" y="6"/>
                  </a:lnTo>
                  <a:lnTo>
                    <a:pt x="61" y="0"/>
                  </a:lnTo>
                  <a:lnTo>
                    <a:pt x="59" y="10"/>
                  </a:lnTo>
                  <a:lnTo>
                    <a:pt x="61" y="10"/>
                  </a:lnTo>
                  <a:lnTo>
                    <a:pt x="62" y="11"/>
                  </a:lnTo>
                  <a:lnTo>
                    <a:pt x="63" y="12"/>
                  </a:lnTo>
                  <a:lnTo>
                    <a:pt x="62" y="18"/>
                  </a:lnTo>
                  <a:lnTo>
                    <a:pt x="61" y="20"/>
                  </a:lnTo>
                  <a:lnTo>
                    <a:pt x="59" y="21"/>
                  </a:lnTo>
                  <a:lnTo>
                    <a:pt x="56" y="22"/>
                  </a:lnTo>
                  <a:lnTo>
                    <a:pt x="56" y="23"/>
                  </a:lnTo>
                  <a:lnTo>
                    <a:pt x="54" y="27"/>
                  </a:lnTo>
                  <a:lnTo>
                    <a:pt x="51" y="29"/>
                  </a:lnTo>
                  <a:lnTo>
                    <a:pt x="51" y="30"/>
                  </a:lnTo>
                  <a:lnTo>
                    <a:pt x="51" y="31"/>
                  </a:lnTo>
                  <a:lnTo>
                    <a:pt x="51" y="32"/>
                  </a:lnTo>
                  <a:lnTo>
                    <a:pt x="51" y="35"/>
                  </a:lnTo>
                  <a:lnTo>
                    <a:pt x="50" y="38"/>
                  </a:lnTo>
                  <a:lnTo>
                    <a:pt x="48" y="39"/>
                  </a:lnTo>
                  <a:lnTo>
                    <a:pt x="48" y="40"/>
                  </a:lnTo>
                  <a:lnTo>
                    <a:pt x="47" y="42"/>
                  </a:lnTo>
                  <a:lnTo>
                    <a:pt x="47" y="44"/>
                  </a:lnTo>
                  <a:lnTo>
                    <a:pt x="47" y="46"/>
                  </a:lnTo>
                  <a:lnTo>
                    <a:pt x="48" y="47"/>
                  </a:lnTo>
                  <a:lnTo>
                    <a:pt x="47" y="48"/>
                  </a:lnTo>
                  <a:lnTo>
                    <a:pt x="40" y="52"/>
                  </a:lnTo>
                  <a:lnTo>
                    <a:pt x="38" y="54"/>
                  </a:lnTo>
                  <a:lnTo>
                    <a:pt x="37" y="56"/>
                  </a:lnTo>
                  <a:lnTo>
                    <a:pt x="37" y="60"/>
                  </a:lnTo>
                  <a:lnTo>
                    <a:pt x="34" y="63"/>
                  </a:lnTo>
                  <a:lnTo>
                    <a:pt x="33" y="65"/>
                  </a:lnTo>
                  <a:lnTo>
                    <a:pt x="32" y="68"/>
                  </a:lnTo>
                  <a:lnTo>
                    <a:pt x="31" y="70"/>
                  </a:lnTo>
                  <a:lnTo>
                    <a:pt x="30" y="71"/>
                  </a:lnTo>
                  <a:lnTo>
                    <a:pt x="29" y="71"/>
                  </a:lnTo>
                  <a:lnTo>
                    <a:pt x="27" y="73"/>
                  </a:lnTo>
                  <a:lnTo>
                    <a:pt x="26" y="77"/>
                  </a:lnTo>
                  <a:lnTo>
                    <a:pt x="25" y="80"/>
                  </a:lnTo>
                  <a:lnTo>
                    <a:pt x="26" y="83"/>
                  </a:lnTo>
                  <a:lnTo>
                    <a:pt x="26" y="84"/>
                  </a:lnTo>
                  <a:lnTo>
                    <a:pt x="25" y="85"/>
                  </a:lnTo>
                  <a:lnTo>
                    <a:pt x="24" y="87"/>
                  </a:lnTo>
                  <a:lnTo>
                    <a:pt x="23" y="89"/>
                  </a:lnTo>
                  <a:lnTo>
                    <a:pt x="21" y="91"/>
                  </a:lnTo>
                  <a:lnTo>
                    <a:pt x="18" y="92"/>
                  </a:lnTo>
                  <a:lnTo>
                    <a:pt x="18" y="87"/>
                  </a:lnTo>
                  <a:lnTo>
                    <a:pt x="18" y="86"/>
                  </a:lnTo>
                  <a:lnTo>
                    <a:pt x="17" y="85"/>
                  </a:lnTo>
                  <a:lnTo>
                    <a:pt x="14" y="84"/>
                  </a:lnTo>
                  <a:lnTo>
                    <a:pt x="13" y="83"/>
                  </a:lnTo>
                  <a:lnTo>
                    <a:pt x="10" y="85"/>
                  </a:lnTo>
                  <a:lnTo>
                    <a:pt x="8" y="86"/>
                  </a:lnTo>
                  <a:lnTo>
                    <a:pt x="6" y="86"/>
                  </a:lnTo>
                  <a:lnTo>
                    <a:pt x="5" y="87"/>
                  </a:lnTo>
                  <a:lnTo>
                    <a:pt x="3" y="88"/>
                  </a:lnTo>
                  <a:lnTo>
                    <a:pt x="2" y="93"/>
                  </a:lnTo>
                  <a:lnTo>
                    <a:pt x="1" y="94"/>
                  </a:lnTo>
                  <a:lnTo>
                    <a:pt x="0" y="95"/>
                  </a:lnTo>
                  <a:lnTo>
                    <a:pt x="0" y="96"/>
                  </a:lnTo>
                  <a:lnTo>
                    <a:pt x="0" y="99"/>
                  </a:lnTo>
                  <a:lnTo>
                    <a:pt x="0" y="101"/>
                  </a:lnTo>
                  <a:lnTo>
                    <a:pt x="1" y="101"/>
                  </a:lnTo>
                  <a:lnTo>
                    <a:pt x="0" y="105"/>
                  </a:lnTo>
                  <a:lnTo>
                    <a:pt x="0" y="113"/>
                  </a:lnTo>
                  <a:lnTo>
                    <a:pt x="1" y="114"/>
                  </a:lnTo>
                  <a:close/>
                </a:path>
              </a:pathLst>
            </a:custGeom>
            <a:grpFill/>
            <a:ln w="1905">
              <a:solidFill>
                <a:srgbClr val="FAE374"/>
              </a:solidFill>
              <a:prstDash val="solid"/>
              <a:round/>
              <a:headEnd/>
              <a:tailEnd/>
            </a:ln>
          </p:spPr>
          <p:txBody>
            <a:bodyPr/>
            <a:lstStyle/>
            <a:p>
              <a:endParaRPr lang="en-US"/>
            </a:p>
          </p:txBody>
        </p:sp>
        <p:sp>
          <p:nvSpPr>
            <p:cNvPr id="242" name="Freeform 317"/>
            <p:cNvSpPr>
              <a:spLocks noChangeAspect="1"/>
            </p:cNvSpPr>
            <p:nvPr/>
          </p:nvSpPr>
          <p:spPr bwMode="auto">
            <a:xfrm>
              <a:off x="5837306" y="3028010"/>
              <a:ext cx="71842" cy="84160"/>
            </a:xfrm>
            <a:custGeom>
              <a:avLst/>
              <a:gdLst>
                <a:gd name="T0" fmla="*/ 5 w 55"/>
                <a:gd name="T1" fmla="*/ 41 h 59"/>
                <a:gd name="T2" fmla="*/ 5 w 55"/>
                <a:gd name="T3" fmla="*/ 41 h 59"/>
                <a:gd name="T4" fmla="*/ 11 w 55"/>
                <a:gd name="T5" fmla="*/ 54 h 59"/>
                <a:gd name="T6" fmla="*/ 11 w 55"/>
                <a:gd name="T7" fmla="*/ 54 h 59"/>
                <a:gd name="T8" fmla="*/ 13 w 55"/>
                <a:gd name="T9" fmla="*/ 53 h 59"/>
                <a:gd name="T10" fmla="*/ 14 w 55"/>
                <a:gd name="T11" fmla="*/ 52 h 59"/>
                <a:gd name="T12" fmla="*/ 16 w 55"/>
                <a:gd name="T13" fmla="*/ 53 h 59"/>
                <a:gd name="T14" fmla="*/ 16 w 55"/>
                <a:gd name="T15" fmla="*/ 53 h 59"/>
                <a:gd name="T16" fmla="*/ 14 w 55"/>
                <a:gd name="T17" fmla="*/ 57 h 59"/>
                <a:gd name="T18" fmla="*/ 14 w 55"/>
                <a:gd name="T19" fmla="*/ 57 h 59"/>
                <a:gd name="T20" fmla="*/ 21 w 55"/>
                <a:gd name="T21" fmla="*/ 59 h 59"/>
                <a:gd name="T22" fmla="*/ 22 w 55"/>
                <a:gd name="T23" fmla="*/ 55 h 59"/>
                <a:gd name="T24" fmla="*/ 25 w 55"/>
                <a:gd name="T25" fmla="*/ 53 h 59"/>
                <a:gd name="T26" fmla="*/ 27 w 55"/>
                <a:gd name="T27" fmla="*/ 52 h 59"/>
                <a:gd name="T28" fmla="*/ 32 w 55"/>
                <a:gd name="T29" fmla="*/ 51 h 59"/>
                <a:gd name="T30" fmla="*/ 39 w 55"/>
                <a:gd name="T31" fmla="*/ 53 h 59"/>
                <a:gd name="T32" fmla="*/ 41 w 55"/>
                <a:gd name="T33" fmla="*/ 48 h 59"/>
                <a:gd name="T34" fmla="*/ 45 w 55"/>
                <a:gd name="T35" fmla="*/ 45 h 59"/>
                <a:gd name="T36" fmla="*/ 51 w 55"/>
                <a:gd name="T37" fmla="*/ 41 h 59"/>
                <a:gd name="T38" fmla="*/ 54 w 55"/>
                <a:gd name="T39" fmla="*/ 35 h 59"/>
                <a:gd name="T40" fmla="*/ 55 w 55"/>
                <a:gd name="T41" fmla="*/ 28 h 59"/>
                <a:gd name="T42" fmla="*/ 54 w 55"/>
                <a:gd name="T43" fmla="*/ 23 h 59"/>
                <a:gd name="T44" fmla="*/ 53 w 55"/>
                <a:gd name="T45" fmla="*/ 19 h 59"/>
                <a:gd name="T46" fmla="*/ 53 w 55"/>
                <a:gd name="T47" fmla="*/ 14 h 59"/>
                <a:gd name="T48" fmla="*/ 50 w 55"/>
                <a:gd name="T49" fmla="*/ 10 h 59"/>
                <a:gd name="T50" fmla="*/ 50 w 55"/>
                <a:gd name="T51" fmla="*/ 4 h 59"/>
                <a:gd name="T52" fmla="*/ 46 w 55"/>
                <a:gd name="T53" fmla="*/ 5 h 59"/>
                <a:gd name="T54" fmla="*/ 43 w 55"/>
                <a:gd name="T55" fmla="*/ 2 h 59"/>
                <a:gd name="T56" fmla="*/ 40 w 55"/>
                <a:gd name="T57" fmla="*/ 0 h 59"/>
                <a:gd name="T58" fmla="*/ 38 w 55"/>
                <a:gd name="T59" fmla="*/ 5 h 59"/>
                <a:gd name="T60" fmla="*/ 38 w 55"/>
                <a:gd name="T61" fmla="*/ 10 h 59"/>
                <a:gd name="T62" fmla="*/ 34 w 55"/>
                <a:gd name="T63" fmla="*/ 11 h 59"/>
                <a:gd name="T64" fmla="*/ 31 w 55"/>
                <a:gd name="T65" fmla="*/ 7 h 59"/>
                <a:gd name="T66" fmla="*/ 30 w 55"/>
                <a:gd name="T67" fmla="*/ 5 h 59"/>
                <a:gd name="T68" fmla="*/ 23 w 55"/>
                <a:gd name="T69" fmla="*/ 5 h 59"/>
                <a:gd name="T70" fmla="*/ 21 w 55"/>
                <a:gd name="T71" fmla="*/ 7 h 59"/>
                <a:gd name="T72" fmla="*/ 16 w 55"/>
                <a:gd name="T73" fmla="*/ 11 h 59"/>
                <a:gd name="T74" fmla="*/ 13 w 55"/>
                <a:gd name="T75" fmla="*/ 11 h 59"/>
                <a:gd name="T76" fmla="*/ 9 w 55"/>
                <a:gd name="T77" fmla="*/ 11 h 59"/>
                <a:gd name="T78" fmla="*/ 5 w 55"/>
                <a:gd name="T79" fmla="*/ 13 h 59"/>
                <a:gd name="T80" fmla="*/ 2 w 55"/>
                <a:gd name="T81" fmla="*/ 14 h 59"/>
                <a:gd name="T82" fmla="*/ 0 w 55"/>
                <a:gd name="T83" fmla="*/ 21 h 59"/>
                <a:gd name="T84" fmla="*/ 1 w 55"/>
                <a:gd name="T85" fmla="*/ 28 h 59"/>
                <a:gd name="T86" fmla="*/ 5 w 55"/>
                <a:gd name="T87" fmla="*/ 33 h 59"/>
                <a:gd name="T88" fmla="*/ 3 w 55"/>
                <a:gd name="T89" fmla="*/ 41 h 59"/>
                <a:gd name="T90" fmla="*/ 5 w 55"/>
                <a:gd name="T91" fmla="*/ 41 h 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
                <a:gd name="T139" fmla="*/ 0 h 59"/>
                <a:gd name="T140" fmla="*/ 55 w 55"/>
                <a:gd name="T141" fmla="*/ 59 h 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 h="59">
                  <a:moveTo>
                    <a:pt x="5" y="41"/>
                  </a:moveTo>
                  <a:lnTo>
                    <a:pt x="5" y="41"/>
                  </a:lnTo>
                  <a:lnTo>
                    <a:pt x="11" y="54"/>
                  </a:lnTo>
                  <a:lnTo>
                    <a:pt x="13" y="53"/>
                  </a:lnTo>
                  <a:lnTo>
                    <a:pt x="14" y="52"/>
                  </a:lnTo>
                  <a:lnTo>
                    <a:pt x="16" y="53"/>
                  </a:lnTo>
                  <a:lnTo>
                    <a:pt x="14" y="57"/>
                  </a:lnTo>
                  <a:lnTo>
                    <a:pt x="21" y="59"/>
                  </a:lnTo>
                  <a:lnTo>
                    <a:pt x="22" y="55"/>
                  </a:lnTo>
                  <a:lnTo>
                    <a:pt x="25" y="53"/>
                  </a:lnTo>
                  <a:lnTo>
                    <a:pt x="27" y="52"/>
                  </a:lnTo>
                  <a:lnTo>
                    <a:pt x="32" y="51"/>
                  </a:lnTo>
                  <a:lnTo>
                    <a:pt x="39" y="53"/>
                  </a:lnTo>
                  <a:lnTo>
                    <a:pt x="41" y="48"/>
                  </a:lnTo>
                  <a:lnTo>
                    <a:pt x="45" y="45"/>
                  </a:lnTo>
                  <a:lnTo>
                    <a:pt x="51" y="41"/>
                  </a:lnTo>
                  <a:lnTo>
                    <a:pt x="54" y="35"/>
                  </a:lnTo>
                  <a:lnTo>
                    <a:pt x="55" y="28"/>
                  </a:lnTo>
                  <a:lnTo>
                    <a:pt x="54" y="23"/>
                  </a:lnTo>
                  <a:lnTo>
                    <a:pt x="53" y="19"/>
                  </a:lnTo>
                  <a:lnTo>
                    <a:pt x="53" y="14"/>
                  </a:lnTo>
                  <a:lnTo>
                    <a:pt x="50" y="10"/>
                  </a:lnTo>
                  <a:lnTo>
                    <a:pt x="50" y="4"/>
                  </a:lnTo>
                  <a:lnTo>
                    <a:pt x="46" y="5"/>
                  </a:lnTo>
                  <a:lnTo>
                    <a:pt x="43" y="2"/>
                  </a:lnTo>
                  <a:lnTo>
                    <a:pt x="40" y="0"/>
                  </a:lnTo>
                  <a:lnTo>
                    <a:pt x="38" y="5"/>
                  </a:lnTo>
                  <a:lnTo>
                    <a:pt x="38" y="10"/>
                  </a:lnTo>
                  <a:lnTo>
                    <a:pt x="34" y="11"/>
                  </a:lnTo>
                  <a:lnTo>
                    <a:pt x="31" y="7"/>
                  </a:lnTo>
                  <a:lnTo>
                    <a:pt x="30" y="5"/>
                  </a:lnTo>
                  <a:lnTo>
                    <a:pt x="23" y="5"/>
                  </a:lnTo>
                  <a:lnTo>
                    <a:pt x="21" y="7"/>
                  </a:lnTo>
                  <a:lnTo>
                    <a:pt x="16" y="11"/>
                  </a:lnTo>
                  <a:lnTo>
                    <a:pt x="13" y="11"/>
                  </a:lnTo>
                  <a:lnTo>
                    <a:pt x="9" y="11"/>
                  </a:lnTo>
                  <a:lnTo>
                    <a:pt x="5" y="13"/>
                  </a:lnTo>
                  <a:lnTo>
                    <a:pt x="2" y="14"/>
                  </a:lnTo>
                  <a:lnTo>
                    <a:pt x="0" y="21"/>
                  </a:lnTo>
                  <a:lnTo>
                    <a:pt x="1" y="28"/>
                  </a:lnTo>
                  <a:lnTo>
                    <a:pt x="5" y="33"/>
                  </a:lnTo>
                  <a:lnTo>
                    <a:pt x="3" y="41"/>
                  </a:lnTo>
                  <a:lnTo>
                    <a:pt x="5" y="41"/>
                  </a:lnTo>
                  <a:close/>
                </a:path>
              </a:pathLst>
            </a:custGeom>
            <a:grpFill/>
            <a:ln w="1905">
              <a:solidFill>
                <a:srgbClr val="FAE374"/>
              </a:solidFill>
              <a:prstDash val="solid"/>
              <a:round/>
              <a:headEnd/>
              <a:tailEnd/>
            </a:ln>
          </p:spPr>
          <p:txBody>
            <a:bodyPr/>
            <a:lstStyle/>
            <a:p>
              <a:endParaRPr lang="en-US"/>
            </a:p>
          </p:txBody>
        </p:sp>
        <p:sp>
          <p:nvSpPr>
            <p:cNvPr id="243" name="Freeform 318"/>
            <p:cNvSpPr>
              <a:spLocks noChangeAspect="1"/>
            </p:cNvSpPr>
            <p:nvPr/>
          </p:nvSpPr>
          <p:spPr bwMode="auto">
            <a:xfrm>
              <a:off x="4879842" y="3344679"/>
              <a:ext cx="30043" cy="35661"/>
            </a:xfrm>
            <a:custGeom>
              <a:avLst/>
              <a:gdLst>
                <a:gd name="T0" fmla="*/ 1 w 23"/>
                <a:gd name="T1" fmla="*/ 9 h 25"/>
                <a:gd name="T2" fmla="*/ 1 w 23"/>
                <a:gd name="T3" fmla="*/ 9 h 25"/>
                <a:gd name="T4" fmla="*/ 1 w 23"/>
                <a:gd name="T5" fmla="*/ 6 h 25"/>
                <a:gd name="T6" fmla="*/ 0 w 23"/>
                <a:gd name="T7" fmla="*/ 2 h 25"/>
                <a:gd name="T8" fmla="*/ 0 w 23"/>
                <a:gd name="T9" fmla="*/ 2 h 25"/>
                <a:gd name="T10" fmla="*/ 1 w 23"/>
                <a:gd name="T11" fmla="*/ 1 h 25"/>
                <a:gd name="T12" fmla="*/ 2 w 23"/>
                <a:gd name="T13" fmla="*/ 1 h 25"/>
                <a:gd name="T14" fmla="*/ 3 w 23"/>
                <a:gd name="T15" fmla="*/ 2 h 25"/>
                <a:gd name="T16" fmla="*/ 3 w 23"/>
                <a:gd name="T17" fmla="*/ 2 h 25"/>
                <a:gd name="T18" fmla="*/ 5 w 23"/>
                <a:gd name="T19" fmla="*/ 4 h 25"/>
                <a:gd name="T20" fmla="*/ 5 w 23"/>
                <a:gd name="T21" fmla="*/ 5 h 25"/>
                <a:gd name="T22" fmla="*/ 5 w 23"/>
                <a:gd name="T23" fmla="*/ 6 h 25"/>
                <a:gd name="T24" fmla="*/ 8 w 23"/>
                <a:gd name="T25" fmla="*/ 5 h 25"/>
                <a:gd name="T26" fmla="*/ 8 w 23"/>
                <a:gd name="T27" fmla="*/ 5 h 25"/>
                <a:gd name="T28" fmla="*/ 9 w 23"/>
                <a:gd name="T29" fmla="*/ 3 h 25"/>
                <a:gd name="T30" fmla="*/ 10 w 23"/>
                <a:gd name="T31" fmla="*/ 2 h 25"/>
                <a:gd name="T32" fmla="*/ 10 w 23"/>
                <a:gd name="T33" fmla="*/ 0 h 25"/>
                <a:gd name="T34" fmla="*/ 11 w 23"/>
                <a:gd name="T35" fmla="*/ 0 h 25"/>
                <a:gd name="T36" fmla="*/ 11 w 23"/>
                <a:gd name="T37" fmla="*/ 0 h 25"/>
                <a:gd name="T38" fmla="*/ 16 w 23"/>
                <a:gd name="T39" fmla="*/ 2 h 25"/>
                <a:gd name="T40" fmla="*/ 18 w 23"/>
                <a:gd name="T41" fmla="*/ 2 h 25"/>
                <a:gd name="T42" fmla="*/ 18 w 23"/>
                <a:gd name="T43" fmla="*/ 2 h 25"/>
                <a:gd name="T44" fmla="*/ 17 w 23"/>
                <a:gd name="T45" fmla="*/ 4 h 25"/>
                <a:gd name="T46" fmla="*/ 17 w 23"/>
                <a:gd name="T47" fmla="*/ 6 h 25"/>
                <a:gd name="T48" fmla="*/ 19 w 23"/>
                <a:gd name="T49" fmla="*/ 9 h 25"/>
                <a:gd name="T50" fmla="*/ 19 w 23"/>
                <a:gd name="T51" fmla="*/ 9 h 25"/>
                <a:gd name="T52" fmla="*/ 21 w 23"/>
                <a:gd name="T53" fmla="*/ 10 h 25"/>
                <a:gd name="T54" fmla="*/ 23 w 23"/>
                <a:gd name="T55" fmla="*/ 10 h 25"/>
                <a:gd name="T56" fmla="*/ 23 w 23"/>
                <a:gd name="T57" fmla="*/ 10 h 25"/>
                <a:gd name="T58" fmla="*/ 21 w 23"/>
                <a:gd name="T59" fmla="*/ 11 h 25"/>
                <a:gd name="T60" fmla="*/ 20 w 23"/>
                <a:gd name="T61" fmla="*/ 14 h 25"/>
                <a:gd name="T62" fmla="*/ 20 w 23"/>
                <a:gd name="T63" fmla="*/ 14 h 25"/>
                <a:gd name="T64" fmla="*/ 18 w 23"/>
                <a:gd name="T65" fmla="*/ 17 h 25"/>
                <a:gd name="T66" fmla="*/ 16 w 23"/>
                <a:gd name="T67" fmla="*/ 18 h 25"/>
                <a:gd name="T68" fmla="*/ 15 w 23"/>
                <a:gd name="T69" fmla="*/ 24 h 25"/>
                <a:gd name="T70" fmla="*/ 15 w 23"/>
                <a:gd name="T71" fmla="*/ 24 h 25"/>
                <a:gd name="T72" fmla="*/ 10 w 23"/>
                <a:gd name="T73" fmla="*/ 25 h 25"/>
                <a:gd name="T74" fmla="*/ 10 w 23"/>
                <a:gd name="T75" fmla="*/ 25 h 25"/>
                <a:gd name="T76" fmla="*/ 5 w 23"/>
                <a:gd name="T77" fmla="*/ 25 h 25"/>
                <a:gd name="T78" fmla="*/ 3 w 23"/>
                <a:gd name="T79" fmla="*/ 25 h 25"/>
                <a:gd name="T80" fmla="*/ 3 w 23"/>
                <a:gd name="T81" fmla="*/ 25 h 25"/>
                <a:gd name="T82" fmla="*/ 2 w 23"/>
                <a:gd name="T83" fmla="*/ 8 h 25"/>
                <a:gd name="T84" fmla="*/ 1 w 23"/>
                <a:gd name="T85" fmla="*/ 9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25"/>
                <a:gd name="T131" fmla="*/ 23 w 23"/>
                <a:gd name="T132" fmla="*/ 25 h 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25">
                  <a:moveTo>
                    <a:pt x="1" y="9"/>
                  </a:moveTo>
                  <a:lnTo>
                    <a:pt x="1" y="9"/>
                  </a:lnTo>
                  <a:lnTo>
                    <a:pt x="1" y="6"/>
                  </a:lnTo>
                  <a:lnTo>
                    <a:pt x="0" y="2"/>
                  </a:lnTo>
                  <a:lnTo>
                    <a:pt x="1" y="1"/>
                  </a:lnTo>
                  <a:lnTo>
                    <a:pt x="2" y="1"/>
                  </a:lnTo>
                  <a:lnTo>
                    <a:pt x="3" y="2"/>
                  </a:lnTo>
                  <a:lnTo>
                    <a:pt x="5" y="4"/>
                  </a:lnTo>
                  <a:lnTo>
                    <a:pt x="5" y="5"/>
                  </a:lnTo>
                  <a:lnTo>
                    <a:pt x="5" y="6"/>
                  </a:lnTo>
                  <a:lnTo>
                    <a:pt x="8" y="5"/>
                  </a:lnTo>
                  <a:lnTo>
                    <a:pt x="9" y="3"/>
                  </a:lnTo>
                  <a:lnTo>
                    <a:pt x="10" y="2"/>
                  </a:lnTo>
                  <a:lnTo>
                    <a:pt x="10" y="0"/>
                  </a:lnTo>
                  <a:lnTo>
                    <a:pt x="11" y="0"/>
                  </a:lnTo>
                  <a:lnTo>
                    <a:pt x="16" y="2"/>
                  </a:lnTo>
                  <a:lnTo>
                    <a:pt x="18" y="2"/>
                  </a:lnTo>
                  <a:lnTo>
                    <a:pt x="17" y="4"/>
                  </a:lnTo>
                  <a:lnTo>
                    <a:pt x="17" y="6"/>
                  </a:lnTo>
                  <a:lnTo>
                    <a:pt x="19" y="9"/>
                  </a:lnTo>
                  <a:lnTo>
                    <a:pt x="21" y="10"/>
                  </a:lnTo>
                  <a:lnTo>
                    <a:pt x="23" y="10"/>
                  </a:lnTo>
                  <a:lnTo>
                    <a:pt x="21" y="11"/>
                  </a:lnTo>
                  <a:lnTo>
                    <a:pt x="20" y="14"/>
                  </a:lnTo>
                  <a:lnTo>
                    <a:pt x="18" y="17"/>
                  </a:lnTo>
                  <a:lnTo>
                    <a:pt x="16" y="18"/>
                  </a:lnTo>
                  <a:lnTo>
                    <a:pt x="15" y="24"/>
                  </a:lnTo>
                  <a:lnTo>
                    <a:pt x="10" y="25"/>
                  </a:lnTo>
                  <a:lnTo>
                    <a:pt x="5" y="25"/>
                  </a:lnTo>
                  <a:lnTo>
                    <a:pt x="3" y="25"/>
                  </a:lnTo>
                  <a:lnTo>
                    <a:pt x="2" y="8"/>
                  </a:lnTo>
                  <a:lnTo>
                    <a:pt x="1" y="9"/>
                  </a:lnTo>
                  <a:close/>
                </a:path>
              </a:pathLst>
            </a:custGeom>
            <a:grpFill/>
            <a:ln w="1905">
              <a:solidFill>
                <a:srgbClr val="FAE374"/>
              </a:solidFill>
              <a:prstDash val="solid"/>
              <a:round/>
              <a:headEnd/>
              <a:tailEnd/>
            </a:ln>
          </p:spPr>
          <p:txBody>
            <a:bodyPr/>
            <a:lstStyle/>
            <a:p>
              <a:endParaRPr lang="en-US"/>
            </a:p>
          </p:txBody>
        </p:sp>
        <p:sp>
          <p:nvSpPr>
            <p:cNvPr id="244" name="Freeform 319"/>
            <p:cNvSpPr>
              <a:spLocks noChangeAspect="1"/>
            </p:cNvSpPr>
            <p:nvPr/>
          </p:nvSpPr>
          <p:spPr bwMode="auto">
            <a:xfrm>
              <a:off x="5710602" y="2804059"/>
              <a:ext cx="112336" cy="293846"/>
            </a:xfrm>
            <a:custGeom>
              <a:avLst/>
              <a:gdLst>
                <a:gd name="T0" fmla="*/ 67 w 86"/>
                <a:gd name="T1" fmla="*/ 202 h 206"/>
                <a:gd name="T2" fmla="*/ 71 w 86"/>
                <a:gd name="T3" fmla="*/ 185 h 206"/>
                <a:gd name="T4" fmla="*/ 61 w 86"/>
                <a:gd name="T5" fmla="*/ 162 h 206"/>
                <a:gd name="T6" fmla="*/ 64 w 86"/>
                <a:gd name="T7" fmla="*/ 145 h 206"/>
                <a:gd name="T8" fmla="*/ 53 w 86"/>
                <a:gd name="T9" fmla="*/ 125 h 206"/>
                <a:gd name="T10" fmla="*/ 54 w 86"/>
                <a:gd name="T11" fmla="*/ 108 h 206"/>
                <a:gd name="T12" fmla="*/ 62 w 86"/>
                <a:gd name="T13" fmla="*/ 100 h 206"/>
                <a:gd name="T14" fmla="*/ 65 w 86"/>
                <a:gd name="T15" fmla="*/ 92 h 206"/>
                <a:gd name="T16" fmla="*/ 79 w 86"/>
                <a:gd name="T17" fmla="*/ 95 h 206"/>
                <a:gd name="T18" fmla="*/ 86 w 86"/>
                <a:gd name="T19" fmla="*/ 79 h 206"/>
                <a:gd name="T20" fmla="*/ 75 w 86"/>
                <a:gd name="T21" fmla="*/ 67 h 206"/>
                <a:gd name="T22" fmla="*/ 69 w 86"/>
                <a:gd name="T23" fmla="*/ 63 h 206"/>
                <a:gd name="T24" fmla="*/ 67 w 86"/>
                <a:gd name="T25" fmla="*/ 56 h 206"/>
                <a:gd name="T26" fmla="*/ 65 w 86"/>
                <a:gd name="T27" fmla="*/ 45 h 206"/>
                <a:gd name="T28" fmla="*/ 56 w 86"/>
                <a:gd name="T29" fmla="*/ 48 h 206"/>
                <a:gd name="T30" fmla="*/ 54 w 86"/>
                <a:gd name="T31" fmla="*/ 43 h 206"/>
                <a:gd name="T32" fmla="*/ 55 w 86"/>
                <a:gd name="T33" fmla="*/ 33 h 206"/>
                <a:gd name="T34" fmla="*/ 59 w 86"/>
                <a:gd name="T35" fmla="*/ 17 h 206"/>
                <a:gd name="T36" fmla="*/ 57 w 86"/>
                <a:gd name="T37" fmla="*/ 5 h 206"/>
                <a:gd name="T38" fmla="*/ 49 w 86"/>
                <a:gd name="T39" fmla="*/ 1 h 206"/>
                <a:gd name="T40" fmla="*/ 42 w 86"/>
                <a:gd name="T41" fmla="*/ 13 h 206"/>
                <a:gd name="T42" fmla="*/ 33 w 86"/>
                <a:gd name="T43" fmla="*/ 24 h 206"/>
                <a:gd name="T44" fmla="*/ 22 w 86"/>
                <a:gd name="T45" fmla="*/ 33 h 206"/>
                <a:gd name="T46" fmla="*/ 23 w 86"/>
                <a:gd name="T47" fmla="*/ 40 h 206"/>
                <a:gd name="T48" fmla="*/ 12 w 86"/>
                <a:gd name="T49" fmla="*/ 48 h 206"/>
                <a:gd name="T50" fmla="*/ 13 w 86"/>
                <a:gd name="T51" fmla="*/ 67 h 206"/>
                <a:gd name="T52" fmla="*/ 8 w 86"/>
                <a:gd name="T53" fmla="*/ 75 h 206"/>
                <a:gd name="T54" fmla="*/ 5 w 86"/>
                <a:gd name="T55" fmla="*/ 79 h 206"/>
                <a:gd name="T56" fmla="*/ 6 w 86"/>
                <a:gd name="T57" fmla="*/ 87 h 206"/>
                <a:gd name="T58" fmla="*/ 0 w 86"/>
                <a:gd name="T59" fmla="*/ 90 h 206"/>
                <a:gd name="T60" fmla="*/ 1 w 86"/>
                <a:gd name="T61" fmla="*/ 94 h 206"/>
                <a:gd name="T62" fmla="*/ 4 w 86"/>
                <a:gd name="T63" fmla="*/ 97 h 206"/>
                <a:gd name="T64" fmla="*/ 5 w 86"/>
                <a:gd name="T65" fmla="*/ 95 h 206"/>
                <a:gd name="T66" fmla="*/ 8 w 86"/>
                <a:gd name="T67" fmla="*/ 94 h 206"/>
                <a:gd name="T68" fmla="*/ 12 w 86"/>
                <a:gd name="T69" fmla="*/ 104 h 206"/>
                <a:gd name="T70" fmla="*/ 14 w 86"/>
                <a:gd name="T71" fmla="*/ 114 h 206"/>
                <a:gd name="T72" fmla="*/ 20 w 86"/>
                <a:gd name="T73" fmla="*/ 121 h 206"/>
                <a:gd name="T74" fmla="*/ 18 w 86"/>
                <a:gd name="T75" fmla="*/ 129 h 206"/>
                <a:gd name="T76" fmla="*/ 15 w 86"/>
                <a:gd name="T77" fmla="*/ 140 h 206"/>
                <a:gd name="T78" fmla="*/ 21 w 86"/>
                <a:gd name="T79" fmla="*/ 145 h 206"/>
                <a:gd name="T80" fmla="*/ 33 w 86"/>
                <a:gd name="T81" fmla="*/ 143 h 206"/>
                <a:gd name="T82" fmla="*/ 37 w 86"/>
                <a:gd name="T83" fmla="*/ 138 h 206"/>
                <a:gd name="T84" fmla="*/ 40 w 86"/>
                <a:gd name="T85" fmla="*/ 132 h 206"/>
                <a:gd name="T86" fmla="*/ 49 w 86"/>
                <a:gd name="T87" fmla="*/ 140 h 206"/>
                <a:gd name="T88" fmla="*/ 49 w 86"/>
                <a:gd name="T89" fmla="*/ 145 h 206"/>
                <a:gd name="T90" fmla="*/ 48 w 86"/>
                <a:gd name="T91" fmla="*/ 149 h 206"/>
                <a:gd name="T92" fmla="*/ 53 w 86"/>
                <a:gd name="T93" fmla="*/ 154 h 206"/>
                <a:gd name="T94" fmla="*/ 54 w 86"/>
                <a:gd name="T95" fmla="*/ 165 h 206"/>
                <a:gd name="T96" fmla="*/ 55 w 86"/>
                <a:gd name="T97" fmla="*/ 173 h 206"/>
                <a:gd name="T98" fmla="*/ 59 w 86"/>
                <a:gd name="T99" fmla="*/ 181 h 206"/>
                <a:gd name="T100" fmla="*/ 62 w 86"/>
                <a:gd name="T101" fmla="*/ 188 h 206"/>
                <a:gd name="T102" fmla="*/ 61 w 86"/>
                <a:gd name="T103" fmla="*/ 194 h 206"/>
                <a:gd name="T104" fmla="*/ 63 w 86"/>
                <a:gd name="T105" fmla="*/ 198 h 206"/>
                <a:gd name="T106" fmla="*/ 64 w 86"/>
                <a:gd name="T107" fmla="*/ 206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206"/>
                <a:gd name="T164" fmla="*/ 86 w 86"/>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206">
                  <a:moveTo>
                    <a:pt x="64" y="206"/>
                  </a:moveTo>
                  <a:lnTo>
                    <a:pt x="66" y="206"/>
                  </a:lnTo>
                  <a:lnTo>
                    <a:pt x="67" y="202"/>
                  </a:lnTo>
                  <a:lnTo>
                    <a:pt x="69" y="196"/>
                  </a:lnTo>
                  <a:lnTo>
                    <a:pt x="71" y="190"/>
                  </a:lnTo>
                  <a:lnTo>
                    <a:pt x="71" y="185"/>
                  </a:lnTo>
                  <a:lnTo>
                    <a:pt x="69" y="177"/>
                  </a:lnTo>
                  <a:lnTo>
                    <a:pt x="63" y="171"/>
                  </a:lnTo>
                  <a:lnTo>
                    <a:pt x="61" y="162"/>
                  </a:lnTo>
                  <a:lnTo>
                    <a:pt x="58" y="153"/>
                  </a:lnTo>
                  <a:lnTo>
                    <a:pt x="64" y="151"/>
                  </a:lnTo>
                  <a:lnTo>
                    <a:pt x="64" y="145"/>
                  </a:lnTo>
                  <a:lnTo>
                    <a:pt x="59" y="140"/>
                  </a:lnTo>
                  <a:lnTo>
                    <a:pt x="55" y="135"/>
                  </a:lnTo>
                  <a:lnTo>
                    <a:pt x="53" y="125"/>
                  </a:lnTo>
                  <a:lnTo>
                    <a:pt x="55" y="119"/>
                  </a:lnTo>
                  <a:lnTo>
                    <a:pt x="56" y="114"/>
                  </a:lnTo>
                  <a:lnTo>
                    <a:pt x="54" y="108"/>
                  </a:lnTo>
                  <a:lnTo>
                    <a:pt x="54" y="105"/>
                  </a:lnTo>
                  <a:lnTo>
                    <a:pt x="58" y="104"/>
                  </a:lnTo>
                  <a:lnTo>
                    <a:pt x="62" y="100"/>
                  </a:lnTo>
                  <a:lnTo>
                    <a:pt x="64" y="100"/>
                  </a:lnTo>
                  <a:lnTo>
                    <a:pt x="64" y="97"/>
                  </a:lnTo>
                  <a:lnTo>
                    <a:pt x="65" y="92"/>
                  </a:lnTo>
                  <a:lnTo>
                    <a:pt x="69" y="92"/>
                  </a:lnTo>
                  <a:lnTo>
                    <a:pt x="71" y="95"/>
                  </a:lnTo>
                  <a:lnTo>
                    <a:pt x="79" y="95"/>
                  </a:lnTo>
                  <a:lnTo>
                    <a:pt x="82" y="89"/>
                  </a:lnTo>
                  <a:lnTo>
                    <a:pt x="81" y="83"/>
                  </a:lnTo>
                  <a:lnTo>
                    <a:pt x="86" y="79"/>
                  </a:lnTo>
                  <a:lnTo>
                    <a:pt x="78" y="78"/>
                  </a:lnTo>
                  <a:lnTo>
                    <a:pt x="77" y="73"/>
                  </a:lnTo>
                  <a:lnTo>
                    <a:pt x="75" y="67"/>
                  </a:lnTo>
                  <a:lnTo>
                    <a:pt x="73" y="66"/>
                  </a:lnTo>
                  <a:lnTo>
                    <a:pt x="69" y="65"/>
                  </a:lnTo>
                  <a:lnTo>
                    <a:pt x="69" y="63"/>
                  </a:lnTo>
                  <a:lnTo>
                    <a:pt x="72" y="57"/>
                  </a:lnTo>
                  <a:lnTo>
                    <a:pt x="71" y="56"/>
                  </a:lnTo>
                  <a:lnTo>
                    <a:pt x="67" y="56"/>
                  </a:lnTo>
                  <a:lnTo>
                    <a:pt x="66" y="51"/>
                  </a:lnTo>
                  <a:lnTo>
                    <a:pt x="67" y="48"/>
                  </a:lnTo>
                  <a:lnTo>
                    <a:pt x="65" y="45"/>
                  </a:lnTo>
                  <a:lnTo>
                    <a:pt x="62" y="45"/>
                  </a:lnTo>
                  <a:lnTo>
                    <a:pt x="58" y="47"/>
                  </a:lnTo>
                  <a:lnTo>
                    <a:pt x="56" y="48"/>
                  </a:lnTo>
                  <a:lnTo>
                    <a:pt x="54" y="49"/>
                  </a:lnTo>
                  <a:lnTo>
                    <a:pt x="54" y="47"/>
                  </a:lnTo>
                  <a:lnTo>
                    <a:pt x="54" y="43"/>
                  </a:lnTo>
                  <a:lnTo>
                    <a:pt x="51" y="40"/>
                  </a:lnTo>
                  <a:lnTo>
                    <a:pt x="51" y="38"/>
                  </a:lnTo>
                  <a:lnTo>
                    <a:pt x="55" y="33"/>
                  </a:lnTo>
                  <a:lnTo>
                    <a:pt x="58" y="27"/>
                  </a:lnTo>
                  <a:lnTo>
                    <a:pt x="59" y="21"/>
                  </a:lnTo>
                  <a:lnTo>
                    <a:pt x="59" y="17"/>
                  </a:lnTo>
                  <a:lnTo>
                    <a:pt x="58" y="14"/>
                  </a:lnTo>
                  <a:lnTo>
                    <a:pt x="59" y="8"/>
                  </a:lnTo>
                  <a:lnTo>
                    <a:pt x="57" y="5"/>
                  </a:lnTo>
                  <a:lnTo>
                    <a:pt x="56" y="0"/>
                  </a:lnTo>
                  <a:lnTo>
                    <a:pt x="53" y="0"/>
                  </a:lnTo>
                  <a:lnTo>
                    <a:pt x="49" y="1"/>
                  </a:lnTo>
                  <a:lnTo>
                    <a:pt x="49" y="8"/>
                  </a:lnTo>
                  <a:lnTo>
                    <a:pt x="46" y="14"/>
                  </a:lnTo>
                  <a:lnTo>
                    <a:pt x="42" y="13"/>
                  </a:lnTo>
                  <a:lnTo>
                    <a:pt x="37" y="14"/>
                  </a:lnTo>
                  <a:lnTo>
                    <a:pt x="33" y="21"/>
                  </a:lnTo>
                  <a:lnTo>
                    <a:pt x="33" y="24"/>
                  </a:lnTo>
                  <a:lnTo>
                    <a:pt x="29" y="27"/>
                  </a:lnTo>
                  <a:lnTo>
                    <a:pt x="26" y="32"/>
                  </a:lnTo>
                  <a:lnTo>
                    <a:pt x="22" y="33"/>
                  </a:lnTo>
                  <a:lnTo>
                    <a:pt x="21" y="35"/>
                  </a:lnTo>
                  <a:lnTo>
                    <a:pt x="23" y="38"/>
                  </a:lnTo>
                  <a:lnTo>
                    <a:pt x="23" y="40"/>
                  </a:lnTo>
                  <a:lnTo>
                    <a:pt x="18" y="46"/>
                  </a:lnTo>
                  <a:lnTo>
                    <a:pt x="17" y="52"/>
                  </a:lnTo>
                  <a:lnTo>
                    <a:pt x="12" y="48"/>
                  </a:lnTo>
                  <a:lnTo>
                    <a:pt x="12" y="58"/>
                  </a:lnTo>
                  <a:lnTo>
                    <a:pt x="13" y="63"/>
                  </a:lnTo>
                  <a:lnTo>
                    <a:pt x="13" y="67"/>
                  </a:lnTo>
                  <a:lnTo>
                    <a:pt x="13" y="71"/>
                  </a:lnTo>
                  <a:lnTo>
                    <a:pt x="12" y="73"/>
                  </a:lnTo>
                  <a:lnTo>
                    <a:pt x="8" y="75"/>
                  </a:lnTo>
                  <a:lnTo>
                    <a:pt x="6" y="73"/>
                  </a:lnTo>
                  <a:lnTo>
                    <a:pt x="2" y="74"/>
                  </a:lnTo>
                  <a:lnTo>
                    <a:pt x="5" y="79"/>
                  </a:lnTo>
                  <a:lnTo>
                    <a:pt x="5" y="81"/>
                  </a:lnTo>
                  <a:lnTo>
                    <a:pt x="6" y="87"/>
                  </a:lnTo>
                  <a:lnTo>
                    <a:pt x="1" y="84"/>
                  </a:lnTo>
                  <a:lnTo>
                    <a:pt x="0" y="88"/>
                  </a:lnTo>
                  <a:lnTo>
                    <a:pt x="0" y="90"/>
                  </a:lnTo>
                  <a:lnTo>
                    <a:pt x="1" y="94"/>
                  </a:lnTo>
                  <a:lnTo>
                    <a:pt x="1" y="97"/>
                  </a:lnTo>
                  <a:lnTo>
                    <a:pt x="4" y="97"/>
                  </a:lnTo>
                  <a:lnTo>
                    <a:pt x="5" y="96"/>
                  </a:lnTo>
                  <a:lnTo>
                    <a:pt x="5" y="95"/>
                  </a:lnTo>
                  <a:lnTo>
                    <a:pt x="6" y="95"/>
                  </a:lnTo>
                  <a:lnTo>
                    <a:pt x="8" y="94"/>
                  </a:lnTo>
                  <a:lnTo>
                    <a:pt x="10" y="94"/>
                  </a:lnTo>
                  <a:lnTo>
                    <a:pt x="12" y="104"/>
                  </a:lnTo>
                  <a:lnTo>
                    <a:pt x="13" y="108"/>
                  </a:lnTo>
                  <a:lnTo>
                    <a:pt x="14" y="114"/>
                  </a:lnTo>
                  <a:lnTo>
                    <a:pt x="17" y="117"/>
                  </a:lnTo>
                  <a:lnTo>
                    <a:pt x="18" y="119"/>
                  </a:lnTo>
                  <a:lnTo>
                    <a:pt x="20" y="121"/>
                  </a:lnTo>
                  <a:lnTo>
                    <a:pt x="20" y="125"/>
                  </a:lnTo>
                  <a:lnTo>
                    <a:pt x="18" y="129"/>
                  </a:lnTo>
                  <a:lnTo>
                    <a:pt x="15" y="136"/>
                  </a:lnTo>
                  <a:lnTo>
                    <a:pt x="15" y="140"/>
                  </a:lnTo>
                  <a:lnTo>
                    <a:pt x="15" y="145"/>
                  </a:lnTo>
                  <a:lnTo>
                    <a:pt x="21" y="145"/>
                  </a:lnTo>
                  <a:lnTo>
                    <a:pt x="26" y="145"/>
                  </a:lnTo>
                  <a:lnTo>
                    <a:pt x="30" y="145"/>
                  </a:lnTo>
                  <a:lnTo>
                    <a:pt x="33" y="143"/>
                  </a:lnTo>
                  <a:lnTo>
                    <a:pt x="35" y="141"/>
                  </a:lnTo>
                  <a:lnTo>
                    <a:pt x="37" y="138"/>
                  </a:lnTo>
                  <a:lnTo>
                    <a:pt x="37" y="136"/>
                  </a:lnTo>
                  <a:lnTo>
                    <a:pt x="37" y="132"/>
                  </a:lnTo>
                  <a:lnTo>
                    <a:pt x="40" y="132"/>
                  </a:lnTo>
                  <a:lnTo>
                    <a:pt x="46" y="140"/>
                  </a:lnTo>
                  <a:lnTo>
                    <a:pt x="49" y="140"/>
                  </a:lnTo>
                  <a:lnTo>
                    <a:pt x="49" y="143"/>
                  </a:lnTo>
                  <a:lnTo>
                    <a:pt x="49" y="145"/>
                  </a:lnTo>
                  <a:lnTo>
                    <a:pt x="48" y="147"/>
                  </a:lnTo>
                  <a:lnTo>
                    <a:pt x="48" y="149"/>
                  </a:lnTo>
                  <a:lnTo>
                    <a:pt x="50" y="152"/>
                  </a:lnTo>
                  <a:lnTo>
                    <a:pt x="53" y="154"/>
                  </a:lnTo>
                  <a:lnTo>
                    <a:pt x="53" y="157"/>
                  </a:lnTo>
                  <a:lnTo>
                    <a:pt x="53" y="162"/>
                  </a:lnTo>
                  <a:lnTo>
                    <a:pt x="54" y="165"/>
                  </a:lnTo>
                  <a:lnTo>
                    <a:pt x="54" y="169"/>
                  </a:lnTo>
                  <a:lnTo>
                    <a:pt x="55" y="173"/>
                  </a:lnTo>
                  <a:lnTo>
                    <a:pt x="58" y="173"/>
                  </a:lnTo>
                  <a:lnTo>
                    <a:pt x="59" y="181"/>
                  </a:lnTo>
                  <a:lnTo>
                    <a:pt x="61" y="188"/>
                  </a:lnTo>
                  <a:lnTo>
                    <a:pt x="62" y="188"/>
                  </a:lnTo>
                  <a:lnTo>
                    <a:pt x="62" y="190"/>
                  </a:lnTo>
                  <a:lnTo>
                    <a:pt x="61" y="194"/>
                  </a:lnTo>
                  <a:lnTo>
                    <a:pt x="59" y="195"/>
                  </a:lnTo>
                  <a:lnTo>
                    <a:pt x="58" y="197"/>
                  </a:lnTo>
                  <a:lnTo>
                    <a:pt x="63" y="198"/>
                  </a:lnTo>
                  <a:lnTo>
                    <a:pt x="64" y="204"/>
                  </a:lnTo>
                  <a:lnTo>
                    <a:pt x="64" y="206"/>
                  </a:lnTo>
                  <a:close/>
                </a:path>
              </a:pathLst>
            </a:custGeom>
            <a:grpFill/>
            <a:ln w="1905">
              <a:solidFill>
                <a:srgbClr val="FAE374"/>
              </a:solidFill>
              <a:prstDash val="solid"/>
              <a:round/>
              <a:headEnd/>
              <a:tailEnd/>
            </a:ln>
          </p:spPr>
          <p:txBody>
            <a:bodyPr/>
            <a:lstStyle/>
            <a:p>
              <a:endParaRPr lang="en-US"/>
            </a:p>
          </p:txBody>
        </p:sp>
        <p:sp>
          <p:nvSpPr>
            <p:cNvPr id="245" name="Freeform 320"/>
            <p:cNvSpPr>
              <a:spLocks noChangeAspect="1"/>
            </p:cNvSpPr>
            <p:nvPr/>
          </p:nvSpPr>
          <p:spPr bwMode="auto">
            <a:xfrm>
              <a:off x="4422662" y="3008040"/>
              <a:ext cx="96661" cy="101277"/>
            </a:xfrm>
            <a:custGeom>
              <a:avLst/>
              <a:gdLst>
                <a:gd name="T0" fmla="*/ 49 w 74"/>
                <a:gd name="T1" fmla="*/ 51 h 71"/>
                <a:gd name="T2" fmla="*/ 48 w 74"/>
                <a:gd name="T3" fmla="*/ 54 h 71"/>
                <a:gd name="T4" fmla="*/ 33 w 74"/>
                <a:gd name="T5" fmla="*/ 53 h 71"/>
                <a:gd name="T6" fmla="*/ 30 w 74"/>
                <a:gd name="T7" fmla="*/ 54 h 71"/>
                <a:gd name="T8" fmla="*/ 29 w 74"/>
                <a:gd name="T9" fmla="*/ 58 h 71"/>
                <a:gd name="T10" fmla="*/ 30 w 74"/>
                <a:gd name="T11" fmla="*/ 65 h 71"/>
                <a:gd name="T12" fmla="*/ 29 w 74"/>
                <a:gd name="T13" fmla="*/ 71 h 71"/>
                <a:gd name="T14" fmla="*/ 27 w 74"/>
                <a:gd name="T15" fmla="*/ 71 h 71"/>
                <a:gd name="T16" fmla="*/ 22 w 74"/>
                <a:gd name="T17" fmla="*/ 71 h 71"/>
                <a:gd name="T18" fmla="*/ 21 w 74"/>
                <a:gd name="T19" fmla="*/ 69 h 71"/>
                <a:gd name="T20" fmla="*/ 17 w 74"/>
                <a:gd name="T21" fmla="*/ 67 h 71"/>
                <a:gd name="T22" fmla="*/ 10 w 74"/>
                <a:gd name="T23" fmla="*/ 69 h 71"/>
                <a:gd name="T24" fmla="*/ 1 w 74"/>
                <a:gd name="T25" fmla="*/ 65 h 71"/>
                <a:gd name="T26" fmla="*/ 0 w 74"/>
                <a:gd name="T27" fmla="*/ 61 h 71"/>
                <a:gd name="T28" fmla="*/ 2 w 74"/>
                <a:gd name="T29" fmla="*/ 55 h 71"/>
                <a:gd name="T30" fmla="*/ 3 w 74"/>
                <a:gd name="T31" fmla="*/ 54 h 71"/>
                <a:gd name="T32" fmla="*/ 3 w 74"/>
                <a:gd name="T33" fmla="*/ 51 h 71"/>
                <a:gd name="T34" fmla="*/ 3 w 74"/>
                <a:gd name="T35" fmla="*/ 47 h 71"/>
                <a:gd name="T36" fmla="*/ 3 w 74"/>
                <a:gd name="T37" fmla="*/ 46 h 71"/>
                <a:gd name="T38" fmla="*/ 6 w 74"/>
                <a:gd name="T39" fmla="*/ 42 h 71"/>
                <a:gd name="T40" fmla="*/ 9 w 74"/>
                <a:gd name="T41" fmla="*/ 42 h 71"/>
                <a:gd name="T42" fmla="*/ 10 w 74"/>
                <a:gd name="T43" fmla="*/ 43 h 71"/>
                <a:gd name="T44" fmla="*/ 11 w 74"/>
                <a:gd name="T45" fmla="*/ 35 h 71"/>
                <a:gd name="T46" fmla="*/ 13 w 74"/>
                <a:gd name="T47" fmla="*/ 31 h 71"/>
                <a:gd name="T48" fmla="*/ 16 w 74"/>
                <a:gd name="T49" fmla="*/ 29 h 71"/>
                <a:gd name="T50" fmla="*/ 24 w 74"/>
                <a:gd name="T51" fmla="*/ 27 h 71"/>
                <a:gd name="T52" fmla="*/ 25 w 74"/>
                <a:gd name="T53" fmla="*/ 26 h 71"/>
                <a:gd name="T54" fmla="*/ 28 w 74"/>
                <a:gd name="T55" fmla="*/ 21 h 71"/>
                <a:gd name="T56" fmla="*/ 28 w 74"/>
                <a:gd name="T57" fmla="*/ 19 h 71"/>
                <a:gd name="T58" fmla="*/ 30 w 74"/>
                <a:gd name="T59" fmla="*/ 16 h 71"/>
                <a:gd name="T60" fmla="*/ 36 w 74"/>
                <a:gd name="T61" fmla="*/ 13 h 71"/>
                <a:gd name="T62" fmla="*/ 36 w 74"/>
                <a:gd name="T63" fmla="*/ 12 h 71"/>
                <a:gd name="T64" fmla="*/ 38 w 74"/>
                <a:gd name="T65" fmla="*/ 6 h 71"/>
                <a:gd name="T66" fmla="*/ 40 w 74"/>
                <a:gd name="T67" fmla="*/ 5 h 71"/>
                <a:gd name="T68" fmla="*/ 45 w 74"/>
                <a:gd name="T69" fmla="*/ 3 h 71"/>
                <a:gd name="T70" fmla="*/ 45 w 74"/>
                <a:gd name="T71" fmla="*/ 2 h 71"/>
                <a:gd name="T72" fmla="*/ 46 w 74"/>
                <a:gd name="T73" fmla="*/ 0 h 71"/>
                <a:gd name="T74" fmla="*/ 49 w 74"/>
                <a:gd name="T75" fmla="*/ 0 h 71"/>
                <a:gd name="T76" fmla="*/ 50 w 74"/>
                <a:gd name="T77" fmla="*/ 1 h 71"/>
                <a:gd name="T78" fmla="*/ 52 w 74"/>
                <a:gd name="T79" fmla="*/ 0 h 71"/>
                <a:gd name="T80" fmla="*/ 53 w 74"/>
                <a:gd name="T81" fmla="*/ 1 h 71"/>
                <a:gd name="T82" fmla="*/ 56 w 74"/>
                <a:gd name="T83" fmla="*/ 4 h 71"/>
                <a:gd name="T84" fmla="*/ 58 w 74"/>
                <a:gd name="T85" fmla="*/ 13 h 71"/>
                <a:gd name="T86" fmla="*/ 64 w 74"/>
                <a:gd name="T87" fmla="*/ 21 h 71"/>
                <a:gd name="T88" fmla="*/ 68 w 74"/>
                <a:gd name="T89" fmla="*/ 30 h 71"/>
                <a:gd name="T90" fmla="*/ 71 w 74"/>
                <a:gd name="T91" fmla="*/ 30 h 71"/>
                <a:gd name="T92" fmla="*/ 73 w 74"/>
                <a:gd name="T93" fmla="*/ 30 h 71"/>
                <a:gd name="T94" fmla="*/ 71 w 74"/>
                <a:gd name="T95" fmla="*/ 35 h 71"/>
                <a:gd name="T96" fmla="*/ 74 w 74"/>
                <a:gd name="T97" fmla="*/ 45 h 71"/>
                <a:gd name="T98" fmla="*/ 73 w 74"/>
                <a:gd name="T99" fmla="*/ 49 h 71"/>
                <a:gd name="T100" fmla="*/ 69 w 74"/>
                <a:gd name="T101" fmla="*/ 50 h 71"/>
                <a:gd name="T102" fmla="*/ 69 w 74"/>
                <a:gd name="T103" fmla="*/ 52 h 71"/>
                <a:gd name="T104" fmla="*/ 67 w 74"/>
                <a:gd name="T105" fmla="*/ 53 h 71"/>
                <a:gd name="T106" fmla="*/ 65 w 74"/>
                <a:gd name="T107" fmla="*/ 53 h 71"/>
                <a:gd name="T108" fmla="*/ 60 w 74"/>
                <a:gd name="T109" fmla="*/ 53 h 71"/>
                <a:gd name="T110" fmla="*/ 56 w 74"/>
                <a:gd name="T111" fmla="*/ 52 h 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
                <a:gd name="T169" fmla="*/ 0 h 71"/>
                <a:gd name="T170" fmla="*/ 74 w 74"/>
                <a:gd name="T171" fmla="*/ 71 h 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 h="71">
                  <a:moveTo>
                    <a:pt x="56" y="52"/>
                  </a:moveTo>
                  <a:lnTo>
                    <a:pt x="49" y="51"/>
                  </a:lnTo>
                  <a:lnTo>
                    <a:pt x="48" y="54"/>
                  </a:lnTo>
                  <a:lnTo>
                    <a:pt x="41" y="53"/>
                  </a:lnTo>
                  <a:lnTo>
                    <a:pt x="33" y="53"/>
                  </a:lnTo>
                  <a:lnTo>
                    <a:pt x="30" y="54"/>
                  </a:lnTo>
                  <a:lnTo>
                    <a:pt x="29" y="58"/>
                  </a:lnTo>
                  <a:lnTo>
                    <a:pt x="30" y="62"/>
                  </a:lnTo>
                  <a:lnTo>
                    <a:pt x="30" y="65"/>
                  </a:lnTo>
                  <a:lnTo>
                    <a:pt x="29" y="71"/>
                  </a:lnTo>
                  <a:lnTo>
                    <a:pt x="27" y="71"/>
                  </a:lnTo>
                  <a:lnTo>
                    <a:pt x="22" y="71"/>
                  </a:lnTo>
                  <a:lnTo>
                    <a:pt x="21" y="71"/>
                  </a:lnTo>
                  <a:lnTo>
                    <a:pt x="21" y="69"/>
                  </a:lnTo>
                  <a:lnTo>
                    <a:pt x="21" y="67"/>
                  </a:lnTo>
                  <a:lnTo>
                    <a:pt x="17" y="67"/>
                  </a:lnTo>
                  <a:lnTo>
                    <a:pt x="13" y="69"/>
                  </a:lnTo>
                  <a:lnTo>
                    <a:pt x="10" y="69"/>
                  </a:lnTo>
                  <a:lnTo>
                    <a:pt x="9" y="65"/>
                  </a:lnTo>
                  <a:lnTo>
                    <a:pt x="1" y="65"/>
                  </a:lnTo>
                  <a:lnTo>
                    <a:pt x="0" y="61"/>
                  </a:lnTo>
                  <a:lnTo>
                    <a:pt x="0" y="58"/>
                  </a:lnTo>
                  <a:lnTo>
                    <a:pt x="2" y="55"/>
                  </a:lnTo>
                  <a:lnTo>
                    <a:pt x="3" y="54"/>
                  </a:lnTo>
                  <a:lnTo>
                    <a:pt x="3" y="53"/>
                  </a:lnTo>
                  <a:lnTo>
                    <a:pt x="3" y="51"/>
                  </a:lnTo>
                  <a:lnTo>
                    <a:pt x="3" y="47"/>
                  </a:lnTo>
                  <a:lnTo>
                    <a:pt x="3" y="46"/>
                  </a:lnTo>
                  <a:lnTo>
                    <a:pt x="4" y="44"/>
                  </a:lnTo>
                  <a:lnTo>
                    <a:pt x="6" y="42"/>
                  </a:lnTo>
                  <a:lnTo>
                    <a:pt x="9" y="42"/>
                  </a:lnTo>
                  <a:lnTo>
                    <a:pt x="10" y="43"/>
                  </a:lnTo>
                  <a:lnTo>
                    <a:pt x="10" y="39"/>
                  </a:lnTo>
                  <a:lnTo>
                    <a:pt x="11" y="35"/>
                  </a:lnTo>
                  <a:lnTo>
                    <a:pt x="13" y="31"/>
                  </a:lnTo>
                  <a:lnTo>
                    <a:pt x="16" y="29"/>
                  </a:lnTo>
                  <a:lnTo>
                    <a:pt x="20" y="27"/>
                  </a:lnTo>
                  <a:lnTo>
                    <a:pt x="24" y="27"/>
                  </a:lnTo>
                  <a:lnTo>
                    <a:pt x="25" y="26"/>
                  </a:lnTo>
                  <a:lnTo>
                    <a:pt x="26" y="25"/>
                  </a:lnTo>
                  <a:lnTo>
                    <a:pt x="28" y="21"/>
                  </a:lnTo>
                  <a:lnTo>
                    <a:pt x="28" y="19"/>
                  </a:lnTo>
                  <a:lnTo>
                    <a:pt x="30" y="16"/>
                  </a:lnTo>
                  <a:lnTo>
                    <a:pt x="35" y="13"/>
                  </a:lnTo>
                  <a:lnTo>
                    <a:pt x="36" y="13"/>
                  </a:lnTo>
                  <a:lnTo>
                    <a:pt x="36" y="12"/>
                  </a:lnTo>
                  <a:lnTo>
                    <a:pt x="37" y="8"/>
                  </a:lnTo>
                  <a:lnTo>
                    <a:pt x="38" y="6"/>
                  </a:lnTo>
                  <a:lnTo>
                    <a:pt x="40" y="5"/>
                  </a:lnTo>
                  <a:lnTo>
                    <a:pt x="44" y="4"/>
                  </a:lnTo>
                  <a:lnTo>
                    <a:pt x="45" y="3"/>
                  </a:lnTo>
                  <a:lnTo>
                    <a:pt x="45" y="2"/>
                  </a:lnTo>
                  <a:lnTo>
                    <a:pt x="45" y="1"/>
                  </a:lnTo>
                  <a:lnTo>
                    <a:pt x="46" y="0"/>
                  </a:lnTo>
                  <a:lnTo>
                    <a:pt x="48" y="0"/>
                  </a:lnTo>
                  <a:lnTo>
                    <a:pt x="49" y="0"/>
                  </a:lnTo>
                  <a:lnTo>
                    <a:pt x="50" y="1"/>
                  </a:lnTo>
                  <a:lnTo>
                    <a:pt x="51" y="1"/>
                  </a:lnTo>
                  <a:lnTo>
                    <a:pt x="52" y="0"/>
                  </a:lnTo>
                  <a:lnTo>
                    <a:pt x="53" y="1"/>
                  </a:lnTo>
                  <a:lnTo>
                    <a:pt x="54" y="3"/>
                  </a:lnTo>
                  <a:lnTo>
                    <a:pt x="56" y="4"/>
                  </a:lnTo>
                  <a:lnTo>
                    <a:pt x="53" y="8"/>
                  </a:lnTo>
                  <a:lnTo>
                    <a:pt x="58" y="13"/>
                  </a:lnTo>
                  <a:lnTo>
                    <a:pt x="65" y="17"/>
                  </a:lnTo>
                  <a:lnTo>
                    <a:pt x="64" y="21"/>
                  </a:lnTo>
                  <a:lnTo>
                    <a:pt x="68" y="30"/>
                  </a:lnTo>
                  <a:lnTo>
                    <a:pt x="70" y="29"/>
                  </a:lnTo>
                  <a:lnTo>
                    <a:pt x="71" y="30"/>
                  </a:lnTo>
                  <a:lnTo>
                    <a:pt x="73" y="30"/>
                  </a:lnTo>
                  <a:lnTo>
                    <a:pt x="71" y="34"/>
                  </a:lnTo>
                  <a:lnTo>
                    <a:pt x="71" y="35"/>
                  </a:lnTo>
                  <a:lnTo>
                    <a:pt x="74" y="45"/>
                  </a:lnTo>
                  <a:lnTo>
                    <a:pt x="74" y="46"/>
                  </a:lnTo>
                  <a:lnTo>
                    <a:pt x="73" y="49"/>
                  </a:lnTo>
                  <a:lnTo>
                    <a:pt x="69" y="50"/>
                  </a:lnTo>
                  <a:lnTo>
                    <a:pt x="69" y="52"/>
                  </a:lnTo>
                  <a:lnTo>
                    <a:pt x="68" y="53"/>
                  </a:lnTo>
                  <a:lnTo>
                    <a:pt x="67" y="53"/>
                  </a:lnTo>
                  <a:lnTo>
                    <a:pt x="65" y="53"/>
                  </a:lnTo>
                  <a:lnTo>
                    <a:pt x="60" y="53"/>
                  </a:lnTo>
                  <a:lnTo>
                    <a:pt x="56" y="52"/>
                  </a:lnTo>
                  <a:close/>
                </a:path>
              </a:pathLst>
            </a:custGeom>
            <a:grpFill/>
            <a:ln w="1905">
              <a:solidFill>
                <a:srgbClr val="FAE374"/>
              </a:solidFill>
              <a:prstDash val="solid"/>
              <a:round/>
              <a:headEnd/>
              <a:tailEnd/>
            </a:ln>
          </p:spPr>
          <p:txBody>
            <a:bodyPr/>
            <a:lstStyle/>
            <a:p>
              <a:endParaRPr lang="en-US"/>
            </a:p>
          </p:txBody>
        </p:sp>
        <p:sp>
          <p:nvSpPr>
            <p:cNvPr id="246" name="Freeform 321"/>
            <p:cNvSpPr>
              <a:spLocks noChangeAspect="1"/>
            </p:cNvSpPr>
            <p:nvPr/>
          </p:nvSpPr>
          <p:spPr bwMode="auto">
            <a:xfrm>
              <a:off x="4797549" y="2468846"/>
              <a:ext cx="77067" cy="61337"/>
            </a:xfrm>
            <a:custGeom>
              <a:avLst/>
              <a:gdLst>
                <a:gd name="T0" fmla="*/ 59 w 59"/>
                <a:gd name="T1" fmla="*/ 4 h 43"/>
                <a:gd name="T2" fmla="*/ 56 w 59"/>
                <a:gd name="T3" fmla="*/ 1 h 43"/>
                <a:gd name="T4" fmla="*/ 52 w 59"/>
                <a:gd name="T5" fmla="*/ 1 h 43"/>
                <a:gd name="T6" fmla="*/ 48 w 59"/>
                <a:gd name="T7" fmla="*/ 2 h 43"/>
                <a:gd name="T8" fmla="*/ 45 w 59"/>
                <a:gd name="T9" fmla="*/ 2 h 43"/>
                <a:gd name="T10" fmla="*/ 41 w 59"/>
                <a:gd name="T11" fmla="*/ 0 h 43"/>
                <a:gd name="T12" fmla="*/ 40 w 59"/>
                <a:gd name="T13" fmla="*/ 0 h 43"/>
                <a:gd name="T14" fmla="*/ 35 w 59"/>
                <a:gd name="T15" fmla="*/ 4 h 43"/>
                <a:gd name="T16" fmla="*/ 33 w 59"/>
                <a:gd name="T17" fmla="*/ 6 h 43"/>
                <a:gd name="T18" fmla="*/ 29 w 59"/>
                <a:gd name="T19" fmla="*/ 7 h 43"/>
                <a:gd name="T20" fmla="*/ 21 w 59"/>
                <a:gd name="T21" fmla="*/ 6 h 43"/>
                <a:gd name="T22" fmla="*/ 18 w 59"/>
                <a:gd name="T23" fmla="*/ 6 h 43"/>
                <a:gd name="T24" fmla="*/ 17 w 59"/>
                <a:gd name="T25" fmla="*/ 7 h 43"/>
                <a:gd name="T26" fmla="*/ 15 w 59"/>
                <a:gd name="T27" fmla="*/ 7 h 43"/>
                <a:gd name="T28" fmla="*/ 10 w 59"/>
                <a:gd name="T29" fmla="*/ 6 h 43"/>
                <a:gd name="T30" fmla="*/ 11 w 59"/>
                <a:gd name="T31" fmla="*/ 4 h 43"/>
                <a:gd name="T32" fmla="*/ 11 w 59"/>
                <a:gd name="T33" fmla="*/ 2 h 43"/>
                <a:gd name="T34" fmla="*/ 7 w 59"/>
                <a:gd name="T35" fmla="*/ 1 h 43"/>
                <a:gd name="T36" fmla="*/ 7 w 59"/>
                <a:gd name="T37" fmla="*/ 2 h 43"/>
                <a:gd name="T38" fmla="*/ 3 w 59"/>
                <a:gd name="T39" fmla="*/ 6 h 43"/>
                <a:gd name="T40" fmla="*/ 0 w 59"/>
                <a:gd name="T41" fmla="*/ 10 h 43"/>
                <a:gd name="T42" fmla="*/ 0 w 59"/>
                <a:gd name="T43" fmla="*/ 12 h 43"/>
                <a:gd name="T44" fmla="*/ 6 w 59"/>
                <a:gd name="T45" fmla="*/ 16 h 43"/>
                <a:gd name="T46" fmla="*/ 6 w 59"/>
                <a:gd name="T47" fmla="*/ 18 h 43"/>
                <a:gd name="T48" fmla="*/ 2 w 59"/>
                <a:gd name="T49" fmla="*/ 24 h 43"/>
                <a:gd name="T50" fmla="*/ 2 w 59"/>
                <a:gd name="T51" fmla="*/ 26 h 43"/>
                <a:gd name="T52" fmla="*/ 6 w 59"/>
                <a:gd name="T53" fmla="*/ 31 h 43"/>
                <a:gd name="T54" fmla="*/ 6 w 59"/>
                <a:gd name="T55" fmla="*/ 33 h 43"/>
                <a:gd name="T56" fmla="*/ 5 w 59"/>
                <a:gd name="T57" fmla="*/ 39 h 43"/>
                <a:gd name="T58" fmla="*/ 8 w 59"/>
                <a:gd name="T59" fmla="*/ 42 h 43"/>
                <a:gd name="T60" fmla="*/ 14 w 59"/>
                <a:gd name="T61" fmla="*/ 43 h 43"/>
                <a:gd name="T62" fmla="*/ 17 w 59"/>
                <a:gd name="T63" fmla="*/ 43 h 43"/>
                <a:gd name="T64" fmla="*/ 19 w 59"/>
                <a:gd name="T65" fmla="*/ 41 h 43"/>
                <a:gd name="T66" fmla="*/ 22 w 59"/>
                <a:gd name="T67" fmla="*/ 39 h 43"/>
                <a:gd name="T68" fmla="*/ 26 w 59"/>
                <a:gd name="T69" fmla="*/ 39 h 43"/>
                <a:gd name="T70" fmla="*/ 29 w 59"/>
                <a:gd name="T71" fmla="*/ 41 h 43"/>
                <a:gd name="T72" fmla="*/ 30 w 59"/>
                <a:gd name="T73" fmla="*/ 43 h 43"/>
                <a:gd name="T74" fmla="*/ 34 w 59"/>
                <a:gd name="T75" fmla="*/ 42 h 43"/>
                <a:gd name="T76" fmla="*/ 38 w 59"/>
                <a:gd name="T77" fmla="*/ 42 h 43"/>
                <a:gd name="T78" fmla="*/ 38 w 59"/>
                <a:gd name="T79" fmla="*/ 41 h 43"/>
                <a:gd name="T80" fmla="*/ 39 w 59"/>
                <a:gd name="T81" fmla="*/ 38 h 43"/>
                <a:gd name="T82" fmla="*/ 41 w 59"/>
                <a:gd name="T83" fmla="*/ 39 h 43"/>
                <a:gd name="T84" fmla="*/ 42 w 59"/>
                <a:gd name="T85" fmla="*/ 37 h 43"/>
                <a:gd name="T86" fmla="*/ 45 w 59"/>
                <a:gd name="T87" fmla="*/ 36 h 43"/>
                <a:gd name="T88" fmla="*/ 47 w 59"/>
                <a:gd name="T89" fmla="*/ 37 h 43"/>
                <a:gd name="T90" fmla="*/ 49 w 59"/>
                <a:gd name="T91" fmla="*/ 37 h 43"/>
                <a:gd name="T92" fmla="*/ 50 w 59"/>
                <a:gd name="T93" fmla="*/ 37 h 43"/>
                <a:gd name="T94" fmla="*/ 47 w 59"/>
                <a:gd name="T95" fmla="*/ 30 h 43"/>
                <a:gd name="T96" fmla="*/ 55 w 59"/>
                <a:gd name="T97" fmla="*/ 16 h 43"/>
                <a:gd name="T98" fmla="*/ 58 w 59"/>
                <a:gd name="T99" fmla="*/ 15 h 43"/>
                <a:gd name="T100" fmla="*/ 58 w 59"/>
                <a:gd name="T101" fmla="*/ 8 h 43"/>
                <a:gd name="T102" fmla="*/ 59 w 59"/>
                <a:gd name="T103" fmla="*/ 5 h 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43"/>
                <a:gd name="T158" fmla="*/ 59 w 59"/>
                <a:gd name="T159" fmla="*/ 43 h 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43">
                  <a:moveTo>
                    <a:pt x="59" y="4"/>
                  </a:moveTo>
                  <a:lnTo>
                    <a:pt x="59" y="4"/>
                  </a:lnTo>
                  <a:lnTo>
                    <a:pt x="58" y="2"/>
                  </a:lnTo>
                  <a:lnTo>
                    <a:pt x="56" y="1"/>
                  </a:lnTo>
                  <a:lnTo>
                    <a:pt x="52" y="1"/>
                  </a:lnTo>
                  <a:lnTo>
                    <a:pt x="48" y="2"/>
                  </a:lnTo>
                  <a:lnTo>
                    <a:pt x="46" y="2"/>
                  </a:lnTo>
                  <a:lnTo>
                    <a:pt x="45" y="2"/>
                  </a:lnTo>
                  <a:lnTo>
                    <a:pt x="42" y="1"/>
                  </a:lnTo>
                  <a:lnTo>
                    <a:pt x="41" y="0"/>
                  </a:lnTo>
                  <a:lnTo>
                    <a:pt x="40" y="0"/>
                  </a:lnTo>
                  <a:lnTo>
                    <a:pt x="38" y="1"/>
                  </a:lnTo>
                  <a:lnTo>
                    <a:pt x="35" y="4"/>
                  </a:lnTo>
                  <a:lnTo>
                    <a:pt x="33" y="6"/>
                  </a:lnTo>
                  <a:lnTo>
                    <a:pt x="29" y="7"/>
                  </a:lnTo>
                  <a:lnTo>
                    <a:pt x="24" y="7"/>
                  </a:lnTo>
                  <a:lnTo>
                    <a:pt x="21" y="6"/>
                  </a:lnTo>
                  <a:lnTo>
                    <a:pt x="18" y="6"/>
                  </a:lnTo>
                  <a:lnTo>
                    <a:pt x="17" y="7"/>
                  </a:lnTo>
                  <a:lnTo>
                    <a:pt x="15" y="7"/>
                  </a:lnTo>
                  <a:lnTo>
                    <a:pt x="11" y="7"/>
                  </a:lnTo>
                  <a:lnTo>
                    <a:pt x="10" y="6"/>
                  </a:lnTo>
                  <a:lnTo>
                    <a:pt x="10" y="5"/>
                  </a:lnTo>
                  <a:lnTo>
                    <a:pt x="11" y="4"/>
                  </a:lnTo>
                  <a:lnTo>
                    <a:pt x="11" y="2"/>
                  </a:lnTo>
                  <a:lnTo>
                    <a:pt x="10" y="1"/>
                  </a:lnTo>
                  <a:lnTo>
                    <a:pt x="7" y="1"/>
                  </a:lnTo>
                  <a:lnTo>
                    <a:pt x="7" y="2"/>
                  </a:lnTo>
                  <a:lnTo>
                    <a:pt x="3" y="6"/>
                  </a:lnTo>
                  <a:lnTo>
                    <a:pt x="1" y="8"/>
                  </a:lnTo>
                  <a:lnTo>
                    <a:pt x="0" y="10"/>
                  </a:lnTo>
                  <a:lnTo>
                    <a:pt x="0" y="12"/>
                  </a:lnTo>
                  <a:lnTo>
                    <a:pt x="1" y="13"/>
                  </a:lnTo>
                  <a:lnTo>
                    <a:pt x="6" y="16"/>
                  </a:lnTo>
                  <a:lnTo>
                    <a:pt x="6" y="18"/>
                  </a:lnTo>
                  <a:lnTo>
                    <a:pt x="5" y="20"/>
                  </a:lnTo>
                  <a:lnTo>
                    <a:pt x="2" y="24"/>
                  </a:lnTo>
                  <a:lnTo>
                    <a:pt x="2" y="26"/>
                  </a:lnTo>
                  <a:lnTo>
                    <a:pt x="3" y="28"/>
                  </a:lnTo>
                  <a:lnTo>
                    <a:pt x="6" y="31"/>
                  </a:lnTo>
                  <a:lnTo>
                    <a:pt x="6" y="33"/>
                  </a:lnTo>
                  <a:lnTo>
                    <a:pt x="6" y="36"/>
                  </a:lnTo>
                  <a:lnTo>
                    <a:pt x="5" y="39"/>
                  </a:lnTo>
                  <a:lnTo>
                    <a:pt x="8" y="42"/>
                  </a:lnTo>
                  <a:lnTo>
                    <a:pt x="9" y="43"/>
                  </a:lnTo>
                  <a:lnTo>
                    <a:pt x="14" y="43"/>
                  </a:lnTo>
                  <a:lnTo>
                    <a:pt x="17" y="43"/>
                  </a:lnTo>
                  <a:lnTo>
                    <a:pt x="19" y="41"/>
                  </a:lnTo>
                  <a:lnTo>
                    <a:pt x="21" y="39"/>
                  </a:lnTo>
                  <a:lnTo>
                    <a:pt x="22" y="39"/>
                  </a:lnTo>
                  <a:lnTo>
                    <a:pt x="26" y="39"/>
                  </a:lnTo>
                  <a:lnTo>
                    <a:pt x="27" y="40"/>
                  </a:lnTo>
                  <a:lnTo>
                    <a:pt x="29" y="41"/>
                  </a:lnTo>
                  <a:lnTo>
                    <a:pt x="30" y="43"/>
                  </a:lnTo>
                  <a:lnTo>
                    <a:pt x="34" y="42"/>
                  </a:lnTo>
                  <a:lnTo>
                    <a:pt x="38" y="43"/>
                  </a:lnTo>
                  <a:lnTo>
                    <a:pt x="38" y="42"/>
                  </a:lnTo>
                  <a:lnTo>
                    <a:pt x="38" y="41"/>
                  </a:lnTo>
                  <a:lnTo>
                    <a:pt x="38" y="39"/>
                  </a:lnTo>
                  <a:lnTo>
                    <a:pt x="39" y="38"/>
                  </a:lnTo>
                  <a:lnTo>
                    <a:pt x="41" y="39"/>
                  </a:lnTo>
                  <a:lnTo>
                    <a:pt x="41" y="38"/>
                  </a:lnTo>
                  <a:lnTo>
                    <a:pt x="42" y="37"/>
                  </a:lnTo>
                  <a:lnTo>
                    <a:pt x="45" y="36"/>
                  </a:lnTo>
                  <a:lnTo>
                    <a:pt x="47" y="37"/>
                  </a:lnTo>
                  <a:lnTo>
                    <a:pt x="48" y="37"/>
                  </a:lnTo>
                  <a:lnTo>
                    <a:pt x="49" y="37"/>
                  </a:lnTo>
                  <a:lnTo>
                    <a:pt x="50" y="37"/>
                  </a:lnTo>
                  <a:lnTo>
                    <a:pt x="49" y="33"/>
                  </a:lnTo>
                  <a:lnTo>
                    <a:pt x="47" y="30"/>
                  </a:lnTo>
                  <a:lnTo>
                    <a:pt x="55" y="16"/>
                  </a:lnTo>
                  <a:lnTo>
                    <a:pt x="58" y="15"/>
                  </a:lnTo>
                  <a:lnTo>
                    <a:pt x="58" y="12"/>
                  </a:lnTo>
                  <a:lnTo>
                    <a:pt x="58" y="8"/>
                  </a:lnTo>
                  <a:lnTo>
                    <a:pt x="58" y="6"/>
                  </a:lnTo>
                  <a:lnTo>
                    <a:pt x="59" y="5"/>
                  </a:lnTo>
                  <a:lnTo>
                    <a:pt x="59" y="4"/>
                  </a:lnTo>
                  <a:close/>
                </a:path>
              </a:pathLst>
            </a:custGeom>
            <a:grpFill/>
            <a:ln w="1905">
              <a:solidFill>
                <a:srgbClr val="FAE374"/>
              </a:solidFill>
              <a:prstDash val="solid"/>
              <a:round/>
              <a:headEnd/>
              <a:tailEnd/>
            </a:ln>
          </p:spPr>
          <p:txBody>
            <a:bodyPr/>
            <a:lstStyle/>
            <a:p>
              <a:endParaRPr lang="en-US"/>
            </a:p>
          </p:txBody>
        </p:sp>
        <p:sp>
          <p:nvSpPr>
            <p:cNvPr id="247" name="Freeform 322"/>
            <p:cNvSpPr>
              <a:spLocks noChangeAspect="1"/>
            </p:cNvSpPr>
            <p:nvPr/>
          </p:nvSpPr>
          <p:spPr bwMode="auto">
            <a:xfrm>
              <a:off x="5995359" y="3210594"/>
              <a:ext cx="18287" cy="14264"/>
            </a:xfrm>
            <a:custGeom>
              <a:avLst/>
              <a:gdLst>
                <a:gd name="T0" fmla="*/ 0 w 14"/>
                <a:gd name="T1" fmla="*/ 7 h 10"/>
                <a:gd name="T2" fmla="*/ 2 w 14"/>
                <a:gd name="T3" fmla="*/ 10 h 10"/>
                <a:gd name="T4" fmla="*/ 7 w 14"/>
                <a:gd name="T5" fmla="*/ 10 h 10"/>
                <a:gd name="T6" fmla="*/ 7 w 14"/>
                <a:gd name="T7" fmla="*/ 8 h 10"/>
                <a:gd name="T8" fmla="*/ 9 w 14"/>
                <a:gd name="T9" fmla="*/ 6 h 10"/>
                <a:gd name="T10" fmla="*/ 11 w 14"/>
                <a:gd name="T11" fmla="*/ 8 h 10"/>
                <a:gd name="T12" fmla="*/ 14 w 14"/>
                <a:gd name="T13" fmla="*/ 7 h 10"/>
                <a:gd name="T14" fmla="*/ 11 w 14"/>
                <a:gd name="T15" fmla="*/ 0 h 10"/>
                <a:gd name="T16" fmla="*/ 11 w 14"/>
                <a:gd name="T17" fmla="*/ 0 h 10"/>
                <a:gd name="T18" fmla="*/ 8 w 14"/>
                <a:gd name="T19" fmla="*/ 1 h 10"/>
                <a:gd name="T20" fmla="*/ 4 w 14"/>
                <a:gd name="T21" fmla="*/ 1 h 10"/>
                <a:gd name="T22" fmla="*/ 4 w 14"/>
                <a:gd name="T23" fmla="*/ 1 h 10"/>
                <a:gd name="T24" fmla="*/ 3 w 14"/>
                <a:gd name="T25" fmla="*/ 3 h 10"/>
                <a:gd name="T26" fmla="*/ 2 w 14"/>
                <a:gd name="T27" fmla="*/ 6 h 10"/>
                <a:gd name="T28" fmla="*/ 2 w 14"/>
                <a:gd name="T29" fmla="*/ 6 h 10"/>
                <a:gd name="T30" fmla="*/ 1 w 14"/>
                <a:gd name="T31" fmla="*/ 6 h 10"/>
                <a:gd name="T32" fmla="*/ 0 w 14"/>
                <a:gd name="T33" fmla="*/ 7 h 10"/>
                <a:gd name="T34" fmla="*/ 0 w 14"/>
                <a:gd name="T35" fmla="*/ 7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0"/>
                <a:gd name="T56" fmla="*/ 14 w 14"/>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0">
                  <a:moveTo>
                    <a:pt x="0" y="7"/>
                  </a:moveTo>
                  <a:lnTo>
                    <a:pt x="2" y="10"/>
                  </a:lnTo>
                  <a:lnTo>
                    <a:pt x="7" y="10"/>
                  </a:lnTo>
                  <a:lnTo>
                    <a:pt x="7" y="8"/>
                  </a:lnTo>
                  <a:lnTo>
                    <a:pt x="9" y="6"/>
                  </a:lnTo>
                  <a:lnTo>
                    <a:pt x="11" y="8"/>
                  </a:lnTo>
                  <a:lnTo>
                    <a:pt x="14" y="7"/>
                  </a:lnTo>
                  <a:lnTo>
                    <a:pt x="11" y="0"/>
                  </a:lnTo>
                  <a:lnTo>
                    <a:pt x="8" y="1"/>
                  </a:lnTo>
                  <a:lnTo>
                    <a:pt x="4" y="1"/>
                  </a:lnTo>
                  <a:lnTo>
                    <a:pt x="3" y="3"/>
                  </a:lnTo>
                  <a:lnTo>
                    <a:pt x="2" y="6"/>
                  </a:lnTo>
                  <a:lnTo>
                    <a:pt x="1" y="6"/>
                  </a:lnTo>
                  <a:lnTo>
                    <a:pt x="0" y="7"/>
                  </a:lnTo>
                  <a:close/>
                </a:path>
              </a:pathLst>
            </a:custGeom>
            <a:grpFill/>
            <a:ln w="1905">
              <a:solidFill>
                <a:srgbClr val="FAE374"/>
              </a:solidFill>
              <a:prstDash val="solid"/>
              <a:round/>
              <a:headEnd/>
              <a:tailEnd/>
            </a:ln>
          </p:spPr>
          <p:txBody>
            <a:bodyPr/>
            <a:lstStyle/>
            <a:p>
              <a:endParaRPr lang="en-US"/>
            </a:p>
          </p:txBody>
        </p:sp>
        <p:sp>
          <p:nvSpPr>
            <p:cNvPr id="248" name="Freeform 323"/>
            <p:cNvSpPr>
              <a:spLocks noChangeAspect="1" noEditPoints="1"/>
            </p:cNvSpPr>
            <p:nvPr/>
          </p:nvSpPr>
          <p:spPr bwMode="auto">
            <a:xfrm>
              <a:off x="3520059" y="3204888"/>
              <a:ext cx="522491" cy="701808"/>
            </a:xfrm>
            <a:custGeom>
              <a:avLst/>
              <a:gdLst>
                <a:gd name="T0" fmla="*/ 246 w 400"/>
                <a:gd name="T1" fmla="*/ 41 h 492"/>
                <a:gd name="T2" fmla="*/ 246 w 400"/>
                <a:gd name="T3" fmla="*/ 63 h 492"/>
                <a:gd name="T4" fmla="*/ 261 w 400"/>
                <a:gd name="T5" fmla="*/ 74 h 492"/>
                <a:gd name="T6" fmla="*/ 298 w 400"/>
                <a:gd name="T7" fmla="*/ 87 h 492"/>
                <a:gd name="T8" fmla="*/ 310 w 400"/>
                <a:gd name="T9" fmla="*/ 94 h 492"/>
                <a:gd name="T10" fmla="*/ 335 w 400"/>
                <a:gd name="T11" fmla="*/ 101 h 492"/>
                <a:gd name="T12" fmla="*/ 378 w 400"/>
                <a:gd name="T13" fmla="*/ 123 h 492"/>
                <a:gd name="T14" fmla="*/ 399 w 400"/>
                <a:gd name="T15" fmla="*/ 147 h 492"/>
                <a:gd name="T16" fmla="*/ 368 w 400"/>
                <a:gd name="T17" fmla="*/ 217 h 492"/>
                <a:gd name="T18" fmla="*/ 354 w 400"/>
                <a:gd name="T19" fmla="*/ 236 h 492"/>
                <a:gd name="T20" fmla="*/ 351 w 400"/>
                <a:gd name="T21" fmla="*/ 274 h 492"/>
                <a:gd name="T22" fmla="*/ 349 w 400"/>
                <a:gd name="T23" fmla="*/ 304 h 492"/>
                <a:gd name="T24" fmla="*/ 327 w 400"/>
                <a:gd name="T25" fmla="*/ 348 h 492"/>
                <a:gd name="T26" fmla="*/ 298 w 400"/>
                <a:gd name="T27" fmla="*/ 361 h 492"/>
                <a:gd name="T28" fmla="*/ 263 w 400"/>
                <a:gd name="T29" fmla="*/ 383 h 492"/>
                <a:gd name="T30" fmla="*/ 256 w 400"/>
                <a:gd name="T31" fmla="*/ 393 h 492"/>
                <a:gd name="T32" fmla="*/ 242 w 400"/>
                <a:gd name="T33" fmla="*/ 454 h 492"/>
                <a:gd name="T34" fmla="*/ 233 w 400"/>
                <a:gd name="T35" fmla="*/ 451 h 492"/>
                <a:gd name="T36" fmla="*/ 214 w 400"/>
                <a:gd name="T37" fmla="*/ 491 h 492"/>
                <a:gd name="T38" fmla="*/ 204 w 400"/>
                <a:gd name="T39" fmla="*/ 468 h 492"/>
                <a:gd name="T40" fmla="*/ 168 w 400"/>
                <a:gd name="T41" fmla="*/ 449 h 492"/>
                <a:gd name="T42" fmla="*/ 184 w 400"/>
                <a:gd name="T43" fmla="*/ 425 h 492"/>
                <a:gd name="T44" fmla="*/ 204 w 400"/>
                <a:gd name="T45" fmla="*/ 408 h 492"/>
                <a:gd name="T46" fmla="*/ 203 w 400"/>
                <a:gd name="T47" fmla="*/ 386 h 492"/>
                <a:gd name="T48" fmla="*/ 199 w 400"/>
                <a:gd name="T49" fmla="*/ 362 h 492"/>
                <a:gd name="T50" fmla="*/ 187 w 400"/>
                <a:gd name="T51" fmla="*/ 342 h 492"/>
                <a:gd name="T52" fmla="*/ 168 w 400"/>
                <a:gd name="T53" fmla="*/ 332 h 492"/>
                <a:gd name="T54" fmla="*/ 163 w 400"/>
                <a:gd name="T55" fmla="*/ 305 h 492"/>
                <a:gd name="T56" fmla="*/ 157 w 400"/>
                <a:gd name="T57" fmla="*/ 272 h 492"/>
                <a:gd name="T58" fmla="*/ 143 w 400"/>
                <a:gd name="T59" fmla="*/ 247 h 492"/>
                <a:gd name="T60" fmla="*/ 120 w 400"/>
                <a:gd name="T61" fmla="*/ 230 h 492"/>
                <a:gd name="T62" fmla="*/ 95 w 400"/>
                <a:gd name="T63" fmla="*/ 215 h 492"/>
                <a:gd name="T64" fmla="*/ 77 w 400"/>
                <a:gd name="T65" fmla="*/ 196 h 492"/>
                <a:gd name="T66" fmla="*/ 53 w 400"/>
                <a:gd name="T67" fmla="*/ 216 h 492"/>
                <a:gd name="T68" fmla="*/ 34 w 400"/>
                <a:gd name="T69" fmla="*/ 179 h 492"/>
                <a:gd name="T70" fmla="*/ 4 w 400"/>
                <a:gd name="T71" fmla="*/ 168 h 492"/>
                <a:gd name="T72" fmla="*/ 2 w 400"/>
                <a:gd name="T73" fmla="*/ 149 h 492"/>
                <a:gd name="T74" fmla="*/ 19 w 400"/>
                <a:gd name="T75" fmla="*/ 123 h 492"/>
                <a:gd name="T76" fmla="*/ 44 w 400"/>
                <a:gd name="T77" fmla="*/ 101 h 492"/>
                <a:gd name="T78" fmla="*/ 44 w 400"/>
                <a:gd name="T79" fmla="*/ 59 h 492"/>
                <a:gd name="T80" fmla="*/ 85 w 400"/>
                <a:gd name="T81" fmla="*/ 58 h 492"/>
                <a:gd name="T82" fmla="*/ 102 w 400"/>
                <a:gd name="T83" fmla="*/ 47 h 492"/>
                <a:gd name="T84" fmla="*/ 103 w 400"/>
                <a:gd name="T85" fmla="*/ 37 h 492"/>
                <a:gd name="T86" fmla="*/ 94 w 400"/>
                <a:gd name="T87" fmla="*/ 18 h 492"/>
                <a:gd name="T88" fmla="*/ 108 w 400"/>
                <a:gd name="T89" fmla="*/ 15 h 492"/>
                <a:gd name="T90" fmla="*/ 122 w 400"/>
                <a:gd name="T91" fmla="*/ 14 h 492"/>
                <a:gd name="T92" fmla="*/ 136 w 400"/>
                <a:gd name="T93" fmla="*/ 3 h 492"/>
                <a:gd name="T94" fmla="*/ 149 w 400"/>
                <a:gd name="T95" fmla="*/ 10 h 492"/>
                <a:gd name="T96" fmla="*/ 143 w 400"/>
                <a:gd name="T97" fmla="*/ 35 h 492"/>
                <a:gd name="T98" fmla="*/ 154 w 400"/>
                <a:gd name="T99" fmla="*/ 52 h 492"/>
                <a:gd name="T100" fmla="*/ 164 w 400"/>
                <a:gd name="T101" fmla="*/ 44 h 492"/>
                <a:gd name="T102" fmla="*/ 192 w 400"/>
                <a:gd name="T103" fmla="*/ 33 h 492"/>
                <a:gd name="T104" fmla="*/ 216 w 400"/>
                <a:gd name="T105" fmla="*/ 41 h 492"/>
                <a:gd name="T106" fmla="*/ 260 w 400"/>
                <a:gd name="T107" fmla="*/ 77 h 492"/>
                <a:gd name="T108" fmla="*/ 258 w 400"/>
                <a:gd name="T109" fmla="*/ 82 h 492"/>
                <a:gd name="T110" fmla="*/ 239 w 400"/>
                <a:gd name="T111" fmla="*/ 78 h 492"/>
                <a:gd name="T112" fmla="*/ 230 w 400"/>
                <a:gd name="T113" fmla="*/ 79 h 492"/>
                <a:gd name="T114" fmla="*/ 228 w 400"/>
                <a:gd name="T115" fmla="*/ 74 h 492"/>
                <a:gd name="T116" fmla="*/ 240 w 400"/>
                <a:gd name="T117" fmla="*/ 55 h 4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0"/>
                <a:gd name="T178" fmla="*/ 0 h 492"/>
                <a:gd name="T179" fmla="*/ 400 w 400"/>
                <a:gd name="T180" fmla="*/ 492 h 4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0" h="492">
                  <a:moveTo>
                    <a:pt x="229" y="10"/>
                  </a:moveTo>
                  <a:lnTo>
                    <a:pt x="232" y="10"/>
                  </a:lnTo>
                  <a:lnTo>
                    <a:pt x="236" y="17"/>
                  </a:lnTo>
                  <a:lnTo>
                    <a:pt x="237" y="22"/>
                  </a:lnTo>
                  <a:lnTo>
                    <a:pt x="238" y="27"/>
                  </a:lnTo>
                  <a:lnTo>
                    <a:pt x="240" y="38"/>
                  </a:lnTo>
                  <a:lnTo>
                    <a:pt x="244" y="38"/>
                  </a:lnTo>
                  <a:lnTo>
                    <a:pt x="246" y="38"/>
                  </a:lnTo>
                  <a:lnTo>
                    <a:pt x="246" y="41"/>
                  </a:lnTo>
                  <a:lnTo>
                    <a:pt x="246" y="43"/>
                  </a:lnTo>
                  <a:lnTo>
                    <a:pt x="239" y="47"/>
                  </a:lnTo>
                  <a:lnTo>
                    <a:pt x="245" y="50"/>
                  </a:lnTo>
                  <a:lnTo>
                    <a:pt x="247" y="51"/>
                  </a:lnTo>
                  <a:lnTo>
                    <a:pt x="246" y="53"/>
                  </a:lnTo>
                  <a:lnTo>
                    <a:pt x="244" y="60"/>
                  </a:lnTo>
                  <a:lnTo>
                    <a:pt x="245" y="60"/>
                  </a:lnTo>
                  <a:lnTo>
                    <a:pt x="245" y="61"/>
                  </a:lnTo>
                  <a:lnTo>
                    <a:pt x="246" y="63"/>
                  </a:lnTo>
                  <a:lnTo>
                    <a:pt x="248" y="63"/>
                  </a:lnTo>
                  <a:lnTo>
                    <a:pt x="249" y="62"/>
                  </a:lnTo>
                  <a:lnTo>
                    <a:pt x="252" y="61"/>
                  </a:lnTo>
                  <a:lnTo>
                    <a:pt x="254" y="61"/>
                  </a:lnTo>
                  <a:lnTo>
                    <a:pt x="253" y="66"/>
                  </a:lnTo>
                  <a:lnTo>
                    <a:pt x="257" y="66"/>
                  </a:lnTo>
                  <a:lnTo>
                    <a:pt x="260" y="66"/>
                  </a:lnTo>
                  <a:lnTo>
                    <a:pt x="262" y="66"/>
                  </a:lnTo>
                  <a:lnTo>
                    <a:pt x="262" y="68"/>
                  </a:lnTo>
                  <a:lnTo>
                    <a:pt x="261" y="70"/>
                  </a:lnTo>
                  <a:lnTo>
                    <a:pt x="261" y="74"/>
                  </a:lnTo>
                  <a:lnTo>
                    <a:pt x="261" y="76"/>
                  </a:lnTo>
                  <a:lnTo>
                    <a:pt x="262" y="77"/>
                  </a:lnTo>
                  <a:lnTo>
                    <a:pt x="265" y="77"/>
                  </a:lnTo>
                  <a:lnTo>
                    <a:pt x="266" y="72"/>
                  </a:lnTo>
                  <a:lnTo>
                    <a:pt x="270" y="71"/>
                  </a:lnTo>
                  <a:lnTo>
                    <a:pt x="273" y="71"/>
                  </a:lnTo>
                  <a:lnTo>
                    <a:pt x="281" y="74"/>
                  </a:lnTo>
                  <a:lnTo>
                    <a:pt x="293" y="79"/>
                  </a:lnTo>
                  <a:lnTo>
                    <a:pt x="293" y="83"/>
                  </a:lnTo>
                  <a:lnTo>
                    <a:pt x="297" y="82"/>
                  </a:lnTo>
                  <a:lnTo>
                    <a:pt x="298" y="87"/>
                  </a:lnTo>
                  <a:lnTo>
                    <a:pt x="302" y="87"/>
                  </a:lnTo>
                  <a:lnTo>
                    <a:pt x="302" y="90"/>
                  </a:lnTo>
                  <a:lnTo>
                    <a:pt x="302" y="91"/>
                  </a:lnTo>
                  <a:lnTo>
                    <a:pt x="301" y="94"/>
                  </a:lnTo>
                  <a:lnTo>
                    <a:pt x="303" y="96"/>
                  </a:lnTo>
                  <a:lnTo>
                    <a:pt x="303" y="100"/>
                  </a:lnTo>
                  <a:lnTo>
                    <a:pt x="309" y="100"/>
                  </a:lnTo>
                  <a:lnTo>
                    <a:pt x="309" y="96"/>
                  </a:lnTo>
                  <a:lnTo>
                    <a:pt x="310" y="94"/>
                  </a:lnTo>
                  <a:lnTo>
                    <a:pt x="312" y="93"/>
                  </a:lnTo>
                  <a:lnTo>
                    <a:pt x="314" y="93"/>
                  </a:lnTo>
                  <a:lnTo>
                    <a:pt x="318" y="94"/>
                  </a:lnTo>
                  <a:lnTo>
                    <a:pt x="320" y="96"/>
                  </a:lnTo>
                  <a:lnTo>
                    <a:pt x="322" y="99"/>
                  </a:lnTo>
                  <a:lnTo>
                    <a:pt x="325" y="98"/>
                  </a:lnTo>
                  <a:lnTo>
                    <a:pt x="326" y="96"/>
                  </a:lnTo>
                  <a:lnTo>
                    <a:pt x="328" y="96"/>
                  </a:lnTo>
                  <a:lnTo>
                    <a:pt x="330" y="100"/>
                  </a:lnTo>
                  <a:lnTo>
                    <a:pt x="335" y="101"/>
                  </a:lnTo>
                  <a:lnTo>
                    <a:pt x="338" y="100"/>
                  </a:lnTo>
                  <a:lnTo>
                    <a:pt x="342" y="100"/>
                  </a:lnTo>
                  <a:lnTo>
                    <a:pt x="345" y="100"/>
                  </a:lnTo>
                  <a:lnTo>
                    <a:pt x="354" y="104"/>
                  </a:lnTo>
                  <a:lnTo>
                    <a:pt x="363" y="111"/>
                  </a:lnTo>
                  <a:lnTo>
                    <a:pt x="369" y="118"/>
                  </a:lnTo>
                  <a:lnTo>
                    <a:pt x="372" y="125"/>
                  </a:lnTo>
                  <a:lnTo>
                    <a:pt x="375" y="125"/>
                  </a:lnTo>
                  <a:lnTo>
                    <a:pt x="376" y="124"/>
                  </a:lnTo>
                  <a:lnTo>
                    <a:pt x="378" y="123"/>
                  </a:lnTo>
                  <a:lnTo>
                    <a:pt x="380" y="123"/>
                  </a:lnTo>
                  <a:lnTo>
                    <a:pt x="380" y="127"/>
                  </a:lnTo>
                  <a:lnTo>
                    <a:pt x="388" y="126"/>
                  </a:lnTo>
                  <a:lnTo>
                    <a:pt x="391" y="132"/>
                  </a:lnTo>
                  <a:lnTo>
                    <a:pt x="393" y="139"/>
                  </a:lnTo>
                  <a:lnTo>
                    <a:pt x="395" y="140"/>
                  </a:lnTo>
                  <a:lnTo>
                    <a:pt x="398" y="142"/>
                  </a:lnTo>
                  <a:lnTo>
                    <a:pt x="399" y="147"/>
                  </a:lnTo>
                  <a:lnTo>
                    <a:pt x="400" y="153"/>
                  </a:lnTo>
                  <a:lnTo>
                    <a:pt x="399" y="166"/>
                  </a:lnTo>
                  <a:lnTo>
                    <a:pt x="395" y="176"/>
                  </a:lnTo>
                  <a:lnTo>
                    <a:pt x="392" y="185"/>
                  </a:lnTo>
                  <a:lnTo>
                    <a:pt x="388" y="188"/>
                  </a:lnTo>
                  <a:lnTo>
                    <a:pt x="384" y="191"/>
                  </a:lnTo>
                  <a:lnTo>
                    <a:pt x="379" y="193"/>
                  </a:lnTo>
                  <a:lnTo>
                    <a:pt x="376" y="197"/>
                  </a:lnTo>
                  <a:lnTo>
                    <a:pt x="372" y="204"/>
                  </a:lnTo>
                  <a:lnTo>
                    <a:pt x="370" y="209"/>
                  </a:lnTo>
                  <a:lnTo>
                    <a:pt x="368" y="217"/>
                  </a:lnTo>
                  <a:lnTo>
                    <a:pt x="366" y="223"/>
                  </a:lnTo>
                  <a:lnTo>
                    <a:pt x="358" y="218"/>
                  </a:lnTo>
                  <a:lnTo>
                    <a:pt x="358" y="221"/>
                  </a:lnTo>
                  <a:lnTo>
                    <a:pt x="359" y="222"/>
                  </a:lnTo>
                  <a:lnTo>
                    <a:pt x="359" y="223"/>
                  </a:lnTo>
                  <a:lnTo>
                    <a:pt x="355" y="228"/>
                  </a:lnTo>
                  <a:lnTo>
                    <a:pt x="354" y="230"/>
                  </a:lnTo>
                  <a:lnTo>
                    <a:pt x="355" y="232"/>
                  </a:lnTo>
                  <a:lnTo>
                    <a:pt x="354" y="236"/>
                  </a:lnTo>
                  <a:lnTo>
                    <a:pt x="351" y="236"/>
                  </a:lnTo>
                  <a:lnTo>
                    <a:pt x="351" y="238"/>
                  </a:lnTo>
                  <a:lnTo>
                    <a:pt x="352" y="239"/>
                  </a:lnTo>
                  <a:lnTo>
                    <a:pt x="354" y="239"/>
                  </a:lnTo>
                  <a:lnTo>
                    <a:pt x="355" y="249"/>
                  </a:lnTo>
                  <a:lnTo>
                    <a:pt x="357" y="262"/>
                  </a:lnTo>
                  <a:lnTo>
                    <a:pt x="354" y="262"/>
                  </a:lnTo>
                  <a:lnTo>
                    <a:pt x="354" y="267"/>
                  </a:lnTo>
                  <a:lnTo>
                    <a:pt x="354" y="273"/>
                  </a:lnTo>
                  <a:lnTo>
                    <a:pt x="351" y="274"/>
                  </a:lnTo>
                  <a:lnTo>
                    <a:pt x="352" y="279"/>
                  </a:lnTo>
                  <a:lnTo>
                    <a:pt x="353" y="282"/>
                  </a:lnTo>
                  <a:lnTo>
                    <a:pt x="354" y="287"/>
                  </a:lnTo>
                  <a:lnTo>
                    <a:pt x="352" y="289"/>
                  </a:lnTo>
                  <a:lnTo>
                    <a:pt x="349" y="291"/>
                  </a:lnTo>
                  <a:lnTo>
                    <a:pt x="347" y="295"/>
                  </a:lnTo>
                  <a:lnTo>
                    <a:pt x="349" y="297"/>
                  </a:lnTo>
                  <a:lnTo>
                    <a:pt x="349" y="301"/>
                  </a:lnTo>
                  <a:lnTo>
                    <a:pt x="349" y="304"/>
                  </a:lnTo>
                  <a:lnTo>
                    <a:pt x="345" y="308"/>
                  </a:lnTo>
                  <a:lnTo>
                    <a:pt x="339" y="315"/>
                  </a:lnTo>
                  <a:lnTo>
                    <a:pt x="335" y="322"/>
                  </a:lnTo>
                  <a:lnTo>
                    <a:pt x="333" y="326"/>
                  </a:lnTo>
                  <a:lnTo>
                    <a:pt x="331" y="329"/>
                  </a:lnTo>
                  <a:lnTo>
                    <a:pt x="331" y="332"/>
                  </a:lnTo>
                  <a:lnTo>
                    <a:pt x="331" y="336"/>
                  </a:lnTo>
                  <a:lnTo>
                    <a:pt x="333" y="340"/>
                  </a:lnTo>
                  <a:lnTo>
                    <a:pt x="327" y="344"/>
                  </a:lnTo>
                  <a:lnTo>
                    <a:pt x="327" y="346"/>
                  </a:lnTo>
                  <a:lnTo>
                    <a:pt x="327" y="348"/>
                  </a:lnTo>
                  <a:lnTo>
                    <a:pt x="322" y="350"/>
                  </a:lnTo>
                  <a:lnTo>
                    <a:pt x="319" y="350"/>
                  </a:lnTo>
                  <a:lnTo>
                    <a:pt x="315" y="347"/>
                  </a:lnTo>
                  <a:lnTo>
                    <a:pt x="315" y="352"/>
                  </a:lnTo>
                  <a:lnTo>
                    <a:pt x="301" y="353"/>
                  </a:lnTo>
                  <a:lnTo>
                    <a:pt x="299" y="355"/>
                  </a:lnTo>
                  <a:lnTo>
                    <a:pt x="297" y="355"/>
                  </a:lnTo>
                  <a:lnTo>
                    <a:pt x="298" y="361"/>
                  </a:lnTo>
                  <a:lnTo>
                    <a:pt x="296" y="362"/>
                  </a:lnTo>
                  <a:lnTo>
                    <a:pt x="291" y="362"/>
                  </a:lnTo>
                  <a:lnTo>
                    <a:pt x="287" y="363"/>
                  </a:lnTo>
                  <a:lnTo>
                    <a:pt x="284" y="364"/>
                  </a:lnTo>
                  <a:lnTo>
                    <a:pt x="282" y="366"/>
                  </a:lnTo>
                  <a:lnTo>
                    <a:pt x="282" y="367"/>
                  </a:lnTo>
                  <a:lnTo>
                    <a:pt x="282" y="369"/>
                  </a:lnTo>
                  <a:lnTo>
                    <a:pt x="279" y="372"/>
                  </a:lnTo>
                  <a:lnTo>
                    <a:pt x="273" y="375"/>
                  </a:lnTo>
                  <a:lnTo>
                    <a:pt x="263" y="379"/>
                  </a:lnTo>
                  <a:lnTo>
                    <a:pt x="263" y="383"/>
                  </a:lnTo>
                  <a:lnTo>
                    <a:pt x="262" y="383"/>
                  </a:lnTo>
                  <a:lnTo>
                    <a:pt x="260" y="383"/>
                  </a:lnTo>
                  <a:lnTo>
                    <a:pt x="258" y="383"/>
                  </a:lnTo>
                  <a:lnTo>
                    <a:pt x="257" y="384"/>
                  </a:lnTo>
                  <a:lnTo>
                    <a:pt x="257" y="385"/>
                  </a:lnTo>
                  <a:lnTo>
                    <a:pt x="258" y="386"/>
                  </a:lnTo>
                  <a:lnTo>
                    <a:pt x="260" y="386"/>
                  </a:lnTo>
                  <a:lnTo>
                    <a:pt x="258" y="387"/>
                  </a:lnTo>
                  <a:lnTo>
                    <a:pt x="256" y="389"/>
                  </a:lnTo>
                  <a:lnTo>
                    <a:pt x="256" y="393"/>
                  </a:lnTo>
                  <a:lnTo>
                    <a:pt x="257" y="404"/>
                  </a:lnTo>
                  <a:lnTo>
                    <a:pt x="258" y="416"/>
                  </a:lnTo>
                  <a:lnTo>
                    <a:pt x="260" y="420"/>
                  </a:lnTo>
                  <a:lnTo>
                    <a:pt x="258" y="425"/>
                  </a:lnTo>
                  <a:lnTo>
                    <a:pt x="256" y="428"/>
                  </a:lnTo>
                  <a:lnTo>
                    <a:pt x="253" y="432"/>
                  </a:lnTo>
                  <a:lnTo>
                    <a:pt x="249" y="435"/>
                  </a:lnTo>
                  <a:lnTo>
                    <a:pt x="246" y="438"/>
                  </a:lnTo>
                  <a:lnTo>
                    <a:pt x="245" y="443"/>
                  </a:lnTo>
                  <a:lnTo>
                    <a:pt x="244" y="449"/>
                  </a:lnTo>
                  <a:lnTo>
                    <a:pt x="242" y="454"/>
                  </a:lnTo>
                  <a:lnTo>
                    <a:pt x="240" y="460"/>
                  </a:lnTo>
                  <a:lnTo>
                    <a:pt x="237" y="464"/>
                  </a:lnTo>
                  <a:lnTo>
                    <a:pt x="234" y="466"/>
                  </a:lnTo>
                  <a:lnTo>
                    <a:pt x="240" y="451"/>
                  </a:lnTo>
                  <a:lnTo>
                    <a:pt x="239" y="451"/>
                  </a:lnTo>
                  <a:lnTo>
                    <a:pt x="238" y="451"/>
                  </a:lnTo>
                  <a:lnTo>
                    <a:pt x="238" y="452"/>
                  </a:lnTo>
                  <a:lnTo>
                    <a:pt x="236" y="452"/>
                  </a:lnTo>
                  <a:lnTo>
                    <a:pt x="233" y="451"/>
                  </a:lnTo>
                  <a:lnTo>
                    <a:pt x="231" y="449"/>
                  </a:lnTo>
                  <a:lnTo>
                    <a:pt x="231" y="453"/>
                  </a:lnTo>
                  <a:lnTo>
                    <a:pt x="231" y="457"/>
                  </a:lnTo>
                  <a:lnTo>
                    <a:pt x="217" y="474"/>
                  </a:lnTo>
                  <a:lnTo>
                    <a:pt x="217" y="476"/>
                  </a:lnTo>
                  <a:lnTo>
                    <a:pt x="217" y="477"/>
                  </a:lnTo>
                  <a:lnTo>
                    <a:pt x="219" y="478"/>
                  </a:lnTo>
                  <a:lnTo>
                    <a:pt x="219" y="482"/>
                  </a:lnTo>
                  <a:lnTo>
                    <a:pt x="214" y="491"/>
                  </a:lnTo>
                  <a:lnTo>
                    <a:pt x="213" y="492"/>
                  </a:lnTo>
                  <a:lnTo>
                    <a:pt x="211" y="489"/>
                  </a:lnTo>
                  <a:lnTo>
                    <a:pt x="215" y="481"/>
                  </a:lnTo>
                  <a:lnTo>
                    <a:pt x="214" y="480"/>
                  </a:lnTo>
                  <a:lnTo>
                    <a:pt x="211" y="478"/>
                  </a:lnTo>
                  <a:lnTo>
                    <a:pt x="209" y="477"/>
                  </a:lnTo>
                  <a:lnTo>
                    <a:pt x="208" y="475"/>
                  </a:lnTo>
                  <a:lnTo>
                    <a:pt x="206" y="472"/>
                  </a:lnTo>
                  <a:lnTo>
                    <a:pt x="206" y="469"/>
                  </a:lnTo>
                  <a:lnTo>
                    <a:pt x="204" y="468"/>
                  </a:lnTo>
                  <a:lnTo>
                    <a:pt x="199" y="467"/>
                  </a:lnTo>
                  <a:lnTo>
                    <a:pt x="196" y="465"/>
                  </a:lnTo>
                  <a:lnTo>
                    <a:pt x="193" y="461"/>
                  </a:lnTo>
                  <a:lnTo>
                    <a:pt x="191" y="460"/>
                  </a:lnTo>
                  <a:lnTo>
                    <a:pt x="190" y="460"/>
                  </a:lnTo>
                  <a:lnTo>
                    <a:pt x="188" y="459"/>
                  </a:lnTo>
                  <a:lnTo>
                    <a:pt x="187" y="458"/>
                  </a:lnTo>
                  <a:lnTo>
                    <a:pt x="184" y="452"/>
                  </a:lnTo>
                  <a:lnTo>
                    <a:pt x="176" y="446"/>
                  </a:lnTo>
                  <a:lnTo>
                    <a:pt x="168" y="449"/>
                  </a:lnTo>
                  <a:lnTo>
                    <a:pt x="171" y="442"/>
                  </a:lnTo>
                  <a:lnTo>
                    <a:pt x="171" y="440"/>
                  </a:lnTo>
                  <a:lnTo>
                    <a:pt x="172" y="438"/>
                  </a:lnTo>
                  <a:lnTo>
                    <a:pt x="175" y="436"/>
                  </a:lnTo>
                  <a:lnTo>
                    <a:pt x="177" y="433"/>
                  </a:lnTo>
                  <a:lnTo>
                    <a:pt x="179" y="428"/>
                  </a:lnTo>
                  <a:lnTo>
                    <a:pt x="180" y="427"/>
                  </a:lnTo>
                  <a:lnTo>
                    <a:pt x="182" y="426"/>
                  </a:lnTo>
                  <a:lnTo>
                    <a:pt x="184" y="425"/>
                  </a:lnTo>
                  <a:lnTo>
                    <a:pt x="185" y="424"/>
                  </a:lnTo>
                  <a:lnTo>
                    <a:pt x="187" y="421"/>
                  </a:lnTo>
                  <a:lnTo>
                    <a:pt x="190" y="419"/>
                  </a:lnTo>
                  <a:lnTo>
                    <a:pt x="193" y="416"/>
                  </a:lnTo>
                  <a:lnTo>
                    <a:pt x="195" y="412"/>
                  </a:lnTo>
                  <a:lnTo>
                    <a:pt x="197" y="410"/>
                  </a:lnTo>
                  <a:lnTo>
                    <a:pt x="199" y="410"/>
                  </a:lnTo>
                  <a:lnTo>
                    <a:pt x="201" y="409"/>
                  </a:lnTo>
                  <a:lnTo>
                    <a:pt x="204" y="408"/>
                  </a:lnTo>
                  <a:lnTo>
                    <a:pt x="206" y="407"/>
                  </a:lnTo>
                  <a:lnTo>
                    <a:pt x="207" y="405"/>
                  </a:lnTo>
                  <a:lnTo>
                    <a:pt x="207" y="404"/>
                  </a:lnTo>
                  <a:lnTo>
                    <a:pt x="206" y="394"/>
                  </a:lnTo>
                  <a:lnTo>
                    <a:pt x="206" y="385"/>
                  </a:lnTo>
                  <a:lnTo>
                    <a:pt x="204" y="385"/>
                  </a:lnTo>
                  <a:lnTo>
                    <a:pt x="203" y="385"/>
                  </a:lnTo>
                  <a:lnTo>
                    <a:pt x="203" y="386"/>
                  </a:lnTo>
                  <a:lnTo>
                    <a:pt x="201" y="386"/>
                  </a:lnTo>
                  <a:lnTo>
                    <a:pt x="200" y="386"/>
                  </a:lnTo>
                  <a:lnTo>
                    <a:pt x="197" y="384"/>
                  </a:lnTo>
                  <a:lnTo>
                    <a:pt x="197" y="379"/>
                  </a:lnTo>
                  <a:lnTo>
                    <a:pt x="198" y="376"/>
                  </a:lnTo>
                  <a:lnTo>
                    <a:pt x="198" y="372"/>
                  </a:lnTo>
                  <a:lnTo>
                    <a:pt x="199" y="370"/>
                  </a:lnTo>
                  <a:lnTo>
                    <a:pt x="199" y="368"/>
                  </a:lnTo>
                  <a:lnTo>
                    <a:pt x="200" y="362"/>
                  </a:lnTo>
                  <a:lnTo>
                    <a:pt x="199" y="362"/>
                  </a:lnTo>
                  <a:lnTo>
                    <a:pt x="198" y="362"/>
                  </a:lnTo>
                  <a:lnTo>
                    <a:pt x="195" y="363"/>
                  </a:lnTo>
                  <a:lnTo>
                    <a:pt x="193" y="363"/>
                  </a:lnTo>
                  <a:lnTo>
                    <a:pt x="192" y="362"/>
                  </a:lnTo>
                  <a:lnTo>
                    <a:pt x="191" y="358"/>
                  </a:lnTo>
                  <a:lnTo>
                    <a:pt x="191" y="352"/>
                  </a:lnTo>
                  <a:lnTo>
                    <a:pt x="192" y="346"/>
                  </a:lnTo>
                  <a:lnTo>
                    <a:pt x="191" y="344"/>
                  </a:lnTo>
                  <a:lnTo>
                    <a:pt x="190" y="343"/>
                  </a:lnTo>
                  <a:lnTo>
                    <a:pt x="187" y="342"/>
                  </a:lnTo>
                  <a:lnTo>
                    <a:pt x="184" y="340"/>
                  </a:lnTo>
                  <a:lnTo>
                    <a:pt x="184" y="339"/>
                  </a:lnTo>
                  <a:lnTo>
                    <a:pt x="184" y="338"/>
                  </a:lnTo>
                  <a:lnTo>
                    <a:pt x="182" y="335"/>
                  </a:lnTo>
                  <a:lnTo>
                    <a:pt x="180" y="337"/>
                  </a:lnTo>
                  <a:lnTo>
                    <a:pt x="174" y="337"/>
                  </a:lnTo>
                  <a:lnTo>
                    <a:pt x="169" y="336"/>
                  </a:lnTo>
                  <a:lnTo>
                    <a:pt x="168" y="335"/>
                  </a:lnTo>
                  <a:lnTo>
                    <a:pt x="168" y="334"/>
                  </a:lnTo>
                  <a:lnTo>
                    <a:pt x="168" y="332"/>
                  </a:lnTo>
                  <a:lnTo>
                    <a:pt x="167" y="330"/>
                  </a:lnTo>
                  <a:lnTo>
                    <a:pt x="166" y="328"/>
                  </a:lnTo>
                  <a:lnTo>
                    <a:pt x="166" y="326"/>
                  </a:lnTo>
                  <a:lnTo>
                    <a:pt x="167" y="320"/>
                  </a:lnTo>
                  <a:lnTo>
                    <a:pt x="167" y="318"/>
                  </a:lnTo>
                  <a:lnTo>
                    <a:pt x="166" y="315"/>
                  </a:lnTo>
                  <a:lnTo>
                    <a:pt x="164" y="312"/>
                  </a:lnTo>
                  <a:lnTo>
                    <a:pt x="163" y="308"/>
                  </a:lnTo>
                  <a:lnTo>
                    <a:pt x="165" y="307"/>
                  </a:lnTo>
                  <a:lnTo>
                    <a:pt x="163" y="305"/>
                  </a:lnTo>
                  <a:lnTo>
                    <a:pt x="164" y="299"/>
                  </a:lnTo>
                  <a:lnTo>
                    <a:pt x="166" y="291"/>
                  </a:lnTo>
                  <a:lnTo>
                    <a:pt x="166" y="288"/>
                  </a:lnTo>
                  <a:lnTo>
                    <a:pt x="166" y="286"/>
                  </a:lnTo>
                  <a:lnTo>
                    <a:pt x="164" y="282"/>
                  </a:lnTo>
                  <a:lnTo>
                    <a:pt x="160" y="279"/>
                  </a:lnTo>
                  <a:lnTo>
                    <a:pt x="159" y="278"/>
                  </a:lnTo>
                  <a:lnTo>
                    <a:pt x="158" y="277"/>
                  </a:lnTo>
                  <a:lnTo>
                    <a:pt x="157" y="272"/>
                  </a:lnTo>
                  <a:lnTo>
                    <a:pt x="157" y="267"/>
                  </a:lnTo>
                  <a:lnTo>
                    <a:pt x="158" y="265"/>
                  </a:lnTo>
                  <a:lnTo>
                    <a:pt x="143" y="266"/>
                  </a:lnTo>
                  <a:lnTo>
                    <a:pt x="143" y="265"/>
                  </a:lnTo>
                  <a:lnTo>
                    <a:pt x="141" y="261"/>
                  </a:lnTo>
                  <a:lnTo>
                    <a:pt x="139" y="256"/>
                  </a:lnTo>
                  <a:lnTo>
                    <a:pt x="139" y="255"/>
                  </a:lnTo>
                  <a:lnTo>
                    <a:pt x="139" y="253"/>
                  </a:lnTo>
                  <a:lnTo>
                    <a:pt x="143" y="247"/>
                  </a:lnTo>
                  <a:lnTo>
                    <a:pt x="140" y="241"/>
                  </a:lnTo>
                  <a:lnTo>
                    <a:pt x="139" y="237"/>
                  </a:lnTo>
                  <a:lnTo>
                    <a:pt x="138" y="232"/>
                  </a:lnTo>
                  <a:lnTo>
                    <a:pt x="135" y="231"/>
                  </a:lnTo>
                  <a:lnTo>
                    <a:pt x="134" y="231"/>
                  </a:lnTo>
                  <a:lnTo>
                    <a:pt x="131" y="232"/>
                  </a:lnTo>
                  <a:lnTo>
                    <a:pt x="127" y="231"/>
                  </a:lnTo>
                  <a:lnTo>
                    <a:pt x="123" y="230"/>
                  </a:lnTo>
                  <a:lnTo>
                    <a:pt x="120" y="230"/>
                  </a:lnTo>
                  <a:lnTo>
                    <a:pt x="118" y="229"/>
                  </a:lnTo>
                  <a:lnTo>
                    <a:pt x="116" y="225"/>
                  </a:lnTo>
                  <a:lnTo>
                    <a:pt x="114" y="223"/>
                  </a:lnTo>
                  <a:lnTo>
                    <a:pt x="110" y="222"/>
                  </a:lnTo>
                  <a:lnTo>
                    <a:pt x="106" y="218"/>
                  </a:lnTo>
                  <a:lnTo>
                    <a:pt x="102" y="215"/>
                  </a:lnTo>
                  <a:lnTo>
                    <a:pt x="101" y="214"/>
                  </a:lnTo>
                  <a:lnTo>
                    <a:pt x="99" y="214"/>
                  </a:lnTo>
                  <a:lnTo>
                    <a:pt x="98" y="215"/>
                  </a:lnTo>
                  <a:lnTo>
                    <a:pt x="95" y="215"/>
                  </a:lnTo>
                  <a:lnTo>
                    <a:pt x="91" y="214"/>
                  </a:lnTo>
                  <a:lnTo>
                    <a:pt x="87" y="212"/>
                  </a:lnTo>
                  <a:lnTo>
                    <a:pt x="86" y="208"/>
                  </a:lnTo>
                  <a:lnTo>
                    <a:pt x="86" y="205"/>
                  </a:lnTo>
                  <a:lnTo>
                    <a:pt x="87" y="201"/>
                  </a:lnTo>
                  <a:lnTo>
                    <a:pt x="90" y="197"/>
                  </a:lnTo>
                  <a:lnTo>
                    <a:pt x="87" y="194"/>
                  </a:lnTo>
                  <a:lnTo>
                    <a:pt x="83" y="194"/>
                  </a:lnTo>
                  <a:lnTo>
                    <a:pt x="77" y="196"/>
                  </a:lnTo>
                  <a:lnTo>
                    <a:pt x="71" y="198"/>
                  </a:lnTo>
                  <a:lnTo>
                    <a:pt x="68" y="200"/>
                  </a:lnTo>
                  <a:lnTo>
                    <a:pt x="65" y="204"/>
                  </a:lnTo>
                  <a:lnTo>
                    <a:pt x="60" y="209"/>
                  </a:lnTo>
                  <a:lnTo>
                    <a:pt x="57" y="210"/>
                  </a:lnTo>
                  <a:lnTo>
                    <a:pt x="55" y="212"/>
                  </a:lnTo>
                  <a:lnTo>
                    <a:pt x="55" y="213"/>
                  </a:lnTo>
                  <a:lnTo>
                    <a:pt x="55" y="215"/>
                  </a:lnTo>
                  <a:lnTo>
                    <a:pt x="53" y="216"/>
                  </a:lnTo>
                  <a:lnTo>
                    <a:pt x="51" y="216"/>
                  </a:lnTo>
                  <a:lnTo>
                    <a:pt x="50" y="216"/>
                  </a:lnTo>
                  <a:lnTo>
                    <a:pt x="47" y="215"/>
                  </a:lnTo>
                  <a:lnTo>
                    <a:pt x="46" y="215"/>
                  </a:lnTo>
                  <a:lnTo>
                    <a:pt x="44" y="215"/>
                  </a:lnTo>
                  <a:lnTo>
                    <a:pt x="34" y="212"/>
                  </a:lnTo>
                  <a:lnTo>
                    <a:pt x="35" y="181"/>
                  </a:lnTo>
                  <a:lnTo>
                    <a:pt x="35" y="179"/>
                  </a:lnTo>
                  <a:lnTo>
                    <a:pt x="34" y="179"/>
                  </a:lnTo>
                  <a:lnTo>
                    <a:pt x="26" y="183"/>
                  </a:lnTo>
                  <a:lnTo>
                    <a:pt x="17" y="183"/>
                  </a:lnTo>
                  <a:lnTo>
                    <a:pt x="16" y="182"/>
                  </a:lnTo>
                  <a:lnTo>
                    <a:pt x="14" y="179"/>
                  </a:lnTo>
                  <a:lnTo>
                    <a:pt x="14" y="177"/>
                  </a:lnTo>
                  <a:lnTo>
                    <a:pt x="12" y="176"/>
                  </a:lnTo>
                  <a:lnTo>
                    <a:pt x="10" y="174"/>
                  </a:lnTo>
                  <a:lnTo>
                    <a:pt x="8" y="172"/>
                  </a:lnTo>
                  <a:lnTo>
                    <a:pt x="6" y="171"/>
                  </a:lnTo>
                  <a:lnTo>
                    <a:pt x="4" y="168"/>
                  </a:lnTo>
                  <a:lnTo>
                    <a:pt x="2" y="167"/>
                  </a:lnTo>
                  <a:lnTo>
                    <a:pt x="3" y="163"/>
                  </a:lnTo>
                  <a:lnTo>
                    <a:pt x="3" y="160"/>
                  </a:lnTo>
                  <a:lnTo>
                    <a:pt x="3" y="158"/>
                  </a:lnTo>
                  <a:lnTo>
                    <a:pt x="2" y="157"/>
                  </a:lnTo>
                  <a:lnTo>
                    <a:pt x="1" y="156"/>
                  </a:lnTo>
                  <a:lnTo>
                    <a:pt x="1" y="155"/>
                  </a:lnTo>
                  <a:lnTo>
                    <a:pt x="0" y="150"/>
                  </a:lnTo>
                  <a:lnTo>
                    <a:pt x="1" y="149"/>
                  </a:lnTo>
                  <a:lnTo>
                    <a:pt x="2" y="149"/>
                  </a:lnTo>
                  <a:lnTo>
                    <a:pt x="4" y="150"/>
                  </a:lnTo>
                  <a:lnTo>
                    <a:pt x="4" y="144"/>
                  </a:lnTo>
                  <a:lnTo>
                    <a:pt x="5" y="141"/>
                  </a:lnTo>
                  <a:lnTo>
                    <a:pt x="8" y="137"/>
                  </a:lnTo>
                  <a:lnTo>
                    <a:pt x="9" y="133"/>
                  </a:lnTo>
                  <a:lnTo>
                    <a:pt x="10" y="129"/>
                  </a:lnTo>
                  <a:lnTo>
                    <a:pt x="11" y="127"/>
                  </a:lnTo>
                  <a:lnTo>
                    <a:pt x="13" y="126"/>
                  </a:lnTo>
                  <a:lnTo>
                    <a:pt x="19" y="123"/>
                  </a:lnTo>
                  <a:lnTo>
                    <a:pt x="20" y="122"/>
                  </a:lnTo>
                  <a:lnTo>
                    <a:pt x="22" y="120"/>
                  </a:lnTo>
                  <a:lnTo>
                    <a:pt x="27" y="119"/>
                  </a:lnTo>
                  <a:lnTo>
                    <a:pt x="31" y="118"/>
                  </a:lnTo>
                  <a:lnTo>
                    <a:pt x="35" y="118"/>
                  </a:lnTo>
                  <a:lnTo>
                    <a:pt x="37" y="118"/>
                  </a:lnTo>
                  <a:lnTo>
                    <a:pt x="38" y="117"/>
                  </a:lnTo>
                  <a:lnTo>
                    <a:pt x="38" y="115"/>
                  </a:lnTo>
                  <a:lnTo>
                    <a:pt x="44" y="101"/>
                  </a:lnTo>
                  <a:lnTo>
                    <a:pt x="50" y="86"/>
                  </a:lnTo>
                  <a:lnTo>
                    <a:pt x="50" y="82"/>
                  </a:lnTo>
                  <a:lnTo>
                    <a:pt x="49" y="77"/>
                  </a:lnTo>
                  <a:lnTo>
                    <a:pt x="45" y="76"/>
                  </a:lnTo>
                  <a:lnTo>
                    <a:pt x="43" y="75"/>
                  </a:lnTo>
                  <a:lnTo>
                    <a:pt x="43" y="71"/>
                  </a:lnTo>
                  <a:lnTo>
                    <a:pt x="51" y="70"/>
                  </a:lnTo>
                  <a:lnTo>
                    <a:pt x="50" y="67"/>
                  </a:lnTo>
                  <a:lnTo>
                    <a:pt x="49" y="66"/>
                  </a:lnTo>
                  <a:lnTo>
                    <a:pt x="45" y="66"/>
                  </a:lnTo>
                  <a:lnTo>
                    <a:pt x="44" y="59"/>
                  </a:lnTo>
                  <a:lnTo>
                    <a:pt x="51" y="58"/>
                  </a:lnTo>
                  <a:lnTo>
                    <a:pt x="63" y="55"/>
                  </a:lnTo>
                  <a:lnTo>
                    <a:pt x="63" y="52"/>
                  </a:lnTo>
                  <a:lnTo>
                    <a:pt x="67" y="54"/>
                  </a:lnTo>
                  <a:lnTo>
                    <a:pt x="70" y="53"/>
                  </a:lnTo>
                  <a:lnTo>
                    <a:pt x="71" y="47"/>
                  </a:lnTo>
                  <a:lnTo>
                    <a:pt x="76" y="49"/>
                  </a:lnTo>
                  <a:lnTo>
                    <a:pt x="76" y="53"/>
                  </a:lnTo>
                  <a:lnTo>
                    <a:pt x="79" y="54"/>
                  </a:lnTo>
                  <a:lnTo>
                    <a:pt x="85" y="58"/>
                  </a:lnTo>
                  <a:lnTo>
                    <a:pt x="87" y="55"/>
                  </a:lnTo>
                  <a:lnTo>
                    <a:pt x="89" y="54"/>
                  </a:lnTo>
                  <a:lnTo>
                    <a:pt x="91" y="54"/>
                  </a:lnTo>
                  <a:lnTo>
                    <a:pt x="93" y="53"/>
                  </a:lnTo>
                  <a:lnTo>
                    <a:pt x="94" y="52"/>
                  </a:lnTo>
                  <a:lnTo>
                    <a:pt x="95" y="50"/>
                  </a:lnTo>
                  <a:lnTo>
                    <a:pt x="96" y="50"/>
                  </a:lnTo>
                  <a:lnTo>
                    <a:pt x="99" y="49"/>
                  </a:lnTo>
                  <a:lnTo>
                    <a:pt x="100" y="49"/>
                  </a:lnTo>
                  <a:lnTo>
                    <a:pt x="102" y="47"/>
                  </a:lnTo>
                  <a:lnTo>
                    <a:pt x="103" y="46"/>
                  </a:lnTo>
                  <a:lnTo>
                    <a:pt x="104" y="44"/>
                  </a:lnTo>
                  <a:lnTo>
                    <a:pt x="106" y="42"/>
                  </a:lnTo>
                  <a:lnTo>
                    <a:pt x="108" y="41"/>
                  </a:lnTo>
                  <a:lnTo>
                    <a:pt x="110" y="39"/>
                  </a:lnTo>
                  <a:lnTo>
                    <a:pt x="111" y="39"/>
                  </a:lnTo>
                  <a:lnTo>
                    <a:pt x="110" y="37"/>
                  </a:lnTo>
                  <a:lnTo>
                    <a:pt x="109" y="36"/>
                  </a:lnTo>
                  <a:lnTo>
                    <a:pt x="108" y="36"/>
                  </a:lnTo>
                  <a:lnTo>
                    <a:pt x="103" y="37"/>
                  </a:lnTo>
                  <a:lnTo>
                    <a:pt x="102" y="37"/>
                  </a:lnTo>
                  <a:lnTo>
                    <a:pt x="101" y="37"/>
                  </a:lnTo>
                  <a:lnTo>
                    <a:pt x="98" y="35"/>
                  </a:lnTo>
                  <a:lnTo>
                    <a:pt x="96" y="33"/>
                  </a:lnTo>
                  <a:lnTo>
                    <a:pt x="96" y="30"/>
                  </a:lnTo>
                  <a:lnTo>
                    <a:pt x="96" y="28"/>
                  </a:lnTo>
                  <a:lnTo>
                    <a:pt x="98" y="25"/>
                  </a:lnTo>
                  <a:lnTo>
                    <a:pt x="95" y="19"/>
                  </a:lnTo>
                  <a:lnTo>
                    <a:pt x="94" y="18"/>
                  </a:lnTo>
                  <a:lnTo>
                    <a:pt x="94" y="15"/>
                  </a:lnTo>
                  <a:lnTo>
                    <a:pt x="94" y="14"/>
                  </a:lnTo>
                  <a:lnTo>
                    <a:pt x="93" y="13"/>
                  </a:lnTo>
                  <a:lnTo>
                    <a:pt x="91" y="12"/>
                  </a:lnTo>
                  <a:lnTo>
                    <a:pt x="94" y="12"/>
                  </a:lnTo>
                  <a:lnTo>
                    <a:pt x="99" y="13"/>
                  </a:lnTo>
                  <a:lnTo>
                    <a:pt x="101" y="14"/>
                  </a:lnTo>
                  <a:lnTo>
                    <a:pt x="104" y="14"/>
                  </a:lnTo>
                  <a:lnTo>
                    <a:pt x="106" y="15"/>
                  </a:lnTo>
                  <a:lnTo>
                    <a:pt x="108" y="15"/>
                  </a:lnTo>
                  <a:lnTo>
                    <a:pt x="109" y="17"/>
                  </a:lnTo>
                  <a:lnTo>
                    <a:pt x="111" y="18"/>
                  </a:lnTo>
                  <a:lnTo>
                    <a:pt x="115" y="18"/>
                  </a:lnTo>
                  <a:lnTo>
                    <a:pt x="114" y="17"/>
                  </a:lnTo>
                  <a:lnTo>
                    <a:pt x="112" y="17"/>
                  </a:lnTo>
                  <a:lnTo>
                    <a:pt x="112" y="14"/>
                  </a:lnTo>
                  <a:lnTo>
                    <a:pt x="115" y="13"/>
                  </a:lnTo>
                  <a:lnTo>
                    <a:pt x="116" y="13"/>
                  </a:lnTo>
                  <a:lnTo>
                    <a:pt x="122" y="14"/>
                  </a:lnTo>
                  <a:lnTo>
                    <a:pt x="124" y="13"/>
                  </a:lnTo>
                  <a:lnTo>
                    <a:pt x="125" y="12"/>
                  </a:lnTo>
                  <a:lnTo>
                    <a:pt x="126" y="11"/>
                  </a:lnTo>
                  <a:lnTo>
                    <a:pt x="127" y="11"/>
                  </a:lnTo>
                  <a:lnTo>
                    <a:pt x="128" y="9"/>
                  </a:lnTo>
                  <a:lnTo>
                    <a:pt x="130" y="7"/>
                  </a:lnTo>
                  <a:lnTo>
                    <a:pt x="131" y="6"/>
                  </a:lnTo>
                  <a:lnTo>
                    <a:pt x="135" y="6"/>
                  </a:lnTo>
                  <a:lnTo>
                    <a:pt x="136" y="3"/>
                  </a:lnTo>
                  <a:lnTo>
                    <a:pt x="136" y="0"/>
                  </a:lnTo>
                  <a:lnTo>
                    <a:pt x="140" y="1"/>
                  </a:lnTo>
                  <a:lnTo>
                    <a:pt x="142" y="2"/>
                  </a:lnTo>
                  <a:lnTo>
                    <a:pt x="144" y="1"/>
                  </a:lnTo>
                  <a:lnTo>
                    <a:pt x="146" y="2"/>
                  </a:lnTo>
                  <a:lnTo>
                    <a:pt x="147" y="4"/>
                  </a:lnTo>
                  <a:lnTo>
                    <a:pt x="143" y="7"/>
                  </a:lnTo>
                  <a:lnTo>
                    <a:pt x="149" y="10"/>
                  </a:lnTo>
                  <a:lnTo>
                    <a:pt x="149" y="11"/>
                  </a:lnTo>
                  <a:lnTo>
                    <a:pt x="148" y="12"/>
                  </a:lnTo>
                  <a:lnTo>
                    <a:pt x="149" y="14"/>
                  </a:lnTo>
                  <a:lnTo>
                    <a:pt x="150" y="17"/>
                  </a:lnTo>
                  <a:lnTo>
                    <a:pt x="149" y="19"/>
                  </a:lnTo>
                  <a:lnTo>
                    <a:pt x="144" y="21"/>
                  </a:lnTo>
                  <a:lnTo>
                    <a:pt x="143" y="22"/>
                  </a:lnTo>
                  <a:lnTo>
                    <a:pt x="143" y="29"/>
                  </a:lnTo>
                  <a:lnTo>
                    <a:pt x="143" y="35"/>
                  </a:lnTo>
                  <a:lnTo>
                    <a:pt x="142" y="38"/>
                  </a:lnTo>
                  <a:lnTo>
                    <a:pt x="142" y="41"/>
                  </a:lnTo>
                  <a:lnTo>
                    <a:pt x="143" y="42"/>
                  </a:lnTo>
                  <a:lnTo>
                    <a:pt x="146" y="45"/>
                  </a:lnTo>
                  <a:lnTo>
                    <a:pt x="148" y="46"/>
                  </a:lnTo>
                  <a:lnTo>
                    <a:pt x="149" y="47"/>
                  </a:lnTo>
                  <a:lnTo>
                    <a:pt x="150" y="49"/>
                  </a:lnTo>
                  <a:lnTo>
                    <a:pt x="150" y="50"/>
                  </a:lnTo>
                  <a:lnTo>
                    <a:pt x="151" y="51"/>
                  </a:lnTo>
                  <a:lnTo>
                    <a:pt x="154" y="52"/>
                  </a:lnTo>
                  <a:lnTo>
                    <a:pt x="155" y="51"/>
                  </a:lnTo>
                  <a:lnTo>
                    <a:pt x="156" y="50"/>
                  </a:lnTo>
                  <a:lnTo>
                    <a:pt x="157" y="49"/>
                  </a:lnTo>
                  <a:lnTo>
                    <a:pt x="158" y="49"/>
                  </a:lnTo>
                  <a:lnTo>
                    <a:pt x="159" y="49"/>
                  </a:lnTo>
                  <a:lnTo>
                    <a:pt x="160" y="46"/>
                  </a:lnTo>
                  <a:lnTo>
                    <a:pt x="160" y="45"/>
                  </a:lnTo>
                  <a:lnTo>
                    <a:pt x="161" y="45"/>
                  </a:lnTo>
                  <a:lnTo>
                    <a:pt x="163" y="45"/>
                  </a:lnTo>
                  <a:lnTo>
                    <a:pt x="164" y="44"/>
                  </a:lnTo>
                  <a:lnTo>
                    <a:pt x="164" y="43"/>
                  </a:lnTo>
                  <a:lnTo>
                    <a:pt x="166" y="43"/>
                  </a:lnTo>
                  <a:lnTo>
                    <a:pt x="167" y="44"/>
                  </a:lnTo>
                  <a:lnTo>
                    <a:pt x="169" y="44"/>
                  </a:lnTo>
                  <a:lnTo>
                    <a:pt x="171" y="43"/>
                  </a:lnTo>
                  <a:lnTo>
                    <a:pt x="175" y="43"/>
                  </a:lnTo>
                  <a:lnTo>
                    <a:pt x="182" y="45"/>
                  </a:lnTo>
                  <a:lnTo>
                    <a:pt x="184" y="41"/>
                  </a:lnTo>
                  <a:lnTo>
                    <a:pt x="181" y="38"/>
                  </a:lnTo>
                  <a:lnTo>
                    <a:pt x="182" y="33"/>
                  </a:lnTo>
                  <a:lnTo>
                    <a:pt x="189" y="35"/>
                  </a:lnTo>
                  <a:lnTo>
                    <a:pt x="192" y="33"/>
                  </a:lnTo>
                  <a:lnTo>
                    <a:pt x="193" y="35"/>
                  </a:lnTo>
                  <a:lnTo>
                    <a:pt x="199" y="35"/>
                  </a:lnTo>
                  <a:lnTo>
                    <a:pt x="199" y="37"/>
                  </a:lnTo>
                  <a:lnTo>
                    <a:pt x="200" y="39"/>
                  </a:lnTo>
                  <a:lnTo>
                    <a:pt x="201" y="41"/>
                  </a:lnTo>
                  <a:lnTo>
                    <a:pt x="204" y="42"/>
                  </a:lnTo>
                  <a:lnTo>
                    <a:pt x="206" y="41"/>
                  </a:lnTo>
                  <a:lnTo>
                    <a:pt x="207" y="39"/>
                  </a:lnTo>
                  <a:lnTo>
                    <a:pt x="213" y="38"/>
                  </a:lnTo>
                  <a:lnTo>
                    <a:pt x="216" y="41"/>
                  </a:lnTo>
                  <a:lnTo>
                    <a:pt x="220" y="37"/>
                  </a:lnTo>
                  <a:lnTo>
                    <a:pt x="223" y="33"/>
                  </a:lnTo>
                  <a:lnTo>
                    <a:pt x="225" y="21"/>
                  </a:lnTo>
                  <a:lnTo>
                    <a:pt x="226" y="14"/>
                  </a:lnTo>
                  <a:lnTo>
                    <a:pt x="229" y="10"/>
                  </a:lnTo>
                  <a:close/>
                  <a:moveTo>
                    <a:pt x="262" y="77"/>
                  </a:moveTo>
                  <a:lnTo>
                    <a:pt x="262" y="79"/>
                  </a:lnTo>
                  <a:lnTo>
                    <a:pt x="258" y="82"/>
                  </a:lnTo>
                  <a:lnTo>
                    <a:pt x="260" y="78"/>
                  </a:lnTo>
                  <a:lnTo>
                    <a:pt x="260" y="77"/>
                  </a:lnTo>
                  <a:lnTo>
                    <a:pt x="262" y="77"/>
                  </a:lnTo>
                  <a:close/>
                  <a:moveTo>
                    <a:pt x="258" y="82"/>
                  </a:moveTo>
                  <a:lnTo>
                    <a:pt x="258" y="84"/>
                  </a:lnTo>
                  <a:lnTo>
                    <a:pt x="257" y="85"/>
                  </a:lnTo>
                  <a:lnTo>
                    <a:pt x="256" y="86"/>
                  </a:lnTo>
                  <a:lnTo>
                    <a:pt x="255" y="87"/>
                  </a:lnTo>
                  <a:lnTo>
                    <a:pt x="254" y="87"/>
                  </a:lnTo>
                  <a:lnTo>
                    <a:pt x="253" y="87"/>
                  </a:lnTo>
                  <a:lnTo>
                    <a:pt x="254" y="85"/>
                  </a:lnTo>
                  <a:lnTo>
                    <a:pt x="258" y="82"/>
                  </a:lnTo>
                  <a:close/>
                  <a:moveTo>
                    <a:pt x="237" y="60"/>
                  </a:moveTo>
                  <a:lnTo>
                    <a:pt x="237" y="60"/>
                  </a:lnTo>
                  <a:lnTo>
                    <a:pt x="238" y="61"/>
                  </a:lnTo>
                  <a:lnTo>
                    <a:pt x="239" y="65"/>
                  </a:lnTo>
                  <a:lnTo>
                    <a:pt x="242" y="63"/>
                  </a:lnTo>
                  <a:lnTo>
                    <a:pt x="246" y="63"/>
                  </a:lnTo>
                  <a:lnTo>
                    <a:pt x="241" y="70"/>
                  </a:lnTo>
                  <a:lnTo>
                    <a:pt x="239" y="72"/>
                  </a:lnTo>
                  <a:lnTo>
                    <a:pt x="239" y="76"/>
                  </a:lnTo>
                  <a:lnTo>
                    <a:pt x="239" y="78"/>
                  </a:lnTo>
                  <a:lnTo>
                    <a:pt x="240" y="80"/>
                  </a:lnTo>
                  <a:lnTo>
                    <a:pt x="246" y="87"/>
                  </a:lnTo>
                  <a:lnTo>
                    <a:pt x="241" y="87"/>
                  </a:lnTo>
                  <a:lnTo>
                    <a:pt x="236" y="77"/>
                  </a:lnTo>
                  <a:lnTo>
                    <a:pt x="233" y="77"/>
                  </a:lnTo>
                  <a:lnTo>
                    <a:pt x="232" y="77"/>
                  </a:lnTo>
                  <a:lnTo>
                    <a:pt x="232" y="78"/>
                  </a:lnTo>
                  <a:lnTo>
                    <a:pt x="230" y="78"/>
                  </a:lnTo>
                  <a:lnTo>
                    <a:pt x="230" y="79"/>
                  </a:lnTo>
                  <a:lnTo>
                    <a:pt x="231" y="86"/>
                  </a:lnTo>
                  <a:lnTo>
                    <a:pt x="228" y="78"/>
                  </a:lnTo>
                  <a:lnTo>
                    <a:pt x="224" y="78"/>
                  </a:lnTo>
                  <a:lnTo>
                    <a:pt x="221" y="79"/>
                  </a:lnTo>
                  <a:lnTo>
                    <a:pt x="220" y="80"/>
                  </a:lnTo>
                  <a:lnTo>
                    <a:pt x="223" y="77"/>
                  </a:lnTo>
                  <a:lnTo>
                    <a:pt x="225" y="75"/>
                  </a:lnTo>
                  <a:lnTo>
                    <a:pt x="228" y="74"/>
                  </a:lnTo>
                  <a:lnTo>
                    <a:pt x="230" y="69"/>
                  </a:lnTo>
                  <a:lnTo>
                    <a:pt x="231" y="65"/>
                  </a:lnTo>
                  <a:lnTo>
                    <a:pt x="233" y="61"/>
                  </a:lnTo>
                  <a:lnTo>
                    <a:pt x="234" y="60"/>
                  </a:lnTo>
                  <a:lnTo>
                    <a:pt x="237" y="60"/>
                  </a:lnTo>
                  <a:close/>
                  <a:moveTo>
                    <a:pt x="241" y="52"/>
                  </a:moveTo>
                  <a:lnTo>
                    <a:pt x="241" y="52"/>
                  </a:lnTo>
                  <a:lnTo>
                    <a:pt x="242" y="53"/>
                  </a:lnTo>
                  <a:lnTo>
                    <a:pt x="242" y="54"/>
                  </a:lnTo>
                  <a:lnTo>
                    <a:pt x="240" y="55"/>
                  </a:lnTo>
                  <a:lnTo>
                    <a:pt x="240" y="53"/>
                  </a:lnTo>
                  <a:lnTo>
                    <a:pt x="240" y="52"/>
                  </a:lnTo>
                  <a:lnTo>
                    <a:pt x="241" y="52"/>
                  </a:lnTo>
                  <a:close/>
                </a:path>
              </a:pathLst>
            </a:custGeom>
            <a:grpFill/>
            <a:ln w="1905">
              <a:solidFill>
                <a:srgbClr val="FAE374"/>
              </a:solidFill>
              <a:prstDash val="solid"/>
              <a:round/>
              <a:headEnd/>
              <a:tailEnd/>
            </a:ln>
          </p:spPr>
          <p:txBody>
            <a:bodyPr/>
            <a:lstStyle/>
            <a:p>
              <a:endParaRPr lang="en-US"/>
            </a:p>
          </p:txBody>
        </p:sp>
        <p:sp>
          <p:nvSpPr>
            <p:cNvPr id="249" name="Freeform 324"/>
            <p:cNvSpPr>
              <a:spLocks noChangeAspect="1"/>
            </p:cNvSpPr>
            <p:nvPr/>
          </p:nvSpPr>
          <p:spPr bwMode="auto">
            <a:xfrm>
              <a:off x="4753138" y="3614276"/>
              <a:ext cx="129316" cy="165467"/>
            </a:xfrm>
            <a:custGeom>
              <a:avLst/>
              <a:gdLst>
                <a:gd name="T0" fmla="*/ 3 w 99"/>
                <a:gd name="T1" fmla="*/ 96 h 116"/>
                <a:gd name="T2" fmla="*/ 7 w 99"/>
                <a:gd name="T3" fmla="*/ 101 h 116"/>
                <a:gd name="T4" fmla="*/ 8 w 99"/>
                <a:gd name="T5" fmla="*/ 109 h 116"/>
                <a:gd name="T6" fmla="*/ 9 w 99"/>
                <a:gd name="T7" fmla="*/ 116 h 116"/>
                <a:gd name="T8" fmla="*/ 12 w 99"/>
                <a:gd name="T9" fmla="*/ 116 h 116"/>
                <a:gd name="T10" fmla="*/ 16 w 99"/>
                <a:gd name="T11" fmla="*/ 114 h 116"/>
                <a:gd name="T12" fmla="*/ 21 w 99"/>
                <a:gd name="T13" fmla="*/ 112 h 116"/>
                <a:gd name="T14" fmla="*/ 29 w 99"/>
                <a:gd name="T15" fmla="*/ 107 h 116"/>
                <a:gd name="T16" fmla="*/ 35 w 99"/>
                <a:gd name="T17" fmla="*/ 102 h 116"/>
                <a:gd name="T18" fmla="*/ 39 w 99"/>
                <a:gd name="T19" fmla="*/ 96 h 116"/>
                <a:gd name="T20" fmla="*/ 41 w 99"/>
                <a:gd name="T21" fmla="*/ 97 h 116"/>
                <a:gd name="T22" fmla="*/ 44 w 99"/>
                <a:gd name="T23" fmla="*/ 99 h 116"/>
                <a:gd name="T24" fmla="*/ 48 w 99"/>
                <a:gd name="T25" fmla="*/ 99 h 116"/>
                <a:gd name="T26" fmla="*/ 52 w 99"/>
                <a:gd name="T27" fmla="*/ 99 h 116"/>
                <a:gd name="T28" fmla="*/ 57 w 99"/>
                <a:gd name="T29" fmla="*/ 99 h 116"/>
                <a:gd name="T30" fmla="*/ 61 w 99"/>
                <a:gd name="T31" fmla="*/ 99 h 116"/>
                <a:gd name="T32" fmla="*/ 61 w 99"/>
                <a:gd name="T33" fmla="*/ 85 h 116"/>
                <a:gd name="T34" fmla="*/ 67 w 99"/>
                <a:gd name="T35" fmla="*/ 82 h 116"/>
                <a:gd name="T36" fmla="*/ 69 w 99"/>
                <a:gd name="T37" fmla="*/ 74 h 116"/>
                <a:gd name="T38" fmla="*/ 74 w 99"/>
                <a:gd name="T39" fmla="*/ 71 h 116"/>
                <a:gd name="T40" fmla="*/ 80 w 99"/>
                <a:gd name="T41" fmla="*/ 65 h 116"/>
                <a:gd name="T42" fmla="*/ 84 w 99"/>
                <a:gd name="T43" fmla="*/ 63 h 116"/>
                <a:gd name="T44" fmla="*/ 89 w 99"/>
                <a:gd name="T45" fmla="*/ 60 h 116"/>
                <a:gd name="T46" fmla="*/ 91 w 99"/>
                <a:gd name="T47" fmla="*/ 58 h 116"/>
                <a:gd name="T48" fmla="*/ 96 w 99"/>
                <a:gd name="T49" fmla="*/ 58 h 116"/>
                <a:gd name="T50" fmla="*/ 99 w 99"/>
                <a:gd name="T51" fmla="*/ 53 h 116"/>
                <a:gd name="T52" fmla="*/ 94 w 99"/>
                <a:gd name="T53" fmla="*/ 51 h 116"/>
                <a:gd name="T54" fmla="*/ 92 w 99"/>
                <a:gd name="T55" fmla="*/ 50 h 116"/>
                <a:gd name="T56" fmla="*/ 89 w 99"/>
                <a:gd name="T57" fmla="*/ 49 h 116"/>
                <a:gd name="T58" fmla="*/ 86 w 99"/>
                <a:gd name="T59" fmla="*/ 47 h 116"/>
                <a:gd name="T60" fmla="*/ 86 w 99"/>
                <a:gd name="T61" fmla="*/ 41 h 116"/>
                <a:gd name="T62" fmla="*/ 88 w 99"/>
                <a:gd name="T63" fmla="*/ 37 h 116"/>
                <a:gd name="T64" fmla="*/ 84 w 99"/>
                <a:gd name="T65" fmla="*/ 35 h 116"/>
                <a:gd name="T66" fmla="*/ 83 w 99"/>
                <a:gd name="T67" fmla="*/ 34 h 116"/>
                <a:gd name="T68" fmla="*/ 80 w 99"/>
                <a:gd name="T69" fmla="*/ 28 h 116"/>
                <a:gd name="T70" fmla="*/ 77 w 99"/>
                <a:gd name="T71" fmla="*/ 26 h 116"/>
                <a:gd name="T72" fmla="*/ 74 w 99"/>
                <a:gd name="T73" fmla="*/ 23 h 116"/>
                <a:gd name="T74" fmla="*/ 72 w 99"/>
                <a:gd name="T75" fmla="*/ 23 h 116"/>
                <a:gd name="T76" fmla="*/ 69 w 99"/>
                <a:gd name="T77" fmla="*/ 21 h 116"/>
                <a:gd name="T78" fmla="*/ 67 w 99"/>
                <a:gd name="T79" fmla="*/ 19 h 116"/>
                <a:gd name="T80" fmla="*/ 64 w 99"/>
                <a:gd name="T81" fmla="*/ 15 h 116"/>
                <a:gd name="T82" fmla="*/ 61 w 99"/>
                <a:gd name="T83" fmla="*/ 9 h 116"/>
                <a:gd name="T84" fmla="*/ 59 w 99"/>
                <a:gd name="T85" fmla="*/ 7 h 116"/>
                <a:gd name="T86" fmla="*/ 56 w 99"/>
                <a:gd name="T87" fmla="*/ 0 h 116"/>
                <a:gd name="T88" fmla="*/ 52 w 99"/>
                <a:gd name="T89" fmla="*/ 0 h 116"/>
                <a:gd name="T90" fmla="*/ 51 w 99"/>
                <a:gd name="T91" fmla="*/ 3 h 116"/>
                <a:gd name="T92" fmla="*/ 47 w 99"/>
                <a:gd name="T93" fmla="*/ 2 h 116"/>
                <a:gd name="T94" fmla="*/ 45 w 99"/>
                <a:gd name="T95" fmla="*/ 3 h 116"/>
                <a:gd name="T96" fmla="*/ 42 w 99"/>
                <a:gd name="T97" fmla="*/ 4 h 116"/>
                <a:gd name="T98" fmla="*/ 11 w 99"/>
                <a:gd name="T99" fmla="*/ 49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116"/>
                <a:gd name="T152" fmla="*/ 99 w 99"/>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116">
                  <a:moveTo>
                    <a:pt x="0" y="94"/>
                  </a:moveTo>
                  <a:lnTo>
                    <a:pt x="0" y="94"/>
                  </a:lnTo>
                  <a:lnTo>
                    <a:pt x="3" y="96"/>
                  </a:lnTo>
                  <a:lnTo>
                    <a:pt x="6" y="98"/>
                  </a:lnTo>
                  <a:lnTo>
                    <a:pt x="7" y="101"/>
                  </a:lnTo>
                  <a:lnTo>
                    <a:pt x="9" y="106"/>
                  </a:lnTo>
                  <a:lnTo>
                    <a:pt x="8" y="109"/>
                  </a:lnTo>
                  <a:lnTo>
                    <a:pt x="8" y="112"/>
                  </a:lnTo>
                  <a:lnTo>
                    <a:pt x="8" y="114"/>
                  </a:lnTo>
                  <a:lnTo>
                    <a:pt x="9" y="116"/>
                  </a:lnTo>
                  <a:lnTo>
                    <a:pt x="10" y="116"/>
                  </a:lnTo>
                  <a:lnTo>
                    <a:pt x="12" y="116"/>
                  </a:lnTo>
                  <a:lnTo>
                    <a:pt x="12" y="115"/>
                  </a:lnTo>
                  <a:lnTo>
                    <a:pt x="14" y="114"/>
                  </a:lnTo>
                  <a:lnTo>
                    <a:pt x="16" y="114"/>
                  </a:lnTo>
                  <a:lnTo>
                    <a:pt x="18" y="113"/>
                  </a:lnTo>
                  <a:lnTo>
                    <a:pt x="21" y="112"/>
                  </a:lnTo>
                  <a:lnTo>
                    <a:pt x="25" y="109"/>
                  </a:lnTo>
                  <a:lnTo>
                    <a:pt x="29" y="107"/>
                  </a:lnTo>
                  <a:lnTo>
                    <a:pt x="33" y="105"/>
                  </a:lnTo>
                  <a:lnTo>
                    <a:pt x="35" y="102"/>
                  </a:lnTo>
                  <a:lnTo>
                    <a:pt x="35" y="99"/>
                  </a:lnTo>
                  <a:lnTo>
                    <a:pt x="36" y="98"/>
                  </a:lnTo>
                  <a:lnTo>
                    <a:pt x="39" y="96"/>
                  </a:lnTo>
                  <a:lnTo>
                    <a:pt x="40" y="96"/>
                  </a:lnTo>
                  <a:lnTo>
                    <a:pt x="41" y="97"/>
                  </a:lnTo>
                  <a:lnTo>
                    <a:pt x="43" y="99"/>
                  </a:lnTo>
                  <a:lnTo>
                    <a:pt x="44" y="99"/>
                  </a:lnTo>
                  <a:lnTo>
                    <a:pt x="45" y="98"/>
                  </a:lnTo>
                  <a:lnTo>
                    <a:pt x="47" y="98"/>
                  </a:lnTo>
                  <a:lnTo>
                    <a:pt x="48" y="99"/>
                  </a:lnTo>
                  <a:lnTo>
                    <a:pt x="50" y="99"/>
                  </a:lnTo>
                  <a:lnTo>
                    <a:pt x="52" y="99"/>
                  </a:lnTo>
                  <a:lnTo>
                    <a:pt x="55" y="99"/>
                  </a:lnTo>
                  <a:lnTo>
                    <a:pt x="57" y="99"/>
                  </a:lnTo>
                  <a:lnTo>
                    <a:pt x="59" y="100"/>
                  </a:lnTo>
                  <a:lnTo>
                    <a:pt x="60" y="100"/>
                  </a:lnTo>
                  <a:lnTo>
                    <a:pt x="61" y="99"/>
                  </a:lnTo>
                  <a:lnTo>
                    <a:pt x="61" y="85"/>
                  </a:lnTo>
                  <a:lnTo>
                    <a:pt x="64" y="83"/>
                  </a:lnTo>
                  <a:lnTo>
                    <a:pt x="67" y="82"/>
                  </a:lnTo>
                  <a:lnTo>
                    <a:pt x="68" y="81"/>
                  </a:lnTo>
                  <a:lnTo>
                    <a:pt x="69" y="77"/>
                  </a:lnTo>
                  <a:lnTo>
                    <a:pt x="69" y="74"/>
                  </a:lnTo>
                  <a:lnTo>
                    <a:pt x="72" y="73"/>
                  </a:lnTo>
                  <a:lnTo>
                    <a:pt x="74" y="71"/>
                  </a:lnTo>
                  <a:lnTo>
                    <a:pt x="75" y="68"/>
                  </a:lnTo>
                  <a:lnTo>
                    <a:pt x="77" y="66"/>
                  </a:lnTo>
                  <a:lnTo>
                    <a:pt x="80" y="65"/>
                  </a:lnTo>
                  <a:lnTo>
                    <a:pt x="82" y="65"/>
                  </a:lnTo>
                  <a:lnTo>
                    <a:pt x="84" y="63"/>
                  </a:lnTo>
                  <a:lnTo>
                    <a:pt x="86" y="61"/>
                  </a:lnTo>
                  <a:lnTo>
                    <a:pt x="89" y="60"/>
                  </a:lnTo>
                  <a:lnTo>
                    <a:pt x="90" y="60"/>
                  </a:lnTo>
                  <a:lnTo>
                    <a:pt x="91" y="59"/>
                  </a:lnTo>
                  <a:lnTo>
                    <a:pt x="91" y="58"/>
                  </a:lnTo>
                  <a:lnTo>
                    <a:pt x="93" y="58"/>
                  </a:lnTo>
                  <a:lnTo>
                    <a:pt x="96" y="58"/>
                  </a:lnTo>
                  <a:lnTo>
                    <a:pt x="98" y="56"/>
                  </a:lnTo>
                  <a:lnTo>
                    <a:pt x="99" y="53"/>
                  </a:lnTo>
                  <a:lnTo>
                    <a:pt x="98" y="53"/>
                  </a:lnTo>
                  <a:lnTo>
                    <a:pt x="94" y="51"/>
                  </a:lnTo>
                  <a:lnTo>
                    <a:pt x="94" y="50"/>
                  </a:lnTo>
                  <a:lnTo>
                    <a:pt x="93" y="50"/>
                  </a:lnTo>
                  <a:lnTo>
                    <a:pt x="92" y="50"/>
                  </a:lnTo>
                  <a:lnTo>
                    <a:pt x="91" y="49"/>
                  </a:lnTo>
                  <a:lnTo>
                    <a:pt x="89" y="49"/>
                  </a:lnTo>
                  <a:lnTo>
                    <a:pt x="88" y="48"/>
                  </a:lnTo>
                  <a:lnTo>
                    <a:pt x="86" y="47"/>
                  </a:lnTo>
                  <a:lnTo>
                    <a:pt x="86" y="42"/>
                  </a:lnTo>
                  <a:lnTo>
                    <a:pt x="86" y="41"/>
                  </a:lnTo>
                  <a:lnTo>
                    <a:pt x="88" y="39"/>
                  </a:lnTo>
                  <a:lnTo>
                    <a:pt x="88" y="37"/>
                  </a:lnTo>
                  <a:lnTo>
                    <a:pt x="86" y="37"/>
                  </a:lnTo>
                  <a:lnTo>
                    <a:pt x="84" y="36"/>
                  </a:lnTo>
                  <a:lnTo>
                    <a:pt x="84" y="35"/>
                  </a:lnTo>
                  <a:lnTo>
                    <a:pt x="83" y="34"/>
                  </a:lnTo>
                  <a:lnTo>
                    <a:pt x="81" y="32"/>
                  </a:lnTo>
                  <a:lnTo>
                    <a:pt x="80" y="28"/>
                  </a:lnTo>
                  <a:lnTo>
                    <a:pt x="80" y="27"/>
                  </a:lnTo>
                  <a:lnTo>
                    <a:pt x="77" y="26"/>
                  </a:lnTo>
                  <a:lnTo>
                    <a:pt x="75" y="24"/>
                  </a:lnTo>
                  <a:lnTo>
                    <a:pt x="74" y="23"/>
                  </a:lnTo>
                  <a:lnTo>
                    <a:pt x="74" y="21"/>
                  </a:lnTo>
                  <a:lnTo>
                    <a:pt x="73" y="21"/>
                  </a:lnTo>
                  <a:lnTo>
                    <a:pt x="72" y="23"/>
                  </a:lnTo>
                  <a:lnTo>
                    <a:pt x="71" y="23"/>
                  </a:lnTo>
                  <a:lnTo>
                    <a:pt x="69" y="21"/>
                  </a:lnTo>
                  <a:lnTo>
                    <a:pt x="68" y="21"/>
                  </a:lnTo>
                  <a:lnTo>
                    <a:pt x="68" y="20"/>
                  </a:lnTo>
                  <a:lnTo>
                    <a:pt x="67" y="19"/>
                  </a:lnTo>
                  <a:lnTo>
                    <a:pt x="66" y="18"/>
                  </a:lnTo>
                  <a:lnTo>
                    <a:pt x="64" y="15"/>
                  </a:lnTo>
                  <a:lnTo>
                    <a:pt x="61" y="11"/>
                  </a:lnTo>
                  <a:lnTo>
                    <a:pt x="61" y="9"/>
                  </a:lnTo>
                  <a:lnTo>
                    <a:pt x="60" y="7"/>
                  </a:lnTo>
                  <a:lnTo>
                    <a:pt x="59" y="7"/>
                  </a:lnTo>
                  <a:lnTo>
                    <a:pt x="58" y="6"/>
                  </a:lnTo>
                  <a:lnTo>
                    <a:pt x="57" y="3"/>
                  </a:lnTo>
                  <a:lnTo>
                    <a:pt x="56" y="0"/>
                  </a:lnTo>
                  <a:lnTo>
                    <a:pt x="53" y="0"/>
                  </a:lnTo>
                  <a:lnTo>
                    <a:pt x="52" y="0"/>
                  </a:lnTo>
                  <a:lnTo>
                    <a:pt x="51" y="2"/>
                  </a:lnTo>
                  <a:lnTo>
                    <a:pt x="51" y="3"/>
                  </a:lnTo>
                  <a:lnTo>
                    <a:pt x="50" y="3"/>
                  </a:lnTo>
                  <a:lnTo>
                    <a:pt x="49" y="3"/>
                  </a:lnTo>
                  <a:lnTo>
                    <a:pt x="47" y="2"/>
                  </a:lnTo>
                  <a:lnTo>
                    <a:pt x="45" y="3"/>
                  </a:lnTo>
                  <a:lnTo>
                    <a:pt x="45" y="4"/>
                  </a:lnTo>
                  <a:lnTo>
                    <a:pt x="44" y="6"/>
                  </a:lnTo>
                  <a:lnTo>
                    <a:pt x="42" y="4"/>
                  </a:lnTo>
                  <a:lnTo>
                    <a:pt x="19" y="7"/>
                  </a:lnTo>
                  <a:lnTo>
                    <a:pt x="12" y="7"/>
                  </a:lnTo>
                  <a:lnTo>
                    <a:pt x="11" y="49"/>
                  </a:lnTo>
                  <a:lnTo>
                    <a:pt x="1" y="49"/>
                  </a:lnTo>
                  <a:lnTo>
                    <a:pt x="0" y="94"/>
                  </a:lnTo>
                  <a:close/>
                </a:path>
              </a:pathLst>
            </a:custGeom>
            <a:grpFill/>
            <a:ln w="1905">
              <a:solidFill>
                <a:srgbClr val="FAE374"/>
              </a:solidFill>
              <a:prstDash val="solid"/>
              <a:round/>
              <a:headEnd/>
              <a:tailEnd/>
            </a:ln>
          </p:spPr>
          <p:txBody>
            <a:bodyPr/>
            <a:lstStyle/>
            <a:p>
              <a:endParaRPr lang="en-US"/>
            </a:p>
          </p:txBody>
        </p:sp>
        <p:sp>
          <p:nvSpPr>
            <p:cNvPr id="250" name="Freeform 325"/>
            <p:cNvSpPr>
              <a:spLocks noChangeAspect="1"/>
            </p:cNvSpPr>
            <p:nvPr/>
          </p:nvSpPr>
          <p:spPr bwMode="auto">
            <a:xfrm>
              <a:off x="4704807" y="2451729"/>
              <a:ext cx="50943" cy="58484"/>
            </a:xfrm>
            <a:custGeom>
              <a:avLst/>
              <a:gdLst>
                <a:gd name="T0" fmla="*/ 28 w 39"/>
                <a:gd name="T1" fmla="*/ 41 h 41"/>
                <a:gd name="T2" fmla="*/ 28 w 39"/>
                <a:gd name="T3" fmla="*/ 36 h 41"/>
                <a:gd name="T4" fmla="*/ 28 w 39"/>
                <a:gd name="T5" fmla="*/ 32 h 41"/>
                <a:gd name="T6" fmla="*/ 30 w 39"/>
                <a:gd name="T7" fmla="*/ 30 h 41"/>
                <a:gd name="T8" fmla="*/ 32 w 39"/>
                <a:gd name="T9" fmla="*/ 29 h 41"/>
                <a:gd name="T10" fmla="*/ 35 w 39"/>
                <a:gd name="T11" fmla="*/ 26 h 41"/>
                <a:gd name="T12" fmla="*/ 37 w 39"/>
                <a:gd name="T13" fmla="*/ 25 h 41"/>
                <a:gd name="T14" fmla="*/ 39 w 39"/>
                <a:gd name="T15" fmla="*/ 24 h 41"/>
                <a:gd name="T16" fmla="*/ 39 w 39"/>
                <a:gd name="T17" fmla="*/ 22 h 41"/>
                <a:gd name="T18" fmla="*/ 37 w 39"/>
                <a:gd name="T19" fmla="*/ 21 h 41"/>
                <a:gd name="T20" fmla="*/ 35 w 39"/>
                <a:gd name="T21" fmla="*/ 19 h 41"/>
                <a:gd name="T22" fmla="*/ 35 w 39"/>
                <a:gd name="T23" fmla="*/ 19 h 41"/>
                <a:gd name="T24" fmla="*/ 37 w 39"/>
                <a:gd name="T25" fmla="*/ 18 h 41"/>
                <a:gd name="T26" fmla="*/ 39 w 39"/>
                <a:gd name="T27" fmla="*/ 17 h 41"/>
                <a:gd name="T28" fmla="*/ 38 w 39"/>
                <a:gd name="T29" fmla="*/ 16 h 41"/>
                <a:gd name="T30" fmla="*/ 37 w 39"/>
                <a:gd name="T31" fmla="*/ 13 h 41"/>
                <a:gd name="T32" fmla="*/ 36 w 39"/>
                <a:gd name="T33" fmla="*/ 12 h 41"/>
                <a:gd name="T34" fmla="*/ 36 w 39"/>
                <a:gd name="T35" fmla="*/ 8 h 41"/>
                <a:gd name="T36" fmla="*/ 29 w 39"/>
                <a:gd name="T37" fmla="*/ 9 h 41"/>
                <a:gd name="T38" fmla="*/ 28 w 39"/>
                <a:gd name="T39" fmla="*/ 8 h 41"/>
                <a:gd name="T40" fmla="*/ 25 w 39"/>
                <a:gd name="T41" fmla="*/ 5 h 41"/>
                <a:gd name="T42" fmla="*/ 21 w 39"/>
                <a:gd name="T43" fmla="*/ 3 h 41"/>
                <a:gd name="T44" fmla="*/ 19 w 39"/>
                <a:gd name="T45" fmla="*/ 3 h 41"/>
                <a:gd name="T46" fmla="*/ 13 w 39"/>
                <a:gd name="T47" fmla="*/ 5 h 41"/>
                <a:gd name="T48" fmla="*/ 12 w 39"/>
                <a:gd name="T49" fmla="*/ 5 h 41"/>
                <a:gd name="T50" fmla="*/ 8 w 39"/>
                <a:gd name="T51" fmla="*/ 3 h 41"/>
                <a:gd name="T52" fmla="*/ 7 w 39"/>
                <a:gd name="T53" fmla="*/ 3 h 41"/>
                <a:gd name="T54" fmla="*/ 5 w 39"/>
                <a:gd name="T55" fmla="*/ 3 h 41"/>
                <a:gd name="T56" fmla="*/ 4 w 39"/>
                <a:gd name="T57" fmla="*/ 1 h 41"/>
                <a:gd name="T58" fmla="*/ 1 w 39"/>
                <a:gd name="T59" fmla="*/ 0 h 41"/>
                <a:gd name="T60" fmla="*/ 0 w 39"/>
                <a:gd name="T61" fmla="*/ 2 h 41"/>
                <a:gd name="T62" fmla="*/ 0 w 39"/>
                <a:gd name="T63" fmla="*/ 5 h 41"/>
                <a:gd name="T64" fmla="*/ 3 w 39"/>
                <a:gd name="T65" fmla="*/ 9 h 41"/>
                <a:gd name="T66" fmla="*/ 5 w 39"/>
                <a:gd name="T67" fmla="*/ 14 h 41"/>
                <a:gd name="T68" fmla="*/ 5 w 39"/>
                <a:gd name="T69" fmla="*/ 16 h 41"/>
                <a:gd name="T70" fmla="*/ 5 w 39"/>
                <a:gd name="T71" fmla="*/ 16 h 41"/>
                <a:gd name="T72" fmla="*/ 5 w 39"/>
                <a:gd name="T73" fmla="*/ 18 h 41"/>
                <a:gd name="T74" fmla="*/ 15 w 39"/>
                <a:gd name="T75" fmla="*/ 28 h 41"/>
                <a:gd name="T76" fmla="*/ 17 w 39"/>
                <a:gd name="T77" fmla="*/ 30 h 41"/>
                <a:gd name="T78" fmla="*/ 19 w 39"/>
                <a:gd name="T79" fmla="*/ 34 h 41"/>
                <a:gd name="T80" fmla="*/ 19 w 39"/>
                <a:gd name="T81" fmla="*/ 35 h 41"/>
                <a:gd name="T82" fmla="*/ 21 w 39"/>
                <a:gd name="T83" fmla="*/ 35 h 41"/>
                <a:gd name="T84" fmla="*/ 22 w 39"/>
                <a:gd name="T85" fmla="*/ 35 h 41"/>
                <a:gd name="T86" fmla="*/ 25 w 39"/>
                <a:gd name="T87" fmla="*/ 37 h 41"/>
                <a:gd name="T88" fmla="*/ 28 w 39"/>
                <a:gd name="T89" fmla="*/ 41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
                <a:gd name="T136" fmla="*/ 0 h 41"/>
                <a:gd name="T137" fmla="*/ 39 w 39"/>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 h="41">
                  <a:moveTo>
                    <a:pt x="28" y="41"/>
                  </a:moveTo>
                  <a:lnTo>
                    <a:pt x="28" y="41"/>
                  </a:lnTo>
                  <a:lnTo>
                    <a:pt x="28" y="38"/>
                  </a:lnTo>
                  <a:lnTo>
                    <a:pt x="28" y="36"/>
                  </a:lnTo>
                  <a:lnTo>
                    <a:pt x="27" y="34"/>
                  </a:lnTo>
                  <a:lnTo>
                    <a:pt x="28" y="32"/>
                  </a:lnTo>
                  <a:lnTo>
                    <a:pt x="30" y="30"/>
                  </a:lnTo>
                  <a:lnTo>
                    <a:pt x="32" y="29"/>
                  </a:lnTo>
                  <a:lnTo>
                    <a:pt x="33" y="28"/>
                  </a:lnTo>
                  <a:lnTo>
                    <a:pt x="35" y="26"/>
                  </a:lnTo>
                  <a:lnTo>
                    <a:pt x="37" y="25"/>
                  </a:lnTo>
                  <a:lnTo>
                    <a:pt x="39" y="25"/>
                  </a:lnTo>
                  <a:lnTo>
                    <a:pt x="39" y="24"/>
                  </a:lnTo>
                  <a:lnTo>
                    <a:pt x="39" y="22"/>
                  </a:lnTo>
                  <a:lnTo>
                    <a:pt x="37" y="21"/>
                  </a:lnTo>
                  <a:lnTo>
                    <a:pt x="35" y="20"/>
                  </a:lnTo>
                  <a:lnTo>
                    <a:pt x="35" y="19"/>
                  </a:lnTo>
                  <a:lnTo>
                    <a:pt x="36" y="18"/>
                  </a:lnTo>
                  <a:lnTo>
                    <a:pt x="37" y="18"/>
                  </a:lnTo>
                  <a:lnTo>
                    <a:pt x="38" y="18"/>
                  </a:lnTo>
                  <a:lnTo>
                    <a:pt x="39" y="17"/>
                  </a:lnTo>
                  <a:lnTo>
                    <a:pt x="38" y="16"/>
                  </a:lnTo>
                  <a:lnTo>
                    <a:pt x="38" y="14"/>
                  </a:lnTo>
                  <a:lnTo>
                    <a:pt x="37" y="13"/>
                  </a:lnTo>
                  <a:lnTo>
                    <a:pt x="36" y="12"/>
                  </a:lnTo>
                  <a:lnTo>
                    <a:pt x="36" y="8"/>
                  </a:lnTo>
                  <a:lnTo>
                    <a:pt x="32" y="9"/>
                  </a:lnTo>
                  <a:lnTo>
                    <a:pt x="29" y="9"/>
                  </a:lnTo>
                  <a:lnTo>
                    <a:pt x="28" y="8"/>
                  </a:lnTo>
                  <a:lnTo>
                    <a:pt x="27" y="5"/>
                  </a:lnTo>
                  <a:lnTo>
                    <a:pt x="25" y="5"/>
                  </a:lnTo>
                  <a:lnTo>
                    <a:pt x="21" y="3"/>
                  </a:lnTo>
                  <a:lnTo>
                    <a:pt x="19" y="3"/>
                  </a:lnTo>
                  <a:lnTo>
                    <a:pt x="15" y="4"/>
                  </a:lnTo>
                  <a:lnTo>
                    <a:pt x="13" y="5"/>
                  </a:lnTo>
                  <a:lnTo>
                    <a:pt x="12" y="5"/>
                  </a:lnTo>
                  <a:lnTo>
                    <a:pt x="9" y="3"/>
                  </a:lnTo>
                  <a:lnTo>
                    <a:pt x="8" y="3"/>
                  </a:lnTo>
                  <a:lnTo>
                    <a:pt x="7" y="3"/>
                  </a:lnTo>
                  <a:lnTo>
                    <a:pt x="6" y="4"/>
                  </a:lnTo>
                  <a:lnTo>
                    <a:pt x="5" y="3"/>
                  </a:lnTo>
                  <a:lnTo>
                    <a:pt x="4" y="1"/>
                  </a:lnTo>
                  <a:lnTo>
                    <a:pt x="3" y="0"/>
                  </a:lnTo>
                  <a:lnTo>
                    <a:pt x="1" y="0"/>
                  </a:lnTo>
                  <a:lnTo>
                    <a:pt x="0" y="1"/>
                  </a:lnTo>
                  <a:lnTo>
                    <a:pt x="0" y="2"/>
                  </a:lnTo>
                  <a:lnTo>
                    <a:pt x="0" y="5"/>
                  </a:lnTo>
                  <a:lnTo>
                    <a:pt x="3" y="9"/>
                  </a:lnTo>
                  <a:lnTo>
                    <a:pt x="4" y="11"/>
                  </a:lnTo>
                  <a:lnTo>
                    <a:pt x="5" y="14"/>
                  </a:lnTo>
                  <a:lnTo>
                    <a:pt x="5" y="16"/>
                  </a:lnTo>
                  <a:lnTo>
                    <a:pt x="5" y="18"/>
                  </a:lnTo>
                  <a:lnTo>
                    <a:pt x="9" y="22"/>
                  </a:lnTo>
                  <a:lnTo>
                    <a:pt x="15" y="28"/>
                  </a:lnTo>
                  <a:lnTo>
                    <a:pt x="17" y="30"/>
                  </a:lnTo>
                  <a:lnTo>
                    <a:pt x="19" y="33"/>
                  </a:lnTo>
                  <a:lnTo>
                    <a:pt x="19" y="34"/>
                  </a:lnTo>
                  <a:lnTo>
                    <a:pt x="19" y="35"/>
                  </a:lnTo>
                  <a:lnTo>
                    <a:pt x="20" y="35"/>
                  </a:lnTo>
                  <a:lnTo>
                    <a:pt x="21" y="35"/>
                  </a:lnTo>
                  <a:lnTo>
                    <a:pt x="22" y="35"/>
                  </a:lnTo>
                  <a:lnTo>
                    <a:pt x="25" y="37"/>
                  </a:lnTo>
                  <a:lnTo>
                    <a:pt x="28" y="41"/>
                  </a:lnTo>
                  <a:close/>
                </a:path>
              </a:pathLst>
            </a:custGeom>
            <a:grpFill/>
            <a:ln w="1905">
              <a:solidFill>
                <a:srgbClr val="FAE374"/>
              </a:solidFill>
              <a:prstDash val="solid"/>
              <a:round/>
              <a:headEnd/>
              <a:tailEnd/>
            </a:ln>
          </p:spPr>
          <p:txBody>
            <a:bodyPr/>
            <a:lstStyle/>
            <a:p>
              <a:endParaRPr lang="en-US"/>
            </a:p>
          </p:txBody>
        </p:sp>
        <p:sp>
          <p:nvSpPr>
            <p:cNvPr id="251" name="Freeform 326"/>
            <p:cNvSpPr>
              <a:spLocks noChangeAspect="1" noEditPoints="1"/>
            </p:cNvSpPr>
            <p:nvPr/>
          </p:nvSpPr>
          <p:spPr bwMode="auto">
            <a:xfrm>
              <a:off x="3577533" y="3481617"/>
              <a:ext cx="159360" cy="215392"/>
            </a:xfrm>
            <a:custGeom>
              <a:avLst/>
              <a:gdLst>
                <a:gd name="T0" fmla="*/ 9 w 122"/>
                <a:gd name="T1" fmla="*/ 67 h 151"/>
                <a:gd name="T2" fmla="*/ 14 w 122"/>
                <a:gd name="T3" fmla="*/ 70 h 151"/>
                <a:gd name="T4" fmla="*/ 8 w 122"/>
                <a:gd name="T5" fmla="*/ 68 h 151"/>
                <a:gd name="T6" fmla="*/ 9 w 122"/>
                <a:gd name="T7" fmla="*/ 71 h 151"/>
                <a:gd name="T8" fmla="*/ 5 w 122"/>
                <a:gd name="T9" fmla="*/ 88 h 151"/>
                <a:gd name="T10" fmla="*/ 7 w 122"/>
                <a:gd name="T11" fmla="*/ 97 h 151"/>
                <a:gd name="T12" fmla="*/ 13 w 122"/>
                <a:gd name="T13" fmla="*/ 103 h 151"/>
                <a:gd name="T14" fmla="*/ 15 w 122"/>
                <a:gd name="T15" fmla="*/ 109 h 151"/>
                <a:gd name="T16" fmla="*/ 18 w 122"/>
                <a:gd name="T17" fmla="*/ 120 h 151"/>
                <a:gd name="T18" fmla="*/ 21 w 122"/>
                <a:gd name="T19" fmla="*/ 127 h 151"/>
                <a:gd name="T20" fmla="*/ 22 w 122"/>
                <a:gd name="T21" fmla="*/ 144 h 151"/>
                <a:gd name="T22" fmla="*/ 34 w 122"/>
                <a:gd name="T23" fmla="*/ 141 h 151"/>
                <a:gd name="T24" fmla="*/ 50 w 122"/>
                <a:gd name="T25" fmla="*/ 143 h 151"/>
                <a:gd name="T26" fmla="*/ 54 w 122"/>
                <a:gd name="T27" fmla="*/ 149 h 151"/>
                <a:gd name="T28" fmla="*/ 57 w 122"/>
                <a:gd name="T29" fmla="*/ 144 h 151"/>
                <a:gd name="T30" fmla="*/ 60 w 122"/>
                <a:gd name="T31" fmla="*/ 142 h 151"/>
                <a:gd name="T32" fmla="*/ 82 w 122"/>
                <a:gd name="T33" fmla="*/ 128 h 151"/>
                <a:gd name="T34" fmla="*/ 84 w 122"/>
                <a:gd name="T35" fmla="*/ 121 h 151"/>
                <a:gd name="T36" fmla="*/ 89 w 122"/>
                <a:gd name="T37" fmla="*/ 112 h 151"/>
                <a:gd name="T38" fmla="*/ 113 w 122"/>
                <a:gd name="T39" fmla="*/ 110 h 151"/>
                <a:gd name="T40" fmla="*/ 119 w 122"/>
                <a:gd name="T41" fmla="*/ 111 h 151"/>
                <a:gd name="T42" fmla="*/ 122 w 122"/>
                <a:gd name="T43" fmla="*/ 97 h 151"/>
                <a:gd name="T44" fmla="*/ 122 w 122"/>
                <a:gd name="T45" fmla="*/ 92 h 151"/>
                <a:gd name="T46" fmla="*/ 116 w 122"/>
                <a:gd name="T47" fmla="*/ 85 h 151"/>
                <a:gd name="T48" fmla="*/ 114 w 122"/>
                <a:gd name="T49" fmla="*/ 83 h 151"/>
                <a:gd name="T50" fmla="*/ 113 w 122"/>
                <a:gd name="T51" fmla="*/ 73 h 151"/>
                <a:gd name="T52" fmla="*/ 99 w 122"/>
                <a:gd name="T53" fmla="*/ 72 h 151"/>
                <a:gd name="T54" fmla="*/ 97 w 122"/>
                <a:gd name="T55" fmla="*/ 67 h 151"/>
                <a:gd name="T56" fmla="*/ 95 w 122"/>
                <a:gd name="T57" fmla="*/ 59 h 151"/>
                <a:gd name="T58" fmla="*/ 99 w 122"/>
                <a:gd name="T59" fmla="*/ 53 h 151"/>
                <a:gd name="T60" fmla="*/ 95 w 122"/>
                <a:gd name="T61" fmla="*/ 43 h 151"/>
                <a:gd name="T62" fmla="*/ 91 w 122"/>
                <a:gd name="T63" fmla="*/ 37 h 151"/>
                <a:gd name="T64" fmla="*/ 87 w 122"/>
                <a:gd name="T65" fmla="*/ 38 h 151"/>
                <a:gd name="T66" fmla="*/ 79 w 122"/>
                <a:gd name="T67" fmla="*/ 36 h 151"/>
                <a:gd name="T68" fmla="*/ 72 w 122"/>
                <a:gd name="T69" fmla="*/ 31 h 151"/>
                <a:gd name="T70" fmla="*/ 66 w 122"/>
                <a:gd name="T71" fmla="*/ 28 h 151"/>
                <a:gd name="T72" fmla="*/ 58 w 122"/>
                <a:gd name="T73" fmla="*/ 21 h 151"/>
                <a:gd name="T74" fmla="*/ 55 w 122"/>
                <a:gd name="T75" fmla="*/ 20 h 151"/>
                <a:gd name="T76" fmla="*/ 51 w 122"/>
                <a:gd name="T77" fmla="*/ 21 h 151"/>
                <a:gd name="T78" fmla="*/ 43 w 122"/>
                <a:gd name="T79" fmla="*/ 18 h 151"/>
                <a:gd name="T80" fmla="*/ 42 w 122"/>
                <a:gd name="T81" fmla="*/ 11 h 151"/>
                <a:gd name="T82" fmla="*/ 43 w 122"/>
                <a:gd name="T83" fmla="*/ 0 h 151"/>
                <a:gd name="T84" fmla="*/ 33 w 122"/>
                <a:gd name="T85" fmla="*/ 2 h 151"/>
                <a:gd name="T86" fmla="*/ 24 w 122"/>
                <a:gd name="T87" fmla="*/ 6 h 151"/>
                <a:gd name="T88" fmla="*/ 13 w 122"/>
                <a:gd name="T89" fmla="*/ 16 h 151"/>
                <a:gd name="T90" fmla="*/ 11 w 122"/>
                <a:gd name="T91" fmla="*/ 18 h 151"/>
                <a:gd name="T92" fmla="*/ 11 w 122"/>
                <a:gd name="T93" fmla="*/ 21 h 151"/>
                <a:gd name="T94" fmla="*/ 6 w 122"/>
                <a:gd name="T95" fmla="*/ 22 h 151"/>
                <a:gd name="T96" fmla="*/ 2 w 122"/>
                <a:gd name="T97" fmla="*/ 21 h 151"/>
                <a:gd name="T98" fmla="*/ 5 w 122"/>
                <a:gd name="T99" fmla="*/ 42 h 151"/>
                <a:gd name="T100" fmla="*/ 3 w 122"/>
                <a:gd name="T101" fmla="*/ 47 h 151"/>
                <a:gd name="T102" fmla="*/ 6 w 122"/>
                <a:gd name="T103" fmla="*/ 56 h 151"/>
                <a:gd name="T104" fmla="*/ 5 w 122"/>
                <a:gd name="T105" fmla="*/ 59 h 151"/>
                <a:gd name="T106" fmla="*/ 7 w 122"/>
                <a:gd name="T107" fmla="*/ 63 h 151"/>
                <a:gd name="T108" fmla="*/ 30 w 122"/>
                <a:gd name="T109" fmla="*/ 102 h 151"/>
                <a:gd name="T110" fmla="*/ 32 w 122"/>
                <a:gd name="T111" fmla="*/ 109 h 151"/>
                <a:gd name="T112" fmla="*/ 30 w 122"/>
                <a:gd name="T113" fmla="*/ 109 h 151"/>
                <a:gd name="T114" fmla="*/ 29 w 122"/>
                <a:gd name="T115" fmla="*/ 102 h 1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151"/>
                <a:gd name="T176" fmla="*/ 122 w 122"/>
                <a:gd name="T177" fmla="*/ 151 h 1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151">
                  <a:moveTo>
                    <a:pt x="7" y="63"/>
                  </a:moveTo>
                  <a:lnTo>
                    <a:pt x="9" y="67"/>
                  </a:lnTo>
                  <a:lnTo>
                    <a:pt x="11" y="68"/>
                  </a:lnTo>
                  <a:lnTo>
                    <a:pt x="14" y="70"/>
                  </a:lnTo>
                  <a:lnTo>
                    <a:pt x="15" y="70"/>
                  </a:lnTo>
                  <a:lnTo>
                    <a:pt x="14" y="70"/>
                  </a:lnTo>
                  <a:lnTo>
                    <a:pt x="8" y="68"/>
                  </a:lnTo>
                  <a:lnTo>
                    <a:pt x="9" y="70"/>
                  </a:lnTo>
                  <a:lnTo>
                    <a:pt x="9" y="71"/>
                  </a:lnTo>
                  <a:lnTo>
                    <a:pt x="8" y="73"/>
                  </a:lnTo>
                  <a:lnTo>
                    <a:pt x="2" y="83"/>
                  </a:lnTo>
                  <a:lnTo>
                    <a:pt x="5" y="88"/>
                  </a:lnTo>
                  <a:lnTo>
                    <a:pt x="6" y="94"/>
                  </a:lnTo>
                  <a:lnTo>
                    <a:pt x="7" y="97"/>
                  </a:lnTo>
                  <a:lnTo>
                    <a:pt x="9" y="100"/>
                  </a:lnTo>
                  <a:lnTo>
                    <a:pt x="13" y="103"/>
                  </a:lnTo>
                  <a:lnTo>
                    <a:pt x="14" y="105"/>
                  </a:lnTo>
                  <a:lnTo>
                    <a:pt x="15" y="109"/>
                  </a:lnTo>
                  <a:lnTo>
                    <a:pt x="16" y="114"/>
                  </a:lnTo>
                  <a:lnTo>
                    <a:pt x="18" y="120"/>
                  </a:lnTo>
                  <a:lnTo>
                    <a:pt x="19" y="125"/>
                  </a:lnTo>
                  <a:lnTo>
                    <a:pt x="21" y="127"/>
                  </a:lnTo>
                  <a:lnTo>
                    <a:pt x="21" y="130"/>
                  </a:lnTo>
                  <a:lnTo>
                    <a:pt x="21" y="135"/>
                  </a:lnTo>
                  <a:lnTo>
                    <a:pt x="22" y="144"/>
                  </a:lnTo>
                  <a:lnTo>
                    <a:pt x="27" y="146"/>
                  </a:lnTo>
                  <a:lnTo>
                    <a:pt x="34" y="141"/>
                  </a:lnTo>
                  <a:lnTo>
                    <a:pt x="38" y="142"/>
                  </a:lnTo>
                  <a:lnTo>
                    <a:pt x="43" y="143"/>
                  </a:lnTo>
                  <a:lnTo>
                    <a:pt x="50" y="143"/>
                  </a:lnTo>
                  <a:lnTo>
                    <a:pt x="54" y="149"/>
                  </a:lnTo>
                  <a:lnTo>
                    <a:pt x="55" y="151"/>
                  </a:lnTo>
                  <a:lnTo>
                    <a:pt x="57" y="144"/>
                  </a:lnTo>
                  <a:lnTo>
                    <a:pt x="59" y="142"/>
                  </a:lnTo>
                  <a:lnTo>
                    <a:pt x="60" y="142"/>
                  </a:lnTo>
                  <a:lnTo>
                    <a:pt x="62" y="143"/>
                  </a:lnTo>
                  <a:lnTo>
                    <a:pt x="76" y="143"/>
                  </a:lnTo>
                  <a:lnTo>
                    <a:pt x="82" y="128"/>
                  </a:lnTo>
                  <a:lnTo>
                    <a:pt x="82" y="125"/>
                  </a:lnTo>
                  <a:lnTo>
                    <a:pt x="84" y="121"/>
                  </a:lnTo>
                  <a:lnTo>
                    <a:pt x="86" y="118"/>
                  </a:lnTo>
                  <a:lnTo>
                    <a:pt x="89" y="112"/>
                  </a:lnTo>
                  <a:lnTo>
                    <a:pt x="91" y="109"/>
                  </a:lnTo>
                  <a:lnTo>
                    <a:pt x="104" y="108"/>
                  </a:lnTo>
                  <a:lnTo>
                    <a:pt x="113" y="110"/>
                  </a:lnTo>
                  <a:lnTo>
                    <a:pt x="117" y="114"/>
                  </a:lnTo>
                  <a:lnTo>
                    <a:pt x="121" y="113"/>
                  </a:lnTo>
                  <a:lnTo>
                    <a:pt x="119" y="111"/>
                  </a:lnTo>
                  <a:lnTo>
                    <a:pt x="120" y="105"/>
                  </a:lnTo>
                  <a:lnTo>
                    <a:pt x="122" y="97"/>
                  </a:lnTo>
                  <a:lnTo>
                    <a:pt x="122" y="94"/>
                  </a:lnTo>
                  <a:lnTo>
                    <a:pt x="122" y="92"/>
                  </a:lnTo>
                  <a:lnTo>
                    <a:pt x="120" y="88"/>
                  </a:lnTo>
                  <a:lnTo>
                    <a:pt x="116" y="85"/>
                  </a:lnTo>
                  <a:lnTo>
                    <a:pt x="115" y="84"/>
                  </a:lnTo>
                  <a:lnTo>
                    <a:pt x="114" y="83"/>
                  </a:lnTo>
                  <a:lnTo>
                    <a:pt x="113" y="78"/>
                  </a:lnTo>
                  <a:lnTo>
                    <a:pt x="113" y="73"/>
                  </a:lnTo>
                  <a:lnTo>
                    <a:pt x="114" y="71"/>
                  </a:lnTo>
                  <a:lnTo>
                    <a:pt x="99" y="72"/>
                  </a:lnTo>
                  <a:lnTo>
                    <a:pt x="99" y="71"/>
                  </a:lnTo>
                  <a:lnTo>
                    <a:pt x="97" y="67"/>
                  </a:lnTo>
                  <a:lnTo>
                    <a:pt x="95" y="62"/>
                  </a:lnTo>
                  <a:lnTo>
                    <a:pt x="95" y="61"/>
                  </a:lnTo>
                  <a:lnTo>
                    <a:pt x="95" y="59"/>
                  </a:lnTo>
                  <a:lnTo>
                    <a:pt x="99" y="53"/>
                  </a:lnTo>
                  <a:lnTo>
                    <a:pt x="96" y="47"/>
                  </a:lnTo>
                  <a:lnTo>
                    <a:pt x="95" y="43"/>
                  </a:lnTo>
                  <a:lnTo>
                    <a:pt x="94" y="38"/>
                  </a:lnTo>
                  <a:lnTo>
                    <a:pt x="91" y="37"/>
                  </a:lnTo>
                  <a:lnTo>
                    <a:pt x="90" y="37"/>
                  </a:lnTo>
                  <a:lnTo>
                    <a:pt x="87" y="38"/>
                  </a:lnTo>
                  <a:lnTo>
                    <a:pt x="83" y="37"/>
                  </a:lnTo>
                  <a:lnTo>
                    <a:pt x="79" y="36"/>
                  </a:lnTo>
                  <a:lnTo>
                    <a:pt x="76" y="36"/>
                  </a:lnTo>
                  <a:lnTo>
                    <a:pt x="74" y="35"/>
                  </a:lnTo>
                  <a:lnTo>
                    <a:pt x="72" y="31"/>
                  </a:lnTo>
                  <a:lnTo>
                    <a:pt x="70" y="29"/>
                  </a:lnTo>
                  <a:lnTo>
                    <a:pt x="66" y="28"/>
                  </a:lnTo>
                  <a:lnTo>
                    <a:pt x="62" y="24"/>
                  </a:lnTo>
                  <a:lnTo>
                    <a:pt x="58" y="21"/>
                  </a:lnTo>
                  <a:lnTo>
                    <a:pt x="57" y="20"/>
                  </a:lnTo>
                  <a:lnTo>
                    <a:pt x="55" y="20"/>
                  </a:lnTo>
                  <a:lnTo>
                    <a:pt x="54" y="21"/>
                  </a:lnTo>
                  <a:lnTo>
                    <a:pt x="51" y="21"/>
                  </a:lnTo>
                  <a:lnTo>
                    <a:pt x="47" y="20"/>
                  </a:lnTo>
                  <a:lnTo>
                    <a:pt x="43" y="18"/>
                  </a:lnTo>
                  <a:lnTo>
                    <a:pt x="42" y="14"/>
                  </a:lnTo>
                  <a:lnTo>
                    <a:pt x="42" y="11"/>
                  </a:lnTo>
                  <a:lnTo>
                    <a:pt x="43" y="7"/>
                  </a:lnTo>
                  <a:lnTo>
                    <a:pt x="46" y="3"/>
                  </a:lnTo>
                  <a:lnTo>
                    <a:pt x="43" y="0"/>
                  </a:lnTo>
                  <a:lnTo>
                    <a:pt x="39" y="0"/>
                  </a:lnTo>
                  <a:lnTo>
                    <a:pt x="33" y="2"/>
                  </a:lnTo>
                  <a:lnTo>
                    <a:pt x="27" y="4"/>
                  </a:lnTo>
                  <a:lnTo>
                    <a:pt x="24" y="6"/>
                  </a:lnTo>
                  <a:lnTo>
                    <a:pt x="21" y="10"/>
                  </a:lnTo>
                  <a:lnTo>
                    <a:pt x="16" y="15"/>
                  </a:lnTo>
                  <a:lnTo>
                    <a:pt x="13" y="16"/>
                  </a:lnTo>
                  <a:lnTo>
                    <a:pt x="11" y="18"/>
                  </a:lnTo>
                  <a:lnTo>
                    <a:pt x="11" y="19"/>
                  </a:lnTo>
                  <a:lnTo>
                    <a:pt x="11" y="21"/>
                  </a:lnTo>
                  <a:lnTo>
                    <a:pt x="9" y="22"/>
                  </a:lnTo>
                  <a:lnTo>
                    <a:pt x="7" y="22"/>
                  </a:lnTo>
                  <a:lnTo>
                    <a:pt x="6" y="22"/>
                  </a:lnTo>
                  <a:lnTo>
                    <a:pt x="3" y="21"/>
                  </a:lnTo>
                  <a:lnTo>
                    <a:pt x="2" y="21"/>
                  </a:lnTo>
                  <a:lnTo>
                    <a:pt x="0" y="21"/>
                  </a:lnTo>
                  <a:lnTo>
                    <a:pt x="7" y="34"/>
                  </a:lnTo>
                  <a:lnTo>
                    <a:pt x="5" y="42"/>
                  </a:lnTo>
                  <a:lnTo>
                    <a:pt x="3" y="45"/>
                  </a:lnTo>
                  <a:lnTo>
                    <a:pt x="3" y="47"/>
                  </a:lnTo>
                  <a:lnTo>
                    <a:pt x="3" y="50"/>
                  </a:lnTo>
                  <a:lnTo>
                    <a:pt x="6" y="56"/>
                  </a:lnTo>
                  <a:lnTo>
                    <a:pt x="6" y="57"/>
                  </a:lnTo>
                  <a:lnTo>
                    <a:pt x="5" y="59"/>
                  </a:lnTo>
                  <a:lnTo>
                    <a:pt x="6" y="60"/>
                  </a:lnTo>
                  <a:lnTo>
                    <a:pt x="7" y="63"/>
                  </a:lnTo>
                  <a:close/>
                  <a:moveTo>
                    <a:pt x="30" y="102"/>
                  </a:moveTo>
                  <a:lnTo>
                    <a:pt x="30" y="102"/>
                  </a:lnTo>
                  <a:lnTo>
                    <a:pt x="31" y="104"/>
                  </a:lnTo>
                  <a:lnTo>
                    <a:pt x="32" y="107"/>
                  </a:lnTo>
                  <a:lnTo>
                    <a:pt x="32" y="109"/>
                  </a:lnTo>
                  <a:lnTo>
                    <a:pt x="31" y="109"/>
                  </a:lnTo>
                  <a:lnTo>
                    <a:pt x="30" y="109"/>
                  </a:lnTo>
                  <a:lnTo>
                    <a:pt x="29" y="104"/>
                  </a:lnTo>
                  <a:lnTo>
                    <a:pt x="27" y="102"/>
                  </a:lnTo>
                  <a:lnTo>
                    <a:pt x="29" y="102"/>
                  </a:lnTo>
                  <a:lnTo>
                    <a:pt x="30" y="102"/>
                  </a:lnTo>
                  <a:close/>
                </a:path>
              </a:pathLst>
            </a:custGeom>
            <a:grpFill/>
            <a:ln w="1905">
              <a:solidFill>
                <a:srgbClr val="FAE374"/>
              </a:solidFill>
              <a:prstDash val="solid"/>
              <a:round/>
              <a:headEnd/>
              <a:tailEnd/>
            </a:ln>
          </p:spPr>
          <p:txBody>
            <a:bodyPr/>
            <a:lstStyle/>
            <a:p>
              <a:endParaRPr lang="en-US"/>
            </a:p>
          </p:txBody>
        </p:sp>
        <p:sp>
          <p:nvSpPr>
            <p:cNvPr id="252" name="Freeform 327"/>
            <p:cNvSpPr>
              <a:spLocks noChangeAspect="1"/>
            </p:cNvSpPr>
            <p:nvPr/>
          </p:nvSpPr>
          <p:spPr bwMode="auto">
            <a:xfrm>
              <a:off x="5667496" y="2785516"/>
              <a:ext cx="40493" cy="25676"/>
            </a:xfrm>
            <a:custGeom>
              <a:avLst/>
              <a:gdLst>
                <a:gd name="T0" fmla="*/ 1 w 31"/>
                <a:gd name="T1" fmla="*/ 10 h 18"/>
                <a:gd name="T2" fmla="*/ 0 w 31"/>
                <a:gd name="T3" fmla="*/ 13 h 18"/>
                <a:gd name="T4" fmla="*/ 3 w 31"/>
                <a:gd name="T5" fmla="*/ 18 h 18"/>
                <a:gd name="T6" fmla="*/ 8 w 31"/>
                <a:gd name="T7" fmla="*/ 16 h 18"/>
                <a:gd name="T8" fmla="*/ 13 w 31"/>
                <a:gd name="T9" fmla="*/ 15 h 18"/>
                <a:gd name="T10" fmla="*/ 18 w 31"/>
                <a:gd name="T11" fmla="*/ 18 h 18"/>
                <a:gd name="T12" fmla="*/ 27 w 31"/>
                <a:gd name="T13" fmla="*/ 18 h 18"/>
                <a:gd name="T14" fmla="*/ 31 w 31"/>
                <a:gd name="T15" fmla="*/ 15 h 18"/>
                <a:gd name="T16" fmla="*/ 31 w 31"/>
                <a:gd name="T17" fmla="*/ 11 h 18"/>
                <a:gd name="T18" fmla="*/ 29 w 31"/>
                <a:gd name="T19" fmla="*/ 3 h 18"/>
                <a:gd name="T20" fmla="*/ 23 w 31"/>
                <a:gd name="T21" fmla="*/ 3 h 18"/>
                <a:gd name="T22" fmla="*/ 18 w 31"/>
                <a:gd name="T23" fmla="*/ 3 h 18"/>
                <a:gd name="T24" fmla="*/ 13 w 31"/>
                <a:gd name="T25" fmla="*/ 0 h 18"/>
                <a:gd name="T26" fmla="*/ 7 w 31"/>
                <a:gd name="T27" fmla="*/ 2 h 18"/>
                <a:gd name="T28" fmla="*/ 3 w 31"/>
                <a:gd name="T29" fmla="*/ 4 h 18"/>
                <a:gd name="T30" fmla="*/ 1 w 31"/>
                <a:gd name="T31" fmla="*/ 1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18"/>
                <a:gd name="T50" fmla="*/ 31 w 31"/>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18">
                  <a:moveTo>
                    <a:pt x="1" y="10"/>
                  </a:moveTo>
                  <a:lnTo>
                    <a:pt x="0" y="13"/>
                  </a:lnTo>
                  <a:lnTo>
                    <a:pt x="3" y="18"/>
                  </a:lnTo>
                  <a:lnTo>
                    <a:pt x="8" y="16"/>
                  </a:lnTo>
                  <a:lnTo>
                    <a:pt x="13" y="15"/>
                  </a:lnTo>
                  <a:lnTo>
                    <a:pt x="18" y="18"/>
                  </a:lnTo>
                  <a:lnTo>
                    <a:pt x="27" y="18"/>
                  </a:lnTo>
                  <a:lnTo>
                    <a:pt x="31" y="15"/>
                  </a:lnTo>
                  <a:lnTo>
                    <a:pt x="31" y="11"/>
                  </a:lnTo>
                  <a:lnTo>
                    <a:pt x="29" y="3"/>
                  </a:lnTo>
                  <a:lnTo>
                    <a:pt x="23" y="3"/>
                  </a:lnTo>
                  <a:lnTo>
                    <a:pt x="18" y="3"/>
                  </a:lnTo>
                  <a:lnTo>
                    <a:pt x="13" y="0"/>
                  </a:lnTo>
                  <a:lnTo>
                    <a:pt x="7" y="2"/>
                  </a:lnTo>
                  <a:lnTo>
                    <a:pt x="3" y="4"/>
                  </a:lnTo>
                  <a:lnTo>
                    <a:pt x="1" y="10"/>
                  </a:lnTo>
                  <a:close/>
                </a:path>
              </a:pathLst>
            </a:custGeom>
            <a:grpFill/>
            <a:ln w="1905">
              <a:solidFill>
                <a:srgbClr val="FAE374"/>
              </a:solidFill>
              <a:prstDash val="solid"/>
              <a:round/>
              <a:headEnd/>
              <a:tailEnd/>
            </a:ln>
          </p:spPr>
          <p:txBody>
            <a:bodyPr/>
            <a:lstStyle/>
            <a:p>
              <a:endParaRPr lang="en-US"/>
            </a:p>
          </p:txBody>
        </p:sp>
        <p:sp>
          <p:nvSpPr>
            <p:cNvPr id="253" name="Freeform 328"/>
            <p:cNvSpPr>
              <a:spLocks noChangeAspect="1"/>
            </p:cNvSpPr>
            <p:nvPr/>
          </p:nvSpPr>
          <p:spPr bwMode="auto">
            <a:xfrm>
              <a:off x="4507567" y="3063671"/>
              <a:ext cx="35268" cy="119821"/>
            </a:xfrm>
            <a:custGeom>
              <a:avLst/>
              <a:gdLst>
                <a:gd name="T0" fmla="*/ 11 w 27"/>
                <a:gd name="T1" fmla="*/ 83 h 84"/>
                <a:gd name="T2" fmla="*/ 19 w 27"/>
                <a:gd name="T3" fmla="*/ 80 h 84"/>
                <a:gd name="T4" fmla="*/ 20 w 27"/>
                <a:gd name="T5" fmla="*/ 72 h 84"/>
                <a:gd name="T6" fmla="*/ 20 w 27"/>
                <a:gd name="T7" fmla="*/ 69 h 84"/>
                <a:gd name="T8" fmla="*/ 19 w 27"/>
                <a:gd name="T9" fmla="*/ 64 h 84"/>
                <a:gd name="T10" fmla="*/ 18 w 27"/>
                <a:gd name="T11" fmla="*/ 62 h 84"/>
                <a:gd name="T12" fmla="*/ 19 w 27"/>
                <a:gd name="T13" fmla="*/ 54 h 84"/>
                <a:gd name="T14" fmla="*/ 19 w 27"/>
                <a:gd name="T15" fmla="*/ 51 h 84"/>
                <a:gd name="T16" fmla="*/ 19 w 27"/>
                <a:gd name="T17" fmla="*/ 47 h 84"/>
                <a:gd name="T18" fmla="*/ 20 w 27"/>
                <a:gd name="T19" fmla="*/ 47 h 84"/>
                <a:gd name="T20" fmla="*/ 22 w 27"/>
                <a:gd name="T21" fmla="*/ 47 h 84"/>
                <a:gd name="T22" fmla="*/ 21 w 27"/>
                <a:gd name="T23" fmla="*/ 44 h 84"/>
                <a:gd name="T24" fmla="*/ 21 w 27"/>
                <a:gd name="T25" fmla="*/ 43 h 84"/>
                <a:gd name="T26" fmla="*/ 24 w 27"/>
                <a:gd name="T27" fmla="*/ 39 h 84"/>
                <a:gd name="T28" fmla="*/ 25 w 27"/>
                <a:gd name="T29" fmla="*/ 37 h 84"/>
                <a:gd name="T30" fmla="*/ 25 w 27"/>
                <a:gd name="T31" fmla="*/ 32 h 84"/>
                <a:gd name="T32" fmla="*/ 27 w 27"/>
                <a:gd name="T33" fmla="*/ 29 h 84"/>
                <a:gd name="T34" fmla="*/ 27 w 27"/>
                <a:gd name="T35" fmla="*/ 29 h 84"/>
                <a:gd name="T36" fmla="*/ 26 w 27"/>
                <a:gd name="T37" fmla="*/ 26 h 84"/>
                <a:gd name="T38" fmla="*/ 27 w 27"/>
                <a:gd name="T39" fmla="*/ 23 h 84"/>
                <a:gd name="T40" fmla="*/ 27 w 27"/>
                <a:gd name="T41" fmla="*/ 19 h 84"/>
                <a:gd name="T42" fmla="*/ 26 w 27"/>
                <a:gd name="T43" fmla="*/ 18 h 84"/>
                <a:gd name="T44" fmla="*/ 24 w 27"/>
                <a:gd name="T45" fmla="*/ 14 h 84"/>
                <a:gd name="T46" fmla="*/ 25 w 27"/>
                <a:gd name="T47" fmla="*/ 14 h 84"/>
                <a:gd name="T48" fmla="*/ 25 w 27"/>
                <a:gd name="T49" fmla="*/ 10 h 84"/>
                <a:gd name="T50" fmla="*/ 19 w 27"/>
                <a:gd name="T51" fmla="*/ 5 h 84"/>
                <a:gd name="T52" fmla="*/ 19 w 27"/>
                <a:gd name="T53" fmla="*/ 4 h 84"/>
                <a:gd name="T54" fmla="*/ 18 w 27"/>
                <a:gd name="T55" fmla="*/ 2 h 84"/>
                <a:gd name="T56" fmla="*/ 14 w 27"/>
                <a:gd name="T57" fmla="*/ 0 h 84"/>
                <a:gd name="T58" fmla="*/ 9 w 27"/>
                <a:gd name="T59" fmla="*/ 6 h 84"/>
                <a:gd name="T60" fmla="*/ 9 w 27"/>
                <a:gd name="T61" fmla="*/ 7 h 84"/>
                <a:gd name="T62" fmla="*/ 8 w 27"/>
                <a:gd name="T63" fmla="*/ 10 h 84"/>
                <a:gd name="T64" fmla="*/ 4 w 27"/>
                <a:gd name="T65" fmla="*/ 11 h 84"/>
                <a:gd name="T66" fmla="*/ 3 w 27"/>
                <a:gd name="T67" fmla="*/ 14 h 84"/>
                <a:gd name="T68" fmla="*/ 2 w 27"/>
                <a:gd name="T69" fmla="*/ 14 h 84"/>
                <a:gd name="T70" fmla="*/ 0 w 27"/>
                <a:gd name="T71" fmla="*/ 24 h 84"/>
                <a:gd name="T72" fmla="*/ 6 w 27"/>
                <a:gd name="T73" fmla="*/ 27 h 84"/>
                <a:gd name="T74" fmla="*/ 8 w 27"/>
                <a:gd name="T75" fmla="*/ 34 h 84"/>
                <a:gd name="T76" fmla="*/ 8 w 27"/>
                <a:gd name="T77" fmla="*/ 37 h 84"/>
                <a:gd name="T78" fmla="*/ 8 w 27"/>
                <a:gd name="T79" fmla="*/ 39 h 84"/>
                <a:gd name="T80" fmla="*/ 9 w 27"/>
                <a:gd name="T81" fmla="*/ 44 h 84"/>
                <a:gd name="T82" fmla="*/ 8 w 27"/>
                <a:gd name="T83" fmla="*/ 46 h 84"/>
                <a:gd name="T84" fmla="*/ 8 w 27"/>
                <a:gd name="T85" fmla="*/ 52 h 84"/>
                <a:gd name="T86" fmla="*/ 8 w 27"/>
                <a:gd name="T87" fmla="*/ 56 h 84"/>
                <a:gd name="T88" fmla="*/ 8 w 27"/>
                <a:gd name="T89" fmla="*/ 64 h 84"/>
                <a:gd name="T90" fmla="*/ 6 w 27"/>
                <a:gd name="T91" fmla="*/ 68 h 84"/>
                <a:gd name="T92" fmla="*/ 8 w 27"/>
                <a:gd name="T93" fmla="*/ 71 h 84"/>
                <a:gd name="T94" fmla="*/ 8 w 27"/>
                <a:gd name="T95" fmla="*/ 78 h 84"/>
                <a:gd name="T96" fmla="*/ 8 w 27"/>
                <a:gd name="T97" fmla="*/ 78 h 84"/>
                <a:gd name="T98" fmla="*/ 9 w 27"/>
                <a:gd name="T99" fmla="*/ 80 h 84"/>
                <a:gd name="T100" fmla="*/ 11 w 27"/>
                <a:gd name="T101" fmla="*/ 83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
                <a:gd name="T154" fmla="*/ 0 h 84"/>
                <a:gd name="T155" fmla="*/ 27 w 27"/>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 h="84">
                  <a:moveTo>
                    <a:pt x="11" y="83"/>
                  </a:moveTo>
                  <a:lnTo>
                    <a:pt x="11" y="83"/>
                  </a:lnTo>
                  <a:lnTo>
                    <a:pt x="14" y="81"/>
                  </a:lnTo>
                  <a:lnTo>
                    <a:pt x="19" y="80"/>
                  </a:lnTo>
                  <a:lnTo>
                    <a:pt x="20" y="72"/>
                  </a:lnTo>
                  <a:lnTo>
                    <a:pt x="20" y="69"/>
                  </a:lnTo>
                  <a:lnTo>
                    <a:pt x="19" y="67"/>
                  </a:lnTo>
                  <a:lnTo>
                    <a:pt x="19" y="64"/>
                  </a:lnTo>
                  <a:lnTo>
                    <a:pt x="18" y="62"/>
                  </a:lnTo>
                  <a:lnTo>
                    <a:pt x="19" y="57"/>
                  </a:lnTo>
                  <a:lnTo>
                    <a:pt x="19" y="54"/>
                  </a:lnTo>
                  <a:lnTo>
                    <a:pt x="19" y="51"/>
                  </a:lnTo>
                  <a:lnTo>
                    <a:pt x="19" y="48"/>
                  </a:lnTo>
                  <a:lnTo>
                    <a:pt x="19" y="47"/>
                  </a:lnTo>
                  <a:lnTo>
                    <a:pt x="20" y="47"/>
                  </a:lnTo>
                  <a:lnTo>
                    <a:pt x="21" y="47"/>
                  </a:lnTo>
                  <a:lnTo>
                    <a:pt x="22" y="47"/>
                  </a:lnTo>
                  <a:lnTo>
                    <a:pt x="22" y="45"/>
                  </a:lnTo>
                  <a:lnTo>
                    <a:pt x="21" y="44"/>
                  </a:lnTo>
                  <a:lnTo>
                    <a:pt x="21" y="43"/>
                  </a:lnTo>
                  <a:lnTo>
                    <a:pt x="21" y="42"/>
                  </a:lnTo>
                  <a:lnTo>
                    <a:pt x="24" y="39"/>
                  </a:lnTo>
                  <a:lnTo>
                    <a:pt x="25" y="37"/>
                  </a:lnTo>
                  <a:lnTo>
                    <a:pt x="25" y="32"/>
                  </a:lnTo>
                  <a:lnTo>
                    <a:pt x="25" y="30"/>
                  </a:lnTo>
                  <a:lnTo>
                    <a:pt x="27" y="29"/>
                  </a:lnTo>
                  <a:lnTo>
                    <a:pt x="27" y="28"/>
                  </a:lnTo>
                  <a:lnTo>
                    <a:pt x="26" y="26"/>
                  </a:lnTo>
                  <a:lnTo>
                    <a:pt x="27" y="23"/>
                  </a:lnTo>
                  <a:lnTo>
                    <a:pt x="27" y="20"/>
                  </a:lnTo>
                  <a:lnTo>
                    <a:pt x="27" y="19"/>
                  </a:lnTo>
                  <a:lnTo>
                    <a:pt x="26" y="18"/>
                  </a:lnTo>
                  <a:lnTo>
                    <a:pt x="24" y="15"/>
                  </a:lnTo>
                  <a:lnTo>
                    <a:pt x="24" y="14"/>
                  </a:lnTo>
                  <a:lnTo>
                    <a:pt x="25" y="14"/>
                  </a:lnTo>
                  <a:lnTo>
                    <a:pt x="25" y="12"/>
                  </a:lnTo>
                  <a:lnTo>
                    <a:pt x="25" y="10"/>
                  </a:lnTo>
                  <a:lnTo>
                    <a:pt x="25" y="7"/>
                  </a:lnTo>
                  <a:lnTo>
                    <a:pt x="19" y="5"/>
                  </a:lnTo>
                  <a:lnTo>
                    <a:pt x="19" y="4"/>
                  </a:lnTo>
                  <a:lnTo>
                    <a:pt x="19" y="3"/>
                  </a:lnTo>
                  <a:lnTo>
                    <a:pt x="18" y="2"/>
                  </a:lnTo>
                  <a:lnTo>
                    <a:pt x="14" y="0"/>
                  </a:lnTo>
                  <a:lnTo>
                    <a:pt x="13" y="0"/>
                  </a:lnTo>
                  <a:lnTo>
                    <a:pt x="9" y="6"/>
                  </a:lnTo>
                  <a:lnTo>
                    <a:pt x="9" y="7"/>
                  </a:lnTo>
                  <a:lnTo>
                    <a:pt x="8" y="10"/>
                  </a:lnTo>
                  <a:lnTo>
                    <a:pt x="4" y="11"/>
                  </a:lnTo>
                  <a:lnTo>
                    <a:pt x="4" y="13"/>
                  </a:lnTo>
                  <a:lnTo>
                    <a:pt x="3" y="14"/>
                  </a:lnTo>
                  <a:lnTo>
                    <a:pt x="2" y="14"/>
                  </a:lnTo>
                  <a:lnTo>
                    <a:pt x="0" y="14"/>
                  </a:lnTo>
                  <a:lnTo>
                    <a:pt x="0" y="24"/>
                  </a:lnTo>
                  <a:lnTo>
                    <a:pt x="6" y="27"/>
                  </a:lnTo>
                  <a:lnTo>
                    <a:pt x="8" y="29"/>
                  </a:lnTo>
                  <a:lnTo>
                    <a:pt x="8" y="34"/>
                  </a:lnTo>
                  <a:lnTo>
                    <a:pt x="8" y="37"/>
                  </a:lnTo>
                  <a:lnTo>
                    <a:pt x="8" y="39"/>
                  </a:lnTo>
                  <a:lnTo>
                    <a:pt x="9" y="42"/>
                  </a:lnTo>
                  <a:lnTo>
                    <a:pt x="9" y="44"/>
                  </a:lnTo>
                  <a:lnTo>
                    <a:pt x="8" y="46"/>
                  </a:lnTo>
                  <a:lnTo>
                    <a:pt x="8" y="49"/>
                  </a:lnTo>
                  <a:lnTo>
                    <a:pt x="8" y="52"/>
                  </a:lnTo>
                  <a:lnTo>
                    <a:pt x="8" y="56"/>
                  </a:lnTo>
                  <a:lnTo>
                    <a:pt x="9" y="60"/>
                  </a:lnTo>
                  <a:lnTo>
                    <a:pt x="8" y="64"/>
                  </a:lnTo>
                  <a:lnTo>
                    <a:pt x="6" y="68"/>
                  </a:lnTo>
                  <a:lnTo>
                    <a:pt x="8" y="71"/>
                  </a:lnTo>
                  <a:lnTo>
                    <a:pt x="8" y="76"/>
                  </a:lnTo>
                  <a:lnTo>
                    <a:pt x="8" y="78"/>
                  </a:lnTo>
                  <a:lnTo>
                    <a:pt x="9" y="80"/>
                  </a:lnTo>
                  <a:lnTo>
                    <a:pt x="10" y="84"/>
                  </a:lnTo>
                  <a:lnTo>
                    <a:pt x="11" y="83"/>
                  </a:lnTo>
                  <a:close/>
                </a:path>
              </a:pathLst>
            </a:custGeom>
            <a:grpFill/>
            <a:ln w="1905">
              <a:solidFill>
                <a:srgbClr val="FAE374"/>
              </a:solidFill>
              <a:prstDash val="solid"/>
              <a:round/>
              <a:headEnd/>
              <a:tailEnd/>
            </a:ln>
          </p:spPr>
          <p:txBody>
            <a:bodyPr/>
            <a:lstStyle/>
            <a:p>
              <a:endParaRPr lang="en-US"/>
            </a:p>
          </p:txBody>
        </p:sp>
        <p:sp>
          <p:nvSpPr>
            <p:cNvPr id="254" name="Freeform 329"/>
            <p:cNvSpPr>
              <a:spLocks noChangeAspect="1"/>
            </p:cNvSpPr>
            <p:nvPr/>
          </p:nvSpPr>
          <p:spPr bwMode="auto">
            <a:xfrm>
              <a:off x="4819755" y="2209235"/>
              <a:ext cx="97967" cy="99851"/>
            </a:xfrm>
            <a:custGeom>
              <a:avLst/>
              <a:gdLst>
                <a:gd name="T0" fmla="*/ 24 w 75"/>
                <a:gd name="T1" fmla="*/ 12 h 70"/>
                <a:gd name="T2" fmla="*/ 29 w 75"/>
                <a:gd name="T3" fmla="*/ 10 h 70"/>
                <a:gd name="T4" fmla="*/ 33 w 75"/>
                <a:gd name="T5" fmla="*/ 8 h 70"/>
                <a:gd name="T6" fmla="*/ 34 w 75"/>
                <a:gd name="T7" fmla="*/ 2 h 70"/>
                <a:gd name="T8" fmla="*/ 38 w 75"/>
                <a:gd name="T9" fmla="*/ 2 h 70"/>
                <a:gd name="T10" fmla="*/ 42 w 75"/>
                <a:gd name="T11" fmla="*/ 1 h 70"/>
                <a:gd name="T12" fmla="*/ 43 w 75"/>
                <a:gd name="T13" fmla="*/ 2 h 70"/>
                <a:gd name="T14" fmla="*/ 45 w 75"/>
                <a:gd name="T15" fmla="*/ 4 h 70"/>
                <a:gd name="T16" fmla="*/ 49 w 75"/>
                <a:gd name="T17" fmla="*/ 2 h 70"/>
                <a:gd name="T18" fmla="*/ 55 w 75"/>
                <a:gd name="T19" fmla="*/ 3 h 70"/>
                <a:gd name="T20" fmla="*/ 61 w 75"/>
                <a:gd name="T21" fmla="*/ 8 h 70"/>
                <a:gd name="T22" fmla="*/ 62 w 75"/>
                <a:gd name="T23" fmla="*/ 10 h 70"/>
                <a:gd name="T24" fmla="*/ 64 w 75"/>
                <a:gd name="T25" fmla="*/ 12 h 70"/>
                <a:gd name="T26" fmla="*/ 65 w 75"/>
                <a:gd name="T27" fmla="*/ 18 h 70"/>
                <a:gd name="T28" fmla="*/ 66 w 75"/>
                <a:gd name="T29" fmla="*/ 26 h 70"/>
                <a:gd name="T30" fmla="*/ 67 w 75"/>
                <a:gd name="T31" fmla="*/ 29 h 70"/>
                <a:gd name="T32" fmla="*/ 74 w 75"/>
                <a:gd name="T33" fmla="*/ 35 h 70"/>
                <a:gd name="T34" fmla="*/ 75 w 75"/>
                <a:gd name="T35" fmla="*/ 42 h 70"/>
                <a:gd name="T36" fmla="*/ 72 w 75"/>
                <a:gd name="T37" fmla="*/ 43 h 70"/>
                <a:gd name="T38" fmla="*/ 67 w 75"/>
                <a:gd name="T39" fmla="*/ 43 h 70"/>
                <a:gd name="T40" fmla="*/ 69 w 75"/>
                <a:gd name="T41" fmla="*/ 46 h 70"/>
                <a:gd name="T42" fmla="*/ 71 w 75"/>
                <a:gd name="T43" fmla="*/ 49 h 70"/>
                <a:gd name="T44" fmla="*/ 67 w 75"/>
                <a:gd name="T45" fmla="*/ 61 h 70"/>
                <a:gd name="T46" fmla="*/ 64 w 75"/>
                <a:gd name="T47" fmla="*/ 65 h 70"/>
                <a:gd name="T48" fmla="*/ 63 w 75"/>
                <a:gd name="T49" fmla="*/ 69 h 70"/>
                <a:gd name="T50" fmla="*/ 57 w 75"/>
                <a:gd name="T51" fmla="*/ 68 h 70"/>
                <a:gd name="T52" fmla="*/ 50 w 75"/>
                <a:gd name="T53" fmla="*/ 68 h 70"/>
                <a:gd name="T54" fmla="*/ 48 w 75"/>
                <a:gd name="T55" fmla="*/ 68 h 70"/>
                <a:gd name="T56" fmla="*/ 43 w 75"/>
                <a:gd name="T57" fmla="*/ 67 h 70"/>
                <a:gd name="T58" fmla="*/ 42 w 75"/>
                <a:gd name="T59" fmla="*/ 70 h 70"/>
                <a:gd name="T60" fmla="*/ 38 w 75"/>
                <a:gd name="T61" fmla="*/ 68 h 70"/>
                <a:gd name="T62" fmla="*/ 29 w 75"/>
                <a:gd name="T63" fmla="*/ 67 h 70"/>
                <a:gd name="T64" fmla="*/ 18 w 75"/>
                <a:gd name="T65" fmla="*/ 66 h 70"/>
                <a:gd name="T66" fmla="*/ 10 w 75"/>
                <a:gd name="T67" fmla="*/ 66 h 70"/>
                <a:gd name="T68" fmla="*/ 7 w 75"/>
                <a:gd name="T69" fmla="*/ 68 h 70"/>
                <a:gd name="T70" fmla="*/ 4 w 75"/>
                <a:gd name="T71" fmla="*/ 66 h 70"/>
                <a:gd name="T72" fmla="*/ 1 w 75"/>
                <a:gd name="T73" fmla="*/ 59 h 70"/>
                <a:gd name="T74" fmla="*/ 4 w 75"/>
                <a:gd name="T75" fmla="*/ 54 h 70"/>
                <a:gd name="T76" fmla="*/ 4 w 75"/>
                <a:gd name="T77" fmla="*/ 50 h 70"/>
                <a:gd name="T78" fmla="*/ 0 w 75"/>
                <a:gd name="T79" fmla="*/ 42 h 70"/>
                <a:gd name="T80" fmla="*/ 10 w 75"/>
                <a:gd name="T81" fmla="*/ 40 h 70"/>
                <a:gd name="T82" fmla="*/ 13 w 75"/>
                <a:gd name="T83" fmla="*/ 39 h 70"/>
                <a:gd name="T84" fmla="*/ 16 w 75"/>
                <a:gd name="T85" fmla="*/ 36 h 70"/>
                <a:gd name="T86" fmla="*/ 17 w 75"/>
                <a:gd name="T87" fmla="*/ 27 h 70"/>
                <a:gd name="T88" fmla="*/ 21 w 75"/>
                <a:gd name="T89" fmla="*/ 20 h 70"/>
                <a:gd name="T90" fmla="*/ 22 w 75"/>
                <a:gd name="T91" fmla="*/ 15 h 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70"/>
                <a:gd name="T140" fmla="*/ 75 w 75"/>
                <a:gd name="T141" fmla="*/ 70 h 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70">
                  <a:moveTo>
                    <a:pt x="22" y="15"/>
                  </a:moveTo>
                  <a:lnTo>
                    <a:pt x="22" y="15"/>
                  </a:lnTo>
                  <a:lnTo>
                    <a:pt x="24" y="12"/>
                  </a:lnTo>
                  <a:lnTo>
                    <a:pt x="26" y="10"/>
                  </a:lnTo>
                  <a:lnTo>
                    <a:pt x="29" y="10"/>
                  </a:lnTo>
                  <a:lnTo>
                    <a:pt x="31" y="11"/>
                  </a:lnTo>
                  <a:lnTo>
                    <a:pt x="32" y="11"/>
                  </a:lnTo>
                  <a:lnTo>
                    <a:pt x="33" y="8"/>
                  </a:lnTo>
                  <a:lnTo>
                    <a:pt x="33" y="4"/>
                  </a:lnTo>
                  <a:lnTo>
                    <a:pt x="34" y="2"/>
                  </a:lnTo>
                  <a:lnTo>
                    <a:pt x="35" y="1"/>
                  </a:lnTo>
                  <a:lnTo>
                    <a:pt x="38" y="2"/>
                  </a:lnTo>
                  <a:lnTo>
                    <a:pt x="40" y="2"/>
                  </a:lnTo>
                  <a:lnTo>
                    <a:pt x="42" y="1"/>
                  </a:lnTo>
                  <a:lnTo>
                    <a:pt x="42" y="0"/>
                  </a:lnTo>
                  <a:lnTo>
                    <a:pt x="42" y="1"/>
                  </a:lnTo>
                  <a:lnTo>
                    <a:pt x="43" y="2"/>
                  </a:lnTo>
                  <a:lnTo>
                    <a:pt x="43" y="4"/>
                  </a:lnTo>
                  <a:lnTo>
                    <a:pt x="45" y="4"/>
                  </a:lnTo>
                  <a:lnTo>
                    <a:pt x="48" y="2"/>
                  </a:lnTo>
                  <a:lnTo>
                    <a:pt x="49" y="2"/>
                  </a:lnTo>
                  <a:lnTo>
                    <a:pt x="55" y="3"/>
                  </a:lnTo>
                  <a:lnTo>
                    <a:pt x="58" y="5"/>
                  </a:lnTo>
                  <a:lnTo>
                    <a:pt x="59" y="7"/>
                  </a:lnTo>
                  <a:lnTo>
                    <a:pt x="61" y="8"/>
                  </a:lnTo>
                  <a:lnTo>
                    <a:pt x="61" y="9"/>
                  </a:lnTo>
                  <a:lnTo>
                    <a:pt x="62" y="10"/>
                  </a:lnTo>
                  <a:lnTo>
                    <a:pt x="63" y="10"/>
                  </a:lnTo>
                  <a:lnTo>
                    <a:pt x="64" y="12"/>
                  </a:lnTo>
                  <a:lnTo>
                    <a:pt x="64" y="15"/>
                  </a:lnTo>
                  <a:lnTo>
                    <a:pt x="65" y="17"/>
                  </a:lnTo>
                  <a:lnTo>
                    <a:pt x="65" y="18"/>
                  </a:lnTo>
                  <a:lnTo>
                    <a:pt x="66" y="21"/>
                  </a:lnTo>
                  <a:lnTo>
                    <a:pt x="66" y="26"/>
                  </a:lnTo>
                  <a:lnTo>
                    <a:pt x="66" y="28"/>
                  </a:lnTo>
                  <a:lnTo>
                    <a:pt x="67" y="29"/>
                  </a:lnTo>
                  <a:lnTo>
                    <a:pt x="71" y="32"/>
                  </a:lnTo>
                  <a:lnTo>
                    <a:pt x="72" y="33"/>
                  </a:lnTo>
                  <a:lnTo>
                    <a:pt x="74" y="35"/>
                  </a:lnTo>
                  <a:lnTo>
                    <a:pt x="75" y="40"/>
                  </a:lnTo>
                  <a:lnTo>
                    <a:pt x="75" y="42"/>
                  </a:lnTo>
                  <a:lnTo>
                    <a:pt x="74" y="43"/>
                  </a:lnTo>
                  <a:lnTo>
                    <a:pt x="72" y="43"/>
                  </a:lnTo>
                  <a:lnTo>
                    <a:pt x="70" y="42"/>
                  </a:lnTo>
                  <a:lnTo>
                    <a:pt x="69" y="42"/>
                  </a:lnTo>
                  <a:lnTo>
                    <a:pt x="67" y="43"/>
                  </a:lnTo>
                  <a:lnTo>
                    <a:pt x="67" y="45"/>
                  </a:lnTo>
                  <a:lnTo>
                    <a:pt x="69" y="46"/>
                  </a:lnTo>
                  <a:lnTo>
                    <a:pt x="70" y="48"/>
                  </a:lnTo>
                  <a:lnTo>
                    <a:pt x="71" y="49"/>
                  </a:lnTo>
                  <a:lnTo>
                    <a:pt x="71" y="61"/>
                  </a:lnTo>
                  <a:lnTo>
                    <a:pt x="67" y="61"/>
                  </a:lnTo>
                  <a:lnTo>
                    <a:pt x="65" y="62"/>
                  </a:lnTo>
                  <a:lnTo>
                    <a:pt x="64" y="65"/>
                  </a:lnTo>
                  <a:lnTo>
                    <a:pt x="64" y="68"/>
                  </a:lnTo>
                  <a:lnTo>
                    <a:pt x="63" y="69"/>
                  </a:lnTo>
                  <a:lnTo>
                    <a:pt x="62" y="69"/>
                  </a:lnTo>
                  <a:lnTo>
                    <a:pt x="57" y="68"/>
                  </a:lnTo>
                  <a:lnTo>
                    <a:pt x="53" y="68"/>
                  </a:lnTo>
                  <a:lnTo>
                    <a:pt x="50" y="68"/>
                  </a:lnTo>
                  <a:lnTo>
                    <a:pt x="49" y="67"/>
                  </a:lnTo>
                  <a:lnTo>
                    <a:pt x="48" y="68"/>
                  </a:lnTo>
                  <a:lnTo>
                    <a:pt x="47" y="68"/>
                  </a:lnTo>
                  <a:lnTo>
                    <a:pt x="46" y="68"/>
                  </a:lnTo>
                  <a:lnTo>
                    <a:pt x="43" y="67"/>
                  </a:lnTo>
                  <a:lnTo>
                    <a:pt x="42" y="68"/>
                  </a:lnTo>
                  <a:lnTo>
                    <a:pt x="42" y="70"/>
                  </a:lnTo>
                  <a:lnTo>
                    <a:pt x="41" y="67"/>
                  </a:lnTo>
                  <a:lnTo>
                    <a:pt x="38" y="68"/>
                  </a:lnTo>
                  <a:lnTo>
                    <a:pt x="33" y="68"/>
                  </a:lnTo>
                  <a:lnTo>
                    <a:pt x="29" y="67"/>
                  </a:lnTo>
                  <a:lnTo>
                    <a:pt x="18" y="66"/>
                  </a:lnTo>
                  <a:lnTo>
                    <a:pt x="14" y="66"/>
                  </a:lnTo>
                  <a:lnTo>
                    <a:pt x="10" y="66"/>
                  </a:lnTo>
                  <a:lnTo>
                    <a:pt x="9" y="68"/>
                  </a:lnTo>
                  <a:lnTo>
                    <a:pt x="8" y="69"/>
                  </a:lnTo>
                  <a:lnTo>
                    <a:pt x="7" y="68"/>
                  </a:lnTo>
                  <a:lnTo>
                    <a:pt x="5" y="66"/>
                  </a:lnTo>
                  <a:lnTo>
                    <a:pt x="4" y="66"/>
                  </a:lnTo>
                  <a:lnTo>
                    <a:pt x="1" y="67"/>
                  </a:lnTo>
                  <a:lnTo>
                    <a:pt x="1" y="59"/>
                  </a:lnTo>
                  <a:lnTo>
                    <a:pt x="1" y="57"/>
                  </a:lnTo>
                  <a:lnTo>
                    <a:pt x="4" y="54"/>
                  </a:lnTo>
                  <a:lnTo>
                    <a:pt x="4" y="52"/>
                  </a:lnTo>
                  <a:lnTo>
                    <a:pt x="4" y="50"/>
                  </a:lnTo>
                  <a:lnTo>
                    <a:pt x="1" y="48"/>
                  </a:lnTo>
                  <a:lnTo>
                    <a:pt x="1" y="45"/>
                  </a:lnTo>
                  <a:lnTo>
                    <a:pt x="0" y="42"/>
                  </a:lnTo>
                  <a:lnTo>
                    <a:pt x="6" y="40"/>
                  </a:lnTo>
                  <a:lnTo>
                    <a:pt x="10" y="40"/>
                  </a:lnTo>
                  <a:lnTo>
                    <a:pt x="12" y="40"/>
                  </a:lnTo>
                  <a:lnTo>
                    <a:pt x="13" y="39"/>
                  </a:lnTo>
                  <a:lnTo>
                    <a:pt x="13" y="36"/>
                  </a:lnTo>
                  <a:lnTo>
                    <a:pt x="16" y="36"/>
                  </a:lnTo>
                  <a:lnTo>
                    <a:pt x="16" y="29"/>
                  </a:lnTo>
                  <a:lnTo>
                    <a:pt x="17" y="27"/>
                  </a:lnTo>
                  <a:lnTo>
                    <a:pt x="17" y="25"/>
                  </a:lnTo>
                  <a:lnTo>
                    <a:pt x="21" y="20"/>
                  </a:lnTo>
                  <a:lnTo>
                    <a:pt x="22" y="19"/>
                  </a:lnTo>
                  <a:lnTo>
                    <a:pt x="22" y="17"/>
                  </a:lnTo>
                  <a:lnTo>
                    <a:pt x="22" y="15"/>
                  </a:lnTo>
                  <a:close/>
                </a:path>
              </a:pathLst>
            </a:custGeom>
            <a:grpFill/>
            <a:ln w="1905">
              <a:solidFill>
                <a:srgbClr val="FAE374"/>
              </a:solidFill>
              <a:prstDash val="solid"/>
              <a:round/>
              <a:headEnd/>
              <a:tailEnd/>
            </a:ln>
          </p:spPr>
          <p:txBody>
            <a:bodyPr/>
            <a:lstStyle/>
            <a:p>
              <a:endParaRPr lang="en-US"/>
            </a:p>
          </p:txBody>
        </p:sp>
        <p:sp>
          <p:nvSpPr>
            <p:cNvPr id="255" name="Freeform 330"/>
            <p:cNvSpPr>
              <a:spLocks noChangeAspect="1"/>
            </p:cNvSpPr>
            <p:nvPr/>
          </p:nvSpPr>
          <p:spPr bwMode="auto">
            <a:xfrm>
              <a:off x="3326738" y="2963820"/>
              <a:ext cx="16981" cy="44220"/>
            </a:xfrm>
            <a:custGeom>
              <a:avLst/>
              <a:gdLst>
                <a:gd name="T0" fmla="*/ 8 w 13"/>
                <a:gd name="T1" fmla="*/ 0 h 31"/>
                <a:gd name="T2" fmla="*/ 8 w 13"/>
                <a:gd name="T3" fmla="*/ 0 h 31"/>
                <a:gd name="T4" fmla="*/ 7 w 13"/>
                <a:gd name="T5" fmla="*/ 0 h 31"/>
                <a:gd name="T6" fmla="*/ 6 w 13"/>
                <a:gd name="T7" fmla="*/ 0 h 31"/>
                <a:gd name="T8" fmla="*/ 5 w 13"/>
                <a:gd name="T9" fmla="*/ 1 h 31"/>
                <a:gd name="T10" fmla="*/ 0 w 13"/>
                <a:gd name="T11" fmla="*/ 3 h 31"/>
                <a:gd name="T12" fmla="*/ 2 w 13"/>
                <a:gd name="T13" fmla="*/ 31 h 31"/>
                <a:gd name="T14" fmla="*/ 6 w 13"/>
                <a:gd name="T15" fmla="*/ 31 h 31"/>
                <a:gd name="T16" fmla="*/ 6 w 13"/>
                <a:gd name="T17" fmla="*/ 31 h 31"/>
                <a:gd name="T18" fmla="*/ 12 w 13"/>
                <a:gd name="T19" fmla="*/ 16 h 31"/>
                <a:gd name="T20" fmla="*/ 13 w 13"/>
                <a:gd name="T21" fmla="*/ 9 h 31"/>
                <a:gd name="T22" fmla="*/ 13 w 13"/>
                <a:gd name="T23" fmla="*/ 3 h 31"/>
                <a:gd name="T24" fmla="*/ 13 w 13"/>
                <a:gd name="T25" fmla="*/ 3 h 31"/>
                <a:gd name="T26" fmla="*/ 11 w 13"/>
                <a:gd name="T27" fmla="*/ 0 h 31"/>
                <a:gd name="T28" fmla="*/ 8 w 13"/>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31"/>
                <a:gd name="T47" fmla="*/ 13 w 13"/>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31">
                  <a:moveTo>
                    <a:pt x="8" y="0"/>
                  </a:moveTo>
                  <a:lnTo>
                    <a:pt x="8" y="0"/>
                  </a:lnTo>
                  <a:lnTo>
                    <a:pt x="7" y="0"/>
                  </a:lnTo>
                  <a:lnTo>
                    <a:pt x="6" y="0"/>
                  </a:lnTo>
                  <a:lnTo>
                    <a:pt x="5" y="1"/>
                  </a:lnTo>
                  <a:lnTo>
                    <a:pt x="0" y="3"/>
                  </a:lnTo>
                  <a:lnTo>
                    <a:pt x="2" y="31"/>
                  </a:lnTo>
                  <a:lnTo>
                    <a:pt x="6" y="31"/>
                  </a:lnTo>
                  <a:lnTo>
                    <a:pt x="12" y="16"/>
                  </a:lnTo>
                  <a:lnTo>
                    <a:pt x="13" y="9"/>
                  </a:lnTo>
                  <a:lnTo>
                    <a:pt x="13" y="3"/>
                  </a:lnTo>
                  <a:lnTo>
                    <a:pt x="11" y="0"/>
                  </a:lnTo>
                  <a:lnTo>
                    <a:pt x="8" y="0"/>
                  </a:lnTo>
                  <a:close/>
                </a:path>
              </a:pathLst>
            </a:custGeom>
            <a:grpFill/>
            <a:ln w="1905">
              <a:solidFill>
                <a:srgbClr val="FAE374"/>
              </a:solidFill>
              <a:prstDash val="solid"/>
              <a:round/>
              <a:headEnd/>
              <a:tailEnd/>
            </a:ln>
          </p:spPr>
          <p:txBody>
            <a:bodyPr/>
            <a:lstStyle/>
            <a:p>
              <a:endParaRPr lang="en-US"/>
            </a:p>
          </p:txBody>
        </p:sp>
        <p:sp>
          <p:nvSpPr>
            <p:cNvPr id="256" name="Freeform 331"/>
            <p:cNvSpPr>
              <a:spLocks noChangeAspect="1"/>
            </p:cNvSpPr>
            <p:nvPr/>
          </p:nvSpPr>
          <p:spPr bwMode="auto">
            <a:xfrm>
              <a:off x="4525854" y="2317644"/>
              <a:ext cx="52249" cy="39940"/>
            </a:xfrm>
            <a:custGeom>
              <a:avLst/>
              <a:gdLst>
                <a:gd name="T0" fmla="*/ 3 w 40"/>
                <a:gd name="T1" fmla="*/ 6 h 28"/>
                <a:gd name="T2" fmla="*/ 4 w 40"/>
                <a:gd name="T3" fmla="*/ 6 h 28"/>
                <a:gd name="T4" fmla="*/ 5 w 40"/>
                <a:gd name="T5" fmla="*/ 8 h 28"/>
                <a:gd name="T6" fmla="*/ 6 w 40"/>
                <a:gd name="T7" fmla="*/ 12 h 28"/>
                <a:gd name="T8" fmla="*/ 7 w 40"/>
                <a:gd name="T9" fmla="*/ 13 h 28"/>
                <a:gd name="T10" fmla="*/ 11 w 40"/>
                <a:gd name="T11" fmla="*/ 15 h 28"/>
                <a:gd name="T12" fmla="*/ 14 w 40"/>
                <a:gd name="T13" fmla="*/ 16 h 28"/>
                <a:gd name="T14" fmla="*/ 15 w 40"/>
                <a:gd name="T15" fmla="*/ 15 h 28"/>
                <a:gd name="T16" fmla="*/ 18 w 40"/>
                <a:gd name="T17" fmla="*/ 20 h 28"/>
                <a:gd name="T18" fmla="*/ 20 w 40"/>
                <a:gd name="T19" fmla="*/ 22 h 28"/>
                <a:gd name="T20" fmla="*/ 22 w 40"/>
                <a:gd name="T21" fmla="*/ 23 h 28"/>
                <a:gd name="T22" fmla="*/ 26 w 40"/>
                <a:gd name="T23" fmla="*/ 22 h 28"/>
                <a:gd name="T24" fmla="*/ 27 w 40"/>
                <a:gd name="T25" fmla="*/ 23 h 28"/>
                <a:gd name="T26" fmla="*/ 27 w 40"/>
                <a:gd name="T27" fmla="*/ 26 h 28"/>
                <a:gd name="T28" fmla="*/ 29 w 40"/>
                <a:gd name="T29" fmla="*/ 26 h 28"/>
                <a:gd name="T30" fmla="*/ 32 w 40"/>
                <a:gd name="T31" fmla="*/ 28 h 28"/>
                <a:gd name="T32" fmla="*/ 36 w 40"/>
                <a:gd name="T33" fmla="*/ 26 h 28"/>
                <a:gd name="T34" fmla="*/ 37 w 40"/>
                <a:gd name="T35" fmla="*/ 24 h 28"/>
                <a:gd name="T36" fmla="*/ 37 w 40"/>
                <a:gd name="T37" fmla="*/ 21 h 28"/>
                <a:gd name="T38" fmla="*/ 39 w 40"/>
                <a:gd name="T39" fmla="*/ 21 h 28"/>
                <a:gd name="T40" fmla="*/ 40 w 40"/>
                <a:gd name="T41" fmla="*/ 15 h 28"/>
                <a:gd name="T42" fmla="*/ 38 w 40"/>
                <a:gd name="T43" fmla="*/ 13 h 28"/>
                <a:gd name="T44" fmla="*/ 38 w 40"/>
                <a:gd name="T45" fmla="*/ 10 h 28"/>
                <a:gd name="T46" fmla="*/ 39 w 40"/>
                <a:gd name="T47" fmla="*/ 9 h 28"/>
                <a:gd name="T48" fmla="*/ 36 w 40"/>
                <a:gd name="T49" fmla="*/ 8 h 28"/>
                <a:gd name="T50" fmla="*/ 35 w 40"/>
                <a:gd name="T51" fmla="*/ 7 h 28"/>
                <a:gd name="T52" fmla="*/ 31 w 40"/>
                <a:gd name="T53" fmla="*/ 6 h 28"/>
                <a:gd name="T54" fmla="*/ 31 w 40"/>
                <a:gd name="T55" fmla="*/ 5 h 28"/>
                <a:gd name="T56" fmla="*/ 29 w 40"/>
                <a:gd name="T57" fmla="*/ 4 h 28"/>
                <a:gd name="T58" fmla="*/ 27 w 40"/>
                <a:gd name="T59" fmla="*/ 4 h 28"/>
                <a:gd name="T60" fmla="*/ 20 w 40"/>
                <a:gd name="T61" fmla="*/ 4 h 28"/>
                <a:gd name="T62" fmla="*/ 16 w 40"/>
                <a:gd name="T63" fmla="*/ 2 h 28"/>
                <a:gd name="T64" fmla="*/ 15 w 40"/>
                <a:gd name="T65" fmla="*/ 0 h 28"/>
                <a:gd name="T66" fmla="*/ 7 w 40"/>
                <a:gd name="T67" fmla="*/ 1 h 28"/>
                <a:gd name="T68" fmla="*/ 0 w 40"/>
                <a:gd name="T69" fmla="*/ 4 h 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28"/>
                <a:gd name="T107" fmla="*/ 40 w 40"/>
                <a:gd name="T108" fmla="*/ 28 h 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28">
                  <a:moveTo>
                    <a:pt x="0" y="4"/>
                  </a:moveTo>
                  <a:lnTo>
                    <a:pt x="3" y="6"/>
                  </a:lnTo>
                  <a:lnTo>
                    <a:pt x="4" y="6"/>
                  </a:lnTo>
                  <a:lnTo>
                    <a:pt x="5" y="7"/>
                  </a:lnTo>
                  <a:lnTo>
                    <a:pt x="5" y="8"/>
                  </a:lnTo>
                  <a:lnTo>
                    <a:pt x="6" y="12"/>
                  </a:lnTo>
                  <a:lnTo>
                    <a:pt x="7" y="13"/>
                  </a:lnTo>
                  <a:lnTo>
                    <a:pt x="11" y="15"/>
                  </a:lnTo>
                  <a:lnTo>
                    <a:pt x="13" y="16"/>
                  </a:lnTo>
                  <a:lnTo>
                    <a:pt x="14" y="16"/>
                  </a:lnTo>
                  <a:lnTo>
                    <a:pt x="15" y="15"/>
                  </a:lnTo>
                  <a:lnTo>
                    <a:pt x="15" y="17"/>
                  </a:lnTo>
                  <a:lnTo>
                    <a:pt x="18" y="20"/>
                  </a:lnTo>
                  <a:lnTo>
                    <a:pt x="20" y="22"/>
                  </a:lnTo>
                  <a:lnTo>
                    <a:pt x="22" y="23"/>
                  </a:lnTo>
                  <a:lnTo>
                    <a:pt x="24" y="23"/>
                  </a:lnTo>
                  <a:lnTo>
                    <a:pt x="26" y="22"/>
                  </a:lnTo>
                  <a:lnTo>
                    <a:pt x="27" y="22"/>
                  </a:lnTo>
                  <a:lnTo>
                    <a:pt x="27" y="23"/>
                  </a:lnTo>
                  <a:lnTo>
                    <a:pt x="27" y="26"/>
                  </a:lnTo>
                  <a:lnTo>
                    <a:pt x="28" y="26"/>
                  </a:lnTo>
                  <a:lnTo>
                    <a:pt x="29" y="26"/>
                  </a:lnTo>
                  <a:lnTo>
                    <a:pt x="32" y="28"/>
                  </a:lnTo>
                  <a:lnTo>
                    <a:pt x="36" y="26"/>
                  </a:lnTo>
                  <a:lnTo>
                    <a:pt x="37" y="24"/>
                  </a:lnTo>
                  <a:lnTo>
                    <a:pt x="37" y="22"/>
                  </a:lnTo>
                  <a:lnTo>
                    <a:pt x="37" y="21"/>
                  </a:lnTo>
                  <a:lnTo>
                    <a:pt x="39" y="21"/>
                  </a:lnTo>
                  <a:lnTo>
                    <a:pt x="40" y="17"/>
                  </a:lnTo>
                  <a:lnTo>
                    <a:pt x="40" y="15"/>
                  </a:lnTo>
                  <a:lnTo>
                    <a:pt x="38" y="13"/>
                  </a:lnTo>
                  <a:lnTo>
                    <a:pt x="37" y="12"/>
                  </a:lnTo>
                  <a:lnTo>
                    <a:pt x="38" y="10"/>
                  </a:lnTo>
                  <a:lnTo>
                    <a:pt x="39" y="10"/>
                  </a:lnTo>
                  <a:lnTo>
                    <a:pt x="39" y="9"/>
                  </a:lnTo>
                  <a:lnTo>
                    <a:pt x="36" y="8"/>
                  </a:lnTo>
                  <a:lnTo>
                    <a:pt x="35" y="7"/>
                  </a:lnTo>
                  <a:lnTo>
                    <a:pt x="32" y="7"/>
                  </a:lnTo>
                  <a:lnTo>
                    <a:pt x="31" y="6"/>
                  </a:lnTo>
                  <a:lnTo>
                    <a:pt x="31" y="5"/>
                  </a:lnTo>
                  <a:lnTo>
                    <a:pt x="30" y="4"/>
                  </a:lnTo>
                  <a:lnTo>
                    <a:pt x="29" y="4"/>
                  </a:lnTo>
                  <a:lnTo>
                    <a:pt x="27" y="4"/>
                  </a:lnTo>
                  <a:lnTo>
                    <a:pt x="23" y="4"/>
                  </a:lnTo>
                  <a:lnTo>
                    <a:pt x="20" y="4"/>
                  </a:lnTo>
                  <a:lnTo>
                    <a:pt x="16" y="2"/>
                  </a:lnTo>
                  <a:lnTo>
                    <a:pt x="15" y="1"/>
                  </a:lnTo>
                  <a:lnTo>
                    <a:pt x="15" y="0"/>
                  </a:lnTo>
                  <a:lnTo>
                    <a:pt x="7" y="1"/>
                  </a:lnTo>
                  <a:lnTo>
                    <a:pt x="0" y="4"/>
                  </a:lnTo>
                  <a:close/>
                </a:path>
              </a:pathLst>
            </a:custGeom>
            <a:grpFill/>
            <a:ln w="1905">
              <a:solidFill>
                <a:srgbClr val="FAE374"/>
              </a:solidFill>
              <a:prstDash val="solid"/>
              <a:round/>
              <a:headEnd/>
              <a:tailEnd/>
            </a:ln>
          </p:spPr>
          <p:txBody>
            <a:bodyPr/>
            <a:lstStyle/>
            <a:p>
              <a:endParaRPr lang="en-US"/>
            </a:p>
          </p:txBody>
        </p:sp>
        <p:sp>
          <p:nvSpPr>
            <p:cNvPr id="257" name="Freeform 332"/>
            <p:cNvSpPr>
              <a:spLocks noChangeAspect="1"/>
            </p:cNvSpPr>
            <p:nvPr/>
          </p:nvSpPr>
          <p:spPr bwMode="auto">
            <a:xfrm>
              <a:off x="5645290" y="2824029"/>
              <a:ext cx="73149" cy="108409"/>
            </a:xfrm>
            <a:custGeom>
              <a:avLst/>
              <a:gdLst>
                <a:gd name="T0" fmla="*/ 50 w 56"/>
                <a:gd name="T1" fmla="*/ 74 h 76"/>
                <a:gd name="T2" fmla="*/ 56 w 56"/>
                <a:gd name="T3" fmla="*/ 73 h 76"/>
                <a:gd name="T4" fmla="*/ 55 w 56"/>
                <a:gd name="T5" fmla="*/ 67 h 76"/>
                <a:gd name="T6" fmla="*/ 52 w 56"/>
                <a:gd name="T7" fmla="*/ 59 h 76"/>
                <a:gd name="T8" fmla="*/ 52 w 56"/>
                <a:gd name="T9" fmla="*/ 50 h 76"/>
                <a:gd name="T10" fmla="*/ 47 w 56"/>
                <a:gd name="T11" fmla="*/ 48 h 76"/>
                <a:gd name="T12" fmla="*/ 41 w 56"/>
                <a:gd name="T13" fmla="*/ 44 h 76"/>
                <a:gd name="T14" fmla="*/ 46 w 56"/>
                <a:gd name="T15" fmla="*/ 32 h 76"/>
                <a:gd name="T16" fmla="*/ 46 w 56"/>
                <a:gd name="T17" fmla="*/ 29 h 76"/>
                <a:gd name="T18" fmla="*/ 48 w 56"/>
                <a:gd name="T19" fmla="*/ 26 h 76"/>
                <a:gd name="T20" fmla="*/ 51 w 56"/>
                <a:gd name="T21" fmla="*/ 18 h 76"/>
                <a:gd name="T22" fmla="*/ 39 w 56"/>
                <a:gd name="T23" fmla="*/ 19 h 76"/>
                <a:gd name="T24" fmla="*/ 26 w 56"/>
                <a:gd name="T25" fmla="*/ 19 h 76"/>
                <a:gd name="T26" fmla="*/ 23 w 56"/>
                <a:gd name="T27" fmla="*/ 11 h 76"/>
                <a:gd name="T28" fmla="*/ 20 w 56"/>
                <a:gd name="T29" fmla="*/ 3 h 76"/>
                <a:gd name="T30" fmla="*/ 9 w 56"/>
                <a:gd name="T31" fmla="*/ 0 h 76"/>
                <a:gd name="T32" fmla="*/ 10 w 56"/>
                <a:gd name="T33" fmla="*/ 9 h 76"/>
                <a:gd name="T34" fmla="*/ 4 w 56"/>
                <a:gd name="T35" fmla="*/ 16 h 76"/>
                <a:gd name="T36" fmla="*/ 1 w 56"/>
                <a:gd name="T37" fmla="*/ 26 h 76"/>
                <a:gd name="T38" fmla="*/ 9 w 56"/>
                <a:gd name="T39" fmla="*/ 32 h 76"/>
                <a:gd name="T40" fmla="*/ 9 w 56"/>
                <a:gd name="T41" fmla="*/ 43 h 76"/>
                <a:gd name="T42" fmla="*/ 12 w 56"/>
                <a:gd name="T43" fmla="*/ 53 h 76"/>
                <a:gd name="T44" fmla="*/ 11 w 56"/>
                <a:gd name="T45" fmla="*/ 66 h 76"/>
                <a:gd name="T46" fmla="*/ 25 w 56"/>
                <a:gd name="T47" fmla="*/ 58 h 76"/>
                <a:gd name="T48" fmla="*/ 25 w 56"/>
                <a:gd name="T49" fmla="*/ 59 h 76"/>
                <a:gd name="T50" fmla="*/ 28 w 56"/>
                <a:gd name="T51" fmla="*/ 59 h 76"/>
                <a:gd name="T52" fmla="*/ 31 w 56"/>
                <a:gd name="T53" fmla="*/ 44 h 76"/>
                <a:gd name="T54" fmla="*/ 36 w 56"/>
                <a:gd name="T55" fmla="*/ 48 h 76"/>
                <a:gd name="T56" fmla="*/ 42 w 56"/>
                <a:gd name="T57" fmla="*/ 53 h 76"/>
                <a:gd name="T58" fmla="*/ 44 w 56"/>
                <a:gd name="T59" fmla="*/ 64 h 76"/>
                <a:gd name="T60" fmla="*/ 47 w 56"/>
                <a:gd name="T61" fmla="*/ 74 h 76"/>
                <a:gd name="T62" fmla="*/ 49 w 56"/>
                <a:gd name="T63" fmla="*/ 75 h 76"/>
                <a:gd name="T64" fmla="*/ 51 w 56"/>
                <a:gd name="T65" fmla="*/ 76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76"/>
                <a:gd name="T101" fmla="*/ 56 w 56"/>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76">
                  <a:moveTo>
                    <a:pt x="51" y="76"/>
                  </a:moveTo>
                  <a:lnTo>
                    <a:pt x="50" y="74"/>
                  </a:lnTo>
                  <a:lnTo>
                    <a:pt x="51" y="70"/>
                  </a:lnTo>
                  <a:lnTo>
                    <a:pt x="56" y="73"/>
                  </a:lnTo>
                  <a:lnTo>
                    <a:pt x="55" y="67"/>
                  </a:lnTo>
                  <a:lnTo>
                    <a:pt x="55" y="65"/>
                  </a:lnTo>
                  <a:lnTo>
                    <a:pt x="52" y="59"/>
                  </a:lnTo>
                  <a:lnTo>
                    <a:pt x="52" y="56"/>
                  </a:lnTo>
                  <a:lnTo>
                    <a:pt x="52" y="50"/>
                  </a:lnTo>
                  <a:lnTo>
                    <a:pt x="48" y="42"/>
                  </a:lnTo>
                  <a:lnTo>
                    <a:pt x="47" y="48"/>
                  </a:lnTo>
                  <a:lnTo>
                    <a:pt x="42" y="48"/>
                  </a:lnTo>
                  <a:lnTo>
                    <a:pt x="41" y="44"/>
                  </a:lnTo>
                  <a:lnTo>
                    <a:pt x="42" y="36"/>
                  </a:lnTo>
                  <a:lnTo>
                    <a:pt x="46" y="32"/>
                  </a:lnTo>
                  <a:lnTo>
                    <a:pt x="46" y="29"/>
                  </a:lnTo>
                  <a:lnTo>
                    <a:pt x="47" y="27"/>
                  </a:lnTo>
                  <a:lnTo>
                    <a:pt x="48" y="26"/>
                  </a:lnTo>
                  <a:lnTo>
                    <a:pt x="46" y="21"/>
                  </a:lnTo>
                  <a:lnTo>
                    <a:pt x="51" y="18"/>
                  </a:lnTo>
                  <a:lnTo>
                    <a:pt x="44" y="18"/>
                  </a:lnTo>
                  <a:lnTo>
                    <a:pt x="39" y="19"/>
                  </a:lnTo>
                  <a:lnTo>
                    <a:pt x="33" y="19"/>
                  </a:lnTo>
                  <a:lnTo>
                    <a:pt x="26" y="19"/>
                  </a:lnTo>
                  <a:lnTo>
                    <a:pt x="23" y="19"/>
                  </a:lnTo>
                  <a:lnTo>
                    <a:pt x="23" y="11"/>
                  </a:lnTo>
                  <a:lnTo>
                    <a:pt x="24" y="4"/>
                  </a:lnTo>
                  <a:lnTo>
                    <a:pt x="20" y="3"/>
                  </a:lnTo>
                  <a:lnTo>
                    <a:pt x="15" y="4"/>
                  </a:lnTo>
                  <a:lnTo>
                    <a:pt x="9" y="0"/>
                  </a:lnTo>
                  <a:lnTo>
                    <a:pt x="7" y="3"/>
                  </a:lnTo>
                  <a:lnTo>
                    <a:pt x="10" y="9"/>
                  </a:lnTo>
                  <a:lnTo>
                    <a:pt x="9" y="13"/>
                  </a:lnTo>
                  <a:lnTo>
                    <a:pt x="4" y="16"/>
                  </a:lnTo>
                  <a:lnTo>
                    <a:pt x="0" y="18"/>
                  </a:lnTo>
                  <a:lnTo>
                    <a:pt x="1" y="26"/>
                  </a:lnTo>
                  <a:lnTo>
                    <a:pt x="2" y="28"/>
                  </a:lnTo>
                  <a:lnTo>
                    <a:pt x="9" y="32"/>
                  </a:lnTo>
                  <a:lnTo>
                    <a:pt x="10" y="35"/>
                  </a:lnTo>
                  <a:lnTo>
                    <a:pt x="9" y="43"/>
                  </a:lnTo>
                  <a:lnTo>
                    <a:pt x="12" y="46"/>
                  </a:lnTo>
                  <a:lnTo>
                    <a:pt x="12" y="53"/>
                  </a:lnTo>
                  <a:lnTo>
                    <a:pt x="10" y="57"/>
                  </a:lnTo>
                  <a:lnTo>
                    <a:pt x="11" y="66"/>
                  </a:lnTo>
                  <a:lnTo>
                    <a:pt x="25" y="58"/>
                  </a:lnTo>
                  <a:lnTo>
                    <a:pt x="25" y="59"/>
                  </a:lnTo>
                  <a:lnTo>
                    <a:pt x="26" y="59"/>
                  </a:lnTo>
                  <a:lnTo>
                    <a:pt x="28" y="59"/>
                  </a:lnTo>
                  <a:lnTo>
                    <a:pt x="31" y="44"/>
                  </a:lnTo>
                  <a:lnTo>
                    <a:pt x="36" y="48"/>
                  </a:lnTo>
                  <a:lnTo>
                    <a:pt x="40" y="50"/>
                  </a:lnTo>
                  <a:lnTo>
                    <a:pt x="42" y="53"/>
                  </a:lnTo>
                  <a:lnTo>
                    <a:pt x="43" y="57"/>
                  </a:lnTo>
                  <a:lnTo>
                    <a:pt x="44" y="64"/>
                  </a:lnTo>
                  <a:lnTo>
                    <a:pt x="44" y="68"/>
                  </a:lnTo>
                  <a:lnTo>
                    <a:pt x="47" y="74"/>
                  </a:lnTo>
                  <a:lnTo>
                    <a:pt x="49" y="75"/>
                  </a:lnTo>
                  <a:lnTo>
                    <a:pt x="51" y="76"/>
                  </a:lnTo>
                  <a:close/>
                </a:path>
              </a:pathLst>
            </a:custGeom>
            <a:grpFill/>
            <a:ln w="1905">
              <a:solidFill>
                <a:srgbClr val="FAE374"/>
              </a:solidFill>
              <a:prstDash val="solid"/>
              <a:round/>
              <a:headEnd/>
              <a:tailEnd/>
            </a:ln>
          </p:spPr>
          <p:txBody>
            <a:bodyPr/>
            <a:lstStyle/>
            <a:p>
              <a:endParaRPr lang="en-US"/>
            </a:p>
          </p:txBody>
        </p:sp>
        <p:sp>
          <p:nvSpPr>
            <p:cNvPr id="258" name="Freeform 333"/>
            <p:cNvSpPr>
              <a:spLocks noChangeAspect="1"/>
            </p:cNvSpPr>
            <p:nvPr/>
          </p:nvSpPr>
          <p:spPr bwMode="auto">
            <a:xfrm>
              <a:off x="3470423" y="2842573"/>
              <a:ext cx="7837" cy="8559"/>
            </a:xfrm>
            <a:custGeom>
              <a:avLst/>
              <a:gdLst>
                <a:gd name="T0" fmla="*/ 0 w 6"/>
                <a:gd name="T1" fmla="*/ 0 h 6"/>
                <a:gd name="T2" fmla="*/ 0 w 6"/>
                <a:gd name="T3" fmla="*/ 0 h 6"/>
                <a:gd name="T4" fmla="*/ 0 w 6"/>
                <a:gd name="T5" fmla="*/ 6 h 6"/>
                <a:gd name="T6" fmla="*/ 0 w 6"/>
                <a:gd name="T7" fmla="*/ 6 h 6"/>
                <a:gd name="T8" fmla="*/ 6 w 6"/>
                <a:gd name="T9" fmla="*/ 5 h 6"/>
                <a:gd name="T10" fmla="*/ 6 w 6"/>
                <a:gd name="T11" fmla="*/ 5 h 6"/>
                <a:gd name="T12" fmla="*/ 6 w 6"/>
                <a:gd name="T13" fmla="*/ 4 h 6"/>
                <a:gd name="T14" fmla="*/ 0 w 6"/>
                <a:gd name="T15" fmla="*/ 0 h 6"/>
                <a:gd name="T16" fmla="*/ 0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0" y="0"/>
                  </a:moveTo>
                  <a:lnTo>
                    <a:pt x="0" y="0"/>
                  </a:lnTo>
                  <a:lnTo>
                    <a:pt x="0" y="6"/>
                  </a:lnTo>
                  <a:lnTo>
                    <a:pt x="6" y="5"/>
                  </a:lnTo>
                  <a:lnTo>
                    <a:pt x="6" y="4"/>
                  </a:lnTo>
                  <a:lnTo>
                    <a:pt x="0" y="0"/>
                  </a:lnTo>
                  <a:close/>
                </a:path>
              </a:pathLst>
            </a:custGeom>
            <a:grpFill/>
            <a:ln w="1905">
              <a:solidFill>
                <a:srgbClr val="FAE374"/>
              </a:solidFill>
              <a:prstDash val="solid"/>
              <a:round/>
              <a:headEnd/>
              <a:tailEnd/>
            </a:ln>
          </p:spPr>
          <p:txBody>
            <a:bodyPr/>
            <a:lstStyle/>
            <a:p>
              <a:endParaRPr lang="en-US"/>
            </a:p>
          </p:txBody>
        </p:sp>
        <p:sp>
          <p:nvSpPr>
            <p:cNvPr id="259" name="Freeform 334"/>
            <p:cNvSpPr>
              <a:spLocks noChangeAspect="1" noEditPoints="1"/>
            </p:cNvSpPr>
            <p:nvPr/>
          </p:nvSpPr>
          <p:spPr bwMode="auto">
            <a:xfrm>
              <a:off x="5091450" y="2517345"/>
              <a:ext cx="66618" cy="67043"/>
            </a:xfrm>
            <a:custGeom>
              <a:avLst/>
              <a:gdLst>
                <a:gd name="T0" fmla="*/ 0 w 51"/>
                <a:gd name="T1" fmla="*/ 33 h 47"/>
                <a:gd name="T2" fmla="*/ 3 w 51"/>
                <a:gd name="T3" fmla="*/ 38 h 47"/>
                <a:gd name="T4" fmla="*/ 7 w 51"/>
                <a:gd name="T5" fmla="*/ 41 h 47"/>
                <a:gd name="T6" fmla="*/ 13 w 51"/>
                <a:gd name="T7" fmla="*/ 43 h 47"/>
                <a:gd name="T8" fmla="*/ 12 w 51"/>
                <a:gd name="T9" fmla="*/ 38 h 47"/>
                <a:gd name="T10" fmla="*/ 7 w 51"/>
                <a:gd name="T11" fmla="*/ 33 h 47"/>
                <a:gd name="T12" fmla="*/ 2 w 51"/>
                <a:gd name="T13" fmla="*/ 32 h 47"/>
                <a:gd name="T14" fmla="*/ 0 w 51"/>
                <a:gd name="T15" fmla="*/ 32 h 47"/>
                <a:gd name="T16" fmla="*/ 35 w 51"/>
                <a:gd name="T17" fmla="*/ 45 h 47"/>
                <a:gd name="T18" fmla="*/ 38 w 51"/>
                <a:gd name="T19" fmla="*/ 41 h 47"/>
                <a:gd name="T20" fmla="*/ 51 w 51"/>
                <a:gd name="T21" fmla="*/ 20 h 47"/>
                <a:gd name="T22" fmla="*/ 43 w 51"/>
                <a:gd name="T23" fmla="*/ 16 h 47"/>
                <a:gd name="T24" fmla="*/ 38 w 51"/>
                <a:gd name="T25" fmla="*/ 6 h 47"/>
                <a:gd name="T26" fmla="*/ 35 w 51"/>
                <a:gd name="T27" fmla="*/ 9 h 47"/>
                <a:gd name="T28" fmla="*/ 32 w 51"/>
                <a:gd name="T29" fmla="*/ 13 h 47"/>
                <a:gd name="T30" fmla="*/ 27 w 51"/>
                <a:gd name="T31" fmla="*/ 8 h 47"/>
                <a:gd name="T32" fmla="*/ 23 w 51"/>
                <a:gd name="T33" fmla="*/ 4 h 47"/>
                <a:gd name="T34" fmla="*/ 19 w 51"/>
                <a:gd name="T35" fmla="*/ 0 h 47"/>
                <a:gd name="T36" fmla="*/ 16 w 51"/>
                <a:gd name="T37" fmla="*/ 4 h 47"/>
                <a:gd name="T38" fmla="*/ 18 w 51"/>
                <a:gd name="T39" fmla="*/ 7 h 47"/>
                <a:gd name="T40" fmla="*/ 17 w 51"/>
                <a:gd name="T41" fmla="*/ 9 h 47"/>
                <a:gd name="T42" fmla="*/ 13 w 51"/>
                <a:gd name="T43" fmla="*/ 6 h 47"/>
                <a:gd name="T44" fmla="*/ 8 w 51"/>
                <a:gd name="T45" fmla="*/ 3 h 47"/>
                <a:gd name="T46" fmla="*/ 4 w 51"/>
                <a:gd name="T47" fmla="*/ 4 h 47"/>
                <a:gd name="T48" fmla="*/ 0 w 51"/>
                <a:gd name="T49" fmla="*/ 8 h 47"/>
                <a:gd name="T50" fmla="*/ 2 w 51"/>
                <a:gd name="T51" fmla="*/ 13 h 47"/>
                <a:gd name="T52" fmla="*/ 4 w 51"/>
                <a:gd name="T53" fmla="*/ 12 h 47"/>
                <a:gd name="T54" fmla="*/ 7 w 51"/>
                <a:gd name="T55" fmla="*/ 14 h 47"/>
                <a:gd name="T56" fmla="*/ 9 w 51"/>
                <a:gd name="T57" fmla="*/ 16 h 47"/>
                <a:gd name="T58" fmla="*/ 7 w 51"/>
                <a:gd name="T59" fmla="*/ 20 h 47"/>
                <a:gd name="T60" fmla="*/ 12 w 51"/>
                <a:gd name="T61" fmla="*/ 23 h 47"/>
                <a:gd name="T62" fmla="*/ 11 w 51"/>
                <a:gd name="T63" fmla="*/ 28 h 47"/>
                <a:gd name="T64" fmla="*/ 15 w 51"/>
                <a:gd name="T65" fmla="*/ 31 h 47"/>
                <a:gd name="T66" fmla="*/ 18 w 51"/>
                <a:gd name="T67" fmla="*/ 31 h 47"/>
                <a:gd name="T68" fmla="*/ 18 w 51"/>
                <a:gd name="T69" fmla="*/ 36 h 47"/>
                <a:gd name="T70" fmla="*/ 20 w 51"/>
                <a:gd name="T71" fmla="*/ 36 h 47"/>
                <a:gd name="T72" fmla="*/ 24 w 51"/>
                <a:gd name="T73" fmla="*/ 33 h 47"/>
                <a:gd name="T74" fmla="*/ 27 w 51"/>
                <a:gd name="T75" fmla="*/ 30 h 47"/>
                <a:gd name="T76" fmla="*/ 30 w 51"/>
                <a:gd name="T77" fmla="*/ 31 h 47"/>
                <a:gd name="T78" fmla="*/ 33 w 51"/>
                <a:gd name="T79" fmla="*/ 35 h 47"/>
                <a:gd name="T80" fmla="*/ 30 w 51"/>
                <a:gd name="T81" fmla="*/ 36 h 47"/>
                <a:gd name="T82" fmla="*/ 28 w 51"/>
                <a:gd name="T83" fmla="*/ 40 h 47"/>
                <a:gd name="T84" fmla="*/ 30 w 51"/>
                <a:gd name="T85" fmla="*/ 44 h 47"/>
                <a:gd name="T86" fmla="*/ 34 w 51"/>
                <a:gd name="T87" fmla="*/ 47 h 47"/>
                <a:gd name="T88" fmla="*/ 23 w 51"/>
                <a:gd name="T89" fmla="*/ 29 h 47"/>
                <a:gd name="T90" fmla="*/ 15 w 51"/>
                <a:gd name="T91" fmla="*/ 17 h 47"/>
                <a:gd name="T92" fmla="*/ 20 w 51"/>
                <a:gd name="T93" fmla="*/ 20 h 47"/>
                <a:gd name="T94" fmla="*/ 25 w 51"/>
                <a:gd name="T95" fmla="*/ 24 h 47"/>
                <a:gd name="T96" fmla="*/ 25 w 51"/>
                <a:gd name="T97" fmla="*/ 29 h 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
                <a:gd name="T148" fmla="*/ 0 h 47"/>
                <a:gd name="T149" fmla="*/ 51 w 51"/>
                <a:gd name="T150" fmla="*/ 47 h 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 h="47">
                  <a:moveTo>
                    <a:pt x="0" y="32"/>
                  </a:moveTo>
                  <a:lnTo>
                    <a:pt x="0" y="32"/>
                  </a:lnTo>
                  <a:lnTo>
                    <a:pt x="0" y="33"/>
                  </a:lnTo>
                  <a:lnTo>
                    <a:pt x="1" y="36"/>
                  </a:lnTo>
                  <a:lnTo>
                    <a:pt x="3" y="38"/>
                  </a:lnTo>
                  <a:lnTo>
                    <a:pt x="4" y="40"/>
                  </a:lnTo>
                  <a:lnTo>
                    <a:pt x="7" y="41"/>
                  </a:lnTo>
                  <a:lnTo>
                    <a:pt x="9" y="43"/>
                  </a:lnTo>
                  <a:lnTo>
                    <a:pt x="13" y="43"/>
                  </a:lnTo>
                  <a:lnTo>
                    <a:pt x="12" y="40"/>
                  </a:lnTo>
                  <a:lnTo>
                    <a:pt x="12" y="38"/>
                  </a:lnTo>
                  <a:lnTo>
                    <a:pt x="10" y="37"/>
                  </a:lnTo>
                  <a:lnTo>
                    <a:pt x="7" y="33"/>
                  </a:lnTo>
                  <a:lnTo>
                    <a:pt x="5" y="32"/>
                  </a:lnTo>
                  <a:lnTo>
                    <a:pt x="2" y="32"/>
                  </a:lnTo>
                  <a:lnTo>
                    <a:pt x="0" y="32"/>
                  </a:lnTo>
                  <a:close/>
                  <a:moveTo>
                    <a:pt x="34" y="47"/>
                  </a:moveTo>
                  <a:lnTo>
                    <a:pt x="34" y="47"/>
                  </a:lnTo>
                  <a:lnTo>
                    <a:pt x="35" y="45"/>
                  </a:lnTo>
                  <a:lnTo>
                    <a:pt x="36" y="43"/>
                  </a:lnTo>
                  <a:lnTo>
                    <a:pt x="38" y="41"/>
                  </a:lnTo>
                  <a:lnTo>
                    <a:pt x="44" y="21"/>
                  </a:lnTo>
                  <a:lnTo>
                    <a:pt x="51" y="20"/>
                  </a:lnTo>
                  <a:lnTo>
                    <a:pt x="46" y="19"/>
                  </a:lnTo>
                  <a:lnTo>
                    <a:pt x="43" y="16"/>
                  </a:lnTo>
                  <a:lnTo>
                    <a:pt x="41" y="12"/>
                  </a:lnTo>
                  <a:lnTo>
                    <a:pt x="38" y="6"/>
                  </a:lnTo>
                  <a:lnTo>
                    <a:pt x="37" y="6"/>
                  </a:lnTo>
                  <a:lnTo>
                    <a:pt x="35" y="9"/>
                  </a:lnTo>
                  <a:lnTo>
                    <a:pt x="33" y="12"/>
                  </a:lnTo>
                  <a:lnTo>
                    <a:pt x="32" y="13"/>
                  </a:lnTo>
                  <a:lnTo>
                    <a:pt x="29" y="12"/>
                  </a:lnTo>
                  <a:lnTo>
                    <a:pt x="27" y="8"/>
                  </a:lnTo>
                  <a:lnTo>
                    <a:pt x="27" y="7"/>
                  </a:lnTo>
                  <a:lnTo>
                    <a:pt x="26" y="6"/>
                  </a:lnTo>
                  <a:lnTo>
                    <a:pt x="23" y="4"/>
                  </a:lnTo>
                  <a:lnTo>
                    <a:pt x="19" y="0"/>
                  </a:lnTo>
                  <a:lnTo>
                    <a:pt x="17" y="2"/>
                  </a:lnTo>
                  <a:lnTo>
                    <a:pt x="16" y="3"/>
                  </a:lnTo>
                  <a:lnTo>
                    <a:pt x="16" y="4"/>
                  </a:lnTo>
                  <a:lnTo>
                    <a:pt x="18" y="6"/>
                  </a:lnTo>
                  <a:lnTo>
                    <a:pt x="18" y="7"/>
                  </a:lnTo>
                  <a:lnTo>
                    <a:pt x="18" y="8"/>
                  </a:lnTo>
                  <a:lnTo>
                    <a:pt x="17" y="9"/>
                  </a:lnTo>
                  <a:lnTo>
                    <a:pt x="15" y="8"/>
                  </a:lnTo>
                  <a:lnTo>
                    <a:pt x="13" y="6"/>
                  </a:lnTo>
                  <a:lnTo>
                    <a:pt x="11" y="5"/>
                  </a:lnTo>
                  <a:lnTo>
                    <a:pt x="10" y="3"/>
                  </a:lnTo>
                  <a:lnTo>
                    <a:pt x="8" y="3"/>
                  </a:lnTo>
                  <a:lnTo>
                    <a:pt x="5" y="3"/>
                  </a:lnTo>
                  <a:lnTo>
                    <a:pt x="4" y="4"/>
                  </a:lnTo>
                  <a:lnTo>
                    <a:pt x="2" y="7"/>
                  </a:lnTo>
                  <a:lnTo>
                    <a:pt x="0" y="8"/>
                  </a:lnTo>
                  <a:lnTo>
                    <a:pt x="1" y="12"/>
                  </a:lnTo>
                  <a:lnTo>
                    <a:pt x="2" y="13"/>
                  </a:lnTo>
                  <a:lnTo>
                    <a:pt x="3" y="13"/>
                  </a:lnTo>
                  <a:lnTo>
                    <a:pt x="4" y="12"/>
                  </a:lnTo>
                  <a:lnTo>
                    <a:pt x="5" y="12"/>
                  </a:lnTo>
                  <a:lnTo>
                    <a:pt x="7" y="13"/>
                  </a:lnTo>
                  <a:lnTo>
                    <a:pt x="7" y="14"/>
                  </a:lnTo>
                  <a:lnTo>
                    <a:pt x="8" y="15"/>
                  </a:lnTo>
                  <a:lnTo>
                    <a:pt x="9" y="16"/>
                  </a:lnTo>
                  <a:lnTo>
                    <a:pt x="8" y="17"/>
                  </a:lnTo>
                  <a:lnTo>
                    <a:pt x="7" y="20"/>
                  </a:lnTo>
                  <a:lnTo>
                    <a:pt x="11" y="22"/>
                  </a:lnTo>
                  <a:lnTo>
                    <a:pt x="12" y="23"/>
                  </a:lnTo>
                  <a:lnTo>
                    <a:pt x="13" y="24"/>
                  </a:lnTo>
                  <a:lnTo>
                    <a:pt x="11" y="28"/>
                  </a:lnTo>
                  <a:lnTo>
                    <a:pt x="12" y="29"/>
                  </a:lnTo>
                  <a:lnTo>
                    <a:pt x="15" y="31"/>
                  </a:lnTo>
                  <a:lnTo>
                    <a:pt x="17" y="31"/>
                  </a:lnTo>
                  <a:lnTo>
                    <a:pt x="18" y="31"/>
                  </a:lnTo>
                  <a:lnTo>
                    <a:pt x="18" y="33"/>
                  </a:lnTo>
                  <a:lnTo>
                    <a:pt x="18" y="36"/>
                  </a:lnTo>
                  <a:lnTo>
                    <a:pt x="19" y="38"/>
                  </a:lnTo>
                  <a:lnTo>
                    <a:pt x="20" y="36"/>
                  </a:lnTo>
                  <a:lnTo>
                    <a:pt x="23" y="35"/>
                  </a:lnTo>
                  <a:lnTo>
                    <a:pt x="24" y="33"/>
                  </a:lnTo>
                  <a:lnTo>
                    <a:pt x="26" y="32"/>
                  </a:lnTo>
                  <a:lnTo>
                    <a:pt x="26" y="31"/>
                  </a:lnTo>
                  <a:lnTo>
                    <a:pt x="27" y="30"/>
                  </a:lnTo>
                  <a:lnTo>
                    <a:pt x="28" y="30"/>
                  </a:lnTo>
                  <a:lnTo>
                    <a:pt x="30" y="31"/>
                  </a:lnTo>
                  <a:lnTo>
                    <a:pt x="32" y="32"/>
                  </a:lnTo>
                  <a:lnTo>
                    <a:pt x="33" y="35"/>
                  </a:lnTo>
                  <a:lnTo>
                    <a:pt x="32" y="36"/>
                  </a:lnTo>
                  <a:lnTo>
                    <a:pt x="30" y="36"/>
                  </a:lnTo>
                  <a:lnTo>
                    <a:pt x="29" y="36"/>
                  </a:lnTo>
                  <a:lnTo>
                    <a:pt x="28" y="38"/>
                  </a:lnTo>
                  <a:lnTo>
                    <a:pt x="28" y="40"/>
                  </a:lnTo>
                  <a:lnTo>
                    <a:pt x="28" y="41"/>
                  </a:lnTo>
                  <a:lnTo>
                    <a:pt x="30" y="44"/>
                  </a:lnTo>
                  <a:lnTo>
                    <a:pt x="33" y="46"/>
                  </a:lnTo>
                  <a:lnTo>
                    <a:pt x="34" y="47"/>
                  </a:lnTo>
                  <a:close/>
                  <a:moveTo>
                    <a:pt x="23" y="29"/>
                  </a:moveTo>
                  <a:lnTo>
                    <a:pt x="23" y="29"/>
                  </a:lnTo>
                  <a:lnTo>
                    <a:pt x="18" y="24"/>
                  </a:lnTo>
                  <a:lnTo>
                    <a:pt x="16" y="21"/>
                  </a:lnTo>
                  <a:lnTo>
                    <a:pt x="15" y="17"/>
                  </a:lnTo>
                  <a:lnTo>
                    <a:pt x="20" y="16"/>
                  </a:lnTo>
                  <a:lnTo>
                    <a:pt x="21" y="20"/>
                  </a:lnTo>
                  <a:lnTo>
                    <a:pt x="20" y="20"/>
                  </a:lnTo>
                  <a:lnTo>
                    <a:pt x="21" y="23"/>
                  </a:lnTo>
                  <a:lnTo>
                    <a:pt x="25" y="24"/>
                  </a:lnTo>
                  <a:lnTo>
                    <a:pt x="25" y="27"/>
                  </a:lnTo>
                  <a:lnTo>
                    <a:pt x="25" y="29"/>
                  </a:lnTo>
                  <a:lnTo>
                    <a:pt x="23" y="29"/>
                  </a:lnTo>
                  <a:close/>
                </a:path>
              </a:pathLst>
            </a:custGeom>
            <a:grpFill/>
            <a:ln w="1905">
              <a:solidFill>
                <a:srgbClr val="FAE374"/>
              </a:solidFill>
              <a:prstDash val="solid"/>
              <a:round/>
              <a:headEnd/>
              <a:tailEnd/>
            </a:ln>
          </p:spPr>
          <p:txBody>
            <a:bodyPr/>
            <a:lstStyle/>
            <a:p>
              <a:endParaRPr lang="en-US"/>
            </a:p>
          </p:txBody>
        </p:sp>
        <p:sp>
          <p:nvSpPr>
            <p:cNvPr id="260" name="Freeform 335"/>
            <p:cNvSpPr>
              <a:spLocks noChangeAspect="1"/>
            </p:cNvSpPr>
            <p:nvPr/>
          </p:nvSpPr>
          <p:spPr bwMode="auto">
            <a:xfrm>
              <a:off x="4630352" y="2366143"/>
              <a:ext cx="92742" cy="54205"/>
            </a:xfrm>
            <a:custGeom>
              <a:avLst/>
              <a:gdLst>
                <a:gd name="T0" fmla="*/ 4 w 71"/>
                <a:gd name="T1" fmla="*/ 33 h 38"/>
                <a:gd name="T2" fmla="*/ 1 w 71"/>
                <a:gd name="T3" fmla="*/ 32 h 38"/>
                <a:gd name="T4" fmla="*/ 0 w 71"/>
                <a:gd name="T5" fmla="*/ 30 h 38"/>
                <a:gd name="T6" fmla="*/ 0 w 71"/>
                <a:gd name="T7" fmla="*/ 29 h 38"/>
                <a:gd name="T8" fmla="*/ 4 w 71"/>
                <a:gd name="T9" fmla="*/ 24 h 38"/>
                <a:gd name="T10" fmla="*/ 5 w 71"/>
                <a:gd name="T11" fmla="*/ 23 h 38"/>
                <a:gd name="T12" fmla="*/ 11 w 71"/>
                <a:gd name="T13" fmla="*/ 22 h 38"/>
                <a:gd name="T14" fmla="*/ 12 w 71"/>
                <a:gd name="T15" fmla="*/ 22 h 38"/>
                <a:gd name="T16" fmla="*/ 14 w 71"/>
                <a:gd name="T17" fmla="*/ 20 h 38"/>
                <a:gd name="T18" fmla="*/ 16 w 71"/>
                <a:gd name="T19" fmla="*/ 19 h 38"/>
                <a:gd name="T20" fmla="*/ 20 w 71"/>
                <a:gd name="T21" fmla="*/ 20 h 38"/>
                <a:gd name="T22" fmla="*/ 21 w 71"/>
                <a:gd name="T23" fmla="*/ 20 h 38"/>
                <a:gd name="T24" fmla="*/ 23 w 71"/>
                <a:gd name="T25" fmla="*/ 21 h 38"/>
                <a:gd name="T26" fmla="*/ 25 w 71"/>
                <a:gd name="T27" fmla="*/ 22 h 38"/>
                <a:gd name="T28" fmla="*/ 28 w 71"/>
                <a:gd name="T29" fmla="*/ 22 h 38"/>
                <a:gd name="T30" fmla="*/ 28 w 71"/>
                <a:gd name="T31" fmla="*/ 20 h 38"/>
                <a:gd name="T32" fmla="*/ 27 w 71"/>
                <a:gd name="T33" fmla="*/ 16 h 38"/>
                <a:gd name="T34" fmla="*/ 24 w 71"/>
                <a:gd name="T35" fmla="*/ 15 h 38"/>
                <a:gd name="T36" fmla="*/ 29 w 71"/>
                <a:gd name="T37" fmla="*/ 13 h 38"/>
                <a:gd name="T38" fmla="*/ 31 w 71"/>
                <a:gd name="T39" fmla="*/ 12 h 38"/>
                <a:gd name="T40" fmla="*/ 32 w 71"/>
                <a:gd name="T41" fmla="*/ 8 h 38"/>
                <a:gd name="T42" fmla="*/ 32 w 71"/>
                <a:gd name="T43" fmla="*/ 6 h 38"/>
                <a:gd name="T44" fmla="*/ 36 w 71"/>
                <a:gd name="T45" fmla="*/ 4 h 38"/>
                <a:gd name="T46" fmla="*/ 39 w 71"/>
                <a:gd name="T47" fmla="*/ 6 h 38"/>
                <a:gd name="T48" fmla="*/ 44 w 71"/>
                <a:gd name="T49" fmla="*/ 7 h 38"/>
                <a:gd name="T50" fmla="*/ 44 w 71"/>
                <a:gd name="T51" fmla="*/ 6 h 38"/>
                <a:gd name="T52" fmla="*/ 48 w 71"/>
                <a:gd name="T53" fmla="*/ 0 h 38"/>
                <a:gd name="T54" fmla="*/ 49 w 71"/>
                <a:gd name="T55" fmla="*/ 0 h 38"/>
                <a:gd name="T56" fmla="*/ 54 w 71"/>
                <a:gd name="T57" fmla="*/ 1 h 38"/>
                <a:gd name="T58" fmla="*/ 57 w 71"/>
                <a:gd name="T59" fmla="*/ 4 h 38"/>
                <a:gd name="T60" fmla="*/ 61 w 71"/>
                <a:gd name="T61" fmla="*/ 5 h 38"/>
                <a:gd name="T62" fmla="*/ 69 w 71"/>
                <a:gd name="T63" fmla="*/ 4 h 38"/>
                <a:gd name="T64" fmla="*/ 66 w 71"/>
                <a:gd name="T65" fmla="*/ 8 h 38"/>
                <a:gd name="T66" fmla="*/ 71 w 71"/>
                <a:gd name="T67" fmla="*/ 14 h 38"/>
                <a:gd name="T68" fmla="*/ 69 w 71"/>
                <a:gd name="T69" fmla="*/ 14 h 38"/>
                <a:gd name="T70" fmla="*/ 69 w 71"/>
                <a:gd name="T71" fmla="*/ 19 h 38"/>
                <a:gd name="T72" fmla="*/ 68 w 71"/>
                <a:gd name="T73" fmla="*/ 22 h 38"/>
                <a:gd name="T74" fmla="*/ 66 w 71"/>
                <a:gd name="T75" fmla="*/ 25 h 38"/>
                <a:gd name="T76" fmla="*/ 65 w 71"/>
                <a:gd name="T77" fmla="*/ 25 h 38"/>
                <a:gd name="T78" fmla="*/ 63 w 71"/>
                <a:gd name="T79" fmla="*/ 27 h 38"/>
                <a:gd name="T80" fmla="*/ 62 w 71"/>
                <a:gd name="T81" fmla="*/ 28 h 38"/>
                <a:gd name="T82" fmla="*/ 58 w 71"/>
                <a:gd name="T83" fmla="*/ 30 h 38"/>
                <a:gd name="T84" fmla="*/ 55 w 71"/>
                <a:gd name="T85" fmla="*/ 30 h 38"/>
                <a:gd name="T86" fmla="*/ 52 w 71"/>
                <a:gd name="T87" fmla="*/ 30 h 38"/>
                <a:gd name="T88" fmla="*/ 47 w 71"/>
                <a:gd name="T89" fmla="*/ 32 h 38"/>
                <a:gd name="T90" fmla="*/ 46 w 71"/>
                <a:gd name="T91" fmla="*/ 33 h 38"/>
                <a:gd name="T92" fmla="*/ 39 w 71"/>
                <a:gd name="T93" fmla="*/ 35 h 38"/>
                <a:gd name="T94" fmla="*/ 37 w 71"/>
                <a:gd name="T95" fmla="*/ 33 h 38"/>
                <a:gd name="T96" fmla="*/ 36 w 71"/>
                <a:gd name="T97" fmla="*/ 36 h 38"/>
                <a:gd name="T98" fmla="*/ 35 w 71"/>
                <a:gd name="T99" fmla="*/ 37 h 38"/>
                <a:gd name="T100" fmla="*/ 32 w 71"/>
                <a:gd name="T101" fmla="*/ 37 h 38"/>
                <a:gd name="T102" fmla="*/ 24 w 71"/>
                <a:gd name="T103" fmla="*/ 37 h 38"/>
                <a:gd name="T104" fmla="*/ 22 w 71"/>
                <a:gd name="T105" fmla="*/ 38 h 38"/>
                <a:gd name="T106" fmla="*/ 21 w 71"/>
                <a:gd name="T107" fmla="*/ 38 h 38"/>
                <a:gd name="T108" fmla="*/ 19 w 71"/>
                <a:gd name="T109" fmla="*/ 37 h 38"/>
                <a:gd name="T110" fmla="*/ 16 w 71"/>
                <a:gd name="T111" fmla="*/ 36 h 38"/>
                <a:gd name="T112" fmla="*/ 14 w 71"/>
                <a:gd name="T113" fmla="*/ 36 h 38"/>
                <a:gd name="T114" fmla="*/ 12 w 71"/>
                <a:gd name="T115" fmla="*/ 35 h 38"/>
                <a:gd name="T116" fmla="*/ 9 w 71"/>
                <a:gd name="T117" fmla="*/ 35 h 38"/>
                <a:gd name="T118" fmla="*/ 8 w 71"/>
                <a:gd name="T119" fmla="*/ 36 h 38"/>
                <a:gd name="T120" fmla="*/ 4 w 71"/>
                <a:gd name="T121" fmla="*/ 33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38"/>
                <a:gd name="T185" fmla="*/ 71 w 71"/>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38">
                  <a:moveTo>
                    <a:pt x="4" y="33"/>
                  </a:moveTo>
                  <a:lnTo>
                    <a:pt x="4" y="33"/>
                  </a:lnTo>
                  <a:lnTo>
                    <a:pt x="1" y="32"/>
                  </a:lnTo>
                  <a:lnTo>
                    <a:pt x="0" y="31"/>
                  </a:lnTo>
                  <a:lnTo>
                    <a:pt x="0" y="30"/>
                  </a:lnTo>
                  <a:lnTo>
                    <a:pt x="0" y="29"/>
                  </a:lnTo>
                  <a:lnTo>
                    <a:pt x="1" y="27"/>
                  </a:lnTo>
                  <a:lnTo>
                    <a:pt x="4" y="24"/>
                  </a:lnTo>
                  <a:lnTo>
                    <a:pt x="5" y="23"/>
                  </a:lnTo>
                  <a:lnTo>
                    <a:pt x="8" y="23"/>
                  </a:lnTo>
                  <a:lnTo>
                    <a:pt x="11" y="22"/>
                  </a:lnTo>
                  <a:lnTo>
                    <a:pt x="12" y="22"/>
                  </a:lnTo>
                  <a:lnTo>
                    <a:pt x="13" y="21"/>
                  </a:lnTo>
                  <a:lnTo>
                    <a:pt x="14" y="20"/>
                  </a:lnTo>
                  <a:lnTo>
                    <a:pt x="16" y="19"/>
                  </a:lnTo>
                  <a:lnTo>
                    <a:pt x="17" y="20"/>
                  </a:lnTo>
                  <a:lnTo>
                    <a:pt x="20" y="20"/>
                  </a:lnTo>
                  <a:lnTo>
                    <a:pt x="21" y="20"/>
                  </a:lnTo>
                  <a:lnTo>
                    <a:pt x="22" y="20"/>
                  </a:lnTo>
                  <a:lnTo>
                    <a:pt x="23" y="21"/>
                  </a:lnTo>
                  <a:lnTo>
                    <a:pt x="25" y="22"/>
                  </a:lnTo>
                  <a:lnTo>
                    <a:pt x="27" y="23"/>
                  </a:lnTo>
                  <a:lnTo>
                    <a:pt x="28" y="22"/>
                  </a:lnTo>
                  <a:lnTo>
                    <a:pt x="28" y="20"/>
                  </a:lnTo>
                  <a:lnTo>
                    <a:pt x="28" y="17"/>
                  </a:lnTo>
                  <a:lnTo>
                    <a:pt x="27" y="16"/>
                  </a:lnTo>
                  <a:lnTo>
                    <a:pt x="24" y="15"/>
                  </a:lnTo>
                  <a:lnTo>
                    <a:pt x="25" y="14"/>
                  </a:lnTo>
                  <a:lnTo>
                    <a:pt x="29" y="13"/>
                  </a:lnTo>
                  <a:lnTo>
                    <a:pt x="31" y="12"/>
                  </a:lnTo>
                  <a:lnTo>
                    <a:pt x="32" y="11"/>
                  </a:lnTo>
                  <a:lnTo>
                    <a:pt x="32" y="8"/>
                  </a:lnTo>
                  <a:lnTo>
                    <a:pt x="32" y="6"/>
                  </a:lnTo>
                  <a:lnTo>
                    <a:pt x="33" y="5"/>
                  </a:lnTo>
                  <a:lnTo>
                    <a:pt x="36" y="4"/>
                  </a:lnTo>
                  <a:lnTo>
                    <a:pt x="39" y="6"/>
                  </a:lnTo>
                  <a:lnTo>
                    <a:pt x="43" y="7"/>
                  </a:lnTo>
                  <a:lnTo>
                    <a:pt x="44" y="7"/>
                  </a:lnTo>
                  <a:lnTo>
                    <a:pt x="44" y="6"/>
                  </a:lnTo>
                  <a:lnTo>
                    <a:pt x="46" y="1"/>
                  </a:lnTo>
                  <a:lnTo>
                    <a:pt x="48" y="0"/>
                  </a:lnTo>
                  <a:lnTo>
                    <a:pt x="49" y="0"/>
                  </a:lnTo>
                  <a:lnTo>
                    <a:pt x="52" y="0"/>
                  </a:lnTo>
                  <a:lnTo>
                    <a:pt x="54" y="1"/>
                  </a:lnTo>
                  <a:lnTo>
                    <a:pt x="57" y="4"/>
                  </a:lnTo>
                  <a:lnTo>
                    <a:pt x="61" y="5"/>
                  </a:lnTo>
                  <a:lnTo>
                    <a:pt x="69" y="4"/>
                  </a:lnTo>
                  <a:lnTo>
                    <a:pt x="66" y="6"/>
                  </a:lnTo>
                  <a:lnTo>
                    <a:pt x="66" y="8"/>
                  </a:lnTo>
                  <a:lnTo>
                    <a:pt x="69" y="9"/>
                  </a:lnTo>
                  <a:lnTo>
                    <a:pt x="71" y="14"/>
                  </a:lnTo>
                  <a:lnTo>
                    <a:pt x="69" y="14"/>
                  </a:lnTo>
                  <a:lnTo>
                    <a:pt x="68" y="16"/>
                  </a:lnTo>
                  <a:lnTo>
                    <a:pt x="69" y="19"/>
                  </a:lnTo>
                  <a:lnTo>
                    <a:pt x="68" y="22"/>
                  </a:lnTo>
                  <a:lnTo>
                    <a:pt x="68" y="24"/>
                  </a:lnTo>
                  <a:lnTo>
                    <a:pt x="66" y="25"/>
                  </a:lnTo>
                  <a:lnTo>
                    <a:pt x="65" y="25"/>
                  </a:lnTo>
                  <a:lnTo>
                    <a:pt x="64" y="25"/>
                  </a:lnTo>
                  <a:lnTo>
                    <a:pt x="63" y="27"/>
                  </a:lnTo>
                  <a:lnTo>
                    <a:pt x="62" y="28"/>
                  </a:lnTo>
                  <a:lnTo>
                    <a:pt x="58" y="30"/>
                  </a:lnTo>
                  <a:lnTo>
                    <a:pt x="57" y="31"/>
                  </a:lnTo>
                  <a:lnTo>
                    <a:pt x="55" y="30"/>
                  </a:lnTo>
                  <a:lnTo>
                    <a:pt x="52" y="30"/>
                  </a:lnTo>
                  <a:lnTo>
                    <a:pt x="49" y="30"/>
                  </a:lnTo>
                  <a:lnTo>
                    <a:pt x="47" y="32"/>
                  </a:lnTo>
                  <a:lnTo>
                    <a:pt x="46" y="33"/>
                  </a:lnTo>
                  <a:lnTo>
                    <a:pt x="44" y="35"/>
                  </a:lnTo>
                  <a:lnTo>
                    <a:pt x="39" y="35"/>
                  </a:lnTo>
                  <a:lnTo>
                    <a:pt x="37" y="33"/>
                  </a:lnTo>
                  <a:lnTo>
                    <a:pt x="36" y="35"/>
                  </a:lnTo>
                  <a:lnTo>
                    <a:pt x="36" y="36"/>
                  </a:lnTo>
                  <a:lnTo>
                    <a:pt x="35" y="37"/>
                  </a:lnTo>
                  <a:lnTo>
                    <a:pt x="33" y="37"/>
                  </a:lnTo>
                  <a:lnTo>
                    <a:pt x="32" y="37"/>
                  </a:lnTo>
                  <a:lnTo>
                    <a:pt x="24" y="37"/>
                  </a:lnTo>
                  <a:lnTo>
                    <a:pt x="22" y="38"/>
                  </a:lnTo>
                  <a:lnTo>
                    <a:pt x="21" y="38"/>
                  </a:lnTo>
                  <a:lnTo>
                    <a:pt x="20" y="37"/>
                  </a:lnTo>
                  <a:lnTo>
                    <a:pt x="19" y="37"/>
                  </a:lnTo>
                  <a:lnTo>
                    <a:pt x="19" y="36"/>
                  </a:lnTo>
                  <a:lnTo>
                    <a:pt x="16" y="36"/>
                  </a:lnTo>
                  <a:lnTo>
                    <a:pt x="14" y="36"/>
                  </a:lnTo>
                  <a:lnTo>
                    <a:pt x="12" y="35"/>
                  </a:lnTo>
                  <a:lnTo>
                    <a:pt x="9" y="33"/>
                  </a:lnTo>
                  <a:lnTo>
                    <a:pt x="9" y="35"/>
                  </a:lnTo>
                  <a:lnTo>
                    <a:pt x="8" y="36"/>
                  </a:lnTo>
                  <a:lnTo>
                    <a:pt x="7" y="35"/>
                  </a:lnTo>
                  <a:lnTo>
                    <a:pt x="4" y="33"/>
                  </a:lnTo>
                  <a:close/>
                </a:path>
              </a:pathLst>
            </a:custGeom>
            <a:grpFill/>
            <a:ln w="1905">
              <a:solidFill>
                <a:srgbClr val="FAE374"/>
              </a:solidFill>
              <a:prstDash val="solid"/>
              <a:round/>
              <a:headEnd/>
              <a:tailEnd/>
            </a:ln>
          </p:spPr>
          <p:txBody>
            <a:bodyPr/>
            <a:lstStyle/>
            <a:p>
              <a:endParaRPr lang="en-US"/>
            </a:p>
          </p:txBody>
        </p:sp>
        <p:sp>
          <p:nvSpPr>
            <p:cNvPr id="261" name="Freeform 336"/>
            <p:cNvSpPr>
              <a:spLocks noChangeAspect="1" noEditPoints="1"/>
            </p:cNvSpPr>
            <p:nvPr/>
          </p:nvSpPr>
          <p:spPr bwMode="auto">
            <a:xfrm>
              <a:off x="5977072" y="3497308"/>
              <a:ext cx="521184" cy="613368"/>
            </a:xfrm>
            <a:custGeom>
              <a:avLst/>
              <a:gdLst>
                <a:gd name="T0" fmla="*/ 24 w 399"/>
                <a:gd name="T1" fmla="*/ 256 h 430"/>
                <a:gd name="T2" fmla="*/ 24 w 399"/>
                <a:gd name="T3" fmla="*/ 296 h 430"/>
                <a:gd name="T4" fmla="*/ 50 w 399"/>
                <a:gd name="T5" fmla="*/ 302 h 430"/>
                <a:gd name="T6" fmla="*/ 77 w 399"/>
                <a:gd name="T7" fmla="*/ 292 h 430"/>
                <a:gd name="T8" fmla="*/ 103 w 399"/>
                <a:gd name="T9" fmla="*/ 290 h 430"/>
                <a:gd name="T10" fmla="*/ 121 w 399"/>
                <a:gd name="T11" fmla="*/ 276 h 430"/>
                <a:gd name="T12" fmla="*/ 171 w 399"/>
                <a:gd name="T13" fmla="*/ 260 h 430"/>
                <a:gd name="T14" fmla="*/ 203 w 399"/>
                <a:gd name="T15" fmla="*/ 269 h 430"/>
                <a:gd name="T16" fmla="*/ 208 w 399"/>
                <a:gd name="T17" fmla="*/ 279 h 430"/>
                <a:gd name="T18" fmla="*/ 235 w 399"/>
                <a:gd name="T19" fmla="*/ 287 h 430"/>
                <a:gd name="T20" fmla="*/ 241 w 399"/>
                <a:gd name="T21" fmla="*/ 304 h 430"/>
                <a:gd name="T22" fmla="*/ 248 w 399"/>
                <a:gd name="T23" fmla="*/ 298 h 430"/>
                <a:gd name="T24" fmla="*/ 264 w 399"/>
                <a:gd name="T25" fmla="*/ 342 h 430"/>
                <a:gd name="T26" fmla="*/ 285 w 399"/>
                <a:gd name="T27" fmla="*/ 352 h 430"/>
                <a:gd name="T28" fmla="*/ 312 w 399"/>
                <a:gd name="T29" fmla="*/ 353 h 430"/>
                <a:gd name="T30" fmla="*/ 322 w 399"/>
                <a:gd name="T31" fmla="*/ 353 h 430"/>
                <a:gd name="T32" fmla="*/ 330 w 399"/>
                <a:gd name="T33" fmla="*/ 363 h 430"/>
                <a:gd name="T34" fmla="*/ 363 w 399"/>
                <a:gd name="T35" fmla="*/ 345 h 430"/>
                <a:gd name="T36" fmla="*/ 366 w 399"/>
                <a:gd name="T37" fmla="*/ 329 h 430"/>
                <a:gd name="T38" fmla="*/ 375 w 399"/>
                <a:gd name="T39" fmla="*/ 286 h 430"/>
                <a:gd name="T40" fmla="*/ 390 w 399"/>
                <a:gd name="T41" fmla="*/ 268 h 430"/>
                <a:gd name="T42" fmla="*/ 399 w 399"/>
                <a:gd name="T43" fmla="*/ 227 h 430"/>
                <a:gd name="T44" fmla="*/ 385 w 399"/>
                <a:gd name="T45" fmla="*/ 174 h 430"/>
                <a:gd name="T46" fmla="*/ 362 w 399"/>
                <a:gd name="T47" fmla="*/ 140 h 430"/>
                <a:gd name="T48" fmla="*/ 355 w 399"/>
                <a:gd name="T49" fmla="*/ 113 h 430"/>
                <a:gd name="T50" fmla="*/ 321 w 399"/>
                <a:gd name="T51" fmla="*/ 65 h 430"/>
                <a:gd name="T52" fmla="*/ 308 w 399"/>
                <a:gd name="T53" fmla="*/ 40 h 430"/>
                <a:gd name="T54" fmla="*/ 286 w 399"/>
                <a:gd name="T55" fmla="*/ 0 h 430"/>
                <a:gd name="T56" fmla="*/ 280 w 399"/>
                <a:gd name="T57" fmla="*/ 68 h 430"/>
                <a:gd name="T58" fmla="*/ 267 w 399"/>
                <a:gd name="T59" fmla="*/ 84 h 430"/>
                <a:gd name="T60" fmla="*/ 245 w 399"/>
                <a:gd name="T61" fmla="*/ 61 h 430"/>
                <a:gd name="T62" fmla="*/ 227 w 399"/>
                <a:gd name="T63" fmla="*/ 39 h 430"/>
                <a:gd name="T64" fmla="*/ 232 w 399"/>
                <a:gd name="T65" fmla="*/ 21 h 430"/>
                <a:gd name="T66" fmla="*/ 209 w 399"/>
                <a:gd name="T67" fmla="*/ 11 h 430"/>
                <a:gd name="T68" fmla="*/ 195 w 399"/>
                <a:gd name="T69" fmla="*/ 8 h 430"/>
                <a:gd name="T70" fmla="*/ 194 w 399"/>
                <a:gd name="T71" fmla="*/ 18 h 430"/>
                <a:gd name="T72" fmla="*/ 171 w 399"/>
                <a:gd name="T73" fmla="*/ 27 h 430"/>
                <a:gd name="T74" fmla="*/ 160 w 399"/>
                <a:gd name="T75" fmla="*/ 40 h 430"/>
                <a:gd name="T76" fmla="*/ 151 w 399"/>
                <a:gd name="T77" fmla="*/ 46 h 430"/>
                <a:gd name="T78" fmla="*/ 129 w 399"/>
                <a:gd name="T79" fmla="*/ 43 h 430"/>
                <a:gd name="T80" fmla="*/ 120 w 399"/>
                <a:gd name="T81" fmla="*/ 50 h 430"/>
                <a:gd name="T82" fmla="*/ 114 w 399"/>
                <a:gd name="T83" fmla="*/ 64 h 430"/>
                <a:gd name="T84" fmla="*/ 101 w 399"/>
                <a:gd name="T85" fmla="*/ 73 h 430"/>
                <a:gd name="T86" fmla="*/ 85 w 399"/>
                <a:gd name="T87" fmla="*/ 93 h 430"/>
                <a:gd name="T88" fmla="*/ 60 w 399"/>
                <a:gd name="T89" fmla="*/ 108 h 430"/>
                <a:gd name="T90" fmla="*/ 37 w 399"/>
                <a:gd name="T91" fmla="*/ 117 h 430"/>
                <a:gd name="T92" fmla="*/ 11 w 399"/>
                <a:gd name="T93" fmla="*/ 139 h 430"/>
                <a:gd name="T94" fmla="*/ 6 w 399"/>
                <a:gd name="T95" fmla="*/ 149 h 430"/>
                <a:gd name="T96" fmla="*/ 9 w 399"/>
                <a:gd name="T97" fmla="*/ 182 h 430"/>
                <a:gd name="T98" fmla="*/ 9 w 399"/>
                <a:gd name="T99" fmla="*/ 196 h 430"/>
                <a:gd name="T100" fmla="*/ 14 w 399"/>
                <a:gd name="T101" fmla="*/ 218 h 430"/>
                <a:gd name="T102" fmla="*/ 308 w 399"/>
                <a:gd name="T103" fmla="*/ 392 h 430"/>
                <a:gd name="T104" fmla="*/ 323 w 399"/>
                <a:gd name="T105" fmla="*/ 422 h 430"/>
                <a:gd name="T106" fmla="*/ 345 w 399"/>
                <a:gd name="T107" fmla="*/ 420 h 430"/>
                <a:gd name="T108" fmla="*/ 332 w 399"/>
                <a:gd name="T109" fmla="*/ 394 h 430"/>
                <a:gd name="T110" fmla="*/ 301 w 399"/>
                <a:gd name="T111" fmla="*/ 374 h 430"/>
                <a:gd name="T112" fmla="*/ 245 w 399"/>
                <a:gd name="T113" fmla="*/ 319 h 430"/>
                <a:gd name="T114" fmla="*/ 220 w 399"/>
                <a:gd name="T115" fmla="*/ 256 h 430"/>
                <a:gd name="T116" fmla="*/ 242 w 399"/>
                <a:gd name="T117" fmla="*/ 251 h 430"/>
                <a:gd name="T118" fmla="*/ 1 w 399"/>
                <a:gd name="T119" fmla="*/ 191 h 430"/>
                <a:gd name="T120" fmla="*/ 263 w 399"/>
                <a:gd name="T121" fmla="*/ 66 h 430"/>
                <a:gd name="T122" fmla="*/ 170 w 399"/>
                <a:gd name="T123" fmla="*/ 8 h 430"/>
                <a:gd name="T124" fmla="*/ 175 w 399"/>
                <a:gd name="T125" fmla="*/ 7 h 4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9"/>
                <a:gd name="T190" fmla="*/ 0 h 430"/>
                <a:gd name="T191" fmla="*/ 399 w 399"/>
                <a:gd name="T192" fmla="*/ 430 h 4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9" h="430">
                  <a:moveTo>
                    <a:pt x="16" y="220"/>
                  </a:moveTo>
                  <a:lnTo>
                    <a:pt x="16" y="220"/>
                  </a:lnTo>
                  <a:lnTo>
                    <a:pt x="17" y="221"/>
                  </a:lnTo>
                  <a:lnTo>
                    <a:pt x="16" y="222"/>
                  </a:lnTo>
                  <a:lnTo>
                    <a:pt x="15" y="223"/>
                  </a:lnTo>
                  <a:lnTo>
                    <a:pt x="15" y="224"/>
                  </a:lnTo>
                  <a:lnTo>
                    <a:pt x="18" y="229"/>
                  </a:lnTo>
                  <a:lnTo>
                    <a:pt x="20" y="233"/>
                  </a:lnTo>
                  <a:lnTo>
                    <a:pt x="20" y="239"/>
                  </a:lnTo>
                  <a:lnTo>
                    <a:pt x="20" y="247"/>
                  </a:lnTo>
                  <a:lnTo>
                    <a:pt x="23" y="248"/>
                  </a:lnTo>
                  <a:lnTo>
                    <a:pt x="24" y="256"/>
                  </a:lnTo>
                  <a:lnTo>
                    <a:pt x="24" y="263"/>
                  </a:lnTo>
                  <a:lnTo>
                    <a:pt x="26" y="263"/>
                  </a:lnTo>
                  <a:lnTo>
                    <a:pt x="26" y="269"/>
                  </a:lnTo>
                  <a:lnTo>
                    <a:pt x="25" y="275"/>
                  </a:lnTo>
                  <a:lnTo>
                    <a:pt x="24" y="289"/>
                  </a:lnTo>
                  <a:lnTo>
                    <a:pt x="20" y="288"/>
                  </a:lnTo>
                  <a:lnTo>
                    <a:pt x="16" y="289"/>
                  </a:lnTo>
                  <a:lnTo>
                    <a:pt x="20" y="295"/>
                  </a:lnTo>
                  <a:lnTo>
                    <a:pt x="22" y="296"/>
                  </a:lnTo>
                  <a:lnTo>
                    <a:pt x="24" y="296"/>
                  </a:lnTo>
                  <a:lnTo>
                    <a:pt x="25" y="297"/>
                  </a:lnTo>
                  <a:lnTo>
                    <a:pt x="28" y="298"/>
                  </a:lnTo>
                  <a:lnTo>
                    <a:pt x="28" y="301"/>
                  </a:lnTo>
                  <a:lnTo>
                    <a:pt x="29" y="303"/>
                  </a:lnTo>
                  <a:lnTo>
                    <a:pt x="32" y="304"/>
                  </a:lnTo>
                  <a:lnTo>
                    <a:pt x="34" y="303"/>
                  </a:lnTo>
                  <a:lnTo>
                    <a:pt x="38" y="303"/>
                  </a:lnTo>
                  <a:lnTo>
                    <a:pt x="42" y="305"/>
                  </a:lnTo>
                  <a:lnTo>
                    <a:pt x="46" y="305"/>
                  </a:lnTo>
                  <a:lnTo>
                    <a:pt x="48" y="305"/>
                  </a:lnTo>
                  <a:lnTo>
                    <a:pt x="50" y="302"/>
                  </a:lnTo>
                  <a:lnTo>
                    <a:pt x="55" y="295"/>
                  </a:lnTo>
                  <a:lnTo>
                    <a:pt x="57" y="298"/>
                  </a:lnTo>
                  <a:lnTo>
                    <a:pt x="60" y="300"/>
                  </a:lnTo>
                  <a:lnTo>
                    <a:pt x="62" y="300"/>
                  </a:lnTo>
                  <a:lnTo>
                    <a:pt x="63" y="298"/>
                  </a:lnTo>
                  <a:lnTo>
                    <a:pt x="62" y="296"/>
                  </a:lnTo>
                  <a:lnTo>
                    <a:pt x="62" y="292"/>
                  </a:lnTo>
                  <a:lnTo>
                    <a:pt x="64" y="293"/>
                  </a:lnTo>
                  <a:lnTo>
                    <a:pt x="68" y="294"/>
                  </a:lnTo>
                  <a:lnTo>
                    <a:pt x="77" y="292"/>
                  </a:lnTo>
                  <a:lnTo>
                    <a:pt x="86" y="289"/>
                  </a:lnTo>
                  <a:lnTo>
                    <a:pt x="87" y="289"/>
                  </a:lnTo>
                  <a:lnTo>
                    <a:pt x="88" y="290"/>
                  </a:lnTo>
                  <a:lnTo>
                    <a:pt x="89" y="292"/>
                  </a:lnTo>
                  <a:lnTo>
                    <a:pt x="93" y="290"/>
                  </a:lnTo>
                  <a:lnTo>
                    <a:pt x="96" y="289"/>
                  </a:lnTo>
                  <a:lnTo>
                    <a:pt x="97" y="289"/>
                  </a:lnTo>
                  <a:lnTo>
                    <a:pt x="99" y="290"/>
                  </a:lnTo>
                  <a:lnTo>
                    <a:pt x="101" y="290"/>
                  </a:lnTo>
                  <a:lnTo>
                    <a:pt x="103" y="290"/>
                  </a:lnTo>
                  <a:lnTo>
                    <a:pt x="105" y="288"/>
                  </a:lnTo>
                  <a:lnTo>
                    <a:pt x="106" y="285"/>
                  </a:lnTo>
                  <a:lnTo>
                    <a:pt x="107" y="282"/>
                  </a:lnTo>
                  <a:lnTo>
                    <a:pt x="110" y="279"/>
                  </a:lnTo>
                  <a:lnTo>
                    <a:pt x="112" y="278"/>
                  </a:lnTo>
                  <a:lnTo>
                    <a:pt x="113" y="279"/>
                  </a:lnTo>
                  <a:lnTo>
                    <a:pt x="115" y="280"/>
                  </a:lnTo>
                  <a:lnTo>
                    <a:pt x="117" y="279"/>
                  </a:lnTo>
                  <a:lnTo>
                    <a:pt x="117" y="277"/>
                  </a:lnTo>
                  <a:lnTo>
                    <a:pt x="118" y="276"/>
                  </a:lnTo>
                  <a:lnTo>
                    <a:pt x="120" y="276"/>
                  </a:lnTo>
                  <a:lnTo>
                    <a:pt x="121" y="276"/>
                  </a:lnTo>
                  <a:lnTo>
                    <a:pt x="123" y="275"/>
                  </a:lnTo>
                  <a:lnTo>
                    <a:pt x="123" y="272"/>
                  </a:lnTo>
                  <a:lnTo>
                    <a:pt x="125" y="270"/>
                  </a:lnTo>
                  <a:lnTo>
                    <a:pt x="127" y="270"/>
                  </a:lnTo>
                  <a:lnTo>
                    <a:pt x="127" y="269"/>
                  </a:lnTo>
                  <a:lnTo>
                    <a:pt x="128" y="269"/>
                  </a:lnTo>
                  <a:lnTo>
                    <a:pt x="130" y="269"/>
                  </a:lnTo>
                  <a:lnTo>
                    <a:pt x="136" y="270"/>
                  </a:lnTo>
                  <a:lnTo>
                    <a:pt x="145" y="268"/>
                  </a:lnTo>
                  <a:lnTo>
                    <a:pt x="159" y="263"/>
                  </a:lnTo>
                  <a:lnTo>
                    <a:pt x="171" y="260"/>
                  </a:lnTo>
                  <a:lnTo>
                    <a:pt x="177" y="259"/>
                  </a:lnTo>
                  <a:lnTo>
                    <a:pt x="182" y="260"/>
                  </a:lnTo>
                  <a:lnTo>
                    <a:pt x="184" y="261"/>
                  </a:lnTo>
                  <a:lnTo>
                    <a:pt x="185" y="263"/>
                  </a:lnTo>
                  <a:lnTo>
                    <a:pt x="187" y="265"/>
                  </a:lnTo>
                  <a:lnTo>
                    <a:pt x="188" y="268"/>
                  </a:lnTo>
                  <a:lnTo>
                    <a:pt x="192" y="268"/>
                  </a:lnTo>
                  <a:lnTo>
                    <a:pt x="195" y="267"/>
                  </a:lnTo>
                  <a:lnTo>
                    <a:pt x="200" y="267"/>
                  </a:lnTo>
                  <a:lnTo>
                    <a:pt x="203" y="268"/>
                  </a:lnTo>
                  <a:lnTo>
                    <a:pt x="203" y="269"/>
                  </a:lnTo>
                  <a:lnTo>
                    <a:pt x="204" y="270"/>
                  </a:lnTo>
                  <a:lnTo>
                    <a:pt x="206" y="271"/>
                  </a:lnTo>
                  <a:lnTo>
                    <a:pt x="204" y="272"/>
                  </a:lnTo>
                  <a:lnTo>
                    <a:pt x="203" y="273"/>
                  </a:lnTo>
                  <a:lnTo>
                    <a:pt x="209" y="273"/>
                  </a:lnTo>
                  <a:lnTo>
                    <a:pt x="210" y="275"/>
                  </a:lnTo>
                  <a:lnTo>
                    <a:pt x="208" y="277"/>
                  </a:lnTo>
                  <a:lnTo>
                    <a:pt x="208" y="278"/>
                  </a:lnTo>
                  <a:lnTo>
                    <a:pt x="207" y="278"/>
                  </a:lnTo>
                  <a:lnTo>
                    <a:pt x="208" y="279"/>
                  </a:lnTo>
                  <a:lnTo>
                    <a:pt x="208" y="281"/>
                  </a:lnTo>
                  <a:lnTo>
                    <a:pt x="212" y="281"/>
                  </a:lnTo>
                  <a:lnTo>
                    <a:pt x="216" y="282"/>
                  </a:lnTo>
                  <a:lnTo>
                    <a:pt x="217" y="290"/>
                  </a:lnTo>
                  <a:lnTo>
                    <a:pt x="217" y="294"/>
                  </a:lnTo>
                  <a:lnTo>
                    <a:pt x="219" y="298"/>
                  </a:lnTo>
                  <a:lnTo>
                    <a:pt x="224" y="300"/>
                  </a:lnTo>
                  <a:lnTo>
                    <a:pt x="233" y="287"/>
                  </a:lnTo>
                  <a:lnTo>
                    <a:pt x="235" y="287"/>
                  </a:lnTo>
                  <a:lnTo>
                    <a:pt x="237" y="287"/>
                  </a:lnTo>
                  <a:lnTo>
                    <a:pt x="240" y="284"/>
                  </a:lnTo>
                  <a:lnTo>
                    <a:pt x="242" y="279"/>
                  </a:lnTo>
                  <a:lnTo>
                    <a:pt x="244" y="280"/>
                  </a:lnTo>
                  <a:lnTo>
                    <a:pt x="244" y="281"/>
                  </a:lnTo>
                  <a:lnTo>
                    <a:pt x="243" y="287"/>
                  </a:lnTo>
                  <a:lnTo>
                    <a:pt x="240" y="296"/>
                  </a:lnTo>
                  <a:lnTo>
                    <a:pt x="240" y="301"/>
                  </a:lnTo>
                  <a:lnTo>
                    <a:pt x="241" y="303"/>
                  </a:lnTo>
                  <a:lnTo>
                    <a:pt x="241" y="304"/>
                  </a:lnTo>
                  <a:lnTo>
                    <a:pt x="237" y="305"/>
                  </a:lnTo>
                  <a:lnTo>
                    <a:pt x="234" y="305"/>
                  </a:lnTo>
                  <a:lnTo>
                    <a:pt x="234" y="309"/>
                  </a:lnTo>
                  <a:lnTo>
                    <a:pt x="237" y="308"/>
                  </a:lnTo>
                  <a:lnTo>
                    <a:pt x="242" y="305"/>
                  </a:lnTo>
                  <a:lnTo>
                    <a:pt x="243" y="304"/>
                  </a:lnTo>
                  <a:lnTo>
                    <a:pt x="244" y="296"/>
                  </a:lnTo>
                  <a:lnTo>
                    <a:pt x="249" y="296"/>
                  </a:lnTo>
                  <a:lnTo>
                    <a:pt x="248" y="297"/>
                  </a:lnTo>
                  <a:lnTo>
                    <a:pt x="248" y="298"/>
                  </a:lnTo>
                  <a:lnTo>
                    <a:pt x="247" y="298"/>
                  </a:lnTo>
                  <a:lnTo>
                    <a:pt x="247" y="300"/>
                  </a:lnTo>
                  <a:lnTo>
                    <a:pt x="249" y="302"/>
                  </a:lnTo>
                  <a:lnTo>
                    <a:pt x="250" y="305"/>
                  </a:lnTo>
                  <a:lnTo>
                    <a:pt x="251" y="312"/>
                  </a:lnTo>
                  <a:lnTo>
                    <a:pt x="250" y="317"/>
                  </a:lnTo>
                  <a:lnTo>
                    <a:pt x="259" y="313"/>
                  </a:lnTo>
                  <a:lnTo>
                    <a:pt x="263" y="328"/>
                  </a:lnTo>
                  <a:lnTo>
                    <a:pt x="264" y="335"/>
                  </a:lnTo>
                  <a:lnTo>
                    <a:pt x="264" y="342"/>
                  </a:lnTo>
                  <a:lnTo>
                    <a:pt x="267" y="343"/>
                  </a:lnTo>
                  <a:lnTo>
                    <a:pt x="271" y="344"/>
                  </a:lnTo>
                  <a:lnTo>
                    <a:pt x="272" y="347"/>
                  </a:lnTo>
                  <a:lnTo>
                    <a:pt x="272" y="350"/>
                  </a:lnTo>
                  <a:lnTo>
                    <a:pt x="273" y="351"/>
                  </a:lnTo>
                  <a:lnTo>
                    <a:pt x="277" y="353"/>
                  </a:lnTo>
                  <a:lnTo>
                    <a:pt x="282" y="355"/>
                  </a:lnTo>
                  <a:lnTo>
                    <a:pt x="283" y="353"/>
                  </a:lnTo>
                  <a:lnTo>
                    <a:pt x="284" y="352"/>
                  </a:lnTo>
                  <a:lnTo>
                    <a:pt x="285" y="352"/>
                  </a:lnTo>
                  <a:lnTo>
                    <a:pt x="288" y="353"/>
                  </a:lnTo>
                  <a:lnTo>
                    <a:pt x="289" y="355"/>
                  </a:lnTo>
                  <a:lnTo>
                    <a:pt x="290" y="358"/>
                  </a:lnTo>
                  <a:lnTo>
                    <a:pt x="292" y="360"/>
                  </a:lnTo>
                  <a:lnTo>
                    <a:pt x="296" y="362"/>
                  </a:lnTo>
                  <a:lnTo>
                    <a:pt x="299" y="362"/>
                  </a:lnTo>
                  <a:lnTo>
                    <a:pt x="301" y="362"/>
                  </a:lnTo>
                  <a:lnTo>
                    <a:pt x="304" y="361"/>
                  </a:lnTo>
                  <a:lnTo>
                    <a:pt x="306" y="357"/>
                  </a:lnTo>
                  <a:lnTo>
                    <a:pt x="307" y="354"/>
                  </a:lnTo>
                  <a:lnTo>
                    <a:pt x="308" y="353"/>
                  </a:lnTo>
                  <a:lnTo>
                    <a:pt x="312" y="353"/>
                  </a:lnTo>
                  <a:lnTo>
                    <a:pt x="310" y="352"/>
                  </a:lnTo>
                  <a:lnTo>
                    <a:pt x="310" y="351"/>
                  </a:lnTo>
                  <a:lnTo>
                    <a:pt x="314" y="349"/>
                  </a:lnTo>
                  <a:lnTo>
                    <a:pt x="316" y="346"/>
                  </a:lnTo>
                  <a:lnTo>
                    <a:pt x="316" y="347"/>
                  </a:lnTo>
                  <a:lnTo>
                    <a:pt x="316" y="349"/>
                  </a:lnTo>
                  <a:lnTo>
                    <a:pt x="318" y="351"/>
                  </a:lnTo>
                  <a:lnTo>
                    <a:pt x="315" y="352"/>
                  </a:lnTo>
                  <a:lnTo>
                    <a:pt x="314" y="355"/>
                  </a:lnTo>
                  <a:lnTo>
                    <a:pt x="322" y="353"/>
                  </a:lnTo>
                  <a:lnTo>
                    <a:pt x="323" y="353"/>
                  </a:lnTo>
                  <a:lnTo>
                    <a:pt x="323" y="354"/>
                  </a:lnTo>
                  <a:lnTo>
                    <a:pt x="318" y="359"/>
                  </a:lnTo>
                  <a:lnTo>
                    <a:pt x="323" y="360"/>
                  </a:lnTo>
                  <a:lnTo>
                    <a:pt x="328" y="363"/>
                  </a:lnTo>
                  <a:lnTo>
                    <a:pt x="328" y="366"/>
                  </a:lnTo>
                  <a:lnTo>
                    <a:pt x="329" y="368"/>
                  </a:lnTo>
                  <a:lnTo>
                    <a:pt x="330" y="367"/>
                  </a:lnTo>
                  <a:lnTo>
                    <a:pt x="330" y="365"/>
                  </a:lnTo>
                  <a:lnTo>
                    <a:pt x="330" y="363"/>
                  </a:lnTo>
                  <a:lnTo>
                    <a:pt x="332" y="362"/>
                  </a:lnTo>
                  <a:lnTo>
                    <a:pt x="334" y="363"/>
                  </a:lnTo>
                  <a:lnTo>
                    <a:pt x="337" y="362"/>
                  </a:lnTo>
                  <a:lnTo>
                    <a:pt x="338" y="360"/>
                  </a:lnTo>
                  <a:lnTo>
                    <a:pt x="340" y="355"/>
                  </a:lnTo>
                  <a:lnTo>
                    <a:pt x="342" y="347"/>
                  </a:lnTo>
                  <a:lnTo>
                    <a:pt x="354" y="347"/>
                  </a:lnTo>
                  <a:lnTo>
                    <a:pt x="358" y="347"/>
                  </a:lnTo>
                  <a:lnTo>
                    <a:pt x="362" y="347"/>
                  </a:lnTo>
                  <a:lnTo>
                    <a:pt x="362" y="346"/>
                  </a:lnTo>
                  <a:lnTo>
                    <a:pt x="363" y="345"/>
                  </a:lnTo>
                  <a:lnTo>
                    <a:pt x="364" y="344"/>
                  </a:lnTo>
                  <a:lnTo>
                    <a:pt x="364" y="342"/>
                  </a:lnTo>
                  <a:lnTo>
                    <a:pt x="365" y="341"/>
                  </a:lnTo>
                  <a:lnTo>
                    <a:pt x="366" y="338"/>
                  </a:lnTo>
                  <a:lnTo>
                    <a:pt x="365" y="337"/>
                  </a:lnTo>
                  <a:lnTo>
                    <a:pt x="363" y="336"/>
                  </a:lnTo>
                  <a:lnTo>
                    <a:pt x="362" y="335"/>
                  </a:lnTo>
                  <a:lnTo>
                    <a:pt x="362" y="332"/>
                  </a:lnTo>
                  <a:lnTo>
                    <a:pt x="363" y="330"/>
                  </a:lnTo>
                  <a:lnTo>
                    <a:pt x="366" y="329"/>
                  </a:lnTo>
                  <a:lnTo>
                    <a:pt x="366" y="326"/>
                  </a:lnTo>
                  <a:lnTo>
                    <a:pt x="367" y="322"/>
                  </a:lnTo>
                  <a:lnTo>
                    <a:pt x="366" y="319"/>
                  </a:lnTo>
                  <a:lnTo>
                    <a:pt x="367" y="316"/>
                  </a:lnTo>
                  <a:lnTo>
                    <a:pt x="369" y="311"/>
                  </a:lnTo>
                  <a:lnTo>
                    <a:pt x="371" y="308"/>
                  </a:lnTo>
                  <a:lnTo>
                    <a:pt x="373" y="303"/>
                  </a:lnTo>
                  <a:lnTo>
                    <a:pt x="375" y="300"/>
                  </a:lnTo>
                  <a:lnTo>
                    <a:pt x="375" y="296"/>
                  </a:lnTo>
                  <a:lnTo>
                    <a:pt x="375" y="292"/>
                  </a:lnTo>
                  <a:lnTo>
                    <a:pt x="374" y="288"/>
                  </a:lnTo>
                  <a:lnTo>
                    <a:pt x="375" y="286"/>
                  </a:lnTo>
                  <a:lnTo>
                    <a:pt x="380" y="286"/>
                  </a:lnTo>
                  <a:lnTo>
                    <a:pt x="380" y="284"/>
                  </a:lnTo>
                  <a:lnTo>
                    <a:pt x="380" y="281"/>
                  </a:lnTo>
                  <a:lnTo>
                    <a:pt x="381" y="279"/>
                  </a:lnTo>
                  <a:lnTo>
                    <a:pt x="385" y="278"/>
                  </a:lnTo>
                  <a:lnTo>
                    <a:pt x="390" y="275"/>
                  </a:lnTo>
                  <a:lnTo>
                    <a:pt x="390" y="272"/>
                  </a:lnTo>
                  <a:lnTo>
                    <a:pt x="390" y="271"/>
                  </a:lnTo>
                  <a:lnTo>
                    <a:pt x="390" y="268"/>
                  </a:lnTo>
                  <a:lnTo>
                    <a:pt x="394" y="268"/>
                  </a:lnTo>
                  <a:lnTo>
                    <a:pt x="395" y="263"/>
                  </a:lnTo>
                  <a:lnTo>
                    <a:pt x="396" y="256"/>
                  </a:lnTo>
                  <a:lnTo>
                    <a:pt x="395" y="253"/>
                  </a:lnTo>
                  <a:lnTo>
                    <a:pt x="395" y="251"/>
                  </a:lnTo>
                  <a:lnTo>
                    <a:pt x="396" y="247"/>
                  </a:lnTo>
                  <a:lnTo>
                    <a:pt x="395" y="243"/>
                  </a:lnTo>
                  <a:lnTo>
                    <a:pt x="395" y="233"/>
                  </a:lnTo>
                  <a:lnTo>
                    <a:pt x="398" y="233"/>
                  </a:lnTo>
                  <a:lnTo>
                    <a:pt x="399" y="227"/>
                  </a:lnTo>
                  <a:lnTo>
                    <a:pt x="399" y="221"/>
                  </a:lnTo>
                  <a:lnTo>
                    <a:pt x="398" y="218"/>
                  </a:lnTo>
                  <a:lnTo>
                    <a:pt x="396" y="213"/>
                  </a:lnTo>
                  <a:lnTo>
                    <a:pt x="394" y="207"/>
                  </a:lnTo>
                  <a:lnTo>
                    <a:pt x="394" y="202"/>
                  </a:lnTo>
                  <a:lnTo>
                    <a:pt x="395" y="195"/>
                  </a:lnTo>
                  <a:lnTo>
                    <a:pt x="395" y="187"/>
                  </a:lnTo>
                  <a:lnTo>
                    <a:pt x="395" y="183"/>
                  </a:lnTo>
                  <a:lnTo>
                    <a:pt x="394" y="181"/>
                  </a:lnTo>
                  <a:lnTo>
                    <a:pt x="385" y="174"/>
                  </a:lnTo>
                  <a:lnTo>
                    <a:pt x="385" y="172"/>
                  </a:lnTo>
                  <a:lnTo>
                    <a:pt x="385" y="168"/>
                  </a:lnTo>
                  <a:lnTo>
                    <a:pt x="380" y="165"/>
                  </a:lnTo>
                  <a:lnTo>
                    <a:pt x="375" y="162"/>
                  </a:lnTo>
                  <a:lnTo>
                    <a:pt x="374" y="159"/>
                  </a:lnTo>
                  <a:lnTo>
                    <a:pt x="373" y="155"/>
                  </a:lnTo>
                  <a:lnTo>
                    <a:pt x="373" y="147"/>
                  </a:lnTo>
                  <a:lnTo>
                    <a:pt x="367" y="143"/>
                  </a:lnTo>
                  <a:lnTo>
                    <a:pt x="365" y="142"/>
                  </a:lnTo>
                  <a:lnTo>
                    <a:pt x="362" y="140"/>
                  </a:lnTo>
                  <a:lnTo>
                    <a:pt x="362" y="130"/>
                  </a:lnTo>
                  <a:lnTo>
                    <a:pt x="361" y="125"/>
                  </a:lnTo>
                  <a:lnTo>
                    <a:pt x="358" y="123"/>
                  </a:lnTo>
                  <a:lnTo>
                    <a:pt x="356" y="122"/>
                  </a:lnTo>
                  <a:lnTo>
                    <a:pt x="354" y="122"/>
                  </a:lnTo>
                  <a:lnTo>
                    <a:pt x="355" y="119"/>
                  </a:lnTo>
                  <a:lnTo>
                    <a:pt x="356" y="117"/>
                  </a:lnTo>
                  <a:lnTo>
                    <a:pt x="356" y="116"/>
                  </a:lnTo>
                  <a:lnTo>
                    <a:pt x="356" y="115"/>
                  </a:lnTo>
                  <a:lnTo>
                    <a:pt x="355" y="115"/>
                  </a:lnTo>
                  <a:lnTo>
                    <a:pt x="355" y="113"/>
                  </a:lnTo>
                  <a:lnTo>
                    <a:pt x="349" y="109"/>
                  </a:lnTo>
                  <a:lnTo>
                    <a:pt x="341" y="106"/>
                  </a:lnTo>
                  <a:lnTo>
                    <a:pt x="334" y="102"/>
                  </a:lnTo>
                  <a:lnTo>
                    <a:pt x="330" y="99"/>
                  </a:lnTo>
                  <a:lnTo>
                    <a:pt x="329" y="94"/>
                  </a:lnTo>
                  <a:lnTo>
                    <a:pt x="329" y="89"/>
                  </a:lnTo>
                  <a:lnTo>
                    <a:pt x="329" y="83"/>
                  </a:lnTo>
                  <a:lnTo>
                    <a:pt x="329" y="77"/>
                  </a:lnTo>
                  <a:lnTo>
                    <a:pt x="328" y="74"/>
                  </a:lnTo>
                  <a:lnTo>
                    <a:pt x="325" y="70"/>
                  </a:lnTo>
                  <a:lnTo>
                    <a:pt x="323" y="68"/>
                  </a:lnTo>
                  <a:lnTo>
                    <a:pt x="321" y="65"/>
                  </a:lnTo>
                  <a:lnTo>
                    <a:pt x="321" y="60"/>
                  </a:lnTo>
                  <a:lnTo>
                    <a:pt x="322" y="56"/>
                  </a:lnTo>
                  <a:lnTo>
                    <a:pt x="322" y="51"/>
                  </a:lnTo>
                  <a:lnTo>
                    <a:pt x="321" y="46"/>
                  </a:lnTo>
                  <a:lnTo>
                    <a:pt x="316" y="46"/>
                  </a:lnTo>
                  <a:lnTo>
                    <a:pt x="315" y="43"/>
                  </a:lnTo>
                  <a:lnTo>
                    <a:pt x="314" y="43"/>
                  </a:lnTo>
                  <a:lnTo>
                    <a:pt x="314" y="39"/>
                  </a:lnTo>
                  <a:lnTo>
                    <a:pt x="308" y="40"/>
                  </a:lnTo>
                  <a:lnTo>
                    <a:pt x="308" y="43"/>
                  </a:lnTo>
                  <a:lnTo>
                    <a:pt x="307" y="43"/>
                  </a:lnTo>
                  <a:lnTo>
                    <a:pt x="306" y="42"/>
                  </a:lnTo>
                  <a:lnTo>
                    <a:pt x="304" y="42"/>
                  </a:lnTo>
                  <a:lnTo>
                    <a:pt x="304" y="28"/>
                  </a:lnTo>
                  <a:lnTo>
                    <a:pt x="300" y="18"/>
                  </a:lnTo>
                  <a:lnTo>
                    <a:pt x="297" y="9"/>
                  </a:lnTo>
                  <a:lnTo>
                    <a:pt x="292" y="0"/>
                  </a:lnTo>
                  <a:lnTo>
                    <a:pt x="286" y="0"/>
                  </a:lnTo>
                  <a:lnTo>
                    <a:pt x="285" y="16"/>
                  </a:lnTo>
                  <a:lnTo>
                    <a:pt x="285" y="29"/>
                  </a:lnTo>
                  <a:lnTo>
                    <a:pt x="282" y="31"/>
                  </a:lnTo>
                  <a:lnTo>
                    <a:pt x="282" y="40"/>
                  </a:lnTo>
                  <a:lnTo>
                    <a:pt x="283" y="48"/>
                  </a:lnTo>
                  <a:lnTo>
                    <a:pt x="283" y="54"/>
                  </a:lnTo>
                  <a:lnTo>
                    <a:pt x="282" y="64"/>
                  </a:lnTo>
                  <a:lnTo>
                    <a:pt x="280" y="65"/>
                  </a:lnTo>
                  <a:lnTo>
                    <a:pt x="279" y="67"/>
                  </a:lnTo>
                  <a:lnTo>
                    <a:pt x="280" y="68"/>
                  </a:lnTo>
                  <a:lnTo>
                    <a:pt x="280" y="73"/>
                  </a:lnTo>
                  <a:lnTo>
                    <a:pt x="276" y="76"/>
                  </a:lnTo>
                  <a:lnTo>
                    <a:pt x="276" y="78"/>
                  </a:lnTo>
                  <a:lnTo>
                    <a:pt x="276" y="82"/>
                  </a:lnTo>
                  <a:lnTo>
                    <a:pt x="275" y="82"/>
                  </a:lnTo>
                  <a:lnTo>
                    <a:pt x="274" y="82"/>
                  </a:lnTo>
                  <a:lnTo>
                    <a:pt x="273" y="83"/>
                  </a:lnTo>
                  <a:lnTo>
                    <a:pt x="272" y="83"/>
                  </a:lnTo>
                  <a:lnTo>
                    <a:pt x="269" y="83"/>
                  </a:lnTo>
                  <a:lnTo>
                    <a:pt x="267" y="84"/>
                  </a:lnTo>
                  <a:lnTo>
                    <a:pt x="266" y="83"/>
                  </a:lnTo>
                  <a:lnTo>
                    <a:pt x="264" y="82"/>
                  </a:lnTo>
                  <a:lnTo>
                    <a:pt x="263" y="80"/>
                  </a:lnTo>
                  <a:lnTo>
                    <a:pt x="261" y="76"/>
                  </a:lnTo>
                  <a:lnTo>
                    <a:pt x="260" y="74"/>
                  </a:lnTo>
                  <a:lnTo>
                    <a:pt x="259" y="74"/>
                  </a:lnTo>
                  <a:lnTo>
                    <a:pt x="256" y="74"/>
                  </a:lnTo>
                  <a:lnTo>
                    <a:pt x="253" y="72"/>
                  </a:lnTo>
                  <a:lnTo>
                    <a:pt x="251" y="68"/>
                  </a:lnTo>
                  <a:lnTo>
                    <a:pt x="248" y="65"/>
                  </a:lnTo>
                  <a:lnTo>
                    <a:pt x="245" y="61"/>
                  </a:lnTo>
                  <a:lnTo>
                    <a:pt x="242" y="60"/>
                  </a:lnTo>
                  <a:lnTo>
                    <a:pt x="240" y="60"/>
                  </a:lnTo>
                  <a:lnTo>
                    <a:pt x="236" y="60"/>
                  </a:lnTo>
                  <a:lnTo>
                    <a:pt x="233" y="59"/>
                  </a:lnTo>
                  <a:lnTo>
                    <a:pt x="233" y="56"/>
                  </a:lnTo>
                  <a:lnTo>
                    <a:pt x="228" y="53"/>
                  </a:lnTo>
                  <a:lnTo>
                    <a:pt x="224" y="51"/>
                  </a:lnTo>
                  <a:lnTo>
                    <a:pt x="224" y="45"/>
                  </a:lnTo>
                  <a:lnTo>
                    <a:pt x="224" y="40"/>
                  </a:lnTo>
                  <a:lnTo>
                    <a:pt x="227" y="39"/>
                  </a:lnTo>
                  <a:lnTo>
                    <a:pt x="227" y="33"/>
                  </a:lnTo>
                  <a:lnTo>
                    <a:pt x="227" y="31"/>
                  </a:lnTo>
                  <a:lnTo>
                    <a:pt x="225" y="29"/>
                  </a:lnTo>
                  <a:lnTo>
                    <a:pt x="228" y="29"/>
                  </a:lnTo>
                  <a:lnTo>
                    <a:pt x="233" y="29"/>
                  </a:lnTo>
                  <a:lnTo>
                    <a:pt x="233" y="25"/>
                  </a:lnTo>
                  <a:lnTo>
                    <a:pt x="232" y="24"/>
                  </a:lnTo>
                  <a:lnTo>
                    <a:pt x="232" y="21"/>
                  </a:lnTo>
                  <a:lnTo>
                    <a:pt x="234" y="20"/>
                  </a:lnTo>
                  <a:lnTo>
                    <a:pt x="235" y="20"/>
                  </a:lnTo>
                  <a:lnTo>
                    <a:pt x="236" y="18"/>
                  </a:lnTo>
                  <a:lnTo>
                    <a:pt x="234" y="12"/>
                  </a:lnTo>
                  <a:lnTo>
                    <a:pt x="227" y="16"/>
                  </a:lnTo>
                  <a:lnTo>
                    <a:pt x="225" y="12"/>
                  </a:lnTo>
                  <a:lnTo>
                    <a:pt x="218" y="12"/>
                  </a:lnTo>
                  <a:lnTo>
                    <a:pt x="208" y="11"/>
                  </a:lnTo>
                  <a:lnTo>
                    <a:pt x="209" y="11"/>
                  </a:lnTo>
                  <a:lnTo>
                    <a:pt x="208" y="10"/>
                  </a:lnTo>
                  <a:lnTo>
                    <a:pt x="206" y="10"/>
                  </a:lnTo>
                  <a:lnTo>
                    <a:pt x="207" y="11"/>
                  </a:lnTo>
                  <a:lnTo>
                    <a:pt x="204" y="10"/>
                  </a:lnTo>
                  <a:lnTo>
                    <a:pt x="204" y="9"/>
                  </a:lnTo>
                  <a:lnTo>
                    <a:pt x="202" y="7"/>
                  </a:lnTo>
                  <a:lnTo>
                    <a:pt x="200" y="8"/>
                  </a:lnTo>
                  <a:lnTo>
                    <a:pt x="199" y="9"/>
                  </a:lnTo>
                  <a:lnTo>
                    <a:pt x="196" y="9"/>
                  </a:lnTo>
                  <a:lnTo>
                    <a:pt x="195" y="8"/>
                  </a:lnTo>
                  <a:lnTo>
                    <a:pt x="196" y="8"/>
                  </a:lnTo>
                  <a:lnTo>
                    <a:pt x="193" y="5"/>
                  </a:lnTo>
                  <a:lnTo>
                    <a:pt x="190" y="3"/>
                  </a:lnTo>
                  <a:lnTo>
                    <a:pt x="186" y="2"/>
                  </a:lnTo>
                  <a:lnTo>
                    <a:pt x="185" y="3"/>
                  </a:lnTo>
                  <a:lnTo>
                    <a:pt x="188" y="7"/>
                  </a:lnTo>
                  <a:lnTo>
                    <a:pt x="198" y="12"/>
                  </a:lnTo>
                  <a:lnTo>
                    <a:pt x="198" y="15"/>
                  </a:lnTo>
                  <a:lnTo>
                    <a:pt x="196" y="16"/>
                  </a:lnTo>
                  <a:lnTo>
                    <a:pt x="194" y="16"/>
                  </a:lnTo>
                  <a:lnTo>
                    <a:pt x="194" y="18"/>
                  </a:lnTo>
                  <a:lnTo>
                    <a:pt x="191" y="18"/>
                  </a:lnTo>
                  <a:lnTo>
                    <a:pt x="187" y="17"/>
                  </a:lnTo>
                  <a:lnTo>
                    <a:pt x="183" y="15"/>
                  </a:lnTo>
                  <a:lnTo>
                    <a:pt x="179" y="13"/>
                  </a:lnTo>
                  <a:lnTo>
                    <a:pt x="178" y="16"/>
                  </a:lnTo>
                  <a:lnTo>
                    <a:pt x="177" y="18"/>
                  </a:lnTo>
                  <a:lnTo>
                    <a:pt x="175" y="17"/>
                  </a:lnTo>
                  <a:lnTo>
                    <a:pt x="172" y="16"/>
                  </a:lnTo>
                  <a:lnTo>
                    <a:pt x="170" y="24"/>
                  </a:lnTo>
                  <a:lnTo>
                    <a:pt x="171" y="27"/>
                  </a:lnTo>
                  <a:lnTo>
                    <a:pt x="171" y="28"/>
                  </a:lnTo>
                  <a:lnTo>
                    <a:pt x="172" y="29"/>
                  </a:lnTo>
                  <a:lnTo>
                    <a:pt x="171" y="29"/>
                  </a:lnTo>
                  <a:lnTo>
                    <a:pt x="170" y="29"/>
                  </a:lnTo>
                  <a:lnTo>
                    <a:pt x="168" y="29"/>
                  </a:lnTo>
                  <a:lnTo>
                    <a:pt x="167" y="29"/>
                  </a:lnTo>
                  <a:lnTo>
                    <a:pt x="167" y="33"/>
                  </a:lnTo>
                  <a:lnTo>
                    <a:pt x="167" y="37"/>
                  </a:lnTo>
                  <a:lnTo>
                    <a:pt x="163" y="39"/>
                  </a:lnTo>
                  <a:lnTo>
                    <a:pt x="160" y="40"/>
                  </a:lnTo>
                  <a:lnTo>
                    <a:pt x="162" y="44"/>
                  </a:lnTo>
                  <a:lnTo>
                    <a:pt x="164" y="46"/>
                  </a:lnTo>
                  <a:lnTo>
                    <a:pt x="164" y="48"/>
                  </a:lnTo>
                  <a:lnTo>
                    <a:pt x="159" y="50"/>
                  </a:lnTo>
                  <a:lnTo>
                    <a:pt x="159" y="49"/>
                  </a:lnTo>
                  <a:lnTo>
                    <a:pt x="158" y="49"/>
                  </a:lnTo>
                  <a:lnTo>
                    <a:pt x="155" y="48"/>
                  </a:lnTo>
                  <a:lnTo>
                    <a:pt x="156" y="46"/>
                  </a:lnTo>
                  <a:lnTo>
                    <a:pt x="154" y="46"/>
                  </a:lnTo>
                  <a:lnTo>
                    <a:pt x="151" y="46"/>
                  </a:lnTo>
                  <a:lnTo>
                    <a:pt x="151" y="49"/>
                  </a:lnTo>
                  <a:lnTo>
                    <a:pt x="151" y="52"/>
                  </a:lnTo>
                  <a:lnTo>
                    <a:pt x="146" y="54"/>
                  </a:lnTo>
                  <a:lnTo>
                    <a:pt x="147" y="49"/>
                  </a:lnTo>
                  <a:lnTo>
                    <a:pt x="149" y="45"/>
                  </a:lnTo>
                  <a:lnTo>
                    <a:pt x="147" y="42"/>
                  </a:lnTo>
                  <a:lnTo>
                    <a:pt x="144" y="39"/>
                  </a:lnTo>
                  <a:lnTo>
                    <a:pt x="142" y="34"/>
                  </a:lnTo>
                  <a:lnTo>
                    <a:pt x="131" y="36"/>
                  </a:lnTo>
                  <a:lnTo>
                    <a:pt x="130" y="37"/>
                  </a:lnTo>
                  <a:lnTo>
                    <a:pt x="129" y="43"/>
                  </a:lnTo>
                  <a:lnTo>
                    <a:pt x="128" y="42"/>
                  </a:lnTo>
                  <a:lnTo>
                    <a:pt x="128" y="40"/>
                  </a:lnTo>
                  <a:lnTo>
                    <a:pt x="125" y="40"/>
                  </a:lnTo>
                  <a:lnTo>
                    <a:pt x="127" y="43"/>
                  </a:lnTo>
                  <a:lnTo>
                    <a:pt x="123" y="43"/>
                  </a:lnTo>
                  <a:lnTo>
                    <a:pt x="125" y="46"/>
                  </a:lnTo>
                  <a:lnTo>
                    <a:pt x="125" y="50"/>
                  </a:lnTo>
                  <a:lnTo>
                    <a:pt x="122" y="49"/>
                  </a:lnTo>
                  <a:lnTo>
                    <a:pt x="120" y="50"/>
                  </a:lnTo>
                  <a:lnTo>
                    <a:pt x="121" y="51"/>
                  </a:lnTo>
                  <a:lnTo>
                    <a:pt x="122" y="53"/>
                  </a:lnTo>
                  <a:lnTo>
                    <a:pt x="122" y="54"/>
                  </a:lnTo>
                  <a:lnTo>
                    <a:pt x="119" y="52"/>
                  </a:lnTo>
                  <a:lnTo>
                    <a:pt x="117" y="51"/>
                  </a:lnTo>
                  <a:lnTo>
                    <a:pt x="115" y="53"/>
                  </a:lnTo>
                  <a:lnTo>
                    <a:pt x="114" y="54"/>
                  </a:lnTo>
                  <a:lnTo>
                    <a:pt x="114" y="58"/>
                  </a:lnTo>
                  <a:lnTo>
                    <a:pt x="114" y="60"/>
                  </a:lnTo>
                  <a:lnTo>
                    <a:pt x="114" y="64"/>
                  </a:lnTo>
                  <a:lnTo>
                    <a:pt x="107" y="59"/>
                  </a:lnTo>
                  <a:lnTo>
                    <a:pt x="106" y="60"/>
                  </a:lnTo>
                  <a:lnTo>
                    <a:pt x="105" y="61"/>
                  </a:lnTo>
                  <a:lnTo>
                    <a:pt x="105" y="70"/>
                  </a:lnTo>
                  <a:lnTo>
                    <a:pt x="106" y="70"/>
                  </a:lnTo>
                  <a:lnTo>
                    <a:pt x="107" y="70"/>
                  </a:lnTo>
                  <a:lnTo>
                    <a:pt x="106" y="73"/>
                  </a:lnTo>
                  <a:lnTo>
                    <a:pt x="105" y="77"/>
                  </a:lnTo>
                  <a:lnTo>
                    <a:pt x="101" y="73"/>
                  </a:lnTo>
                  <a:lnTo>
                    <a:pt x="98" y="67"/>
                  </a:lnTo>
                  <a:lnTo>
                    <a:pt x="98" y="66"/>
                  </a:lnTo>
                  <a:lnTo>
                    <a:pt x="97" y="68"/>
                  </a:lnTo>
                  <a:lnTo>
                    <a:pt x="96" y="69"/>
                  </a:lnTo>
                  <a:lnTo>
                    <a:pt x="93" y="70"/>
                  </a:lnTo>
                  <a:lnTo>
                    <a:pt x="90" y="82"/>
                  </a:lnTo>
                  <a:lnTo>
                    <a:pt x="90" y="86"/>
                  </a:lnTo>
                  <a:lnTo>
                    <a:pt x="91" y="88"/>
                  </a:lnTo>
                  <a:lnTo>
                    <a:pt x="93" y="88"/>
                  </a:lnTo>
                  <a:lnTo>
                    <a:pt x="87" y="92"/>
                  </a:lnTo>
                  <a:lnTo>
                    <a:pt x="85" y="93"/>
                  </a:lnTo>
                  <a:lnTo>
                    <a:pt x="83" y="96"/>
                  </a:lnTo>
                  <a:lnTo>
                    <a:pt x="82" y="99"/>
                  </a:lnTo>
                  <a:lnTo>
                    <a:pt x="81" y="102"/>
                  </a:lnTo>
                  <a:lnTo>
                    <a:pt x="78" y="103"/>
                  </a:lnTo>
                  <a:lnTo>
                    <a:pt x="73" y="105"/>
                  </a:lnTo>
                  <a:lnTo>
                    <a:pt x="70" y="106"/>
                  </a:lnTo>
                  <a:lnTo>
                    <a:pt x="64" y="107"/>
                  </a:lnTo>
                  <a:lnTo>
                    <a:pt x="63" y="109"/>
                  </a:lnTo>
                  <a:lnTo>
                    <a:pt x="61" y="109"/>
                  </a:lnTo>
                  <a:lnTo>
                    <a:pt x="60" y="108"/>
                  </a:lnTo>
                  <a:lnTo>
                    <a:pt x="58" y="108"/>
                  </a:lnTo>
                  <a:lnTo>
                    <a:pt x="57" y="109"/>
                  </a:lnTo>
                  <a:lnTo>
                    <a:pt x="56" y="111"/>
                  </a:lnTo>
                  <a:lnTo>
                    <a:pt x="55" y="115"/>
                  </a:lnTo>
                  <a:lnTo>
                    <a:pt x="54" y="116"/>
                  </a:lnTo>
                  <a:lnTo>
                    <a:pt x="50" y="116"/>
                  </a:lnTo>
                  <a:lnTo>
                    <a:pt x="48" y="116"/>
                  </a:lnTo>
                  <a:lnTo>
                    <a:pt x="46" y="118"/>
                  </a:lnTo>
                  <a:lnTo>
                    <a:pt x="44" y="118"/>
                  </a:lnTo>
                  <a:lnTo>
                    <a:pt x="40" y="118"/>
                  </a:lnTo>
                  <a:lnTo>
                    <a:pt x="37" y="117"/>
                  </a:lnTo>
                  <a:lnTo>
                    <a:pt x="36" y="119"/>
                  </a:lnTo>
                  <a:lnTo>
                    <a:pt x="36" y="122"/>
                  </a:lnTo>
                  <a:lnTo>
                    <a:pt x="32" y="122"/>
                  </a:lnTo>
                  <a:lnTo>
                    <a:pt x="29" y="122"/>
                  </a:lnTo>
                  <a:lnTo>
                    <a:pt x="29" y="124"/>
                  </a:lnTo>
                  <a:lnTo>
                    <a:pt x="25" y="126"/>
                  </a:lnTo>
                  <a:lnTo>
                    <a:pt x="22" y="130"/>
                  </a:lnTo>
                  <a:lnTo>
                    <a:pt x="15" y="135"/>
                  </a:lnTo>
                  <a:lnTo>
                    <a:pt x="11" y="139"/>
                  </a:lnTo>
                  <a:lnTo>
                    <a:pt x="9" y="140"/>
                  </a:lnTo>
                  <a:lnTo>
                    <a:pt x="7" y="140"/>
                  </a:lnTo>
                  <a:lnTo>
                    <a:pt x="9" y="135"/>
                  </a:lnTo>
                  <a:lnTo>
                    <a:pt x="7" y="137"/>
                  </a:lnTo>
                  <a:lnTo>
                    <a:pt x="6" y="138"/>
                  </a:lnTo>
                  <a:lnTo>
                    <a:pt x="6" y="140"/>
                  </a:lnTo>
                  <a:lnTo>
                    <a:pt x="5" y="142"/>
                  </a:lnTo>
                  <a:lnTo>
                    <a:pt x="5" y="146"/>
                  </a:lnTo>
                  <a:lnTo>
                    <a:pt x="6" y="149"/>
                  </a:lnTo>
                  <a:lnTo>
                    <a:pt x="6" y="154"/>
                  </a:lnTo>
                  <a:lnTo>
                    <a:pt x="6" y="157"/>
                  </a:lnTo>
                  <a:lnTo>
                    <a:pt x="3" y="159"/>
                  </a:lnTo>
                  <a:lnTo>
                    <a:pt x="0" y="162"/>
                  </a:lnTo>
                  <a:lnTo>
                    <a:pt x="0" y="165"/>
                  </a:lnTo>
                  <a:lnTo>
                    <a:pt x="1" y="167"/>
                  </a:lnTo>
                  <a:lnTo>
                    <a:pt x="3" y="166"/>
                  </a:lnTo>
                  <a:lnTo>
                    <a:pt x="3" y="168"/>
                  </a:lnTo>
                  <a:lnTo>
                    <a:pt x="5" y="171"/>
                  </a:lnTo>
                  <a:lnTo>
                    <a:pt x="7" y="174"/>
                  </a:lnTo>
                  <a:lnTo>
                    <a:pt x="9" y="182"/>
                  </a:lnTo>
                  <a:lnTo>
                    <a:pt x="9" y="190"/>
                  </a:lnTo>
                  <a:lnTo>
                    <a:pt x="7" y="189"/>
                  </a:lnTo>
                  <a:lnTo>
                    <a:pt x="5" y="188"/>
                  </a:lnTo>
                  <a:lnTo>
                    <a:pt x="5" y="183"/>
                  </a:lnTo>
                  <a:lnTo>
                    <a:pt x="3" y="183"/>
                  </a:lnTo>
                  <a:lnTo>
                    <a:pt x="3" y="186"/>
                  </a:lnTo>
                  <a:lnTo>
                    <a:pt x="3" y="188"/>
                  </a:lnTo>
                  <a:lnTo>
                    <a:pt x="9" y="195"/>
                  </a:lnTo>
                  <a:lnTo>
                    <a:pt x="9" y="196"/>
                  </a:lnTo>
                  <a:lnTo>
                    <a:pt x="8" y="196"/>
                  </a:lnTo>
                  <a:lnTo>
                    <a:pt x="1" y="194"/>
                  </a:lnTo>
                  <a:lnTo>
                    <a:pt x="1" y="196"/>
                  </a:lnTo>
                  <a:lnTo>
                    <a:pt x="6" y="200"/>
                  </a:lnTo>
                  <a:lnTo>
                    <a:pt x="9" y="203"/>
                  </a:lnTo>
                  <a:lnTo>
                    <a:pt x="11" y="205"/>
                  </a:lnTo>
                  <a:lnTo>
                    <a:pt x="11" y="210"/>
                  </a:lnTo>
                  <a:lnTo>
                    <a:pt x="11" y="213"/>
                  </a:lnTo>
                  <a:lnTo>
                    <a:pt x="11" y="214"/>
                  </a:lnTo>
                  <a:lnTo>
                    <a:pt x="12" y="216"/>
                  </a:lnTo>
                  <a:lnTo>
                    <a:pt x="14" y="218"/>
                  </a:lnTo>
                  <a:lnTo>
                    <a:pt x="16" y="220"/>
                  </a:lnTo>
                  <a:close/>
                  <a:moveTo>
                    <a:pt x="337" y="425"/>
                  </a:moveTo>
                  <a:lnTo>
                    <a:pt x="338" y="427"/>
                  </a:lnTo>
                  <a:lnTo>
                    <a:pt x="338" y="425"/>
                  </a:lnTo>
                  <a:lnTo>
                    <a:pt x="337" y="425"/>
                  </a:lnTo>
                  <a:close/>
                  <a:moveTo>
                    <a:pt x="310" y="387"/>
                  </a:moveTo>
                  <a:lnTo>
                    <a:pt x="310" y="387"/>
                  </a:lnTo>
                  <a:lnTo>
                    <a:pt x="309" y="391"/>
                  </a:lnTo>
                  <a:lnTo>
                    <a:pt x="308" y="392"/>
                  </a:lnTo>
                  <a:lnTo>
                    <a:pt x="310" y="393"/>
                  </a:lnTo>
                  <a:lnTo>
                    <a:pt x="312" y="395"/>
                  </a:lnTo>
                  <a:lnTo>
                    <a:pt x="313" y="400"/>
                  </a:lnTo>
                  <a:lnTo>
                    <a:pt x="314" y="404"/>
                  </a:lnTo>
                  <a:lnTo>
                    <a:pt x="316" y="408"/>
                  </a:lnTo>
                  <a:lnTo>
                    <a:pt x="318" y="409"/>
                  </a:lnTo>
                  <a:lnTo>
                    <a:pt x="321" y="409"/>
                  </a:lnTo>
                  <a:lnTo>
                    <a:pt x="318" y="411"/>
                  </a:lnTo>
                  <a:lnTo>
                    <a:pt x="317" y="414"/>
                  </a:lnTo>
                  <a:lnTo>
                    <a:pt x="318" y="416"/>
                  </a:lnTo>
                  <a:lnTo>
                    <a:pt x="320" y="418"/>
                  </a:lnTo>
                  <a:lnTo>
                    <a:pt x="323" y="422"/>
                  </a:lnTo>
                  <a:lnTo>
                    <a:pt x="325" y="425"/>
                  </a:lnTo>
                  <a:lnTo>
                    <a:pt x="325" y="427"/>
                  </a:lnTo>
                  <a:lnTo>
                    <a:pt x="329" y="430"/>
                  </a:lnTo>
                  <a:lnTo>
                    <a:pt x="331" y="430"/>
                  </a:lnTo>
                  <a:lnTo>
                    <a:pt x="333" y="428"/>
                  </a:lnTo>
                  <a:lnTo>
                    <a:pt x="334" y="427"/>
                  </a:lnTo>
                  <a:lnTo>
                    <a:pt x="337" y="424"/>
                  </a:lnTo>
                  <a:lnTo>
                    <a:pt x="338" y="420"/>
                  </a:lnTo>
                  <a:lnTo>
                    <a:pt x="341" y="424"/>
                  </a:lnTo>
                  <a:lnTo>
                    <a:pt x="342" y="424"/>
                  </a:lnTo>
                  <a:lnTo>
                    <a:pt x="345" y="423"/>
                  </a:lnTo>
                  <a:lnTo>
                    <a:pt x="345" y="420"/>
                  </a:lnTo>
                  <a:lnTo>
                    <a:pt x="344" y="418"/>
                  </a:lnTo>
                  <a:lnTo>
                    <a:pt x="342" y="414"/>
                  </a:lnTo>
                  <a:lnTo>
                    <a:pt x="345" y="408"/>
                  </a:lnTo>
                  <a:lnTo>
                    <a:pt x="347" y="408"/>
                  </a:lnTo>
                  <a:lnTo>
                    <a:pt x="348" y="403"/>
                  </a:lnTo>
                  <a:lnTo>
                    <a:pt x="347" y="399"/>
                  </a:lnTo>
                  <a:lnTo>
                    <a:pt x="346" y="391"/>
                  </a:lnTo>
                  <a:lnTo>
                    <a:pt x="340" y="393"/>
                  </a:lnTo>
                  <a:lnTo>
                    <a:pt x="336" y="394"/>
                  </a:lnTo>
                  <a:lnTo>
                    <a:pt x="332" y="394"/>
                  </a:lnTo>
                  <a:lnTo>
                    <a:pt x="328" y="393"/>
                  </a:lnTo>
                  <a:lnTo>
                    <a:pt x="320" y="391"/>
                  </a:lnTo>
                  <a:lnTo>
                    <a:pt x="310" y="387"/>
                  </a:lnTo>
                  <a:close/>
                  <a:moveTo>
                    <a:pt x="342" y="377"/>
                  </a:moveTo>
                  <a:lnTo>
                    <a:pt x="342" y="377"/>
                  </a:lnTo>
                  <a:lnTo>
                    <a:pt x="345" y="383"/>
                  </a:lnTo>
                  <a:lnTo>
                    <a:pt x="347" y="384"/>
                  </a:lnTo>
                  <a:lnTo>
                    <a:pt x="347" y="382"/>
                  </a:lnTo>
                  <a:lnTo>
                    <a:pt x="346" y="379"/>
                  </a:lnTo>
                  <a:lnTo>
                    <a:pt x="342" y="377"/>
                  </a:lnTo>
                  <a:close/>
                  <a:moveTo>
                    <a:pt x="301" y="374"/>
                  </a:moveTo>
                  <a:lnTo>
                    <a:pt x="301" y="374"/>
                  </a:lnTo>
                  <a:lnTo>
                    <a:pt x="300" y="375"/>
                  </a:lnTo>
                  <a:lnTo>
                    <a:pt x="301" y="377"/>
                  </a:lnTo>
                  <a:lnTo>
                    <a:pt x="302" y="379"/>
                  </a:lnTo>
                  <a:lnTo>
                    <a:pt x="304" y="376"/>
                  </a:lnTo>
                  <a:lnTo>
                    <a:pt x="304" y="374"/>
                  </a:lnTo>
                  <a:lnTo>
                    <a:pt x="302" y="374"/>
                  </a:lnTo>
                  <a:lnTo>
                    <a:pt x="301" y="374"/>
                  </a:lnTo>
                  <a:close/>
                  <a:moveTo>
                    <a:pt x="240" y="317"/>
                  </a:moveTo>
                  <a:lnTo>
                    <a:pt x="237" y="321"/>
                  </a:lnTo>
                  <a:lnTo>
                    <a:pt x="245" y="319"/>
                  </a:lnTo>
                  <a:lnTo>
                    <a:pt x="245" y="318"/>
                  </a:lnTo>
                  <a:lnTo>
                    <a:pt x="240" y="317"/>
                  </a:lnTo>
                  <a:close/>
                  <a:moveTo>
                    <a:pt x="220" y="256"/>
                  </a:moveTo>
                  <a:lnTo>
                    <a:pt x="220" y="256"/>
                  </a:lnTo>
                  <a:lnTo>
                    <a:pt x="221" y="257"/>
                  </a:lnTo>
                  <a:lnTo>
                    <a:pt x="220" y="259"/>
                  </a:lnTo>
                  <a:lnTo>
                    <a:pt x="219" y="260"/>
                  </a:lnTo>
                  <a:lnTo>
                    <a:pt x="219" y="257"/>
                  </a:lnTo>
                  <a:lnTo>
                    <a:pt x="219" y="256"/>
                  </a:lnTo>
                  <a:lnTo>
                    <a:pt x="220" y="256"/>
                  </a:lnTo>
                  <a:close/>
                  <a:moveTo>
                    <a:pt x="225" y="255"/>
                  </a:moveTo>
                  <a:lnTo>
                    <a:pt x="225" y="255"/>
                  </a:lnTo>
                  <a:lnTo>
                    <a:pt x="227" y="257"/>
                  </a:lnTo>
                  <a:lnTo>
                    <a:pt x="228" y="262"/>
                  </a:lnTo>
                  <a:lnTo>
                    <a:pt x="229" y="263"/>
                  </a:lnTo>
                  <a:lnTo>
                    <a:pt x="228" y="264"/>
                  </a:lnTo>
                  <a:lnTo>
                    <a:pt x="227" y="265"/>
                  </a:lnTo>
                  <a:lnTo>
                    <a:pt x="225" y="265"/>
                  </a:lnTo>
                  <a:lnTo>
                    <a:pt x="225" y="259"/>
                  </a:lnTo>
                  <a:lnTo>
                    <a:pt x="225" y="255"/>
                  </a:lnTo>
                  <a:close/>
                  <a:moveTo>
                    <a:pt x="242" y="251"/>
                  </a:moveTo>
                  <a:lnTo>
                    <a:pt x="242" y="251"/>
                  </a:lnTo>
                  <a:lnTo>
                    <a:pt x="245" y="255"/>
                  </a:lnTo>
                  <a:lnTo>
                    <a:pt x="245" y="259"/>
                  </a:lnTo>
                  <a:lnTo>
                    <a:pt x="244" y="257"/>
                  </a:lnTo>
                  <a:lnTo>
                    <a:pt x="242" y="253"/>
                  </a:lnTo>
                  <a:lnTo>
                    <a:pt x="242" y="251"/>
                  </a:lnTo>
                  <a:close/>
                  <a:moveTo>
                    <a:pt x="0" y="186"/>
                  </a:moveTo>
                  <a:lnTo>
                    <a:pt x="1" y="191"/>
                  </a:lnTo>
                  <a:lnTo>
                    <a:pt x="1" y="188"/>
                  </a:lnTo>
                  <a:lnTo>
                    <a:pt x="1" y="186"/>
                  </a:lnTo>
                  <a:lnTo>
                    <a:pt x="0" y="186"/>
                  </a:lnTo>
                  <a:close/>
                  <a:moveTo>
                    <a:pt x="263" y="66"/>
                  </a:moveTo>
                  <a:lnTo>
                    <a:pt x="263" y="66"/>
                  </a:lnTo>
                  <a:lnTo>
                    <a:pt x="261" y="67"/>
                  </a:lnTo>
                  <a:lnTo>
                    <a:pt x="260" y="68"/>
                  </a:lnTo>
                  <a:lnTo>
                    <a:pt x="261" y="70"/>
                  </a:lnTo>
                  <a:lnTo>
                    <a:pt x="264" y="70"/>
                  </a:lnTo>
                  <a:lnTo>
                    <a:pt x="264" y="68"/>
                  </a:lnTo>
                  <a:lnTo>
                    <a:pt x="264" y="67"/>
                  </a:lnTo>
                  <a:lnTo>
                    <a:pt x="263" y="66"/>
                  </a:lnTo>
                  <a:close/>
                  <a:moveTo>
                    <a:pt x="234" y="33"/>
                  </a:moveTo>
                  <a:lnTo>
                    <a:pt x="234" y="33"/>
                  </a:lnTo>
                  <a:lnTo>
                    <a:pt x="232" y="34"/>
                  </a:lnTo>
                  <a:lnTo>
                    <a:pt x="232" y="37"/>
                  </a:lnTo>
                  <a:lnTo>
                    <a:pt x="232" y="40"/>
                  </a:lnTo>
                  <a:lnTo>
                    <a:pt x="236" y="39"/>
                  </a:lnTo>
                  <a:lnTo>
                    <a:pt x="237" y="37"/>
                  </a:lnTo>
                  <a:lnTo>
                    <a:pt x="234" y="33"/>
                  </a:lnTo>
                  <a:close/>
                  <a:moveTo>
                    <a:pt x="170" y="8"/>
                  </a:moveTo>
                  <a:lnTo>
                    <a:pt x="170" y="11"/>
                  </a:lnTo>
                  <a:lnTo>
                    <a:pt x="172" y="11"/>
                  </a:lnTo>
                  <a:lnTo>
                    <a:pt x="172" y="10"/>
                  </a:lnTo>
                  <a:lnTo>
                    <a:pt x="172" y="9"/>
                  </a:lnTo>
                  <a:lnTo>
                    <a:pt x="171" y="8"/>
                  </a:lnTo>
                  <a:lnTo>
                    <a:pt x="170" y="8"/>
                  </a:lnTo>
                  <a:close/>
                  <a:moveTo>
                    <a:pt x="175" y="7"/>
                  </a:moveTo>
                  <a:lnTo>
                    <a:pt x="176" y="9"/>
                  </a:lnTo>
                  <a:lnTo>
                    <a:pt x="178" y="9"/>
                  </a:lnTo>
                  <a:lnTo>
                    <a:pt x="177" y="8"/>
                  </a:lnTo>
                  <a:lnTo>
                    <a:pt x="175" y="7"/>
                  </a:lnTo>
                  <a:close/>
                  <a:moveTo>
                    <a:pt x="179" y="4"/>
                  </a:moveTo>
                  <a:lnTo>
                    <a:pt x="179" y="8"/>
                  </a:lnTo>
                  <a:lnTo>
                    <a:pt x="182" y="8"/>
                  </a:lnTo>
                  <a:lnTo>
                    <a:pt x="182" y="7"/>
                  </a:lnTo>
                  <a:lnTo>
                    <a:pt x="182" y="5"/>
                  </a:lnTo>
                  <a:lnTo>
                    <a:pt x="182" y="4"/>
                  </a:lnTo>
                  <a:lnTo>
                    <a:pt x="179" y="4"/>
                  </a:lnTo>
                  <a:close/>
                </a:path>
              </a:pathLst>
            </a:custGeom>
            <a:grpFill/>
            <a:ln w="1905">
              <a:solidFill>
                <a:srgbClr val="FAE374"/>
              </a:solidFill>
              <a:prstDash val="solid"/>
              <a:round/>
              <a:headEnd/>
              <a:tailEnd/>
            </a:ln>
          </p:spPr>
          <p:txBody>
            <a:bodyPr/>
            <a:lstStyle/>
            <a:p>
              <a:endParaRPr lang="en-US"/>
            </a:p>
          </p:txBody>
        </p:sp>
        <p:sp>
          <p:nvSpPr>
            <p:cNvPr id="262" name="Freeform 337"/>
            <p:cNvSpPr>
              <a:spLocks noChangeAspect="1" noEditPoints="1"/>
            </p:cNvSpPr>
            <p:nvPr/>
          </p:nvSpPr>
          <p:spPr bwMode="auto">
            <a:xfrm>
              <a:off x="5071857" y="2528757"/>
              <a:ext cx="44412" cy="49925"/>
            </a:xfrm>
            <a:custGeom>
              <a:avLst/>
              <a:gdLst>
                <a:gd name="T0" fmla="*/ 2 w 34"/>
                <a:gd name="T1" fmla="*/ 1 h 35"/>
                <a:gd name="T2" fmla="*/ 3 w 34"/>
                <a:gd name="T3" fmla="*/ 6 h 35"/>
                <a:gd name="T4" fmla="*/ 2 w 34"/>
                <a:gd name="T5" fmla="*/ 8 h 35"/>
                <a:gd name="T6" fmla="*/ 0 w 34"/>
                <a:gd name="T7" fmla="*/ 11 h 35"/>
                <a:gd name="T8" fmla="*/ 0 w 34"/>
                <a:gd name="T9" fmla="*/ 13 h 35"/>
                <a:gd name="T10" fmla="*/ 0 w 34"/>
                <a:gd name="T11" fmla="*/ 15 h 35"/>
                <a:gd name="T12" fmla="*/ 10 w 34"/>
                <a:gd name="T13" fmla="*/ 20 h 35"/>
                <a:gd name="T14" fmla="*/ 12 w 34"/>
                <a:gd name="T15" fmla="*/ 21 h 35"/>
                <a:gd name="T16" fmla="*/ 14 w 34"/>
                <a:gd name="T17" fmla="*/ 24 h 35"/>
                <a:gd name="T18" fmla="*/ 15 w 34"/>
                <a:gd name="T19" fmla="*/ 24 h 35"/>
                <a:gd name="T20" fmla="*/ 17 w 34"/>
                <a:gd name="T21" fmla="*/ 24 h 35"/>
                <a:gd name="T22" fmla="*/ 22 w 34"/>
                <a:gd name="T23" fmla="*/ 25 h 35"/>
                <a:gd name="T24" fmla="*/ 25 w 34"/>
                <a:gd name="T25" fmla="*/ 29 h 35"/>
                <a:gd name="T26" fmla="*/ 27 w 34"/>
                <a:gd name="T27" fmla="*/ 30 h 35"/>
                <a:gd name="T28" fmla="*/ 28 w 34"/>
                <a:gd name="T29" fmla="*/ 35 h 35"/>
                <a:gd name="T30" fmla="*/ 32 w 34"/>
                <a:gd name="T31" fmla="*/ 31 h 35"/>
                <a:gd name="T32" fmla="*/ 34 w 34"/>
                <a:gd name="T33" fmla="*/ 30 h 35"/>
                <a:gd name="T34" fmla="*/ 33 w 34"/>
                <a:gd name="T35" fmla="*/ 28 h 35"/>
                <a:gd name="T36" fmla="*/ 33 w 34"/>
                <a:gd name="T37" fmla="*/ 23 h 35"/>
                <a:gd name="T38" fmla="*/ 32 w 34"/>
                <a:gd name="T39" fmla="*/ 23 h 35"/>
                <a:gd name="T40" fmla="*/ 30 w 34"/>
                <a:gd name="T41" fmla="*/ 23 h 35"/>
                <a:gd name="T42" fmla="*/ 26 w 34"/>
                <a:gd name="T43" fmla="*/ 20 h 35"/>
                <a:gd name="T44" fmla="*/ 28 w 34"/>
                <a:gd name="T45" fmla="*/ 16 h 35"/>
                <a:gd name="T46" fmla="*/ 26 w 34"/>
                <a:gd name="T47" fmla="*/ 14 h 35"/>
                <a:gd name="T48" fmla="*/ 22 w 34"/>
                <a:gd name="T49" fmla="*/ 12 h 35"/>
                <a:gd name="T50" fmla="*/ 23 w 34"/>
                <a:gd name="T51" fmla="*/ 9 h 35"/>
                <a:gd name="T52" fmla="*/ 23 w 34"/>
                <a:gd name="T53" fmla="*/ 7 h 35"/>
                <a:gd name="T54" fmla="*/ 22 w 34"/>
                <a:gd name="T55" fmla="*/ 6 h 35"/>
                <a:gd name="T56" fmla="*/ 20 w 34"/>
                <a:gd name="T57" fmla="*/ 4 h 35"/>
                <a:gd name="T58" fmla="*/ 19 w 34"/>
                <a:gd name="T59" fmla="*/ 4 h 35"/>
                <a:gd name="T60" fmla="*/ 17 w 34"/>
                <a:gd name="T61" fmla="*/ 5 h 35"/>
                <a:gd name="T62" fmla="*/ 15 w 34"/>
                <a:gd name="T63" fmla="*/ 0 h 35"/>
                <a:gd name="T64" fmla="*/ 9 w 34"/>
                <a:gd name="T65" fmla="*/ 0 h 35"/>
                <a:gd name="T66" fmla="*/ 2 w 34"/>
                <a:gd name="T67" fmla="*/ 1 h 35"/>
                <a:gd name="T68" fmla="*/ 14 w 34"/>
                <a:gd name="T69" fmla="*/ 15 h 35"/>
                <a:gd name="T70" fmla="*/ 16 w 34"/>
                <a:gd name="T71" fmla="*/ 15 h 35"/>
                <a:gd name="T72" fmla="*/ 16 w 34"/>
                <a:gd name="T73" fmla="*/ 19 h 35"/>
                <a:gd name="T74" fmla="*/ 14 w 34"/>
                <a:gd name="T75" fmla="*/ 17 h 35"/>
                <a:gd name="T76" fmla="*/ 11 w 34"/>
                <a:gd name="T77" fmla="*/ 15 h 35"/>
                <a:gd name="T78" fmla="*/ 14 w 34"/>
                <a:gd name="T79" fmla="*/ 15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
                <a:gd name="T121" fmla="*/ 0 h 35"/>
                <a:gd name="T122" fmla="*/ 34 w 34"/>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 h="35">
                  <a:moveTo>
                    <a:pt x="2" y="1"/>
                  </a:moveTo>
                  <a:lnTo>
                    <a:pt x="2" y="1"/>
                  </a:lnTo>
                  <a:lnTo>
                    <a:pt x="3" y="4"/>
                  </a:lnTo>
                  <a:lnTo>
                    <a:pt x="3" y="6"/>
                  </a:lnTo>
                  <a:lnTo>
                    <a:pt x="2" y="8"/>
                  </a:lnTo>
                  <a:lnTo>
                    <a:pt x="1" y="9"/>
                  </a:lnTo>
                  <a:lnTo>
                    <a:pt x="0" y="11"/>
                  </a:lnTo>
                  <a:lnTo>
                    <a:pt x="0" y="13"/>
                  </a:lnTo>
                  <a:lnTo>
                    <a:pt x="0" y="14"/>
                  </a:lnTo>
                  <a:lnTo>
                    <a:pt x="0" y="15"/>
                  </a:lnTo>
                  <a:lnTo>
                    <a:pt x="3" y="17"/>
                  </a:lnTo>
                  <a:lnTo>
                    <a:pt x="10" y="20"/>
                  </a:lnTo>
                  <a:lnTo>
                    <a:pt x="12" y="21"/>
                  </a:lnTo>
                  <a:lnTo>
                    <a:pt x="14" y="23"/>
                  </a:lnTo>
                  <a:lnTo>
                    <a:pt x="14" y="24"/>
                  </a:lnTo>
                  <a:lnTo>
                    <a:pt x="15" y="24"/>
                  </a:lnTo>
                  <a:lnTo>
                    <a:pt x="17" y="24"/>
                  </a:lnTo>
                  <a:lnTo>
                    <a:pt x="20" y="24"/>
                  </a:lnTo>
                  <a:lnTo>
                    <a:pt x="22" y="25"/>
                  </a:lnTo>
                  <a:lnTo>
                    <a:pt x="25" y="29"/>
                  </a:lnTo>
                  <a:lnTo>
                    <a:pt x="27" y="30"/>
                  </a:lnTo>
                  <a:lnTo>
                    <a:pt x="27" y="32"/>
                  </a:lnTo>
                  <a:lnTo>
                    <a:pt x="28" y="35"/>
                  </a:lnTo>
                  <a:lnTo>
                    <a:pt x="32" y="31"/>
                  </a:lnTo>
                  <a:lnTo>
                    <a:pt x="34" y="30"/>
                  </a:lnTo>
                  <a:lnTo>
                    <a:pt x="33" y="28"/>
                  </a:lnTo>
                  <a:lnTo>
                    <a:pt x="33" y="23"/>
                  </a:lnTo>
                  <a:lnTo>
                    <a:pt x="32" y="23"/>
                  </a:lnTo>
                  <a:lnTo>
                    <a:pt x="30" y="23"/>
                  </a:lnTo>
                  <a:lnTo>
                    <a:pt x="27" y="21"/>
                  </a:lnTo>
                  <a:lnTo>
                    <a:pt x="26" y="20"/>
                  </a:lnTo>
                  <a:lnTo>
                    <a:pt x="28" y="16"/>
                  </a:lnTo>
                  <a:lnTo>
                    <a:pt x="27" y="15"/>
                  </a:lnTo>
                  <a:lnTo>
                    <a:pt x="26" y="14"/>
                  </a:lnTo>
                  <a:lnTo>
                    <a:pt x="22" y="12"/>
                  </a:lnTo>
                  <a:lnTo>
                    <a:pt x="23" y="9"/>
                  </a:lnTo>
                  <a:lnTo>
                    <a:pt x="24" y="8"/>
                  </a:lnTo>
                  <a:lnTo>
                    <a:pt x="23" y="7"/>
                  </a:lnTo>
                  <a:lnTo>
                    <a:pt x="22" y="6"/>
                  </a:lnTo>
                  <a:lnTo>
                    <a:pt x="22" y="5"/>
                  </a:lnTo>
                  <a:lnTo>
                    <a:pt x="20" y="4"/>
                  </a:lnTo>
                  <a:lnTo>
                    <a:pt x="19" y="4"/>
                  </a:lnTo>
                  <a:lnTo>
                    <a:pt x="18" y="5"/>
                  </a:lnTo>
                  <a:lnTo>
                    <a:pt x="17" y="5"/>
                  </a:lnTo>
                  <a:lnTo>
                    <a:pt x="16" y="4"/>
                  </a:lnTo>
                  <a:lnTo>
                    <a:pt x="15" y="0"/>
                  </a:lnTo>
                  <a:lnTo>
                    <a:pt x="9" y="0"/>
                  </a:lnTo>
                  <a:lnTo>
                    <a:pt x="2" y="1"/>
                  </a:lnTo>
                  <a:close/>
                  <a:moveTo>
                    <a:pt x="14" y="15"/>
                  </a:moveTo>
                  <a:lnTo>
                    <a:pt x="14" y="15"/>
                  </a:lnTo>
                  <a:lnTo>
                    <a:pt x="16" y="15"/>
                  </a:lnTo>
                  <a:lnTo>
                    <a:pt x="17" y="17"/>
                  </a:lnTo>
                  <a:lnTo>
                    <a:pt x="16" y="19"/>
                  </a:lnTo>
                  <a:lnTo>
                    <a:pt x="14" y="17"/>
                  </a:lnTo>
                  <a:lnTo>
                    <a:pt x="11" y="16"/>
                  </a:lnTo>
                  <a:lnTo>
                    <a:pt x="11" y="15"/>
                  </a:lnTo>
                  <a:lnTo>
                    <a:pt x="14" y="15"/>
                  </a:lnTo>
                  <a:close/>
                </a:path>
              </a:pathLst>
            </a:custGeom>
            <a:grpFill/>
            <a:ln w="1905">
              <a:solidFill>
                <a:srgbClr val="FAE374"/>
              </a:solidFill>
              <a:prstDash val="solid"/>
              <a:round/>
              <a:headEnd/>
              <a:tailEnd/>
            </a:ln>
          </p:spPr>
          <p:txBody>
            <a:bodyPr/>
            <a:lstStyle/>
            <a:p>
              <a:endParaRPr lang="en-US"/>
            </a:p>
          </p:txBody>
        </p:sp>
        <p:sp>
          <p:nvSpPr>
            <p:cNvPr id="263" name="Freeform 338"/>
            <p:cNvSpPr>
              <a:spLocks noChangeAspect="1" noEditPoints="1"/>
            </p:cNvSpPr>
            <p:nvPr/>
          </p:nvSpPr>
          <p:spPr bwMode="auto">
            <a:xfrm>
              <a:off x="3534428" y="3682745"/>
              <a:ext cx="256020" cy="664720"/>
            </a:xfrm>
            <a:custGeom>
              <a:avLst/>
              <a:gdLst>
                <a:gd name="T0" fmla="*/ 79 w 196"/>
                <a:gd name="T1" fmla="*/ 464 h 466"/>
                <a:gd name="T2" fmla="*/ 49 w 196"/>
                <a:gd name="T3" fmla="*/ 443 h 466"/>
                <a:gd name="T4" fmla="*/ 95 w 196"/>
                <a:gd name="T5" fmla="*/ 2 h 466"/>
                <a:gd name="T6" fmla="*/ 83 w 196"/>
                <a:gd name="T7" fmla="*/ 2 h 466"/>
                <a:gd name="T8" fmla="*/ 63 w 196"/>
                <a:gd name="T9" fmla="*/ 15 h 466"/>
                <a:gd name="T10" fmla="*/ 57 w 196"/>
                <a:gd name="T11" fmla="*/ 31 h 466"/>
                <a:gd name="T12" fmla="*/ 52 w 196"/>
                <a:gd name="T13" fmla="*/ 53 h 466"/>
                <a:gd name="T14" fmla="*/ 50 w 196"/>
                <a:gd name="T15" fmla="*/ 73 h 466"/>
                <a:gd name="T16" fmla="*/ 40 w 196"/>
                <a:gd name="T17" fmla="*/ 91 h 466"/>
                <a:gd name="T18" fmla="*/ 35 w 196"/>
                <a:gd name="T19" fmla="*/ 124 h 466"/>
                <a:gd name="T20" fmla="*/ 33 w 196"/>
                <a:gd name="T21" fmla="*/ 149 h 466"/>
                <a:gd name="T22" fmla="*/ 30 w 196"/>
                <a:gd name="T23" fmla="*/ 178 h 466"/>
                <a:gd name="T24" fmla="*/ 25 w 196"/>
                <a:gd name="T25" fmla="*/ 195 h 466"/>
                <a:gd name="T26" fmla="*/ 20 w 196"/>
                <a:gd name="T27" fmla="*/ 213 h 466"/>
                <a:gd name="T28" fmla="*/ 19 w 196"/>
                <a:gd name="T29" fmla="*/ 222 h 466"/>
                <a:gd name="T30" fmla="*/ 12 w 196"/>
                <a:gd name="T31" fmla="*/ 249 h 466"/>
                <a:gd name="T32" fmla="*/ 17 w 196"/>
                <a:gd name="T33" fmla="*/ 268 h 466"/>
                <a:gd name="T34" fmla="*/ 16 w 196"/>
                <a:gd name="T35" fmla="*/ 292 h 466"/>
                <a:gd name="T36" fmla="*/ 18 w 196"/>
                <a:gd name="T37" fmla="*/ 309 h 466"/>
                <a:gd name="T38" fmla="*/ 16 w 196"/>
                <a:gd name="T39" fmla="*/ 320 h 466"/>
                <a:gd name="T40" fmla="*/ 16 w 196"/>
                <a:gd name="T41" fmla="*/ 334 h 466"/>
                <a:gd name="T42" fmla="*/ 10 w 196"/>
                <a:gd name="T43" fmla="*/ 354 h 466"/>
                <a:gd name="T44" fmla="*/ 9 w 196"/>
                <a:gd name="T45" fmla="*/ 369 h 466"/>
                <a:gd name="T46" fmla="*/ 0 w 196"/>
                <a:gd name="T47" fmla="*/ 393 h 466"/>
                <a:gd name="T48" fmla="*/ 8 w 196"/>
                <a:gd name="T49" fmla="*/ 398 h 466"/>
                <a:gd name="T50" fmla="*/ 9 w 196"/>
                <a:gd name="T51" fmla="*/ 412 h 466"/>
                <a:gd name="T52" fmla="*/ 41 w 196"/>
                <a:gd name="T53" fmla="*/ 418 h 466"/>
                <a:gd name="T54" fmla="*/ 50 w 196"/>
                <a:gd name="T55" fmla="*/ 400 h 466"/>
                <a:gd name="T56" fmla="*/ 50 w 196"/>
                <a:gd name="T57" fmla="*/ 392 h 466"/>
                <a:gd name="T58" fmla="*/ 63 w 196"/>
                <a:gd name="T59" fmla="*/ 376 h 466"/>
                <a:gd name="T60" fmla="*/ 73 w 196"/>
                <a:gd name="T61" fmla="*/ 349 h 466"/>
                <a:gd name="T62" fmla="*/ 58 w 196"/>
                <a:gd name="T63" fmla="*/ 337 h 466"/>
                <a:gd name="T64" fmla="*/ 80 w 196"/>
                <a:gd name="T65" fmla="*/ 319 h 466"/>
                <a:gd name="T66" fmla="*/ 80 w 196"/>
                <a:gd name="T67" fmla="*/ 311 h 466"/>
                <a:gd name="T68" fmla="*/ 91 w 196"/>
                <a:gd name="T69" fmla="*/ 288 h 466"/>
                <a:gd name="T70" fmla="*/ 93 w 196"/>
                <a:gd name="T71" fmla="*/ 282 h 466"/>
                <a:gd name="T72" fmla="*/ 99 w 196"/>
                <a:gd name="T73" fmla="*/ 278 h 466"/>
                <a:gd name="T74" fmla="*/ 87 w 196"/>
                <a:gd name="T75" fmla="*/ 269 h 466"/>
                <a:gd name="T76" fmla="*/ 91 w 196"/>
                <a:gd name="T77" fmla="*/ 260 h 466"/>
                <a:gd name="T78" fmla="*/ 112 w 196"/>
                <a:gd name="T79" fmla="*/ 257 h 466"/>
                <a:gd name="T80" fmla="*/ 111 w 196"/>
                <a:gd name="T81" fmla="*/ 229 h 466"/>
                <a:gd name="T82" fmla="*/ 137 w 196"/>
                <a:gd name="T83" fmla="*/ 227 h 466"/>
                <a:gd name="T84" fmla="*/ 165 w 196"/>
                <a:gd name="T85" fmla="*/ 195 h 466"/>
                <a:gd name="T86" fmla="*/ 160 w 196"/>
                <a:gd name="T87" fmla="*/ 182 h 466"/>
                <a:gd name="T88" fmla="*/ 147 w 196"/>
                <a:gd name="T89" fmla="*/ 157 h 466"/>
                <a:gd name="T90" fmla="*/ 150 w 196"/>
                <a:gd name="T91" fmla="*/ 142 h 466"/>
                <a:gd name="T92" fmla="*/ 153 w 196"/>
                <a:gd name="T93" fmla="*/ 127 h 466"/>
                <a:gd name="T94" fmla="*/ 160 w 196"/>
                <a:gd name="T95" fmla="*/ 107 h 466"/>
                <a:gd name="T96" fmla="*/ 169 w 196"/>
                <a:gd name="T97" fmla="*/ 92 h 466"/>
                <a:gd name="T98" fmla="*/ 184 w 196"/>
                <a:gd name="T99" fmla="*/ 77 h 466"/>
                <a:gd name="T100" fmla="*/ 196 w 196"/>
                <a:gd name="T101" fmla="*/ 69 h 466"/>
                <a:gd name="T102" fmla="*/ 192 w 196"/>
                <a:gd name="T103" fmla="*/ 51 h 466"/>
                <a:gd name="T104" fmla="*/ 185 w 196"/>
                <a:gd name="T105" fmla="*/ 54 h 466"/>
                <a:gd name="T106" fmla="*/ 178 w 196"/>
                <a:gd name="T107" fmla="*/ 73 h 466"/>
                <a:gd name="T108" fmla="*/ 160 w 196"/>
                <a:gd name="T109" fmla="*/ 73 h 466"/>
                <a:gd name="T110" fmla="*/ 147 w 196"/>
                <a:gd name="T111" fmla="*/ 67 h 466"/>
                <a:gd name="T112" fmla="*/ 154 w 196"/>
                <a:gd name="T113" fmla="*/ 45 h 466"/>
                <a:gd name="T114" fmla="*/ 140 w 196"/>
                <a:gd name="T115" fmla="*/ 34 h 466"/>
                <a:gd name="T116" fmla="*/ 128 w 196"/>
                <a:gd name="T117" fmla="*/ 24 h 466"/>
                <a:gd name="T118" fmla="*/ 117 w 196"/>
                <a:gd name="T119" fmla="*/ 10 h 466"/>
                <a:gd name="T120" fmla="*/ 91 w 196"/>
                <a:gd name="T121" fmla="*/ 464 h 4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6"/>
                <a:gd name="T184" fmla="*/ 0 h 466"/>
                <a:gd name="T185" fmla="*/ 196 w 196"/>
                <a:gd name="T186" fmla="*/ 466 h 4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6" h="466">
                  <a:moveTo>
                    <a:pt x="46" y="434"/>
                  </a:moveTo>
                  <a:lnTo>
                    <a:pt x="47" y="464"/>
                  </a:lnTo>
                  <a:lnTo>
                    <a:pt x="49" y="464"/>
                  </a:lnTo>
                  <a:lnTo>
                    <a:pt x="55" y="464"/>
                  </a:lnTo>
                  <a:lnTo>
                    <a:pt x="80" y="466"/>
                  </a:lnTo>
                  <a:lnTo>
                    <a:pt x="79" y="464"/>
                  </a:lnTo>
                  <a:lnTo>
                    <a:pt x="78" y="461"/>
                  </a:lnTo>
                  <a:lnTo>
                    <a:pt x="75" y="460"/>
                  </a:lnTo>
                  <a:lnTo>
                    <a:pt x="72" y="460"/>
                  </a:lnTo>
                  <a:lnTo>
                    <a:pt x="68" y="460"/>
                  </a:lnTo>
                  <a:lnTo>
                    <a:pt x="65" y="460"/>
                  </a:lnTo>
                  <a:lnTo>
                    <a:pt x="50" y="447"/>
                  </a:lnTo>
                  <a:lnTo>
                    <a:pt x="49" y="443"/>
                  </a:lnTo>
                  <a:lnTo>
                    <a:pt x="50" y="440"/>
                  </a:lnTo>
                  <a:lnTo>
                    <a:pt x="50" y="435"/>
                  </a:lnTo>
                  <a:lnTo>
                    <a:pt x="48" y="434"/>
                  </a:lnTo>
                  <a:lnTo>
                    <a:pt x="46" y="434"/>
                  </a:lnTo>
                  <a:close/>
                  <a:moveTo>
                    <a:pt x="109" y="2"/>
                  </a:moveTo>
                  <a:lnTo>
                    <a:pt x="95" y="2"/>
                  </a:lnTo>
                  <a:lnTo>
                    <a:pt x="93" y="1"/>
                  </a:lnTo>
                  <a:lnTo>
                    <a:pt x="92" y="1"/>
                  </a:lnTo>
                  <a:lnTo>
                    <a:pt x="90" y="3"/>
                  </a:lnTo>
                  <a:lnTo>
                    <a:pt x="88" y="9"/>
                  </a:lnTo>
                  <a:lnTo>
                    <a:pt x="87" y="8"/>
                  </a:lnTo>
                  <a:lnTo>
                    <a:pt x="83" y="2"/>
                  </a:lnTo>
                  <a:lnTo>
                    <a:pt x="76" y="2"/>
                  </a:lnTo>
                  <a:lnTo>
                    <a:pt x="71" y="1"/>
                  </a:lnTo>
                  <a:lnTo>
                    <a:pt x="67" y="0"/>
                  </a:lnTo>
                  <a:lnTo>
                    <a:pt x="60" y="5"/>
                  </a:lnTo>
                  <a:lnTo>
                    <a:pt x="60" y="10"/>
                  </a:lnTo>
                  <a:lnTo>
                    <a:pt x="60" y="12"/>
                  </a:lnTo>
                  <a:lnTo>
                    <a:pt x="63" y="15"/>
                  </a:lnTo>
                  <a:lnTo>
                    <a:pt x="65" y="16"/>
                  </a:lnTo>
                  <a:lnTo>
                    <a:pt x="65" y="19"/>
                  </a:lnTo>
                  <a:lnTo>
                    <a:pt x="64" y="25"/>
                  </a:lnTo>
                  <a:lnTo>
                    <a:pt x="63" y="27"/>
                  </a:lnTo>
                  <a:lnTo>
                    <a:pt x="60" y="28"/>
                  </a:lnTo>
                  <a:lnTo>
                    <a:pt x="59" y="29"/>
                  </a:lnTo>
                  <a:lnTo>
                    <a:pt x="57" y="31"/>
                  </a:lnTo>
                  <a:lnTo>
                    <a:pt x="56" y="33"/>
                  </a:lnTo>
                  <a:lnTo>
                    <a:pt x="54" y="34"/>
                  </a:lnTo>
                  <a:lnTo>
                    <a:pt x="51" y="35"/>
                  </a:lnTo>
                  <a:lnTo>
                    <a:pt x="50" y="37"/>
                  </a:lnTo>
                  <a:lnTo>
                    <a:pt x="50" y="49"/>
                  </a:lnTo>
                  <a:lnTo>
                    <a:pt x="52" y="53"/>
                  </a:lnTo>
                  <a:lnTo>
                    <a:pt x="52" y="56"/>
                  </a:lnTo>
                  <a:lnTo>
                    <a:pt x="51" y="57"/>
                  </a:lnTo>
                  <a:lnTo>
                    <a:pt x="50" y="58"/>
                  </a:lnTo>
                  <a:lnTo>
                    <a:pt x="50" y="60"/>
                  </a:lnTo>
                  <a:lnTo>
                    <a:pt x="51" y="64"/>
                  </a:lnTo>
                  <a:lnTo>
                    <a:pt x="51" y="68"/>
                  </a:lnTo>
                  <a:lnTo>
                    <a:pt x="50" y="73"/>
                  </a:lnTo>
                  <a:lnTo>
                    <a:pt x="48" y="76"/>
                  </a:lnTo>
                  <a:lnTo>
                    <a:pt x="46" y="81"/>
                  </a:lnTo>
                  <a:lnTo>
                    <a:pt x="43" y="84"/>
                  </a:lnTo>
                  <a:lnTo>
                    <a:pt x="42" y="85"/>
                  </a:lnTo>
                  <a:lnTo>
                    <a:pt x="40" y="88"/>
                  </a:lnTo>
                  <a:lnTo>
                    <a:pt x="40" y="91"/>
                  </a:lnTo>
                  <a:lnTo>
                    <a:pt x="39" y="99"/>
                  </a:lnTo>
                  <a:lnTo>
                    <a:pt x="38" y="106"/>
                  </a:lnTo>
                  <a:lnTo>
                    <a:pt x="39" y="110"/>
                  </a:lnTo>
                  <a:lnTo>
                    <a:pt x="39" y="113"/>
                  </a:lnTo>
                  <a:lnTo>
                    <a:pt x="38" y="115"/>
                  </a:lnTo>
                  <a:lnTo>
                    <a:pt x="36" y="118"/>
                  </a:lnTo>
                  <a:lnTo>
                    <a:pt x="35" y="124"/>
                  </a:lnTo>
                  <a:lnTo>
                    <a:pt x="35" y="130"/>
                  </a:lnTo>
                  <a:lnTo>
                    <a:pt x="35" y="135"/>
                  </a:lnTo>
                  <a:lnTo>
                    <a:pt x="35" y="141"/>
                  </a:lnTo>
                  <a:lnTo>
                    <a:pt x="35" y="142"/>
                  </a:lnTo>
                  <a:lnTo>
                    <a:pt x="34" y="145"/>
                  </a:lnTo>
                  <a:lnTo>
                    <a:pt x="33" y="149"/>
                  </a:lnTo>
                  <a:lnTo>
                    <a:pt x="33" y="152"/>
                  </a:lnTo>
                  <a:lnTo>
                    <a:pt x="34" y="157"/>
                  </a:lnTo>
                  <a:lnTo>
                    <a:pt x="33" y="163"/>
                  </a:lnTo>
                  <a:lnTo>
                    <a:pt x="33" y="166"/>
                  </a:lnTo>
                  <a:lnTo>
                    <a:pt x="32" y="171"/>
                  </a:lnTo>
                  <a:lnTo>
                    <a:pt x="30" y="178"/>
                  </a:lnTo>
                  <a:lnTo>
                    <a:pt x="28" y="181"/>
                  </a:lnTo>
                  <a:lnTo>
                    <a:pt x="28" y="186"/>
                  </a:lnTo>
                  <a:lnTo>
                    <a:pt x="30" y="189"/>
                  </a:lnTo>
                  <a:lnTo>
                    <a:pt x="30" y="192"/>
                  </a:lnTo>
                  <a:lnTo>
                    <a:pt x="28" y="194"/>
                  </a:lnTo>
                  <a:lnTo>
                    <a:pt x="26" y="195"/>
                  </a:lnTo>
                  <a:lnTo>
                    <a:pt x="25" y="195"/>
                  </a:lnTo>
                  <a:lnTo>
                    <a:pt x="23" y="197"/>
                  </a:lnTo>
                  <a:lnTo>
                    <a:pt x="22" y="199"/>
                  </a:lnTo>
                  <a:lnTo>
                    <a:pt x="20" y="202"/>
                  </a:lnTo>
                  <a:lnTo>
                    <a:pt x="20" y="206"/>
                  </a:lnTo>
                  <a:lnTo>
                    <a:pt x="19" y="211"/>
                  </a:lnTo>
                  <a:lnTo>
                    <a:pt x="20" y="213"/>
                  </a:lnTo>
                  <a:lnTo>
                    <a:pt x="20" y="215"/>
                  </a:lnTo>
                  <a:lnTo>
                    <a:pt x="22" y="216"/>
                  </a:lnTo>
                  <a:lnTo>
                    <a:pt x="23" y="219"/>
                  </a:lnTo>
                  <a:lnTo>
                    <a:pt x="22" y="221"/>
                  </a:lnTo>
                  <a:lnTo>
                    <a:pt x="20" y="221"/>
                  </a:lnTo>
                  <a:lnTo>
                    <a:pt x="19" y="222"/>
                  </a:lnTo>
                  <a:lnTo>
                    <a:pt x="18" y="225"/>
                  </a:lnTo>
                  <a:lnTo>
                    <a:pt x="17" y="230"/>
                  </a:lnTo>
                  <a:lnTo>
                    <a:pt x="16" y="238"/>
                  </a:lnTo>
                  <a:lnTo>
                    <a:pt x="15" y="241"/>
                  </a:lnTo>
                  <a:lnTo>
                    <a:pt x="12" y="245"/>
                  </a:lnTo>
                  <a:lnTo>
                    <a:pt x="11" y="247"/>
                  </a:lnTo>
                  <a:lnTo>
                    <a:pt x="12" y="249"/>
                  </a:lnTo>
                  <a:lnTo>
                    <a:pt x="14" y="252"/>
                  </a:lnTo>
                  <a:lnTo>
                    <a:pt x="14" y="254"/>
                  </a:lnTo>
                  <a:lnTo>
                    <a:pt x="12" y="260"/>
                  </a:lnTo>
                  <a:lnTo>
                    <a:pt x="12" y="262"/>
                  </a:lnTo>
                  <a:lnTo>
                    <a:pt x="15" y="264"/>
                  </a:lnTo>
                  <a:lnTo>
                    <a:pt x="17" y="265"/>
                  </a:lnTo>
                  <a:lnTo>
                    <a:pt x="17" y="268"/>
                  </a:lnTo>
                  <a:lnTo>
                    <a:pt x="17" y="277"/>
                  </a:lnTo>
                  <a:lnTo>
                    <a:pt x="16" y="279"/>
                  </a:lnTo>
                  <a:lnTo>
                    <a:pt x="15" y="282"/>
                  </a:lnTo>
                  <a:lnTo>
                    <a:pt x="14" y="285"/>
                  </a:lnTo>
                  <a:lnTo>
                    <a:pt x="14" y="287"/>
                  </a:lnTo>
                  <a:lnTo>
                    <a:pt x="16" y="292"/>
                  </a:lnTo>
                  <a:lnTo>
                    <a:pt x="17" y="293"/>
                  </a:lnTo>
                  <a:lnTo>
                    <a:pt x="17" y="295"/>
                  </a:lnTo>
                  <a:lnTo>
                    <a:pt x="17" y="297"/>
                  </a:lnTo>
                  <a:lnTo>
                    <a:pt x="17" y="301"/>
                  </a:lnTo>
                  <a:lnTo>
                    <a:pt x="18" y="305"/>
                  </a:lnTo>
                  <a:lnTo>
                    <a:pt x="19" y="308"/>
                  </a:lnTo>
                  <a:lnTo>
                    <a:pt x="18" y="309"/>
                  </a:lnTo>
                  <a:lnTo>
                    <a:pt x="17" y="312"/>
                  </a:lnTo>
                  <a:lnTo>
                    <a:pt x="17" y="316"/>
                  </a:lnTo>
                  <a:lnTo>
                    <a:pt x="18" y="318"/>
                  </a:lnTo>
                  <a:lnTo>
                    <a:pt x="18" y="319"/>
                  </a:lnTo>
                  <a:lnTo>
                    <a:pt x="17" y="319"/>
                  </a:lnTo>
                  <a:lnTo>
                    <a:pt x="16" y="320"/>
                  </a:lnTo>
                  <a:lnTo>
                    <a:pt x="16" y="321"/>
                  </a:lnTo>
                  <a:lnTo>
                    <a:pt x="15" y="322"/>
                  </a:lnTo>
                  <a:lnTo>
                    <a:pt x="15" y="324"/>
                  </a:lnTo>
                  <a:lnTo>
                    <a:pt x="14" y="325"/>
                  </a:lnTo>
                  <a:lnTo>
                    <a:pt x="14" y="326"/>
                  </a:lnTo>
                  <a:lnTo>
                    <a:pt x="15" y="329"/>
                  </a:lnTo>
                  <a:lnTo>
                    <a:pt x="16" y="334"/>
                  </a:lnTo>
                  <a:lnTo>
                    <a:pt x="16" y="337"/>
                  </a:lnTo>
                  <a:lnTo>
                    <a:pt x="15" y="343"/>
                  </a:lnTo>
                  <a:lnTo>
                    <a:pt x="15" y="346"/>
                  </a:lnTo>
                  <a:lnTo>
                    <a:pt x="14" y="350"/>
                  </a:lnTo>
                  <a:lnTo>
                    <a:pt x="14" y="351"/>
                  </a:lnTo>
                  <a:lnTo>
                    <a:pt x="10" y="354"/>
                  </a:lnTo>
                  <a:lnTo>
                    <a:pt x="10" y="357"/>
                  </a:lnTo>
                  <a:lnTo>
                    <a:pt x="9" y="358"/>
                  </a:lnTo>
                  <a:lnTo>
                    <a:pt x="10" y="362"/>
                  </a:lnTo>
                  <a:lnTo>
                    <a:pt x="10" y="366"/>
                  </a:lnTo>
                  <a:lnTo>
                    <a:pt x="10" y="368"/>
                  </a:lnTo>
                  <a:lnTo>
                    <a:pt x="9" y="369"/>
                  </a:lnTo>
                  <a:lnTo>
                    <a:pt x="3" y="371"/>
                  </a:lnTo>
                  <a:lnTo>
                    <a:pt x="1" y="373"/>
                  </a:lnTo>
                  <a:lnTo>
                    <a:pt x="1" y="376"/>
                  </a:lnTo>
                  <a:lnTo>
                    <a:pt x="3" y="381"/>
                  </a:lnTo>
                  <a:lnTo>
                    <a:pt x="2" y="385"/>
                  </a:lnTo>
                  <a:lnTo>
                    <a:pt x="1" y="389"/>
                  </a:lnTo>
                  <a:lnTo>
                    <a:pt x="0" y="393"/>
                  </a:lnTo>
                  <a:lnTo>
                    <a:pt x="0" y="398"/>
                  </a:lnTo>
                  <a:lnTo>
                    <a:pt x="1" y="399"/>
                  </a:lnTo>
                  <a:lnTo>
                    <a:pt x="2" y="399"/>
                  </a:lnTo>
                  <a:lnTo>
                    <a:pt x="5" y="399"/>
                  </a:lnTo>
                  <a:lnTo>
                    <a:pt x="6" y="398"/>
                  </a:lnTo>
                  <a:lnTo>
                    <a:pt x="6" y="396"/>
                  </a:lnTo>
                  <a:lnTo>
                    <a:pt x="8" y="398"/>
                  </a:lnTo>
                  <a:lnTo>
                    <a:pt x="9" y="402"/>
                  </a:lnTo>
                  <a:lnTo>
                    <a:pt x="9" y="403"/>
                  </a:lnTo>
                  <a:lnTo>
                    <a:pt x="8" y="404"/>
                  </a:lnTo>
                  <a:lnTo>
                    <a:pt x="7" y="407"/>
                  </a:lnTo>
                  <a:lnTo>
                    <a:pt x="7" y="408"/>
                  </a:lnTo>
                  <a:lnTo>
                    <a:pt x="9" y="412"/>
                  </a:lnTo>
                  <a:lnTo>
                    <a:pt x="14" y="419"/>
                  </a:lnTo>
                  <a:lnTo>
                    <a:pt x="17" y="423"/>
                  </a:lnTo>
                  <a:lnTo>
                    <a:pt x="31" y="422"/>
                  </a:lnTo>
                  <a:lnTo>
                    <a:pt x="48" y="424"/>
                  </a:lnTo>
                  <a:lnTo>
                    <a:pt x="47" y="418"/>
                  </a:lnTo>
                  <a:lnTo>
                    <a:pt x="41" y="418"/>
                  </a:lnTo>
                  <a:lnTo>
                    <a:pt x="42" y="417"/>
                  </a:lnTo>
                  <a:lnTo>
                    <a:pt x="43" y="416"/>
                  </a:lnTo>
                  <a:lnTo>
                    <a:pt x="43" y="411"/>
                  </a:lnTo>
                  <a:lnTo>
                    <a:pt x="42" y="407"/>
                  </a:lnTo>
                  <a:lnTo>
                    <a:pt x="43" y="404"/>
                  </a:lnTo>
                  <a:lnTo>
                    <a:pt x="43" y="403"/>
                  </a:lnTo>
                  <a:lnTo>
                    <a:pt x="47" y="401"/>
                  </a:lnTo>
                  <a:lnTo>
                    <a:pt x="50" y="400"/>
                  </a:lnTo>
                  <a:lnTo>
                    <a:pt x="48" y="396"/>
                  </a:lnTo>
                  <a:lnTo>
                    <a:pt x="46" y="395"/>
                  </a:lnTo>
                  <a:lnTo>
                    <a:pt x="47" y="392"/>
                  </a:lnTo>
                  <a:lnTo>
                    <a:pt x="47" y="391"/>
                  </a:lnTo>
                  <a:lnTo>
                    <a:pt x="47" y="389"/>
                  </a:lnTo>
                  <a:lnTo>
                    <a:pt x="50" y="392"/>
                  </a:lnTo>
                  <a:lnTo>
                    <a:pt x="50" y="395"/>
                  </a:lnTo>
                  <a:lnTo>
                    <a:pt x="54" y="394"/>
                  </a:lnTo>
                  <a:lnTo>
                    <a:pt x="58" y="393"/>
                  </a:lnTo>
                  <a:lnTo>
                    <a:pt x="57" y="387"/>
                  </a:lnTo>
                  <a:lnTo>
                    <a:pt x="58" y="383"/>
                  </a:lnTo>
                  <a:lnTo>
                    <a:pt x="59" y="379"/>
                  </a:lnTo>
                  <a:lnTo>
                    <a:pt x="63" y="376"/>
                  </a:lnTo>
                  <a:lnTo>
                    <a:pt x="70" y="369"/>
                  </a:lnTo>
                  <a:lnTo>
                    <a:pt x="78" y="362"/>
                  </a:lnTo>
                  <a:lnTo>
                    <a:pt x="75" y="361"/>
                  </a:lnTo>
                  <a:lnTo>
                    <a:pt x="74" y="359"/>
                  </a:lnTo>
                  <a:lnTo>
                    <a:pt x="75" y="355"/>
                  </a:lnTo>
                  <a:lnTo>
                    <a:pt x="75" y="352"/>
                  </a:lnTo>
                  <a:lnTo>
                    <a:pt x="75" y="351"/>
                  </a:lnTo>
                  <a:lnTo>
                    <a:pt x="73" y="349"/>
                  </a:lnTo>
                  <a:lnTo>
                    <a:pt x="70" y="349"/>
                  </a:lnTo>
                  <a:lnTo>
                    <a:pt x="67" y="349"/>
                  </a:lnTo>
                  <a:lnTo>
                    <a:pt x="65" y="346"/>
                  </a:lnTo>
                  <a:lnTo>
                    <a:pt x="64" y="344"/>
                  </a:lnTo>
                  <a:lnTo>
                    <a:pt x="59" y="339"/>
                  </a:lnTo>
                  <a:lnTo>
                    <a:pt x="58" y="337"/>
                  </a:lnTo>
                  <a:lnTo>
                    <a:pt x="58" y="336"/>
                  </a:lnTo>
                  <a:lnTo>
                    <a:pt x="59" y="332"/>
                  </a:lnTo>
                  <a:lnTo>
                    <a:pt x="64" y="327"/>
                  </a:lnTo>
                  <a:lnTo>
                    <a:pt x="72" y="318"/>
                  </a:lnTo>
                  <a:lnTo>
                    <a:pt x="74" y="318"/>
                  </a:lnTo>
                  <a:lnTo>
                    <a:pt x="76" y="319"/>
                  </a:lnTo>
                  <a:lnTo>
                    <a:pt x="78" y="320"/>
                  </a:lnTo>
                  <a:lnTo>
                    <a:pt x="80" y="319"/>
                  </a:lnTo>
                  <a:lnTo>
                    <a:pt x="80" y="314"/>
                  </a:lnTo>
                  <a:lnTo>
                    <a:pt x="79" y="316"/>
                  </a:lnTo>
                  <a:lnTo>
                    <a:pt x="78" y="314"/>
                  </a:lnTo>
                  <a:lnTo>
                    <a:pt x="78" y="313"/>
                  </a:lnTo>
                  <a:lnTo>
                    <a:pt x="78" y="312"/>
                  </a:lnTo>
                  <a:lnTo>
                    <a:pt x="80" y="311"/>
                  </a:lnTo>
                  <a:lnTo>
                    <a:pt x="82" y="310"/>
                  </a:lnTo>
                  <a:lnTo>
                    <a:pt x="82" y="301"/>
                  </a:lnTo>
                  <a:lnTo>
                    <a:pt x="83" y="296"/>
                  </a:lnTo>
                  <a:lnTo>
                    <a:pt x="84" y="292"/>
                  </a:lnTo>
                  <a:lnTo>
                    <a:pt x="87" y="290"/>
                  </a:lnTo>
                  <a:lnTo>
                    <a:pt x="90" y="289"/>
                  </a:lnTo>
                  <a:lnTo>
                    <a:pt x="91" y="288"/>
                  </a:lnTo>
                  <a:lnTo>
                    <a:pt x="91" y="287"/>
                  </a:lnTo>
                  <a:lnTo>
                    <a:pt x="90" y="286"/>
                  </a:lnTo>
                  <a:lnTo>
                    <a:pt x="85" y="286"/>
                  </a:lnTo>
                  <a:lnTo>
                    <a:pt x="87" y="282"/>
                  </a:lnTo>
                  <a:lnTo>
                    <a:pt x="90" y="282"/>
                  </a:lnTo>
                  <a:lnTo>
                    <a:pt x="93" y="282"/>
                  </a:lnTo>
                  <a:lnTo>
                    <a:pt x="95" y="284"/>
                  </a:lnTo>
                  <a:lnTo>
                    <a:pt x="96" y="286"/>
                  </a:lnTo>
                  <a:lnTo>
                    <a:pt x="97" y="287"/>
                  </a:lnTo>
                  <a:lnTo>
                    <a:pt x="99" y="286"/>
                  </a:lnTo>
                  <a:lnTo>
                    <a:pt x="100" y="284"/>
                  </a:lnTo>
                  <a:lnTo>
                    <a:pt x="100" y="281"/>
                  </a:lnTo>
                  <a:lnTo>
                    <a:pt x="99" y="280"/>
                  </a:lnTo>
                  <a:lnTo>
                    <a:pt x="99" y="278"/>
                  </a:lnTo>
                  <a:lnTo>
                    <a:pt x="95" y="279"/>
                  </a:lnTo>
                  <a:lnTo>
                    <a:pt x="93" y="279"/>
                  </a:lnTo>
                  <a:lnTo>
                    <a:pt x="87" y="278"/>
                  </a:lnTo>
                  <a:lnTo>
                    <a:pt x="87" y="270"/>
                  </a:lnTo>
                  <a:lnTo>
                    <a:pt x="87" y="269"/>
                  </a:lnTo>
                  <a:lnTo>
                    <a:pt x="85" y="269"/>
                  </a:lnTo>
                  <a:lnTo>
                    <a:pt x="82" y="269"/>
                  </a:lnTo>
                  <a:lnTo>
                    <a:pt x="85" y="257"/>
                  </a:lnTo>
                  <a:lnTo>
                    <a:pt x="87" y="259"/>
                  </a:lnTo>
                  <a:lnTo>
                    <a:pt x="89" y="259"/>
                  </a:lnTo>
                  <a:lnTo>
                    <a:pt x="90" y="259"/>
                  </a:lnTo>
                  <a:lnTo>
                    <a:pt x="91" y="260"/>
                  </a:lnTo>
                  <a:lnTo>
                    <a:pt x="92" y="261"/>
                  </a:lnTo>
                  <a:lnTo>
                    <a:pt x="93" y="264"/>
                  </a:lnTo>
                  <a:lnTo>
                    <a:pt x="101" y="264"/>
                  </a:lnTo>
                  <a:lnTo>
                    <a:pt x="104" y="263"/>
                  </a:lnTo>
                  <a:lnTo>
                    <a:pt x="107" y="261"/>
                  </a:lnTo>
                  <a:lnTo>
                    <a:pt x="112" y="257"/>
                  </a:lnTo>
                  <a:lnTo>
                    <a:pt x="113" y="238"/>
                  </a:lnTo>
                  <a:lnTo>
                    <a:pt x="108" y="235"/>
                  </a:lnTo>
                  <a:lnTo>
                    <a:pt x="108" y="232"/>
                  </a:lnTo>
                  <a:lnTo>
                    <a:pt x="109" y="231"/>
                  </a:lnTo>
                  <a:lnTo>
                    <a:pt x="109" y="230"/>
                  </a:lnTo>
                  <a:lnTo>
                    <a:pt x="111" y="229"/>
                  </a:lnTo>
                  <a:lnTo>
                    <a:pt x="113" y="231"/>
                  </a:lnTo>
                  <a:lnTo>
                    <a:pt x="115" y="233"/>
                  </a:lnTo>
                  <a:lnTo>
                    <a:pt x="117" y="231"/>
                  </a:lnTo>
                  <a:lnTo>
                    <a:pt x="120" y="230"/>
                  </a:lnTo>
                  <a:lnTo>
                    <a:pt x="129" y="228"/>
                  </a:lnTo>
                  <a:lnTo>
                    <a:pt x="137" y="227"/>
                  </a:lnTo>
                  <a:lnTo>
                    <a:pt x="145" y="225"/>
                  </a:lnTo>
                  <a:lnTo>
                    <a:pt x="152" y="222"/>
                  </a:lnTo>
                  <a:lnTo>
                    <a:pt x="155" y="220"/>
                  </a:lnTo>
                  <a:lnTo>
                    <a:pt x="157" y="217"/>
                  </a:lnTo>
                  <a:lnTo>
                    <a:pt x="161" y="211"/>
                  </a:lnTo>
                  <a:lnTo>
                    <a:pt x="163" y="203"/>
                  </a:lnTo>
                  <a:lnTo>
                    <a:pt x="165" y="195"/>
                  </a:lnTo>
                  <a:lnTo>
                    <a:pt x="161" y="194"/>
                  </a:lnTo>
                  <a:lnTo>
                    <a:pt x="160" y="192"/>
                  </a:lnTo>
                  <a:lnTo>
                    <a:pt x="158" y="191"/>
                  </a:lnTo>
                  <a:lnTo>
                    <a:pt x="157" y="189"/>
                  </a:lnTo>
                  <a:lnTo>
                    <a:pt x="158" y="187"/>
                  </a:lnTo>
                  <a:lnTo>
                    <a:pt x="160" y="184"/>
                  </a:lnTo>
                  <a:lnTo>
                    <a:pt x="160" y="182"/>
                  </a:lnTo>
                  <a:lnTo>
                    <a:pt x="158" y="180"/>
                  </a:lnTo>
                  <a:lnTo>
                    <a:pt x="155" y="176"/>
                  </a:lnTo>
                  <a:lnTo>
                    <a:pt x="150" y="171"/>
                  </a:lnTo>
                  <a:lnTo>
                    <a:pt x="148" y="166"/>
                  </a:lnTo>
                  <a:lnTo>
                    <a:pt x="146" y="160"/>
                  </a:lnTo>
                  <a:lnTo>
                    <a:pt x="147" y="159"/>
                  </a:lnTo>
                  <a:lnTo>
                    <a:pt x="147" y="157"/>
                  </a:lnTo>
                  <a:lnTo>
                    <a:pt x="147" y="152"/>
                  </a:lnTo>
                  <a:lnTo>
                    <a:pt x="149" y="149"/>
                  </a:lnTo>
                  <a:lnTo>
                    <a:pt x="148" y="148"/>
                  </a:lnTo>
                  <a:lnTo>
                    <a:pt x="149" y="147"/>
                  </a:lnTo>
                  <a:lnTo>
                    <a:pt x="150" y="145"/>
                  </a:lnTo>
                  <a:lnTo>
                    <a:pt x="150" y="142"/>
                  </a:lnTo>
                  <a:lnTo>
                    <a:pt x="152" y="141"/>
                  </a:lnTo>
                  <a:lnTo>
                    <a:pt x="150" y="139"/>
                  </a:lnTo>
                  <a:lnTo>
                    <a:pt x="150" y="137"/>
                  </a:lnTo>
                  <a:lnTo>
                    <a:pt x="152" y="135"/>
                  </a:lnTo>
                  <a:lnTo>
                    <a:pt x="153" y="133"/>
                  </a:lnTo>
                  <a:lnTo>
                    <a:pt x="153" y="130"/>
                  </a:lnTo>
                  <a:lnTo>
                    <a:pt x="153" y="127"/>
                  </a:lnTo>
                  <a:lnTo>
                    <a:pt x="154" y="125"/>
                  </a:lnTo>
                  <a:lnTo>
                    <a:pt x="155" y="124"/>
                  </a:lnTo>
                  <a:lnTo>
                    <a:pt x="155" y="122"/>
                  </a:lnTo>
                  <a:lnTo>
                    <a:pt x="155" y="118"/>
                  </a:lnTo>
                  <a:lnTo>
                    <a:pt x="156" y="116"/>
                  </a:lnTo>
                  <a:lnTo>
                    <a:pt x="157" y="114"/>
                  </a:lnTo>
                  <a:lnTo>
                    <a:pt x="160" y="107"/>
                  </a:lnTo>
                  <a:lnTo>
                    <a:pt x="160" y="105"/>
                  </a:lnTo>
                  <a:lnTo>
                    <a:pt x="161" y="103"/>
                  </a:lnTo>
                  <a:lnTo>
                    <a:pt x="164" y="101"/>
                  </a:lnTo>
                  <a:lnTo>
                    <a:pt x="166" y="98"/>
                  </a:lnTo>
                  <a:lnTo>
                    <a:pt x="168" y="93"/>
                  </a:lnTo>
                  <a:lnTo>
                    <a:pt x="169" y="92"/>
                  </a:lnTo>
                  <a:lnTo>
                    <a:pt x="171" y="91"/>
                  </a:lnTo>
                  <a:lnTo>
                    <a:pt x="173" y="90"/>
                  </a:lnTo>
                  <a:lnTo>
                    <a:pt x="174" y="89"/>
                  </a:lnTo>
                  <a:lnTo>
                    <a:pt x="176" y="86"/>
                  </a:lnTo>
                  <a:lnTo>
                    <a:pt x="179" y="84"/>
                  </a:lnTo>
                  <a:lnTo>
                    <a:pt x="182" y="81"/>
                  </a:lnTo>
                  <a:lnTo>
                    <a:pt x="184" y="77"/>
                  </a:lnTo>
                  <a:lnTo>
                    <a:pt x="186" y="75"/>
                  </a:lnTo>
                  <a:lnTo>
                    <a:pt x="188" y="75"/>
                  </a:lnTo>
                  <a:lnTo>
                    <a:pt x="190" y="74"/>
                  </a:lnTo>
                  <a:lnTo>
                    <a:pt x="193" y="73"/>
                  </a:lnTo>
                  <a:lnTo>
                    <a:pt x="195" y="72"/>
                  </a:lnTo>
                  <a:lnTo>
                    <a:pt x="196" y="70"/>
                  </a:lnTo>
                  <a:lnTo>
                    <a:pt x="196" y="69"/>
                  </a:lnTo>
                  <a:lnTo>
                    <a:pt x="195" y="59"/>
                  </a:lnTo>
                  <a:lnTo>
                    <a:pt x="195" y="50"/>
                  </a:lnTo>
                  <a:lnTo>
                    <a:pt x="193" y="50"/>
                  </a:lnTo>
                  <a:lnTo>
                    <a:pt x="192" y="50"/>
                  </a:lnTo>
                  <a:lnTo>
                    <a:pt x="192" y="51"/>
                  </a:lnTo>
                  <a:lnTo>
                    <a:pt x="190" y="51"/>
                  </a:lnTo>
                  <a:lnTo>
                    <a:pt x="189" y="51"/>
                  </a:lnTo>
                  <a:lnTo>
                    <a:pt x="186" y="49"/>
                  </a:lnTo>
                  <a:lnTo>
                    <a:pt x="185" y="51"/>
                  </a:lnTo>
                  <a:lnTo>
                    <a:pt x="185" y="53"/>
                  </a:lnTo>
                  <a:lnTo>
                    <a:pt x="185" y="54"/>
                  </a:lnTo>
                  <a:lnTo>
                    <a:pt x="185" y="57"/>
                  </a:lnTo>
                  <a:lnTo>
                    <a:pt x="185" y="60"/>
                  </a:lnTo>
                  <a:lnTo>
                    <a:pt x="185" y="62"/>
                  </a:lnTo>
                  <a:lnTo>
                    <a:pt x="184" y="65"/>
                  </a:lnTo>
                  <a:lnTo>
                    <a:pt x="180" y="67"/>
                  </a:lnTo>
                  <a:lnTo>
                    <a:pt x="179" y="70"/>
                  </a:lnTo>
                  <a:lnTo>
                    <a:pt x="178" y="73"/>
                  </a:lnTo>
                  <a:lnTo>
                    <a:pt x="177" y="73"/>
                  </a:lnTo>
                  <a:lnTo>
                    <a:pt x="176" y="74"/>
                  </a:lnTo>
                  <a:lnTo>
                    <a:pt x="171" y="74"/>
                  </a:lnTo>
                  <a:lnTo>
                    <a:pt x="168" y="73"/>
                  </a:lnTo>
                  <a:lnTo>
                    <a:pt x="163" y="73"/>
                  </a:lnTo>
                  <a:lnTo>
                    <a:pt x="160" y="73"/>
                  </a:lnTo>
                  <a:lnTo>
                    <a:pt x="156" y="72"/>
                  </a:lnTo>
                  <a:lnTo>
                    <a:pt x="153" y="70"/>
                  </a:lnTo>
                  <a:lnTo>
                    <a:pt x="149" y="70"/>
                  </a:lnTo>
                  <a:lnTo>
                    <a:pt x="146" y="70"/>
                  </a:lnTo>
                  <a:lnTo>
                    <a:pt x="147" y="67"/>
                  </a:lnTo>
                  <a:lnTo>
                    <a:pt x="149" y="62"/>
                  </a:lnTo>
                  <a:lnTo>
                    <a:pt x="153" y="58"/>
                  </a:lnTo>
                  <a:lnTo>
                    <a:pt x="154" y="53"/>
                  </a:lnTo>
                  <a:lnTo>
                    <a:pt x="155" y="49"/>
                  </a:lnTo>
                  <a:lnTo>
                    <a:pt x="155" y="46"/>
                  </a:lnTo>
                  <a:lnTo>
                    <a:pt x="154" y="45"/>
                  </a:lnTo>
                  <a:lnTo>
                    <a:pt x="152" y="43"/>
                  </a:lnTo>
                  <a:lnTo>
                    <a:pt x="149" y="41"/>
                  </a:lnTo>
                  <a:lnTo>
                    <a:pt x="147" y="38"/>
                  </a:lnTo>
                  <a:lnTo>
                    <a:pt x="145" y="36"/>
                  </a:lnTo>
                  <a:lnTo>
                    <a:pt x="143" y="34"/>
                  </a:lnTo>
                  <a:lnTo>
                    <a:pt x="141" y="34"/>
                  </a:lnTo>
                  <a:lnTo>
                    <a:pt x="140" y="34"/>
                  </a:lnTo>
                  <a:lnTo>
                    <a:pt x="138" y="33"/>
                  </a:lnTo>
                  <a:lnTo>
                    <a:pt x="136" y="32"/>
                  </a:lnTo>
                  <a:lnTo>
                    <a:pt x="133" y="28"/>
                  </a:lnTo>
                  <a:lnTo>
                    <a:pt x="132" y="27"/>
                  </a:lnTo>
                  <a:lnTo>
                    <a:pt x="130" y="27"/>
                  </a:lnTo>
                  <a:lnTo>
                    <a:pt x="129" y="26"/>
                  </a:lnTo>
                  <a:lnTo>
                    <a:pt x="128" y="24"/>
                  </a:lnTo>
                  <a:lnTo>
                    <a:pt x="125" y="19"/>
                  </a:lnTo>
                  <a:lnTo>
                    <a:pt x="124" y="17"/>
                  </a:lnTo>
                  <a:lnTo>
                    <a:pt x="123" y="16"/>
                  </a:lnTo>
                  <a:lnTo>
                    <a:pt x="122" y="15"/>
                  </a:lnTo>
                  <a:lnTo>
                    <a:pt x="120" y="15"/>
                  </a:lnTo>
                  <a:lnTo>
                    <a:pt x="120" y="13"/>
                  </a:lnTo>
                  <a:lnTo>
                    <a:pt x="117" y="10"/>
                  </a:lnTo>
                  <a:lnTo>
                    <a:pt x="115" y="5"/>
                  </a:lnTo>
                  <a:lnTo>
                    <a:pt x="109" y="2"/>
                  </a:lnTo>
                  <a:close/>
                  <a:moveTo>
                    <a:pt x="91" y="460"/>
                  </a:moveTo>
                  <a:lnTo>
                    <a:pt x="91" y="460"/>
                  </a:lnTo>
                  <a:lnTo>
                    <a:pt x="90" y="461"/>
                  </a:lnTo>
                  <a:lnTo>
                    <a:pt x="89" y="463"/>
                  </a:lnTo>
                  <a:lnTo>
                    <a:pt x="91" y="464"/>
                  </a:lnTo>
                  <a:lnTo>
                    <a:pt x="92" y="465"/>
                  </a:lnTo>
                  <a:lnTo>
                    <a:pt x="91" y="465"/>
                  </a:lnTo>
                  <a:lnTo>
                    <a:pt x="96" y="464"/>
                  </a:lnTo>
                  <a:lnTo>
                    <a:pt x="97" y="463"/>
                  </a:lnTo>
                  <a:lnTo>
                    <a:pt x="96" y="461"/>
                  </a:lnTo>
                  <a:lnTo>
                    <a:pt x="91" y="460"/>
                  </a:lnTo>
                  <a:close/>
                </a:path>
              </a:pathLst>
            </a:custGeom>
            <a:grpFill/>
            <a:ln w="1905">
              <a:solidFill>
                <a:srgbClr val="FAE374"/>
              </a:solidFill>
              <a:prstDash val="solid"/>
              <a:round/>
              <a:headEnd/>
              <a:tailEnd/>
            </a:ln>
          </p:spPr>
          <p:txBody>
            <a:bodyPr/>
            <a:lstStyle/>
            <a:p>
              <a:endParaRPr lang="en-US"/>
            </a:p>
          </p:txBody>
        </p:sp>
        <p:sp>
          <p:nvSpPr>
            <p:cNvPr id="264" name="Freeform 339"/>
            <p:cNvSpPr>
              <a:spLocks noChangeAspect="1" noEditPoints="1"/>
            </p:cNvSpPr>
            <p:nvPr/>
          </p:nvSpPr>
          <p:spPr bwMode="auto">
            <a:xfrm>
              <a:off x="4647333" y="3363223"/>
              <a:ext cx="169809" cy="252480"/>
            </a:xfrm>
            <a:custGeom>
              <a:avLst/>
              <a:gdLst>
                <a:gd name="T0" fmla="*/ 11 w 130"/>
                <a:gd name="T1" fmla="*/ 9 h 177"/>
                <a:gd name="T2" fmla="*/ 16 w 130"/>
                <a:gd name="T3" fmla="*/ 3 h 177"/>
                <a:gd name="T4" fmla="*/ 11 w 130"/>
                <a:gd name="T5" fmla="*/ 1 h 177"/>
                <a:gd name="T6" fmla="*/ 8 w 130"/>
                <a:gd name="T7" fmla="*/ 4 h 177"/>
                <a:gd name="T8" fmla="*/ 1 w 130"/>
                <a:gd name="T9" fmla="*/ 7 h 177"/>
                <a:gd name="T10" fmla="*/ 3 w 130"/>
                <a:gd name="T11" fmla="*/ 15 h 177"/>
                <a:gd name="T12" fmla="*/ 11 w 130"/>
                <a:gd name="T13" fmla="*/ 25 h 177"/>
                <a:gd name="T14" fmla="*/ 24 w 130"/>
                <a:gd name="T15" fmla="*/ 18 h 177"/>
                <a:gd name="T16" fmla="*/ 40 w 130"/>
                <a:gd name="T17" fmla="*/ 20 h 177"/>
                <a:gd name="T18" fmla="*/ 63 w 130"/>
                <a:gd name="T19" fmla="*/ 26 h 177"/>
                <a:gd name="T20" fmla="*/ 64 w 130"/>
                <a:gd name="T21" fmla="*/ 36 h 177"/>
                <a:gd name="T22" fmla="*/ 67 w 130"/>
                <a:gd name="T23" fmla="*/ 46 h 177"/>
                <a:gd name="T24" fmla="*/ 73 w 130"/>
                <a:gd name="T25" fmla="*/ 47 h 177"/>
                <a:gd name="T26" fmla="*/ 77 w 130"/>
                <a:gd name="T27" fmla="*/ 45 h 177"/>
                <a:gd name="T28" fmla="*/ 82 w 130"/>
                <a:gd name="T29" fmla="*/ 45 h 177"/>
                <a:gd name="T30" fmla="*/ 82 w 130"/>
                <a:gd name="T31" fmla="*/ 39 h 177"/>
                <a:gd name="T32" fmla="*/ 83 w 130"/>
                <a:gd name="T33" fmla="*/ 34 h 177"/>
                <a:gd name="T34" fmla="*/ 93 w 130"/>
                <a:gd name="T35" fmla="*/ 34 h 177"/>
                <a:gd name="T36" fmla="*/ 95 w 130"/>
                <a:gd name="T37" fmla="*/ 39 h 177"/>
                <a:gd name="T38" fmla="*/ 104 w 130"/>
                <a:gd name="T39" fmla="*/ 41 h 177"/>
                <a:gd name="T40" fmla="*/ 105 w 130"/>
                <a:gd name="T41" fmla="*/ 48 h 177"/>
                <a:gd name="T42" fmla="*/ 106 w 130"/>
                <a:gd name="T43" fmla="*/ 54 h 177"/>
                <a:gd name="T44" fmla="*/ 107 w 130"/>
                <a:gd name="T45" fmla="*/ 61 h 177"/>
                <a:gd name="T46" fmla="*/ 109 w 130"/>
                <a:gd name="T47" fmla="*/ 66 h 177"/>
                <a:gd name="T48" fmla="*/ 110 w 130"/>
                <a:gd name="T49" fmla="*/ 73 h 177"/>
                <a:gd name="T50" fmla="*/ 110 w 130"/>
                <a:gd name="T51" fmla="*/ 79 h 177"/>
                <a:gd name="T52" fmla="*/ 112 w 130"/>
                <a:gd name="T53" fmla="*/ 86 h 177"/>
                <a:gd name="T54" fmla="*/ 116 w 130"/>
                <a:gd name="T55" fmla="*/ 86 h 177"/>
                <a:gd name="T56" fmla="*/ 121 w 130"/>
                <a:gd name="T57" fmla="*/ 85 h 177"/>
                <a:gd name="T58" fmla="*/ 130 w 130"/>
                <a:gd name="T59" fmla="*/ 93 h 177"/>
                <a:gd name="T60" fmla="*/ 128 w 130"/>
                <a:gd name="T61" fmla="*/ 98 h 177"/>
                <a:gd name="T62" fmla="*/ 128 w 130"/>
                <a:gd name="T63" fmla="*/ 107 h 177"/>
                <a:gd name="T64" fmla="*/ 106 w 130"/>
                <a:gd name="T65" fmla="*/ 153 h 177"/>
                <a:gd name="T66" fmla="*/ 113 w 130"/>
                <a:gd name="T67" fmla="*/ 166 h 177"/>
                <a:gd name="T68" fmla="*/ 117 w 130"/>
                <a:gd name="T69" fmla="*/ 172 h 177"/>
                <a:gd name="T70" fmla="*/ 95 w 130"/>
                <a:gd name="T71" fmla="*/ 177 h 177"/>
                <a:gd name="T72" fmla="*/ 88 w 130"/>
                <a:gd name="T73" fmla="*/ 175 h 177"/>
                <a:gd name="T74" fmla="*/ 83 w 130"/>
                <a:gd name="T75" fmla="*/ 175 h 177"/>
                <a:gd name="T76" fmla="*/ 79 w 130"/>
                <a:gd name="T77" fmla="*/ 174 h 177"/>
                <a:gd name="T78" fmla="*/ 73 w 130"/>
                <a:gd name="T79" fmla="*/ 172 h 177"/>
                <a:gd name="T80" fmla="*/ 69 w 130"/>
                <a:gd name="T81" fmla="*/ 170 h 177"/>
                <a:gd name="T82" fmla="*/ 23 w 130"/>
                <a:gd name="T83" fmla="*/ 166 h 177"/>
                <a:gd name="T84" fmla="*/ 16 w 130"/>
                <a:gd name="T85" fmla="*/ 163 h 177"/>
                <a:gd name="T86" fmla="*/ 11 w 130"/>
                <a:gd name="T87" fmla="*/ 166 h 177"/>
                <a:gd name="T88" fmla="*/ 0 w 130"/>
                <a:gd name="T89" fmla="*/ 167 h 177"/>
                <a:gd name="T90" fmla="*/ 3 w 130"/>
                <a:gd name="T91" fmla="*/ 140 h 177"/>
                <a:gd name="T92" fmla="*/ 8 w 130"/>
                <a:gd name="T93" fmla="*/ 126 h 177"/>
                <a:gd name="T94" fmla="*/ 11 w 130"/>
                <a:gd name="T95" fmla="*/ 117 h 177"/>
                <a:gd name="T96" fmla="*/ 14 w 130"/>
                <a:gd name="T97" fmla="*/ 111 h 177"/>
                <a:gd name="T98" fmla="*/ 19 w 130"/>
                <a:gd name="T99" fmla="*/ 103 h 177"/>
                <a:gd name="T100" fmla="*/ 20 w 130"/>
                <a:gd name="T101" fmla="*/ 85 h 177"/>
                <a:gd name="T102" fmla="*/ 15 w 130"/>
                <a:gd name="T103" fmla="*/ 77 h 177"/>
                <a:gd name="T104" fmla="*/ 18 w 130"/>
                <a:gd name="T105" fmla="*/ 55 h 177"/>
                <a:gd name="T106" fmla="*/ 15 w 130"/>
                <a:gd name="T107" fmla="*/ 42 h 177"/>
                <a:gd name="T108" fmla="*/ 9 w 130"/>
                <a:gd name="T109" fmla="*/ 33 h 1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
                <a:gd name="T166" fmla="*/ 0 h 177"/>
                <a:gd name="T167" fmla="*/ 130 w 130"/>
                <a:gd name="T168" fmla="*/ 177 h 1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 h="177">
                  <a:moveTo>
                    <a:pt x="3" y="15"/>
                  </a:moveTo>
                  <a:lnTo>
                    <a:pt x="12" y="11"/>
                  </a:lnTo>
                  <a:lnTo>
                    <a:pt x="11" y="9"/>
                  </a:lnTo>
                  <a:lnTo>
                    <a:pt x="12" y="7"/>
                  </a:lnTo>
                  <a:lnTo>
                    <a:pt x="16" y="3"/>
                  </a:lnTo>
                  <a:lnTo>
                    <a:pt x="15" y="0"/>
                  </a:lnTo>
                  <a:lnTo>
                    <a:pt x="12" y="0"/>
                  </a:lnTo>
                  <a:lnTo>
                    <a:pt x="11" y="1"/>
                  </a:lnTo>
                  <a:lnTo>
                    <a:pt x="10" y="3"/>
                  </a:lnTo>
                  <a:lnTo>
                    <a:pt x="10" y="4"/>
                  </a:lnTo>
                  <a:lnTo>
                    <a:pt x="8" y="4"/>
                  </a:lnTo>
                  <a:lnTo>
                    <a:pt x="6" y="4"/>
                  </a:lnTo>
                  <a:lnTo>
                    <a:pt x="3" y="5"/>
                  </a:lnTo>
                  <a:lnTo>
                    <a:pt x="1" y="7"/>
                  </a:lnTo>
                  <a:lnTo>
                    <a:pt x="4" y="12"/>
                  </a:lnTo>
                  <a:lnTo>
                    <a:pt x="4" y="14"/>
                  </a:lnTo>
                  <a:lnTo>
                    <a:pt x="3" y="15"/>
                  </a:lnTo>
                  <a:close/>
                  <a:moveTo>
                    <a:pt x="8" y="28"/>
                  </a:moveTo>
                  <a:lnTo>
                    <a:pt x="8" y="28"/>
                  </a:lnTo>
                  <a:lnTo>
                    <a:pt x="11" y="25"/>
                  </a:lnTo>
                  <a:lnTo>
                    <a:pt x="16" y="22"/>
                  </a:lnTo>
                  <a:lnTo>
                    <a:pt x="20" y="20"/>
                  </a:lnTo>
                  <a:lnTo>
                    <a:pt x="24" y="18"/>
                  </a:lnTo>
                  <a:lnTo>
                    <a:pt x="26" y="18"/>
                  </a:lnTo>
                  <a:lnTo>
                    <a:pt x="35" y="20"/>
                  </a:lnTo>
                  <a:lnTo>
                    <a:pt x="40" y="20"/>
                  </a:lnTo>
                  <a:lnTo>
                    <a:pt x="59" y="20"/>
                  </a:lnTo>
                  <a:lnTo>
                    <a:pt x="63" y="26"/>
                  </a:lnTo>
                  <a:lnTo>
                    <a:pt x="63" y="29"/>
                  </a:lnTo>
                  <a:lnTo>
                    <a:pt x="63" y="32"/>
                  </a:lnTo>
                  <a:lnTo>
                    <a:pt x="64" y="36"/>
                  </a:lnTo>
                  <a:lnTo>
                    <a:pt x="64" y="40"/>
                  </a:lnTo>
                  <a:lnTo>
                    <a:pt x="65" y="44"/>
                  </a:lnTo>
                  <a:lnTo>
                    <a:pt x="67" y="46"/>
                  </a:lnTo>
                  <a:lnTo>
                    <a:pt x="68" y="47"/>
                  </a:lnTo>
                  <a:lnTo>
                    <a:pt x="69" y="47"/>
                  </a:lnTo>
                  <a:lnTo>
                    <a:pt x="73" y="47"/>
                  </a:lnTo>
                  <a:lnTo>
                    <a:pt x="75" y="47"/>
                  </a:lnTo>
                  <a:lnTo>
                    <a:pt x="76" y="46"/>
                  </a:lnTo>
                  <a:lnTo>
                    <a:pt x="77" y="45"/>
                  </a:lnTo>
                  <a:lnTo>
                    <a:pt x="79" y="45"/>
                  </a:lnTo>
                  <a:lnTo>
                    <a:pt x="81" y="46"/>
                  </a:lnTo>
                  <a:lnTo>
                    <a:pt x="82" y="45"/>
                  </a:lnTo>
                  <a:lnTo>
                    <a:pt x="83" y="45"/>
                  </a:lnTo>
                  <a:lnTo>
                    <a:pt x="83" y="44"/>
                  </a:lnTo>
                  <a:lnTo>
                    <a:pt x="82" y="39"/>
                  </a:lnTo>
                  <a:lnTo>
                    <a:pt x="82" y="37"/>
                  </a:lnTo>
                  <a:lnTo>
                    <a:pt x="82" y="36"/>
                  </a:lnTo>
                  <a:lnTo>
                    <a:pt x="83" y="34"/>
                  </a:lnTo>
                  <a:lnTo>
                    <a:pt x="84" y="34"/>
                  </a:lnTo>
                  <a:lnTo>
                    <a:pt x="89" y="36"/>
                  </a:lnTo>
                  <a:lnTo>
                    <a:pt x="93" y="34"/>
                  </a:lnTo>
                  <a:lnTo>
                    <a:pt x="95" y="34"/>
                  </a:lnTo>
                  <a:lnTo>
                    <a:pt x="95" y="36"/>
                  </a:lnTo>
                  <a:lnTo>
                    <a:pt x="95" y="39"/>
                  </a:lnTo>
                  <a:lnTo>
                    <a:pt x="99" y="38"/>
                  </a:lnTo>
                  <a:lnTo>
                    <a:pt x="102" y="39"/>
                  </a:lnTo>
                  <a:lnTo>
                    <a:pt x="104" y="40"/>
                  </a:lnTo>
                  <a:lnTo>
                    <a:pt x="104" y="41"/>
                  </a:lnTo>
                  <a:lnTo>
                    <a:pt x="104" y="45"/>
                  </a:lnTo>
                  <a:lnTo>
                    <a:pt x="104" y="47"/>
                  </a:lnTo>
                  <a:lnTo>
                    <a:pt x="105" y="48"/>
                  </a:lnTo>
                  <a:lnTo>
                    <a:pt x="106" y="49"/>
                  </a:lnTo>
                  <a:lnTo>
                    <a:pt x="106" y="50"/>
                  </a:lnTo>
                  <a:lnTo>
                    <a:pt x="106" y="54"/>
                  </a:lnTo>
                  <a:lnTo>
                    <a:pt x="106" y="57"/>
                  </a:lnTo>
                  <a:lnTo>
                    <a:pt x="107" y="61"/>
                  </a:lnTo>
                  <a:lnTo>
                    <a:pt x="108" y="63"/>
                  </a:lnTo>
                  <a:lnTo>
                    <a:pt x="108" y="64"/>
                  </a:lnTo>
                  <a:lnTo>
                    <a:pt x="108" y="65"/>
                  </a:lnTo>
                  <a:lnTo>
                    <a:pt x="109" y="66"/>
                  </a:lnTo>
                  <a:lnTo>
                    <a:pt x="110" y="69"/>
                  </a:lnTo>
                  <a:lnTo>
                    <a:pt x="110" y="70"/>
                  </a:lnTo>
                  <a:lnTo>
                    <a:pt x="110" y="73"/>
                  </a:lnTo>
                  <a:lnTo>
                    <a:pt x="109" y="75"/>
                  </a:lnTo>
                  <a:lnTo>
                    <a:pt x="110" y="79"/>
                  </a:lnTo>
                  <a:lnTo>
                    <a:pt x="110" y="82"/>
                  </a:lnTo>
                  <a:lnTo>
                    <a:pt x="110" y="83"/>
                  </a:lnTo>
                  <a:lnTo>
                    <a:pt x="112" y="86"/>
                  </a:lnTo>
                  <a:lnTo>
                    <a:pt x="114" y="87"/>
                  </a:lnTo>
                  <a:lnTo>
                    <a:pt x="115" y="87"/>
                  </a:lnTo>
                  <a:lnTo>
                    <a:pt x="116" y="86"/>
                  </a:lnTo>
                  <a:lnTo>
                    <a:pt x="117" y="85"/>
                  </a:lnTo>
                  <a:lnTo>
                    <a:pt x="118" y="85"/>
                  </a:lnTo>
                  <a:lnTo>
                    <a:pt x="121" y="85"/>
                  </a:lnTo>
                  <a:lnTo>
                    <a:pt x="128" y="85"/>
                  </a:lnTo>
                  <a:lnTo>
                    <a:pt x="129" y="88"/>
                  </a:lnTo>
                  <a:lnTo>
                    <a:pt x="130" y="93"/>
                  </a:lnTo>
                  <a:lnTo>
                    <a:pt x="129" y="96"/>
                  </a:lnTo>
                  <a:lnTo>
                    <a:pt x="128" y="97"/>
                  </a:lnTo>
                  <a:lnTo>
                    <a:pt x="128" y="98"/>
                  </a:lnTo>
                  <a:lnTo>
                    <a:pt x="128" y="104"/>
                  </a:lnTo>
                  <a:lnTo>
                    <a:pt x="128" y="107"/>
                  </a:lnTo>
                  <a:lnTo>
                    <a:pt x="106" y="107"/>
                  </a:lnTo>
                  <a:lnTo>
                    <a:pt x="106" y="153"/>
                  </a:lnTo>
                  <a:lnTo>
                    <a:pt x="108" y="158"/>
                  </a:lnTo>
                  <a:lnTo>
                    <a:pt x="109" y="162"/>
                  </a:lnTo>
                  <a:lnTo>
                    <a:pt x="113" y="166"/>
                  </a:lnTo>
                  <a:lnTo>
                    <a:pt x="115" y="168"/>
                  </a:lnTo>
                  <a:lnTo>
                    <a:pt x="116" y="170"/>
                  </a:lnTo>
                  <a:lnTo>
                    <a:pt x="117" y="172"/>
                  </a:lnTo>
                  <a:lnTo>
                    <a:pt x="120" y="174"/>
                  </a:lnTo>
                  <a:lnTo>
                    <a:pt x="117" y="174"/>
                  </a:lnTo>
                  <a:lnTo>
                    <a:pt x="95" y="177"/>
                  </a:lnTo>
                  <a:lnTo>
                    <a:pt x="92" y="176"/>
                  </a:lnTo>
                  <a:lnTo>
                    <a:pt x="90" y="175"/>
                  </a:lnTo>
                  <a:lnTo>
                    <a:pt x="88" y="175"/>
                  </a:lnTo>
                  <a:lnTo>
                    <a:pt x="87" y="175"/>
                  </a:lnTo>
                  <a:lnTo>
                    <a:pt x="85" y="175"/>
                  </a:lnTo>
                  <a:lnTo>
                    <a:pt x="83" y="175"/>
                  </a:lnTo>
                  <a:lnTo>
                    <a:pt x="81" y="176"/>
                  </a:lnTo>
                  <a:lnTo>
                    <a:pt x="80" y="175"/>
                  </a:lnTo>
                  <a:lnTo>
                    <a:pt x="79" y="174"/>
                  </a:lnTo>
                  <a:lnTo>
                    <a:pt x="76" y="174"/>
                  </a:lnTo>
                  <a:lnTo>
                    <a:pt x="74" y="174"/>
                  </a:lnTo>
                  <a:lnTo>
                    <a:pt x="73" y="172"/>
                  </a:lnTo>
                  <a:lnTo>
                    <a:pt x="72" y="171"/>
                  </a:lnTo>
                  <a:lnTo>
                    <a:pt x="71" y="171"/>
                  </a:lnTo>
                  <a:lnTo>
                    <a:pt x="69" y="170"/>
                  </a:lnTo>
                  <a:lnTo>
                    <a:pt x="68" y="169"/>
                  </a:lnTo>
                  <a:lnTo>
                    <a:pt x="67" y="167"/>
                  </a:lnTo>
                  <a:lnTo>
                    <a:pt x="23" y="166"/>
                  </a:lnTo>
                  <a:lnTo>
                    <a:pt x="20" y="164"/>
                  </a:lnTo>
                  <a:lnTo>
                    <a:pt x="17" y="163"/>
                  </a:lnTo>
                  <a:lnTo>
                    <a:pt x="16" y="163"/>
                  </a:lnTo>
                  <a:lnTo>
                    <a:pt x="15" y="164"/>
                  </a:lnTo>
                  <a:lnTo>
                    <a:pt x="14" y="166"/>
                  </a:lnTo>
                  <a:lnTo>
                    <a:pt x="11" y="166"/>
                  </a:lnTo>
                  <a:lnTo>
                    <a:pt x="8" y="166"/>
                  </a:lnTo>
                  <a:lnTo>
                    <a:pt x="4" y="166"/>
                  </a:lnTo>
                  <a:lnTo>
                    <a:pt x="0" y="167"/>
                  </a:lnTo>
                  <a:lnTo>
                    <a:pt x="0" y="154"/>
                  </a:lnTo>
                  <a:lnTo>
                    <a:pt x="0" y="146"/>
                  </a:lnTo>
                  <a:lnTo>
                    <a:pt x="3" y="140"/>
                  </a:lnTo>
                  <a:lnTo>
                    <a:pt x="8" y="134"/>
                  </a:lnTo>
                  <a:lnTo>
                    <a:pt x="8" y="129"/>
                  </a:lnTo>
                  <a:lnTo>
                    <a:pt x="8" y="126"/>
                  </a:lnTo>
                  <a:lnTo>
                    <a:pt x="8" y="122"/>
                  </a:lnTo>
                  <a:lnTo>
                    <a:pt x="9" y="117"/>
                  </a:lnTo>
                  <a:lnTo>
                    <a:pt x="11" y="117"/>
                  </a:lnTo>
                  <a:lnTo>
                    <a:pt x="14" y="115"/>
                  </a:lnTo>
                  <a:lnTo>
                    <a:pt x="14" y="113"/>
                  </a:lnTo>
                  <a:lnTo>
                    <a:pt x="14" y="111"/>
                  </a:lnTo>
                  <a:lnTo>
                    <a:pt x="17" y="107"/>
                  </a:lnTo>
                  <a:lnTo>
                    <a:pt x="18" y="105"/>
                  </a:lnTo>
                  <a:lnTo>
                    <a:pt x="19" y="103"/>
                  </a:lnTo>
                  <a:lnTo>
                    <a:pt x="22" y="97"/>
                  </a:lnTo>
                  <a:lnTo>
                    <a:pt x="22" y="90"/>
                  </a:lnTo>
                  <a:lnTo>
                    <a:pt x="20" y="85"/>
                  </a:lnTo>
                  <a:lnTo>
                    <a:pt x="18" y="79"/>
                  </a:lnTo>
                  <a:lnTo>
                    <a:pt x="15" y="77"/>
                  </a:lnTo>
                  <a:lnTo>
                    <a:pt x="15" y="72"/>
                  </a:lnTo>
                  <a:lnTo>
                    <a:pt x="16" y="66"/>
                  </a:lnTo>
                  <a:lnTo>
                    <a:pt x="18" y="61"/>
                  </a:lnTo>
                  <a:lnTo>
                    <a:pt x="18" y="55"/>
                  </a:lnTo>
                  <a:lnTo>
                    <a:pt x="15" y="53"/>
                  </a:lnTo>
                  <a:lnTo>
                    <a:pt x="15" y="46"/>
                  </a:lnTo>
                  <a:lnTo>
                    <a:pt x="15" y="42"/>
                  </a:lnTo>
                  <a:lnTo>
                    <a:pt x="14" y="38"/>
                  </a:lnTo>
                  <a:lnTo>
                    <a:pt x="9" y="33"/>
                  </a:lnTo>
                  <a:lnTo>
                    <a:pt x="8" y="28"/>
                  </a:lnTo>
                  <a:close/>
                </a:path>
              </a:pathLst>
            </a:custGeom>
            <a:grpFill/>
            <a:ln w="1905">
              <a:solidFill>
                <a:srgbClr val="FAE374"/>
              </a:solidFill>
              <a:prstDash val="solid"/>
              <a:round/>
              <a:headEnd/>
              <a:tailEnd/>
            </a:ln>
          </p:spPr>
          <p:txBody>
            <a:bodyPr/>
            <a:lstStyle/>
            <a:p>
              <a:endParaRPr lang="en-US"/>
            </a:p>
          </p:txBody>
        </p:sp>
        <p:sp>
          <p:nvSpPr>
            <p:cNvPr id="265" name="Freeform 340"/>
            <p:cNvSpPr>
              <a:spLocks noChangeAspect="1"/>
            </p:cNvSpPr>
            <p:nvPr/>
          </p:nvSpPr>
          <p:spPr bwMode="auto">
            <a:xfrm>
              <a:off x="4519323" y="2504507"/>
              <a:ext cx="3919" cy="5706"/>
            </a:xfrm>
            <a:custGeom>
              <a:avLst/>
              <a:gdLst>
                <a:gd name="T0" fmla="*/ 3 w 3"/>
                <a:gd name="T1" fmla="*/ 3 h 4"/>
                <a:gd name="T2" fmla="*/ 1 w 3"/>
                <a:gd name="T3" fmla="*/ 4 h 4"/>
                <a:gd name="T4" fmla="*/ 0 w 3"/>
                <a:gd name="T5" fmla="*/ 1 h 4"/>
                <a:gd name="T6" fmla="*/ 0 w 3"/>
                <a:gd name="T7" fmla="*/ 1 h 4"/>
                <a:gd name="T8" fmla="*/ 1 w 3"/>
                <a:gd name="T9" fmla="*/ 0 h 4"/>
                <a:gd name="T10" fmla="*/ 2 w 3"/>
                <a:gd name="T11" fmla="*/ 0 h 4"/>
                <a:gd name="T12" fmla="*/ 3 w 3"/>
                <a:gd name="T13" fmla="*/ 1 h 4"/>
                <a:gd name="T14" fmla="*/ 3 w 3"/>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3"/>
                  </a:moveTo>
                  <a:lnTo>
                    <a:pt x="1" y="4"/>
                  </a:lnTo>
                  <a:lnTo>
                    <a:pt x="0" y="1"/>
                  </a:lnTo>
                  <a:lnTo>
                    <a:pt x="1" y="0"/>
                  </a:lnTo>
                  <a:lnTo>
                    <a:pt x="2" y="0"/>
                  </a:lnTo>
                  <a:lnTo>
                    <a:pt x="3" y="1"/>
                  </a:lnTo>
                  <a:lnTo>
                    <a:pt x="3" y="3"/>
                  </a:lnTo>
                  <a:close/>
                </a:path>
              </a:pathLst>
            </a:custGeom>
            <a:grpFill/>
            <a:ln w="1905">
              <a:solidFill>
                <a:srgbClr val="FAE374"/>
              </a:solidFill>
              <a:prstDash val="solid"/>
              <a:round/>
              <a:headEnd/>
              <a:tailEnd/>
            </a:ln>
          </p:spPr>
          <p:txBody>
            <a:bodyPr/>
            <a:lstStyle/>
            <a:p>
              <a:endParaRPr lang="en-US"/>
            </a:p>
          </p:txBody>
        </p:sp>
        <p:sp>
          <p:nvSpPr>
            <p:cNvPr id="266" name="Freeform 341"/>
            <p:cNvSpPr>
              <a:spLocks noChangeAspect="1"/>
            </p:cNvSpPr>
            <p:nvPr/>
          </p:nvSpPr>
          <p:spPr bwMode="auto">
            <a:xfrm>
              <a:off x="4391313" y="2614343"/>
              <a:ext cx="256020" cy="332360"/>
            </a:xfrm>
            <a:custGeom>
              <a:avLst/>
              <a:gdLst>
                <a:gd name="T0" fmla="*/ 98 w 196"/>
                <a:gd name="T1" fmla="*/ 207 h 233"/>
                <a:gd name="T2" fmla="*/ 100 w 196"/>
                <a:gd name="T3" fmla="*/ 213 h 233"/>
                <a:gd name="T4" fmla="*/ 110 w 196"/>
                <a:gd name="T5" fmla="*/ 219 h 233"/>
                <a:gd name="T6" fmla="*/ 110 w 196"/>
                <a:gd name="T7" fmla="*/ 225 h 233"/>
                <a:gd name="T8" fmla="*/ 111 w 196"/>
                <a:gd name="T9" fmla="*/ 233 h 233"/>
                <a:gd name="T10" fmla="*/ 122 w 196"/>
                <a:gd name="T11" fmla="*/ 231 h 233"/>
                <a:gd name="T12" fmla="*/ 196 w 196"/>
                <a:gd name="T13" fmla="*/ 178 h 233"/>
                <a:gd name="T14" fmla="*/ 190 w 196"/>
                <a:gd name="T15" fmla="*/ 173 h 233"/>
                <a:gd name="T16" fmla="*/ 186 w 196"/>
                <a:gd name="T17" fmla="*/ 168 h 233"/>
                <a:gd name="T18" fmla="*/ 178 w 196"/>
                <a:gd name="T19" fmla="*/ 167 h 233"/>
                <a:gd name="T20" fmla="*/ 174 w 196"/>
                <a:gd name="T21" fmla="*/ 157 h 233"/>
                <a:gd name="T22" fmla="*/ 168 w 196"/>
                <a:gd name="T23" fmla="*/ 147 h 233"/>
                <a:gd name="T24" fmla="*/ 167 w 196"/>
                <a:gd name="T25" fmla="*/ 142 h 233"/>
                <a:gd name="T26" fmla="*/ 172 w 196"/>
                <a:gd name="T27" fmla="*/ 130 h 233"/>
                <a:gd name="T28" fmla="*/ 172 w 196"/>
                <a:gd name="T29" fmla="*/ 122 h 233"/>
                <a:gd name="T30" fmla="*/ 172 w 196"/>
                <a:gd name="T31" fmla="*/ 119 h 233"/>
                <a:gd name="T32" fmla="*/ 172 w 196"/>
                <a:gd name="T33" fmla="*/ 92 h 233"/>
                <a:gd name="T34" fmla="*/ 170 w 196"/>
                <a:gd name="T35" fmla="*/ 87 h 233"/>
                <a:gd name="T36" fmla="*/ 163 w 196"/>
                <a:gd name="T37" fmla="*/ 62 h 233"/>
                <a:gd name="T38" fmla="*/ 158 w 196"/>
                <a:gd name="T39" fmla="*/ 52 h 233"/>
                <a:gd name="T40" fmla="*/ 155 w 196"/>
                <a:gd name="T41" fmla="*/ 48 h 233"/>
                <a:gd name="T42" fmla="*/ 155 w 196"/>
                <a:gd name="T43" fmla="*/ 38 h 233"/>
                <a:gd name="T44" fmla="*/ 160 w 196"/>
                <a:gd name="T45" fmla="*/ 35 h 233"/>
                <a:gd name="T46" fmla="*/ 164 w 196"/>
                <a:gd name="T47" fmla="*/ 29 h 233"/>
                <a:gd name="T48" fmla="*/ 164 w 196"/>
                <a:gd name="T49" fmla="*/ 20 h 233"/>
                <a:gd name="T50" fmla="*/ 163 w 196"/>
                <a:gd name="T51" fmla="*/ 11 h 233"/>
                <a:gd name="T52" fmla="*/ 160 w 196"/>
                <a:gd name="T53" fmla="*/ 5 h 233"/>
                <a:gd name="T54" fmla="*/ 156 w 196"/>
                <a:gd name="T55" fmla="*/ 0 h 233"/>
                <a:gd name="T56" fmla="*/ 150 w 196"/>
                <a:gd name="T57" fmla="*/ 3 h 233"/>
                <a:gd name="T58" fmla="*/ 138 w 196"/>
                <a:gd name="T59" fmla="*/ 1 h 233"/>
                <a:gd name="T60" fmla="*/ 113 w 196"/>
                <a:gd name="T61" fmla="*/ 5 h 233"/>
                <a:gd name="T62" fmla="*/ 99 w 196"/>
                <a:gd name="T63" fmla="*/ 4 h 233"/>
                <a:gd name="T64" fmla="*/ 91 w 196"/>
                <a:gd name="T65" fmla="*/ 10 h 233"/>
                <a:gd name="T66" fmla="*/ 84 w 196"/>
                <a:gd name="T67" fmla="*/ 10 h 233"/>
                <a:gd name="T68" fmla="*/ 78 w 196"/>
                <a:gd name="T69" fmla="*/ 16 h 233"/>
                <a:gd name="T70" fmla="*/ 70 w 196"/>
                <a:gd name="T71" fmla="*/ 17 h 233"/>
                <a:gd name="T72" fmla="*/ 60 w 196"/>
                <a:gd name="T73" fmla="*/ 26 h 233"/>
                <a:gd name="T74" fmla="*/ 62 w 196"/>
                <a:gd name="T75" fmla="*/ 32 h 233"/>
                <a:gd name="T76" fmla="*/ 60 w 196"/>
                <a:gd name="T77" fmla="*/ 40 h 233"/>
                <a:gd name="T78" fmla="*/ 64 w 196"/>
                <a:gd name="T79" fmla="*/ 46 h 233"/>
                <a:gd name="T80" fmla="*/ 66 w 196"/>
                <a:gd name="T81" fmla="*/ 53 h 233"/>
                <a:gd name="T82" fmla="*/ 68 w 196"/>
                <a:gd name="T83" fmla="*/ 59 h 233"/>
                <a:gd name="T84" fmla="*/ 60 w 196"/>
                <a:gd name="T85" fmla="*/ 66 h 233"/>
                <a:gd name="T86" fmla="*/ 54 w 196"/>
                <a:gd name="T87" fmla="*/ 71 h 233"/>
                <a:gd name="T88" fmla="*/ 53 w 196"/>
                <a:gd name="T89" fmla="*/ 77 h 233"/>
                <a:gd name="T90" fmla="*/ 44 w 196"/>
                <a:gd name="T91" fmla="*/ 85 h 233"/>
                <a:gd name="T92" fmla="*/ 35 w 196"/>
                <a:gd name="T93" fmla="*/ 94 h 233"/>
                <a:gd name="T94" fmla="*/ 27 w 196"/>
                <a:gd name="T95" fmla="*/ 97 h 233"/>
                <a:gd name="T96" fmla="*/ 21 w 196"/>
                <a:gd name="T97" fmla="*/ 101 h 233"/>
                <a:gd name="T98" fmla="*/ 8 w 196"/>
                <a:gd name="T99" fmla="*/ 106 h 233"/>
                <a:gd name="T100" fmla="*/ 2 w 196"/>
                <a:gd name="T101" fmla="*/ 111 h 2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233"/>
                <a:gd name="T155" fmla="*/ 196 w 196"/>
                <a:gd name="T156" fmla="*/ 233 h 2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233">
                  <a:moveTo>
                    <a:pt x="0" y="126"/>
                  </a:moveTo>
                  <a:lnTo>
                    <a:pt x="1" y="133"/>
                  </a:lnTo>
                  <a:lnTo>
                    <a:pt x="34" y="159"/>
                  </a:lnTo>
                  <a:lnTo>
                    <a:pt x="98" y="207"/>
                  </a:lnTo>
                  <a:lnTo>
                    <a:pt x="98" y="209"/>
                  </a:lnTo>
                  <a:lnTo>
                    <a:pt x="100" y="213"/>
                  </a:lnTo>
                  <a:lnTo>
                    <a:pt x="105" y="215"/>
                  </a:lnTo>
                  <a:lnTo>
                    <a:pt x="108" y="216"/>
                  </a:lnTo>
                  <a:lnTo>
                    <a:pt x="110" y="219"/>
                  </a:lnTo>
                  <a:lnTo>
                    <a:pt x="111" y="220"/>
                  </a:lnTo>
                  <a:lnTo>
                    <a:pt x="111" y="222"/>
                  </a:lnTo>
                  <a:lnTo>
                    <a:pt x="110" y="225"/>
                  </a:lnTo>
                  <a:lnTo>
                    <a:pt x="111" y="228"/>
                  </a:lnTo>
                  <a:lnTo>
                    <a:pt x="113" y="231"/>
                  </a:lnTo>
                  <a:lnTo>
                    <a:pt x="111" y="233"/>
                  </a:lnTo>
                  <a:lnTo>
                    <a:pt x="113" y="233"/>
                  </a:lnTo>
                  <a:lnTo>
                    <a:pt x="117" y="233"/>
                  </a:lnTo>
                  <a:lnTo>
                    <a:pt x="122" y="231"/>
                  </a:lnTo>
                  <a:lnTo>
                    <a:pt x="137" y="229"/>
                  </a:lnTo>
                  <a:lnTo>
                    <a:pt x="142" y="219"/>
                  </a:lnTo>
                  <a:lnTo>
                    <a:pt x="196" y="178"/>
                  </a:lnTo>
                  <a:lnTo>
                    <a:pt x="194" y="175"/>
                  </a:lnTo>
                  <a:lnTo>
                    <a:pt x="192" y="174"/>
                  </a:lnTo>
                  <a:lnTo>
                    <a:pt x="190" y="173"/>
                  </a:lnTo>
                  <a:lnTo>
                    <a:pt x="189" y="172"/>
                  </a:lnTo>
                  <a:lnTo>
                    <a:pt x="188" y="171"/>
                  </a:lnTo>
                  <a:lnTo>
                    <a:pt x="187" y="170"/>
                  </a:lnTo>
                  <a:lnTo>
                    <a:pt x="186" y="168"/>
                  </a:lnTo>
                  <a:lnTo>
                    <a:pt x="179" y="167"/>
                  </a:lnTo>
                  <a:lnTo>
                    <a:pt x="178" y="167"/>
                  </a:lnTo>
                  <a:lnTo>
                    <a:pt x="175" y="165"/>
                  </a:lnTo>
                  <a:lnTo>
                    <a:pt x="174" y="160"/>
                  </a:lnTo>
                  <a:lnTo>
                    <a:pt x="174" y="157"/>
                  </a:lnTo>
                  <a:lnTo>
                    <a:pt x="172" y="155"/>
                  </a:lnTo>
                  <a:lnTo>
                    <a:pt x="170" y="151"/>
                  </a:lnTo>
                  <a:lnTo>
                    <a:pt x="168" y="147"/>
                  </a:lnTo>
                  <a:lnTo>
                    <a:pt x="165" y="143"/>
                  </a:lnTo>
                  <a:lnTo>
                    <a:pt x="167" y="142"/>
                  </a:lnTo>
                  <a:lnTo>
                    <a:pt x="170" y="140"/>
                  </a:lnTo>
                  <a:lnTo>
                    <a:pt x="171" y="138"/>
                  </a:lnTo>
                  <a:lnTo>
                    <a:pt x="172" y="130"/>
                  </a:lnTo>
                  <a:lnTo>
                    <a:pt x="172" y="125"/>
                  </a:lnTo>
                  <a:lnTo>
                    <a:pt x="172" y="123"/>
                  </a:lnTo>
                  <a:lnTo>
                    <a:pt x="172" y="122"/>
                  </a:lnTo>
                  <a:lnTo>
                    <a:pt x="171" y="120"/>
                  </a:lnTo>
                  <a:lnTo>
                    <a:pt x="171" y="119"/>
                  </a:lnTo>
                  <a:lnTo>
                    <a:pt x="172" y="119"/>
                  </a:lnTo>
                  <a:lnTo>
                    <a:pt x="174" y="117"/>
                  </a:lnTo>
                  <a:lnTo>
                    <a:pt x="171" y="113"/>
                  </a:lnTo>
                  <a:lnTo>
                    <a:pt x="172" y="92"/>
                  </a:lnTo>
                  <a:lnTo>
                    <a:pt x="171" y="91"/>
                  </a:lnTo>
                  <a:lnTo>
                    <a:pt x="170" y="90"/>
                  </a:lnTo>
                  <a:lnTo>
                    <a:pt x="170" y="87"/>
                  </a:lnTo>
                  <a:lnTo>
                    <a:pt x="172" y="86"/>
                  </a:lnTo>
                  <a:lnTo>
                    <a:pt x="168" y="63"/>
                  </a:lnTo>
                  <a:lnTo>
                    <a:pt x="163" y="62"/>
                  </a:lnTo>
                  <a:lnTo>
                    <a:pt x="162" y="59"/>
                  </a:lnTo>
                  <a:lnTo>
                    <a:pt x="159" y="53"/>
                  </a:lnTo>
                  <a:lnTo>
                    <a:pt x="158" y="52"/>
                  </a:lnTo>
                  <a:lnTo>
                    <a:pt x="157" y="52"/>
                  </a:lnTo>
                  <a:lnTo>
                    <a:pt x="156" y="52"/>
                  </a:lnTo>
                  <a:lnTo>
                    <a:pt x="155" y="48"/>
                  </a:lnTo>
                  <a:lnTo>
                    <a:pt x="154" y="41"/>
                  </a:lnTo>
                  <a:lnTo>
                    <a:pt x="154" y="38"/>
                  </a:lnTo>
                  <a:lnTo>
                    <a:pt x="155" y="38"/>
                  </a:lnTo>
                  <a:lnTo>
                    <a:pt x="157" y="37"/>
                  </a:lnTo>
                  <a:lnTo>
                    <a:pt x="159" y="37"/>
                  </a:lnTo>
                  <a:lnTo>
                    <a:pt x="160" y="35"/>
                  </a:lnTo>
                  <a:lnTo>
                    <a:pt x="163" y="32"/>
                  </a:lnTo>
                  <a:lnTo>
                    <a:pt x="163" y="30"/>
                  </a:lnTo>
                  <a:lnTo>
                    <a:pt x="164" y="29"/>
                  </a:lnTo>
                  <a:lnTo>
                    <a:pt x="165" y="28"/>
                  </a:lnTo>
                  <a:lnTo>
                    <a:pt x="165" y="26"/>
                  </a:lnTo>
                  <a:lnTo>
                    <a:pt x="164" y="20"/>
                  </a:lnTo>
                  <a:lnTo>
                    <a:pt x="163" y="16"/>
                  </a:lnTo>
                  <a:lnTo>
                    <a:pt x="163" y="12"/>
                  </a:lnTo>
                  <a:lnTo>
                    <a:pt x="163" y="11"/>
                  </a:lnTo>
                  <a:lnTo>
                    <a:pt x="162" y="10"/>
                  </a:lnTo>
                  <a:lnTo>
                    <a:pt x="160" y="8"/>
                  </a:lnTo>
                  <a:lnTo>
                    <a:pt x="160" y="5"/>
                  </a:lnTo>
                  <a:lnTo>
                    <a:pt x="160" y="1"/>
                  </a:lnTo>
                  <a:lnTo>
                    <a:pt x="156" y="0"/>
                  </a:lnTo>
                  <a:lnTo>
                    <a:pt x="154" y="3"/>
                  </a:lnTo>
                  <a:lnTo>
                    <a:pt x="153" y="5"/>
                  </a:lnTo>
                  <a:lnTo>
                    <a:pt x="150" y="3"/>
                  </a:lnTo>
                  <a:lnTo>
                    <a:pt x="148" y="0"/>
                  </a:lnTo>
                  <a:lnTo>
                    <a:pt x="142" y="1"/>
                  </a:lnTo>
                  <a:lnTo>
                    <a:pt x="138" y="1"/>
                  </a:lnTo>
                  <a:lnTo>
                    <a:pt x="127" y="1"/>
                  </a:lnTo>
                  <a:lnTo>
                    <a:pt x="119" y="3"/>
                  </a:lnTo>
                  <a:lnTo>
                    <a:pt x="113" y="5"/>
                  </a:lnTo>
                  <a:lnTo>
                    <a:pt x="106" y="4"/>
                  </a:lnTo>
                  <a:lnTo>
                    <a:pt x="102" y="4"/>
                  </a:lnTo>
                  <a:lnTo>
                    <a:pt x="99" y="4"/>
                  </a:lnTo>
                  <a:lnTo>
                    <a:pt x="97" y="5"/>
                  </a:lnTo>
                  <a:lnTo>
                    <a:pt x="94" y="8"/>
                  </a:lnTo>
                  <a:lnTo>
                    <a:pt x="91" y="10"/>
                  </a:lnTo>
                  <a:lnTo>
                    <a:pt x="88" y="10"/>
                  </a:lnTo>
                  <a:lnTo>
                    <a:pt x="84" y="10"/>
                  </a:lnTo>
                  <a:lnTo>
                    <a:pt x="83" y="12"/>
                  </a:lnTo>
                  <a:lnTo>
                    <a:pt x="82" y="14"/>
                  </a:lnTo>
                  <a:lnTo>
                    <a:pt x="78" y="16"/>
                  </a:lnTo>
                  <a:lnTo>
                    <a:pt x="76" y="16"/>
                  </a:lnTo>
                  <a:lnTo>
                    <a:pt x="73" y="16"/>
                  </a:lnTo>
                  <a:lnTo>
                    <a:pt x="70" y="17"/>
                  </a:lnTo>
                  <a:lnTo>
                    <a:pt x="68" y="19"/>
                  </a:lnTo>
                  <a:lnTo>
                    <a:pt x="66" y="21"/>
                  </a:lnTo>
                  <a:lnTo>
                    <a:pt x="64" y="25"/>
                  </a:lnTo>
                  <a:lnTo>
                    <a:pt x="60" y="26"/>
                  </a:lnTo>
                  <a:lnTo>
                    <a:pt x="61" y="28"/>
                  </a:lnTo>
                  <a:lnTo>
                    <a:pt x="62" y="29"/>
                  </a:lnTo>
                  <a:lnTo>
                    <a:pt x="62" y="32"/>
                  </a:lnTo>
                  <a:lnTo>
                    <a:pt x="61" y="35"/>
                  </a:lnTo>
                  <a:lnTo>
                    <a:pt x="60" y="40"/>
                  </a:lnTo>
                  <a:lnTo>
                    <a:pt x="61" y="42"/>
                  </a:lnTo>
                  <a:lnTo>
                    <a:pt x="62" y="43"/>
                  </a:lnTo>
                  <a:lnTo>
                    <a:pt x="64" y="44"/>
                  </a:lnTo>
                  <a:lnTo>
                    <a:pt x="64" y="46"/>
                  </a:lnTo>
                  <a:lnTo>
                    <a:pt x="64" y="50"/>
                  </a:lnTo>
                  <a:lnTo>
                    <a:pt x="66" y="53"/>
                  </a:lnTo>
                  <a:lnTo>
                    <a:pt x="68" y="57"/>
                  </a:lnTo>
                  <a:lnTo>
                    <a:pt x="68" y="58"/>
                  </a:lnTo>
                  <a:lnTo>
                    <a:pt x="68" y="59"/>
                  </a:lnTo>
                  <a:lnTo>
                    <a:pt x="64" y="62"/>
                  </a:lnTo>
                  <a:lnTo>
                    <a:pt x="61" y="63"/>
                  </a:lnTo>
                  <a:lnTo>
                    <a:pt x="60" y="66"/>
                  </a:lnTo>
                  <a:lnTo>
                    <a:pt x="59" y="67"/>
                  </a:lnTo>
                  <a:lnTo>
                    <a:pt x="58" y="68"/>
                  </a:lnTo>
                  <a:lnTo>
                    <a:pt x="56" y="69"/>
                  </a:lnTo>
                  <a:lnTo>
                    <a:pt x="54" y="71"/>
                  </a:lnTo>
                  <a:lnTo>
                    <a:pt x="56" y="75"/>
                  </a:lnTo>
                  <a:lnTo>
                    <a:pt x="53" y="77"/>
                  </a:lnTo>
                  <a:lnTo>
                    <a:pt x="49" y="79"/>
                  </a:lnTo>
                  <a:lnTo>
                    <a:pt x="46" y="81"/>
                  </a:lnTo>
                  <a:lnTo>
                    <a:pt x="44" y="85"/>
                  </a:lnTo>
                  <a:lnTo>
                    <a:pt x="42" y="89"/>
                  </a:lnTo>
                  <a:lnTo>
                    <a:pt x="38" y="92"/>
                  </a:lnTo>
                  <a:lnTo>
                    <a:pt x="35" y="94"/>
                  </a:lnTo>
                  <a:lnTo>
                    <a:pt x="32" y="95"/>
                  </a:lnTo>
                  <a:lnTo>
                    <a:pt x="28" y="95"/>
                  </a:lnTo>
                  <a:lnTo>
                    <a:pt x="27" y="97"/>
                  </a:lnTo>
                  <a:lnTo>
                    <a:pt x="26" y="98"/>
                  </a:lnTo>
                  <a:lnTo>
                    <a:pt x="24" y="100"/>
                  </a:lnTo>
                  <a:lnTo>
                    <a:pt x="21" y="101"/>
                  </a:lnTo>
                  <a:lnTo>
                    <a:pt x="16" y="102"/>
                  </a:lnTo>
                  <a:lnTo>
                    <a:pt x="11" y="103"/>
                  </a:lnTo>
                  <a:lnTo>
                    <a:pt x="8" y="106"/>
                  </a:lnTo>
                  <a:lnTo>
                    <a:pt x="5" y="109"/>
                  </a:lnTo>
                  <a:lnTo>
                    <a:pt x="2" y="111"/>
                  </a:lnTo>
                  <a:lnTo>
                    <a:pt x="1" y="114"/>
                  </a:lnTo>
                  <a:lnTo>
                    <a:pt x="0" y="115"/>
                  </a:lnTo>
                  <a:lnTo>
                    <a:pt x="0" y="126"/>
                  </a:lnTo>
                  <a:close/>
                </a:path>
              </a:pathLst>
            </a:custGeom>
            <a:grpFill/>
            <a:ln w="1905">
              <a:solidFill>
                <a:srgbClr val="FAE374"/>
              </a:solidFill>
              <a:prstDash val="solid"/>
              <a:round/>
              <a:headEnd/>
              <a:tailEnd/>
            </a:ln>
          </p:spPr>
          <p:txBody>
            <a:bodyPr/>
            <a:lstStyle/>
            <a:p>
              <a:endParaRPr lang="en-US"/>
            </a:p>
          </p:txBody>
        </p:sp>
        <p:sp>
          <p:nvSpPr>
            <p:cNvPr id="267" name="Freeform 342"/>
            <p:cNvSpPr>
              <a:spLocks noChangeAspect="1"/>
            </p:cNvSpPr>
            <p:nvPr/>
          </p:nvSpPr>
          <p:spPr bwMode="auto">
            <a:xfrm>
              <a:off x="4747913" y="2510213"/>
              <a:ext cx="27431" cy="57058"/>
            </a:xfrm>
            <a:custGeom>
              <a:avLst/>
              <a:gdLst>
                <a:gd name="T0" fmla="*/ 10 w 21"/>
                <a:gd name="T1" fmla="*/ 38 h 40"/>
                <a:gd name="T2" fmla="*/ 10 w 21"/>
                <a:gd name="T3" fmla="*/ 38 h 40"/>
                <a:gd name="T4" fmla="*/ 14 w 21"/>
                <a:gd name="T5" fmla="*/ 40 h 40"/>
                <a:gd name="T6" fmla="*/ 14 w 21"/>
                <a:gd name="T7" fmla="*/ 40 h 40"/>
                <a:gd name="T8" fmla="*/ 15 w 21"/>
                <a:gd name="T9" fmla="*/ 38 h 40"/>
                <a:gd name="T10" fmla="*/ 15 w 21"/>
                <a:gd name="T11" fmla="*/ 37 h 40"/>
                <a:gd name="T12" fmla="*/ 15 w 21"/>
                <a:gd name="T13" fmla="*/ 36 h 40"/>
                <a:gd name="T14" fmla="*/ 15 w 21"/>
                <a:gd name="T15" fmla="*/ 36 h 40"/>
                <a:gd name="T16" fmla="*/ 16 w 21"/>
                <a:gd name="T17" fmla="*/ 36 h 40"/>
                <a:gd name="T18" fmla="*/ 18 w 21"/>
                <a:gd name="T19" fmla="*/ 36 h 40"/>
                <a:gd name="T20" fmla="*/ 19 w 21"/>
                <a:gd name="T21" fmla="*/ 35 h 40"/>
                <a:gd name="T22" fmla="*/ 19 w 21"/>
                <a:gd name="T23" fmla="*/ 35 h 40"/>
                <a:gd name="T24" fmla="*/ 21 w 21"/>
                <a:gd name="T25" fmla="*/ 30 h 40"/>
                <a:gd name="T26" fmla="*/ 20 w 21"/>
                <a:gd name="T27" fmla="*/ 27 h 40"/>
                <a:gd name="T28" fmla="*/ 20 w 21"/>
                <a:gd name="T29" fmla="*/ 27 h 40"/>
                <a:gd name="T30" fmla="*/ 19 w 21"/>
                <a:gd name="T31" fmla="*/ 25 h 40"/>
                <a:gd name="T32" fmla="*/ 18 w 21"/>
                <a:gd name="T33" fmla="*/ 21 h 40"/>
                <a:gd name="T34" fmla="*/ 18 w 21"/>
                <a:gd name="T35" fmla="*/ 21 h 40"/>
                <a:gd name="T36" fmla="*/ 16 w 21"/>
                <a:gd name="T37" fmla="*/ 19 h 40"/>
                <a:gd name="T38" fmla="*/ 16 w 21"/>
                <a:gd name="T39" fmla="*/ 17 h 40"/>
                <a:gd name="T40" fmla="*/ 16 w 21"/>
                <a:gd name="T41" fmla="*/ 17 h 40"/>
                <a:gd name="T42" fmla="*/ 18 w 21"/>
                <a:gd name="T43" fmla="*/ 13 h 40"/>
                <a:gd name="T44" fmla="*/ 18 w 21"/>
                <a:gd name="T45" fmla="*/ 11 h 40"/>
                <a:gd name="T46" fmla="*/ 16 w 21"/>
                <a:gd name="T47" fmla="*/ 5 h 40"/>
                <a:gd name="T48" fmla="*/ 12 w 21"/>
                <a:gd name="T49" fmla="*/ 1 h 40"/>
                <a:gd name="T50" fmla="*/ 10 w 21"/>
                <a:gd name="T51" fmla="*/ 3 h 40"/>
                <a:gd name="T52" fmla="*/ 7 w 21"/>
                <a:gd name="T53" fmla="*/ 0 h 40"/>
                <a:gd name="T54" fmla="*/ 2 w 21"/>
                <a:gd name="T55" fmla="*/ 3 h 40"/>
                <a:gd name="T56" fmla="*/ 0 w 21"/>
                <a:gd name="T57" fmla="*/ 5 h 40"/>
                <a:gd name="T58" fmla="*/ 2 w 21"/>
                <a:gd name="T59" fmla="*/ 5 h 40"/>
                <a:gd name="T60" fmla="*/ 2 w 21"/>
                <a:gd name="T61" fmla="*/ 5 h 40"/>
                <a:gd name="T62" fmla="*/ 4 w 21"/>
                <a:gd name="T63" fmla="*/ 8 h 40"/>
                <a:gd name="T64" fmla="*/ 4 w 21"/>
                <a:gd name="T65" fmla="*/ 11 h 40"/>
                <a:gd name="T66" fmla="*/ 4 w 21"/>
                <a:gd name="T67" fmla="*/ 17 h 40"/>
                <a:gd name="T68" fmla="*/ 2 w 21"/>
                <a:gd name="T69" fmla="*/ 22 h 40"/>
                <a:gd name="T70" fmla="*/ 2 w 21"/>
                <a:gd name="T71" fmla="*/ 28 h 40"/>
                <a:gd name="T72" fmla="*/ 2 w 21"/>
                <a:gd name="T73" fmla="*/ 28 h 40"/>
                <a:gd name="T74" fmla="*/ 10 w 21"/>
                <a:gd name="T75" fmla="*/ 38 h 40"/>
                <a:gd name="T76" fmla="*/ 10 w 21"/>
                <a:gd name="T77" fmla="*/ 38 h 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
                <a:gd name="T118" fmla="*/ 0 h 40"/>
                <a:gd name="T119" fmla="*/ 21 w 21"/>
                <a:gd name="T120" fmla="*/ 40 h 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 h="40">
                  <a:moveTo>
                    <a:pt x="10" y="38"/>
                  </a:moveTo>
                  <a:lnTo>
                    <a:pt x="10" y="38"/>
                  </a:lnTo>
                  <a:lnTo>
                    <a:pt x="14" y="40"/>
                  </a:lnTo>
                  <a:lnTo>
                    <a:pt x="15" y="38"/>
                  </a:lnTo>
                  <a:lnTo>
                    <a:pt x="15" y="37"/>
                  </a:lnTo>
                  <a:lnTo>
                    <a:pt x="15" y="36"/>
                  </a:lnTo>
                  <a:lnTo>
                    <a:pt x="16" y="36"/>
                  </a:lnTo>
                  <a:lnTo>
                    <a:pt x="18" y="36"/>
                  </a:lnTo>
                  <a:lnTo>
                    <a:pt x="19" y="35"/>
                  </a:lnTo>
                  <a:lnTo>
                    <a:pt x="21" y="30"/>
                  </a:lnTo>
                  <a:lnTo>
                    <a:pt x="20" y="27"/>
                  </a:lnTo>
                  <a:lnTo>
                    <a:pt x="19" y="25"/>
                  </a:lnTo>
                  <a:lnTo>
                    <a:pt x="18" y="21"/>
                  </a:lnTo>
                  <a:lnTo>
                    <a:pt x="16" y="19"/>
                  </a:lnTo>
                  <a:lnTo>
                    <a:pt x="16" y="17"/>
                  </a:lnTo>
                  <a:lnTo>
                    <a:pt x="18" y="13"/>
                  </a:lnTo>
                  <a:lnTo>
                    <a:pt x="18" y="11"/>
                  </a:lnTo>
                  <a:lnTo>
                    <a:pt x="16" y="5"/>
                  </a:lnTo>
                  <a:lnTo>
                    <a:pt x="12" y="1"/>
                  </a:lnTo>
                  <a:lnTo>
                    <a:pt x="10" y="3"/>
                  </a:lnTo>
                  <a:lnTo>
                    <a:pt x="7" y="0"/>
                  </a:lnTo>
                  <a:lnTo>
                    <a:pt x="2" y="3"/>
                  </a:lnTo>
                  <a:lnTo>
                    <a:pt x="0" y="5"/>
                  </a:lnTo>
                  <a:lnTo>
                    <a:pt x="2" y="5"/>
                  </a:lnTo>
                  <a:lnTo>
                    <a:pt x="4" y="8"/>
                  </a:lnTo>
                  <a:lnTo>
                    <a:pt x="4" y="11"/>
                  </a:lnTo>
                  <a:lnTo>
                    <a:pt x="4" y="17"/>
                  </a:lnTo>
                  <a:lnTo>
                    <a:pt x="2" y="22"/>
                  </a:lnTo>
                  <a:lnTo>
                    <a:pt x="2" y="28"/>
                  </a:lnTo>
                  <a:lnTo>
                    <a:pt x="10" y="38"/>
                  </a:lnTo>
                  <a:close/>
                </a:path>
              </a:pathLst>
            </a:custGeom>
            <a:grpFill/>
            <a:ln w="1905">
              <a:solidFill>
                <a:srgbClr val="FAE374"/>
              </a:solidFill>
              <a:prstDash val="solid"/>
              <a:round/>
              <a:headEnd/>
              <a:tailEnd/>
            </a:ln>
          </p:spPr>
          <p:txBody>
            <a:bodyPr/>
            <a:lstStyle/>
            <a:p>
              <a:endParaRPr lang="en-US"/>
            </a:p>
          </p:txBody>
        </p:sp>
        <p:sp>
          <p:nvSpPr>
            <p:cNvPr id="268" name="Freeform 343"/>
            <p:cNvSpPr>
              <a:spLocks noChangeAspect="1" noEditPoints="1"/>
            </p:cNvSpPr>
            <p:nvPr/>
          </p:nvSpPr>
          <p:spPr bwMode="auto">
            <a:xfrm>
              <a:off x="2284369" y="1828376"/>
              <a:ext cx="4718091" cy="494974"/>
            </a:xfrm>
            <a:custGeom>
              <a:avLst/>
              <a:gdLst>
                <a:gd name="T0" fmla="*/ 208 w 3612"/>
                <a:gd name="T1" fmla="*/ 16 h 347"/>
                <a:gd name="T2" fmla="*/ 145 w 3612"/>
                <a:gd name="T3" fmla="*/ 10 h 347"/>
                <a:gd name="T4" fmla="*/ 110 w 3612"/>
                <a:gd name="T5" fmla="*/ 8 h 347"/>
                <a:gd name="T6" fmla="*/ 82 w 3612"/>
                <a:gd name="T7" fmla="*/ 15 h 347"/>
                <a:gd name="T8" fmla="*/ 41 w 3612"/>
                <a:gd name="T9" fmla="*/ 47 h 347"/>
                <a:gd name="T10" fmla="*/ 53 w 3612"/>
                <a:gd name="T11" fmla="*/ 73 h 347"/>
                <a:gd name="T12" fmla="*/ 79 w 3612"/>
                <a:gd name="T13" fmla="*/ 89 h 347"/>
                <a:gd name="T14" fmla="*/ 49 w 3612"/>
                <a:gd name="T15" fmla="*/ 96 h 347"/>
                <a:gd name="T16" fmla="*/ 12 w 3612"/>
                <a:gd name="T17" fmla="*/ 107 h 347"/>
                <a:gd name="T18" fmla="*/ 62 w 3612"/>
                <a:gd name="T19" fmla="*/ 124 h 347"/>
                <a:gd name="T20" fmla="*/ 70 w 3612"/>
                <a:gd name="T21" fmla="*/ 142 h 347"/>
                <a:gd name="T22" fmla="*/ 43 w 3612"/>
                <a:gd name="T23" fmla="*/ 155 h 347"/>
                <a:gd name="T24" fmla="*/ 49 w 3612"/>
                <a:gd name="T25" fmla="*/ 187 h 347"/>
                <a:gd name="T26" fmla="*/ 61 w 3612"/>
                <a:gd name="T27" fmla="*/ 201 h 347"/>
                <a:gd name="T28" fmla="*/ 70 w 3612"/>
                <a:gd name="T29" fmla="*/ 212 h 347"/>
                <a:gd name="T30" fmla="*/ 93 w 3612"/>
                <a:gd name="T31" fmla="*/ 215 h 347"/>
                <a:gd name="T32" fmla="*/ 111 w 3612"/>
                <a:gd name="T33" fmla="*/ 235 h 347"/>
                <a:gd name="T34" fmla="*/ 71 w 3612"/>
                <a:gd name="T35" fmla="*/ 268 h 347"/>
                <a:gd name="T36" fmla="*/ 75 w 3612"/>
                <a:gd name="T37" fmla="*/ 276 h 347"/>
                <a:gd name="T38" fmla="*/ 102 w 3612"/>
                <a:gd name="T39" fmla="*/ 260 h 347"/>
                <a:gd name="T40" fmla="*/ 137 w 3612"/>
                <a:gd name="T41" fmla="*/ 229 h 347"/>
                <a:gd name="T42" fmla="*/ 153 w 3612"/>
                <a:gd name="T43" fmla="*/ 202 h 347"/>
                <a:gd name="T44" fmla="*/ 172 w 3612"/>
                <a:gd name="T45" fmla="*/ 180 h 347"/>
                <a:gd name="T46" fmla="*/ 187 w 3612"/>
                <a:gd name="T47" fmla="*/ 181 h 347"/>
                <a:gd name="T48" fmla="*/ 185 w 3612"/>
                <a:gd name="T49" fmla="*/ 206 h 347"/>
                <a:gd name="T50" fmla="*/ 210 w 3612"/>
                <a:gd name="T51" fmla="*/ 189 h 347"/>
                <a:gd name="T52" fmla="*/ 232 w 3612"/>
                <a:gd name="T53" fmla="*/ 187 h 347"/>
                <a:gd name="T54" fmla="*/ 267 w 3612"/>
                <a:gd name="T55" fmla="*/ 198 h 347"/>
                <a:gd name="T56" fmla="*/ 314 w 3612"/>
                <a:gd name="T57" fmla="*/ 213 h 347"/>
                <a:gd name="T58" fmla="*/ 332 w 3612"/>
                <a:gd name="T59" fmla="*/ 237 h 347"/>
                <a:gd name="T60" fmla="*/ 351 w 3612"/>
                <a:gd name="T61" fmla="*/ 261 h 347"/>
                <a:gd name="T62" fmla="*/ 362 w 3612"/>
                <a:gd name="T63" fmla="*/ 254 h 347"/>
                <a:gd name="T64" fmla="*/ 345 w 3612"/>
                <a:gd name="T65" fmla="*/ 237 h 347"/>
                <a:gd name="T66" fmla="*/ 350 w 3612"/>
                <a:gd name="T67" fmla="*/ 233 h 347"/>
                <a:gd name="T68" fmla="*/ 363 w 3612"/>
                <a:gd name="T69" fmla="*/ 252 h 347"/>
                <a:gd name="T70" fmla="*/ 373 w 3612"/>
                <a:gd name="T71" fmla="*/ 267 h 347"/>
                <a:gd name="T72" fmla="*/ 389 w 3612"/>
                <a:gd name="T73" fmla="*/ 278 h 347"/>
                <a:gd name="T74" fmla="*/ 403 w 3612"/>
                <a:gd name="T75" fmla="*/ 277 h 347"/>
                <a:gd name="T76" fmla="*/ 384 w 3612"/>
                <a:gd name="T77" fmla="*/ 258 h 347"/>
                <a:gd name="T78" fmla="*/ 347 w 3612"/>
                <a:gd name="T79" fmla="*/ 212 h 347"/>
                <a:gd name="T80" fmla="*/ 323 w 3612"/>
                <a:gd name="T81" fmla="*/ 211 h 347"/>
                <a:gd name="T82" fmla="*/ 294 w 3612"/>
                <a:gd name="T83" fmla="*/ 188 h 347"/>
                <a:gd name="T84" fmla="*/ 3515 w 3612"/>
                <a:gd name="T85" fmla="*/ 340 h 347"/>
                <a:gd name="T86" fmla="*/ 3549 w 3612"/>
                <a:gd name="T87" fmla="*/ 334 h 347"/>
                <a:gd name="T88" fmla="*/ 3416 w 3612"/>
                <a:gd name="T89" fmla="*/ 324 h 347"/>
                <a:gd name="T90" fmla="*/ 3567 w 3612"/>
                <a:gd name="T91" fmla="*/ 199 h 347"/>
                <a:gd name="T92" fmla="*/ 3592 w 3612"/>
                <a:gd name="T93" fmla="*/ 150 h 347"/>
                <a:gd name="T94" fmla="*/ 3600 w 3612"/>
                <a:gd name="T95" fmla="*/ 147 h 347"/>
                <a:gd name="T96" fmla="*/ 6 w 3612"/>
                <a:gd name="T97" fmla="*/ 312 h 347"/>
                <a:gd name="T98" fmla="*/ 18 w 3612"/>
                <a:gd name="T99" fmla="*/ 304 h 347"/>
                <a:gd name="T100" fmla="*/ 62 w 3612"/>
                <a:gd name="T101" fmla="*/ 286 h 347"/>
                <a:gd name="T102" fmla="*/ 54 w 3612"/>
                <a:gd name="T103" fmla="*/ 288 h 347"/>
                <a:gd name="T104" fmla="*/ 81 w 3612"/>
                <a:gd name="T105" fmla="*/ 282 h 347"/>
                <a:gd name="T106" fmla="*/ 368 w 3612"/>
                <a:gd name="T107" fmla="*/ 278 h 347"/>
                <a:gd name="T108" fmla="*/ 376 w 3612"/>
                <a:gd name="T109" fmla="*/ 280 h 347"/>
                <a:gd name="T110" fmla="*/ 158 w 3612"/>
                <a:gd name="T111" fmla="*/ 238 h 347"/>
                <a:gd name="T112" fmla="*/ 154 w 3612"/>
                <a:gd name="T113" fmla="*/ 251 h 347"/>
                <a:gd name="T114" fmla="*/ 167 w 3612"/>
                <a:gd name="T115" fmla="*/ 245 h 347"/>
                <a:gd name="T116" fmla="*/ 347 w 3612"/>
                <a:gd name="T117" fmla="*/ 234 h 347"/>
                <a:gd name="T118" fmla="*/ 329 w 3612"/>
                <a:gd name="T119" fmla="*/ 226 h 347"/>
                <a:gd name="T120" fmla="*/ 219 w 3612"/>
                <a:gd name="T121" fmla="*/ 199 h 347"/>
                <a:gd name="T122" fmla="*/ 30 w 3612"/>
                <a:gd name="T123" fmla="*/ 202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2"/>
                <a:gd name="T187" fmla="*/ 0 h 347"/>
                <a:gd name="T188" fmla="*/ 3612 w 3612"/>
                <a:gd name="T189" fmla="*/ 347 h 3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2" h="347">
                  <a:moveTo>
                    <a:pt x="274" y="25"/>
                  </a:moveTo>
                  <a:lnTo>
                    <a:pt x="274" y="25"/>
                  </a:lnTo>
                  <a:lnTo>
                    <a:pt x="265" y="20"/>
                  </a:lnTo>
                  <a:lnTo>
                    <a:pt x="260" y="19"/>
                  </a:lnTo>
                  <a:lnTo>
                    <a:pt x="254" y="19"/>
                  </a:lnTo>
                  <a:lnTo>
                    <a:pt x="254" y="24"/>
                  </a:lnTo>
                  <a:lnTo>
                    <a:pt x="245" y="24"/>
                  </a:lnTo>
                  <a:lnTo>
                    <a:pt x="244" y="20"/>
                  </a:lnTo>
                  <a:lnTo>
                    <a:pt x="232" y="20"/>
                  </a:lnTo>
                  <a:lnTo>
                    <a:pt x="232" y="17"/>
                  </a:lnTo>
                  <a:lnTo>
                    <a:pt x="226" y="17"/>
                  </a:lnTo>
                  <a:lnTo>
                    <a:pt x="220" y="18"/>
                  </a:lnTo>
                  <a:lnTo>
                    <a:pt x="215" y="19"/>
                  </a:lnTo>
                  <a:lnTo>
                    <a:pt x="210" y="19"/>
                  </a:lnTo>
                  <a:lnTo>
                    <a:pt x="208" y="16"/>
                  </a:lnTo>
                  <a:lnTo>
                    <a:pt x="207" y="16"/>
                  </a:lnTo>
                  <a:lnTo>
                    <a:pt x="207" y="17"/>
                  </a:lnTo>
                  <a:lnTo>
                    <a:pt x="205" y="17"/>
                  </a:lnTo>
                  <a:lnTo>
                    <a:pt x="203" y="17"/>
                  </a:lnTo>
                  <a:lnTo>
                    <a:pt x="200" y="15"/>
                  </a:lnTo>
                  <a:lnTo>
                    <a:pt x="196" y="12"/>
                  </a:lnTo>
                  <a:lnTo>
                    <a:pt x="191" y="12"/>
                  </a:lnTo>
                  <a:lnTo>
                    <a:pt x="187" y="15"/>
                  </a:lnTo>
                  <a:lnTo>
                    <a:pt x="184" y="16"/>
                  </a:lnTo>
                  <a:lnTo>
                    <a:pt x="179" y="16"/>
                  </a:lnTo>
                  <a:lnTo>
                    <a:pt x="171" y="14"/>
                  </a:lnTo>
                  <a:lnTo>
                    <a:pt x="162" y="11"/>
                  </a:lnTo>
                  <a:lnTo>
                    <a:pt x="160" y="8"/>
                  </a:lnTo>
                  <a:lnTo>
                    <a:pt x="156" y="8"/>
                  </a:lnTo>
                  <a:lnTo>
                    <a:pt x="152" y="9"/>
                  </a:lnTo>
                  <a:lnTo>
                    <a:pt x="145" y="10"/>
                  </a:lnTo>
                  <a:lnTo>
                    <a:pt x="144" y="9"/>
                  </a:lnTo>
                  <a:lnTo>
                    <a:pt x="143" y="7"/>
                  </a:lnTo>
                  <a:lnTo>
                    <a:pt x="142" y="5"/>
                  </a:lnTo>
                  <a:lnTo>
                    <a:pt x="140" y="3"/>
                  </a:lnTo>
                  <a:lnTo>
                    <a:pt x="131" y="10"/>
                  </a:lnTo>
                  <a:lnTo>
                    <a:pt x="130" y="8"/>
                  </a:lnTo>
                  <a:lnTo>
                    <a:pt x="130" y="7"/>
                  </a:lnTo>
                  <a:lnTo>
                    <a:pt x="129" y="3"/>
                  </a:lnTo>
                  <a:lnTo>
                    <a:pt x="129" y="1"/>
                  </a:lnTo>
                  <a:lnTo>
                    <a:pt x="127" y="0"/>
                  </a:lnTo>
                  <a:lnTo>
                    <a:pt x="123" y="0"/>
                  </a:lnTo>
                  <a:lnTo>
                    <a:pt x="119" y="0"/>
                  </a:lnTo>
                  <a:lnTo>
                    <a:pt x="116" y="2"/>
                  </a:lnTo>
                  <a:lnTo>
                    <a:pt x="114" y="5"/>
                  </a:lnTo>
                  <a:lnTo>
                    <a:pt x="110" y="8"/>
                  </a:lnTo>
                  <a:lnTo>
                    <a:pt x="107" y="9"/>
                  </a:lnTo>
                  <a:lnTo>
                    <a:pt x="105" y="8"/>
                  </a:lnTo>
                  <a:lnTo>
                    <a:pt x="103" y="8"/>
                  </a:lnTo>
                  <a:lnTo>
                    <a:pt x="100" y="8"/>
                  </a:lnTo>
                  <a:lnTo>
                    <a:pt x="99" y="10"/>
                  </a:lnTo>
                  <a:lnTo>
                    <a:pt x="98" y="11"/>
                  </a:lnTo>
                  <a:lnTo>
                    <a:pt x="97" y="11"/>
                  </a:lnTo>
                  <a:lnTo>
                    <a:pt x="97" y="9"/>
                  </a:lnTo>
                  <a:lnTo>
                    <a:pt x="96" y="8"/>
                  </a:lnTo>
                  <a:lnTo>
                    <a:pt x="94" y="8"/>
                  </a:lnTo>
                  <a:lnTo>
                    <a:pt x="94" y="11"/>
                  </a:lnTo>
                  <a:lnTo>
                    <a:pt x="89" y="11"/>
                  </a:lnTo>
                  <a:lnTo>
                    <a:pt x="88" y="15"/>
                  </a:lnTo>
                  <a:lnTo>
                    <a:pt x="85" y="15"/>
                  </a:lnTo>
                  <a:lnTo>
                    <a:pt x="82" y="15"/>
                  </a:lnTo>
                  <a:lnTo>
                    <a:pt x="80" y="14"/>
                  </a:lnTo>
                  <a:lnTo>
                    <a:pt x="77" y="15"/>
                  </a:lnTo>
                  <a:lnTo>
                    <a:pt x="74" y="16"/>
                  </a:lnTo>
                  <a:lnTo>
                    <a:pt x="72" y="19"/>
                  </a:lnTo>
                  <a:lnTo>
                    <a:pt x="70" y="23"/>
                  </a:lnTo>
                  <a:lnTo>
                    <a:pt x="67" y="25"/>
                  </a:lnTo>
                  <a:lnTo>
                    <a:pt x="65" y="26"/>
                  </a:lnTo>
                  <a:lnTo>
                    <a:pt x="64" y="26"/>
                  </a:lnTo>
                  <a:lnTo>
                    <a:pt x="63" y="26"/>
                  </a:lnTo>
                  <a:lnTo>
                    <a:pt x="61" y="36"/>
                  </a:lnTo>
                  <a:lnTo>
                    <a:pt x="59" y="42"/>
                  </a:lnTo>
                  <a:lnTo>
                    <a:pt x="58" y="46"/>
                  </a:lnTo>
                  <a:lnTo>
                    <a:pt x="55" y="47"/>
                  </a:lnTo>
                  <a:lnTo>
                    <a:pt x="49" y="47"/>
                  </a:lnTo>
                  <a:lnTo>
                    <a:pt x="41" y="47"/>
                  </a:lnTo>
                  <a:lnTo>
                    <a:pt x="39" y="48"/>
                  </a:lnTo>
                  <a:lnTo>
                    <a:pt x="37" y="50"/>
                  </a:lnTo>
                  <a:lnTo>
                    <a:pt x="33" y="49"/>
                  </a:lnTo>
                  <a:lnTo>
                    <a:pt x="30" y="48"/>
                  </a:lnTo>
                  <a:lnTo>
                    <a:pt x="28" y="48"/>
                  </a:lnTo>
                  <a:lnTo>
                    <a:pt x="28" y="58"/>
                  </a:lnTo>
                  <a:lnTo>
                    <a:pt x="28" y="59"/>
                  </a:lnTo>
                  <a:lnTo>
                    <a:pt x="26" y="60"/>
                  </a:lnTo>
                  <a:lnTo>
                    <a:pt x="32" y="63"/>
                  </a:lnTo>
                  <a:lnTo>
                    <a:pt x="38" y="65"/>
                  </a:lnTo>
                  <a:lnTo>
                    <a:pt x="42" y="70"/>
                  </a:lnTo>
                  <a:lnTo>
                    <a:pt x="46" y="73"/>
                  </a:lnTo>
                  <a:lnTo>
                    <a:pt x="49" y="73"/>
                  </a:lnTo>
                  <a:lnTo>
                    <a:pt x="53" y="73"/>
                  </a:lnTo>
                  <a:lnTo>
                    <a:pt x="53" y="75"/>
                  </a:lnTo>
                  <a:lnTo>
                    <a:pt x="53" y="77"/>
                  </a:lnTo>
                  <a:lnTo>
                    <a:pt x="53" y="80"/>
                  </a:lnTo>
                  <a:lnTo>
                    <a:pt x="54" y="81"/>
                  </a:lnTo>
                  <a:lnTo>
                    <a:pt x="57" y="81"/>
                  </a:lnTo>
                  <a:lnTo>
                    <a:pt x="58" y="80"/>
                  </a:lnTo>
                  <a:lnTo>
                    <a:pt x="61" y="79"/>
                  </a:lnTo>
                  <a:lnTo>
                    <a:pt x="65" y="80"/>
                  </a:lnTo>
                  <a:lnTo>
                    <a:pt x="67" y="80"/>
                  </a:lnTo>
                  <a:lnTo>
                    <a:pt x="70" y="80"/>
                  </a:lnTo>
                  <a:lnTo>
                    <a:pt x="72" y="80"/>
                  </a:lnTo>
                  <a:lnTo>
                    <a:pt x="72" y="81"/>
                  </a:lnTo>
                  <a:lnTo>
                    <a:pt x="71" y="83"/>
                  </a:lnTo>
                  <a:lnTo>
                    <a:pt x="70" y="84"/>
                  </a:lnTo>
                  <a:lnTo>
                    <a:pt x="79" y="89"/>
                  </a:lnTo>
                  <a:lnTo>
                    <a:pt x="78" y="88"/>
                  </a:lnTo>
                  <a:lnTo>
                    <a:pt x="80" y="88"/>
                  </a:lnTo>
                  <a:lnTo>
                    <a:pt x="83" y="87"/>
                  </a:lnTo>
                  <a:lnTo>
                    <a:pt x="83" y="91"/>
                  </a:lnTo>
                  <a:lnTo>
                    <a:pt x="72" y="90"/>
                  </a:lnTo>
                  <a:lnTo>
                    <a:pt x="71" y="91"/>
                  </a:lnTo>
                  <a:lnTo>
                    <a:pt x="70" y="93"/>
                  </a:lnTo>
                  <a:lnTo>
                    <a:pt x="75" y="93"/>
                  </a:lnTo>
                  <a:lnTo>
                    <a:pt x="77" y="99"/>
                  </a:lnTo>
                  <a:lnTo>
                    <a:pt x="75" y="96"/>
                  </a:lnTo>
                  <a:lnTo>
                    <a:pt x="70" y="101"/>
                  </a:lnTo>
                  <a:lnTo>
                    <a:pt x="64" y="100"/>
                  </a:lnTo>
                  <a:lnTo>
                    <a:pt x="58" y="99"/>
                  </a:lnTo>
                  <a:lnTo>
                    <a:pt x="49" y="96"/>
                  </a:lnTo>
                  <a:lnTo>
                    <a:pt x="50" y="96"/>
                  </a:lnTo>
                  <a:lnTo>
                    <a:pt x="50" y="95"/>
                  </a:lnTo>
                  <a:lnTo>
                    <a:pt x="50" y="91"/>
                  </a:lnTo>
                  <a:lnTo>
                    <a:pt x="49" y="85"/>
                  </a:lnTo>
                  <a:lnTo>
                    <a:pt x="31" y="91"/>
                  </a:lnTo>
                  <a:lnTo>
                    <a:pt x="31" y="98"/>
                  </a:lnTo>
                  <a:lnTo>
                    <a:pt x="29" y="98"/>
                  </a:lnTo>
                  <a:lnTo>
                    <a:pt x="26" y="98"/>
                  </a:lnTo>
                  <a:lnTo>
                    <a:pt x="24" y="97"/>
                  </a:lnTo>
                  <a:lnTo>
                    <a:pt x="22" y="96"/>
                  </a:lnTo>
                  <a:lnTo>
                    <a:pt x="18" y="97"/>
                  </a:lnTo>
                  <a:lnTo>
                    <a:pt x="16" y="99"/>
                  </a:lnTo>
                  <a:lnTo>
                    <a:pt x="10" y="104"/>
                  </a:lnTo>
                  <a:lnTo>
                    <a:pt x="12" y="107"/>
                  </a:lnTo>
                  <a:lnTo>
                    <a:pt x="23" y="108"/>
                  </a:lnTo>
                  <a:lnTo>
                    <a:pt x="24" y="108"/>
                  </a:lnTo>
                  <a:lnTo>
                    <a:pt x="25" y="109"/>
                  </a:lnTo>
                  <a:lnTo>
                    <a:pt x="24" y="111"/>
                  </a:lnTo>
                  <a:lnTo>
                    <a:pt x="20" y="112"/>
                  </a:lnTo>
                  <a:lnTo>
                    <a:pt x="22" y="114"/>
                  </a:lnTo>
                  <a:lnTo>
                    <a:pt x="23" y="115"/>
                  </a:lnTo>
                  <a:lnTo>
                    <a:pt x="24" y="116"/>
                  </a:lnTo>
                  <a:lnTo>
                    <a:pt x="25" y="119"/>
                  </a:lnTo>
                  <a:lnTo>
                    <a:pt x="26" y="121"/>
                  </a:lnTo>
                  <a:lnTo>
                    <a:pt x="30" y="123"/>
                  </a:lnTo>
                  <a:lnTo>
                    <a:pt x="33" y="123"/>
                  </a:lnTo>
                  <a:lnTo>
                    <a:pt x="41" y="123"/>
                  </a:lnTo>
                  <a:lnTo>
                    <a:pt x="58" y="120"/>
                  </a:lnTo>
                  <a:lnTo>
                    <a:pt x="61" y="123"/>
                  </a:lnTo>
                  <a:lnTo>
                    <a:pt x="62" y="124"/>
                  </a:lnTo>
                  <a:lnTo>
                    <a:pt x="63" y="125"/>
                  </a:lnTo>
                  <a:lnTo>
                    <a:pt x="66" y="121"/>
                  </a:lnTo>
                  <a:lnTo>
                    <a:pt x="71" y="120"/>
                  </a:lnTo>
                  <a:lnTo>
                    <a:pt x="75" y="120"/>
                  </a:lnTo>
                  <a:lnTo>
                    <a:pt x="83" y="121"/>
                  </a:lnTo>
                  <a:lnTo>
                    <a:pt x="81" y="129"/>
                  </a:lnTo>
                  <a:lnTo>
                    <a:pt x="81" y="133"/>
                  </a:lnTo>
                  <a:lnTo>
                    <a:pt x="81" y="139"/>
                  </a:lnTo>
                  <a:lnTo>
                    <a:pt x="77" y="142"/>
                  </a:lnTo>
                  <a:lnTo>
                    <a:pt x="72" y="144"/>
                  </a:lnTo>
                  <a:lnTo>
                    <a:pt x="71" y="144"/>
                  </a:lnTo>
                  <a:lnTo>
                    <a:pt x="71" y="142"/>
                  </a:lnTo>
                  <a:lnTo>
                    <a:pt x="70" y="142"/>
                  </a:lnTo>
                  <a:lnTo>
                    <a:pt x="66" y="146"/>
                  </a:lnTo>
                  <a:lnTo>
                    <a:pt x="63" y="149"/>
                  </a:lnTo>
                  <a:lnTo>
                    <a:pt x="59" y="149"/>
                  </a:lnTo>
                  <a:lnTo>
                    <a:pt x="55" y="149"/>
                  </a:lnTo>
                  <a:lnTo>
                    <a:pt x="53" y="144"/>
                  </a:lnTo>
                  <a:lnTo>
                    <a:pt x="50" y="145"/>
                  </a:lnTo>
                  <a:lnTo>
                    <a:pt x="48" y="144"/>
                  </a:lnTo>
                  <a:lnTo>
                    <a:pt x="45" y="148"/>
                  </a:lnTo>
                  <a:lnTo>
                    <a:pt x="42" y="150"/>
                  </a:lnTo>
                  <a:lnTo>
                    <a:pt x="41" y="152"/>
                  </a:lnTo>
                  <a:lnTo>
                    <a:pt x="42" y="152"/>
                  </a:lnTo>
                  <a:lnTo>
                    <a:pt x="48" y="152"/>
                  </a:lnTo>
                  <a:lnTo>
                    <a:pt x="48" y="156"/>
                  </a:lnTo>
                  <a:lnTo>
                    <a:pt x="43" y="155"/>
                  </a:lnTo>
                  <a:lnTo>
                    <a:pt x="42" y="157"/>
                  </a:lnTo>
                  <a:lnTo>
                    <a:pt x="41" y="160"/>
                  </a:lnTo>
                  <a:lnTo>
                    <a:pt x="37" y="162"/>
                  </a:lnTo>
                  <a:lnTo>
                    <a:pt x="35" y="163"/>
                  </a:lnTo>
                  <a:lnTo>
                    <a:pt x="33" y="164"/>
                  </a:lnTo>
                  <a:lnTo>
                    <a:pt x="33" y="166"/>
                  </a:lnTo>
                  <a:lnTo>
                    <a:pt x="33" y="169"/>
                  </a:lnTo>
                  <a:lnTo>
                    <a:pt x="31" y="170"/>
                  </a:lnTo>
                  <a:lnTo>
                    <a:pt x="29" y="172"/>
                  </a:lnTo>
                  <a:lnTo>
                    <a:pt x="34" y="177"/>
                  </a:lnTo>
                  <a:lnTo>
                    <a:pt x="39" y="179"/>
                  </a:lnTo>
                  <a:lnTo>
                    <a:pt x="43" y="181"/>
                  </a:lnTo>
                  <a:lnTo>
                    <a:pt x="53" y="181"/>
                  </a:lnTo>
                  <a:lnTo>
                    <a:pt x="49" y="187"/>
                  </a:lnTo>
                  <a:lnTo>
                    <a:pt x="47" y="185"/>
                  </a:lnTo>
                  <a:lnTo>
                    <a:pt x="45" y="182"/>
                  </a:lnTo>
                  <a:lnTo>
                    <a:pt x="42" y="182"/>
                  </a:lnTo>
                  <a:lnTo>
                    <a:pt x="40" y="184"/>
                  </a:lnTo>
                  <a:lnTo>
                    <a:pt x="40" y="185"/>
                  </a:lnTo>
                  <a:lnTo>
                    <a:pt x="41" y="186"/>
                  </a:lnTo>
                  <a:lnTo>
                    <a:pt x="41" y="189"/>
                  </a:lnTo>
                  <a:lnTo>
                    <a:pt x="46" y="189"/>
                  </a:lnTo>
                  <a:lnTo>
                    <a:pt x="47" y="189"/>
                  </a:lnTo>
                  <a:lnTo>
                    <a:pt x="47" y="190"/>
                  </a:lnTo>
                  <a:lnTo>
                    <a:pt x="45" y="191"/>
                  </a:lnTo>
                  <a:lnTo>
                    <a:pt x="45" y="194"/>
                  </a:lnTo>
                  <a:lnTo>
                    <a:pt x="45" y="195"/>
                  </a:lnTo>
                  <a:lnTo>
                    <a:pt x="49" y="202"/>
                  </a:lnTo>
                  <a:lnTo>
                    <a:pt x="57" y="202"/>
                  </a:lnTo>
                  <a:lnTo>
                    <a:pt x="61" y="201"/>
                  </a:lnTo>
                  <a:lnTo>
                    <a:pt x="62" y="199"/>
                  </a:lnTo>
                  <a:lnTo>
                    <a:pt x="63" y="197"/>
                  </a:lnTo>
                  <a:lnTo>
                    <a:pt x="63" y="194"/>
                  </a:lnTo>
                  <a:lnTo>
                    <a:pt x="63" y="191"/>
                  </a:lnTo>
                  <a:lnTo>
                    <a:pt x="66" y="193"/>
                  </a:lnTo>
                  <a:lnTo>
                    <a:pt x="67" y="194"/>
                  </a:lnTo>
                  <a:lnTo>
                    <a:pt x="66" y="195"/>
                  </a:lnTo>
                  <a:lnTo>
                    <a:pt x="65" y="195"/>
                  </a:lnTo>
                  <a:lnTo>
                    <a:pt x="66" y="198"/>
                  </a:lnTo>
                  <a:lnTo>
                    <a:pt x="67" y="203"/>
                  </a:lnTo>
                  <a:lnTo>
                    <a:pt x="71" y="207"/>
                  </a:lnTo>
                  <a:lnTo>
                    <a:pt x="70" y="210"/>
                  </a:lnTo>
                  <a:lnTo>
                    <a:pt x="70" y="211"/>
                  </a:lnTo>
                  <a:lnTo>
                    <a:pt x="70" y="212"/>
                  </a:lnTo>
                  <a:lnTo>
                    <a:pt x="69" y="212"/>
                  </a:lnTo>
                  <a:lnTo>
                    <a:pt x="72" y="213"/>
                  </a:lnTo>
                  <a:lnTo>
                    <a:pt x="71" y="221"/>
                  </a:lnTo>
                  <a:lnTo>
                    <a:pt x="73" y="221"/>
                  </a:lnTo>
                  <a:lnTo>
                    <a:pt x="75" y="220"/>
                  </a:lnTo>
                  <a:lnTo>
                    <a:pt x="79" y="217"/>
                  </a:lnTo>
                  <a:lnTo>
                    <a:pt x="82" y="214"/>
                  </a:lnTo>
                  <a:lnTo>
                    <a:pt x="83" y="213"/>
                  </a:lnTo>
                  <a:lnTo>
                    <a:pt x="86" y="212"/>
                  </a:lnTo>
                  <a:lnTo>
                    <a:pt x="88" y="213"/>
                  </a:lnTo>
                  <a:lnTo>
                    <a:pt x="88" y="214"/>
                  </a:lnTo>
                  <a:lnTo>
                    <a:pt x="88" y="215"/>
                  </a:lnTo>
                  <a:lnTo>
                    <a:pt x="89" y="217"/>
                  </a:lnTo>
                  <a:lnTo>
                    <a:pt x="91" y="217"/>
                  </a:lnTo>
                  <a:lnTo>
                    <a:pt x="93" y="215"/>
                  </a:lnTo>
                  <a:lnTo>
                    <a:pt x="94" y="215"/>
                  </a:lnTo>
                  <a:lnTo>
                    <a:pt x="96" y="215"/>
                  </a:lnTo>
                  <a:lnTo>
                    <a:pt x="100" y="223"/>
                  </a:lnTo>
                  <a:lnTo>
                    <a:pt x="102" y="222"/>
                  </a:lnTo>
                  <a:lnTo>
                    <a:pt x="102" y="221"/>
                  </a:lnTo>
                  <a:lnTo>
                    <a:pt x="102" y="219"/>
                  </a:lnTo>
                  <a:lnTo>
                    <a:pt x="107" y="220"/>
                  </a:lnTo>
                  <a:lnTo>
                    <a:pt x="111" y="220"/>
                  </a:lnTo>
                  <a:lnTo>
                    <a:pt x="115" y="219"/>
                  </a:lnTo>
                  <a:lnTo>
                    <a:pt x="122" y="215"/>
                  </a:lnTo>
                  <a:lnTo>
                    <a:pt x="120" y="220"/>
                  </a:lnTo>
                  <a:lnTo>
                    <a:pt x="119" y="225"/>
                  </a:lnTo>
                  <a:lnTo>
                    <a:pt x="115" y="228"/>
                  </a:lnTo>
                  <a:lnTo>
                    <a:pt x="111" y="233"/>
                  </a:lnTo>
                  <a:lnTo>
                    <a:pt x="111" y="235"/>
                  </a:lnTo>
                  <a:lnTo>
                    <a:pt x="111" y="237"/>
                  </a:lnTo>
                  <a:lnTo>
                    <a:pt x="111" y="242"/>
                  </a:lnTo>
                  <a:lnTo>
                    <a:pt x="105" y="251"/>
                  </a:lnTo>
                  <a:lnTo>
                    <a:pt x="100" y="254"/>
                  </a:lnTo>
                  <a:lnTo>
                    <a:pt x="96" y="256"/>
                  </a:lnTo>
                  <a:lnTo>
                    <a:pt x="86" y="261"/>
                  </a:lnTo>
                  <a:lnTo>
                    <a:pt x="87" y="264"/>
                  </a:lnTo>
                  <a:lnTo>
                    <a:pt x="86" y="268"/>
                  </a:lnTo>
                  <a:lnTo>
                    <a:pt x="82" y="268"/>
                  </a:lnTo>
                  <a:lnTo>
                    <a:pt x="80" y="269"/>
                  </a:lnTo>
                  <a:lnTo>
                    <a:pt x="81" y="269"/>
                  </a:lnTo>
                  <a:lnTo>
                    <a:pt x="79" y="268"/>
                  </a:lnTo>
                  <a:lnTo>
                    <a:pt x="75" y="267"/>
                  </a:lnTo>
                  <a:lnTo>
                    <a:pt x="71" y="268"/>
                  </a:lnTo>
                  <a:lnTo>
                    <a:pt x="69" y="270"/>
                  </a:lnTo>
                  <a:lnTo>
                    <a:pt x="66" y="275"/>
                  </a:lnTo>
                  <a:lnTo>
                    <a:pt x="63" y="280"/>
                  </a:lnTo>
                  <a:lnTo>
                    <a:pt x="61" y="280"/>
                  </a:lnTo>
                  <a:lnTo>
                    <a:pt x="58" y="280"/>
                  </a:lnTo>
                  <a:lnTo>
                    <a:pt x="57" y="282"/>
                  </a:lnTo>
                  <a:lnTo>
                    <a:pt x="57" y="285"/>
                  </a:lnTo>
                  <a:lnTo>
                    <a:pt x="62" y="283"/>
                  </a:lnTo>
                  <a:lnTo>
                    <a:pt x="66" y="282"/>
                  </a:lnTo>
                  <a:lnTo>
                    <a:pt x="69" y="278"/>
                  </a:lnTo>
                  <a:lnTo>
                    <a:pt x="72" y="271"/>
                  </a:lnTo>
                  <a:lnTo>
                    <a:pt x="74" y="271"/>
                  </a:lnTo>
                  <a:lnTo>
                    <a:pt x="77" y="271"/>
                  </a:lnTo>
                  <a:lnTo>
                    <a:pt x="75" y="272"/>
                  </a:lnTo>
                  <a:lnTo>
                    <a:pt x="75" y="275"/>
                  </a:lnTo>
                  <a:lnTo>
                    <a:pt x="75" y="276"/>
                  </a:lnTo>
                  <a:lnTo>
                    <a:pt x="78" y="276"/>
                  </a:lnTo>
                  <a:lnTo>
                    <a:pt x="81" y="275"/>
                  </a:lnTo>
                  <a:lnTo>
                    <a:pt x="86" y="272"/>
                  </a:lnTo>
                  <a:lnTo>
                    <a:pt x="90" y="269"/>
                  </a:lnTo>
                  <a:lnTo>
                    <a:pt x="94" y="268"/>
                  </a:lnTo>
                  <a:lnTo>
                    <a:pt x="95" y="268"/>
                  </a:lnTo>
                  <a:lnTo>
                    <a:pt x="96" y="269"/>
                  </a:lnTo>
                  <a:lnTo>
                    <a:pt x="97" y="269"/>
                  </a:lnTo>
                  <a:lnTo>
                    <a:pt x="98" y="264"/>
                  </a:lnTo>
                  <a:lnTo>
                    <a:pt x="99" y="264"/>
                  </a:lnTo>
                  <a:lnTo>
                    <a:pt x="100" y="266"/>
                  </a:lnTo>
                  <a:lnTo>
                    <a:pt x="100" y="267"/>
                  </a:lnTo>
                  <a:lnTo>
                    <a:pt x="102" y="267"/>
                  </a:lnTo>
                  <a:lnTo>
                    <a:pt x="102" y="263"/>
                  </a:lnTo>
                  <a:lnTo>
                    <a:pt x="102" y="260"/>
                  </a:lnTo>
                  <a:lnTo>
                    <a:pt x="107" y="259"/>
                  </a:lnTo>
                  <a:lnTo>
                    <a:pt x="106" y="256"/>
                  </a:lnTo>
                  <a:lnTo>
                    <a:pt x="106" y="255"/>
                  </a:lnTo>
                  <a:lnTo>
                    <a:pt x="107" y="255"/>
                  </a:lnTo>
                  <a:lnTo>
                    <a:pt x="108" y="255"/>
                  </a:lnTo>
                  <a:lnTo>
                    <a:pt x="111" y="255"/>
                  </a:lnTo>
                  <a:lnTo>
                    <a:pt x="116" y="252"/>
                  </a:lnTo>
                  <a:lnTo>
                    <a:pt x="122" y="247"/>
                  </a:lnTo>
                  <a:lnTo>
                    <a:pt x="120" y="243"/>
                  </a:lnTo>
                  <a:lnTo>
                    <a:pt x="122" y="242"/>
                  </a:lnTo>
                  <a:lnTo>
                    <a:pt x="123" y="242"/>
                  </a:lnTo>
                  <a:lnTo>
                    <a:pt x="128" y="239"/>
                  </a:lnTo>
                  <a:lnTo>
                    <a:pt x="132" y="235"/>
                  </a:lnTo>
                  <a:lnTo>
                    <a:pt x="137" y="229"/>
                  </a:lnTo>
                  <a:lnTo>
                    <a:pt x="139" y="228"/>
                  </a:lnTo>
                  <a:lnTo>
                    <a:pt x="142" y="228"/>
                  </a:lnTo>
                  <a:lnTo>
                    <a:pt x="143" y="228"/>
                  </a:lnTo>
                  <a:lnTo>
                    <a:pt x="145" y="228"/>
                  </a:lnTo>
                  <a:lnTo>
                    <a:pt x="145" y="226"/>
                  </a:lnTo>
                  <a:lnTo>
                    <a:pt x="145" y="223"/>
                  </a:lnTo>
                  <a:lnTo>
                    <a:pt x="146" y="221"/>
                  </a:lnTo>
                  <a:lnTo>
                    <a:pt x="148" y="220"/>
                  </a:lnTo>
                  <a:lnTo>
                    <a:pt x="153" y="219"/>
                  </a:lnTo>
                  <a:lnTo>
                    <a:pt x="153" y="215"/>
                  </a:lnTo>
                  <a:lnTo>
                    <a:pt x="148" y="215"/>
                  </a:lnTo>
                  <a:lnTo>
                    <a:pt x="145" y="215"/>
                  </a:lnTo>
                  <a:lnTo>
                    <a:pt x="147" y="209"/>
                  </a:lnTo>
                  <a:lnTo>
                    <a:pt x="150" y="204"/>
                  </a:lnTo>
                  <a:lnTo>
                    <a:pt x="153" y="202"/>
                  </a:lnTo>
                  <a:lnTo>
                    <a:pt x="159" y="198"/>
                  </a:lnTo>
                  <a:lnTo>
                    <a:pt x="158" y="196"/>
                  </a:lnTo>
                  <a:lnTo>
                    <a:pt x="158" y="195"/>
                  </a:lnTo>
                  <a:lnTo>
                    <a:pt x="158" y="194"/>
                  </a:lnTo>
                  <a:lnTo>
                    <a:pt x="160" y="194"/>
                  </a:lnTo>
                  <a:lnTo>
                    <a:pt x="163" y="194"/>
                  </a:lnTo>
                  <a:lnTo>
                    <a:pt x="163" y="190"/>
                  </a:lnTo>
                  <a:lnTo>
                    <a:pt x="164" y="188"/>
                  </a:lnTo>
                  <a:lnTo>
                    <a:pt x="166" y="187"/>
                  </a:lnTo>
                  <a:lnTo>
                    <a:pt x="168" y="187"/>
                  </a:lnTo>
                  <a:lnTo>
                    <a:pt x="171" y="186"/>
                  </a:lnTo>
                  <a:lnTo>
                    <a:pt x="172" y="185"/>
                  </a:lnTo>
                  <a:lnTo>
                    <a:pt x="172" y="182"/>
                  </a:lnTo>
                  <a:lnTo>
                    <a:pt x="172" y="181"/>
                  </a:lnTo>
                  <a:lnTo>
                    <a:pt x="172" y="180"/>
                  </a:lnTo>
                  <a:lnTo>
                    <a:pt x="180" y="173"/>
                  </a:lnTo>
                  <a:lnTo>
                    <a:pt x="183" y="173"/>
                  </a:lnTo>
                  <a:lnTo>
                    <a:pt x="184" y="174"/>
                  </a:lnTo>
                  <a:lnTo>
                    <a:pt x="184" y="176"/>
                  </a:lnTo>
                  <a:lnTo>
                    <a:pt x="185" y="177"/>
                  </a:lnTo>
                  <a:lnTo>
                    <a:pt x="189" y="173"/>
                  </a:lnTo>
                  <a:lnTo>
                    <a:pt x="192" y="173"/>
                  </a:lnTo>
                  <a:lnTo>
                    <a:pt x="193" y="174"/>
                  </a:lnTo>
                  <a:lnTo>
                    <a:pt x="192" y="176"/>
                  </a:lnTo>
                  <a:lnTo>
                    <a:pt x="189" y="177"/>
                  </a:lnTo>
                  <a:lnTo>
                    <a:pt x="189" y="180"/>
                  </a:lnTo>
                  <a:lnTo>
                    <a:pt x="192" y="180"/>
                  </a:lnTo>
                  <a:lnTo>
                    <a:pt x="192" y="181"/>
                  </a:lnTo>
                  <a:lnTo>
                    <a:pt x="193" y="182"/>
                  </a:lnTo>
                  <a:lnTo>
                    <a:pt x="187" y="181"/>
                  </a:lnTo>
                  <a:lnTo>
                    <a:pt x="185" y="181"/>
                  </a:lnTo>
                  <a:lnTo>
                    <a:pt x="181" y="181"/>
                  </a:lnTo>
                  <a:lnTo>
                    <a:pt x="177" y="186"/>
                  </a:lnTo>
                  <a:lnTo>
                    <a:pt x="175" y="186"/>
                  </a:lnTo>
                  <a:lnTo>
                    <a:pt x="171" y="204"/>
                  </a:lnTo>
                  <a:lnTo>
                    <a:pt x="173" y="204"/>
                  </a:lnTo>
                  <a:lnTo>
                    <a:pt x="176" y="204"/>
                  </a:lnTo>
                  <a:lnTo>
                    <a:pt x="176" y="207"/>
                  </a:lnTo>
                  <a:lnTo>
                    <a:pt x="170" y="211"/>
                  </a:lnTo>
                  <a:lnTo>
                    <a:pt x="171" y="212"/>
                  </a:lnTo>
                  <a:lnTo>
                    <a:pt x="172" y="213"/>
                  </a:lnTo>
                  <a:lnTo>
                    <a:pt x="185" y="209"/>
                  </a:lnTo>
                  <a:lnTo>
                    <a:pt x="185" y="206"/>
                  </a:lnTo>
                  <a:lnTo>
                    <a:pt x="188" y="205"/>
                  </a:lnTo>
                  <a:lnTo>
                    <a:pt x="192" y="204"/>
                  </a:lnTo>
                  <a:lnTo>
                    <a:pt x="192" y="203"/>
                  </a:lnTo>
                  <a:lnTo>
                    <a:pt x="193" y="201"/>
                  </a:lnTo>
                  <a:lnTo>
                    <a:pt x="194" y="198"/>
                  </a:lnTo>
                  <a:lnTo>
                    <a:pt x="196" y="197"/>
                  </a:lnTo>
                  <a:lnTo>
                    <a:pt x="199" y="197"/>
                  </a:lnTo>
                  <a:lnTo>
                    <a:pt x="201" y="198"/>
                  </a:lnTo>
                  <a:lnTo>
                    <a:pt x="204" y="199"/>
                  </a:lnTo>
                  <a:lnTo>
                    <a:pt x="207" y="199"/>
                  </a:lnTo>
                  <a:lnTo>
                    <a:pt x="209" y="197"/>
                  </a:lnTo>
                  <a:lnTo>
                    <a:pt x="211" y="195"/>
                  </a:lnTo>
                  <a:lnTo>
                    <a:pt x="210" y="190"/>
                  </a:lnTo>
                  <a:lnTo>
                    <a:pt x="210" y="189"/>
                  </a:lnTo>
                  <a:lnTo>
                    <a:pt x="205" y="187"/>
                  </a:lnTo>
                  <a:lnTo>
                    <a:pt x="205" y="184"/>
                  </a:lnTo>
                  <a:lnTo>
                    <a:pt x="205" y="180"/>
                  </a:lnTo>
                  <a:lnTo>
                    <a:pt x="215" y="181"/>
                  </a:lnTo>
                  <a:lnTo>
                    <a:pt x="219" y="181"/>
                  </a:lnTo>
                  <a:lnTo>
                    <a:pt x="223" y="180"/>
                  </a:lnTo>
                  <a:lnTo>
                    <a:pt x="223" y="179"/>
                  </a:lnTo>
                  <a:lnTo>
                    <a:pt x="223" y="178"/>
                  </a:lnTo>
                  <a:lnTo>
                    <a:pt x="224" y="178"/>
                  </a:lnTo>
                  <a:lnTo>
                    <a:pt x="224" y="182"/>
                  </a:lnTo>
                  <a:lnTo>
                    <a:pt x="226" y="184"/>
                  </a:lnTo>
                  <a:lnTo>
                    <a:pt x="224" y="185"/>
                  </a:lnTo>
                  <a:lnTo>
                    <a:pt x="232" y="187"/>
                  </a:lnTo>
                  <a:lnTo>
                    <a:pt x="231" y="188"/>
                  </a:lnTo>
                  <a:lnTo>
                    <a:pt x="231" y="190"/>
                  </a:lnTo>
                  <a:lnTo>
                    <a:pt x="232" y="194"/>
                  </a:lnTo>
                  <a:lnTo>
                    <a:pt x="234" y="194"/>
                  </a:lnTo>
                  <a:lnTo>
                    <a:pt x="235" y="193"/>
                  </a:lnTo>
                  <a:lnTo>
                    <a:pt x="237" y="193"/>
                  </a:lnTo>
                  <a:lnTo>
                    <a:pt x="240" y="191"/>
                  </a:lnTo>
                  <a:lnTo>
                    <a:pt x="241" y="197"/>
                  </a:lnTo>
                  <a:lnTo>
                    <a:pt x="243" y="197"/>
                  </a:lnTo>
                  <a:lnTo>
                    <a:pt x="244" y="197"/>
                  </a:lnTo>
                  <a:lnTo>
                    <a:pt x="249" y="198"/>
                  </a:lnTo>
                  <a:lnTo>
                    <a:pt x="249" y="199"/>
                  </a:lnTo>
                  <a:lnTo>
                    <a:pt x="253" y="199"/>
                  </a:lnTo>
                  <a:lnTo>
                    <a:pt x="258" y="199"/>
                  </a:lnTo>
                  <a:lnTo>
                    <a:pt x="261" y="198"/>
                  </a:lnTo>
                  <a:lnTo>
                    <a:pt x="267" y="198"/>
                  </a:lnTo>
                  <a:lnTo>
                    <a:pt x="274" y="201"/>
                  </a:lnTo>
                  <a:lnTo>
                    <a:pt x="281" y="204"/>
                  </a:lnTo>
                  <a:lnTo>
                    <a:pt x="289" y="207"/>
                  </a:lnTo>
                  <a:lnTo>
                    <a:pt x="293" y="207"/>
                  </a:lnTo>
                  <a:lnTo>
                    <a:pt x="297" y="207"/>
                  </a:lnTo>
                  <a:lnTo>
                    <a:pt x="298" y="206"/>
                  </a:lnTo>
                  <a:lnTo>
                    <a:pt x="299" y="204"/>
                  </a:lnTo>
                  <a:lnTo>
                    <a:pt x="298" y="212"/>
                  </a:lnTo>
                  <a:lnTo>
                    <a:pt x="303" y="215"/>
                  </a:lnTo>
                  <a:lnTo>
                    <a:pt x="309" y="217"/>
                  </a:lnTo>
                  <a:lnTo>
                    <a:pt x="309" y="212"/>
                  </a:lnTo>
                  <a:lnTo>
                    <a:pt x="311" y="212"/>
                  </a:lnTo>
                  <a:lnTo>
                    <a:pt x="314" y="212"/>
                  </a:lnTo>
                  <a:lnTo>
                    <a:pt x="314" y="213"/>
                  </a:lnTo>
                  <a:lnTo>
                    <a:pt x="313" y="215"/>
                  </a:lnTo>
                  <a:lnTo>
                    <a:pt x="311" y="219"/>
                  </a:lnTo>
                  <a:lnTo>
                    <a:pt x="311" y="221"/>
                  </a:lnTo>
                  <a:lnTo>
                    <a:pt x="315" y="221"/>
                  </a:lnTo>
                  <a:lnTo>
                    <a:pt x="321" y="230"/>
                  </a:lnTo>
                  <a:lnTo>
                    <a:pt x="323" y="229"/>
                  </a:lnTo>
                  <a:lnTo>
                    <a:pt x="324" y="229"/>
                  </a:lnTo>
                  <a:lnTo>
                    <a:pt x="325" y="229"/>
                  </a:lnTo>
                  <a:lnTo>
                    <a:pt x="325" y="234"/>
                  </a:lnTo>
                  <a:lnTo>
                    <a:pt x="329" y="235"/>
                  </a:lnTo>
                  <a:lnTo>
                    <a:pt x="330" y="235"/>
                  </a:lnTo>
                  <a:lnTo>
                    <a:pt x="329" y="237"/>
                  </a:lnTo>
                  <a:lnTo>
                    <a:pt x="329" y="238"/>
                  </a:lnTo>
                  <a:lnTo>
                    <a:pt x="330" y="238"/>
                  </a:lnTo>
                  <a:lnTo>
                    <a:pt x="332" y="237"/>
                  </a:lnTo>
                  <a:lnTo>
                    <a:pt x="332" y="239"/>
                  </a:lnTo>
                  <a:lnTo>
                    <a:pt x="332" y="243"/>
                  </a:lnTo>
                  <a:lnTo>
                    <a:pt x="340" y="247"/>
                  </a:lnTo>
                  <a:lnTo>
                    <a:pt x="340" y="250"/>
                  </a:lnTo>
                  <a:lnTo>
                    <a:pt x="340" y="252"/>
                  </a:lnTo>
                  <a:lnTo>
                    <a:pt x="343" y="258"/>
                  </a:lnTo>
                  <a:lnTo>
                    <a:pt x="347" y="263"/>
                  </a:lnTo>
                  <a:lnTo>
                    <a:pt x="349" y="263"/>
                  </a:lnTo>
                  <a:lnTo>
                    <a:pt x="349" y="264"/>
                  </a:lnTo>
                  <a:lnTo>
                    <a:pt x="350" y="267"/>
                  </a:lnTo>
                  <a:lnTo>
                    <a:pt x="351" y="266"/>
                  </a:lnTo>
                  <a:lnTo>
                    <a:pt x="353" y="264"/>
                  </a:lnTo>
                  <a:lnTo>
                    <a:pt x="351" y="261"/>
                  </a:lnTo>
                  <a:lnTo>
                    <a:pt x="357" y="264"/>
                  </a:lnTo>
                  <a:lnTo>
                    <a:pt x="356" y="266"/>
                  </a:lnTo>
                  <a:lnTo>
                    <a:pt x="355" y="268"/>
                  </a:lnTo>
                  <a:lnTo>
                    <a:pt x="357" y="268"/>
                  </a:lnTo>
                  <a:lnTo>
                    <a:pt x="359" y="269"/>
                  </a:lnTo>
                  <a:lnTo>
                    <a:pt x="358" y="263"/>
                  </a:lnTo>
                  <a:lnTo>
                    <a:pt x="359" y="262"/>
                  </a:lnTo>
                  <a:lnTo>
                    <a:pt x="359" y="263"/>
                  </a:lnTo>
                  <a:lnTo>
                    <a:pt x="359" y="264"/>
                  </a:lnTo>
                  <a:lnTo>
                    <a:pt x="363" y="264"/>
                  </a:lnTo>
                  <a:lnTo>
                    <a:pt x="363" y="260"/>
                  </a:lnTo>
                  <a:lnTo>
                    <a:pt x="364" y="255"/>
                  </a:lnTo>
                  <a:lnTo>
                    <a:pt x="362" y="255"/>
                  </a:lnTo>
                  <a:lnTo>
                    <a:pt x="362" y="254"/>
                  </a:lnTo>
                  <a:lnTo>
                    <a:pt x="359" y="254"/>
                  </a:lnTo>
                  <a:lnTo>
                    <a:pt x="357" y="254"/>
                  </a:lnTo>
                  <a:lnTo>
                    <a:pt x="357" y="260"/>
                  </a:lnTo>
                  <a:lnTo>
                    <a:pt x="350" y="259"/>
                  </a:lnTo>
                  <a:lnTo>
                    <a:pt x="350" y="256"/>
                  </a:lnTo>
                  <a:lnTo>
                    <a:pt x="349" y="254"/>
                  </a:lnTo>
                  <a:lnTo>
                    <a:pt x="349" y="251"/>
                  </a:lnTo>
                  <a:lnTo>
                    <a:pt x="345" y="250"/>
                  </a:lnTo>
                  <a:lnTo>
                    <a:pt x="349" y="246"/>
                  </a:lnTo>
                  <a:lnTo>
                    <a:pt x="347" y="242"/>
                  </a:lnTo>
                  <a:lnTo>
                    <a:pt x="345" y="242"/>
                  </a:lnTo>
                  <a:lnTo>
                    <a:pt x="345" y="241"/>
                  </a:lnTo>
                  <a:lnTo>
                    <a:pt x="345" y="239"/>
                  </a:lnTo>
                  <a:lnTo>
                    <a:pt x="345" y="237"/>
                  </a:lnTo>
                  <a:lnTo>
                    <a:pt x="341" y="235"/>
                  </a:lnTo>
                  <a:lnTo>
                    <a:pt x="338" y="235"/>
                  </a:lnTo>
                  <a:lnTo>
                    <a:pt x="334" y="235"/>
                  </a:lnTo>
                  <a:lnTo>
                    <a:pt x="332" y="234"/>
                  </a:lnTo>
                  <a:lnTo>
                    <a:pt x="333" y="234"/>
                  </a:lnTo>
                  <a:lnTo>
                    <a:pt x="338" y="233"/>
                  </a:lnTo>
                  <a:lnTo>
                    <a:pt x="342" y="230"/>
                  </a:lnTo>
                  <a:lnTo>
                    <a:pt x="342" y="233"/>
                  </a:lnTo>
                  <a:lnTo>
                    <a:pt x="342" y="234"/>
                  </a:lnTo>
                  <a:lnTo>
                    <a:pt x="345" y="234"/>
                  </a:lnTo>
                  <a:lnTo>
                    <a:pt x="343" y="231"/>
                  </a:lnTo>
                  <a:lnTo>
                    <a:pt x="343" y="228"/>
                  </a:lnTo>
                  <a:lnTo>
                    <a:pt x="343" y="225"/>
                  </a:lnTo>
                  <a:lnTo>
                    <a:pt x="345" y="223"/>
                  </a:lnTo>
                  <a:lnTo>
                    <a:pt x="350" y="233"/>
                  </a:lnTo>
                  <a:lnTo>
                    <a:pt x="353" y="233"/>
                  </a:lnTo>
                  <a:lnTo>
                    <a:pt x="355" y="233"/>
                  </a:lnTo>
                  <a:lnTo>
                    <a:pt x="355" y="235"/>
                  </a:lnTo>
                  <a:lnTo>
                    <a:pt x="357" y="235"/>
                  </a:lnTo>
                  <a:lnTo>
                    <a:pt x="359" y="235"/>
                  </a:lnTo>
                  <a:lnTo>
                    <a:pt x="361" y="236"/>
                  </a:lnTo>
                  <a:lnTo>
                    <a:pt x="359" y="237"/>
                  </a:lnTo>
                  <a:lnTo>
                    <a:pt x="358" y="238"/>
                  </a:lnTo>
                  <a:lnTo>
                    <a:pt x="358" y="241"/>
                  </a:lnTo>
                  <a:lnTo>
                    <a:pt x="359" y="242"/>
                  </a:lnTo>
                  <a:lnTo>
                    <a:pt x="362" y="244"/>
                  </a:lnTo>
                  <a:lnTo>
                    <a:pt x="362" y="246"/>
                  </a:lnTo>
                  <a:lnTo>
                    <a:pt x="362" y="249"/>
                  </a:lnTo>
                  <a:lnTo>
                    <a:pt x="363" y="252"/>
                  </a:lnTo>
                  <a:lnTo>
                    <a:pt x="367" y="252"/>
                  </a:lnTo>
                  <a:lnTo>
                    <a:pt x="367" y="256"/>
                  </a:lnTo>
                  <a:lnTo>
                    <a:pt x="368" y="259"/>
                  </a:lnTo>
                  <a:lnTo>
                    <a:pt x="367" y="260"/>
                  </a:lnTo>
                  <a:lnTo>
                    <a:pt x="366" y="263"/>
                  </a:lnTo>
                  <a:lnTo>
                    <a:pt x="367" y="263"/>
                  </a:lnTo>
                  <a:lnTo>
                    <a:pt x="368" y="264"/>
                  </a:lnTo>
                  <a:lnTo>
                    <a:pt x="368" y="260"/>
                  </a:lnTo>
                  <a:lnTo>
                    <a:pt x="372" y="262"/>
                  </a:lnTo>
                  <a:lnTo>
                    <a:pt x="373" y="263"/>
                  </a:lnTo>
                  <a:lnTo>
                    <a:pt x="375" y="263"/>
                  </a:lnTo>
                  <a:lnTo>
                    <a:pt x="374" y="264"/>
                  </a:lnTo>
                  <a:lnTo>
                    <a:pt x="373" y="267"/>
                  </a:lnTo>
                  <a:lnTo>
                    <a:pt x="375" y="266"/>
                  </a:lnTo>
                  <a:lnTo>
                    <a:pt x="376" y="264"/>
                  </a:lnTo>
                  <a:lnTo>
                    <a:pt x="376" y="277"/>
                  </a:lnTo>
                  <a:lnTo>
                    <a:pt x="379" y="276"/>
                  </a:lnTo>
                  <a:lnTo>
                    <a:pt x="380" y="272"/>
                  </a:lnTo>
                  <a:lnTo>
                    <a:pt x="383" y="283"/>
                  </a:lnTo>
                  <a:lnTo>
                    <a:pt x="384" y="283"/>
                  </a:lnTo>
                  <a:lnTo>
                    <a:pt x="386" y="283"/>
                  </a:lnTo>
                  <a:lnTo>
                    <a:pt x="388" y="283"/>
                  </a:lnTo>
                  <a:lnTo>
                    <a:pt x="388" y="279"/>
                  </a:lnTo>
                  <a:lnTo>
                    <a:pt x="389" y="277"/>
                  </a:lnTo>
                  <a:lnTo>
                    <a:pt x="389" y="278"/>
                  </a:lnTo>
                  <a:lnTo>
                    <a:pt x="389" y="283"/>
                  </a:lnTo>
                  <a:lnTo>
                    <a:pt x="386" y="286"/>
                  </a:lnTo>
                  <a:lnTo>
                    <a:pt x="387" y="290"/>
                  </a:lnTo>
                  <a:lnTo>
                    <a:pt x="388" y="291"/>
                  </a:lnTo>
                  <a:lnTo>
                    <a:pt x="390" y="292"/>
                  </a:lnTo>
                  <a:lnTo>
                    <a:pt x="394" y="293"/>
                  </a:lnTo>
                  <a:lnTo>
                    <a:pt x="395" y="290"/>
                  </a:lnTo>
                  <a:lnTo>
                    <a:pt x="398" y="286"/>
                  </a:lnTo>
                  <a:lnTo>
                    <a:pt x="399" y="286"/>
                  </a:lnTo>
                  <a:lnTo>
                    <a:pt x="403" y="283"/>
                  </a:lnTo>
                  <a:lnTo>
                    <a:pt x="404" y="280"/>
                  </a:lnTo>
                  <a:lnTo>
                    <a:pt x="403" y="278"/>
                  </a:lnTo>
                  <a:lnTo>
                    <a:pt x="403" y="277"/>
                  </a:lnTo>
                  <a:lnTo>
                    <a:pt x="404" y="275"/>
                  </a:lnTo>
                  <a:lnTo>
                    <a:pt x="405" y="274"/>
                  </a:lnTo>
                  <a:lnTo>
                    <a:pt x="404" y="274"/>
                  </a:lnTo>
                  <a:lnTo>
                    <a:pt x="403" y="272"/>
                  </a:lnTo>
                  <a:lnTo>
                    <a:pt x="403" y="270"/>
                  </a:lnTo>
                  <a:lnTo>
                    <a:pt x="403" y="268"/>
                  </a:lnTo>
                  <a:lnTo>
                    <a:pt x="400" y="267"/>
                  </a:lnTo>
                  <a:lnTo>
                    <a:pt x="399" y="267"/>
                  </a:lnTo>
                  <a:lnTo>
                    <a:pt x="398" y="267"/>
                  </a:lnTo>
                  <a:lnTo>
                    <a:pt x="397" y="266"/>
                  </a:lnTo>
                  <a:lnTo>
                    <a:pt x="396" y="263"/>
                  </a:lnTo>
                  <a:lnTo>
                    <a:pt x="395" y="262"/>
                  </a:lnTo>
                  <a:lnTo>
                    <a:pt x="391" y="261"/>
                  </a:lnTo>
                  <a:lnTo>
                    <a:pt x="389" y="259"/>
                  </a:lnTo>
                  <a:lnTo>
                    <a:pt x="384" y="258"/>
                  </a:lnTo>
                  <a:lnTo>
                    <a:pt x="383" y="256"/>
                  </a:lnTo>
                  <a:lnTo>
                    <a:pt x="382" y="255"/>
                  </a:lnTo>
                  <a:lnTo>
                    <a:pt x="382" y="252"/>
                  </a:lnTo>
                  <a:lnTo>
                    <a:pt x="381" y="249"/>
                  </a:lnTo>
                  <a:lnTo>
                    <a:pt x="380" y="247"/>
                  </a:lnTo>
                  <a:lnTo>
                    <a:pt x="379" y="246"/>
                  </a:lnTo>
                  <a:lnTo>
                    <a:pt x="376" y="244"/>
                  </a:lnTo>
                  <a:lnTo>
                    <a:pt x="375" y="242"/>
                  </a:lnTo>
                  <a:lnTo>
                    <a:pt x="372" y="235"/>
                  </a:lnTo>
                  <a:lnTo>
                    <a:pt x="365" y="228"/>
                  </a:lnTo>
                  <a:lnTo>
                    <a:pt x="359" y="221"/>
                  </a:lnTo>
                  <a:lnTo>
                    <a:pt x="355" y="217"/>
                  </a:lnTo>
                  <a:lnTo>
                    <a:pt x="353" y="214"/>
                  </a:lnTo>
                  <a:lnTo>
                    <a:pt x="350" y="213"/>
                  </a:lnTo>
                  <a:lnTo>
                    <a:pt x="347" y="212"/>
                  </a:lnTo>
                  <a:lnTo>
                    <a:pt x="346" y="211"/>
                  </a:lnTo>
                  <a:lnTo>
                    <a:pt x="346" y="207"/>
                  </a:lnTo>
                  <a:lnTo>
                    <a:pt x="345" y="205"/>
                  </a:lnTo>
                  <a:lnTo>
                    <a:pt x="342" y="204"/>
                  </a:lnTo>
                  <a:lnTo>
                    <a:pt x="340" y="203"/>
                  </a:lnTo>
                  <a:lnTo>
                    <a:pt x="338" y="202"/>
                  </a:lnTo>
                  <a:lnTo>
                    <a:pt x="337" y="199"/>
                  </a:lnTo>
                  <a:lnTo>
                    <a:pt x="334" y="201"/>
                  </a:lnTo>
                  <a:lnTo>
                    <a:pt x="329" y="202"/>
                  </a:lnTo>
                  <a:lnTo>
                    <a:pt x="327" y="202"/>
                  </a:lnTo>
                  <a:lnTo>
                    <a:pt x="329" y="203"/>
                  </a:lnTo>
                  <a:lnTo>
                    <a:pt x="329" y="205"/>
                  </a:lnTo>
                  <a:lnTo>
                    <a:pt x="329" y="207"/>
                  </a:lnTo>
                  <a:lnTo>
                    <a:pt x="327" y="210"/>
                  </a:lnTo>
                  <a:lnTo>
                    <a:pt x="325" y="211"/>
                  </a:lnTo>
                  <a:lnTo>
                    <a:pt x="323" y="211"/>
                  </a:lnTo>
                  <a:lnTo>
                    <a:pt x="319" y="212"/>
                  </a:lnTo>
                  <a:lnTo>
                    <a:pt x="316" y="215"/>
                  </a:lnTo>
                  <a:lnTo>
                    <a:pt x="316" y="214"/>
                  </a:lnTo>
                  <a:lnTo>
                    <a:pt x="316" y="213"/>
                  </a:lnTo>
                  <a:lnTo>
                    <a:pt x="315" y="210"/>
                  </a:lnTo>
                  <a:lnTo>
                    <a:pt x="313" y="207"/>
                  </a:lnTo>
                  <a:lnTo>
                    <a:pt x="309" y="204"/>
                  </a:lnTo>
                  <a:lnTo>
                    <a:pt x="306" y="202"/>
                  </a:lnTo>
                  <a:lnTo>
                    <a:pt x="302" y="199"/>
                  </a:lnTo>
                  <a:lnTo>
                    <a:pt x="299" y="193"/>
                  </a:lnTo>
                  <a:lnTo>
                    <a:pt x="299" y="189"/>
                  </a:lnTo>
                  <a:lnTo>
                    <a:pt x="299" y="187"/>
                  </a:lnTo>
                  <a:lnTo>
                    <a:pt x="299" y="186"/>
                  </a:lnTo>
                  <a:lnTo>
                    <a:pt x="298" y="186"/>
                  </a:lnTo>
                  <a:lnTo>
                    <a:pt x="294" y="188"/>
                  </a:lnTo>
                  <a:lnTo>
                    <a:pt x="292" y="189"/>
                  </a:lnTo>
                  <a:lnTo>
                    <a:pt x="291" y="188"/>
                  </a:lnTo>
                  <a:lnTo>
                    <a:pt x="288" y="186"/>
                  </a:lnTo>
                  <a:lnTo>
                    <a:pt x="285" y="186"/>
                  </a:lnTo>
                  <a:lnTo>
                    <a:pt x="282" y="187"/>
                  </a:lnTo>
                  <a:lnTo>
                    <a:pt x="278" y="188"/>
                  </a:lnTo>
                  <a:lnTo>
                    <a:pt x="274" y="25"/>
                  </a:lnTo>
                  <a:close/>
                  <a:moveTo>
                    <a:pt x="3483" y="343"/>
                  </a:moveTo>
                  <a:lnTo>
                    <a:pt x="3485" y="347"/>
                  </a:lnTo>
                  <a:lnTo>
                    <a:pt x="3488" y="347"/>
                  </a:lnTo>
                  <a:lnTo>
                    <a:pt x="3488" y="345"/>
                  </a:lnTo>
                  <a:lnTo>
                    <a:pt x="3485" y="344"/>
                  </a:lnTo>
                  <a:lnTo>
                    <a:pt x="3483" y="343"/>
                  </a:lnTo>
                  <a:close/>
                  <a:moveTo>
                    <a:pt x="3516" y="339"/>
                  </a:moveTo>
                  <a:lnTo>
                    <a:pt x="3516" y="339"/>
                  </a:lnTo>
                  <a:lnTo>
                    <a:pt x="3515" y="339"/>
                  </a:lnTo>
                  <a:lnTo>
                    <a:pt x="3515" y="340"/>
                  </a:lnTo>
                  <a:lnTo>
                    <a:pt x="3516" y="341"/>
                  </a:lnTo>
                  <a:lnTo>
                    <a:pt x="3518" y="343"/>
                  </a:lnTo>
                  <a:lnTo>
                    <a:pt x="3519" y="341"/>
                  </a:lnTo>
                  <a:lnTo>
                    <a:pt x="3518" y="340"/>
                  </a:lnTo>
                  <a:lnTo>
                    <a:pt x="3516" y="339"/>
                  </a:lnTo>
                  <a:close/>
                  <a:moveTo>
                    <a:pt x="3470" y="335"/>
                  </a:moveTo>
                  <a:lnTo>
                    <a:pt x="3470" y="335"/>
                  </a:lnTo>
                  <a:lnTo>
                    <a:pt x="3469" y="339"/>
                  </a:lnTo>
                  <a:lnTo>
                    <a:pt x="3469" y="341"/>
                  </a:lnTo>
                  <a:lnTo>
                    <a:pt x="3470" y="341"/>
                  </a:lnTo>
                  <a:lnTo>
                    <a:pt x="3472" y="337"/>
                  </a:lnTo>
                  <a:lnTo>
                    <a:pt x="3472" y="335"/>
                  </a:lnTo>
                  <a:lnTo>
                    <a:pt x="3470" y="335"/>
                  </a:lnTo>
                  <a:close/>
                  <a:moveTo>
                    <a:pt x="3551" y="333"/>
                  </a:moveTo>
                  <a:lnTo>
                    <a:pt x="3551" y="333"/>
                  </a:lnTo>
                  <a:lnTo>
                    <a:pt x="3549" y="334"/>
                  </a:lnTo>
                  <a:lnTo>
                    <a:pt x="3547" y="335"/>
                  </a:lnTo>
                  <a:lnTo>
                    <a:pt x="3548" y="336"/>
                  </a:lnTo>
                  <a:lnTo>
                    <a:pt x="3548" y="337"/>
                  </a:lnTo>
                  <a:lnTo>
                    <a:pt x="3553" y="337"/>
                  </a:lnTo>
                  <a:lnTo>
                    <a:pt x="3551" y="336"/>
                  </a:lnTo>
                  <a:lnTo>
                    <a:pt x="3553" y="334"/>
                  </a:lnTo>
                  <a:lnTo>
                    <a:pt x="3553" y="333"/>
                  </a:lnTo>
                  <a:lnTo>
                    <a:pt x="3551" y="333"/>
                  </a:lnTo>
                  <a:close/>
                  <a:moveTo>
                    <a:pt x="3409" y="321"/>
                  </a:moveTo>
                  <a:lnTo>
                    <a:pt x="3409" y="321"/>
                  </a:lnTo>
                  <a:lnTo>
                    <a:pt x="3412" y="326"/>
                  </a:lnTo>
                  <a:lnTo>
                    <a:pt x="3415" y="327"/>
                  </a:lnTo>
                  <a:lnTo>
                    <a:pt x="3413" y="326"/>
                  </a:lnTo>
                  <a:lnTo>
                    <a:pt x="3413" y="325"/>
                  </a:lnTo>
                  <a:lnTo>
                    <a:pt x="3416" y="324"/>
                  </a:lnTo>
                  <a:lnTo>
                    <a:pt x="3415" y="323"/>
                  </a:lnTo>
                  <a:lnTo>
                    <a:pt x="3409" y="321"/>
                  </a:lnTo>
                  <a:close/>
                  <a:moveTo>
                    <a:pt x="3612" y="317"/>
                  </a:moveTo>
                  <a:lnTo>
                    <a:pt x="3612" y="317"/>
                  </a:lnTo>
                  <a:lnTo>
                    <a:pt x="3607" y="326"/>
                  </a:lnTo>
                  <a:lnTo>
                    <a:pt x="3612" y="325"/>
                  </a:lnTo>
                  <a:lnTo>
                    <a:pt x="3612" y="320"/>
                  </a:lnTo>
                  <a:lnTo>
                    <a:pt x="3612" y="317"/>
                  </a:lnTo>
                  <a:close/>
                  <a:moveTo>
                    <a:pt x="3570" y="195"/>
                  </a:moveTo>
                  <a:lnTo>
                    <a:pt x="3570" y="195"/>
                  </a:lnTo>
                  <a:lnTo>
                    <a:pt x="3569" y="199"/>
                  </a:lnTo>
                  <a:lnTo>
                    <a:pt x="3567" y="199"/>
                  </a:lnTo>
                  <a:lnTo>
                    <a:pt x="3566" y="201"/>
                  </a:lnTo>
                  <a:lnTo>
                    <a:pt x="3566" y="203"/>
                  </a:lnTo>
                  <a:lnTo>
                    <a:pt x="3570" y="205"/>
                  </a:lnTo>
                  <a:lnTo>
                    <a:pt x="3571" y="207"/>
                  </a:lnTo>
                  <a:lnTo>
                    <a:pt x="3579" y="204"/>
                  </a:lnTo>
                  <a:lnTo>
                    <a:pt x="3580" y="203"/>
                  </a:lnTo>
                  <a:lnTo>
                    <a:pt x="3580" y="202"/>
                  </a:lnTo>
                  <a:lnTo>
                    <a:pt x="3580" y="199"/>
                  </a:lnTo>
                  <a:lnTo>
                    <a:pt x="3578" y="198"/>
                  </a:lnTo>
                  <a:lnTo>
                    <a:pt x="3570" y="195"/>
                  </a:lnTo>
                  <a:close/>
                  <a:moveTo>
                    <a:pt x="3582" y="144"/>
                  </a:moveTo>
                  <a:lnTo>
                    <a:pt x="3582" y="144"/>
                  </a:lnTo>
                  <a:lnTo>
                    <a:pt x="3581" y="154"/>
                  </a:lnTo>
                  <a:lnTo>
                    <a:pt x="3588" y="150"/>
                  </a:lnTo>
                  <a:lnTo>
                    <a:pt x="3592" y="150"/>
                  </a:lnTo>
                  <a:lnTo>
                    <a:pt x="3597" y="152"/>
                  </a:lnTo>
                  <a:lnTo>
                    <a:pt x="3603" y="156"/>
                  </a:lnTo>
                  <a:lnTo>
                    <a:pt x="3602" y="157"/>
                  </a:lnTo>
                  <a:lnTo>
                    <a:pt x="3603" y="158"/>
                  </a:lnTo>
                  <a:lnTo>
                    <a:pt x="3607" y="161"/>
                  </a:lnTo>
                  <a:lnTo>
                    <a:pt x="3608" y="157"/>
                  </a:lnTo>
                  <a:lnTo>
                    <a:pt x="3608" y="155"/>
                  </a:lnTo>
                  <a:lnTo>
                    <a:pt x="3610" y="154"/>
                  </a:lnTo>
                  <a:lnTo>
                    <a:pt x="3607" y="153"/>
                  </a:lnTo>
                  <a:lnTo>
                    <a:pt x="3606" y="153"/>
                  </a:lnTo>
                  <a:lnTo>
                    <a:pt x="3604" y="153"/>
                  </a:lnTo>
                  <a:lnTo>
                    <a:pt x="3603" y="152"/>
                  </a:lnTo>
                  <a:lnTo>
                    <a:pt x="3602" y="150"/>
                  </a:lnTo>
                  <a:lnTo>
                    <a:pt x="3600" y="147"/>
                  </a:lnTo>
                  <a:lnTo>
                    <a:pt x="3598" y="146"/>
                  </a:lnTo>
                  <a:lnTo>
                    <a:pt x="3596" y="144"/>
                  </a:lnTo>
                  <a:lnTo>
                    <a:pt x="3594" y="145"/>
                  </a:lnTo>
                  <a:lnTo>
                    <a:pt x="3590" y="146"/>
                  </a:lnTo>
                  <a:lnTo>
                    <a:pt x="3583" y="149"/>
                  </a:lnTo>
                  <a:lnTo>
                    <a:pt x="3583" y="146"/>
                  </a:lnTo>
                  <a:lnTo>
                    <a:pt x="3583" y="145"/>
                  </a:lnTo>
                  <a:lnTo>
                    <a:pt x="3582" y="144"/>
                  </a:lnTo>
                  <a:close/>
                  <a:moveTo>
                    <a:pt x="5" y="309"/>
                  </a:moveTo>
                  <a:lnTo>
                    <a:pt x="5" y="309"/>
                  </a:lnTo>
                  <a:lnTo>
                    <a:pt x="0" y="316"/>
                  </a:lnTo>
                  <a:lnTo>
                    <a:pt x="0" y="318"/>
                  </a:lnTo>
                  <a:lnTo>
                    <a:pt x="2" y="317"/>
                  </a:lnTo>
                  <a:lnTo>
                    <a:pt x="2" y="315"/>
                  </a:lnTo>
                  <a:lnTo>
                    <a:pt x="6" y="312"/>
                  </a:lnTo>
                  <a:lnTo>
                    <a:pt x="7" y="310"/>
                  </a:lnTo>
                  <a:lnTo>
                    <a:pt x="7" y="309"/>
                  </a:lnTo>
                  <a:lnTo>
                    <a:pt x="5" y="309"/>
                  </a:lnTo>
                  <a:close/>
                  <a:moveTo>
                    <a:pt x="17" y="304"/>
                  </a:moveTo>
                  <a:lnTo>
                    <a:pt x="17" y="308"/>
                  </a:lnTo>
                  <a:lnTo>
                    <a:pt x="10" y="313"/>
                  </a:lnTo>
                  <a:lnTo>
                    <a:pt x="9" y="315"/>
                  </a:lnTo>
                  <a:lnTo>
                    <a:pt x="9" y="316"/>
                  </a:lnTo>
                  <a:lnTo>
                    <a:pt x="10" y="316"/>
                  </a:lnTo>
                  <a:lnTo>
                    <a:pt x="15" y="315"/>
                  </a:lnTo>
                  <a:lnTo>
                    <a:pt x="20" y="310"/>
                  </a:lnTo>
                  <a:lnTo>
                    <a:pt x="22" y="308"/>
                  </a:lnTo>
                  <a:lnTo>
                    <a:pt x="22" y="307"/>
                  </a:lnTo>
                  <a:lnTo>
                    <a:pt x="20" y="306"/>
                  </a:lnTo>
                  <a:lnTo>
                    <a:pt x="18" y="304"/>
                  </a:lnTo>
                  <a:lnTo>
                    <a:pt x="17" y="304"/>
                  </a:lnTo>
                  <a:close/>
                  <a:moveTo>
                    <a:pt x="337" y="251"/>
                  </a:moveTo>
                  <a:lnTo>
                    <a:pt x="338" y="254"/>
                  </a:lnTo>
                  <a:lnTo>
                    <a:pt x="338" y="252"/>
                  </a:lnTo>
                  <a:lnTo>
                    <a:pt x="338" y="251"/>
                  </a:lnTo>
                  <a:lnTo>
                    <a:pt x="337" y="251"/>
                  </a:lnTo>
                  <a:close/>
                  <a:moveTo>
                    <a:pt x="341" y="245"/>
                  </a:moveTo>
                  <a:lnTo>
                    <a:pt x="341" y="245"/>
                  </a:lnTo>
                  <a:lnTo>
                    <a:pt x="342" y="245"/>
                  </a:lnTo>
                  <a:lnTo>
                    <a:pt x="343" y="246"/>
                  </a:lnTo>
                  <a:lnTo>
                    <a:pt x="345" y="247"/>
                  </a:lnTo>
                  <a:lnTo>
                    <a:pt x="340" y="246"/>
                  </a:lnTo>
                  <a:lnTo>
                    <a:pt x="339" y="245"/>
                  </a:lnTo>
                  <a:lnTo>
                    <a:pt x="341" y="245"/>
                  </a:lnTo>
                  <a:close/>
                  <a:moveTo>
                    <a:pt x="62" y="286"/>
                  </a:moveTo>
                  <a:lnTo>
                    <a:pt x="62" y="286"/>
                  </a:lnTo>
                  <a:lnTo>
                    <a:pt x="61" y="287"/>
                  </a:lnTo>
                  <a:lnTo>
                    <a:pt x="62" y="288"/>
                  </a:lnTo>
                  <a:lnTo>
                    <a:pt x="63" y="290"/>
                  </a:lnTo>
                  <a:lnTo>
                    <a:pt x="64" y="287"/>
                  </a:lnTo>
                  <a:lnTo>
                    <a:pt x="64" y="286"/>
                  </a:lnTo>
                  <a:lnTo>
                    <a:pt x="62" y="286"/>
                  </a:lnTo>
                  <a:close/>
                  <a:moveTo>
                    <a:pt x="48" y="285"/>
                  </a:moveTo>
                  <a:lnTo>
                    <a:pt x="48" y="285"/>
                  </a:lnTo>
                  <a:lnTo>
                    <a:pt x="43" y="287"/>
                  </a:lnTo>
                  <a:lnTo>
                    <a:pt x="39" y="291"/>
                  </a:lnTo>
                  <a:lnTo>
                    <a:pt x="38" y="294"/>
                  </a:lnTo>
                  <a:lnTo>
                    <a:pt x="38" y="295"/>
                  </a:lnTo>
                  <a:lnTo>
                    <a:pt x="40" y="295"/>
                  </a:lnTo>
                  <a:lnTo>
                    <a:pt x="41" y="293"/>
                  </a:lnTo>
                  <a:lnTo>
                    <a:pt x="50" y="291"/>
                  </a:lnTo>
                  <a:lnTo>
                    <a:pt x="54" y="288"/>
                  </a:lnTo>
                  <a:lnTo>
                    <a:pt x="54" y="287"/>
                  </a:lnTo>
                  <a:lnTo>
                    <a:pt x="53" y="286"/>
                  </a:lnTo>
                  <a:lnTo>
                    <a:pt x="50" y="285"/>
                  </a:lnTo>
                  <a:lnTo>
                    <a:pt x="48" y="285"/>
                  </a:lnTo>
                  <a:close/>
                  <a:moveTo>
                    <a:pt x="88" y="283"/>
                  </a:moveTo>
                  <a:lnTo>
                    <a:pt x="88" y="283"/>
                  </a:lnTo>
                  <a:lnTo>
                    <a:pt x="87" y="284"/>
                  </a:lnTo>
                  <a:lnTo>
                    <a:pt x="87" y="285"/>
                  </a:lnTo>
                  <a:lnTo>
                    <a:pt x="87" y="286"/>
                  </a:lnTo>
                  <a:lnTo>
                    <a:pt x="89" y="286"/>
                  </a:lnTo>
                  <a:lnTo>
                    <a:pt x="89" y="284"/>
                  </a:lnTo>
                  <a:lnTo>
                    <a:pt x="89" y="283"/>
                  </a:lnTo>
                  <a:lnTo>
                    <a:pt x="88" y="283"/>
                  </a:lnTo>
                  <a:close/>
                  <a:moveTo>
                    <a:pt x="80" y="278"/>
                  </a:moveTo>
                  <a:lnTo>
                    <a:pt x="81" y="282"/>
                  </a:lnTo>
                  <a:lnTo>
                    <a:pt x="83" y="282"/>
                  </a:lnTo>
                  <a:lnTo>
                    <a:pt x="83" y="280"/>
                  </a:lnTo>
                  <a:lnTo>
                    <a:pt x="80" y="278"/>
                  </a:lnTo>
                  <a:close/>
                  <a:moveTo>
                    <a:pt x="362" y="267"/>
                  </a:moveTo>
                  <a:lnTo>
                    <a:pt x="362" y="267"/>
                  </a:lnTo>
                  <a:lnTo>
                    <a:pt x="361" y="269"/>
                  </a:lnTo>
                  <a:lnTo>
                    <a:pt x="361" y="271"/>
                  </a:lnTo>
                  <a:lnTo>
                    <a:pt x="362" y="272"/>
                  </a:lnTo>
                  <a:lnTo>
                    <a:pt x="366" y="272"/>
                  </a:lnTo>
                  <a:lnTo>
                    <a:pt x="365" y="275"/>
                  </a:lnTo>
                  <a:lnTo>
                    <a:pt x="366" y="277"/>
                  </a:lnTo>
                  <a:lnTo>
                    <a:pt x="367" y="276"/>
                  </a:lnTo>
                  <a:lnTo>
                    <a:pt x="368" y="276"/>
                  </a:lnTo>
                  <a:lnTo>
                    <a:pt x="370" y="277"/>
                  </a:lnTo>
                  <a:lnTo>
                    <a:pt x="368" y="278"/>
                  </a:lnTo>
                  <a:lnTo>
                    <a:pt x="368" y="280"/>
                  </a:lnTo>
                  <a:lnTo>
                    <a:pt x="368" y="282"/>
                  </a:lnTo>
                  <a:lnTo>
                    <a:pt x="374" y="284"/>
                  </a:lnTo>
                  <a:lnTo>
                    <a:pt x="378" y="286"/>
                  </a:lnTo>
                  <a:lnTo>
                    <a:pt x="378" y="290"/>
                  </a:lnTo>
                  <a:lnTo>
                    <a:pt x="378" y="293"/>
                  </a:lnTo>
                  <a:lnTo>
                    <a:pt x="383" y="293"/>
                  </a:lnTo>
                  <a:lnTo>
                    <a:pt x="381" y="288"/>
                  </a:lnTo>
                  <a:lnTo>
                    <a:pt x="380" y="283"/>
                  </a:lnTo>
                  <a:lnTo>
                    <a:pt x="381" y="284"/>
                  </a:lnTo>
                  <a:lnTo>
                    <a:pt x="381" y="283"/>
                  </a:lnTo>
                  <a:lnTo>
                    <a:pt x="381" y="280"/>
                  </a:lnTo>
                  <a:lnTo>
                    <a:pt x="376" y="280"/>
                  </a:lnTo>
                  <a:lnTo>
                    <a:pt x="376" y="279"/>
                  </a:lnTo>
                  <a:lnTo>
                    <a:pt x="375" y="278"/>
                  </a:lnTo>
                  <a:lnTo>
                    <a:pt x="373" y="277"/>
                  </a:lnTo>
                  <a:lnTo>
                    <a:pt x="373" y="275"/>
                  </a:lnTo>
                  <a:lnTo>
                    <a:pt x="374" y="274"/>
                  </a:lnTo>
                  <a:lnTo>
                    <a:pt x="375" y="272"/>
                  </a:lnTo>
                  <a:lnTo>
                    <a:pt x="375" y="269"/>
                  </a:lnTo>
                  <a:lnTo>
                    <a:pt x="372" y="268"/>
                  </a:lnTo>
                  <a:lnTo>
                    <a:pt x="368" y="267"/>
                  </a:lnTo>
                  <a:lnTo>
                    <a:pt x="373" y="270"/>
                  </a:lnTo>
                  <a:lnTo>
                    <a:pt x="371" y="270"/>
                  </a:lnTo>
                  <a:lnTo>
                    <a:pt x="362" y="267"/>
                  </a:lnTo>
                  <a:close/>
                  <a:moveTo>
                    <a:pt x="158" y="235"/>
                  </a:moveTo>
                  <a:lnTo>
                    <a:pt x="158" y="238"/>
                  </a:lnTo>
                  <a:lnTo>
                    <a:pt x="152" y="237"/>
                  </a:lnTo>
                  <a:lnTo>
                    <a:pt x="150" y="237"/>
                  </a:lnTo>
                  <a:lnTo>
                    <a:pt x="148" y="237"/>
                  </a:lnTo>
                  <a:lnTo>
                    <a:pt x="147" y="238"/>
                  </a:lnTo>
                  <a:lnTo>
                    <a:pt x="148" y="239"/>
                  </a:lnTo>
                  <a:lnTo>
                    <a:pt x="150" y="242"/>
                  </a:lnTo>
                  <a:lnTo>
                    <a:pt x="140" y="243"/>
                  </a:lnTo>
                  <a:lnTo>
                    <a:pt x="142" y="251"/>
                  </a:lnTo>
                  <a:lnTo>
                    <a:pt x="144" y="251"/>
                  </a:lnTo>
                  <a:lnTo>
                    <a:pt x="145" y="250"/>
                  </a:lnTo>
                  <a:lnTo>
                    <a:pt x="148" y="250"/>
                  </a:lnTo>
                  <a:lnTo>
                    <a:pt x="150" y="251"/>
                  </a:lnTo>
                  <a:lnTo>
                    <a:pt x="153" y="252"/>
                  </a:lnTo>
                  <a:lnTo>
                    <a:pt x="154" y="251"/>
                  </a:lnTo>
                  <a:lnTo>
                    <a:pt x="155" y="250"/>
                  </a:lnTo>
                  <a:lnTo>
                    <a:pt x="158" y="250"/>
                  </a:lnTo>
                  <a:lnTo>
                    <a:pt x="156" y="251"/>
                  </a:lnTo>
                  <a:lnTo>
                    <a:pt x="156" y="252"/>
                  </a:lnTo>
                  <a:lnTo>
                    <a:pt x="159" y="252"/>
                  </a:lnTo>
                  <a:lnTo>
                    <a:pt x="159" y="250"/>
                  </a:lnTo>
                  <a:lnTo>
                    <a:pt x="158" y="249"/>
                  </a:lnTo>
                  <a:lnTo>
                    <a:pt x="158" y="247"/>
                  </a:lnTo>
                  <a:lnTo>
                    <a:pt x="161" y="247"/>
                  </a:lnTo>
                  <a:lnTo>
                    <a:pt x="163" y="247"/>
                  </a:lnTo>
                  <a:lnTo>
                    <a:pt x="162" y="246"/>
                  </a:lnTo>
                  <a:lnTo>
                    <a:pt x="160" y="245"/>
                  </a:lnTo>
                  <a:lnTo>
                    <a:pt x="163" y="244"/>
                  </a:lnTo>
                  <a:lnTo>
                    <a:pt x="167" y="245"/>
                  </a:lnTo>
                  <a:lnTo>
                    <a:pt x="164" y="242"/>
                  </a:lnTo>
                  <a:lnTo>
                    <a:pt x="163" y="239"/>
                  </a:lnTo>
                  <a:lnTo>
                    <a:pt x="161" y="237"/>
                  </a:lnTo>
                  <a:lnTo>
                    <a:pt x="158" y="235"/>
                  </a:lnTo>
                  <a:close/>
                  <a:moveTo>
                    <a:pt x="347" y="234"/>
                  </a:moveTo>
                  <a:lnTo>
                    <a:pt x="347" y="234"/>
                  </a:lnTo>
                  <a:lnTo>
                    <a:pt x="351" y="252"/>
                  </a:lnTo>
                  <a:lnTo>
                    <a:pt x="353" y="252"/>
                  </a:lnTo>
                  <a:lnTo>
                    <a:pt x="355" y="251"/>
                  </a:lnTo>
                  <a:lnTo>
                    <a:pt x="357" y="251"/>
                  </a:lnTo>
                  <a:lnTo>
                    <a:pt x="357" y="246"/>
                  </a:lnTo>
                  <a:lnTo>
                    <a:pt x="356" y="242"/>
                  </a:lnTo>
                  <a:lnTo>
                    <a:pt x="355" y="237"/>
                  </a:lnTo>
                  <a:lnTo>
                    <a:pt x="354" y="235"/>
                  </a:lnTo>
                  <a:lnTo>
                    <a:pt x="350" y="235"/>
                  </a:lnTo>
                  <a:lnTo>
                    <a:pt x="347" y="234"/>
                  </a:lnTo>
                  <a:close/>
                  <a:moveTo>
                    <a:pt x="160" y="225"/>
                  </a:moveTo>
                  <a:lnTo>
                    <a:pt x="160" y="225"/>
                  </a:lnTo>
                  <a:lnTo>
                    <a:pt x="159" y="229"/>
                  </a:lnTo>
                  <a:lnTo>
                    <a:pt x="159" y="230"/>
                  </a:lnTo>
                  <a:lnTo>
                    <a:pt x="156" y="234"/>
                  </a:lnTo>
                  <a:lnTo>
                    <a:pt x="156" y="235"/>
                  </a:lnTo>
                  <a:lnTo>
                    <a:pt x="159" y="234"/>
                  </a:lnTo>
                  <a:lnTo>
                    <a:pt x="162" y="231"/>
                  </a:lnTo>
                  <a:lnTo>
                    <a:pt x="167" y="229"/>
                  </a:lnTo>
                  <a:lnTo>
                    <a:pt x="160" y="225"/>
                  </a:lnTo>
                  <a:close/>
                  <a:moveTo>
                    <a:pt x="330" y="220"/>
                  </a:moveTo>
                  <a:lnTo>
                    <a:pt x="330" y="220"/>
                  </a:lnTo>
                  <a:lnTo>
                    <a:pt x="333" y="221"/>
                  </a:lnTo>
                  <a:lnTo>
                    <a:pt x="334" y="223"/>
                  </a:lnTo>
                  <a:lnTo>
                    <a:pt x="333" y="225"/>
                  </a:lnTo>
                  <a:lnTo>
                    <a:pt x="329" y="226"/>
                  </a:lnTo>
                  <a:lnTo>
                    <a:pt x="329" y="222"/>
                  </a:lnTo>
                  <a:lnTo>
                    <a:pt x="329" y="220"/>
                  </a:lnTo>
                  <a:lnTo>
                    <a:pt x="330" y="220"/>
                  </a:lnTo>
                  <a:close/>
                  <a:moveTo>
                    <a:pt x="342" y="215"/>
                  </a:moveTo>
                  <a:lnTo>
                    <a:pt x="342" y="215"/>
                  </a:lnTo>
                  <a:lnTo>
                    <a:pt x="343" y="217"/>
                  </a:lnTo>
                  <a:lnTo>
                    <a:pt x="342" y="218"/>
                  </a:lnTo>
                  <a:lnTo>
                    <a:pt x="341" y="219"/>
                  </a:lnTo>
                  <a:lnTo>
                    <a:pt x="341" y="215"/>
                  </a:lnTo>
                  <a:lnTo>
                    <a:pt x="342" y="215"/>
                  </a:lnTo>
                  <a:close/>
                  <a:moveTo>
                    <a:pt x="218" y="195"/>
                  </a:moveTo>
                  <a:lnTo>
                    <a:pt x="218" y="195"/>
                  </a:lnTo>
                  <a:lnTo>
                    <a:pt x="215" y="202"/>
                  </a:lnTo>
                  <a:lnTo>
                    <a:pt x="216" y="202"/>
                  </a:lnTo>
                  <a:lnTo>
                    <a:pt x="219" y="199"/>
                  </a:lnTo>
                  <a:lnTo>
                    <a:pt x="219" y="196"/>
                  </a:lnTo>
                  <a:lnTo>
                    <a:pt x="218" y="195"/>
                  </a:lnTo>
                  <a:close/>
                  <a:moveTo>
                    <a:pt x="26" y="194"/>
                  </a:moveTo>
                  <a:lnTo>
                    <a:pt x="23" y="197"/>
                  </a:lnTo>
                  <a:lnTo>
                    <a:pt x="21" y="196"/>
                  </a:lnTo>
                  <a:lnTo>
                    <a:pt x="18" y="195"/>
                  </a:lnTo>
                  <a:lnTo>
                    <a:pt x="18" y="196"/>
                  </a:lnTo>
                  <a:lnTo>
                    <a:pt x="17" y="197"/>
                  </a:lnTo>
                  <a:lnTo>
                    <a:pt x="15" y="198"/>
                  </a:lnTo>
                  <a:lnTo>
                    <a:pt x="20" y="201"/>
                  </a:lnTo>
                  <a:lnTo>
                    <a:pt x="24" y="203"/>
                  </a:lnTo>
                  <a:lnTo>
                    <a:pt x="28" y="203"/>
                  </a:lnTo>
                  <a:lnTo>
                    <a:pt x="30" y="202"/>
                  </a:lnTo>
                  <a:lnTo>
                    <a:pt x="32" y="201"/>
                  </a:lnTo>
                  <a:lnTo>
                    <a:pt x="32" y="198"/>
                  </a:lnTo>
                  <a:lnTo>
                    <a:pt x="33" y="197"/>
                  </a:lnTo>
                  <a:lnTo>
                    <a:pt x="32" y="195"/>
                  </a:lnTo>
                  <a:lnTo>
                    <a:pt x="30" y="194"/>
                  </a:lnTo>
                  <a:lnTo>
                    <a:pt x="26" y="194"/>
                  </a:lnTo>
                  <a:close/>
                </a:path>
              </a:pathLst>
            </a:custGeom>
            <a:grpFill/>
            <a:ln w="1905">
              <a:solidFill>
                <a:srgbClr val="FAE374"/>
              </a:solidFill>
              <a:prstDash val="solid"/>
              <a:round/>
              <a:headEnd/>
              <a:tailEnd/>
            </a:ln>
          </p:spPr>
          <p:txBody>
            <a:bodyPr/>
            <a:lstStyle/>
            <a:p>
              <a:endParaRPr lang="en-US"/>
            </a:p>
          </p:txBody>
        </p:sp>
        <p:sp>
          <p:nvSpPr>
            <p:cNvPr id="269" name="Freeform 344"/>
            <p:cNvSpPr>
              <a:spLocks noChangeAspect="1"/>
            </p:cNvSpPr>
            <p:nvPr/>
          </p:nvSpPr>
          <p:spPr bwMode="auto">
            <a:xfrm>
              <a:off x="5293915" y="2602931"/>
              <a:ext cx="175034" cy="152629"/>
            </a:xfrm>
            <a:custGeom>
              <a:avLst/>
              <a:gdLst>
                <a:gd name="T0" fmla="*/ 65 w 134"/>
                <a:gd name="T1" fmla="*/ 8 h 107"/>
                <a:gd name="T2" fmla="*/ 57 w 134"/>
                <a:gd name="T3" fmla="*/ 4 h 107"/>
                <a:gd name="T4" fmla="*/ 48 w 134"/>
                <a:gd name="T5" fmla="*/ 3 h 107"/>
                <a:gd name="T6" fmla="*/ 41 w 134"/>
                <a:gd name="T7" fmla="*/ 0 h 107"/>
                <a:gd name="T8" fmla="*/ 37 w 134"/>
                <a:gd name="T9" fmla="*/ 5 h 107"/>
                <a:gd name="T10" fmla="*/ 36 w 134"/>
                <a:gd name="T11" fmla="*/ 16 h 107"/>
                <a:gd name="T12" fmla="*/ 32 w 134"/>
                <a:gd name="T13" fmla="*/ 25 h 107"/>
                <a:gd name="T14" fmla="*/ 19 w 134"/>
                <a:gd name="T15" fmla="*/ 28 h 107"/>
                <a:gd name="T16" fmla="*/ 12 w 134"/>
                <a:gd name="T17" fmla="*/ 29 h 107"/>
                <a:gd name="T18" fmla="*/ 10 w 134"/>
                <a:gd name="T19" fmla="*/ 36 h 107"/>
                <a:gd name="T20" fmla="*/ 3 w 134"/>
                <a:gd name="T21" fmla="*/ 38 h 107"/>
                <a:gd name="T22" fmla="*/ 0 w 134"/>
                <a:gd name="T23" fmla="*/ 51 h 107"/>
                <a:gd name="T24" fmla="*/ 3 w 134"/>
                <a:gd name="T25" fmla="*/ 54 h 107"/>
                <a:gd name="T26" fmla="*/ 1 w 134"/>
                <a:gd name="T27" fmla="*/ 62 h 107"/>
                <a:gd name="T28" fmla="*/ 7 w 134"/>
                <a:gd name="T29" fmla="*/ 73 h 107"/>
                <a:gd name="T30" fmla="*/ 8 w 134"/>
                <a:gd name="T31" fmla="*/ 81 h 107"/>
                <a:gd name="T32" fmla="*/ 18 w 134"/>
                <a:gd name="T33" fmla="*/ 85 h 107"/>
                <a:gd name="T34" fmla="*/ 8 w 134"/>
                <a:gd name="T35" fmla="*/ 100 h 107"/>
                <a:gd name="T36" fmla="*/ 21 w 134"/>
                <a:gd name="T37" fmla="*/ 106 h 107"/>
                <a:gd name="T38" fmla="*/ 35 w 134"/>
                <a:gd name="T39" fmla="*/ 105 h 107"/>
                <a:gd name="T40" fmla="*/ 41 w 134"/>
                <a:gd name="T41" fmla="*/ 102 h 107"/>
                <a:gd name="T42" fmla="*/ 48 w 134"/>
                <a:gd name="T43" fmla="*/ 97 h 107"/>
                <a:gd name="T44" fmla="*/ 53 w 134"/>
                <a:gd name="T45" fmla="*/ 90 h 107"/>
                <a:gd name="T46" fmla="*/ 64 w 134"/>
                <a:gd name="T47" fmla="*/ 82 h 107"/>
                <a:gd name="T48" fmla="*/ 68 w 134"/>
                <a:gd name="T49" fmla="*/ 78 h 107"/>
                <a:gd name="T50" fmla="*/ 69 w 134"/>
                <a:gd name="T51" fmla="*/ 70 h 107"/>
                <a:gd name="T52" fmla="*/ 74 w 134"/>
                <a:gd name="T53" fmla="*/ 70 h 107"/>
                <a:gd name="T54" fmla="*/ 82 w 134"/>
                <a:gd name="T55" fmla="*/ 70 h 107"/>
                <a:gd name="T56" fmla="*/ 83 w 134"/>
                <a:gd name="T57" fmla="*/ 61 h 107"/>
                <a:gd name="T58" fmla="*/ 88 w 134"/>
                <a:gd name="T59" fmla="*/ 52 h 107"/>
                <a:gd name="T60" fmla="*/ 85 w 134"/>
                <a:gd name="T61" fmla="*/ 45 h 107"/>
                <a:gd name="T62" fmla="*/ 96 w 134"/>
                <a:gd name="T63" fmla="*/ 45 h 107"/>
                <a:gd name="T64" fmla="*/ 94 w 134"/>
                <a:gd name="T65" fmla="*/ 35 h 107"/>
                <a:gd name="T66" fmla="*/ 98 w 134"/>
                <a:gd name="T67" fmla="*/ 26 h 107"/>
                <a:gd name="T68" fmla="*/ 115 w 134"/>
                <a:gd name="T69" fmla="*/ 18 h 107"/>
                <a:gd name="T70" fmla="*/ 129 w 134"/>
                <a:gd name="T71" fmla="*/ 16 h 107"/>
                <a:gd name="T72" fmla="*/ 134 w 134"/>
                <a:gd name="T73" fmla="*/ 13 h 107"/>
                <a:gd name="T74" fmla="*/ 126 w 134"/>
                <a:gd name="T75" fmla="*/ 11 h 107"/>
                <a:gd name="T76" fmla="*/ 116 w 134"/>
                <a:gd name="T77" fmla="*/ 10 h 107"/>
                <a:gd name="T78" fmla="*/ 105 w 134"/>
                <a:gd name="T79" fmla="*/ 13 h 107"/>
                <a:gd name="T80" fmla="*/ 98 w 134"/>
                <a:gd name="T81" fmla="*/ 21 h 107"/>
                <a:gd name="T82" fmla="*/ 88 w 134"/>
                <a:gd name="T83" fmla="*/ 18 h 107"/>
                <a:gd name="T84" fmla="*/ 92 w 134"/>
                <a:gd name="T85" fmla="*/ 8 h 107"/>
                <a:gd name="T86" fmla="*/ 88 w 134"/>
                <a:gd name="T87" fmla="*/ 1 h 107"/>
                <a:gd name="T88" fmla="*/ 82 w 134"/>
                <a:gd name="T89" fmla="*/ 2 h 107"/>
                <a:gd name="T90" fmla="*/ 75 w 134"/>
                <a:gd name="T91" fmla="*/ 7 h 107"/>
                <a:gd name="T92" fmla="*/ 69 w 134"/>
                <a:gd name="T93" fmla="*/ 7 h 1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4"/>
                <a:gd name="T142" fmla="*/ 0 h 107"/>
                <a:gd name="T143" fmla="*/ 134 w 134"/>
                <a:gd name="T144" fmla="*/ 107 h 1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4" h="107">
                  <a:moveTo>
                    <a:pt x="69" y="7"/>
                  </a:moveTo>
                  <a:lnTo>
                    <a:pt x="65" y="8"/>
                  </a:lnTo>
                  <a:lnTo>
                    <a:pt x="60" y="8"/>
                  </a:lnTo>
                  <a:lnTo>
                    <a:pt x="57" y="4"/>
                  </a:lnTo>
                  <a:lnTo>
                    <a:pt x="52" y="3"/>
                  </a:lnTo>
                  <a:lnTo>
                    <a:pt x="48" y="3"/>
                  </a:lnTo>
                  <a:lnTo>
                    <a:pt x="44" y="1"/>
                  </a:lnTo>
                  <a:lnTo>
                    <a:pt x="41" y="0"/>
                  </a:lnTo>
                  <a:lnTo>
                    <a:pt x="40" y="3"/>
                  </a:lnTo>
                  <a:lnTo>
                    <a:pt x="37" y="5"/>
                  </a:lnTo>
                  <a:lnTo>
                    <a:pt x="37" y="11"/>
                  </a:lnTo>
                  <a:lnTo>
                    <a:pt x="36" y="16"/>
                  </a:lnTo>
                  <a:lnTo>
                    <a:pt x="31" y="20"/>
                  </a:lnTo>
                  <a:lnTo>
                    <a:pt x="32" y="25"/>
                  </a:lnTo>
                  <a:lnTo>
                    <a:pt x="24" y="30"/>
                  </a:lnTo>
                  <a:lnTo>
                    <a:pt x="19" y="28"/>
                  </a:lnTo>
                  <a:lnTo>
                    <a:pt x="17" y="30"/>
                  </a:lnTo>
                  <a:lnTo>
                    <a:pt x="12" y="29"/>
                  </a:lnTo>
                  <a:lnTo>
                    <a:pt x="10" y="33"/>
                  </a:lnTo>
                  <a:lnTo>
                    <a:pt x="10" y="36"/>
                  </a:lnTo>
                  <a:lnTo>
                    <a:pt x="5" y="37"/>
                  </a:lnTo>
                  <a:lnTo>
                    <a:pt x="3" y="38"/>
                  </a:lnTo>
                  <a:lnTo>
                    <a:pt x="1" y="43"/>
                  </a:lnTo>
                  <a:lnTo>
                    <a:pt x="0" y="51"/>
                  </a:lnTo>
                  <a:lnTo>
                    <a:pt x="0" y="53"/>
                  </a:lnTo>
                  <a:lnTo>
                    <a:pt x="3" y="54"/>
                  </a:lnTo>
                  <a:lnTo>
                    <a:pt x="0" y="58"/>
                  </a:lnTo>
                  <a:lnTo>
                    <a:pt x="1" y="62"/>
                  </a:lnTo>
                  <a:lnTo>
                    <a:pt x="4" y="67"/>
                  </a:lnTo>
                  <a:lnTo>
                    <a:pt x="7" y="73"/>
                  </a:lnTo>
                  <a:lnTo>
                    <a:pt x="7" y="78"/>
                  </a:lnTo>
                  <a:lnTo>
                    <a:pt x="8" y="81"/>
                  </a:lnTo>
                  <a:lnTo>
                    <a:pt x="17" y="82"/>
                  </a:lnTo>
                  <a:lnTo>
                    <a:pt x="18" y="85"/>
                  </a:lnTo>
                  <a:lnTo>
                    <a:pt x="18" y="87"/>
                  </a:lnTo>
                  <a:lnTo>
                    <a:pt x="8" y="100"/>
                  </a:lnTo>
                  <a:lnTo>
                    <a:pt x="18" y="107"/>
                  </a:lnTo>
                  <a:lnTo>
                    <a:pt x="21" y="106"/>
                  </a:lnTo>
                  <a:lnTo>
                    <a:pt x="25" y="105"/>
                  </a:lnTo>
                  <a:lnTo>
                    <a:pt x="35" y="105"/>
                  </a:lnTo>
                  <a:lnTo>
                    <a:pt x="40" y="107"/>
                  </a:lnTo>
                  <a:lnTo>
                    <a:pt x="41" y="102"/>
                  </a:lnTo>
                  <a:lnTo>
                    <a:pt x="47" y="101"/>
                  </a:lnTo>
                  <a:lnTo>
                    <a:pt x="48" y="97"/>
                  </a:lnTo>
                  <a:lnTo>
                    <a:pt x="49" y="92"/>
                  </a:lnTo>
                  <a:lnTo>
                    <a:pt x="53" y="90"/>
                  </a:lnTo>
                  <a:lnTo>
                    <a:pt x="60" y="81"/>
                  </a:lnTo>
                  <a:lnTo>
                    <a:pt x="64" y="82"/>
                  </a:lnTo>
                  <a:lnTo>
                    <a:pt x="66" y="81"/>
                  </a:lnTo>
                  <a:lnTo>
                    <a:pt x="68" y="78"/>
                  </a:lnTo>
                  <a:lnTo>
                    <a:pt x="64" y="74"/>
                  </a:lnTo>
                  <a:lnTo>
                    <a:pt x="69" y="70"/>
                  </a:lnTo>
                  <a:lnTo>
                    <a:pt x="72" y="67"/>
                  </a:lnTo>
                  <a:lnTo>
                    <a:pt x="74" y="70"/>
                  </a:lnTo>
                  <a:lnTo>
                    <a:pt x="78" y="71"/>
                  </a:lnTo>
                  <a:lnTo>
                    <a:pt x="82" y="70"/>
                  </a:lnTo>
                  <a:lnTo>
                    <a:pt x="83" y="66"/>
                  </a:lnTo>
                  <a:lnTo>
                    <a:pt x="83" y="61"/>
                  </a:lnTo>
                  <a:lnTo>
                    <a:pt x="86" y="58"/>
                  </a:lnTo>
                  <a:lnTo>
                    <a:pt x="88" y="52"/>
                  </a:lnTo>
                  <a:lnTo>
                    <a:pt x="84" y="49"/>
                  </a:lnTo>
                  <a:lnTo>
                    <a:pt x="85" y="45"/>
                  </a:lnTo>
                  <a:lnTo>
                    <a:pt x="90" y="45"/>
                  </a:lnTo>
                  <a:lnTo>
                    <a:pt x="96" y="45"/>
                  </a:lnTo>
                  <a:lnTo>
                    <a:pt x="97" y="38"/>
                  </a:lnTo>
                  <a:lnTo>
                    <a:pt x="94" y="35"/>
                  </a:lnTo>
                  <a:lnTo>
                    <a:pt x="98" y="32"/>
                  </a:lnTo>
                  <a:lnTo>
                    <a:pt x="98" y="26"/>
                  </a:lnTo>
                  <a:lnTo>
                    <a:pt x="109" y="19"/>
                  </a:lnTo>
                  <a:lnTo>
                    <a:pt x="115" y="18"/>
                  </a:lnTo>
                  <a:lnTo>
                    <a:pt x="122" y="16"/>
                  </a:lnTo>
                  <a:lnTo>
                    <a:pt x="129" y="16"/>
                  </a:lnTo>
                  <a:lnTo>
                    <a:pt x="132" y="16"/>
                  </a:lnTo>
                  <a:lnTo>
                    <a:pt x="134" y="13"/>
                  </a:lnTo>
                  <a:lnTo>
                    <a:pt x="134" y="10"/>
                  </a:lnTo>
                  <a:lnTo>
                    <a:pt x="126" y="11"/>
                  </a:lnTo>
                  <a:lnTo>
                    <a:pt x="120" y="9"/>
                  </a:lnTo>
                  <a:lnTo>
                    <a:pt x="116" y="10"/>
                  </a:lnTo>
                  <a:lnTo>
                    <a:pt x="109" y="13"/>
                  </a:lnTo>
                  <a:lnTo>
                    <a:pt x="105" y="13"/>
                  </a:lnTo>
                  <a:lnTo>
                    <a:pt x="102" y="18"/>
                  </a:lnTo>
                  <a:lnTo>
                    <a:pt x="98" y="21"/>
                  </a:lnTo>
                  <a:lnTo>
                    <a:pt x="93" y="24"/>
                  </a:lnTo>
                  <a:lnTo>
                    <a:pt x="88" y="18"/>
                  </a:lnTo>
                  <a:lnTo>
                    <a:pt x="90" y="12"/>
                  </a:lnTo>
                  <a:lnTo>
                    <a:pt x="92" y="8"/>
                  </a:lnTo>
                  <a:lnTo>
                    <a:pt x="90" y="4"/>
                  </a:lnTo>
                  <a:lnTo>
                    <a:pt x="88" y="1"/>
                  </a:lnTo>
                  <a:lnTo>
                    <a:pt x="84" y="0"/>
                  </a:lnTo>
                  <a:lnTo>
                    <a:pt x="82" y="2"/>
                  </a:lnTo>
                  <a:lnTo>
                    <a:pt x="80" y="4"/>
                  </a:lnTo>
                  <a:lnTo>
                    <a:pt x="75" y="7"/>
                  </a:lnTo>
                  <a:lnTo>
                    <a:pt x="72" y="7"/>
                  </a:lnTo>
                  <a:lnTo>
                    <a:pt x="69" y="7"/>
                  </a:lnTo>
                  <a:close/>
                </a:path>
              </a:pathLst>
            </a:custGeom>
            <a:grpFill/>
            <a:ln w="1905">
              <a:solidFill>
                <a:srgbClr val="FAE374"/>
              </a:solidFill>
              <a:prstDash val="solid"/>
              <a:round/>
              <a:headEnd/>
              <a:tailEnd/>
            </a:ln>
          </p:spPr>
          <p:txBody>
            <a:bodyPr/>
            <a:lstStyle/>
            <a:p>
              <a:endParaRPr lang="en-US"/>
            </a:p>
          </p:txBody>
        </p:sp>
      </p:grpSp>
      <p:sp>
        <p:nvSpPr>
          <p:cNvPr id="270" name="Rectangle 269"/>
          <p:cNvSpPr/>
          <p:nvPr/>
        </p:nvSpPr>
        <p:spPr>
          <a:xfrm>
            <a:off x="4452011" y="2554925"/>
            <a:ext cx="108000" cy="108000"/>
          </a:xfrm>
          <a:prstGeom prst="rect">
            <a:avLst/>
          </a:prstGeom>
          <a:solidFill>
            <a:srgbClr val="D42E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76" name="Text Box 914"/>
          <p:cNvSpPr txBox="1">
            <a:spLocks noChangeArrowheads="1"/>
          </p:cNvSpPr>
          <p:nvPr/>
        </p:nvSpPr>
        <p:spPr bwMode="auto">
          <a:xfrm>
            <a:off x="4549912" y="2535686"/>
            <a:ext cx="452615"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Ukraine</a:t>
            </a:r>
          </a:p>
        </p:txBody>
      </p:sp>
      <p:sp>
        <p:nvSpPr>
          <p:cNvPr id="277" name="Rectangle 276"/>
          <p:cNvSpPr/>
          <p:nvPr/>
        </p:nvSpPr>
        <p:spPr>
          <a:xfrm>
            <a:off x="5664589" y="2882835"/>
            <a:ext cx="108000" cy="108000"/>
          </a:xfrm>
          <a:prstGeom prst="rect">
            <a:avLst/>
          </a:prstGeom>
          <a:solidFill>
            <a:srgbClr val="D42E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78" name="Text Box 914"/>
          <p:cNvSpPr txBox="1">
            <a:spLocks noChangeArrowheads="1"/>
          </p:cNvSpPr>
          <p:nvPr/>
        </p:nvSpPr>
        <p:spPr bwMode="auto">
          <a:xfrm>
            <a:off x="5796012" y="2863596"/>
            <a:ext cx="813290" cy="174851"/>
          </a:xfrm>
          <a:prstGeom prst="rect">
            <a:avLst/>
          </a:prstGeom>
          <a:noFill/>
          <a:ln w="9525">
            <a:noFill/>
            <a:miter lim="800000"/>
            <a:headEnd/>
            <a:tailEnd/>
          </a:ln>
        </p:spPr>
        <p:txBody>
          <a:bodyPr wrap="square" lIns="36000" tIns="18000" rIns="36000" bIns="18000">
            <a:spAutoFit/>
          </a:bodyPr>
          <a:lstStyle/>
          <a:p>
            <a:pPr>
              <a:defRPr/>
            </a:pPr>
            <a:r>
              <a:rPr lang="en-US" sz="900" kern="0" dirty="0" smtClean="0">
                <a:solidFill>
                  <a:srgbClr val="595959"/>
                </a:solidFill>
              </a:rPr>
              <a:t>China tight gas</a:t>
            </a:r>
          </a:p>
        </p:txBody>
      </p:sp>
      <p:sp>
        <p:nvSpPr>
          <p:cNvPr id="279" name="Rectangle 278"/>
          <p:cNvSpPr/>
          <p:nvPr/>
        </p:nvSpPr>
        <p:spPr>
          <a:xfrm>
            <a:off x="2222949" y="2851720"/>
            <a:ext cx="108000" cy="108000"/>
          </a:xfrm>
          <a:prstGeom prst="rect">
            <a:avLst/>
          </a:prstGeom>
          <a:solidFill>
            <a:srgbClr val="D42E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80" name="Text Box 914"/>
          <p:cNvSpPr txBox="1">
            <a:spLocks noChangeArrowheads="1"/>
          </p:cNvSpPr>
          <p:nvPr/>
        </p:nvSpPr>
        <p:spPr bwMode="auto">
          <a:xfrm>
            <a:off x="2314994" y="2885230"/>
            <a:ext cx="620930"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Haynesville</a:t>
            </a:r>
          </a:p>
        </p:txBody>
      </p:sp>
      <p:sp>
        <p:nvSpPr>
          <p:cNvPr id="281" name="Rectangle 280"/>
          <p:cNvSpPr/>
          <p:nvPr/>
        </p:nvSpPr>
        <p:spPr>
          <a:xfrm>
            <a:off x="2444498" y="2679579"/>
            <a:ext cx="108000" cy="108000"/>
          </a:xfrm>
          <a:prstGeom prst="rect">
            <a:avLst/>
          </a:prstGeom>
          <a:solidFill>
            <a:srgbClr val="D42E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82" name="Text Box 914"/>
          <p:cNvSpPr txBox="1">
            <a:spLocks noChangeArrowheads="1"/>
          </p:cNvSpPr>
          <p:nvPr/>
        </p:nvSpPr>
        <p:spPr bwMode="auto">
          <a:xfrm>
            <a:off x="2542399" y="2654162"/>
            <a:ext cx="537574"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Marcellus</a:t>
            </a:r>
          </a:p>
        </p:txBody>
      </p:sp>
      <p:sp>
        <p:nvSpPr>
          <p:cNvPr id="283" name="Rectangle 282"/>
          <p:cNvSpPr/>
          <p:nvPr/>
        </p:nvSpPr>
        <p:spPr>
          <a:xfrm>
            <a:off x="1968330" y="2645191"/>
            <a:ext cx="108000" cy="108000"/>
          </a:xfrm>
          <a:prstGeom prst="rect">
            <a:avLst/>
          </a:prstGeom>
          <a:solidFill>
            <a:srgbClr val="D42E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84" name="Text Box 914"/>
          <p:cNvSpPr txBox="1">
            <a:spLocks noChangeArrowheads="1"/>
          </p:cNvSpPr>
          <p:nvPr/>
        </p:nvSpPr>
        <p:spPr bwMode="auto">
          <a:xfrm>
            <a:off x="1951279" y="2506188"/>
            <a:ext cx="486278"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Pinedale</a:t>
            </a:r>
          </a:p>
        </p:txBody>
      </p:sp>
      <p:sp>
        <p:nvSpPr>
          <p:cNvPr id="285" name="Rectangle 284"/>
          <p:cNvSpPr/>
          <p:nvPr/>
        </p:nvSpPr>
        <p:spPr>
          <a:xfrm>
            <a:off x="1863223" y="2441674"/>
            <a:ext cx="108000" cy="108000"/>
          </a:xfrm>
          <a:prstGeom prst="rect">
            <a:avLst/>
          </a:prstGeom>
          <a:solidFill>
            <a:srgbClr val="D42E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86" name="Text Box 914"/>
          <p:cNvSpPr txBox="1">
            <a:spLocks noChangeArrowheads="1"/>
          </p:cNvSpPr>
          <p:nvPr/>
        </p:nvSpPr>
        <p:spPr bwMode="auto">
          <a:xfrm>
            <a:off x="1951610" y="2398063"/>
            <a:ext cx="465439"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Foothills</a:t>
            </a:r>
          </a:p>
        </p:txBody>
      </p:sp>
      <p:sp>
        <p:nvSpPr>
          <p:cNvPr id="287" name="Rectangle 286"/>
          <p:cNvSpPr/>
          <p:nvPr/>
        </p:nvSpPr>
        <p:spPr>
          <a:xfrm>
            <a:off x="1815892" y="2364965"/>
            <a:ext cx="108000" cy="108000"/>
          </a:xfrm>
          <a:prstGeom prst="rect">
            <a:avLst/>
          </a:prstGeom>
          <a:solidFill>
            <a:srgbClr val="D42E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88" name="Text Box 914"/>
          <p:cNvSpPr txBox="1">
            <a:spLocks noChangeArrowheads="1"/>
          </p:cNvSpPr>
          <p:nvPr/>
        </p:nvSpPr>
        <p:spPr bwMode="auto">
          <a:xfrm>
            <a:off x="1912728" y="2279306"/>
            <a:ext cx="620930"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Deep Basin</a:t>
            </a:r>
          </a:p>
        </p:txBody>
      </p:sp>
      <p:sp>
        <p:nvSpPr>
          <p:cNvPr id="289" name="Rectangle 288"/>
          <p:cNvSpPr/>
          <p:nvPr/>
        </p:nvSpPr>
        <p:spPr>
          <a:xfrm>
            <a:off x="1736288" y="2328833"/>
            <a:ext cx="108000" cy="108000"/>
          </a:xfrm>
          <a:prstGeom prst="rect">
            <a:avLst/>
          </a:prstGeom>
          <a:solidFill>
            <a:srgbClr val="D42E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90" name="Text Box 914"/>
          <p:cNvSpPr txBox="1">
            <a:spLocks noChangeArrowheads="1"/>
          </p:cNvSpPr>
          <p:nvPr/>
        </p:nvSpPr>
        <p:spPr bwMode="auto">
          <a:xfrm>
            <a:off x="1760290" y="2154509"/>
            <a:ext cx="694668"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Groundbirch</a:t>
            </a:r>
          </a:p>
        </p:txBody>
      </p:sp>
      <p:sp>
        <p:nvSpPr>
          <p:cNvPr id="291" name="Rectangle 290"/>
          <p:cNvSpPr/>
          <p:nvPr/>
        </p:nvSpPr>
        <p:spPr>
          <a:xfrm>
            <a:off x="1583603" y="2198681"/>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92" name="Text Box 914"/>
          <p:cNvSpPr txBox="1">
            <a:spLocks noChangeArrowheads="1"/>
          </p:cNvSpPr>
          <p:nvPr/>
        </p:nvSpPr>
        <p:spPr bwMode="auto">
          <a:xfrm>
            <a:off x="1213516" y="2167169"/>
            <a:ext cx="362847" cy="174851"/>
          </a:xfrm>
          <a:prstGeom prst="rect">
            <a:avLst/>
          </a:prstGeom>
          <a:noFill/>
          <a:ln w="9525">
            <a:noFill/>
            <a:miter lim="800000"/>
            <a:headEnd/>
            <a:tailEnd/>
          </a:ln>
        </p:spPr>
        <p:txBody>
          <a:bodyPr wrap="none" lIns="36000" tIns="18000" rIns="36000" bIns="18000">
            <a:spAutoFit/>
          </a:bodyPr>
          <a:lstStyle/>
          <a:p>
            <a:pPr>
              <a:defRPr/>
            </a:pPr>
            <a:r>
              <a:rPr lang="en-US" sz="900" kern="0" dirty="0" err="1" smtClean="0">
                <a:solidFill>
                  <a:srgbClr val="595959"/>
                </a:solidFill>
              </a:rPr>
              <a:t>Canol</a:t>
            </a:r>
            <a:endParaRPr lang="en-US" sz="900" kern="0" dirty="0" smtClean="0">
              <a:solidFill>
                <a:srgbClr val="595959"/>
              </a:solidFill>
            </a:endParaRPr>
          </a:p>
        </p:txBody>
      </p:sp>
      <p:sp>
        <p:nvSpPr>
          <p:cNvPr id="293" name="Rectangle 292"/>
          <p:cNvSpPr/>
          <p:nvPr/>
        </p:nvSpPr>
        <p:spPr>
          <a:xfrm>
            <a:off x="1639205" y="2329141"/>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94" name="Text Box 914"/>
          <p:cNvSpPr txBox="1">
            <a:spLocks noChangeArrowheads="1"/>
          </p:cNvSpPr>
          <p:nvPr/>
        </p:nvSpPr>
        <p:spPr bwMode="auto">
          <a:xfrm>
            <a:off x="1138734" y="2302922"/>
            <a:ext cx="494293" cy="174851"/>
          </a:xfrm>
          <a:prstGeom prst="rect">
            <a:avLst/>
          </a:prstGeom>
          <a:noFill/>
          <a:ln w="9525">
            <a:noFill/>
            <a:miter lim="800000"/>
            <a:headEnd/>
            <a:tailEnd/>
          </a:ln>
        </p:spPr>
        <p:txBody>
          <a:bodyPr wrap="none" lIns="36000" tIns="18000" rIns="36000" bIns="18000">
            <a:spAutoFit/>
          </a:bodyPr>
          <a:lstStyle/>
          <a:p>
            <a:pPr>
              <a:defRPr/>
            </a:pPr>
            <a:r>
              <a:rPr lang="en-US" sz="900" kern="0" dirty="0" err="1" smtClean="0">
                <a:solidFill>
                  <a:srgbClr val="595959"/>
                </a:solidFill>
              </a:rPr>
              <a:t>Montney</a:t>
            </a:r>
            <a:endParaRPr lang="en-US" sz="900" kern="0" dirty="0" smtClean="0">
              <a:solidFill>
                <a:srgbClr val="595959"/>
              </a:solidFill>
            </a:endParaRPr>
          </a:p>
        </p:txBody>
      </p:sp>
      <p:sp>
        <p:nvSpPr>
          <p:cNvPr id="295" name="Rectangle 294"/>
          <p:cNvSpPr/>
          <p:nvPr/>
        </p:nvSpPr>
        <p:spPr>
          <a:xfrm>
            <a:off x="1766208" y="2467121"/>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96" name="Text Box 914"/>
          <p:cNvSpPr txBox="1">
            <a:spLocks noChangeArrowheads="1"/>
          </p:cNvSpPr>
          <p:nvPr/>
        </p:nvSpPr>
        <p:spPr bwMode="auto">
          <a:xfrm>
            <a:off x="966937" y="2443631"/>
            <a:ext cx="846873" cy="174851"/>
          </a:xfrm>
          <a:prstGeom prst="rect">
            <a:avLst/>
          </a:prstGeom>
          <a:noFill/>
          <a:ln w="9525">
            <a:noFill/>
            <a:miter lim="800000"/>
            <a:headEnd/>
            <a:tailEnd/>
          </a:ln>
        </p:spPr>
        <p:txBody>
          <a:bodyPr wrap="square" lIns="36000" tIns="18000" rIns="36000" bIns="18000">
            <a:spAutoFit/>
          </a:bodyPr>
          <a:lstStyle/>
          <a:p>
            <a:pPr>
              <a:defRPr/>
            </a:pPr>
            <a:r>
              <a:rPr lang="en-US" sz="900" kern="0" dirty="0" smtClean="0">
                <a:solidFill>
                  <a:srgbClr val="595959"/>
                </a:solidFill>
              </a:rPr>
              <a:t>Alberta </a:t>
            </a:r>
            <a:r>
              <a:rPr lang="en-US" sz="900" kern="0" dirty="0" err="1" smtClean="0">
                <a:solidFill>
                  <a:srgbClr val="595959"/>
                </a:solidFill>
              </a:rPr>
              <a:t>Bakken</a:t>
            </a:r>
            <a:endParaRPr lang="en-US" sz="900" kern="0" dirty="0" smtClean="0">
              <a:solidFill>
                <a:srgbClr val="595959"/>
              </a:solidFill>
            </a:endParaRPr>
          </a:p>
        </p:txBody>
      </p:sp>
      <p:sp>
        <p:nvSpPr>
          <p:cNvPr id="298" name="Text Box 914"/>
          <p:cNvSpPr txBox="1">
            <a:spLocks noChangeArrowheads="1"/>
          </p:cNvSpPr>
          <p:nvPr/>
        </p:nvSpPr>
        <p:spPr bwMode="auto">
          <a:xfrm>
            <a:off x="1323202" y="2639500"/>
            <a:ext cx="527956"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Niobrara</a:t>
            </a:r>
          </a:p>
        </p:txBody>
      </p:sp>
      <p:sp>
        <p:nvSpPr>
          <p:cNvPr id="300" name="Text Box 914"/>
          <p:cNvSpPr txBox="1">
            <a:spLocks noChangeArrowheads="1"/>
          </p:cNvSpPr>
          <p:nvPr/>
        </p:nvSpPr>
        <p:spPr bwMode="auto">
          <a:xfrm>
            <a:off x="1241531" y="2751243"/>
            <a:ext cx="529559"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Monterey</a:t>
            </a:r>
          </a:p>
        </p:txBody>
      </p:sp>
      <p:sp>
        <p:nvSpPr>
          <p:cNvPr id="301" name="Rectangle 300"/>
          <p:cNvSpPr/>
          <p:nvPr/>
        </p:nvSpPr>
        <p:spPr>
          <a:xfrm>
            <a:off x="1893726" y="2792363"/>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02" name="Text Box 914"/>
          <p:cNvSpPr txBox="1">
            <a:spLocks noChangeArrowheads="1"/>
          </p:cNvSpPr>
          <p:nvPr/>
        </p:nvSpPr>
        <p:spPr bwMode="auto">
          <a:xfrm>
            <a:off x="1388762" y="2886976"/>
            <a:ext cx="579252" cy="174851"/>
          </a:xfrm>
          <a:prstGeom prst="rect">
            <a:avLst/>
          </a:prstGeom>
          <a:noFill/>
          <a:ln w="9525">
            <a:noFill/>
            <a:miter lim="800000"/>
            <a:headEnd/>
            <a:tailEnd/>
          </a:ln>
        </p:spPr>
        <p:txBody>
          <a:bodyPr wrap="none" lIns="36000" tIns="18000" rIns="36000" bIns="18000">
            <a:spAutoFit/>
          </a:bodyPr>
          <a:lstStyle/>
          <a:p>
            <a:pPr>
              <a:defRPr/>
            </a:pPr>
            <a:r>
              <a:rPr lang="en-US" sz="900" kern="0" dirty="0" err="1" smtClean="0">
                <a:solidFill>
                  <a:srgbClr val="595959"/>
                </a:solidFill>
              </a:rPr>
              <a:t>Wolfcamp</a:t>
            </a:r>
            <a:endParaRPr lang="en-US" sz="900" kern="0" dirty="0" smtClean="0">
              <a:solidFill>
                <a:srgbClr val="595959"/>
              </a:solidFill>
            </a:endParaRPr>
          </a:p>
        </p:txBody>
      </p:sp>
      <p:sp>
        <p:nvSpPr>
          <p:cNvPr id="303" name="Rectangle 302"/>
          <p:cNvSpPr/>
          <p:nvPr/>
        </p:nvSpPr>
        <p:spPr>
          <a:xfrm>
            <a:off x="2421722" y="2626738"/>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04" name="Text Box 914"/>
          <p:cNvSpPr txBox="1">
            <a:spLocks noChangeArrowheads="1"/>
          </p:cNvSpPr>
          <p:nvPr/>
        </p:nvSpPr>
        <p:spPr bwMode="auto">
          <a:xfrm>
            <a:off x="2497199" y="2539882"/>
            <a:ext cx="321169"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Utica</a:t>
            </a:r>
          </a:p>
        </p:txBody>
      </p:sp>
      <p:sp>
        <p:nvSpPr>
          <p:cNvPr id="305" name="Rectangle 304"/>
          <p:cNvSpPr/>
          <p:nvPr/>
        </p:nvSpPr>
        <p:spPr>
          <a:xfrm>
            <a:off x="2194421" y="2761460"/>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06" name="Text Box 914"/>
          <p:cNvSpPr txBox="1">
            <a:spLocks noChangeArrowheads="1"/>
          </p:cNvSpPr>
          <p:nvPr/>
        </p:nvSpPr>
        <p:spPr bwMode="auto">
          <a:xfrm>
            <a:off x="2299117" y="2761515"/>
            <a:ext cx="845351"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Mississippi Lime</a:t>
            </a:r>
          </a:p>
        </p:txBody>
      </p:sp>
      <p:sp>
        <p:nvSpPr>
          <p:cNvPr id="307" name="Rectangle 306"/>
          <p:cNvSpPr/>
          <p:nvPr/>
        </p:nvSpPr>
        <p:spPr>
          <a:xfrm>
            <a:off x="2101042" y="2946484"/>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08" name="Text Box 914"/>
          <p:cNvSpPr txBox="1">
            <a:spLocks noChangeArrowheads="1"/>
          </p:cNvSpPr>
          <p:nvPr/>
        </p:nvSpPr>
        <p:spPr bwMode="auto">
          <a:xfrm>
            <a:off x="2120449" y="3066889"/>
            <a:ext cx="598488"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Eagle Ford</a:t>
            </a:r>
          </a:p>
        </p:txBody>
      </p:sp>
      <p:sp>
        <p:nvSpPr>
          <p:cNvPr id="309" name="Rectangle 308"/>
          <p:cNvSpPr/>
          <p:nvPr/>
        </p:nvSpPr>
        <p:spPr>
          <a:xfrm>
            <a:off x="2527642" y="3401476"/>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10" name="Text Box 914"/>
          <p:cNvSpPr txBox="1">
            <a:spLocks noChangeArrowheads="1"/>
          </p:cNvSpPr>
          <p:nvPr/>
        </p:nvSpPr>
        <p:spPr bwMode="auto">
          <a:xfrm>
            <a:off x="2632338" y="3370641"/>
            <a:ext cx="545589"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Colombia</a:t>
            </a:r>
          </a:p>
        </p:txBody>
      </p:sp>
      <p:sp>
        <p:nvSpPr>
          <p:cNvPr id="311" name="Rectangle 310"/>
          <p:cNvSpPr/>
          <p:nvPr/>
        </p:nvSpPr>
        <p:spPr>
          <a:xfrm>
            <a:off x="2657626" y="4162271"/>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12" name="Text Box 914"/>
          <p:cNvSpPr txBox="1">
            <a:spLocks noChangeArrowheads="1"/>
          </p:cNvSpPr>
          <p:nvPr/>
        </p:nvSpPr>
        <p:spPr bwMode="auto">
          <a:xfrm>
            <a:off x="2762322" y="4131436"/>
            <a:ext cx="519941" cy="174851"/>
          </a:xfrm>
          <a:prstGeom prst="rect">
            <a:avLst/>
          </a:prstGeom>
          <a:noFill/>
          <a:ln w="9525">
            <a:noFill/>
            <a:miter lim="800000"/>
            <a:headEnd/>
            <a:tailEnd/>
          </a:ln>
        </p:spPr>
        <p:txBody>
          <a:bodyPr wrap="none" lIns="36000" tIns="18000" rIns="36000" bIns="18000">
            <a:spAutoFit/>
          </a:bodyPr>
          <a:lstStyle/>
          <a:p>
            <a:pPr>
              <a:defRPr/>
            </a:pPr>
            <a:r>
              <a:rPr lang="en-US" sz="900" kern="0" dirty="0" err="1" smtClean="0">
                <a:solidFill>
                  <a:srgbClr val="595959"/>
                </a:solidFill>
              </a:rPr>
              <a:t>Neuquen</a:t>
            </a:r>
            <a:endParaRPr lang="en-US" sz="900" kern="0" dirty="0" smtClean="0">
              <a:solidFill>
                <a:srgbClr val="595959"/>
              </a:solidFill>
            </a:endParaRPr>
          </a:p>
        </p:txBody>
      </p:sp>
      <p:sp>
        <p:nvSpPr>
          <p:cNvPr id="313" name="Rectangle 312"/>
          <p:cNvSpPr/>
          <p:nvPr/>
        </p:nvSpPr>
        <p:spPr>
          <a:xfrm>
            <a:off x="3999518" y="2446293"/>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14" name="Text Box 914"/>
          <p:cNvSpPr txBox="1">
            <a:spLocks noChangeArrowheads="1"/>
          </p:cNvSpPr>
          <p:nvPr/>
        </p:nvSpPr>
        <p:spPr bwMode="auto">
          <a:xfrm>
            <a:off x="4104214" y="2396924"/>
            <a:ext cx="527956"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Germany</a:t>
            </a:r>
          </a:p>
        </p:txBody>
      </p:sp>
      <p:sp>
        <p:nvSpPr>
          <p:cNvPr id="315" name="Rectangle 314"/>
          <p:cNvSpPr/>
          <p:nvPr/>
        </p:nvSpPr>
        <p:spPr>
          <a:xfrm>
            <a:off x="4333716" y="2744003"/>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16" name="Text Box 914"/>
          <p:cNvSpPr txBox="1">
            <a:spLocks noChangeArrowheads="1"/>
          </p:cNvSpPr>
          <p:nvPr/>
        </p:nvSpPr>
        <p:spPr bwMode="auto">
          <a:xfrm>
            <a:off x="4438412" y="2713168"/>
            <a:ext cx="390098"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Turkey</a:t>
            </a:r>
          </a:p>
        </p:txBody>
      </p:sp>
      <p:sp>
        <p:nvSpPr>
          <p:cNvPr id="317" name="Rectangle 316"/>
          <p:cNvSpPr/>
          <p:nvPr/>
        </p:nvSpPr>
        <p:spPr>
          <a:xfrm>
            <a:off x="4334031" y="2971200"/>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18" name="Text Box 914"/>
          <p:cNvSpPr txBox="1">
            <a:spLocks noChangeArrowheads="1"/>
          </p:cNvSpPr>
          <p:nvPr/>
        </p:nvSpPr>
        <p:spPr bwMode="auto">
          <a:xfrm>
            <a:off x="4438727" y="2940365"/>
            <a:ext cx="345214"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Egypt</a:t>
            </a:r>
          </a:p>
        </p:txBody>
      </p:sp>
      <p:sp>
        <p:nvSpPr>
          <p:cNvPr id="319" name="Rectangle 318"/>
          <p:cNvSpPr/>
          <p:nvPr/>
        </p:nvSpPr>
        <p:spPr>
          <a:xfrm>
            <a:off x="4802419" y="3087163"/>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20" name="Text Box 914"/>
          <p:cNvSpPr txBox="1">
            <a:spLocks noChangeArrowheads="1"/>
          </p:cNvSpPr>
          <p:nvPr/>
        </p:nvSpPr>
        <p:spPr bwMode="auto">
          <a:xfrm>
            <a:off x="4907115" y="3056328"/>
            <a:ext cx="382083"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Oman</a:t>
            </a:r>
          </a:p>
        </p:txBody>
      </p:sp>
      <p:grpSp>
        <p:nvGrpSpPr>
          <p:cNvPr id="3" name="Group 330"/>
          <p:cNvGrpSpPr/>
          <p:nvPr/>
        </p:nvGrpSpPr>
        <p:grpSpPr>
          <a:xfrm>
            <a:off x="6980171" y="2645385"/>
            <a:ext cx="1646966" cy="939003"/>
            <a:chOff x="909278" y="4540129"/>
            <a:chExt cx="1646966" cy="939003"/>
          </a:xfrm>
        </p:grpSpPr>
        <p:sp>
          <p:nvSpPr>
            <p:cNvPr id="328" name="Rectangle 327"/>
            <p:cNvSpPr/>
            <p:nvPr/>
          </p:nvSpPr>
          <p:spPr>
            <a:xfrm>
              <a:off x="912493" y="4540129"/>
              <a:ext cx="1625774" cy="939003"/>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p:cNvSpPr/>
            <p:nvPr/>
          </p:nvSpPr>
          <p:spPr>
            <a:xfrm>
              <a:off x="1005354" y="4997251"/>
              <a:ext cx="107621" cy="107621"/>
            </a:xfrm>
            <a:prstGeom prst="rect">
              <a:avLst/>
            </a:prstGeom>
            <a:solidFill>
              <a:srgbClr val="D42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73" name="TextBox 272"/>
            <p:cNvSpPr txBox="1"/>
            <p:nvPr/>
          </p:nvSpPr>
          <p:spPr>
            <a:xfrm>
              <a:off x="1105856" y="4871347"/>
              <a:ext cx="1450388" cy="600164"/>
            </a:xfrm>
            <a:prstGeom prst="rect">
              <a:avLst/>
            </a:prstGeom>
            <a:noFill/>
          </p:spPr>
          <p:txBody>
            <a:bodyPr wrap="square" rtlCol="0">
              <a:spAutoFit/>
            </a:bodyPr>
            <a:lstStyle/>
            <a:p>
              <a:pPr>
                <a:lnSpc>
                  <a:spcPct val="150000"/>
                </a:lnSpc>
              </a:pPr>
              <a:r>
                <a:rPr lang="en-GB" sz="1100" dirty="0" smtClean="0"/>
                <a:t>Tight Gas</a:t>
              </a:r>
            </a:p>
            <a:p>
              <a:pPr>
                <a:lnSpc>
                  <a:spcPct val="150000"/>
                </a:lnSpc>
              </a:pPr>
              <a:r>
                <a:rPr lang="en-GB" sz="1100" dirty="0" smtClean="0"/>
                <a:t>Liquids potential</a:t>
              </a:r>
            </a:p>
          </p:txBody>
        </p:sp>
        <p:sp>
          <p:nvSpPr>
            <p:cNvPr id="275" name="Rectangle 274"/>
            <p:cNvSpPr/>
            <p:nvPr/>
          </p:nvSpPr>
          <p:spPr>
            <a:xfrm>
              <a:off x="1005354" y="5252173"/>
              <a:ext cx="107621" cy="107621"/>
            </a:xfrm>
            <a:prstGeom prst="rect">
              <a:avLst/>
            </a:prstGeom>
            <a:solidFill>
              <a:srgbClr val="00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274" name="TextBox 273"/>
            <p:cNvSpPr txBox="1"/>
            <p:nvPr/>
          </p:nvSpPr>
          <p:spPr>
            <a:xfrm>
              <a:off x="909278" y="4607083"/>
              <a:ext cx="1640647" cy="246221"/>
            </a:xfrm>
            <a:prstGeom prst="rect">
              <a:avLst/>
            </a:prstGeom>
            <a:noFill/>
          </p:spPr>
          <p:txBody>
            <a:bodyPr wrap="square" rtlCol="0">
              <a:spAutoFit/>
            </a:bodyPr>
            <a:lstStyle/>
            <a:p>
              <a:r>
                <a:rPr lang="en-GB" sz="1000" dirty="0" smtClean="0">
                  <a:latin typeface="Futura Bold" pitchFamily="2" charset="0"/>
                </a:rPr>
                <a:t>KEY SHELL POSITIONS</a:t>
              </a:r>
              <a:endParaRPr lang="en-GB" sz="1000" dirty="0">
                <a:latin typeface="Futura Bold" pitchFamily="2" charset="0"/>
              </a:endParaRPr>
            </a:p>
          </p:txBody>
        </p:sp>
      </p:grpSp>
      <p:sp>
        <p:nvSpPr>
          <p:cNvPr id="5" name="TextBox 4"/>
          <p:cNvSpPr txBox="1"/>
          <p:nvPr/>
        </p:nvSpPr>
        <p:spPr>
          <a:xfrm>
            <a:off x="900111" y="5667058"/>
            <a:ext cx="7700401" cy="693077"/>
          </a:xfrm>
          <a:prstGeom prst="rect">
            <a:avLst/>
          </a:prstGeom>
          <a:solidFill>
            <a:srgbClr val="FCEDA2"/>
          </a:solidFill>
          <a:ln>
            <a:noFill/>
          </a:ln>
        </p:spPr>
        <p:txBody>
          <a:bodyPr wrap="none" lIns="180000" tIns="36000" rIns="36000" bIns="36000" anchor="ctr"/>
          <a:lstStyle/>
          <a:p>
            <a:pPr>
              <a:spcAft>
                <a:spcPts val="300"/>
              </a:spcAft>
              <a:defRPr/>
            </a:pPr>
            <a:endParaRPr lang="en-US" sz="1400" dirty="0">
              <a:solidFill>
                <a:srgbClr val="595959"/>
              </a:solidFill>
              <a:latin typeface="Futura Medium" pitchFamily="2" charset="0"/>
            </a:endParaRPr>
          </a:p>
        </p:txBody>
      </p:sp>
      <p:sp>
        <p:nvSpPr>
          <p:cNvPr id="333" name="TextBox 332"/>
          <p:cNvSpPr txBox="1"/>
          <p:nvPr/>
        </p:nvSpPr>
        <p:spPr>
          <a:xfrm>
            <a:off x="984977" y="5728967"/>
            <a:ext cx="7464079" cy="600164"/>
          </a:xfrm>
          <a:prstGeom prst="rect">
            <a:avLst/>
          </a:prstGeom>
          <a:noFill/>
        </p:spPr>
        <p:txBody>
          <a:bodyPr wrap="square" rtlCol="0">
            <a:spAutoFit/>
          </a:bodyPr>
          <a:lstStyle/>
          <a:p>
            <a:pPr algn="ctr">
              <a:spcAft>
                <a:spcPts val="600"/>
              </a:spcAft>
              <a:defRPr/>
            </a:pPr>
            <a:r>
              <a:rPr lang="en-US" sz="1400" b="1" dirty="0" smtClean="0">
                <a:solidFill>
                  <a:srgbClr val="595959"/>
                </a:solidFill>
                <a:latin typeface="Futura Medium" pitchFamily="2" charset="0"/>
              </a:rPr>
              <a:t>~50,000  km</a:t>
            </a:r>
            <a:r>
              <a:rPr lang="en-US" sz="1400" b="1" baseline="30000" dirty="0" smtClean="0">
                <a:solidFill>
                  <a:srgbClr val="595959"/>
                </a:solidFill>
                <a:latin typeface="Futura Medium" pitchFamily="2" charset="0"/>
              </a:rPr>
              <a:t>2</a:t>
            </a:r>
            <a:r>
              <a:rPr lang="en-US" sz="1400" b="1" dirty="0" smtClean="0">
                <a:solidFill>
                  <a:srgbClr val="595959"/>
                </a:solidFill>
                <a:latin typeface="Futura Medium" pitchFamily="2" charset="0"/>
              </a:rPr>
              <a:t> (~12 million acres) acreage world wide </a:t>
            </a:r>
          </a:p>
          <a:p>
            <a:pPr algn="ctr">
              <a:spcAft>
                <a:spcPts val="600"/>
              </a:spcAft>
              <a:defRPr/>
            </a:pPr>
            <a:r>
              <a:rPr lang="en-US" sz="1400" b="1" dirty="0" smtClean="0">
                <a:solidFill>
                  <a:srgbClr val="595959"/>
                </a:solidFill>
                <a:latin typeface="Futura Medium" pitchFamily="2" charset="0"/>
              </a:rPr>
              <a:t>~12,000 km</a:t>
            </a:r>
            <a:r>
              <a:rPr lang="en-US" sz="1400" b="1" baseline="30000" dirty="0" smtClean="0">
                <a:solidFill>
                  <a:srgbClr val="595959"/>
                </a:solidFill>
                <a:latin typeface="Futura Medium" pitchFamily="2" charset="0"/>
              </a:rPr>
              <a:t>2</a:t>
            </a:r>
            <a:r>
              <a:rPr lang="en-US" sz="1400" b="1" dirty="0" smtClean="0">
                <a:solidFill>
                  <a:srgbClr val="595959"/>
                </a:solidFill>
                <a:latin typeface="Futura Medium" pitchFamily="2" charset="0"/>
              </a:rPr>
              <a:t> (~3 million acres) liquids-rich </a:t>
            </a:r>
            <a:r>
              <a:rPr lang="en-US" sz="1400" b="1" dirty="0" err="1" smtClean="0">
                <a:solidFill>
                  <a:srgbClr val="595959"/>
                </a:solidFill>
                <a:latin typeface="Futura Medium" pitchFamily="2" charset="0"/>
              </a:rPr>
              <a:t>shales</a:t>
            </a:r>
            <a:r>
              <a:rPr lang="en-US" sz="1400" b="1" dirty="0" smtClean="0">
                <a:solidFill>
                  <a:srgbClr val="595959"/>
                </a:solidFill>
                <a:latin typeface="Futura Medium" pitchFamily="2" charset="0"/>
              </a:rPr>
              <a:t> added 2011;  ~$2 billion, ~$825/acre</a:t>
            </a:r>
          </a:p>
        </p:txBody>
      </p:sp>
      <p:sp>
        <p:nvSpPr>
          <p:cNvPr id="329" name="Rectangle 328"/>
          <p:cNvSpPr/>
          <p:nvPr/>
        </p:nvSpPr>
        <p:spPr>
          <a:xfrm>
            <a:off x="1776330" y="2792363"/>
            <a:ext cx="112142" cy="105949"/>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30" name="Rectangle 329"/>
          <p:cNvSpPr/>
          <p:nvPr/>
        </p:nvSpPr>
        <p:spPr>
          <a:xfrm>
            <a:off x="1855438" y="2679579"/>
            <a:ext cx="108000" cy="108000"/>
          </a:xfrm>
          <a:prstGeom prst="rect">
            <a:avLst/>
          </a:prstGeom>
          <a:solidFill>
            <a:srgbClr val="003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32" name="Rectangle 331"/>
          <p:cNvSpPr/>
          <p:nvPr/>
        </p:nvSpPr>
        <p:spPr>
          <a:xfrm>
            <a:off x="4020612" y="2470361"/>
            <a:ext cx="107621" cy="107621"/>
          </a:xfrm>
          <a:prstGeom prst="rect">
            <a:avLst/>
          </a:prstGeom>
          <a:solidFill>
            <a:srgbClr val="D42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35" name="Rectangle 334"/>
          <p:cNvSpPr/>
          <p:nvPr/>
        </p:nvSpPr>
        <p:spPr>
          <a:xfrm>
            <a:off x="2965913" y="3751622"/>
            <a:ext cx="107621" cy="107621"/>
          </a:xfrm>
          <a:prstGeom prst="rect">
            <a:avLst/>
          </a:prstGeom>
          <a:solidFill>
            <a:srgbClr val="D42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336" name="Text Box 914"/>
          <p:cNvSpPr txBox="1">
            <a:spLocks noChangeArrowheads="1"/>
          </p:cNvSpPr>
          <p:nvPr/>
        </p:nvSpPr>
        <p:spPr bwMode="auto">
          <a:xfrm>
            <a:off x="3074214" y="3719642"/>
            <a:ext cx="351626" cy="174851"/>
          </a:xfrm>
          <a:prstGeom prst="rect">
            <a:avLst/>
          </a:prstGeom>
          <a:noFill/>
          <a:ln w="9525">
            <a:noFill/>
            <a:miter lim="800000"/>
            <a:headEnd/>
            <a:tailEnd/>
          </a:ln>
        </p:spPr>
        <p:txBody>
          <a:bodyPr wrap="none" lIns="36000" tIns="18000" rIns="36000" bIns="18000">
            <a:spAutoFit/>
          </a:bodyPr>
          <a:lstStyle/>
          <a:p>
            <a:pPr>
              <a:defRPr/>
            </a:pPr>
            <a:r>
              <a:rPr lang="en-US" sz="900" kern="0" dirty="0" smtClean="0">
                <a:solidFill>
                  <a:srgbClr val="595959"/>
                </a:solidFill>
              </a:rPr>
              <a:t>Brazil</a:t>
            </a:r>
          </a:p>
        </p:txBody>
      </p:sp>
      <p:pic>
        <p:nvPicPr>
          <p:cNvPr id="337" name="Picture 10" descr="DSCN1929.JPG - "/>
          <p:cNvPicPr preferRelativeResize="0">
            <a:picLocks noChangeArrowheads="1"/>
          </p:cNvPicPr>
          <p:nvPr/>
        </p:nvPicPr>
        <p:blipFill>
          <a:blip r:embed="rId3" cstate="print"/>
          <a:srcRect l="191" t="17693" b="14825"/>
          <a:stretch>
            <a:fillRect/>
          </a:stretch>
        </p:blipFill>
        <p:spPr bwMode="auto">
          <a:xfrm>
            <a:off x="7147704" y="3853853"/>
            <a:ext cx="1450800" cy="169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463" y="255588"/>
            <a:ext cx="8634412" cy="423859"/>
          </a:xfrm>
        </p:spPr>
        <p:txBody>
          <a:bodyPr/>
          <a:lstStyle/>
          <a:p>
            <a:r>
              <a:rPr lang="en-CA" b="1" dirty="0" smtClean="0"/>
              <a:t>Onshore Portfolio Growth in the </a:t>
            </a:r>
            <a:r>
              <a:rPr lang="en-CA" b="1" dirty="0" err="1" smtClean="0"/>
              <a:t>americas</a:t>
            </a:r>
            <a:endParaRPr lang="en-US" b="1" dirty="0"/>
          </a:p>
        </p:txBody>
      </p:sp>
      <p:sp>
        <p:nvSpPr>
          <p:cNvPr id="7" name="Slide Number Placeholder 6"/>
          <p:cNvSpPr>
            <a:spLocks noGrp="1"/>
          </p:cNvSpPr>
          <p:nvPr>
            <p:ph type="sldNum" sz="quarter" idx="4294967295"/>
          </p:nvPr>
        </p:nvSpPr>
        <p:spPr>
          <a:xfrm>
            <a:off x="8374063" y="6465888"/>
            <a:ext cx="266700" cy="169862"/>
          </a:xfrm>
          <a:prstGeom prst="rect">
            <a:avLst/>
          </a:prstGeom>
        </p:spPr>
        <p:txBody>
          <a:bodyPr/>
          <a:lstStyle/>
          <a:p>
            <a:pPr>
              <a:defRPr/>
            </a:pPr>
            <a:fld id="{B816B5FD-EA3A-4031-961E-E158486C0E4B}" type="slidenum">
              <a:rPr lang="en-US" smtClean="0">
                <a:solidFill>
                  <a:srgbClr val="595959"/>
                </a:solidFill>
              </a:rPr>
              <a:pPr>
                <a:defRPr/>
              </a:pPr>
              <a:t>7</a:t>
            </a:fld>
            <a:endParaRPr lang="en-US" dirty="0">
              <a:solidFill>
                <a:srgbClr val="595959"/>
              </a:solidFill>
            </a:endParaRPr>
          </a:p>
        </p:txBody>
      </p:sp>
      <p:sp>
        <p:nvSpPr>
          <p:cNvPr id="78" name="TextBox 77"/>
          <p:cNvSpPr txBox="1"/>
          <p:nvPr/>
        </p:nvSpPr>
        <p:spPr>
          <a:xfrm>
            <a:off x="4644008" y="1598597"/>
            <a:ext cx="4499992" cy="3416320"/>
          </a:xfrm>
          <a:prstGeom prst="rect">
            <a:avLst/>
          </a:prstGeom>
          <a:noFill/>
        </p:spPr>
        <p:txBody>
          <a:bodyPr wrap="square" rtlCol="0">
            <a:spAutoFit/>
          </a:bodyPr>
          <a:lstStyle/>
          <a:p>
            <a:pPr>
              <a:spcAft>
                <a:spcPts val="600"/>
              </a:spcAft>
            </a:pPr>
            <a:r>
              <a:rPr lang="en-CA" sz="1600" b="1" dirty="0" smtClean="0">
                <a:solidFill>
                  <a:srgbClr val="595959"/>
                </a:solidFill>
              </a:rPr>
              <a:t>Approximate Entry Dates:</a:t>
            </a:r>
          </a:p>
          <a:p>
            <a:pPr>
              <a:spcAft>
                <a:spcPts val="600"/>
              </a:spcAft>
            </a:pPr>
            <a:r>
              <a:rPr lang="en-CA" sz="1600" dirty="0" smtClean="0">
                <a:solidFill>
                  <a:srgbClr val="595959"/>
                </a:solidFill>
              </a:rPr>
              <a:t>1951 – Foothills, South Texas (exited 2010)</a:t>
            </a:r>
          </a:p>
          <a:p>
            <a:pPr>
              <a:spcAft>
                <a:spcPts val="600"/>
              </a:spcAft>
            </a:pPr>
            <a:r>
              <a:rPr lang="en-CA" sz="1600" dirty="0" smtClean="0">
                <a:solidFill>
                  <a:srgbClr val="595959"/>
                </a:solidFill>
              </a:rPr>
              <a:t>2002 – Pinedale</a:t>
            </a:r>
          </a:p>
          <a:p>
            <a:pPr>
              <a:spcAft>
                <a:spcPts val="600"/>
              </a:spcAft>
            </a:pPr>
            <a:r>
              <a:rPr lang="en-CA" sz="1600" dirty="0" smtClean="0">
                <a:solidFill>
                  <a:srgbClr val="595959"/>
                </a:solidFill>
              </a:rPr>
              <a:t>2004 – Deep Basin</a:t>
            </a:r>
          </a:p>
          <a:p>
            <a:pPr>
              <a:spcAft>
                <a:spcPts val="600"/>
              </a:spcAft>
            </a:pPr>
            <a:r>
              <a:rPr lang="en-CA" sz="1600" dirty="0" smtClean="0">
                <a:solidFill>
                  <a:srgbClr val="595959"/>
                </a:solidFill>
              </a:rPr>
              <a:t>2005 – Barnett (exited 2007)</a:t>
            </a:r>
          </a:p>
          <a:p>
            <a:pPr>
              <a:spcAft>
                <a:spcPts val="600"/>
              </a:spcAft>
            </a:pPr>
            <a:r>
              <a:rPr lang="en-CA" sz="1600" dirty="0" smtClean="0">
                <a:solidFill>
                  <a:srgbClr val="595959"/>
                </a:solidFill>
              </a:rPr>
              <a:t>2008 – Haynesville, Groundbirch/           	</a:t>
            </a:r>
            <a:r>
              <a:rPr lang="en-CA" sz="1600" dirty="0" err="1" smtClean="0">
                <a:solidFill>
                  <a:srgbClr val="595959"/>
                </a:solidFill>
              </a:rPr>
              <a:t>Duvernay</a:t>
            </a:r>
            <a:r>
              <a:rPr lang="en-CA" sz="1600" dirty="0" smtClean="0">
                <a:solidFill>
                  <a:srgbClr val="595959"/>
                </a:solidFill>
              </a:rPr>
              <a:t> acquisition</a:t>
            </a:r>
          </a:p>
          <a:p>
            <a:pPr>
              <a:spcAft>
                <a:spcPts val="600"/>
              </a:spcAft>
            </a:pPr>
            <a:r>
              <a:rPr lang="en-CA" sz="1600" dirty="0" smtClean="0">
                <a:solidFill>
                  <a:srgbClr val="595959"/>
                </a:solidFill>
              </a:rPr>
              <a:t>2010 – Appalachia, Eagle Ford, Gundy, 	</a:t>
            </a:r>
            <a:r>
              <a:rPr lang="en-CA" sz="1600" dirty="0" err="1" smtClean="0">
                <a:solidFill>
                  <a:srgbClr val="595959"/>
                </a:solidFill>
              </a:rPr>
              <a:t>Niobrara</a:t>
            </a:r>
            <a:r>
              <a:rPr lang="en-CA" sz="1600" dirty="0" smtClean="0">
                <a:solidFill>
                  <a:srgbClr val="595959"/>
                </a:solidFill>
              </a:rPr>
              <a:t>, Del Bonita</a:t>
            </a:r>
          </a:p>
          <a:p>
            <a:pPr>
              <a:spcAft>
                <a:spcPts val="600"/>
              </a:spcAft>
            </a:pPr>
            <a:r>
              <a:rPr lang="en-CA" sz="1600" dirty="0" smtClean="0">
                <a:solidFill>
                  <a:srgbClr val="595959"/>
                </a:solidFill>
              </a:rPr>
              <a:t>2011 – Arrowhead, Fox Creek, Utica</a:t>
            </a:r>
          </a:p>
          <a:p>
            <a:pPr>
              <a:spcAft>
                <a:spcPts val="600"/>
              </a:spcAft>
            </a:pPr>
            <a:r>
              <a:rPr lang="en-CA" sz="1600" dirty="0" smtClean="0">
                <a:solidFill>
                  <a:srgbClr val="595959"/>
                </a:solidFill>
              </a:rPr>
              <a:t>2012 – Permian</a:t>
            </a:r>
          </a:p>
        </p:txBody>
      </p:sp>
      <p:grpSp>
        <p:nvGrpSpPr>
          <p:cNvPr id="308227" name="Group 3"/>
          <p:cNvGrpSpPr>
            <a:grpSpLocks noChangeAspect="1"/>
          </p:cNvGrpSpPr>
          <p:nvPr/>
        </p:nvGrpSpPr>
        <p:grpSpPr bwMode="auto">
          <a:xfrm>
            <a:off x="539750" y="1341438"/>
            <a:ext cx="9367838" cy="4391025"/>
            <a:chOff x="340" y="845"/>
            <a:chExt cx="5901" cy="2766"/>
          </a:xfrm>
        </p:grpSpPr>
        <p:sp>
          <p:nvSpPr>
            <p:cNvPr id="308226" name="AutoShape 2"/>
            <p:cNvSpPr>
              <a:spLocks noChangeAspect="1" noChangeArrowheads="1" noTextEdit="1"/>
            </p:cNvSpPr>
            <p:nvPr/>
          </p:nvSpPr>
          <p:spPr bwMode="auto">
            <a:xfrm>
              <a:off x="340" y="845"/>
              <a:ext cx="2600" cy="2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08230" name="Group 6"/>
            <p:cNvGrpSpPr>
              <a:grpSpLocks/>
            </p:cNvGrpSpPr>
            <p:nvPr/>
          </p:nvGrpSpPr>
          <p:grpSpPr bwMode="auto">
            <a:xfrm>
              <a:off x="350" y="1200"/>
              <a:ext cx="5891" cy="468"/>
              <a:chOff x="350" y="1200"/>
              <a:chExt cx="5891" cy="468"/>
            </a:xfrm>
          </p:grpSpPr>
          <p:sp>
            <p:nvSpPr>
              <p:cNvPr id="308228" name="Freeform 4"/>
              <p:cNvSpPr>
                <a:spLocks noEditPoints="1"/>
              </p:cNvSpPr>
              <p:nvPr/>
            </p:nvSpPr>
            <p:spPr bwMode="auto">
              <a:xfrm>
                <a:off x="353" y="1203"/>
                <a:ext cx="5885" cy="462"/>
              </a:xfrm>
              <a:custGeom>
                <a:avLst/>
                <a:gdLst/>
                <a:ahLst/>
                <a:cxnLst>
                  <a:cxn ang="0">
                    <a:pos x="339" y="22"/>
                  </a:cxn>
                  <a:cxn ang="0">
                    <a:pos x="248" y="13"/>
                  </a:cxn>
                  <a:cxn ang="0">
                    <a:pos x="186" y="7"/>
                  </a:cxn>
                  <a:cxn ang="0">
                    <a:pos x="138" y="21"/>
                  </a:cxn>
                  <a:cxn ang="0">
                    <a:pos x="80" y="63"/>
                  </a:cxn>
                  <a:cxn ang="0">
                    <a:pos x="86" y="98"/>
                  </a:cxn>
                  <a:cxn ang="0">
                    <a:pos x="129" y="119"/>
                  </a:cxn>
                  <a:cxn ang="0">
                    <a:pos x="81" y="128"/>
                  </a:cxn>
                  <a:cxn ang="0">
                    <a:pos x="39" y="144"/>
                  </a:cxn>
                  <a:cxn ang="0">
                    <a:pos x="103" y="167"/>
                  </a:cxn>
                  <a:cxn ang="0">
                    <a:pos x="96" y="199"/>
                  </a:cxn>
                  <a:cxn ang="0">
                    <a:pos x="57" y="217"/>
                  </a:cxn>
                  <a:cxn ang="0">
                    <a:pos x="65" y="246"/>
                  </a:cxn>
                  <a:cxn ang="0">
                    <a:pos x="103" y="254"/>
                  </a:cxn>
                  <a:cxn ang="0">
                    <a:pos x="122" y="293"/>
                  </a:cxn>
                  <a:cxn ang="0">
                    <a:pos x="166" y="294"/>
                  </a:cxn>
                  <a:cxn ang="0">
                    <a:pos x="156" y="341"/>
                  </a:cxn>
                  <a:cxn ang="0">
                    <a:pos x="93" y="376"/>
                  </a:cxn>
                  <a:cxn ang="0">
                    <a:pos x="153" y="357"/>
                  </a:cxn>
                  <a:cxn ang="0">
                    <a:pos x="176" y="340"/>
                  </a:cxn>
                  <a:cxn ang="0">
                    <a:pos x="236" y="297"/>
                  </a:cxn>
                  <a:cxn ang="0">
                    <a:pos x="266" y="258"/>
                  </a:cxn>
                  <a:cxn ang="0">
                    <a:pos x="308" y="231"/>
                  </a:cxn>
                  <a:cxn ang="0">
                    <a:pos x="282" y="272"/>
                  </a:cxn>
                  <a:cxn ang="0">
                    <a:pos x="328" y="264"/>
                  </a:cxn>
                  <a:cxn ang="0">
                    <a:pos x="365" y="237"/>
                  </a:cxn>
                  <a:cxn ang="0">
                    <a:pos x="406" y="264"/>
                  </a:cxn>
                  <a:cxn ang="0">
                    <a:pos x="503" y="289"/>
                  </a:cxn>
                  <a:cxn ang="0">
                    <a:pos x="538" y="313"/>
                  </a:cxn>
                  <a:cxn ang="0">
                    <a:pos x="572" y="354"/>
                  </a:cxn>
                  <a:cxn ang="0">
                    <a:pos x="590" y="340"/>
                  </a:cxn>
                  <a:cxn ang="0">
                    <a:pos x="562" y="316"/>
                  </a:cxn>
                  <a:cxn ang="0">
                    <a:pos x="570" y="310"/>
                  </a:cxn>
                  <a:cxn ang="0">
                    <a:pos x="598" y="336"/>
                  </a:cxn>
                  <a:cxn ang="0">
                    <a:pos x="613" y="369"/>
                  </a:cxn>
                  <a:cxn ang="0">
                    <a:pos x="642" y="390"/>
                  </a:cxn>
                  <a:cxn ang="0">
                    <a:pos x="650" y="355"/>
                  </a:cxn>
                  <a:cxn ang="0">
                    <a:pos x="611" y="322"/>
                  </a:cxn>
                  <a:cxn ang="0">
                    <a:pos x="544" y="268"/>
                  </a:cxn>
                  <a:cxn ang="0">
                    <a:pos x="503" y="272"/>
                  </a:cxn>
                  <a:cxn ang="0">
                    <a:pos x="446" y="34"/>
                  </a:cxn>
                  <a:cxn ang="0">
                    <a:pos x="5729" y="451"/>
                  </a:cxn>
                  <a:cxn ang="0">
                    <a:pos x="5789" y="449"/>
                  </a:cxn>
                  <a:cxn ang="0">
                    <a:pos x="5885" y="422"/>
                  </a:cxn>
                  <a:cxn ang="0">
                    <a:pos x="5833" y="269"/>
                  </a:cxn>
                  <a:cxn ang="0">
                    <a:pos x="5878" y="207"/>
                  </a:cxn>
                  <a:cxn ang="0">
                    <a:pos x="5836" y="192"/>
                  </a:cxn>
                  <a:cxn ang="0">
                    <a:pos x="15" y="421"/>
                  </a:cxn>
                  <a:cxn ang="0">
                    <a:pos x="556" y="326"/>
                  </a:cxn>
                  <a:cxn ang="0">
                    <a:pos x="78" y="379"/>
                  </a:cxn>
                  <a:cxn ang="0">
                    <a:pos x="143" y="377"/>
                  </a:cxn>
                  <a:cxn ang="0">
                    <a:pos x="588" y="358"/>
                  </a:cxn>
                  <a:cxn ang="0">
                    <a:pos x="616" y="390"/>
                  </a:cxn>
                  <a:cxn ang="0">
                    <a:pos x="606" y="357"/>
                  </a:cxn>
                  <a:cxn ang="0">
                    <a:pos x="235" y="334"/>
                  </a:cxn>
                  <a:cxn ang="0">
                    <a:pos x="266" y="329"/>
                  </a:cxn>
                  <a:cxn ang="0">
                    <a:pos x="582" y="328"/>
                  </a:cxn>
                  <a:cxn ang="0">
                    <a:pos x="261" y="300"/>
                  </a:cxn>
                  <a:cxn ang="0">
                    <a:pos x="556" y="286"/>
                  </a:cxn>
                  <a:cxn ang="0">
                    <a:pos x="25" y="264"/>
                  </a:cxn>
                </a:cxnLst>
                <a:rect l="0" t="0" r="r" b="b"/>
                <a:pathLst>
                  <a:path w="5885" h="462">
                    <a:moveTo>
                      <a:pt x="446" y="34"/>
                    </a:moveTo>
                    <a:lnTo>
                      <a:pt x="446" y="34"/>
                    </a:lnTo>
                    <a:lnTo>
                      <a:pt x="432" y="27"/>
                    </a:lnTo>
                    <a:lnTo>
                      <a:pt x="424" y="26"/>
                    </a:lnTo>
                    <a:lnTo>
                      <a:pt x="414" y="26"/>
                    </a:lnTo>
                    <a:lnTo>
                      <a:pt x="414" y="32"/>
                    </a:lnTo>
                    <a:lnTo>
                      <a:pt x="399" y="32"/>
                    </a:lnTo>
                    <a:lnTo>
                      <a:pt x="398" y="27"/>
                    </a:lnTo>
                    <a:lnTo>
                      <a:pt x="378" y="27"/>
                    </a:lnTo>
                    <a:lnTo>
                      <a:pt x="378" y="23"/>
                    </a:lnTo>
                    <a:lnTo>
                      <a:pt x="368" y="23"/>
                    </a:lnTo>
                    <a:lnTo>
                      <a:pt x="358" y="25"/>
                    </a:lnTo>
                    <a:lnTo>
                      <a:pt x="350" y="26"/>
                    </a:lnTo>
                    <a:lnTo>
                      <a:pt x="342" y="26"/>
                    </a:lnTo>
                    <a:lnTo>
                      <a:pt x="339" y="22"/>
                    </a:lnTo>
                    <a:lnTo>
                      <a:pt x="337" y="22"/>
                    </a:lnTo>
                    <a:lnTo>
                      <a:pt x="337" y="23"/>
                    </a:lnTo>
                    <a:lnTo>
                      <a:pt x="334" y="23"/>
                    </a:lnTo>
                    <a:lnTo>
                      <a:pt x="331" y="23"/>
                    </a:lnTo>
                    <a:lnTo>
                      <a:pt x="326" y="21"/>
                    </a:lnTo>
                    <a:lnTo>
                      <a:pt x="319" y="17"/>
                    </a:lnTo>
                    <a:lnTo>
                      <a:pt x="311" y="17"/>
                    </a:lnTo>
                    <a:lnTo>
                      <a:pt x="305" y="21"/>
                    </a:lnTo>
                    <a:lnTo>
                      <a:pt x="300" y="22"/>
                    </a:lnTo>
                    <a:lnTo>
                      <a:pt x="292" y="22"/>
                    </a:lnTo>
                    <a:lnTo>
                      <a:pt x="279" y="19"/>
                    </a:lnTo>
                    <a:lnTo>
                      <a:pt x="264" y="15"/>
                    </a:lnTo>
                    <a:lnTo>
                      <a:pt x="261" y="11"/>
                    </a:lnTo>
                    <a:lnTo>
                      <a:pt x="254" y="11"/>
                    </a:lnTo>
                    <a:lnTo>
                      <a:pt x="248" y="13"/>
                    </a:lnTo>
                    <a:lnTo>
                      <a:pt x="236" y="14"/>
                    </a:lnTo>
                    <a:lnTo>
                      <a:pt x="235" y="13"/>
                    </a:lnTo>
                    <a:lnTo>
                      <a:pt x="233" y="10"/>
                    </a:lnTo>
                    <a:lnTo>
                      <a:pt x="232" y="7"/>
                    </a:lnTo>
                    <a:lnTo>
                      <a:pt x="228" y="5"/>
                    </a:lnTo>
                    <a:lnTo>
                      <a:pt x="214" y="14"/>
                    </a:lnTo>
                    <a:lnTo>
                      <a:pt x="212" y="11"/>
                    </a:lnTo>
                    <a:lnTo>
                      <a:pt x="212" y="10"/>
                    </a:lnTo>
                    <a:lnTo>
                      <a:pt x="210" y="5"/>
                    </a:lnTo>
                    <a:lnTo>
                      <a:pt x="210" y="2"/>
                    </a:lnTo>
                    <a:lnTo>
                      <a:pt x="207" y="0"/>
                    </a:lnTo>
                    <a:lnTo>
                      <a:pt x="200" y="0"/>
                    </a:lnTo>
                    <a:lnTo>
                      <a:pt x="194" y="0"/>
                    </a:lnTo>
                    <a:lnTo>
                      <a:pt x="189" y="3"/>
                    </a:lnTo>
                    <a:lnTo>
                      <a:pt x="186" y="7"/>
                    </a:lnTo>
                    <a:lnTo>
                      <a:pt x="179" y="11"/>
                    </a:lnTo>
                    <a:lnTo>
                      <a:pt x="174" y="13"/>
                    </a:lnTo>
                    <a:lnTo>
                      <a:pt x="171" y="11"/>
                    </a:lnTo>
                    <a:lnTo>
                      <a:pt x="168" y="11"/>
                    </a:lnTo>
                    <a:lnTo>
                      <a:pt x="163" y="11"/>
                    </a:lnTo>
                    <a:lnTo>
                      <a:pt x="161" y="14"/>
                    </a:lnTo>
                    <a:lnTo>
                      <a:pt x="159" y="15"/>
                    </a:lnTo>
                    <a:lnTo>
                      <a:pt x="158" y="15"/>
                    </a:lnTo>
                    <a:lnTo>
                      <a:pt x="158" y="13"/>
                    </a:lnTo>
                    <a:lnTo>
                      <a:pt x="156" y="11"/>
                    </a:lnTo>
                    <a:lnTo>
                      <a:pt x="153" y="11"/>
                    </a:lnTo>
                    <a:lnTo>
                      <a:pt x="153" y="15"/>
                    </a:lnTo>
                    <a:lnTo>
                      <a:pt x="145" y="15"/>
                    </a:lnTo>
                    <a:lnTo>
                      <a:pt x="143" y="21"/>
                    </a:lnTo>
                    <a:lnTo>
                      <a:pt x="138" y="21"/>
                    </a:lnTo>
                    <a:lnTo>
                      <a:pt x="133" y="21"/>
                    </a:lnTo>
                    <a:lnTo>
                      <a:pt x="130" y="19"/>
                    </a:lnTo>
                    <a:lnTo>
                      <a:pt x="125" y="21"/>
                    </a:lnTo>
                    <a:lnTo>
                      <a:pt x="121" y="22"/>
                    </a:lnTo>
                    <a:lnTo>
                      <a:pt x="117" y="26"/>
                    </a:lnTo>
                    <a:lnTo>
                      <a:pt x="114" y="31"/>
                    </a:lnTo>
                    <a:lnTo>
                      <a:pt x="109" y="34"/>
                    </a:lnTo>
                    <a:lnTo>
                      <a:pt x="106" y="35"/>
                    </a:lnTo>
                    <a:lnTo>
                      <a:pt x="104" y="35"/>
                    </a:lnTo>
                    <a:lnTo>
                      <a:pt x="103" y="35"/>
                    </a:lnTo>
                    <a:lnTo>
                      <a:pt x="99" y="49"/>
                    </a:lnTo>
                    <a:lnTo>
                      <a:pt x="96" y="57"/>
                    </a:lnTo>
                    <a:lnTo>
                      <a:pt x="95" y="62"/>
                    </a:lnTo>
                    <a:lnTo>
                      <a:pt x="89" y="63"/>
                    </a:lnTo>
                    <a:lnTo>
                      <a:pt x="80" y="63"/>
                    </a:lnTo>
                    <a:lnTo>
                      <a:pt x="67" y="63"/>
                    </a:lnTo>
                    <a:lnTo>
                      <a:pt x="63" y="64"/>
                    </a:lnTo>
                    <a:lnTo>
                      <a:pt x="60" y="67"/>
                    </a:lnTo>
                    <a:lnTo>
                      <a:pt x="54" y="66"/>
                    </a:lnTo>
                    <a:lnTo>
                      <a:pt x="49" y="64"/>
                    </a:lnTo>
                    <a:lnTo>
                      <a:pt x="45" y="64"/>
                    </a:lnTo>
                    <a:lnTo>
                      <a:pt x="45" y="78"/>
                    </a:lnTo>
                    <a:lnTo>
                      <a:pt x="45" y="79"/>
                    </a:lnTo>
                    <a:lnTo>
                      <a:pt x="42" y="80"/>
                    </a:lnTo>
                    <a:lnTo>
                      <a:pt x="52" y="85"/>
                    </a:lnTo>
                    <a:lnTo>
                      <a:pt x="62" y="87"/>
                    </a:lnTo>
                    <a:lnTo>
                      <a:pt x="68" y="94"/>
                    </a:lnTo>
                    <a:lnTo>
                      <a:pt x="75" y="98"/>
                    </a:lnTo>
                    <a:lnTo>
                      <a:pt x="80" y="98"/>
                    </a:lnTo>
                    <a:lnTo>
                      <a:pt x="86" y="98"/>
                    </a:lnTo>
                    <a:lnTo>
                      <a:pt x="86" y="100"/>
                    </a:lnTo>
                    <a:lnTo>
                      <a:pt x="86" y="103"/>
                    </a:lnTo>
                    <a:lnTo>
                      <a:pt x="86" y="107"/>
                    </a:lnTo>
                    <a:lnTo>
                      <a:pt x="88" y="108"/>
                    </a:lnTo>
                    <a:lnTo>
                      <a:pt x="93" y="108"/>
                    </a:lnTo>
                    <a:lnTo>
                      <a:pt x="95" y="107"/>
                    </a:lnTo>
                    <a:lnTo>
                      <a:pt x="99" y="105"/>
                    </a:lnTo>
                    <a:lnTo>
                      <a:pt x="106" y="107"/>
                    </a:lnTo>
                    <a:lnTo>
                      <a:pt x="109" y="107"/>
                    </a:lnTo>
                    <a:lnTo>
                      <a:pt x="114" y="107"/>
                    </a:lnTo>
                    <a:lnTo>
                      <a:pt x="117" y="107"/>
                    </a:lnTo>
                    <a:lnTo>
                      <a:pt x="117" y="108"/>
                    </a:lnTo>
                    <a:lnTo>
                      <a:pt x="116" y="111"/>
                    </a:lnTo>
                    <a:lnTo>
                      <a:pt x="114" y="112"/>
                    </a:lnTo>
                    <a:lnTo>
                      <a:pt x="129" y="119"/>
                    </a:lnTo>
                    <a:lnTo>
                      <a:pt x="127" y="118"/>
                    </a:lnTo>
                    <a:lnTo>
                      <a:pt x="130" y="118"/>
                    </a:lnTo>
                    <a:lnTo>
                      <a:pt x="135" y="116"/>
                    </a:lnTo>
                    <a:lnTo>
                      <a:pt x="135" y="122"/>
                    </a:lnTo>
                    <a:lnTo>
                      <a:pt x="117" y="120"/>
                    </a:lnTo>
                    <a:lnTo>
                      <a:pt x="116" y="122"/>
                    </a:lnTo>
                    <a:lnTo>
                      <a:pt x="114" y="124"/>
                    </a:lnTo>
                    <a:lnTo>
                      <a:pt x="122" y="124"/>
                    </a:lnTo>
                    <a:lnTo>
                      <a:pt x="125" y="132"/>
                    </a:lnTo>
                    <a:lnTo>
                      <a:pt x="122" y="128"/>
                    </a:lnTo>
                    <a:lnTo>
                      <a:pt x="114" y="135"/>
                    </a:lnTo>
                    <a:lnTo>
                      <a:pt x="104" y="134"/>
                    </a:lnTo>
                    <a:lnTo>
                      <a:pt x="95" y="132"/>
                    </a:lnTo>
                    <a:lnTo>
                      <a:pt x="80" y="128"/>
                    </a:lnTo>
                    <a:lnTo>
                      <a:pt x="81" y="128"/>
                    </a:lnTo>
                    <a:lnTo>
                      <a:pt x="81" y="127"/>
                    </a:lnTo>
                    <a:lnTo>
                      <a:pt x="81" y="122"/>
                    </a:lnTo>
                    <a:lnTo>
                      <a:pt x="80" y="114"/>
                    </a:lnTo>
                    <a:lnTo>
                      <a:pt x="51" y="122"/>
                    </a:lnTo>
                    <a:lnTo>
                      <a:pt x="51" y="131"/>
                    </a:lnTo>
                    <a:lnTo>
                      <a:pt x="47" y="131"/>
                    </a:lnTo>
                    <a:lnTo>
                      <a:pt x="42" y="131"/>
                    </a:lnTo>
                    <a:lnTo>
                      <a:pt x="39" y="130"/>
                    </a:lnTo>
                    <a:lnTo>
                      <a:pt x="36" y="128"/>
                    </a:lnTo>
                    <a:lnTo>
                      <a:pt x="29" y="130"/>
                    </a:lnTo>
                    <a:lnTo>
                      <a:pt x="26" y="132"/>
                    </a:lnTo>
                    <a:lnTo>
                      <a:pt x="16" y="139"/>
                    </a:lnTo>
                    <a:lnTo>
                      <a:pt x="19" y="143"/>
                    </a:lnTo>
                    <a:lnTo>
                      <a:pt x="37" y="144"/>
                    </a:lnTo>
                    <a:lnTo>
                      <a:pt x="39" y="144"/>
                    </a:lnTo>
                    <a:lnTo>
                      <a:pt x="41" y="145"/>
                    </a:lnTo>
                    <a:lnTo>
                      <a:pt x="39" y="148"/>
                    </a:lnTo>
                    <a:lnTo>
                      <a:pt x="33" y="149"/>
                    </a:lnTo>
                    <a:lnTo>
                      <a:pt x="36" y="152"/>
                    </a:lnTo>
                    <a:lnTo>
                      <a:pt x="37" y="154"/>
                    </a:lnTo>
                    <a:lnTo>
                      <a:pt x="39" y="155"/>
                    </a:lnTo>
                    <a:lnTo>
                      <a:pt x="41" y="159"/>
                    </a:lnTo>
                    <a:lnTo>
                      <a:pt x="42" y="162"/>
                    </a:lnTo>
                    <a:lnTo>
                      <a:pt x="49" y="164"/>
                    </a:lnTo>
                    <a:lnTo>
                      <a:pt x="54" y="164"/>
                    </a:lnTo>
                    <a:lnTo>
                      <a:pt x="67" y="164"/>
                    </a:lnTo>
                    <a:lnTo>
                      <a:pt x="95" y="160"/>
                    </a:lnTo>
                    <a:lnTo>
                      <a:pt x="99" y="164"/>
                    </a:lnTo>
                    <a:lnTo>
                      <a:pt x="101" y="165"/>
                    </a:lnTo>
                    <a:lnTo>
                      <a:pt x="103" y="167"/>
                    </a:lnTo>
                    <a:lnTo>
                      <a:pt x="107" y="162"/>
                    </a:lnTo>
                    <a:lnTo>
                      <a:pt x="116" y="160"/>
                    </a:lnTo>
                    <a:lnTo>
                      <a:pt x="122" y="160"/>
                    </a:lnTo>
                    <a:lnTo>
                      <a:pt x="135" y="162"/>
                    </a:lnTo>
                    <a:lnTo>
                      <a:pt x="132" y="172"/>
                    </a:lnTo>
                    <a:lnTo>
                      <a:pt x="132" y="177"/>
                    </a:lnTo>
                    <a:lnTo>
                      <a:pt x="132" y="185"/>
                    </a:lnTo>
                    <a:lnTo>
                      <a:pt x="125" y="189"/>
                    </a:lnTo>
                    <a:lnTo>
                      <a:pt x="117" y="192"/>
                    </a:lnTo>
                    <a:lnTo>
                      <a:pt x="116" y="192"/>
                    </a:lnTo>
                    <a:lnTo>
                      <a:pt x="116" y="189"/>
                    </a:lnTo>
                    <a:lnTo>
                      <a:pt x="114" y="189"/>
                    </a:lnTo>
                    <a:lnTo>
                      <a:pt x="107" y="195"/>
                    </a:lnTo>
                    <a:lnTo>
                      <a:pt x="103" y="199"/>
                    </a:lnTo>
                    <a:lnTo>
                      <a:pt x="96" y="199"/>
                    </a:lnTo>
                    <a:lnTo>
                      <a:pt x="89" y="199"/>
                    </a:lnTo>
                    <a:lnTo>
                      <a:pt x="86" y="192"/>
                    </a:lnTo>
                    <a:lnTo>
                      <a:pt x="81" y="194"/>
                    </a:lnTo>
                    <a:lnTo>
                      <a:pt x="78" y="192"/>
                    </a:lnTo>
                    <a:lnTo>
                      <a:pt x="73" y="197"/>
                    </a:lnTo>
                    <a:lnTo>
                      <a:pt x="68" y="200"/>
                    </a:lnTo>
                    <a:lnTo>
                      <a:pt x="67" y="203"/>
                    </a:lnTo>
                    <a:lnTo>
                      <a:pt x="68" y="203"/>
                    </a:lnTo>
                    <a:lnTo>
                      <a:pt x="78" y="203"/>
                    </a:lnTo>
                    <a:lnTo>
                      <a:pt x="78" y="208"/>
                    </a:lnTo>
                    <a:lnTo>
                      <a:pt x="70" y="207"/>
                    </a:lnTo>
                    <a:lnTo>
                      <a:pt x="68" y="209"/>
                    </a:lnTo>
                    <a:lnTo>
                      <a:pt x="67" y="213"/>
                    </a:lnTo>
                    <a:lnTo>
                      <a:pt x="60" y="216"/>
                    </a:lnTo>
                    <a:lnTo>
                      <a:pt x="57" y="217"/>
                    </a:lnTo>
                    <a:lnTo>
                      <a:pt x="54" y="218"/>
                    </a:lnTo>
                    <a:lnTo>
                      <a:pt x="54" y="221"/>
                    </a:lnTo>
                    <a:lnTo>
                      <a:pt x="54" y="225"/>
                    </a:lnTo>
                    <a:lnTo>
                      <a:pt x="51" y="227"/>
                    </a:lnTo>
                    <a:lnTo>
                      <a:pt x="47" y="229"/>
                    </a:lnTo>
                    <a:lnTo>
                      <a:pt x="55" y="236"/>
                    </a:lnTo>
                    <a:lnTo>
                      <a:pt x="63" y="239"/>
                    </a:lnTo>
                    <a:lnTo>
                      <a:pt x="70" y="241"/>
                    </a:lnTo>
                    <a:lnTo>
                      <a:pt x="86" y="241"/>
                    </a:lnTo>
                    <a:lnTo>
                      <a:pt x="80" y="249"/>
                    </a:lnTo>
                    <a:lnTo>
                      <a:pt x="77" y="246"/>
                    </a:lnTo>
                    <a:lnTo>
                      <a:pt x="73" y="242"/>
                    </a:lnTo>
                    <a:lnTo>
                      <a:pt x="68" y="242"/>
                    </a:lnTo>
                    <a:lnTo>
                      <a:pt x="65" y="245"/>
                    </a:lnTo>
                    <a:lnTo>
                      <a:pt x="65" y="246"/>
                    </a:lnTo>
                    <a:lnTo>
                      <a:pt x="67" y="248"/>
                    </a:lnTo>
                    <a:lnTo>
                      <a:pt x="67" y="252"/>
                    </a:lnTo>
                    <a:lnTo>
                      <a:pt x="75" y="252"/>
                    </a:lnTo>
                    <a:lnTo>
                      <a:pt x="77" y="252"/>
                    </a:lnTo>
                    <a:lnTo>
                      <a:pt x="77" y="253"/>
                    </a:lnTo>
                    <a:lnTo>
                      <a:pt x="73" y="254"/>
                    </a:lnTo>
                    <a:lnTo>
                      <a:pt x="73" y="258"/>
                    </a:lnTo>
                    <a:lnTo>
                      <a:pt x="73" y="260"/>
                    </a:lnTo>
                    <a:lnTo>
                      <a:pt x="80" y="269"/>
                    </a:lnTo>
                    <a:lnTo>
                      <a:pt x="93" y="269"/>
                    </a:lnTo>
                    <a:lnTo>
                      <a:pt x="99" y="268"/>
                    </a:lnTo>
                    <a:lnTo>
                      <a:pt x="101" y="265"/>
                    </a:lnTo>
                    <a:lnTo>
                      <a:pt x="103" y="263"/>
                    </a:lnTo>
                    <a:lnTo>
                      <a:pt x="103" y="258"/>
                    </a:lnTo>
                    <a:lnTo>
                      <a:pt x="103" y="254"/>
                    </a:lnTo>
                    <a:lnTo>
                      <a:pt x="107" y="257"/>
                    </a:lnTo>
                    <a:lnTo>
                      <a:pt x="109" y="258"/>
                    </a:lnTo>
                    <a:lnTo>
                      <a:pt x="107" y="260"/>
                    </a:lnTo>
                    <a:lnTo>
                      <a:pt x="106" y="260"/>
                    </a:lnTo>
                    <a:lnTo>
                      <a:pt x="107" y="264"/>
                    </a:lnTo>
                    <a:lnTo>
                      <a:pt x="109" y="271"/>
                    </a:lnTo>
                    <a:lnTo>
                      <a:pt x="116" y="276"/>
                    </a:lnTo>
                    <a:lnTo>
                      <a:pt x="114" y="280"/>
                    </a:lnTo>
                    <a:lnTo>
                      <a:pt x="114" y="281"/>
                    </a:lnTo>
                    <a:lnTo>
                      <a:pt x="114" y="282"/>
                    </a:lnTo>
                    <a:lnTo>
                      <a:pt x="112" y="282"/>
                    </a:lnTo>
                    <a:lnTo>
                      <a:pt x="117" y="284"/>
                    </a:lnTo>
                    <a:lnTo>
                      <a:pt x="116" y="294"/>
                    </a:lnTo>
                    <a:lnTo>
                      <a:pt x="119" y="294"/>
                    </a:lnTo>
                    <a:lnTo>
                      <a:pt x="122" y="293"/>
                    </a:lnTo>
                    <a:lnTo>
                      <a:pt x="129" y="289"/>
                    </a:lnTo>
                    <a:lnTo>
                      <a:pt x="133" y="285"/>
                    </a:lnTo>
                    <a:lnTo>
                      <a:pt x="135" y="284"/>
                    </a:lnTo>
                    <a:lnTo>
                      <a:pt x="140" y="282"/>
                    </a:lnTo>
                    <a:lnTo>
                      <a:pt x="143" y="284"/>
                    </a:lnTo>
                    <a:lnTo>
                      <a:pt x="143" y="285"/>
                    </a:lnTo>
                    <a:lnTo>
                      <a:pt x="143" y="286"/>
                    </a:lnTo>
                    <a:lnTo>
                      <a:pt x="145" y="289"/>
                    </a:lnTo>
                    <a:lnTo>
                      <a:pt x="148" y="289"/>
                    </a:lnTo>
                    <a:lnTo>
                      <a:pt x="151" y="286"/>
                    </a:lnTo>
                    <a:lnTo>
                      <a:pt x="153" y="286"/>
                    </a:lnTo>
                    <a:lnTo>
                      <a:pt x="156" y="286"/>
                    </a:lnTo>
                    <a:lnTo>
                      <a:pt x="163" y="297"/>
                    </a:lnTo>
                    <a:lnTo>
                      <a:pt x="166" y="296"/>
                    </a:lnTo>
                    <a:lnTo>
                      <a:pt x="166" y="294"/>
                    </a:lnTo>
                    <a:lnTo>
                      <a:pt x="166" y="292"/>
                    </a:lnTo>
                    <a:lnTo>
                      <a:pt x="174" y="293"/>
                    </a:lnTo>
                    <a:lnTo>
                      <a:pt x="181" y="293"/>
                    </a:lnTo>
                    <a:lnTo>
                      <a:pt x="187" y="292"/>
                    </a:lnTo>
                    <a:lnTo>
                      <a:pt x="199" y="286"/>
                    </a:lnTo>
                    <a:lnTo>
                      <a:pt x="195" y="293"/>
                    </a:lnTo>
                    <a:lnTo>
                      <a:pt x="194" y="300"/>
                    </a:lnTo>
                    <a:lnTo>
                      <a:pt x="187" y="304"/>
                    </a:lnTo>
                    <a:lnTo>
                      <a:pt x="181" y="310"/>
                    </a:lnTo>
                    <a:lnTo>
                      <a:pt x="181" y="313"/>
                    </a:lnTo>
                    <a:lnTo>
                      <a:pt x="181" y="316"/>
                    </a:lnTo>
                    <a:lnTo>
                      <a:pt x="181" y="322"/>
                    </a:lnTo>
                    <a:lnTo>
                      <a:pt x="171" y="334"/>
                    </a:lnTo>
                    <a:lnTo>
                      <a:pt x="163" y="338"/>
                    </a:lnTo>
                    <a:lnTo>
                      <a:pt x="156" y="341"/>
                    </a:lnTo>
                    <a:lnTo>
                      <a:pt x="140" y="348"/>
                    </a:lnTo>
                    <a:lnTo>
                      <a:pt x="142" y="351"/>
                    </a:lnTo>
                    <a:lnTo>
                      <a:pt x="140" y="357"/>
                    </a:lnTo>
                    <a:lnTo>
                      <a:pt x="133" y="357"/>
                    </a:lnTo>
                    <a:lnTo>
                      <a:pt x="130" y="358"/>
                    </a:lnTo>
                    <a:lnTo>
                      <a:pt x="132" y="358"/>
                    </a:lnTo>
                    <a:lnTo>
                      <a:pt x="129" y="357"/>
                    </a:lnTo>
                    <a:lnTo>
                      <a:pt x="122" y="355"/>
                    </a:lnTo>
                    <a:lnTo>
                      <a:pt x="116" y="357"/>
                    </a:lnTo>
                    <a:lnTo>
                      <a:pt x="112" y="359"/>
                    </a:lnTo>
                    <a:lnTo>
                      <a:pt x="107" y="366"/>
                    </a:lnTo>
                    <a:lnTo>
                      <a:pt x="103" y="373"/>
                    </a:lnTo>
                    <a:lnTo>
                      <a:pt x="99" y="373"/>
                    </a:lnTo>
                    <a:lnTo>
                      <a:pt x="95" y="373"/>
                    </a:lnTo>
                    <a:lnTo>
                      <a:pt x="93" y="376"/>
                    </a:lnTo>
                    <a:lnTo>
                      <a:pt x="93" y="379"/>
                    </a:lnTo>
                    <a:lnTo>
                      <a:pt x="101" y="377"/>
                    </a:lnTo>
                    <a:lnTo>
                      <a:pt x="107" y="376"/>
                    </a:lnTo>
                    <a:lnTo>
                      <a:pt x="112" y="370"/>
                    </a:lnTo>
                    <a:lnTo>
                      <a:pt x="117" y="361"/>
                    </a:lnTo>
                    <a:lnTo>
                      <a:pt x="121" y="361"/>
                    </a:lnTo>
                    <a:lnTo>
                      <a:pt x="125" y="361"/>
                    </a:lnTo>
                    <a:lnTo>
                      <a:pt x="122" y="362"/>
                    </a:lnTo>
                    <a:lnTo>
                      <a:pt x="122" y="366"/>
                    </a:lnTo>
                    <a:lnTo>
                      <a:pt x="122" y="367"/>
                    </a:lnTo>
                    <a:lnTo>
                      <a:pt x="127" y="367"/>
                    </a:lnTo>
                    <a:lnTo>
                      <a:pt x="132" y="366"/>
                    </a:lnTo>
                    <a:lnTo>
                      <a:pt x="140" y="362"/>
                    </a:lnTo>
                    <a:lnTo>
                      <a:pt x="147" y="358"/>
                    </a:lnTo>
                    <a:lnTo>
                      <a:pt x="153" y="357"/>
                    </a:lnTo>
                    <a:lnTo>
                      <a:pt x="155" y="357"/>
                    </a:lnTo>
                    <a:lnTo>
                      <a:pt x="156" y="358"/>
                    </a:lnTo>
                    <a:lnTo>
                      <a:pt x="158" y="358"/>
                    </a:lnTo>
                    <a:lnTo>
                      <a:pt x="159" y="351"/>
                    </a:lnTo>
                    <a:lnTo>
                      <a:pt x="161" y="351"/>
                    </a:lnTo>
                    <a:lnTo>
                      <a:pt x="163" y="354"/>
                    </a:lnTo>
                    <a:lnTo>
                      <a:pt x="163" y="355"/>
                    </a:lnTo>
                    <a:lnTo>
                      <a:pt x="166" y="355"/>
                    </a:lnTo>
                    <a:lnTo>
                      <a:pt x="166" y="350"/>
                    </a:lnTo>
                    <a:lnTo>
                      <a:pt x="166" y="346"/>
                    </a:lnTo>
                    <a:lnTo>
                      <a:pt x="174" y="345"/>
                    </a:lnTo>
                    <a:lnTo>
                      <a:pt x="173" y="341"/>
                    </a:lnTo>
                    <a:lnTo>
                      <a:pt x="173" y="340"/>
                    </a:lnTo>
                    <a:lnTo>
                      <a:pt x="174" y="340"/>
                    </a:lnTo>
                    <a:lnTo>
                      <a:pt x="176" y="340"/>
                    </a:lnTo>
                    <a:lnTo>
                      <a:pt x="181" y="340"/>
                    </a:lnTo>
                    <a:lnTo>
                      <a:pt x="189" y="336"/>
                    </a:lnTo>
                    <a:lnTo>
                      <a:pt x="199" y="329"/>
                    </a:lnTo>
                    <a:lnTo>
                      <a:pt x="195" y="323"/>
                    </a:lnTo>
                    <a:lnTo>
                      <a:pt x="199" y="322"/>
                    </a:lnTo>
                    <a:lnTo>
                      <a:pt x="200" y="322"/>
                    </a:lnTo>
                    <a:lnTo>
                      <a:pt x="209" y="318"/>
                    </a:lnTo>
                    <a:lnTo>
                      <a:pt x="215" y="313"/>
                    </a:lnTo>
                    <a:lnTo>
                      <a:pt x="223" y="305"/>
                    </a:lnTo>
                    <a:lnTo>
                      <a:pt x="226" y="304"/>
                    </a:lnTo>
                    <a:lnTo>
                      <a:pt x="232" y="304"/>
                    </a:lnTo>
                    <a:lnTo>
                      <a:pt x="233" y="304"/>
                    </a:lnTo>
                    <a:lnTo>
                      <a:pt x="236" y="304"/>
                    </a:lnTo>
                    <a:lnTo>
                      <a:pt x="236" y="301"/>
                    </a:lnTo>
                    <a:lnTo>
                      <a:pt x="236" y="297"/>
                    </a:lnTo>
                    <a:lnTo>
                      <a:pt x="238" y="294"/>
                    </a:lnTo>
                    <a:lnTo>
                      <a:pt x="241" y="293"/>
                    </a:lnTo>
                    <a:lnTo>
                      <a:pt x="249" y="292"/>
                    </a:lnTo>
                    <a:lnTo>
                      <a:pt x="249" y="286"/>
                    </a:lnTo>
                    <a:lnTo>
                      <a:pt x="241" y="286"/>
                    </a:lnTo>
                    <a:lnTo>
                      <a:pt x="236" y="286"/>
                    </a:lnTo>
                    <a:lnTo>
                      <a:pt x="240" y="278"/>
                    </a:lnTo>
                    <a:lnTo>
                      <a:pt x="244" y="272"/>
                    </a:lnTo>
                    <a:lnTo>
                      <a:pt x="249" y="269"/>
                    </a:lnTo>
                    <a:lnTo>
                      <a:pt x="259" y="264"/>
                    </a:lnTo>
                    <a:lnTo>
                      <a:pt x="258" y="261"/>
                    </a:lnTo>
                    <a:lnTo>
                      <a:pt x="258" y="260"/>
                    </a:lnTo>
                    <a:lnTo>
                      <a:pt x="258" y="258"/>
                    </a:lnTo>
                    <a:lnTo>
                      <a:pt x="261" y="258"/>
                    </a:lnTo>
                    <a:lnTo>
                      <a:pt x="266" y="258"/>
                    </a:lnTo>
                    <a:lnTo>
                      <a:pt x="266" y="253"/>
                    </a:lnTo>
                    <a:lnTo>
                      <a:pt x="267" y="250"/>
                    </a:lnTo>
                    <a:lnTo>
                      <a:pt x="270" y="249"/>
                    </a:lnTo>
                    <a:lnTo>
                      <a:pt x="274" y="249"/>
                    </a:lnTo>
                    <a:lnTo>
                      <a:pt x="279" y="248"/>
                    </a:lnTo>
                    <a:lnTo>
                      <a:pt x="280" y="246"/>
                    </a:lnTo>
                    <a:lnTo>
                      <a:pt x="280" y="242"/>
                    </a:lnTo>
                    <a:lnTo>
                      <a:pt x="280" y="241"/>
                    </a:lnTo>
                    <a:lnTo>
                      <a:pt x="280" y="240"/>
                    </a:lnTo>
                    <a:lnTo>
                      <a:pt x="293" y="231"/>
                    </a:lnTo>
                    <a:lnTo>
                      <a:pt x="298" y="231"/>
                    </a:lnTo>
                    <a:lnTo>
                      <a:pt x="300" y="232"/>
                    </a:lnTo>
                    <a:lnTo>
                      <a:pt x="300" y="235"/>
                    </a:lnTo>
                    <a:lnTo>
                      <a:pt x="302" y="236"/>
                    </a:lnTo>
                    <a:lnTo>
                      <a:pt x="308" y="231"/>
                    </a:lnTo>
                    <a:lnTo>
                      <a:pt x="313" y="231"/>
                    </a:lnTo>
                    <a:lnTo>
                      <a:pt x="314" y="232"/>
                    </a:lnTo>
                    <a:lnTo>
                      <a:pt x="313" y="235"/>
                    </a:lnTo>
                    <a:lnTo>
                      <a:pt x="308" y="236"/>
                    </a:lnTo>
                    <a:lnTo>
                      <a:pt x="308" y="240"/>
                    </a:lnTo>
                    <a:lnTo>
                      <a:pt x="313" y="240"/>
                    </a:lnTo>
                    <a:lnTo>
                      <a:pt x="313" y="241"/>
                    </a:lnTo>
                    <a:lnTo>
                      <a:pt x="314" y="242"/>
                    </a:lnTo>
                    <a:lnTo>
                      <a:pt x="305" y="241"/>
                    </a:lnTo>
                    <a:lnTo>
                      <a:pt x="302" y="241"/>
                    </a:lnTo>
                    <a:lnTo>
                      <a:pt x="295" y="241"/>
                    </a:lnTo>
                    <a:lnTo>
                      <a:pt x="288" y="248"/>
                    </a:lnTo>
                    <a:lnTo>
                      <a:pt x="285" y="248"/>
                    </a:lnTo>
                    <a:lnTo>
                      <a:pt x="279" y="272"/>
                    </a:lnTo>
                    <a:lnTo>
                      <a:pt x="282" y="272"/>
                    </a:lnTo>
                    <a:lnTo>
                      <a:pt x="287" y="272"/>
                    </a:lnTo>
                    <a:lnTo>
                      <a:pt x="287" y="276"/>
                    </a:lnTo>
                    <a:lnTo>
                      <a:pt x="277" y="281"/>
                    </a:lnTo>
                    <a:lnTo>
                      <a:pt x="279" y="282"/>
                    </a:lnTo>
                    <a:lnTo>
                      <a:pt x="280" y="284"/>
                    </a:lnTo>
                    <a:lnTo>
                      <a:pt x="302" y="278"/>
                    </a:lnTo>
                    <a:lnTo>
                      <a:pt x="302" y="274"/>
                    </a:lnTo>
                    <a:lnTo>
                      <a:pt x="306" y="273"/>
                    </a:lnTo>
                    <a:lnTo>
                      <a:pt x="313" y="272"/>
                    </a:lnTo>
                    <a:lnTo>
                      <a:pt x="313" y="271"/>
                    </a:lnTo>
                    <a:lnTo>
                      <a:pt x="314" y="268"/>
                    </a:lnTo>
                    <a:lnTo>
                      <a:pt x="316" y="264"/>
                    </a:lnTo>
                    <a:lnTo>
                      <a:pt x="319" y="263"/>
                    </a:lnTo>
                    <a:lnTo>
                      <a:pt x="324" y="263"/>
                    </a:lnTo>
                    <a:lnTo>
                      <a:pt x="328" y="264"/>
                    </a:lnTo>
                    <a:lnTo>
                      <a:pt x="332" y="265"/>
                    </a:lnTo>
                    <a:lnTo>
                      <a:pt x="337" y="265"/>
                    </a:lnTo>
                    <a:lnTo>
                      <a:pt x="340" y="263"/>
                    </a:lnTo>
                    <a:lnTo>
                      <a:pt x="344" y="260"/>
                    </a:lnTo>
                    <a:lnTo>
                      <a:pt x="342" y="253"/>
                    </a:lnTo>
                    <a:lnTo>
                      <a:pt x="342" y="252"/>
                    </a:lnTo>
                    <a:lnTo>
                      <a:pt x="334" y="249"/>
                    </a:lnTo>
                    <a:lnTo>
                      <a:pt x="334" y="245"/>
                    </a:lnTo>
                    <a:lnTo>
                      <a:pt x="334" y="240"/>
                    </a:lnTo>
                    <a:lnTo>
                      <a:pt x="350" y="241"/>
                    </a:lnTo>
                    <a:lnTo>
                      <a:pt x="357" y="241"/>
                    </a:lnTo>
                    <a:lnTo>
                      <a:pt x="363" y="240"/>
                    </a:lnTo>
                    <a:lnTo>
                      <a:pt x="363" y="239"/>
                    </a:lnTo>
                    <a:lnTo>
                      <a:pt x="363" y="237"/>
                    </a:lnTo>
                    <a:lnTo>
                      <a:pt x="365" y="237"/>
                    </a:lnTo>
                    <a:lnTo>
                      <a:pt x="365" y="242"/>
                    </a:lnTo>
                    <a:lnTo>
                      <a:pt x="368" y="245"/>
                    </a:lnTo>
                    <a:lnTo>
                      <a:pt x="365" y="246"/>
                    </a:lnTo>
                    <a:lnTo>
                      <a:pt x="378" y="249"/>
                    </a:lnTo>
                    <a:lnTo>
                      <a:pt x="376" y="250"/>
                    </a:lnTo>
                    <a:lnTo>
                      <a:pt x="376" y="253"/>
                    </a:lnTo>
                    <a:lnTo>
                      <a:pt x="378" y="258"/>
                    </a:lnTo>
                    <a:lnTo>
                      <a:pt x="381" y="258"/>
                    </a:lnTo>
                    <a:lnTo>
                      <a:pt x="383" y="257"/>
                    </a:lnTo>
                    <a:lnTo>
                      <a:pt x="386" y="257"/>
                    </a:lnTo>
                    <a:lnTo>
                      <a:pt x="391" y="254"/>
                    </a:lnTo>
                    <a:lnTo>
                      <a:pt x="393" y="263"/>
                    </a:lnTo>
                    <a:lnTo>
                      <a:pt x="396" y="263"/>
                    </a:lnTo>
                    <a:lnTo>
                      <a:pt x="398" y="263"/>
                    </a:lnTo>
                    <a:lnTo>
                      <a:pt x="406" y="264"/>
                    </a:lnTo>
                    <a:lnTo>
                      <a:pt x="406" y="265"/>
                    </a:lnTo>
                    <a:lnTo>
                      <a:pt x="412" y="265"/>
                    </a:lnTo>
                    <a:lnTo>
                      <a:pt x="420" y="265"/>
                    </a:lnTo>
                    <a:lnTo>
                      <a:pt x="425" y="264"/>
                    </a:lnTo>
                    <a:lnTo>
                      <a:pt x="435" y="264"/>
                    </a:lnTo>
                    <a:lnTo>
                      <a:pt x="446" y="268"/>
                    </a:lnTo>
                    <a:lnTo>
                      <a:pt x="458" y="272"/>
                    </a:lnTo>
                    <a:lnTo>
                      <a:pt x="471" y="276"/>
                    </a:lnTo>
                    <a:lnTo>
                      <a:pt x="477" y="276"/>
                    </a:lnTo>
                    <a:lnTo>
                      <a:pt x="484" y="276"/>
                    </a:lnTo>
                    <a:lnTo>
                      <a:pt x="486" y="274"/>
                    </a:lnTo>
                    <a:lnTo>
                      <a:pt x="487" y="272"/>
                    </a:lnTo>
                    <a:lnTo>
                      <a:pt x="486" y="282"/>
                    </a:lnTo>
                    <a:lnTo>
                      <a:pt x="494" y="286"/>
                    </a:lnTo>
                    <a:lnTo>
                      <a:pt x="503" y="289"/>
                    </a:lnTo>
                    <a:lnTo>
                      <a:pt x="503" y="282"/>
                    </a:lnTo>
                    <a:lnTo>
                      <a:pt x="507" y="282"/>
                    </a:lnTo>
                    <a:lnTo>
                      <a:pt x="512" y="282"/>
                    </a:lnTo>
                    <a:lnTo>
                      <a:pt x="512" y="284"/>
                    </a:lnTo>
                    <a:lnTo>
                      <a:pt x="510" y="286"/>
                    </a:lnTo>
                    <a:lnTo>
                      <a:pt x="507" y="292"/>
                    </a:lnTo>
                    <a:lnTo>
                      <a:pt x="507" y="294"/>
                    </a:lnTo>
                    <a:lnTo>
                      <a:pt x="513" y="294"/>
                    </a:lnTo>
                    <a:lnTo>
                      <a:pt x="523" y="306"/>
                    </a:lnTo>
                    <a:lnTo>
                      <a:pt x="526" y="305"/>
                    </a:lnTo>
                    <a:lnTo>
                      <a:pt x="528" y="305"/>
                    </a:lnTo>
                    <a:lnTo>
                      <a:pt x="530" y="305"/>
                    </a:lnTo>
                    <a:lnTo>
                      <a:pt x="530" y="312"/>
                    </a:lnTo>
                    <a:lnTo>
                      <a:pt x="536" y="313"/>
                    </a:lnTo>
                    <a:lnTo>
                      <a:pt x="538" y="313"/>
                    </a:lnTo>
                    <a:lnTo>
                      <a:pt x="536" y="316"/>
                    </a:lnTo>
                    <a:lnTo>
                      <a:pt x="536" y="317"/>
                    </a:lnTo>
                    <a:lnTo>
                      <a:pt x="538" y="317"/>
                    </a:lnTo>
                    <a:lnTo>
                      <a:pt x="541" y="316"/>
                    </a:lnTo>
                    <a:lnTo>
                      <a:pt x="541" y="318"/>
                    </a:lnTo>
                    <a:lnTo>
                      <a:pt x="541" y="323"/>
                    </a:lnTo>
                    <a:lnTo>
                      <a:pt x="554" y="329"/>
                    </a:lnTo>
                    <a:lnTo>
                      <a:pt x="554" y="333"/>
                    </a:lnTo>
                    <a:lnTo>
                      <a:pt x="554" y="336"/>
                    </a:lnTo>
                    <a:lnTo>
                      <a:pt x="559" y="344"/>
                    </a:lnTo>
                    <a:lnTo>
                      <a:pt x="565" y="350"/>
                    </a:lnTo>
                    <a:lnTo>
                      <a:pt x="569" y="350"/>
                    </a:lnTo>
                    <a:lnTo>
                      <a:pt x="569" y="351"/>
                    </a:lnTo>
                    <a:lnTo>
                      <a:pt x="570" y="355"/>
                    </a:lnTo>
                    <a:lnTo>
                      <a:pt x="572" y="354"/>
                    </a:lnTo>
                    <a:lnTo>
                      <a:pt x="575" y="351"/>
                    </a:lnTo>
                    <a:lnTo>
                      <a:pt x="572" y="348"/>
                    </a:lnTo>
                    <a:lnTo>
                      <a:pt x="582" y="351"/>
                    </a:lnTo>
                    <a:lnTo>
                      <a:pt x="580" y="354"/>
                    </a:lnTo>
                    <a:lnTo>
                      <a:pt x="579" y="357"/>
                    </a:lnTo>
                    <a:lnTo>
                      <a:pt x="582" y="357"/>
                    </a:lnTo>
                    <a:lnTo>
                      <a:pt x="585" y="358"/>
                    </a:lnTo>
                    <a:lnTo>
                      <a:pt x="583" y="350"/>
                    </a:lnTo>
                    <a:lnTo>
                      <a:pt x="585" y="349"/>
                    </a:lnTo>
                    <a:lnTo>
                      <a:pt x="585" y="350"/>
                    </a:lnTo>
                    <a:lnTo>
                      <a:pt x="585" y="351"/>
                    </a:lnTo>
                    <a:lnTo>
                      <a:pt x="591" y="351"/>
                    </a:lnTo>
                    <a:lnTo>
                      <a:pt x="591" y="346"/>
                    </a:lnTo>
                    <a:lnTo>
                      <a:pt x="593" y="340"/>
                    </a:lnTo>
                    <a:lnTo>
                      <a:pt x="590" y="340"/>
                    </a:lnTo>
                    <a:lnTo>
                      <a:pt x="590" y="338"/>
                    </a:lnTo>
                    <a:lnTo>
                      <a:pt x="585" y="338"/>
                    </a:lnTo>
                    <a:lnTo>
                      <a:pt x="582" y="338"/>
                    </a:lnTo>
                    <a:lnTo>
                      <a:pt x="582" y="346"/>
                    </a:lnTo>
                    <a:lnTo>
                      <a:pt x="570" y="345"/>
                    </a:lnTo>
                    <a:lnTo>
                      <a:pt x="570" y="341"/>
                    </a:lnTo>
                    <a:lnTo>
                      <a:pt x="569" y="338"/>
                    </a:lnTo>
                    <a:lnTo>
                      <a:pt x="569" y="334"/>
                    </a:lnTo>
                    <a:lnTo>
                      <a:pt x="562" y="333"/>
                    </a:lnTo>
                    <a:lnTo>
                      <a:pt x="569" y="328"/>
                    </a:lnTo>
                    <a:lnTo>
                      <a:pt x="565" y="322"/>
                    </a:lnTo>
                    <a:lnTo>
                      <a:pt x="562" y="322"/>
                    </a:lnTo>
                    <a:lnTo>
                      <a:pt x="562" y="321"/>
                    </a:lnTo>
                    <a:lnTo>
                      <a:pt x="562" y="318"/>
                    </a:lnTo>
                    <a:lnTo>
                      <a:pt x="562" y="316"/>
                    </a:lnTo>
                    <a:lnTo>
                      <a:pt x="556" y="313"/>
                    </a:lnTo>
                    <a:lnTo>
                      <a:pt x="551" y="313"/>
                    </a:lnTo>
                    <a:lnTo>
                      <a:pt x="544" y="313"/>
                    </a:lnTo>
                    <a:lnTo>
                      <a:pt x="541" y="312"/>
                    </a:lnTo>
                    <a:lnTo>
                      <a:pt x="542" y="312"/>
                    </a:lnTo>
                    <a:lnTo>
                      <a:pt x="551" y="310"/>
                    </a:lnTo>
                    <a:lnTo>
                      <a:pt x="557" y="306"/>
                    </a:lnTo>
                    <a:lnTo>
                      <a:pt x="557" y="310"/>
                    </a:lnTo>
                    <a:lnTo>
                      <a:pt x="557" y="312"/>
                    </a:lnTo>
                    <a:lnTo>
                      <a:pt x="562" y="312"/>
                    </a:lnTo>
                    <a:lnTo>
                      <a:pt x="559" y="308"/>
                    </a:lnTo>
                    <a:lnTo>
                      <a:pt x="559" y="304"/>
                    </a:lnTo>
                    <a:lnTo>
                      <a:pt x="559" y="300"/>
                    </a:lnTo>
                    <a:lnTo>
                      <a:pt x="562" y="297"/>
                    </a:lnTo>
                    <a:lnTo>
                      <a:pt x="570" y="310"/>
                    </a:lnTo>
                    <a:lnTo>
                      <a:pt x="575" y="310"/>
                    </a:lnTo>
                    <a:lnTo>
                      <a:pt x="579" y="310"/>
                    </a:lnTo>
                    <a:lnTo>
                      <a:pt x="579" y="313"/>
                    </a:lnTo>
                    <a:lnTo>
                      <a:pt x="582" y="313"/>
                    </a:lnTo>
                    <a:lnTo>
                      <a:pt x="585" y="313"/>
                    </a:lnTo>
                    <a:lnTo>
                      <a:pt x="588" y="314"/>
                    </a:lnTo>
                    <a:lnTo>
                      <a:pt x="585" y="316"/>
                    </a:lnTo>
                    <a:lnTo>
                      <a:pt x="583" y="317"/>
                    </a:lnTo>
                    <a:lnTo>
                      <a:pt x="583" y="321"/>
                    </a:lnTo>
                    <a:lnTo>
                      <a:pt x="585" y="322"/>
                    </a:lnTo>
                    <a:lnTo>
                      <a:pt x="590" y="325"/>
                    </a:lnTo>
                    <a:lnTo>
                      <a:pt x="590" y="328"/>
                    </a:lnTo>
                    <a:lnTo>
                      <a:pt x="590" y="332"/>
                    </a:lnTo>
                    <a:lnTo>
                      <a:pt x="591" y="336"/>
                    </a:lnTo>
                    <a:lnTo>
                      <a:pt x="598" y="336"/>
                    </a:lnTo>
                    <a:lnTo>
                      <a:pt x="598" y="341"/>
                    </a:lnTo>
                    <a:lnTo>
                      <a:pt x="600" y="345"/>
                    </a:lnTo>
                    <a:lnTo>
                      <a:pt x="598" y="346"/>
                    </a:lnTo>
                    <a:lnTo>
                      <a:pt x="596" y="350"/>
                    </a:lnTo>
                    <a:lnTo>
                      <a:pt x="598" y="350"/>
                    </a:lnTo>
                    <a:lnTo>
                      <a:pt x="600" y="351"/>
                    </a:lnTo>
                    <a:lnTo>
                      <a:pt x="600" y="346"/>
                    </a:lnTo>
                    <a:lnTo>
                      <a:pt x="606" y="349"/>
                    </a:lnTo>
                    <a:lnTo>
                      <a:pt x="608" y="350"/>
                    </a:lnTo>
                    <a:lnTo>
                      <a:pt x="611" y="350"/>
                    </a:lnTo>
                    <a:lnTo>
                      <a:pt x="609" y="351"/>
                    </a:lnTo>
                    <a:lnTo>
                      <a:pt x="608" y="355"/>
                    </a:lnTo>
                    <a:lnTo>
                      <a:pt x="611" y="354"/>
                    </a:lnTo>
                    <a:lnTo>
                      <a:pt x="613" y="351"/>
                    </a:lnTo>
                    <a:lnTo>
                      <a:pt x="613" y="369"/>
                    </a:lnTo>
                    <a:lnTo>
                      <a:pt x="617" y="367"/>
                    </a:lnTo>
                    <a:lnTo>
                      <a:pt x="619" y="362"/>
                    </a:lnTo>
                    <a:lnTo>
                      <a:pt x="624" y="377"/>
                    </a:lnTo>
                    <a:lnTo>
                      <a:pt x="626" y="377"/>
                    </a:lnTo>
                    <a:lnTo>
                      <a:pt x="629" y="377"/>
                    </a:lnTo>
                    <a:lnTo>
                      <a:pt x="632" y="377"/>
                    </a:lnTo>
                    <a:lnTo>
                      <a:pt x="632" y="372"/>
                    </a:lnTo>
                    <a:lnTo>
                      <a:pt x="634" y="369"/>
                    </a:lnTo>
                    <a:lnTo>
                      <a:pt x="634" y="370"/>
                    </a:lnTo>
                    <a:lnTo>
                      <a:pt x="634" y="377"/>
                    </a:lnTo>
                    <a:lnTo>
                      <a:pt x="629" y="381"/>
                    </a:lnTo>
                    <a:lnTo>
                      <a:pt x="631" y="386"/>
                    </a:lnTo>
                    <a:lnTo>
                      <a:pt x="632" y="387"/>
                    </a:lnTo>
                    <a:lnTo>
                      <a:pt x="635" y="389"/>
                    </a:lnTo>
                    <a:lnTo>
                      <a:pt x="642" y="390"/>
                    </a:lnTo>
                    <a:lnTo>
                      <a:pt x="643" y="386"/>
                    </a:lnTo>
                    <a:lnTo>
                      <a:pt x="649" y="381"/>
                    </a:lnTo>
                    <a:lnTo>
                      <a:pt x="650" y="381"/>
                    </a:lnTo>
                    <a:lnTo>
                      <a:pt x="657" y="377"/>
                    </a:lnTo>
                    <a:lnTo>
                      <a:pt x="658" y="373"/>
                    </a:lnTo>
                    <a:lnTo>
                      <a:pt x="657" y="370"/>
                    </a:lnTo>
                    <a:lnTo>
                      <a:pt x="657" y="369"/>
                    </a:lnTo>
                    <a:lnTo>
                      <a:pt x="658" y="366"/>
                    </a:lnTo>
                    <a:lnTo>
                      <a:pt x="660" y="365"/>
                    </a:lnTo>
                    <a:lnTo>
                      <a:pt x="658" y="365"/>
                    </a:lnTo>
                    <a:lnTo>
                      <a:pt x="657" y="362"/>
                    </a:lnTo>
                    <a:lnTo>
                      <a:pt x="657" y="359"/>
                    </a:lnTo>
                    <a:lnTo>
                      <a:pt x="657" y="357"/>
                    </a:lnTo>
                    <a:lnTo>
                      <a:pt x="652" y="355"/>
                    </a:lnTo>
                    <a:lnTo>
                      <a:pt x="650" y="355"/>
                    </a:lnTo>
                    <a:lnTo>
                      <a:pt x="649" y="355"/>
                    </a:lnTo>
                    <a:lnTo>
                      <a:pt x="647" y="354"/>
                    </a:lnTo>
                    <a:lnTo>
                      <a:pt x="645" y="350"/>
                    </a:lnTo>
                    <a:lnTo>
                      <a:pt x="643" y="349"/>
                    </a:lnTo>
                    <a:lnTo>
                      <a:pt x="637" y="348"/>
                    </a:lnTo>
                    <a:lnTo>
                      <a:pt x="634" y="345"/>
                    </a:lnTo>
                    <a:lnTo>
                      <a:pt x="626" y="344"/>
                    </a:lnTo>
                    <a:lnTo>
                      <a:pt x="624" y="341"/>
                    </a:lnTo>
                    <a:lnTo>
                      <a:pt x="623" y="340"/>
                    </a:lnTo>
                    <a:lnTo>
                      <a:pt x="623" y="336"/>
                    </a:lnTo>
                    <a:lnTo>
                      <a:pt x="621" y="332"/>
                    </a:lnTo>
                    <a:lnTo>
                      <a:pt x="619" y="329"/>
                    </a:lnTo>
                    <a:lnTo>
                      <a:pt x="617" y="328"/>
                    </a:lnTo>
                    <a:lnTo>
                      <a:pt x="613" y="325"/>
                    </a:lnTo>
                    <a:lnTo>
                      <a:pt x="611" y="322"/>
                    </a:lnTo>
                    <a:lnTo>
                      <a:pt x="606" y="313"/>
                    </a:lnTo>
                    <a:lnTo>
                      <a:pt x="595" y="304"/>
                    </a:lnTo>
                    <a:lnTo>
                      <a:pt x="585" y="294"/>
                    </a:lnTo>
                    <a:lnTo>
                      <a:pt x="579" y="289"/>
                    </a:lnTo>
                    <a:lnTo>
                      <a:pt x="575" y="285"/>
                    </a:lnTo>
                    <a:lnTo>
                      <a:pt x="570" y="284"/>
                    </a:lnTo>
                    <a:lnTo>
                      <a:pt x="565" y="282"/>
                    </a:lnTo>
                    <a:lnTo>
                      <a:pt x="564" y="281"/>
                    </a:lnTo>
                    <a:lnTo>
                      <a:pt x="564" y="276"/>
                    </a:lnTo>
                    <a:lnTo>
                      <a:pt x="562" y="273"/>
                    </a:lnTo>
                    <a:lnTo>
                      <a:pt x="557" y="272"/>
                    </a:lnTo>
                    <a:lnTo>
                      <a:pt x="554" y="271"/>
                    </a:lnTo>
                    <a:lnTo>
                      <a:pt x="551" y="269"/>
                    </a:lnTo>
                    <a:lnTo>
                      <a:pt x="549" y="265"/>
                    </a:lnTo>
                    <a:lnTo>
                      <a:pt x="544" y="268"/>
                    </a:lnTo>
                    <a:lnTo>
                      <a:pt x="536" y="269"/>
                    </a:lnTo>
                    <a:lnTo>
                      <a:pt x="533" y="269"/>
                    </a:lnTo>
                    <a:lnTo>
                      <a:pt x="536" y="271"/>
                    </a:lnTo>
                    <a:lnTo>
                      <a:pt x="536" y="273"/>
                    </a:lnTo>
                    <a:lnTo>
                      <a:pt x="536" y="276"/>
                    </a:lnTo>
                    <a:lnTo>
                      <a:pt x="533" y="280"/>
                    </a:lnTo>
                    <a:lnTo>
                      <a:pt x="530" y="281"/>
                    </a:lnTo>
                    <a:lnTo>
                      <a:pt x="526" y="281"/>
                    </a:lnTo>
                    <a:lnTo>
                      <a:pt x="520" y="282"/>
                    </a:lnTo>
                    <a:lnTo>
                      <a:pt x="515" y="286"/>
                    </a:lnTo>
                    <a:lnTo>
                      <a:pt x="515" y="285"/>
                    </a:lnTo>
                    <a:lnTo>
                      <a:pt x="515" y="284"/>
                    </a:lnTo>
                    <a:lnTo>
                      <a:pt x="513" y="280"/>
                    </a:lnTo>
                    <a:lnTo>
                      <a:pt x="510" y="276"/>
                    </a:lnTo>
                    <a:lnTo>
                      <a:pt x="503" y="272"/>
                    </a:lnTo>
                    <a:lnTo>
                      <a:pt x="498" y="269"/>
                    </a:lnTo>
                    <a:lnTo>
                      <a:pt x="492" y="265"/>
                    </a:lnTo>
                    <a:lnTo>
                      <a:pt x="487" y="257"/>
                    </a:lnTo>
                    <a:lnTo>
                      <a:pt x="487" y="252"/>
                    </a:lnTo>
                    <a:lnTo>
                      <a:pt x="487" y="249"/>
                    </a:lnTo>
                    <a:lnTo>
                      <a:pt x="487" y="248"/>
                    </a:lnTo>
                    <a:lnTo>
                      <a:pt x="486" y="248"/>
                    </a:lnTo>
                    <a:lnTo>
                      <a:pt x="479" y="250"/>
                    </a:lnTo>
                    <a:lnTo>
                      <a:pt x="476" y="252"/>
                    </a:lnTo>
                    <a:lnTo>
                      <a:pt x="474" y="250"/>
                    </a:lnTo>
                    <a:lnTo>
                      <a:pt x="469" y="248"/>
                    </a:lnTo>
                    <a:lnTo>
                      <a:pt x="464" y="248"/>
                    </a:lnTo>
                    <a:lnTo>
                      <a:pt x="459" y="249"/>
                    </a:lnTo>
                    <a:lnTo>
                      <a:pt x="453" y="250"/>
                    </a:lnTo>
                    <a:lnTo>
                      <a:pt x="446" y="34"/>
                    </a:lnTo>
                    <a:close/>
                    <a:moveTo>
                      <a:pt x="5675" y="456"/>
                    </a:moveTo>
                    <a:lnTo>
                      <a:pt x="5678" y="462"/>
                    </a:lnTo>
                    <a:lnTo>
                      <a:pt x="5683" y="462"/>
                    </a:lnTo>
                    <a:lnTo>
                      <a:pt x="5683" y="459"/>
                    </a:lnTo>
                    <a:lnTo>
                      <a:pt x="5678" y="458"/>
                    </a:lnTo>
                    <a:lnTo>
                      <a:pt x="5675" y="456"/>
                    </a:lnTo>
                    <a:close/>
                    <a:moveTo>
                      <a:pt x="5729" y="451"/>
                    </a:moveTo>
                    <a:lnTo>
                      <a:pt x="5729" y="451"/>
                    </a:lnTo>
                    <a:lnTo>
                      <a:pt x="5727" y="451"/>
                    </a:lnTo>
                    <a:lnTo>
                      <a:pt x="5727" y="453"/>
                    </a:lnTo>
                    <a:lnTo>
                      <a:pt x="5729" y="454"/>
                    </a:lnTo>
                    <a:lnTo>
                      <a:pt x="5732" y="456"/>
                    </a:lnTo>
                    <a:lnTo>
                      <a:pt x="5734" y="454"/>
                    </a:lnTo>
                    <a:lnTo>
                      <a:pt x="5732" y="453"/>
                    </a:lnTo>
                    <a:lnTo>
                      <a:pt x="5729" y="451"/>
                    </a:lnTo>
                    <a:close/>
                    <a:moveTo>
                      <a:pt x="5654" y="446"/>
                    </a:moveTo>
                    <a:lnTo>
                      <a:pt x="5654" y="446"/>
                    </a:lnTo>
                    <a:lnTo>
                      <a:pt x="5652" y="451"/>
                    </a:lnTo>
                    <a:lnTo>
                      <a:pt x="5652" y="454"/>
                    </a:lnTo>
                    <a:lnTo>
                      <a:pt x="5654" y="454"/>
                    </a:lnTo>
                    <a:lnTo>
                      <a:pt x="5657" y="449"/>
                    </a:lnTo>
                    <a:lnTo>
                      <a:pt x="5657" y="446"/>
                    </a:lnTo>
                    <a:lnTo>
                      <a:pt x="5654" y="446"/>
                    </a:lnTo>
                    <a:close/>
                    <a:moveTo>
                      <a:pt x="5786" y="443"/>
                    </a:moveTo>
                    <a:lnTo>
                      <a:pt x="5786" y="443"/>
                    </a:lnTo>
                    <a:lnTo>
                      <a:pt x="5782" y="445"/>
                    </a:lnTo>
                    <a:lnTo>
                      <a:pt x="5779" y="446"/>
                    </a:lnTo>
                    <a:lnTo>
                      <a:pt x="5781" y="447"/>
                    </a:lnTo>
                    <a:lnTo>
                      <a:pt x="5781" y="449"/>
                    </a:lnTo>
                    <a:lnTo>
                      <a:pt x="5789" y="449"/>
                    </a:lnTo>
                    <a:lnTo>
                      <a:pt x="5786" y="447"/>
                    </a:lnTo>
                    <a:lnTo>
                      <a:pt x="5789" y="445"/>
                    </a:lnTo>
                    <a:lnTo>
                      <a:pt x="5789" y="443"/>
                    </a:lnTo>
                    <a:lnTo>
                      <a:pt x="5786" y="443"/>
                    </a:lnTo>
                    <a:close/>
                    <a:moveTo>
                      <a:pt x="5554" y="427"/>
                    </a:moveTo>
                    <a:lnTo>
                      <a:pt x="5554" y="427"/>
                    </a:lnTo>
                    <a:lnTo>
                      <a:pt x="5559" y="434"/>
                    </a:lnTo>
                    <a:lnTo>
                      <a:pt x="5564" y="435"/>
                    </a:lnTo>
                    <a:lnTo>
                      <a:pt x="5561" y="434"/>
                    </a:lnTo>
                    <a:lnTo>
                      <a:pt x="5561" y="432"/>
                    </a:lnTo>
                    <a:lnTo>
                      <a:pt x="5566" y="431"/>
                    </a:lnTo>
                    <a:lnTo>
                      <a:pt x="5564" y="430"/>
                    </a:lnTo>
                    <a:lnTo>
                      <a:pt x="5554" y="427"/>
                    </a:lnTo>
                    <a:close/>
                    <a:moveTo>
                      <a:pt x="5885" y="422"/>
                    </a:moveTo>
                    <a:lnTo>
                      <a:pt x="5885" y="422"/>
                    </a:lnTo>
                    <a:lnTo>
                      <a:pt x="5877" y="434"/>
                    </a:lnTo>
                    <a:lnTo>
                      <a:pt x="5885" y="432"/>
                    </a:lnTo>
                    <a:lnTo>
                      <a:pt x="5885" y="426"/>
                    </a:lnTo>
                    <a:lnTo>
                      <a:pt x="5885" y="422"/>
                    </a:lnTo>
                    <a:close/>
                    <a:moveTo>
                      <a:pt x="5816" y="260"/>
                    </a:moveTo>
                    <a:lnTo>
                      <a:pt x="5816" y="260"/>
                    </a:lnTo>
                    <a:lnTo>
                      <a:pt x="5815" y="265"/>
                    </a:lnTo>
                    <a:lnTo>
                      <a:pt x="5812" y="265"/>
                    </a:lnTo>
                    <a:lnTo>
                      <a:pt x="5810" y="268"/>
                    </a:lnTo>
                    <a:lnTo>
                      <a:pt x="5810" y="271"/>
                    </a:lnTo>
                    <a:lnTo>
                      <a:pt x="5816" y="273"/>
                    </a:lnTo>
                    <a:lnTo>
                      <a:pt x="5818" y="276"/>
                    </a:lnTo>
                    <a:lnTo>
                      <a:pt x="5831" y="272"/>
                    </a:lnTo>
                    <a:lnTo>
                      <a:pt x="5833" y="271"/>
                    </a:lnTo>
                    <a:lnTo>
                      <a:pt x="5833" y="269"/>
                    </a:lnTo>
                    <a:lnTo>
                      <a:pt x="5833" y="265"/>
                    </a:lnTo>
                    <a:lnTo>
                      <a:pt x="5830" y="264"/>
                    </a:lnTo>
                    <a:lnTo>
                      <a:pt x="5816" y="260"/>
                    </a:lnTo>
                    <a:close/>
                    <a:moveTo>
                      <a:pt x="5836" y="192"/>
                    </a:moveTo>
                    <a:lnTo>
                      <a:pt x="5836" y="192"/>
                    </a:lnTo>
                    <a:lnTo>
                      <a:pt x="5834" y="205"/>
                    </a:lnTo>
                    <a:lnTo>
                      <a:pt x="5846" y="200"/>
                    </a:lnTo>
                    <a:lnTo>
                      <a:pt x="5852" y="200"/>
                    </a:lnTo>
                    <a:lnTo>
                      <a:pt x="5860" y="203"/>
                    </a:lnTo>
                    <a:lnTo>
                      <a:pt x="5870" y="208"/>
                    </a:lnTo>
                    <a:lnTo>
                      <a:pt x="5869" y="209"/>
                    </a:lnTo>
                    <a:lnTo>
                      <a:pt x="5870" y="210"/>
                    </a:lnTo>
                    <a:lnTo>
                      <a:pt x="5877" y="214"/>
                    </a:lnTo>
                    <a:lnTo>
                      <a:pt x="5878" y="209"/>
                    </a:lnTo>
                    <a:lnTo>
                      <a:pt x="5878" y="207"/>
                    </a:lnTo>
                    <a:lnTo>
                      <a:pt x="5882" y="205"/>
                    </a:lnTo>
                    <a:lnTo>
                      <a:pt x="5877" y="204"/>
                    </a:lnTo>
                    <a:lnTo>
                      <a:pt x="5875" y="204"/>
                    </a:lnTo>
                    <a:lnTo>
                      <a:pt x="5872" y="204"/>
                    </a:lnTo>
                    <a:lnTo>
                      <a:pt x="5870" y="203"/>
                    </a:lnTo>
                    <a:lnTo>
                      <a:pt x="5869" y="200"/>
                    </a:lnTo>
                    <a:lnTo>
                      <a:pt x="5866" y="196"/>
                    </a:lnTo>
                    <a:lnTo>
                      <a:pt x="5862" y="195"/>
                    </a:lnTo>
                    <a:lnTo>
                      <a:pt x="5859" y="192"/>
                    </a:lnTo>
                    <a:lnTo>
                      <a:pt x="5856" y="194"/>
                    </a:lnTo>
                    <a:lnTo>
                      <a:pt x="5849" y="195"/>
                    </a:lnTo>
                    <a:lnTo>
                      <a:pt x="5838" y="199"/>
                    </a:lnTo>
                    <a:lnTo>
                      <a:pt x="5838" y="195"/>
                    </a:lnTo>
                    <a:lnTo>
                      <a:pt x="5838" y="194"/>
                    </a:lnTo>
                    <a:lnTo>
                      <a:pt x="5836" y="192"/>
                    </a:lnTo>
                    <a:close/>
                    <a:moveTo>
                      <a:pt x="8" y="411"/>
                    </a:moveTo>
                    <a:lnTo>
                      <a:pt x="8" y="411"/>
                    </a:lnTo>
                    <a:lnTo>
                      <a:pt x="0" y="421"/>
                    </a:lnTo>
                    <a:lnTo>
                      <a:pt x="0" y="423"/>
                    </a:lnTo>
                    <a:lnTo>
                      <a:pt x="3" y="422"/>
                    </a:lnTo>
                    <a:lnTo>
                      <a:pt x="3" y="419"/>
                    </a:lnTo>
                    <a:lnTo>
                      <a:pt x="10" y="415"/>
                    </a:lnTo>
                    <a:lnTo>
                      <a:pt x="11" y="413"/>
                    </a:lnTo>
                    <a:lnTo>
                      <a:pt x="11" y="411"/>
                    </a:lnTo>
                    <a:lnTo>
                      <a:pt x="8" y="411"/>
                    </a:lnTo>
                    <a:close/>
                    <a:moveTo>
                      <a:pt x="28" y="405"/>
                    </a:moveTo>
                    <a:lnTo>
                      <a:pt x="28" y="410"/>
                    </a:lnTo>
                    <a:lnTo>
                      <a:pt x="16" y="417"/>
                    </a:lnTo>
                    <a:lnTo>
                      <a:pt x="15" y="419"/>
                    </a:lnTo>
                    <a:lnTo>
                      <a:pt x="15" y="421"/>
                    </a:lnTo>
                    <a:lnTo>
                      <a:pt x="16" y="421"/>
                    </a:lnTo>
                    <a:lnTo>
                      <a:pt x="25" y="419"/>
                    </a:lnTo>
                    <a:lnTo>
                      <a:pt x="33" y="413"/>
                    </a:lnTo>
                    <a:lnTo>
                      <a:pt x="36" y="410"/>
                    </a:lnTo>
                    <a:lnTo>
                      <a:pt x="36" y="409"/>
                    </a:lnTo>
                    <a:lnTo>
                      <a:pt x="33" y="407"/>
                    </a:lnTo>
                    <a:lnTo>
                      <a:pt x="29" y="405"/>
                    </a:lnTo>
                    <a:lnTo>
                      <a:pt x="28" y="405"/>
                    </a:lnTo>
                    <a:close/>
                    <a:moveTo>
                      <a:pt x="549" y="334"/>
                    </a:moveTo>
                    <a:lnTo>
                      <a:pt x="551" y="338"/>
                    </a:lnTo>
                    <a:lnTo>
                      <a:pt x="551" y="336"/>
                    </a:lnTo>
                    <a:lnTo>
                      <a:pt x="551" y="334"/>
                    </a:lnTo>
                    <a:lnTo>
                      <a:pt x="549" y="334"/>
                    </a:lnTo>
                    <a:close/>
                    <a:moveTo>
                      <a:pt x="556" y="326"/>
                    </a:moveTo>
                    <a:lnTo>
                      <a:pt x="556" y="326"/>
                    </a:lnTo>
                    <a:lnTo>
                      <a:pt x="557" y="326"/>
                    </a:lnTo>
                    <a:lnTo>
                      <a:pt x="559" y="328"/>
                    </a:lnTo>
                    <a:lnTo>
                      <a:pt x="562" y="329"/>
                    </a:lnTo>
                    <a:lnTo>
                      <a:pt x="554" y="328"/>
                    </a:lnTo>
                    <a:lnTo>
                      <a:pt x="552" y="326"/>
                    </a:lnTo>
                    <a:lnTo>
                      <a:pt x="556" y="326"/>
                    </a:lnTo>
                    <a:close/>
                    <a:moveTo>
                      <a:pt x="101" y="381"/>
                    </a:moveTo>
                    <a:lnTo>
                      <a:pt x="101" y="381"/>
                    </a:lnTo>
                    <a:lnTo>
                      <a:pt x="99" y="382"/>
                    </a:lnTo>
                    <a:lnTo>
                      <a:pt x="101" y="383"/>
                    </a:lnTo>
                    <a:lnTo>
                      <a:pt x="103" y="386"/>
                    </a:lnTo>
                    <a:lnTo>
                      <a:pt x="104" y="382"/>
                    </a:lnTo>
                    <a:lnTo>
                      <a:pt x="104" y="381"/>
                    </a:lnTo>
                    <a:lnTo>
                      <a:pt x="101" y="381"/>
                    </a:lnTo>
                    <a:close/>
                    <a:moveTo>
                      <a:pt x="78" y="379"/>
                    </a:moveTo>
                    <a:lnTo>
                      <a:pt x="78" y="379"/>
                    </a:lnTo>
                    <a:lnTo>
                      <a:pt x="70" y="382"/>
                    </a:lnTo>
                    <a:lnTo>
                      <a:pt x="63" y="387"/>
                    </a:lnTo>
                    <a:lnTo>
                      <a:pt x="62" y="391"/>
                    </a:lnTo>
                    <a:lnTo>
                      <a:pt x="62" y="393"/>
                    </a:lnTo>
                    <a:lnTo>
                      <a:pt x="65" y="393"/>
                    </a:lnTo>
                    <a:lnTo>
                      <a:pt x="67" y="390"/>
                    </a:lnTo>
                    <a:lnTo>
                      <a:pt x="81" y="387"/>
                    </a:lnTo>
                    <a:lnTo>
                      <a:pt x="88" y="383"/>
                    </a:lnTo>
                    <a:lnTo>
                      <a:pt x="88" y="382"/>
                    </a:lnTo>
                    <a:lnTo>
                      <a:pt x="86" y="381"/>
                    </a:lnTo>
                    <a:lnTo>
                      <a:pt x="81" y="379"/>
                    </a:lnTo>
                    <a:lnTo>
                      <a:pt x="78" y="379"/>
                    </a:lnTo>
                    <a:close/>
                    <a:moveTo>
                      <a:pt x="143" y="377"/>
                    </a:moveTo>
                    <a:lnTo>
                      <a:pt x="143" y="377"/>
                    </a:lnTo>
                    <a:lnTo>
                      <a:pt x="142" y="378"/>
                    </a:lnTo>
                    <a:lnTo>
                      <a:pt x="142" y="379"/>
                    </a:lnTo>
                    <a:lnTo>
                      <a:pt x="142" y="381"/>
                    </a:lnTo>
                    <a:lnTo>
                      <a:pt x="145" y="381"/>
                    </a:lnTo>
                    <a:lnTo>
                      <a:pt x="145" y="378"/>
                    </a:lnTo>
                    <a:lnTo>
                      <a:pt x="145" y="377"/>
                    </a:lnTo>
                    <a:lnTo>
                      <a:pt x="143" y="377"/>
                    </a:lnTo>
                    <a:close/>
                    <a:moveTo>
                      <a:pt x="130" y="370"/>
                    </a:moveTo>
                    <a:lnTo>
                      <a:pt x="132" y="376"/>
                    </a:lnTo>
                    <a:lnTo>
                      <a:pt x="135" y="376"/>
                    </a:lnTo>
                    <a:lnTo>
                      <a:pt x="135" y="373"/>
                    </a:lnTo>
                    <a:lnTo>
                      <a:pt x="130" y="370"/>
                    </a:lnTo>
                    <a:close/>
                    <a:moveTo>
                      <a:pt x="590" y="355"/>
                    </a:moveTo>
                    <a:lnTo>
                      <a:pt x="590" y="355"/>
                    </a:lnTo>
                    <a:lnTo>
                      <a:pt x="588" y="358"/>
                    </a:lnTo>
                    <a:lnTo>
                      <a:pt x="588" y="361"/>
                    </a:lnTo>
                    <a:lnTo>
                      <a:pt x="590" y="362"/>
                    </a:lnTo>
                    <a:lnTo>
                      <a:pt x="596" y="362"/>
                    </a:lnTo>
                    <a:lnTo>
                      <a:pt x="595" y="366"/>
                    </a:lnTo>
                    <a:lnTo>
                      <a:pt x="596" y="369"/>
                    </a:lnTo>
                    <a:lnTo>
                      <a:pt x="598" y="367"/>
                    </a:lnTo>
                    <a:lnTo>
                      <a:pt x="600" y="367"/>
                    </a:lnTo>
                    <a:lnTo>
                      <a:pt x="603" y="369"/>
                    </a:lnTo>
                    <a:lnTo>
                      <a:pt x="600" y="370"/>
                    </a:lnTo>
                    <a:lnTo>
                      <a:pt x="600" y="373"/>
                    </a:lnTo>
                    <a:lnTo>
                      <a:pt x="600" y="376"/>
                    </a:lnTo>
                    <a:lnTo>
                      <a:pt x="609" y="378"/>
                    </a:lnTo>
                    <a:lnTo>
                      <a:pt x="616" y="381"/>
                    </a:lnTo>
                    <a:lnTo>
                      <a:pt x="616" y="386"/>
                    </a:lnTo>
                    <a:lnTo>
                      <a:pt x="616" y="390"/>
                    </a:lnTo>
                    <a:lnTo>
                      <a:pt x="624" y="390"/>
                    </a:lnTo>
                    <a:lnTo>
                      <a:pt x="621" y="383"/>
                    </a:lnTo>
                    <a:lnTo>
                      <a:pt x="619" y="377"/>
                    </a:lnTo>
                    <a:lnTo>
                      <a:pt x="621" y="378"/>
                    </a:lnTo>
                    <a:lnTo>
                      <a:pt x="621" y="377"/>
                    </a:lnTo>
                    <a:lnTo>
                      <a:pt x="621" y="373"/>
                    </a:lnTo>
                    <a:lnTo>
                      <a:pt x="613" y="373"/>
                    </a:lnTo>
                    <a:lnTo>
                      <a:pt x="613" y="372"/>
                    </a:lnTo>
                    <a:lnTo>
                      <a:pt x="611" y="370"/>
                    </a:lnTo>
                    <a:lnTo>
                      <a:pt x="608" y="369"/>
                    </a:lnTo>
                    <a:lnTo>
                      <a:pt x="608" y="366"/>
                    </a:lnTo>
                    <a:lnTo>
                      <a:pt x="609" y="365"/>
                    </a:lnTo>
                    <a:lnTo>
                      <a:pt x="611" y="362"/>
                    </a:lnTo>
                    <a:lnTo>
                      <a:pt x="611" y="358"/>
                    </a:lnTo>
                    <a:lnTo>
                      <a:pt x="606" y="357"/>
                    </a:lnTo>
                    <a:lnTo>
                      <a:pt x="600" y="355"/>
                    </a:lnTo>
                    <a:lnTo>
                      <a:pt x="608" y="359"/>
                    </a:lnTo>
                    <a:lnTo>
                      <a:pt x="605" y="359"/>
                    </a:lnTo>
                    <a:lnTo>
                      <a:pt x="590" y="355"/>
                    </a:lnTo>
                    <a:close/>
                    <a:moveTo>
                      <a:pt x="258" y="313"/>
                    </a:moveTo>
                    <a:lnTo>
                      <a:pt x="258" y="317"/>
                    </a:lnTo>
                    <a:lnTo>
                      <a:pt x="248" y="316"/>
                    </a:lnTo>
                    <a:lnTo>
                      <a:pt x="244" y="316"/>
                    </a:lnTo>
                    <a:lnTo>
                      <a:pt x="241" y="316"/>
                    </a:lnTo>
                    <a:lnTo>
                      <a:pt x="240" y="317"/>
                    </a:lnTo>
                    <a:lnTo>
                      <a:pt x="241" y="318"/>
                    </a:lnTo>
                    <a:lnTo>
                      <a:pt x="244" y="322"/>
                    </a:lnTo>
                    <a:lnTo>
                      <a:pt x="228" y="323"/>
                    </a:lnTo>
                    <a:lnTo>
                      <a:pt x="232" y="334"/>
                    </a:lnTo>
                    <a:lnTo>
                      <a:pt x="235" y="334"/>
                    </a:lnTo>
                    <a:lnTo>
                      <a:pt x="236" y="333"/>
                    </a:lnTo>
                    <a:lnTo>
                      <a:pt x="241" y="333"/>
                    </a:lnTo>
                    <a:lnTo>
                      <a:pt x="244" y="334"/>
                    </a:lnTo>
                    <a:lnTo>
                      <a:pt x="249" y="336"/>
                    </a:lnTo>
                    <a:lnTo>
                      <a:pt x="251" y="334"/>
                    </a:lnTo>
                    <a:lnTo>
                      <a:pt x="252" y="333"/>
                    </a:lnTo>
                    <a:lnTo>
                      <a:pt x="258" y="333"/>
                    </a:lnTo>
                    <a:lnTo>
                      <a:pt x="254" y="334"/>
                    </a:lnTo>
                    <a:lnTo>
                      <a:pt x="254" y="336"/>
                    </a:lnTo>
                    <a:lnTo>
                      <a:pt x="259" y="336"/>
                    </a:lnTo>
                    <a:lnTo>
                      <a:pt x="259" y="333"/>
                    </a:lnTo>
                    <a:lnTo>
                      <a:pt x="258" y="332"/>
                    </a:lnTo>
                    <a:lnTo>
                      <a:pt x="258" y="329"/>
                    </a:lnTo>
                    <a:lnTo>
                      <a:pt x="262" y="329"/>
                    </a:lnTo>
                    <a:lnTo>
                      <a:pt x="266" y="329"/>
                    </a:lnTo>
                    <a:lnTo>
                      <a:pt x="264" y="328"/>
                    </a:lnTo>
                    <a:lnTo>
                      <a:pt x="261" y="326"/>
                    </a:lnTo>
                    <a:lnTo>
                      <a:pt x="266" y="325"/>
                    </a:lnTo>
                    <a:lnTo>
                      <a:pt x="272" y="326"/>
                    </a:lnTo>
                    <a:lnTo>
                      <a:pt x="267" y="322"/>
                    </a:lnTo>
                    <a:lnTo>
                      <a:pt x="266" y="318"/>
                    </a:lnTo>
                    <a:lnTo>
                      <a:pt x="262" y="316"/>
                    </a:lnTo>
                    <a:lnTo>
                      <a:pt x="258" y="313"/>
                    </a:lnTo>
                    <a:close/>
                    <a:moveTo>
                      <a:pt x="565" y="312"/>
                    </a:moveTo>
                    <a:lnTo>
                      <a:pt x="565" y="312"/>
                    </a:lnTo>
                    <a:lnTo>
                      <a:pt x="572" y="336"/>
                    </a:lnTo>
                    <a:lnTo>
                      <a:pt x="575" y="336"/>
                    </a:lnTo>
                    <a:lnTo>
                      <a:pt x="579" y="334"/>
                    </a:lnTo>
                    <a:lnTo>
                      <a:pt x="582" y="334"/>
                    </a:lnTo>
                    <a:lnTo>
                      <a:pt x="582" y="328"/>
                    </a:lnTo>
                    <a:lnTo>
                      <a:pt x="580" y="322"/>
                    </a:lnTo>
                    <a:lnTo>
                      <a:pt x="579" y="316"/>
                    </a:lnTo>
                    <a:lnTo>
                      <a:pt x="577" y="313"/>
                    </a:lnTo>
                    <a:lnTo>
                      <a:pt x="570" y="313"/>
                    </a:lnTo>
                    <a:lnTo>
                      <a:pt x="565" y="312"/>
                    </a:lnTo>
                    <a:close/>
                    <a:moveTo>
                      <a:pt x="261" y="300"/>
                    </a:moveTo>
                    <a:lnTo>
                      <a:pt x="261" y="300"/>
                    </a:lnTo>
                    <a:lnTo>
                      <a:pt x="259" y="305"/>
                    </a:lnTo>
                    <a:lnTo>
                      <a:pt x="259" y="306"/>
                    </a:lnTo>
                    <a:lnTo>
                      <a:pt x="254" y="312"/>
                    </a:lnTo>
                    <a:lnTo>
                      <a:pt x="254" y="313"/>
                    </a:lnTo>
                    <a:lnTo>
                      <a:pt x="259" y="312"/>
                    </a:lnTo>
                    <a:lnTo>
                      <a:pt x="264" y="308"/>
                    </a:lnTo>
                    <a:lnTo>
                      <a:pt x="272" y="305"/>
                    </a:lnTo>
                    <a:lnTo>
                      <a:pt x="261" y="300"/>
                    </a:lnTo>
                    <a:close/>
                    <a:moveTo>
                      <a:pt x="538" y="293"/>
                    </a:moveTo>
                    <a:lnTo>
                      <a:pt x="538" y="293"/>
                    </a:lnTo>
                    <a:lnTo>
                      <a:pt x="542" y="294"/>
                    </a:lnTo>
                    <a:lnTo>
                      <a:pt x="544" y="297"/>
                    </a:lnTo>
                    <a:lnTo>
                      <a:pt x="542" y="300"/>
                    </a:lnTo>
                    <a:lnTo>
                      <a:pt x="536" y="301"/>
                    </a:lnTo>
                    <a:lnTo>
                      <a:pt x="536" y="296"/>
                    </a:lnTo>
                    <a:lnTo>
                      <a:pt x="536" y="293"/>
                    </a:lnTo>
                    <a:lnTo>
                      <a:pt x="538" y="293"/>
                    </a:lnTo>
                    <a:close/>
                    <a:moveTo>
                      <a:pt x="557" y="286"/>
                    </a:moveTo>
                    <a:lnTo>
                      <a:pt x="557" y="286"/>
                    </a:lnTo>
                    <a:lnTo>
                      <a:pt x="559" y="289"/>
                    </a:lnTo>
                    <a:lnTo>
                      <a:pt x="557" y="290"/>
                    </a:lnTo>
                    <a:lnTo>
                      <a:pt x="556" y="292"/>
                    </a:lnTo>
                    <a:lnTo>
                      <a:pt x="556" y="286"/>
                    </a:lnTo>
                    <a:lnTo>
                      <a:pt x="557" y="286"/>
                    </a:lnTo>
                    <a:close/>
                    <a:moveTo>
                      <a:pt x="355" y="260"/>
                    </a:moveTo>
                    <a:lnTo>
                      <a:pt x="355" y="260"/>
                    </a:lnTo>
                    <a:lnTo>
                      <a:pt x="350" y="269"/>
                    </a:lnTo>
                    <a:lnTo>
                      <a:pt x="352" y="269"/>
                    </a:lnTo>
                    <a:lnTo>
                      <a:pt x="357" y="265"/>
                    </a:lnTo>
                    <a:lnTo>
                      <a:pt x="357" y="261"/>
                    </a:lnTo>
                    <a:lnTo>
                      <a:pt x="355" y="260"/>
                    </a:lnTo>
                    <a:close/>
                    <a:moveTo>
                      <a:pt x="42" y="258"/>
                    </a:moveTo>
                    <a:lnTo>
                      <a:pt x="37" y="263"/>
                    </a:lnTo>
                    <a:lnTo>
                      <a:pt x="34" y="261"/>
                    </a:lnTo>
                    <a:lnTo>
                      <a:pt x="29" y="260"/>
                    </a:lnTo>
                    <a:lnTo>
                      <a:pt x="29" y="261"/>
                    </a:lnTo>
                    <a:lnTo>
                      <a:pt x="28" y="263"/>
                    </a:lnTo>
                    <a:lnTo>
                      <a:pt x="25" y="264"/>
                    </a:lnTo>
                    <a:lnTo>
                      <a:pt x="33" y="268"/>
                    </a:lnTo>
                    <a:lnTo>
                      <a:pt x="39" y="271"/>
                    </a:lnTo>
                    <a:lnTo>
                      <a:pt x="45" y="271"/>
                    </a:lnTo>
                    <a:lnTo>
                      <a:pt x="49" y="269"/>
                    </a:lnTo>
                    <a:lnTo>
                      <a:pt x="52" y="268"/>
                    </a:lnTo>
                    <a:lnTo>
                      <a:pt x="52" y="264"/>
                    </a:lnTo>
                    <a:lnTo>
                      <a:pt x="54" y="263"/>
                    </a:lnTo>
                    <a:lnTo>
                      <a:pt x="52" y="260"/>
                    </a:lnTo>
                    <a:lnTo>
                      <a:pt x="49" y="258"/>
                    </a:lnTo>
                    <a:lnTo>
                      <a:pt x="42" y="258"/>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29" name="Freeform 5"/>
              <p:cNvSpPr>
                <a:spLocks noEditPoints="1"/>
              </p:cNvSpPr>
              <p:nvPr/>
            </p:nvSpPr>
            <p:spPr bwMode="auto">
              <a:xfrm>
                <a:off x="350" y="1200"/>
                <a:ext cx="5891" cy="468"/>
              </a:xfrm>
              <a:custGeom>
                <a:avLst/>
                <a:gdLst/>
                <a:ahLst/>
                <a:cxnLst>
                  <a:cxn ang="0">
                    <a:pos x="629" y="47"/>
                  </a:cxn>
                  <a:cxn ang="0">
                    <a:pos x="391" y="54"/>
                  </a:cxn>
                  <a:cxn ang="0">
                    <a:pos x="196" y="246"/>
                  </a:cxn>
                  <a:cxn ang="0">
                    <a:pos x="308" y="337"/>
                  </a:cxn>
                  <a:cxn ang="0">
                    <a:pos x="143" y="414"/>
                  </a:cxn>
                  <a:cxn ang="0">
                    <a:pos x="212" y="520"/>
                  </a:cxn>
                  <a:cxn ang="0">
                    <a:pos x="200" y="651"/>
                  </a:cxn>
                  <a:cxn ang="0">
                    <a:pos x="362" y="715"/>
                  </a:cxn>
                  <a:cxn ang="0">
                    <a:pos x="366" y="913"/>
                  </a:cxn>
                  <a:cxn ang="0">
                    <a:pos x="400" y="904"/>
                  </a:cxn>
                  <a:cxn ang="0">
                    <a:pos x="592" y="755"/>
                  </a:cxn>
                  <a:cxn ang="0">
                    <a:pos x="767" y="598"/>
                  </a:cxn>
                  <a:cxn ang="0">
                    <a:pos x="791" y="672"/>
                  </a:cxn>
                  <a:cxn ang="0">
                    <a:pos x="960" y="652"/>
                  </a:cxn>
                  <a:cxn ang="0">
                    <a:pos x="1275" y="744"/>
                  </a:cxn>
                  <a:cxn ang="0">
                    <a:pos x="1469" y="901"/>
                  </a:cxn>
                  <a:cxn ang="0">
                    <a:pos x="1410" y="814"/>
                  </a:cxn>
                  <a:cxn ang="0">
                    <a:pos x="1490" y="837"/>
                  </a:cxn>
                  <a:cxn ang="0">
                    <a:pos x="1581" y="943"/>
                  </a:cxn>
                  <a:cxn ang="0">
                    <a:pos x="1615" y="898"/>
                  </a:cxn>
                  <a:cxn ang="0">
                    <a:pos x="1356" y="692"/>
                  </a:cxn>
                  <a:cxn ang="0">
                    <a:pos x="1169" y="627"/>
                  </a:cxn>
                  <a:cxn ang="0">
                    <a:pos x="1392" y="685"/>
                  </a:cxn>
                  <a:cxn ang="0">
                    <a:pos x="1639" y="899"/>
                  </a:cxn>
                  <a:cxn ang="0">
                    <a:pos x="1559" y="940"/>
                  </a:cxn>
                  <a:cxn ang="0">
                    <a:pos x="1467" y="799"/>
                  </a:cxn>
                  <a:cxn ang="0">
                    <a:pos x="1437" y="853"/>
                  </a:cxn>
                  <a:cxn ang="0">
                    <a:pos x="1429" y="902"/>
                  </a:cxn>
                  <a:cxn ang="0">
                    <a:pos x="1238" y="739"/>
                  </a:cxn>
                  <a:cxn ang="0">
                    <a:pos x="912" y="621"/>
                  </a:cxn>
                  <a:cxn ang="0">
                    <a:pos x="717" y="705"/>
                  </a:cxn>
                  <a:cxn ang="0">
                    <a:pos x="692" y="646"/>
                  </a:cxn>
                  <a:cxn ang="0">
                    <a:pos x="500" y="834"/>
                  </a:cxn>
                  <a:cxn ang="0">
                    <a:pos x="310" y="929"/>
                  </a:cxn>
                  <a:cxn ang="0">
                    <a:pos x="472" y="769"/>
                  </a:cxn>
                  <a:cxn ang="0">
                    <a:pos x="293" y="714"/>
                  </a:cxn>
                  <a:cxn ang="0">
                    <a:pos x="192" y="613"/>
                  </a:cxn>
                  <a:cxn ang="0">
                    <a:pos x="265" y="502"/>
                  </a:cxn>
                  <a:cxn ang="0">
                    <a:pos x="106" y="380"/>
                  </a:cxn>
                  <a:cxn ang="0">
                    <a:pos x="336" y="312"/>
                  </a:cxn>
                  <a:cxn ang="0">
                    <a:pos x="144" y="166"/>
                  </a:cxn>
                  <a:cxn ang="0">
                    <a:pos x="428" y="27"/>
                  </a:cxn>
                  <a:cxn ang="0">
                    <a:pos x="811" y="42"/>
                  </a:cxn>
                  <a:cxn ang="0">
                    <a:pos x="14189" y="1181"/>
                  </a:cxn>
                  <a:cxn ang="0">
                    <a:pos x="14134" y="1164"/>
                  </a:cxn>
                  <a:cxn ang="0">
                    <a:pos x="13907" y="1117"/>
                  </a:cxn>
                  <a:cxn ang="0">
                    <a:pos x="14532" y="689"/>
                  </a:cxn>
                  <a:cxn ang="0">
                    <a:pos x="14684" y="533"/>
                  </a:cxn>
                  <a:cxn ang="0">
                    <a:pos x="14683" y="516"/>
                  </a:cxn>
                  <a:cxn ang="0">
                    <a:pos x="29" y="1057"/>
                  </a:cxn>
                  <a:cxn ang="0">
                    <a:pos x="75" y="1075"/>
                  </a:cxn>
                  <a:cxn ang="0">
                    <a:pos x="1410" y="847"/>
                  </a:cxn>
                  <a:cxn ang="0">
                    <a:pos x="220" y="978"/>
                  </a:cxn>
                  <a:cxn ang="0">
                    <a:pos x="355" y="971"/>
                  </a:cxn>
                  <a:cxn ang="0">
                    <a:pos x="1509" y="950"/>
                  </a:cxn>
                  <a:cxn ang="0">
                    <a:pos x="1537" y="906"/>
                  </a:cxn>
                  <a:cxn ang="0">
                    <a:pos x="1498" y="932"/>
                  </a:cxn>
                  <a:cxn ang="0">
                    <a:pos x="651" y="856"/>
                  </a:cxn>
                  <a:cxn ang="0">
                    <a:pos x="636" y="857"/>
                  </a:cxn>
                  <a:cxn ang="0">
                    <a:pos x="1446" y="808"/>
                  </a:cxn>
                  <a:cxn ang="0">
                    <a:pos x="646" y="807"/>
                  </a:cxn>
                  <a:cxn ang="0">
                    <a:pos x="1401" y="724"/>
                  </a:cxn>
                  <a:cxn ang="0">
                    <a:pos x="119" y="684"/>
                  </a:cxn>
                </a:cxnLst>
                <a:rect l="0" t="0" r="r" b="b"/>
                <a:pathLst>
                  <a:path w="14720" h="1184">
                    <a:moveTo>
                      <a:pt x="1116" y="93"/>
                    </a:moveTo>
                    <a:lnTo>
                      <a:pt x="1121" y="100"/>
                    </a:lnTo>
                    <a:lnTo>
                      <a:pt x="1084" y="83"/>
                    </a:lnTo>
                    <a:lnTo>
                      <a:pt x="1086" y="84"/>
                    </a:lnTo>
                    <a:lnTo>
                      <a:pt x="1066" y="80"/>
                    </a:lnTo>
                    <a:lnTo>
                      <a:pt x="1067" y="80"/>
                    </a:lnTo>
                    <a:lnTo>
                      <a:pt x="1042" y="80"/>
                    </a:lnTo>
                    <a:lnTo>
                      <a:pt x="1050" y="72"/>
                    </a:lnTo>
                    <a:lnTo>
                      <a:pt x="1050" y="89"/>
                    </a:lnTo>
                    <a:cubicBezTo>
                      <a:pt x="1050" y="94"/>
                      <a:pt x="1047" y="97"/>
                      <a:pt x="1042" y="97"/>
                    </a:cubicBezTo>
                    <a:lnTo>
                      <a:pt x="1006" y="97"/>
                    </a:lnTo>
                    <a:cubicBezTo>
                      <a:pt x="1002" y="97"/>
                      <a:pt x="999" y="95"/>
                      <a:pt x="998" y="92"/>
                    </a:cubicBezTo>
                    <a:lnTo>
                      <a:pt x="994" y="78"/>
                    </a:lnTo>
                    <a:lnTo>
                      <a:pt x="1002" y="84"/>
                    </a:lnTo>
                    <a:lnTo>
                      <a:pt x="953" y="84"/>
                    </a:lnTo>
                    <a:cubicBezTo>
                      <a:pt x="948" y="84"/>
                      <a:pt x="945" y="80"/>
                      <a:pt x="945" y="76"/>
                    </a:cubicBezTo>
                    <a:lnTo>
                      <a:pt x="945" y="66"/>
                    </a:lnTo>
                    <a:lnTo>
                      <a:pt x="953" y="74"/>
                    </a:lnTo>
                    <a:lnTo>
                      <a:pt x="928" y="74"/>
                    </a:lnTo>
                    <a:lnTo>
                      <a:pt x="905" y="77"/>
                    </a:lnTo>
                    <a:lnTo>
                      <a:pt x="885" y="80"/>
                    </a:lnTo>
                    <a:cubicBezTo>
                      <a:pt x="885" y="80"/>
                      <a:pt x="884" y="80"/>
                      <a:pt x="884" y="80"/>
                    </a:cubicBezTo>
                    <a:lnTo>
                      <a:pt x="863" y="80"/>
                    </a:lnTo>
                    <a:cubicBezTo>
                      <a:pt x="861" y="80"/>
                      <a:pt x="859" y="79"/>
                      <a:pt x="857" y="77"/>
                    </a:cubicBezTo>
                    <a:lnTo>
                      <a:pt x="849" y="67"/>
                    </a:lnTo>
                    <a:lnTo>
                      <a:pt x="855" y="70"/>
                    </a:lnTo>
                    <a:lnTo>
                      <a:pt x="851" y="70"/>
                    </a:lnTo>
                    <a:lnTo>
                      <a:pt x="859" y="62"/>
                    </a:lnTo>
                    <a:lnTo>
                      <a:pt x="859" y="66"/>
                    </a:lnTo>
                    <a:cubicBezTo>
                      <a:pt x="859" y="70"/>
                      <a:pt x="856" y="74"/>
                      <a:pt x="851" y="74"/>
                    </a:cubicBezTo>
                    <a:lnTo>
                      <a:pt x="843" y="74"/>
                    </a:lnTo>
                    <a:lnTo>
                      <a:pt x="835" y="74"/>
                    </a:lnTo>
                    <a:cubicBezTo>
                      <a:pt x="834" y="74"/>
                      <a:pt x="832" y="73"/>
                      <a:pt x="831" y="73"/>
                    </a:cubicBezTo>
                    <a:lnTo>
                      <a:pt x="819" y="66"/>
                    </a:lnTo>
                    <a:lnTo>
                      <a:pt x="802" y="56"/>
                    </a:lnTo>
                    <a:lnTo>
                      <a:pt x="806" y="57"/>
                    </a:lnTo>
                    <a:lnTo>
                      <a:pt x="786" y="57"/>
                    </a:lnTo>
                    <a:lnTo>
                      <a:pt x="790" y="56"/>
                    </a:lnTo>
                    <a:lnTo>
                      <a:pt x="774" y="66"/>
                    </a:lnTo>
                    <a:cubicBezTo>
                      <a:pt x="773" y="66"/>
                      <a:pt x="773" y="66"/>
                      <a:pt x="772" y="67"/>
                    </a:cubicBezTo>
                    <a:lnTo>
                      <a:pt x="760" y="70"/>
                    </a:lnTo>
                    <a:cubicBezTo>
                      <a:pt x="759" y="70"/>
                      <a:pt x="758" y="70"/>
                      <a:pt x="758" y="70"/>
                    </a:cubicBezTo>
                    <a:lnTo>
                      <a:pt x="737" y="70"/>
                    </a:lnTo>
                    <a:cubicBezTo>
                      <a:pt x="737" y="70"/>
                      <a:pt x="736" y="70"/>
                      <a:pt x="736" y="70"/>
                    </a:cubicBezTo>
                    <a:lnTo>
                      <a:pt x="703" y="63"/>
                    </a:lnTo>
                    <a:lnTo>
                      <a:pt x="666" y="53"/>
                    </a:lnTo>
                    <a:cubicBezTo>
                      <a:pt x="664" y="53"/>
                      <a:pt x="663" y="52"/>
                      <a:pt x="662" y="51"/>
                    </a:cubicBezTo>
                    <a:lnTo>
                      <a:pt x="654" y="40"/>
                    </a:lnTo>
                    <a:lnTo>
                      <a:pt x="660" y="43"/>
                    </a:lnTo>
                    <a:lnTo>
                      <a:pt x="644" y="43"/>
                    </a:lnTo>
                    <a:lnTo>
                      <a:pt x="645" y="43"/>
                    </a:lnTo>
                    <a:lnTo>
                      <a:pt x="629" y="47"/>
                    </a:lnTo>
                    <a:lnTo>
                      <a:pt x="600" y="50"/>
                    </a:lnTo>
                    <a:cubicBezTo>
                      <a:pt x="598" y="50"/>
                      <a:pt x="595" y="50"/>
                      <a:pt x="594" y="48"/>
                    </a:cubicBezTo>
                    <a:lnTo>
                      <a:pt x="590" y="45"/>
                    </a:lnTo>
                    <a:cubicBezTo>
                      <a:pt x="589" y="44"/>
                      <a:pt x="588" y="44"/>
                      <a:pt x="588" y="43"/>
                    </a:cubicBezTo>
                    <a:lnTo>
                      <a:pt x="584" y="36"/>
                    </a:lnTo>
                    <a:lnTo>
                      <a:pt x="580" y="29"/>
                    </a:lnTo>
                    <a:lnTo>
                      <a:pt x="581" y="31"/>
                    </a:lnTo>
                    <a:lnTo>
                      <a:pt x="573" y="25"/>
                    </a:lnTo>
                    <a:lnTo>
                      <a:pt x="583" y="25"/>
                    </a:lnTo>
                    <a:lnTo>
                      <a:pt x="546" y="49"/>
                    </a:lnTo>
                    <a:cubicBezTo>
                      <a:pt x="544" y="50"/>
                      <a:pt x="542" y="50"/>
                      <a:pt x="540" y="50"/>
                    </a:cubicBezTo>
                    <a:cubicBezTo>
                      <a:pt x="538" y="49"/>
                      <a:pt x="536" y="48"/>
                      <a:pt x="535" y="46"/>
                    </a:cubicBezTo>
                    <a:lnTo>
                      <a:pt x="531" y="40"/>
                    </a:lnTo>
                    <a:cubicBezTo>
                      <a:pt x="530" y="38"/>
                      <a:pt x="530" y="37"/>
                      <a:pt x="530" y="35"/>
                    </a:cubicBezTo>
                    <a:lnTo>
                      <a:pt x="530" y="32"/>
                    </a:lnTo>
                    <a:lnTo>
                      <a:pt x="530" y="34"/>
                    </a:lnTo>
                    <a:lnTo>
                      <a:pt x="526" y="21"/>
                    </a:lnTo>
                    <a:cubicBezTo>
                      <a:pt x="526" y="20"/>
                      <a:pt x="526" y="19"/>
                      <a:pt x="526" y="19"/>
                    </a:cubicBezTo>
                    <a:lnTo>
                      <a:pt x="526" y="12"/>
                    </a:lnTo>
                    <a:lnTo>
                      <a:pt x="531" y="19"/>
                    </a:lnTo>
                    <a:lnTo>
                      <a:pt x="522" y="16"/>
                    </a:lnTo>
                    <a:lnTo>
                      <a:pt x="525" y="16"/>
                    </a:lnTo>
                    <a:lnTo>
                      <a:pt x="509" y="16"/>
                    </a:lnTo>
                    <a:lnTo>
                      <a:pt x="493" y="16"/>
                    </a:lnTo>
                    <a:lnTo>
                      <a:pt x="497" y="15"/>
                    </a:lnTo>
                    <a:lnTo>
                      <a:pt x="485" y="22"/>
                    </a:lnTo>
                    <a:lnTo>
                      <a:pt x="487" y="20"/>
                    </a:lnTo>
                    <a:lnTo>
                      <a:pt x="479" y="30"/>
                    </a:lnTo>
                    <a:cubicBezTo>
                      <a:pt x="478" y="31"/>
                      <a:pt x="478" y="32"/>
                      <a:pt x="477" y="32"/>
                    </a:cubicBezTo>
                    <a:lnTo>
                      <a:pt x="460" y="42"/>
                    </a:lnTo>
                    <a:cubicBezTo>
                      <a:pt x="460" y="43"/>
                      <a:pt x="459" y="43"/>
                      <a:pt x="458" y="43"/>
                    </a:cubicBezTo>
                    <a:lnTo>
                      <a:pt x="446" y="46"/>
                    </a:lnTo>
                    <a:cubicBezTo>
                      <a:pt x="444" y="47"/>
                      <a:pt x="443" y="47"/>
                      <a:pt x="441" y="46"/>
                    </a:cubicBezTo>
                    <a:lnTo>
                      <a:pt x="433" y="43"/>
                    </a:lnTo>
                    <a:lnTo>
                      <a:pt x="436" y="43"/>
                    </a:lnTo>
                    <a:lnTo>
                      <a:pt x="428" y="43"/>
                    </a:lnTo>
                    <a:lnTo>
                      <a:pt x="416" y="43"/>
                    </a:lnTo>
                    <a:lnTo>
                      <a:pt x="422" y="40"/>
                    </a:lnTo>
                    <a:lnTo>
                      <a:pt x="418" y="46"/>
                    </a:lnTo>
                    <a:cubicBezTo>
                      <a:pt x="418" y="47"/>
                      <a:pt x="417" y="48"/>
                      <a:pt x="417" y="48"/>
                    </a:cubicBezTo>
                    <a:lnTo>
                      <a:pt x="413" y="52"/>
                    </a:lnTo>
                    <a:cubicBezTo>
                      <a:pt x="411" y="53"/>
                      <a:pt x="409" y="54"/>
                      <a:pt x="407" y="54"/>
                    </a:cubicBezTo>
                    <a:lnTo>
                      <a:pt x="403" y="54"/>
                    </a:lnTo>
                    <a:cubicBezTo>
                      <a:pt x="399" y="54"/>
                      <a:pt x="395" y="50"/>
                      <a:pt x="395" y="45"/>
                    </a:cubicBezTo>
                    <a:lnTo>
                      <a:pt x="395" y="39"/>
                    </a:lnTo>
                    <a:lnTo>
                      <a:pt x="398" y="45"/>
                    </a:lnTo>
                    <a:lnTo>
                      <a:pt x="394" y="42"/>
                    </a:lnTo>
                    <a:lnTo>
                      <a:pt x="399" y="43"/>
                    </a:lnTo>
                    <a:lnTo>
                      <a:pt x="391" y="43"/>
                    </a:lnTo>
                    <a:lnTo>
                      <a:pt x="399" y="35"/>
                    </a:lnTo>
                    <a:lnTo>
                      <a:pt x="399" y="45"/>
                    </a:lnTo>
                    <a:cubicBezTo>
                      <a:pt x="399" y="50"/>
                      <a:pt x="396" y="54"/>
                      <a:pt x="391" y="54"/>
                    </a:cubicBezTo>
                    <a:lnTo>
                      <a:pt x="371" y="54"/>
                    </a:lnTo>
                    <a:lnTo>
                      <a:pt x="378" y="48"/>
                    </a:lnTo>
                    <a:lnTo>
                      <a:pt x="374" y="61"/>
                    </a:lnTo>
                    <a:cubicBezTo>
                      <a:pt x="373" y="65"/>
                      <a:pt x="370" y="67"/>
                      <a:pt x="367" y="67"/>
                    </a:cubicBezTo>
                    <a:lnTo>
                      <a:pt x="354" y="67"/>
                    </a:lnTo>
                    <a:lnTo>
                      <a:pt x="342" y="67"/>
                    </a:lnTo>
                    <a:cubicBezTo>
                      <a:pt x="341" y="67"/>
                      <a:pt x="340" y="67"/>
                      <a:pt x="339" y="66"/>
                    </a:cubicBezTo>
                    <a:lnTo>
                      <a:pt x="331" y="63"/>
                    </a:lnTo>
                    <a:lnTo>
                      <a:pt x="336" y="63"/>
                    </a:lnTo>
                    <a:lnTo>
                      <a:pt x="324" y="67"/>
                    </a:lnTo>
                    <a:lnTo>
                      <a:pt x="312" y="70"/>
                    </a:lnTo>
                    <a:lnTo>
                      <a:pt x="316" y="67"/>
                    </a:lnTo>
                    <a:lnTo>
                      <a:pt x="308" y="77"/>
                    </a:lnTo>
                    <a:lnTo>
                      <a:pt x="300" y="90"/>
                    </a:lnTo>
                    <a:cubicBezTo>
                      <a:pt x="300" y="91"/>
                      <a:pt x="299" y="92"/>
                      <a:pt x="297" y="93"/>
                    </a:cubicBezTo>
                    <a:lnTo>
                      <a:pt x="285" y="100"/>
                    </a:lnTo>
                    <a:lnTo>
                      <a:pt x="276" y="103"/>
                    </a:lnTo>
                    <a:cubicBezTo>
                      <a:pt x="275" y="104"/>
                      <a:pt x="274" y="104"/>
                      <a:pt x="273" y="104"/>
                    </a:cubicBezTo>
                    <a:lnTo>
                      <a:pt x="269" y="104"/>
                    </a:lnTo>
                    <a:lnTo>
                      <a:pt x="265" y="104"/>
                    </a:lnTo>
                    <a:lnTo>
                      <a:pt x="273" y="98"/>
                    </a:lnTo>
                    <a:lnTo>
                      <a:pt x="265" y="132"/>
                    </a:lnTo>
                    <a:cubicBezTo>
                      <a:pt x="264" y="132"/>
                      <a:pt x="264" y="132"/>
                      <a:pt x="264" y="133"/>
                    </a:cubicBezTo>
                    <a:lnTo>
                      <a:pt x="256" y="153"/>
                    </a:lnTo>
                    <a:lnTo>
                      <a:pt x="252" y="166"/>
                    </a:lnTo>
                    <a:cubicBezTo>
                      <a:pt x="251" y="168"/>
                      <a:pt x="249" y="170"/>
                      <a:pt x="247" y="171"/>
                    </a:cubicBezTo>
                    <a:lnTo>
                      <a:pt x="234" y="174"/>
                    </a:lnTo>
                    <a:cubicBezTo>
                      <a:pt x="234" y="175"/>
                      <a:pt x="233" y="175"/>
                      <a:pt x="232" y="175"/>
                    </a:cubicBezTo>
                    <a:lnTo>
                      <a:pt x="208" y="175"/>
                    </a:lnTo>
                    <a:lnTo>
                      <a:pt x="175" y="175"/>
                    </a:lnTo>
                    <a:lnTo>
                      <a:pt x="178" y="174"/>
                    </a:lnTo>
                    <a:lnTo>
                      <a:pt x="170" y="177"/>
                    </a:lnTo>
                    <a:lnTo>
                      <a:pt x="172" y="176"/>
                    </a:lnTo>
                    <a:lnTo>
                      <a:pt x="164" y="183"/>
                    </a:lnTo>
                    <a:cubicBezTo>
                      <a:pt x="162" y="184"/>
                      <a:pt x="160" y="185"/>
                      <a:pt x="157" y="185"/>
                    </a:cubicBezTo>
                    <a:lnTo>
                      <a:pt x="141" y="181"/>
                    </a:lnTo>
                    <a:lnTo>
                      <a:pt x="128" y="178"/>
                    </a:lnTo>
                    <a:lnTo>
                      <a:pt x="131" y="178"/>
                    </a:lnTo>
                    <a:lnTo>
                      <a:pt x="122" y="178"/>
                    </a:lnTo>
                    <a:lnTo>
                      <a:pt x="130" y="170"/>
                    </a:lnTo>
                    <a:lnTo>
                      <a:pt x="130" y="204"/>
                    </a:lnTo>
                    <a:lnTo>
                      <a:pt x="130" y="207"/>
                    </a:lnTo>
                    <a:cubicBezTo>
                      <a:pt x="130" y="210"/>
                      <a:pt x="129" y="213"/>
                      <a:pt x="126" y="214"/>
                    </a:cubicBezTo>
                    <a:lnTo>
                      <a:pt x="117" y="218"/>
                    </a:lnTo>
                    <a:lnTo>
                      <a:pt x="117" y="203"/>
                    </a:lnTo>
                    <a:lnTo>
                      <a:pt x="142" y="213"/>
                    </a:lnTo>
                    <a:lnTo>
                      <a:pt x="165" y="220"/>
                    </a:lnTo>
                    <a:cubicBezTo>
                      <a:pt x="167" y="220"/>
                      <a:pt x="168" y="221"/>
                      <a:pt x="169" y="222"/>
                    </a:cubicBezTo>
                    <a:lnTo>
                      <a:pt x="185" y="239"/>
                    </a:lnTo>
                    <a:lnTo>
                      <a:pt x="184" y="237"/>
                    </a:lnTo>
                    <a:lnTo>
                      <a:pt x="200" y="247"/>
                    </a:lnTo>
                    <a:lnTo>
                      <a:pt x="196" y="246"/>
                    </a:lnTo>
                    <a:lnTo>
                      <a:pt x="208" y="246"/>
                    </a:lnTo>
                    <a:lnTo>
                      <a:pt x="224" y="246"/>
                    </a:lnTo>
                    <a:cubicBezTo>
                      <a:pt x="229" y="246"/>
                      <a:pt x="232" y="250"/>
                      <a:pt x="232" y="254"/>
                    </a:cubicBezTo>
                    <a:lnTo>
                      <a:pt x="232" y="261"/>
                    </a:lnTo>
                    <a:lnTo>
                      <a:pt x="232" y="268"/>
                    </a:lnTo>
                    <a:lnTo>
                      <a:pt x="232" y="278"/>
                    </a:lnTo>
                    <a:lnTo>
                      <a:pt x="229" y="272"/>
                    </a:lnTo>
                    <a:lnTo>
                      <a:pt x="233" y="275"/>
                    </a:lnTo>
                    <a:lnTo>
                      <a:pt x="228" y="273"/>
                    </a:lnTo>
                    <a:lnTo>
                      <a:pt x="241" y="273"/>
                    </a:lnTo>
                    <a:lnTo>
                      <a:pt x="235" y="275"/>
                    </a:lnTo>
                    <a:lnTo>
                      <a:pt x="239" y="272"/>
                    </a:lnTo>
                    <a:cubicBezTo>
                      <a:pt x="240" y="271"/>
                      <a:pt x="241" y="270"/>
                      <a:pt x="242" y="270"/>
                    </a:cubicBezTo>
                    <a:lnTo>
                      <a:pt x="255" y="267"/>
                    </a:lnTo>
                    <a:cubicBezTo>
                      <a:pt x="256" y="266"/>
                      <a:pt x="257" y="266"/>
                      <a:pt x="258" y="267"/>
                    </a:cubicBezTo>
                    <a:lnTo>
                      <a:pt x="275" y="270"/>
                    </a:lnTo>
                    <a:lnTo>
                      <a:pt x="273" y="270"/>
                    </a:lnTo>
                    <a:lnTo>
                      <a:pt x="281" y="270"/>
                    </a:lnTo>
                    <a:lnTo>
                      <a:pt x="293" y="270"/>
                    </a:lnTo>
                    <a:lnTo>
                      <a:pt x="302" y="270"/>
                    </a:lnTo>
                    <a:cubicBezTo>
                      <a:pt x="306" y="270"/>
                      <a:pt x="310" y="273"/>
                      <a:pt x="310" y="278"/>
                    </a:cubicBezTo>
                    <a:lnTo>
                      <a:pt x="310" y="281"/>
                    </a:lnTo>
                    <a:cubicBezTo>
                      <a:pt x="310" y="283"/>
                      <a:pt x="309" y="284"/>
                      <a:pt x="308" y="285"/>
                    </a:cubicBezTo>
                    <a:lnTo>
                      <a:pt x="304" y="292"/>
                    </a:lnTo>
                    <a:cubicBezTo>
                      <a:pt x="304" y="293"/>
                      <a:pt x="303" y="293"/>
                      <a:pt x="303" y="294"/>
                    </a:cubicBezTo>
                    <a:lnTo>
                      <a:pt x="299" y="297"/>
                    </a:lnTo>
                    <a:lnTo>
                      <a:pt x="297" y="284"/>
                    </a:lnTo>
                    <a:lnTo>
                      <a:pt x="333" y="301"/>
                    </a:lnTo>
                    <a:lnTo>
                      <a:pt x="325" y="314"/>
                    </a:lnTo>
                    <a:lnTo>
                      <a:pt x="321" y="311"/>
                    </a:lnTo>
                    <a:cubicBezTo>
                      <a:pt x="318" y="309"/>
                      <a:pt x="317" y="305"/>
                      <a:pt x="318" y="302"/>
                    </a:cubicBezTo>
                    <a:cubicBezTo>
                      <a:pt x="320" y="299"/>
                      <a:pt x="323" y="297"/>
                      <a:pt x="326" y="297"/>
                    </a:cubicBezTo>
                    <a:lnTo>
                      <a:pt x="334" y="297"/>
                    </a:lnTo>
                    <a:lnTo>
                      <a:pt x="332" y="297"/>
                    </a:lnTo>
                    <a:lnTo>
                      <a:pt x="344" y="294"/>
                    </a:lnTo>
                    <a:cubicBezTo>
                      <a:pt x="347" y="293"/>
                      <a:pt x="349" y="293"/>
                      <a:pt x="351" y="295"/>
                    </a:cubicBezTo>
                    <a:cubicBezTo>
                      <a:pt x="353" y="296"/>
                      <a:pt x="354" y="299"/>
                      <a:pt x="354" y="301"/>
                    </a:cubicBezTo>
                    <a:lnTo>
                      <a:pt x="354" y="315"/>
                    </a:lnTo>
                    <a:cubicBezTo>
                      <a:pt x="354" y="317"/>
                      <a:pt x="353" y="319"/>
                      <a:pt x="352" y="321"/>
                    </a:cubicBezTo>
                    <a:cubicBezTo>
                      <a:pt x="350" y="322"/>
                      <a:pt x="348" y="323"/>
                      <a:pt x="346" y="323"/>
                    </a:cubicBezTo>
                    <a:lnTo>
                      <a:pt x="301" y="319"/>
                    </a:lnTo>
                    <a:lnTo>
                      <a:pt x="307" y="318"/>
                    </a:lnTo>
                    <a:lnTo>
                      <a:pt x="303" y="321"/>
                    </a:lnTo>
                    <a:lnTo>
                      <a:pt x="304" y="319"/>
                    </a:lnTo>
                    <a:lnTo>
                      <a:pt x="300" y="326"/>
                    </a:lnTo>
                    <a:lnTo>
                      <a:pt x="293" y="313"/>
                    </a:lnTo>
                    <a:lnTo>
                      <a:pt x="314" y="313"/>
                    </a:lnTo>
                    <a:cubicBezTo>
                      <a:pt x="317" y="313"/>
                      <a:pt x="320" y="315"/>
                      <a:pt x="321" y="319"/>
                    </a:cubicBezTo>
                    <a:lnTo>
                      <a:pt x="329" y="339"/>
                    </a:lnTo>
                    <a:cubicBezTo>
                      <a:pt x="331" y="342"/>
                      <a:pt x="329" y="347"/>
                      <a:pt x="326" y="349"/>
                    </a:cubicBezTo>
                    <a:cubicBezTo>
                      <a:pt x="323" y="351"/>
                      <a:pt x="318" y="350"/>
                      <a:pt x="316" y="347"/>
                    </a:cubicBezTo>
                    <a:lnTo>
                      <a:pt x="308" y="337"/>
                    </a:lnTo>
                    <a:lnTo>
                      <a:pt x="319" y="338"/>
                    </a:lnTo>
                    <a:lnTo>
                      <a:pt x="299" y="355"/>
                    </a:lnTo>
                    <a:cubicBezTo>
                      <a:pt x="297" y="356"/>
                      <a:pt x="295" y="357"/>
                      <a:pt x="292" y="356"/>
                    </a:cubicBezTo>
                    <a:lnTo>
                      <a:pt x="268" y="353"/>
                    </a:lnTo>
                    <a:lnTo>
                      <a:pt x="243" y="350"/>
                    </a:lnTo>
                    <a:lnTo>
                      <a:pt x="206" y="339"/>
                    </a:lnTo>
                    <a:cubicBezTo>
                      <a:pt x="202" y="338"/>
                      <a:pt x="199" y="335"/>
                      <a:pt x="200" y="331"/>
                    </a:cubicBezTo>
                    <a:cubicBezTo>
                      <a:pt x="201" y="327"/>
                      <a:pt x="204" y="324"/>
                      <a:pt x="208" y="324"/>
                    </a:cubicBezTo>
                    <a:lnTo>
                      <a:pt x="212" y="324"/>
                    </a:lnTo>
                    <a:lnTo>
                      <a:pt x="204" y="332"/>
                    </a:lnTo>
                    <a:lnTo>
                      <a:pt x="204" y="328"/>
                    </a:lnTo>
                    <a:lnTo>
                      <a:pt x="204" y="315"/>
                    </a:lnTo>
                    <a:lnTo>
                      <a:pt x="204" y="316"/>
                    </a:lnTo>
                    <a:lnTo>
                      <a:pt x="200" y="296"/>
                    </a:lnTo>
                    <a:lnTo>
                      <a:pt x="210" y="302"/>
                    </a:lnTo>
                    <a:lnTo>
                      <a:pt x="137" y="322"/>
                    </a:lnTo>
                    <a:lnTo>
                      <a:pt x="143" y="315"/>
                    </a:lnTo>
                    <a:lnTo>
                      <a:pt x="143" y="338"/>
                    </a:lnTo>
                    <a:cubicBezTo>
                      <a:pt x="143" y="343"/>
                      <a:pt x="139" y="346"/>
                      <a:pt x="135" y="346"/>
                    </a:cubicBezTo>
                    <a:lnTo>
                      <a:pt x="127" y="346"/>
                    </a:lnTo>
                    <a:lnTo>
                      <a:pt x="114" y="346"/>
                    </a:lnTo>
                    <a:cubicBezTo>
                      <a:pt x="113" y="346"/>
                      <a:pt x="112" y="346"/>
                      <a:pt x="111" y="346"/>
                    </a:cubicBezTo>
                    <a:lnTo>
                      <a:pt x="103" y="342"/>
                    </a:lnTo>
                    <a:lnTo>
                      <a:pt x="95" y="339"/>
                    </a:lnTo>
                    <a:lnTo>
                      <a:pt x="100" y="339"/>
                    </a:lnTo>
                    <a:lnTo>
                      <a:pt x="83" y="343"/>
                    </a:lnTo>
                    <a:lnTo>
                      <a:pt x="87" y="341"/>
                    </a:lnTo>
                    <a:lnTo>
                      <a:pt x="79" y="348"/>
                    </a:lnTo>
                    <a:lnTo>
                      <a:pt x="54" y="365"/>
                    </a:lnTo>
                    <a:lnTo>
                      <a:pt x="55" y="354"/>
                    </a:lnTo>
                    <a:lnTo>
                      <a:pt x="64" y="364"/>
                    </a:lnTo>
                    <a:lnTo>
                      <a:pt x="58" y="361"/>
                    </a:lnTo>
                    <a:lnTo>
                      <a:pt x="103" y="364"/>
                    </a:lnTo>
                    <a:lnTo>
                      <a:pt x="106" y="364"/>
                    </a:lnTo>
                    <a:cubicBezTo>
                      <a:pt x="108" y="364"/>
                      <a:pt x="110" y="365"/>
                      <a:pt x="111" y="366"/>
                    </a:cubicBezTo>
                    <a:lnTo>
                      <a:pt x="115" y="369"/>
                    </a:lnTo>
                    <a:cubicBezTo>
                      <a:pt x="118" y="372"/>
                      <a:pt x="119" y="376"/>
                      <a:pt x="117" y="380"/>
                    </a:cubicBezTo>
                    <a:lnTo>
                      <a:pt x="113" y="386"/>
                    </a:lnTo>
                    <a:cubicBezTo>
                      <a:pt x="112" y="388"/>
                      <a:pt x="110" y="389"/>
                      <a:pt x="108" y="390"/>
                    </a:cubicBezTo>
                    <a:lnTo>
                      <a:pt x="92" y="393"/>
                    </a:lnTo>
                    <a:lnTo>
                      <a:pt x="95" y="379"/>
                    </a:lnTo>
                    <a:lnTo>
                      <a:pt x="103" y="386"/>
                    </a:lnTo>
                    <a:lnTo>
                      <a:pt x="107" y="389"/>
                    </a:lnTo>
                    <a:lnTo>
                      <a:pt x="111" y="393"/>
                    </a:lnTo>
                    <a:cubicBezTo>
                      <a:pt x="112" y="394"/>
                      <a:pt x="113" y="395"/>
                      <a:pt x="114" y="396"/>
                    </a:cubicBezTo>
                    <a:lnTo>
                      <a:pt x="118" y="406"/>
                    </a:lnTo>
                    <a:lnTo>
                      <a:pt x="117" y="405"/>
                    </a:lnTo>
                    <a:lnTo>
                      <a:pt x="121" y="412"/>
                    </a:lnTo>
                    <a:lnTo>
                      <a:pt x="117" y="408"/>
                    </a:lnTo>
                    <a:lnTo>
                      <a:pt x="134" y="415"/>
                    </a:lnTo>
                    <a:lnTo>
                      <a:pt x="131" y="414"/>
                    </a:lnTo>
                    <a:lnTo>
                      <a:pt x="143" y="414"/>
                    </a:lnTo>
                    <a:lnTo>
                      <a:pt x="175" y="414"/>
                    </a:lnTo>
                    <a:lnTo>
                      <a:pt x="174" y="415"/>
                    </a:lnTo>
                    <a:lnTo>
                      <a:pt x="243" y="404"/>
                    </a:lnTo>
                    <a:cubicBezTo>
                      <a:pt x="246" y="404"/>
                      <a:pt x="248" y="405"/>
                      <a:pt x="250" y="406"/>
                    </a:cubicBezTo>
                    <a:lnTo>
                      <a:pt x="262" y="416"/>
                    </a:lnTo>
                    <a:lnTo>
                      <a:pt x="266" y="420"/>
                    </a:lnTo>
                    <a:lnTo>
                      <a:pt x="270" y="423"/>
                    </a:lnTo>
                    <a:lnTo>
                      <a:pt x="259" y="424"/>
                    </a:lnTo>
                    <a:lnTo>
                      <a:pt x="271" y="410"/>
                    </a:lnTo>
                    <a:cubicBezTo>
                      <a:pt x="272" y="409"/>
                      <a:pt x="274" y="408"/>
                      <a:pt x="276" y="408"/>
                    </a:cubicBezTo>
                    <a:lnTo>
                      <a:pt x="296" y="404"/>
                    </a:lnTo>
                    <a:cubicBezTo>
                      <a:pt x="297" y="404"/>
                      <a:pt x="297" y="404"/>
                      <a:pt x="298" y="404"/>
                    </a:cubicBezTo>
                    <a:lnTo>
                      <a:pt x="314" y="404"/>
                    </a:lnTo>
                    <a:lnTo>
                      <a:pt x="347" y="408"/>
                    </a:lnTo>
                    <a:cubicBezTo>
                      <a:pt x="350" y="408"/>
                      <a:pt x="352" y="409"/>
                      <a:pt x="353" y="411"/>
                    </a:cubicBezTo>
                    <a:cubicBezTo>
                      <a:pt x="354" y="413"/>
                      <a:pt x="355" y="416"/>
                      <a:pt x="354" y="418"/>
                    </a:cubicBezTo>
                    <a:lnTo>
                      <a:pt x="346" y="445"/>
                    </a:lnTo>
                    <a:lnTo>
                      <a:pt x="346" y="443"/>
                    </a:lnTo>
                    <a:lnTo>
                      <a:pt x="346" y="456"/>
                    </a:lnTo>
                    <a:lnTo>
                      <a:pt x="346" y="476"/>
                    </a:lnTo>
                    <a:cubicBezTo>
                      <a:pt x="346" y="479"/>
                      <a:pt x="345" y="482"/>
                      <a:pt x="342" y="483"/>
                    </a:cubicBezTo>
                    <a:lnTo>
                      <a:pt x="326" y="493"/>
                    </a:lnTo>
                    <a:cubicBezTo>
                      <a:pt x="326" y="494"/>
                      <a:pt x="325" y="494"/>
                      <a:pt x="324" y="494"/>
                    </a:cubicBezTo>
                    <a:lnTo>
                      <a:pt x="304" y="501"/>
                    </a:lnTo>
                    <a:cubicBezTo>
                      <a:pt x="303" y="501"/>
                      <a:pt x="302" y="501"/>
                      <a:pt x="302" y="501"/>
                    </a:cubicBezTo>
                    <a:lnTo>
                      <a:pt x="298" y="501"/>
                    </a:lnTo>
                    <a:cubicBezTo>
                      <a:pt x="293" y="501"/>
                      <a:pt x="289" y="498"/>
                      <a:pt x="289" y="493"/>
                    </a:cubicBezTo>
                    <a:lnTo>
                      <a:pt x="289" y="486"/>
                    </a:lnTo>
                    <a:lnTo>
                      <a:pt x="298" y="494"/>
                    </a:lnTo>
                    <a:lnTo>
                      <a:pt x="293" y="494"/>
                    </a:lnTo>
                    <a:lnTo>
                      <a:pt x="299" y="493"/>
                    </a:lnTo>
                    <a:lnTo>
                      <a:pt x="282" y="506"/>
                    </a:lnTo>
                    <a:lnTo>
                      <a:pt x="270" y="516"/>
                    </a:lnTo>
                    <a:cubicBezTo>
                      <a:pt x="269" y="517"/>
                      <a:pt x="267" y="518"/>
                      <a:pt x="265" y="518"/>
                    </a:cubicBezTo>
                    <a:lnTo>
                      <a:pt x="249" y="518"/>
                    </a:lnTo>
                    <a:lnTo>
                      <a:pt x="232" y="518"/>
                    </a:lnTo>
                    <a:cubicBezTo>
                      <a:pt x="229" y="518"/>
                      <a:pt x="226" y="516"/>
                      <a:pt x="225" y="513"/>
                    </a:cubicBezTo>
                    <a:lnTo>
                      <a:pt x="217" y="497"/>
                    </a:lnTo>
                    <a:lnTo>
                      <a:pt x="226" y="501"/>
                    </a:lnTo>
                    <a:lnTo>
                      <a:pt x="214" y="504"/>
                    </a:lnTo>
                    <a:cubicBezTo>
                      <a:pt x="212" y="505"/>
                      <a:pt x="211" y="505"/>
                      <a:pt x="209" y="504"/>
                    </a:cubicBezTo>
                    <a:lnTo>
                      <a:pt x="201" y="501"/>
                    </a:lnTo>
                    <a:lnTo>
                      <a:pt x="210" y="499"/>
                    </a:lnTo>
                    <a:lnTo>
                      <a:pt x="198" y="512"/>
                    </a:lnTo>
                    <a:cubicBezTo>
                      <a:pt x="197" y="513"/>
                      <a:pt x="196" y="513"/>
                      <a:pt x="196" y="514"/>
                    </a:cubicBezTo>
                    <a:lnTo>
                      <a:pt x="183" y="520"/>
                    </a:lnTo>
                    <a:lnTo>
                      <a:pt x="186" y="518"/>
                    </a:lnTo>
                    <a:lnTo>
                      <a:pt x="182" y="524"/>
                    </a:lnTo>
                    <a:lnTo>
                      <a:pt x="175" y="512"/>
                    </a:lnTo>
                    <a:lnTo>
                      <a:pt x="179" y="512"/>
                    </a:lnTo>
                    <a:lnTo>
                      <a:pt x="204" y="512"/>
                    </a:lnTo>
                    <a:cubicBezTo>
                      <a:pt x="208" y="512"/>
                      <a:pt x="212" y="516"/>
                      <a:pt x="212" y="520"/>
                    </a:cubicBezTo>
                    <a:lnTo>
                      <a:pt x="212" y="534"/>
                    </a:lnTo>
                    <a:cubicBezTo>
                      <a:pt x="212" y="536"/>
                      <a:pt x="211" y="538"/>
                      <a:pt x="209" y="540"/>
                    </a:cubicBezTo>
                    <a:cubicBezTo>
                      <a:pt x="207" y="541"/>
                      <a:pt x="205" y="542"/>
                      <a:pt x="203" y="541"/>
                    </a:cubicBezTo>
                    <a:lnTo>
                      <a:pt x="182" y="538"/>
                    </a:lnTo>
                    <a:lnTo>
                      <a:pt x="190" y="534"/>
                    </a:lnTo>
                    <a:lnTo>
                      <a:pt x="186" y="541"/>
                    </a:lnTo>
                    <a:lnTo>
                      <a:pt x="187" y="540"/>
                    </a:lnTo>
                    <a:lnTo>
                      <a:pt x="183" y="550"/>
                    </a:lnTo>
                    <a:cubicBezTo>
                      <a:pt x="182" y="552"/>
                      <a:pt x="180" y="554"/>
                      <a:pt x="178" y="554"/>
                    </a:cubicBezTo>
                    <a:lnTo>
                      <a:pt x="162" y="561"/>
                    </a:lnTo>
                    <a:lnTo>
                      <a:pt x="154" y="565"/>
                    </a:lnTo>
                    <a:lnTo>
                      <a:pt x="146" y="568"/>
                    </a:lnTo>
                    <a:lnTo>
                      <a:pt x="151" y="560"/>
                    </a:lnTo>
                    <a:lnTo>
                      <a:pt x="151" y="567"/>
                    </a:lnTo>
                    <a:lnTo>
                      <a:pt x="151" y="577"/>
                    </a:lnTo>
                    <a:cubicBezTo>
                      <a:pt x="151" y="581"/>
                      <a:pt x="149" y="583"/>
                      <a:pt x="146" y="585"/>
                    </a:cubicBezTo>
                    <a:lnTo>
                      <a:pt x="138" y="588"/>
                    </a:lnTo>
                    <a:lnTo>
                      <a:pt x="140" y="587"/>
                    </a:lnTo>
                    <a:lnTo>
                      <a:pt x="132" y="594"/>
                    </a:lnTo>
                    <a:lnTo>
                      <a:pt x="132" y="581"/>
                    </a:lnTo>
                    <a:lnTo>
                      <a:pt x="152" y="598"/>
                    </a:lnTo>
                    <a:lnTo>
                      <a:pt x="149" y="597"/>
                    </a:lnTo>
                    <a:lnTo>
                      <a:pt x="170" y="603"/>
                    </a:lnTo>
                    <a:lnTo>
                      <a:pt x="187" y="610"/>
                    </a:lnTo>
                    <a:lnTo>
                      <a:pt x="184" y="610"/>
                    </a:lnTo>
                    <a:lnTo>
                      <a:pt x="224" y="610"/>
                    </a:lnTo>
                    <a:cubicBezTo>
                      <a:pt x="227" y="610"/>
                      <a:pt x="230" y="611"/>
                      <a:pt x="231" y="614"/>
                    </a:cubicBezTo>
                    <a:cubicBezTo>
                      <a:pt x="233" y="617"/>
                      <a:pt x="232" y="620"/>
                      <a:pt x="230" y="623"/>
                    </a:cubicBezTo>
                    <a:lnTo>
                      <a:pt x="214" y="643"/>
                    </a:lnTo>
                    <a:cubicBezTo>
                      <a:pt x="213" y="645"/>
                      <a:pt x="211" y="646"/>
                      <a:pt x="209" y="646"/>
                    </a:cubicBezTo>
                    <a:cubicBezTo>
                      <a:pt x="207" y="646"/>
                      <a:pt x="204" y="645"/>
                      <a:pt x="203" y="644"/>
                    </a:cubicBezTo>
                    <a:lnTo>
                      <a:pt x="195" y="637"/>
                    </a:lnTo>
                    <a:cubicBezTo>
                      <a:pt x="194" y="637"/>
                      <a:pt x="194" y="637"/>
                      <a:pt x="194" y="636"/>
                    </a:cubicBezTo>
                    <a:lnTo>
                      <a:pt x="185" y="626"/>
                    </a:lnTo>
                    <a:lnTo>
                      <a:pt x="192" y="629"/>
                    </a:lnTo>
                    <a:lnTo>
                      <a:pt x="179" y="629"/>
                    </a:lnTo>
                    <a:lnTo>
                      <a:pt x="185" y="627"/>
                    </a:lnTo>
                    <a:lnTo>
                      <a:pt x="176" y="634"/>
                    </a:lnTo>
                    <a:lnTo>
                      <a:pt x="179" y="628"/>
                    </a:lnTo>
                    <a:lnTo>
                      <a:pt x="179" y="631"/>
                    </a:lnTo>
                    <a:lnTo>
                      <a:pt x="176" y="625"/>
                    </a:lnTo>
                    <a:lnTo>
                      <a:pt x="180" y="628"/>
                    </a:lnTo>
                    <a:cubicBezTo>
                      <a:pt x="182" y="630"/>
                      <a:pt x="183" y="632"/>
                      <a:pt x="183" y="635"/>
                    </a:cubicBezTo>
                    <a:lnTo>
                      <a:pt x="183" y="645"/>
                    </a:lnTo>
                    <a:lnTo>
                      <a:pt x="175" y="637"/>
                    </a:lnTo>
                    <a:lnTo>
                      <a:pt x="196" y="637"/>
                    </a:lnTo>
                    <a:lnTo>
                      <a:pt x="200" y="637"/>
                    </a:lnTo>
                    <a:cubicBezTo>
                      <a:pt x="204" y="637"/>
                      <a:pt x="208" y="640"/>
                      <a:pt x="208" y="645"/>
                    </a:cubicBezTo>
                    <a:lnTo>
                      <a:pt x="208" y="648"/>
                    </a:lnTo>
                    <a:cubicBezTo>
                      <a:pt x="208" y="651"/>
                      <a:pt x="206" y="654"/>
                      <a:pt x="203" y="655"/>
                    </a:cubicBezTo>
                    <a:lnTo>
                      <a:pt x="195" y="659"/>
                    </a:lnTo>
                    <a:lnTo>
                      <a:pt x="200" y="651"/>
                    </a:lnTo>
                    <a:lnTo>
                      <a:pt x="200" y="661"/>
                    </a:lnTo>
                    <a:lnTo>
                      <a:pt x="200" y="665"/>
                    </a:lnTo>
                    <a:lnTo>
                      <a:pt x="198" y="660"/>
                    </a:lnTo>
                    <a:lnTo>
                      <a:pt x="215" y="684"/>
                    </a:lnTo>
                    <a:lnTo>
                      <a:pt x="208" y="680"/>
                    </a:lnTo>
                    <a:lnTo>
                      <a:pt x="241" y="680"/>
                    </a:lnTo>
                    <a:lnTo>
                      <a:pt x="239" y="681"/>
                    </a:lnTo>
                    <a:lnTo>
                      <a:pt x="255" y="677"/>
                    </a:lnTo>
                    <a:lnTo>
                      <a:pt x="250" y="681"/>
                    </a:lnTo>
                    <a:lnTo>
                      <a:pt x="254" y="674"/>
                    </a:lnTo>
                    <a:lnTo>
                      <a:pt x="258" y="667"/>
                    </a:lnTo>
                    <a:lnTo>
                      <a:pt x="257" y="672"/>
                    </a:lnTo>
                    <a:lnTo>
                      <a:pt x="257" y="661"/>
                    </a:lnTo>
                    <a:lnTo>
                      <a:pt x="257" y="651"/>
                    </a:lnTo>
                    <a:cubicBezTo>
                      <a:pt x="257" y="649"/>
                      <a:pt x="258" y="646"/>
                      <a:pt x="261" y="644"/>
                    </a:cubicBezTo>
                    <a:cubicBezTo>
                      <a:pt x="263" y="643"/>
                      <a:pt x="266" y="643"/>
                      <a:pt x="269" y="644"/>
                    </a:cubicBezTo>
                    <a:lnTo>
                      <a:pt x="281" y="651"/>
                    </a:lnTo>
                    <a:cubicBezTo>
                      <a:pt x="281" y="651"/>
                      <a:pt x="282" y="652"/>
                      <a:pt x="282" y="652"/>
                    </a:cubicBezTo>
                    <a:lnTo>
                      <a:pt x="286" y="655"/>
                    </a:lnTo>
                    <a:cubicBezTo>
                      <a:pt x="288" y="657"/>
                      <a:pt x="289" y="659"/>
                      <a:pt x="289" y="661"/>
                    </a:cubicBezTo>
                    <a:cubicBezTo>
                      <a:pt x="289" y="664"/>
                      <a:pt x="288" y="666"/>
                      <a:pt x="286" y="668"/>
                    </a:cubicBezTo>
                    <a:lnTo>
                      <a:pt x="282" y="671"/>
                    </a:lnTo>
                    <a:cubicBezTo>
                      <a:pt x="281" y="672"/>
                      <a:pt x="279" y="673"/>
                      <a:pt x="277" y="673"/>
                    </a:cubicBezTo>
                    <a:lnTo>
                      <a:pt x="273" y="673"/>
                    </a:lnTo>
                    <a:lnTo>
                      <a:pt x="281" y="662"/>
                    </a:lnTo>
                    <a:lnTo>
                      <a:pt x="285" y="672"/>
                    </a:lnTo>
                    <a:cubicBezTo>
                      <a:pt x="285" y="672"/>
                      <a:pt x="285" y="673"/>
                      <a:pt x="285" y="673"/>
                    </a:cubicBezTo>
                    <a:lnTo>
                      <a:pt x="289" y="690"/>
                    </a:lnTo>
                    <a:lnTo>
                      <a:pt x="286" y="686"/>
                    </a:lnTo>
                    <a:lnTo>
                      <a:pt x="303" y="699"/>
                    </a:lnTo>
                    <a:cubicBezTo>
                      <a:pt x="305" y="701"/>
                      <a:pt x="306" y="705"/>
                      <a:pt x="305" y="708"/>
                    </a:cubicBezTo>
                    <a:lnTo>
                      <a:pt x="301" y="718"/>
                    </a:lnTo>
                    <a:lnTo>
                      <a:pt x="301" y="715"/>
                    </a:lnTo>
                    <a:lnTo>
                      <a:pt x="301" y="719"/>
                    </a:lnTo>
                    <a:lnTo>
                      <a:pt x="301" y="722"/>
                    </a:lnTo>
                    <a:cubicBezTo>
                      <a:pt x="301" y="726"/>
                      <a:pt x="298" y="730"/>
                      <a:pt x="293" y="730"/>
                    </a:cubicBezTo>
                    <a:lnTo>
                      <a:pt x="289" y="730"/>
                    </a:lnTo>
                    <a:lnTo>
                      <a:pt x="291" y="714"/>
                    </a:lnTo>
                    <a:lnTo>
                      <a:pt x="304" y="718"/>
                    </a:lnTo>
                    <a:cubicBezTo>
                      <a:pt x="308" y="719"/>
                      <a:pt x="310" y="723"/>
                      <a:pt x="309" y="727"/>
                    </a:cubicBezTo>
                    <a:lnTo>
                      <a:pt x="305" y="754"/>
                    </a:lnTo>
                    <a:lnTo>
                      <a:pt x="298" y="744"/>
                    </a:lnTo>
                    <a:lnTo>
                      <a:pt x="306" y="744"/>
                    </a:lnTo>
                    <a:lnTo>
                      <a:pt x="303" y="745"/>
                    </a:lnTo>
                    <a:lnTo>
                      <a:pt x="311" y="742"/>
                    </a:lnTo>
                    <a:lnTo>
                      <a:pt x="310" y="742"/>
                    </a:lnTo>
                    <a:lnTo>
                      <a:pt x="326" y="732"/>
                    </a:lnTo>
                    <a:lnTo>
                      <a:pt x="337" y="723"/>
                    </a:lnTo>
                    <a:lnTo>
                      <a:pt x="341" y="719"/>
                    </a:lnTo>
                    <a:cubicBezTo>
                      <a:pt x="342" y="719"/>
                      <a:pt x="343" y="718"/>
                      <a:pt x="344" y="718"/>
                    </a:cubicBezTo>
                    <a:lnTo>
                      <a:pt x="356" y="714"/>
                    </a:lnTo>
                    <a:cubicBezTo>
                      <a:pt x="358" y="714"/>
                      <a:pt x="360" y="714"/>
                      <a:pt x="362" y="715"/>
                    </a:cubicBezTo>
                    <a:lnTo>
                      <a:pt x="370" y="718"/>
                    </a:lnTo>
                    <a:cubicBezTo>
                      <a:pt x="373" y="719"/>
                      <a:pt x="375" y="722"/>
                      <a:pt x="375" y="725"/>
                    </a:cubicBezTo>
                    <a:lnTo>
                      <a:pt x="375" y="729"/>
                    </a:lnTo>
                    <a:lnTo>
                      <a:pt x="375" y="732"/>
                    </a:lnTo>
                    <a:lnTo>
                      <a:pt x="374" y="728"/>
                    </a:lnTo>
                    <a:lnTo>
                      <a:pt x="378" y="735"/>
                    </a:lnTo>
                    <a:lnTo>
                      <a:pt x="371" y="731"/>
                    </a:lnTo>
                    <a:lnTo>
                      <a:pt x="379" y="731"/>
                    </a:lnTo>
                    <a:lnTo>
                      <a:pt x="374" y="733"/>
                    </a:lnTo>
                    <a:lnTo>
                      <a:pt x="382" y="726"/>
                    </a:lnTo>
                    <a:cubicBezTo>
                      <a:pt x="383" y="725"/>
                      <a:pt x="385" y="724"/>
                      <a:pt x="387" y="724"/>
                    </a:cubicBezTo>
                    <a:lnTo>
                      <a:pt x="391" y="724"/>
                    </a:lnTo>
                    <a:lnTo>
                      <a:pt x="399" y="724"/>
                    </a:lnTo>
                    <a:cubicBezTo>
                      <a:pt x="402" y="724"/>
                      <a:pt x="405" y="726"/>
                      <a:pt x="406" y="728"/>
                    </a:cubicBezTo>
                    <a:lnTo>
                      <a:pt x="422" y="755"/>
                    </a:lnTo>
                    <a:lnTo>
                      <a:pt x="412" y="752"/>
                    </a:lnTo>
                    <a:lnTo>
                      <a:pt x="421" y="748"/>
                    </a:lnTo>
                    <a:lnTo>
                      <a:pt x="416" y="756"/>
                    </a:lnTo>
                    <a:lnTo>
                      <a:pt x="416" y="752"/>
                    </a:lnTo>
                    <a:lnTo>
                      <a:pt x="416" y="746"/>
                    </a:lnTo>
                    <a:cubicBezTo>
                      <a:pt x="416" y="743"/>
                      <a:pt x="417" y="741"/>
                      <a:pt x="419" y="740"/>
                    </a:cubicBezTo>
                    <a:cubicBezTo>
                      <a:pt x="420" y="738"/>
                      <a:pt x="423" y="737"/>
                      <a:pt x="425" y="738"/>
                    </a:cubicBezTo>
                    <a:lnTo>
                      <a:pt x="445" y="741"/>
                    </a:lnTo>
                    <a:lnTo>
                      <a:pt x="444" y="741"/>
                    </a:lnTo>
                    <a:lnTo>
                      <a:pt x="460" y="741"/>
                    </a:lnTo>
                    <a:lnTo>
                      <a:pt x="459" y="741"/>
                    </a:lnTo>
                    <a:lnTo>
                      <a:pt x="475" y="738"/>
                    </a:lnTo>
                    <a:lnTo>
                      <a:pt x="473" y="738"/>
                    </a:lnTo>
                    <a:lnTo>
                      <a:pt x="502" y="725"/>
                    </a:lnTo>
                    <a:cubicBezTo>
                      <a:pt x="505" y="723"/>
                      <a:pt x="508" y="724"/>
                      <a:pt x="511" y="727"/>
                    </a:cubicBezTo>
                    <a:cubicBezTo>
                      <a:pt x="513" y="729"/>
                      <a:pt x="514" y="733"/>
                      <a:pt x="512" y="736"/>
                    </a:cubicBezTo>
                    <a:lnTo>
                      <a:pt x="504" y="752"/>
                    </a:lnTo>
                    <a:lnTo>
                      <a:pt x="505" y="751"/>
                    </a:lnTo>
                    <a:lnTo>
                      <a:pt x="501" y="768"/>
                    </a:lnTo>
                    <a:cubicBezTo>
                      <a:pt x="500" y="770"/>
                      <a:pt x="499" y="772"/>
                      <a:pt x="497" y="773"/>
                    </a:cubicBezTo>
                    <a:lnTo>
                      <a:pt x="481" y="783"/>
                    </a:lnTo>
                    <a:lnTo>
                      <a:pt x="482" y="781"/>
                    </a:lnTo>
                    <a:lnTo>
                      <a:pt x="466" y="798"/>
                    </a:lnTo>
                    <a:lnTo>
                      <a:pt x="468" y="793"/>
                    </a:lnTo>
                    <a:lnTo>
                      <a:pt x="468" y="799"/>
                    </a:lnTo>
                    <a:lnTo>
                      <a:pt x="468" y="806"/>
                    </a:lnTo>
                    <a:lnTo>
                      <a:pt x="468" y="823"/>
                    </a:lnTo>
                    <a:cubicBezTo>
                      <a:pt x="468" y="825"/>
                      <a:pt x="468" y="827"/>
                      <a:pt x="467" y="828"/>
                    </a:cubicBezTo>
                    <a:lnTo>
                      <a:pt x="442" y="858"/>
                    </a:lnTo>
                    <a:cubicBezTo>
                      <a:pt x="441" y="859"/>
                      <a:pt x="441" y="860"/>
                      <a:pt x="439" y="861"/>
                    </a:cubicBezTo>
                    <a:lnTo>
                      <a:pt x="419" y="871"/>
                    </a:lnTo>
                    <a:lnTo>
                      <a:pt x="402" y="878"/>
                    </a:lnTo>
                    <a:lnTo>
                      <a:pt x="362" y="894"/>
                    </a:lnTo>
                    <a:lnTo>
                      <a:pt x="366" y="884"/>
                    </a:lnTo>
                    <a:lnTo>
                      <a:pt x="370" y="894"/>
                    </a:lnTo>
                    <a:cubicBezTo>
                      <a:pt x="371" y="896"/>
                      <a:pt x="371" y="898"/>
                      <a:pt x="370" y="899"/>
                    </a:cubicBezTo>
                    <a:lnTo>
                      <a:pt x="366" y="913"/>
                    </a:lnTo>
                    <a:cubicBezTo>
                      <a:pt x="365" y="916"/>
                      <a:pt x="362" y="919"/>
                      <a:pt x="359" y="919"/>
                    </a:cubicBezTo>
                    <a:lnTo>
                      <a:pt x="342" y="919"/>
                    </a:lnTo>
                    <a:lnTo>
                      <a:pt x="345" y="918"/>
                    </a:lnTo>
                    <a:lnTo>
                      <a:pt x="337" y="921"/>
                    </a:lnTo>
                    <a:lnTo>
                      <a:pt x="334" y="906"/>
                    </a:lnTo>
                    <a:lnTo>
                      <a:pt x="338" y="906"/>
                    </a:lnTo>
                    <a:lnTo>
                      <a:pt x="335" y="921"/>
                    </a:lnTo>
                    <a:lnTo>
                      <a:pt x="327" y="918"/>
                    </a:lnTo>
                    <a:lnTo>
                      <a:pt x="328" y="918"/>
                    </a:lnTo>
                    <a:lnTo>
                      <a:pt x="312" y="915"/>
                    </a:lnTo>
                    <a:lnTo>
                      <a:pt x="315" y="915"/>
                    </a:lnTo>
                    <a:lnTo>
                      <a:pt x="299" y="918"/>
                    </a:lnTo>
                    <a:lnTo>
                      <a:pt x="303" y="917"/>
                    </a:lnTo>
                    <a:lnTo>
                      <a:pt x="294" y="923"/>
                    </a:lnTo>
                    <a:lnTo>
                      <a:pt x="296" y="922"/>
                    </a:lnTo>
                    <a:lnTo>
                      <a:pt x="284" y="939"/>
                    </a:lnTo>
                    <a:lnTo>
                      <a:pt x="271" y="956"/>
                    </a:lnTo>
                    <a:cubicBezTo>
                      <a:pt x="270" y="958"/>
                      <a:pt x="267" y="959"/>
                      <a:pt x="265" y="959"/>
                    </a:cubicBezTo>
                    <a:lnTo>
                      <a:pt x="257" y="959"/>
                    </a:lnTo>
                    <a:lnTo>
                      <a:pt x="245" y="959"/>
                    </a:lnTo>
                    <a:lnTo>
                      <a:pt x="251" y="955"/>
                    </a:lnTo>
                    <a:lnTo>
                      <a:pt x="247" y="962"/>
                    </a:lnTo>
                    <a:lnTo>
                      <a:pt x="249" y="958"/>
                    </a:lnTo>
                    <a:lnTo>
                      <a:pt x="249" y="968"/>
                    </a:lnTo>
                    <a:lnTo>
                      <a:pt x="238" y="960"/>
                    </a:lnTo>
                    <a:lnTo>
                      <a:pt x="258" y="953"/>
                    </a:lnTo>
                    <a:lnTo>
                      <a:pt x="276" y="950"/>
                    </a:lnTo>
                    <a:lnTo>
                      <a:pt x="271" y="952"/>
                    </a:lnTo>
                    <a:lnTo>
                      <a:pt x="283" y="939"/>
                    </a:lnTo>
                    <a:lnTo>
                      <a:pt x="282" y="941"/>
                    </a:lnTo>
                    <a:lnTo>
                      <a:pt x="294" y="917"/>
                    </a:lnTo>
                    <a:cubicBezTo>
                      <a:pt x="296" y="914"/>
                      <a:pt x="299" y="913"/>
                      <a:pt x="302" y="913"/>
                    </a:cubicBezTo>
                    <a:lnTo>
                      <a:pt x="310" y="913"/>
                    </a:lnTo>
                    <a:lnTo>
                      <a:pt x="322" y="913"/>
                    </a:lnTo>
                    <a:cubicBezTo>
                      <a:pt x="326" y="913"/>
                      <a:pt x="329" y="915"/>
                      <a:pt x="330" y="919"/>
                    </a:cubicBezTo>
                    <a:cubicBezTo>
                      <a:pt x="331" y="923"/>
                      <a:pt x="329" y="927"/>
                      <a:pt x="325" y="928"/>
                    </a:cubicBezTo>
                    <a:lnTo>
                      <a:pt x="317" y="931"/>
                    </a:lnTo>
                    <a:lnTo>
                      <a:pt x="322" y="924"/>
                    </a:lnTo>
                    <a:lnTo>
                      <a:pt x="322" y="934"/>
                    </a:lnTo>
                    <a:lnTo>
                      <a:pt x="322" y="937"/>
                    </a:lnTo>
                    <a:lnTo>
                      <a:pt x="314" y="929"/>
                    </a:lnTo>
                    <a:lnTo>
                      <a:pt x="326" y="929"/>
                    </a:lnTo>
                    <a:lnTo>
                      <a:pt x="324" y="930"/>
                    </a:lnTo>
                    <a:lnTo>
                      <a:pt x="336" y="926"/>
                    </a:lnTo>
                    <a:lnTo>
                      <a:pt x="335" y="927"/>
                    </a:lnTo>
                    <a:lnTo>
                      <a:pt x="355" y="917"/>
                    </a:lnTo>
                    <a:lnTo>
                      <a:pt x="371" y="907"/>
                    </a:lnTo>
                    <a:cubicBezTo>
                      <a:pt x="371" y="907"/>
                      <a:pt x="372" y="906"/>
                      <a:pt x="373" y="906"/>
                    </a:cubicBezTo>
                    <a:lnTo>
                      <a:pt x="390" y="903"/>
                    </a:lnTo>
                    <a:cubicBezTo>
                      <a:pt x="390" y="903"/>
                      <a:pt x="391" y="903"/>
                      <a:pt x="391" y="903"/>
                    </a:cubicBezTo>
                    <a:lnTo>
                      <a:pt x="395" y="903"/>
                    </a:lnTo>
                    <a:cubicBezTo>
                      <a:pt x="397" y="903"/>
                      <a:pt x="399" y="903"/>
                      <a:pt x="400" y="904"/>
                    </a:cubicBezTo>
                    <a:lnTo>
                      <a:pt x="404" y="908"/>
                    </a:lnTo>
                    <a:lnTo>
                      <a:pt x="399" y="906"/>
                    </a:lnTo>
                    <a:lnTo>
                      <a:pt x="403" y="906"/>
                    </a:lnTo>
                    <a:lnTo>
                      <a:pt x="396" y="912"/>
                    </a:lnTo>
                    <a:lnTo>
                      <a:pt x="400" y="895"/>
                    </a:lnTo>
                    <a:cubicBezTo>
                      <a:pt x="401" y="892"/>
                      <a:pt x="404" y="889"/>
                      <a:pt x="407" y="889"/>
                    </a:cubicBezTo>
                    <a:lnTo>
                      <a:pt x="411" y="889"/>
                    </a:lnTo>
                    <a:cubicBezTo>
                      <a:pt x="414" y="889"/>
                      <a:pt x="417" y="891"/>
                      <a:pt x="418" y="893"/>
                    </a:cubicBezTo>
                    <a:lnTo>
                      <a:pt x="422" y="900"/>
                    </a:lnTo>
                    <a:cubicBezTo>
                      <a:pt x="423" y="901"/>
                      <a:pt x="424" y="902"/>
                      <a:pt x="424" y="904"/>
                    </a:cubicBezTo>
                    <a:lnTo>
                      <a:pt x="424" y="907"/>
                    </a:lnTo>
                    <a:lnTo>
                      <a:pt x="416" y="899"/>
                    </a:lnTo>
                    <a:lnTo>
                      <a:pt x="424" y="899"/>
                    </a:lnTo>
                    <a:lnTo>
                      <a:pt x="416" y="907"/>
                    </a:lnTo>
                    <a:lnTo>
                      <a:pt x="416" y="894"/>
                    </a:lnTo>
                    <a:lnTo>
                      <a:pt x="416" y="884"/>
                    </a:lnTo>
                    <a:cubicBezTo>
                      <a:pt x="416" y="880"/>
                      <a:pt x="419" y="876"/>
                      <a:pt x="422" y="876"/>
                    </a:cubicBezTo>
                    <a:lnTo>
                      <a:pt x="443" y="872"/>
                    </a:lnTo>
                    <a:lnTo>
                      <a:pt x="437" y="883"/>
                    </a:lnTo>
                    <a:lnTo>
                      <a:pt x="433" y="873"/>
                    </a:lnTo>
                    <a:cubicBezTo>
                      <a:pt x="432" y="872"/>
                      <a:pt x="432" y="871"/>
                      <a:pt x="432" y="870"/>
                    </a:cubicBezTo>
                    <a:lnTo>
                      <a:pt x="432" y="867"/>
                    </a:lnTo>
                    <a:cubicBezTo>
                      <a:pt x="432" y="862"/>
                      <a:pt x="436" y="859"/>
                      <a:pt x="440" y="859"/>
                    </a:cubicBezTo>
                    <a:lnTo>
                      <a:pt x="444" y="859"/>
                    </a:lnTo>
                    <a:lnTo>
                      <a:pt x="448" y="859"/>
                    </a:lnTo>
                    <a:lnTo>
                      <a:pt x="460" y="859"/>
                    </a:lnTo>
                    <a:lnTo>
                      <a:pt x="457" y="860"/>
                    </a:lnTo>
                    <a:lnTo>
                      <a:pt x="477" y="850"/>
                    </a:lnTo>
                    <a:lnTo>
                      <a:pt x="476" y="850"/>
                    </a:lnTo>
                    <a:lnTo>
                      <a:pt x="501" y="833"/>
                    </a:lnTo>
                    <a:lnTo>
                      <a:pt x="498" y="844"/>
                    </a:lnTo>
                    <a:lnTo>
                      <a:pt x="490" y="831"/>
                    </a:lnTo>
                    <a:cubicBezTo>
                      <a:pt x="489" y="829"/>
                      <a:pt x="489" y="826"/>
                      <a:pt x="489" y="824"/>
                    </a:cubicBezTo>
                    <a:cubicBezTo>
                      <a:pt x="490" y="822"/>
                      <a:pt x="492" y="820"/>
                      <a:pt x="494" y="819"/>
                    </a:cubicBezTo>
                    <a:lnTo>
                      <a:pt x="502" y="816"/>
                    </a:lnTo>
                    <a:cubicBezTo>
                      <a:pt x="503" y="815"/>
                      <a:pt x="504" y="815"/>
                      <a:pt x="505" y="815"/>
                    </a:cubicBezTo>
                    <a:lnTo>
                      <a:pt x="509" y="815"/>
                    </a:lnTo>
                    <a:lnTo>
                      <a:pt x="506" y="816"/>
                    </a:lnTo>
                    <a:lnTo>
                      <a:pt x="526" y="806"/>
                    </a:lnTo>
                    <a:lnTo>
                      <a:pt x="524" y="807"/>
                    </a:lnTo>
                    <a:lnTo>
                      <a:pt x="541" y="793"/>
                    </a:lnTo>
                    <a:lnTo>
                      <a:pt x="561" y="774"/>
                    </a:lnTo>
                    <a:cubicBezTo>
                      <a:pt x="561" y="773"/>
                      <a:pt x="562" y="772"/>
                      <a:pt x="563" y="772"/>
                    </a:cubicBezTo>
                    <a:lnTo>
                      <a:pt x="571" y="769"/>
                    </a:lnTo>
                    <a:cubicBezTo>
                      <a:pt x="572" y="768"/>
                      <a:pt x="573" y="768"/>
                      <a:pt x="574" y="768"/>
                    </a:cubicBezTo>
                    <a:lnTo>
                      <a:pt x="587" y="768"/>
                    </a:lnTo>
                    <a:lnTo>
                      <a:pt x="591" y="768"/>
                    </a:lnTo>
                    <a:lnTo>
                      <a:pt x="599" y="768"/>
                    </a:lnTo>
                    <a:lnTo>
                      <a:pt x="591" y="776"/>
                    </a:lnTo>
                    <a:lnTo>
                      <a:pt x="591" y="769"/>
                    </a:lnTo>
                    <a:lnTo>
                      <a:pt x="591" y="759"/>
                    </a:lnTo>
                    <a:cubicBezTo>
                      <a:pt x="591" y="758"/>
                      <a:pt x="591" y="756"/>
                      <a:pt x="592" y="755"/>
                    </a:cubicBezTo>
                    <a:lnTo>
                      <a:pt x="596" y="748"/>
                    </a:lnTo>
                    <a:cubicBezTo>
                      <a:pt x="597" y="747"/>
                      <a:pt x="598" y="746"/>
                      <a:pt x="600" y="745"/>
                    </a:cubicBezTo>
                    <a:lnTo>
                      <a:pt x="608" y="742"/>
                    </a:lnTo>
                    <a:cubicBezTo>
                      <a:pt x="608" y="741"/>
                      <a:pt x="609" y="741"/>
                      <a:pt x="610" y="741"/>
                    </a:cubicBezTo>
                    <a:lnTo>
                      <a:pt x="630" y="738"/>
                    </a:lnTo>
                    <a:lnTo>
                      <a:pt x="623" y="746"/>
                    </a:lnTo>
                    <a:lnTo>
                      <a:pt x="623" y="732"/>
                    </a:lnTo>
                    <a:lnTo>
                      <a:pt x="631" y="740"/>
                    </a:lnTo>
                    <a:lnTo>
                      <a:pt x="611" y="740"/>
                    </a:lnTo>
                    <a:lnTo>
                      <a:pt x="599" y="740"/>
                    </a:lnTo>
                    <a:cubicBezTo>
                      <a:pt x="596" y="740"/>
                      <a:pt x="594" y="739"/>
                      <a:pt x="592" y="737"/>
                    </a:cubicBezTo>
                    <a:cubicBezTo>
                      <a:pt x="591" y="734"/>
                      <a:pt x="590" y="732"/>
                      <a:pt x="591" y="729"/>
                    </a:cubicBezTo>
                    <a:lnTo>
                      <a:pt x="599" y="709"/>
                    </a:lnTo>
                    <a:cubicBezTo>
                      <a:pt x="600" y="708"/>
                      <a:pt x="600" y="708"/>
                      <a:pt x="600" y="707"/>
                    </a:cubicBezTo>
                    <a:lnTo>
                      <a:pt x="613" y="690"/>
                    </a:lnTo>
                    <a:cubicBezTo>
                      <a:pt x="613" y="689"/>
                      <a:pt x="614" y="689"/>
                      <a:pt x="615" y="688"/>
                    </a:cubicBezTo>
                    <a:lnTo>
                      <a:pt x="627" y="681"/>
                    </a:lnTo>
                    <a:lnTo>
                      <a:pt x="652" y="668"/>
                    </a:lnTo>
                    <a:lnTo>
                      <a:pt x="649" y="679"/>
                    </a:lnTo>
                    <a:lnTo>
                      <a:pt x="645" y="672"/>
                    </a:lnTo>
                    <a:cubicBezTo>
                      <a:pt x="644" y="671"/>
                      <a:pt x="644" y="670"/>
                      <a:pt x="644" y="668"/>
                    </a:cubicBezTo>
                    <a:lnTo>
                      <a:pt x="644" y="665"/>
                    </a:lnTo>
                    <a:lnTo>
                      <a:pt x="644" y="661"/>
                    </a:lnTo>
                    <a:cubicBezTo>
                      <a:pt x="644" y="657"/>
                      <a:pt x="647" y="653"/>
                      <a:pt x="652" y="653"/>
                    </a:cubicBezTo>
                    <a:lnTo>
                      <a:pt x="660" y="653"/>
                    </a:lnTo>
                    <a:lnTo>
                      <a:pt x="672" y="653"/>
                    </a:lnTo>
                    <a:lnTo>
                      <a:pt x="664" y="661"/>
                    </a:lnTo>
                    <a:lnTo>
                      <a:pt x="664" y="648"/>
                    </a:lnTo>
                    <a:cubicBezTo>
                      <a:pt x="664" y="647"/>
                      <a:pt x="664" y="645"/>
                      <a:pt x="665" y="644"/>
                    </a:cubicBezTo>
                    <a:lnTo>
                      <a:pt x="669" y="637"/>
                    </a:lnTo>
                    <a:cubicBezTo>
                      <a:pt x="670" y="636"/>
                      <a:pt x="671" y="635"/>
                      <a:pt x="673" y="634"/>
                    </a:cubicBezTo>
                    <a:lnTo>
                      <a:pt x="681" y="631"/>
                    </a:lnTo>
                    <a:cubicBezTo>
                      <a:pt x="682" y="630"/>
                      <a:pt x="683" y="630"/>
                      <a:pt x="684" y="630"/>
                    </a:cubicBezTo>
                    <a:lnTo>
                      <a:pt x="692" y="630"/>
                    </a:lnTo>
                    <a:lnTo>
                      <a:pt x="690" y="630"/>
                    </a:lnTo>
                    <a:lnTo>
                      <a:pt x="702" y="627"/>
                    </a:lnTo>
                    <a:lnTo>
                      <a:pt x="699" y="628"/>
                    </a:lnTo>
                    <a:lnTo>
                      <a:pt x="704" y="625"/>
                    </a:lnTo>
                    <a:lnTo>
                      <a:pt x="701" y="631"/>
                    </a:lnTo>
                    <a:lnTo>
                      <a:pt x="701" y="621"/>
                    </a:lnTo>
                    <a:lnTo>
                      <a:pt x="701" y="618"/>
                    </a:lnTo>
                    <a:lnTo>
                      <a:pt x="701" y="614"/>
                    </a:lnTo>
                    <a:cubicBezTo>
                      <a:pt x="701" y="612"/>
                      <a:pt x="702" y="609"/>
                      <a:pt x="704" y="608"/>
                    </a:cubicBezTo>
                    <a:lnTo>
                      <a:pt x="737" y="584"/>
                    </a:lnTo>
                    <a:cubicBezTo>
                      <a:pt x="738" y="583"/>
                      <a:pt x="740" y="583"/>
                      <a:pt x="741" y="583"/>
                    </a:cubicBezTo>
                    <a:lnTo>
                      <a:pt x="753" y="583"/>
                    </a:lnTo>
                    <a:cubicBezTo>
                      <a:pt x="755" y="583"/>
                      <a:pt x="757" y="583"/>
                      <a:pt x="759" y="585"/>
                    </a:cubicBezTo>
                    <a:lnTo>
                      <a:pt x="763" y="588"/>
                    </a:lnTo>
                    <a:cubicBezTo>
                      <a:pt x="764" y="590"/>
                      <a:pt x="766" y="592"/>
                      <a:pt x="766" y="594"/>
                    </a:cubicBezTo>
                    <a:lnTo>
                      <a:pt x="766" y="601"/>
                    </a:lnTo>
                    <a:lnTo>
                      <a:pt x="763" y="595"/>
                    </a:lnTo>
                    <a:lnTo>
                      <a:pt x="767" y="598"/>
                    </a:lnTo>
                    <a:lnTo>
                      <a:pt x="756" y="598"/>
                    </a:lnTo>
                    <a:lnTo>
                      <a:pt x="773" y="585"/>
                    </a:lnTo>
                    <a:cubicBezTo>
                      <a:pt x="774" y="583"/>
                      <a:pt x="776" y="583"/>
                      <a:pt x="778" y="583"/>
                    </a:cubicBezTo>
                    <a:lnTo>
                      <a:pt x="790" y="583"/>
                    </a:lnTo>
                    <a:cubicBezTo>
                      <a:pt x="792" y="583"/>
                      <a:pt x="794" y="583"/>
                      <a:pt x="795" y="585"/>
                    </a:cubicBezTo>
                    <a:lnTo>
                      <a:pt x="799" y="588"/>
                    </a:lnTo>
                    <a:cubicBezTo>
                      <a:pt x="802" y="591"/>
                      <a:pt x="803" y="595"/>
                      <a:pt x="801" y="598"/>
                    </a:cubicBezTo>
                    <a:lnTo>
                      <a:pt x="797" y="605"/>
                    </a:lnTo>
                    <a:cubicBezTo>
                      <a:pt x="796" y="607"/>
                      <a:pt x="794" y="608"/>
                      <a:pt x="792" y="609"/>
                    </a:cubicBezTo>
                    <a:lnTo>
                      <a:pt x="780" y="612"/>
                    </a:lnTo>
                    <a:lnTo>
                      <a:pt x="786" y="604"/>
                    </a:lnTo>
                    <a:lnTo>
                      <a:pt x="786" y="614"/>
                    </a:lnTo>
                    <a:lnTo>
                      <a:pt x="778" y="606"/>
                    </a:lnTo>
                    <a:lnTo>
                      <a:pt x="790" y="606"/>
                    </a:lnTo>
                    <a:cubicBezTo>
                      <a:pt x="794" y="606"/>
                      <a:pt x="798" y="610"/>
                      <a:pt x="798" y="614"/>
                    </a:cubicBezTo>
                    <a:lnTo>
                      <a:pt x="798" y="618"/>
                    </a:lnTo>
                    <a:lnTo>
                      <a:pt x="795" y="612"/>
                    </a:lnTo>
                    <a:lnTo>
                      <a:pt x="799" y="615"/>
                    </a:lnTo>
                    <a:cubicBezTo>
                      <a:pt x="802" y="617"/>
                      <a:pt x="803" y="621"/>
                      <a:pt x="801" y="624"/>
                    </a:cubicBezTo>
                    <a:cubicBezTo>
                      <a:pt x="800" y="628"/>
                      <a:pt x="797" y="630"/>
                      <a:pt x="793" y="629"/>
                    </a:cubicBezTo>
                    <a:lnTo>
                      <a:pt x="769" y="626"/>
                    </a:lnTo>
                    <a:lnTo>
                      <a:pt x="762" y="626"/>
                    </a:lnTo>
                    <a:lnTo>
                      <a:pt x="745" y="626"/>
                    </a:lnTo>
                    <a:lnTo>
                      <a:pt x="751" y="623"/>
                    </a:lnTo>
                    <a:lnTo>
                      <a:pt x="735" y="640"/>
                    </a:lnTo>
                    <a:cubicBezTo>
                      <a:pt x="733" y="642"/>
                      <a:pt x="731" y="643"/>
                      <a:pt x="729" y="643"/>
                    </a:cubicBezTo>
                    <a:lnTo>
                      <a:pt x="721" y="643"/>
                    </a:lnTo>
                    <a:lnTo>
                      <a:pt x="729" y="637"/>
                    </a:lnTo>
                    <a:lnTo>
                      <a:pt x="712" y="697"/>
                    </a:lnTo>
                    <a:lnTo>
                      <a:pt x="705" y="687"/>
                    </a:lnTo>
                    <a:lnTo>
                      <a:pt x="713" y="687"/>
                    </a:lnTo>
                    <a:lnTo>
                      <a:pt x="725" y="687"/>
                    </a:lnTo>
                    <a:cubicBezTo>
                      <a:pt x="729" y="687"/>
                      <a:pt x="733" y="691"/>
                      <a:pt x="733" y="695"/>
                    </a:cubicBezTo>
                    <a:lnTo>
                      <a:pt x="733" y="705"/>
                    </a:lnTo>
                    <a:cubicBezTo>
                      <a:pt x="733" y="708"/>
                      <a:pt x="731" y="711"/>
                      <a:pt x="729" y="712"/>
                    </a:cubicBezTo>
                    <a:lnTo>
                      <a:pt x="704" y="726"/>
                    </a:lnTo>
                    <a:lnTo>
                      <a:pt x="706" y="713"/>
                    </a:lnTo>
                    <a:lnTo>
                      <a:pt x="710" y="716"/>
                    </a:lnTo>
                    <a:lnTo>
                      <a:pt x="714" y="719"/>
                    </a:lnTo>
                    <a:lnTo>
                      <a:pt x="707" y="718"/>
                    </a:lnTo>
                    <a:lnTo>
                      <a:pt x="760" y="704"/>
                    </a:lnTo>
                    <a:lnTo>
                      <a:pt x="754" y="712"/>
                    </a:lnTo>
                    <a:lnTo>
                      <a:pt x="754" y="702"/>
                    </a:lnTo>
                    <a:cubicBezTo>
                      <a:pt x="754" y="698"/>
                      <a:pt x="756" y="695"/>
                      <a:pt x="759" y="694"/>
                    </a:cubicBezTo>
                    <a:lnTo>
                      <a:pt x="772" y="691"/>
                    </a:lnTo>
                    <a:lnTo>
                      <a:pt x="788" y="687"/>
                    </a:lnTo>
                    <a:lnTo>
                      <a:pt x="782" y="695"/>
                    </a:lnTo>
                    <a:lnTo>
                      <a:pt x="782" y="692"/>
                    </a:lnTo>
                    <a:cubicBezTo>
                      <a:pt x="782" y="690"/>
                      <a:pt x="782" y="689"/>
                      <a:pt x="783" y="688"/>
                    </a:cubicBezTo>
                    <a:lnTo>
                      <a:pt x="787" y="681"/>
                    </a:lnTo>
                    <a:lnTo>
                      <a:pt x="787" y="682"/>
                    </a:lnTo>
                    <a:lnTo>
                      <a:pt x="791" y="672"/>
                    </a:lnTo>
                    <a:cubicBezTo>
                      <a:pt x="792" y="670"/>
                      <a:pt x="793" y="668"/>
                      <a:pt x="795" y="668"/>
                    </a:cubicBezTo>
                    <a:lnTo>
                      <a:pt x="803" y="664"/>
                    </a:lnTo>
                    <a:cubicBezTo>
                      <a:pt x="804" y="664"/>
                      <a:pt x="805" y="664"/>
                      <a:pt x="806" y="664"/>
                    </a:cubicBezTo>
                    <a:lnTo>
                      <a:pt x="819" y="664"/>
                    </a:lnTo>
                    <a:cubicBezTo>
                      <a:pt x="820" y="664"/>
                      <a:pt x="821" y="664"/>
                      <a:pt x="822" y="664"/>
                    </a:cubicBezTo>
                    <a:lnTo>
                      <a:pt x="830" y="668"/>
                    </a:lnTo>
                    <a:lnTo>
                      <a:pt x="841" y="671"/>
                    </a:lnTo>
                    <a:lnTo>
                      <a:pt x="839" y="670"/>
                    </a:lnTo>
                    <a:lnTo>
                      <a:pt x="851" y="670"/>
                    </a:lnTo>
                    <a:lnTo>
                      <a:pt x="846" y="672"/>
                    </a:lnTo>
                    <a:lnTo>
                      <a:pt x="854" y="665"/>
                    </a:lnTo>
                    <a:lnTo>
                      <a:pt x="862" y="659"/>
                    </a:lnTo>
                    <a:lnTo>
                      <a:pt x="860" y="667"/>
                    </a:lnTo>
                    <a:lnTo>
                      <a:pt x="856" y="650"/>
                    </a:lnTo>
                    <a:cubicBezTo>
                      <a:pt x="855" y="649"/>
                      <a:pt x="855" y="649"/>
                      <a:pt x="855" y="648"/>
                    </a:cubicBezTo>
                    <a:lnTo>
                      <a:pt x="855" y="645"/>
                    </a:lnTo>
                    <a:lnTo>
                      <a:pt x="861" y="652"/>
                    </a:lnTo>
                    <a:lnTo>
                      <a:pt x="840" y="646"/>
                    </a:lnTo>
                    <a:cubicBezTo>
                      <a:pt x="837" y="644"/>
                      <a:pt x="835" y="641"/>
                      <a:pt x="835" y="638"/>
                    </a:cubicBezTo>
                    <a:lnTo>
                      <a:pt x="835" y="628"/>
                    </a:lnTo>
                    <a:lnTo>
                      <a:pt x="835" y="614"/>
                    </a:lnTo>
                    <a:cubicBezTo>
                      <a:pt x="835" y="612"/>
                      <a:pt x="836" y="610"/>
                      <a:pt x="838" y="608"/>
                    </a:cubicBezTo>
                    <a:cubicBezTo>
                      <a:pt x="839" y="607"/>
                      <a:pt x="841" y="606"/>
                      <a:pt x="844" y="606"/>
                    </a:cubicBezTo>
                    <a:lnTo>
                      <a:pt x="884" y="610"/>
                    </a:lnTo>
                    <a:lnTo>
                      <a:pt x="900" y="610"/>
                    </a:lnTo>
                    <a:lnTo>
                      <a:pt x="898" y="610"/>
                    </a:lnTo>
                    <a:lnTo>
                      <a:pt x="915" y="607"/>
                    </a:lnTo>
                    <a:lnTo>
                      <a:pt x="908" y="614"/>
                    </a:lnTo>
                    <a:lnTo>
                      <a:pt x="908" y="611"/>
                    </a:lnTo>
                    <a:lnTo>
                      <a:pt x="908" y="608"/>
                    </a:lnTo>
                    <a:cubicBezTo>
                      <a:pt x="908" y="603"/>
                      <a:pt x="912" y="600"/>
                      <a:pt x="916" y="600"/>
                    </a:cubicBezTo>
                    <a:lnTo>
                      <a:pt x="920" y="600"/>
                    </a:lnTo>
                    <a:cubicBezTo>
                      <a:pt x="925" y="600"/>
                      <a:pt x="928" y="603"/>
                      <a:pt x="928" y="608"/>
                    </a:cubicBezTo>
                    <a:lnTo>
                      <a:pt x="928" y="621"/>
                    </a:lnTo>
                    <a:lnTo>
                      <a:pt x="925" y="615"/>
                    </a:lnTo>
                    <a:lnTo>
                      <a:pt x="934" y="622"/>
                    </a:lnTo>
                    <a:cubicBezTo>
                      <a:pt x="936" y="623"/>
                      <a:pt x="937" y="626"/>
                      <a:pt x="936" y="629"/>
                    </a:cubicBezTo>
                    <a:cubicBezTo>
                      <a:pt x="936" y="632"/>
                      <a:pt x="934" y="634"/>
                      <a:pt x="932" y="635"/>
                    </a:cubicBezTo>
                    <a:lnTo>
                      <a:pt x="923" y="639"/>
                    </a:lnTo>
                    <a:lnTo>
                      <a:pt x="922" y="623"/>
                    </a:lnTo>
                    <a:lnTo>
                      <a:pt x="955" y="630"/>
                    </a:lnTo>
                    <a:cubicBezTo>
                      <a:pt x="958" y="631"/>
                      <a:pt x="960" y="633"/>
                      <a:pt x="961" y="636"/>
                    </a:cubicBezTo>
                    <a:cubicBezTo>
                      <a:pt x="961" y="639"/>
                      <a:pt x="960" y="642"/>
                      <a:pt x="958" y="644"/>
                    </a:cubicBezTo>
                    <a:lnTo>
                      <a:pt x="954" y="647"/>
                    </a:lnTo>
                    <a:lnTo>
                      <a:pt x="957" y="641"/>
                    </a:lnTo>
                    <a:lnTo>
                      <a:pt x="957" y="648"/>
                    </a:lnTo>
                    <a:lnTo>
                      <a:pt x="957" y="646"/>
                    </a:lnTo>
                    <a:lnTo>
                      <a:pt x="961" y="659"/>
                    </a:lnTo>
                    <a:lnTo>
                      <a:pt x="953" y="653"/>
                    </a:lnTo>
                    <a:lnTo>
                      <a:pt x="961" y="653"/>
                    </a:lnTo>
                    <a:lnTo>
                      <a:pt x="956" y="655"/>
                    </a:lnTo>
                    <a:lnTo>
                      <a:pt x="960" y="652"/>
                    </a:lnTo>
                    <a:cubicBezTo>
                      <a:pt x="961" y="651"/>
                      <a:pt x="963" y="650"/>
                      <a:pt x="965" y="650"/>
                    </a:cubicBezTo>
                    <a:lnTo>
                      <a:pt x="973" y="650"/>
                    </a:lnTo>
                    <a:lnTo>
                      <a:pt x="969" y="651"/>
                    </a:lnTo>
                    <a:lnTo>
                      <a:pt x="982" y="644"/>
                    </a:lnTo>
                    <a:cubicBezTo>
                      <a:pt x="984" y="643"/>
                      <a:pt x="987" y="643"/>
                      <a:pt x="989" y="644"/>
                    </a:cubicBezTo>
                    <a:cubicBezTo>
                      <a:pt x="991" y="645"/>
                      <a:pt x="993" y="647"/>
                      <a:pt x="993" y="650"/>
                    </a:cubicBezTo>
                    <a:lnTo>
                      <a:pt x="997" y="670"/>
                    </a:lnTo>
                    <a:lnTo>
                      <a:pt x="990" y="664"/>
                    </a:lnTo>
                    <a:lnTo>
                      <a:pt x="998" y="664"/>
                    </a:lnTo>
                    <a:lnTo>
                      <a:pt x="1002" y="664"/>
                    </a:lnTo>
                    <a:cubicBezTo>
                      <a:pt x="1002" y="664"/>
                      <a:pt x="1003" y="664"/>
                      <a:pt x="1003" y="664"/>
                    </a:cubicBezTo>
                    <a:lnTo>
                      <a:pt x="1023" y="667"/>
                    </a:lnTo>
                    <a:cubicBezTo>
                      <a:pt x="1027" y="668"/>
                      <a:pt x="1030" y="671"/>
                      <a:pt x="1030" y="675"/>
                    </a:cubicBezTo>
                    <a:lnTo>
                      <a:pt x="1030" y="678"/>
                    </a:lnTo>
                    <a:lnTo>
                      <a:pt x="1022" y="670"/>
                    </a:lnTo>
                    <a:lnTo>
                      <a:pt x="1038" y="670"/>
                    </a:lnTo>
                    <a:lnTo>
                      <a:pt x="1059" y="670"/>
                    </a:lnTo>
                    <a:lnTo>
                      <a:pt x="1057" y="671"/>
                    </a:lnTo>
                    <a:lnTo>
                      <a:pt x="1069" y="667"/>
                    </a:lnTo>
                    <a:cubicBezTo>
                      <a:pt x="1070" y="667"/>
                      <a:pt x="1070" y="667"/>
                      <a:pt x="1071" y="667"/>
                    </a:cubicBezTo>
                    <a:lnTo>
                      <a:pt x="1095" y="667"/>
                    </a:lnTo>
                    <a:cubicBezTo>
                      <a:pt x="1096" y="667"/>
                      <a:pt x="1097" y="667"/>
                      <a:pt x="1098" y="667"/>
                    </a:cubicBezTo>
                    <a:lnTo>
                      <a:pt x="1127" y="677"/>
                    </a:lnTo>
                    <a:lnTo>
                      <a:pt x="1155" y="688"/>
                    </a:lnTo>
                    <a:lnTo>
                      <a:pt x="1187" y="698"/>
                    </a:lnTo>
                    <a:lnTo>
                      <a:pt x="1185" y="697"/>
                    </a:lnTo>
                    <a:lnTo>
                      <a:pt x="1201" y="697"/>
                    </a:lnTo>
                    <a:lnTo>
                      <a:pt x="1218" y="697"/>
                    </a:lnTo>
                    <a:lnTo>
                      <a:pt x="1212" y="699"/>
                    </a:lnTo>
                    <a:lnTo>
                      <a:pt x="1216" y="696"/>
                    </a:lnTo>
                    <a:lnTo>
                      <a:pt x="1215" y="698"/>
                    </a:lnTo>
                    <a:lnTo>
                      <a:pt x="1219" y="691"/>
                    </a:lnTo>
                    <a:cubicBezTo>
                      <a:pt x="1221" y="688"/>
                      <a:pt x="1225" y="686"/>
                      <a:pt x="1228" y="688"/>
                    </a:cubicBezTo>
                    <a:cubicBezTo>
                      <a:pt x="1232" y="689"/>
                      <a:pt x="1234" y="693"/>
                      <a:pt x="1234" y="696"/>
                    </a:cubicBezTo>
                    <a:lnTo>
                      <a:pt x="1230" y="723"/>
                    </a:lnTo>
                    <a:lnTo>
                      <a:pt x="1225" y="715"/>
                    </a:lnTo>
                    <a:lnTo>
                      <a:pt x="1246" y="725"/>
                    </a:lnTo>
                    <a:lnTo>
                      <a:pt x="1244" y="724"/>
                    </a:lnTo>
                    <a:lnTo>
                      <a:pt x="1268" y="731"/>
                    </a:lnTo>
                    <a:lnTo>
                      <a:pt x="1258" y="739"/>
                    </a:lnTo>
                    <a:lnTo>
                      <a:pt x="1258" y="722"/>
                    </a:lnTo>
                    <a:cubicBezTo>
                      <a:pt x="1258" y="718"/>
                      <a:pt x="1262" y="714"/>
                      <a:pt x="1266" y="714"/>
                    </a:cubicBezTo>
                    <a:lnTo>
                      <a:pt x="1275" y="714"/>
                    </a:lnTo>
                    <a:lnTo>
                      <a:pt x="1287" y="714"/>
                    </a:lnTo>
                    <a:cubicBezTo>
                      <a:pt x="1291" y="714"/>
                      <a:pt x="1295" y="718"/>
                      <a:pt x="1295" y="722"/>
                    </a:cubicBezTo>
                    <a:lnTo>
                      <a:pt x="1295" y="725"/>
                    </a:lnTo>
                    <a:cubicBezTo>
                      <a:pt x="1295" y="727"/>
                      <a:pt x="1294" y="728"/>
                      <a:pt x="1294" y="730"/>
                    </a:cubicBezTo>
                    <a:lnTo>
                      <a:pt x="1290" y="736"/>
                    </a:lnTo>
                    <a:lnTo>
                      <a:pt x="1281" y="750"/>
                    </a:lnTo>
                    <a:lnTo>
                      <a:pt x="1283" y="746"/>
                    </a:lnTo>
                    <a:lnTo>
                      <a:pt x="1283" y="752"/>
                    </a:lnTo>
                    <a:lnTo>
                      <a:pt x="1275" y="744"/>
                    </a:lnTo>
                    <a:lnTo>
                      <a:pt x="1291" y="744"/>
                    </a:lnTo>
                    <a:cubicBezTo>
                      <a:pt x="1293" y="744"/>
                      <a:pt x="1296" y="745"/>
                      <a:pt x="1297" y="747"/>
                    </a:cubicBezTo>
                    <a:lnTo>
                      <a:pt x="1321" y="778"/>
                    </a:lnTo>
                    <a:lnTo>
                      <a:pt x="1312" y="775"/>
                    </a:lnTo>
                    <a:lnTo>
                      <a:pt x="1320" y="772"/>
                    </a:lnTo>
                    <a:cubicBezTo>
                      <a:pt x="1321" y="771"/>
                      <a:pt x="1322" y="771"/>
                      <a:pt x="1323" y="771"/>
                    </a:cubicBezTo>
                    <a:lnTo>
                      <a:pt x="1327" y="771"/>
                    </a:lnTo>
                    <a:lnTo>
                      <a:pt x="1332" y="771"/>
                    </a:lnTo>
                    <a:cubicBezTo>
                      <a:pt x="1336" y="771"/>
                      <a:pt x="1340" y="775"/>
                      <a:pt x="1340" y="779"/>
                    </a:cubicBezTo>
                    <a:lnTo>
                      <a:pt x="1340" y="796"/>
                    </a:lnTo>
                    <a:lnTo>
                      <a:pt x="1333" y="788"/>
                    </a:lnTo>
                    <a:lnTo>
                      <a:pt x="1349" y="792"/>
                    </a:lnTo>
                    <a:lnTo>
                      <a:pt x="1348" y="791"/>
                    </a:lnTo>
                    <a:lnTo>
                      <a:pt x="1352" y="791"/>
                    </a:lnTo>
                    <a:cubicBezTo>
                      <a:pt x="1355" y="791"/>
                      <a:pt x="1357" y="793"/>
                      <a:pt x="1359" y="796"/>
                    </a:cubicBezTo>
                    <a:cubicBezTo>
                      <a:pt x="1360" y="798"/>
                      <a:pt x="1360" y="801"/>
                      <a:pt x="1359" y="804"/>
                    </a:cubicBezTo>
                    <a:lnTo>
                      <a:pt x="1355" y="810"/>
                    </a:lnTo>
                    <a:lnTo>
                      <a:pt x="1356" y="806"/>
                    </a:lnTo>
                    <a:lnTo>
                      <a:pt x="1356" y="810"/>
                    </a:lnTo>
                    <a:lnTo>
                      <a:pt x="1348" y="802"/>
                    </a:lnTo>
                    <a:lnTo>
                      <a:pt x="1352" y="802"/>
                    </a:lnTo>
                    <a:lnTo>
                      <a:pt x="1349" y="802"/>
                    </a:lnTo>
                    <a:lnTo>
                      <a:pt x="1357" y="799"/>
                    </a:lnTo>
                    <a:cubicBezTo>
                      <a:pt x="1359" y="798"/>
                      <a:pt x="1362" y="798"/>
                      <a:pt x="1364" y="800"/>
                    </a:cubicBezTo>
                    <a:cubicBezTo>
                      <a:pt x="1367" y="801"/>
                      <a:pt x="1368" y="804"/>
                      <a:pt x="1368" y="806"/>
                    </a:cubicBezTo>
                    <a:lnTo>
                      <a:pt x="1368" y="813"/>
                    </a:lnTo>
                    <a:lnTo>
                      <a:pt x="1368" y="826"/>
                    </a:lnTo>
                    <a:lnTo>
                      <a:pt x="1363" y="819"/>
                    </a:lnTo>
                    <a:lnTo>
                      <a:pt x="1396" y="832"/>
                    </a:lnTo>
                    <a:cubicBezTo>
                      <a:pt x="1399" y="834"/>
                      <a:pt x="1401" y="837"/>
                      <a:pt x="1401" y="840"/>
                    </a:cubicBezTo>
                    <a:lnTo>
                      <a:pt x="1401" y="850"/>
                    </a:lnTo>
                    <a:lnTo>
                      <a:pt x="1401" y="857"/>
                    </a:lnTo>
                    <a:lnTo>
                      <a:pt x="1399" y="853"/>
                    </a:lnTo>
                    <a:lnTo>
                      <a:pt x="1412" y="873"/>
                    </a:lnTo>
                    <a:lnTo>
                      <a:pt x="1411" y="871"/>
                    </a:lnTo>
                    <a:lnTo>
                      <a:pt x="1427" y="888"/>
                    </a:lnTo>
                    <a:lnTo>
                      <a:pt x="1421" y="886"/>
                    </a:lnTo>
                    <a:lnTo>
                      <a:pt x="1429" y="886"/>
                    </a:lnTo>
                    <a:cubicBezTo>
                      <a:pt x="1434" y="886"/>
                      <a:pt x="1437" y="889"/>
                      <a:pt x="1437" y="894"/>
                    </a:cubicBezTo>
                    <a:lnTo>
                      <a:pt x="1437" y="897"/>
                    </a:lnTo>
                    <a:lnTo>
                      <a:pt x="1437" y="894"/>
                    </a:lnTo>
                    <a:lnTo>
                      <a:pt x="1441" y="904"/>
                    </a:lnTo>
                    <a:lnTo>
                      <a:pt x="1428" y="901"/>
                    </a:lnTo>
                    <a:lnTo>
                      <a:pt x="1432" y="898"/>
                    </a:lnTo>
                    <a:lnTo>
                      <a:pt x="1440" y="891"/>
                    </a:lnTo>
                    <a:lnTo>
                      <a:pt x="1439" y="902"/>
                    </a:lnTo>
                    <a:lnTo>
                      <a:pt x="1431" y="892"/>
                    </a:lnTo>
                    <a:cubicBezTo>
                      <a:pt x="1429" y="889"/>
                      <a:pt x="1429" y="885"/>
                      <a:pt x="1431" y="882"/>
                    </a:cubicBezTo>
                    <a:cubicBezTo>
                      <a:pt x="1433" y="879"/>
                      <a:pt x="1437" y="878"/>
                      <a:pt x="1440" y="880"/>
                    </a:cubicBezTo>
                    <a:lnTo>
                      <a:pt x="1465" y="890"/>
                    </a:lnTo>
                    <a:cubicBezTo>
                      <a:pt x="1467" y="891"/>
                      <a:pt x="1469" y="892"/>
                      <a:pt x="1469" y="895"/>
                    </a:cubicBezTo>
                    <a:cubicBezTo>
                      <a:pt x="1470" y="897"/>
                      <a:pt x="1470" y="899"/>
                      <a:pt x="1469" y="901"/>
                    </a:cubicBezTo>
                    <a:lnTo>
                      <a:pt x="1465" y="908"/>
                    </a:lnTo>
                    <a:lnTo>
                      <a:pt x="1460" y="915"/>
                    </a:lnTo>
                    <a:lnTo>
                      <a:pt x="1454" y="903"/>
                    </a:lnTo>
                    <a:lnTo>
                      <a:pt x="1462" y="903"/>
                    </a:lnTo>
                    <a:cubicBezTo>
                      <a:pt x="1463" y="903"/>
                      <a:pt x="1464" y="903"/>
                      <a:pt x="1465" y="903"/>
                    </a:cubicBezTo>
                    <a:lnTo>
                      <a:pt x="1473" y="907"/>
                    </a:lnTo>
                    <a:lnTo>
                      <a:pt x="1462" y="916"/>
                    </a:lnTo>
                    <a:lnTo>
                      <a:pt x="1458" y="895"/>
                    </a:lnTo>
                    <a:cubicBezTo>
                      <a:pt x="1457" y="892"/>
                      <a:pt x="1458" y="889"/>
                      <a:pt x="1461" y="888"/>
                    </a:cubicBezTo>
                    <a:lnTo>
                      <a:pt x="1465" y="884"/>
                    </a:lnTo>
                    <a:cubicBezTo>
                      <a:pt x="1467" y="882"/>
                      <a:pt x="1471" y="882"/>
                      <a:pt x="1473" y="883"/>
                    </a:cubicBezTo>
                    <a:cubicBezTo>
                      <a:pt x="1476" y="884"/>
                      <a:pt x="1478" y="887"/>
                      <a:pt x="1478" y="890"/>
                    </a:cubicBezTo>
                    <a:lnTo>
                      <a:pt x="1478" y="894"/>
                    </a:lnTo>
                    <a:lnTo>
                      <a:pt x="1478" y="897"/>
                    </a:lnTo>
                    <a:lnTo>
                      <a:pt x="1470" y="889"/>
                    </a:lnTo>
                    <a:lnTo>
                      <a:pt x="1486" y="889"/>
                    </a:lnTo>
                    <a:lnTo>
                      <a:pt x="1478" y="897"/>
                    </a:lnTo>
                    <a:lnTo>
                      <a:pt x="1478" y="884"/>
                    </a:lnTo>
                    <a:cubicBezTo>
                      <a:pt x="1478" y="883"/>
                      <a:pt x="1478" y="882"/>
                      <a:pt x="1478" y="882"/>
                    </a:cubicBezTo>
                    <a:lnTo>
                      <a:pt x="1482" y="865"/>
                    </a:lnTo>
                    <a:lnTo>
                      <a:pt x="1490" y="875"/>
                    </a:lnTo>
                    <a:lnTo>
                      <a:pt x="1482" y="875"/>
                    </a:lnTo>
                    <a:cubicBezTo>
                      <a:pt x="1478" y="875"/>
                      <a:pt x="1474" y="871"/>
                      <a:pt x="1474" y="867"/>
                    </a:cubicBezTo>
                    <a:lnTo>
                      <a:pt x="1474" y="863"/>
                    </a:lnTo>
                    <a:lnTo>
                      <a:pt x="1482" y="871"/>
                    </a:lnTo>
                    <a:lnTo>
                      <a:pt x="1470" y="871"/>
                    </a:lnTo>
                    <a:lnTo>
                      <a:pt x="1462" y="871"/>
                    </a:lnTo>
                    <a:lnTo>
                      <a:pt x="1470" y="863"/>
                    </a:lnTo>
                    <a:lnTo>
                      <a:pt x="1470" y="884"/>
                    </a:lnTo>
                    <a:cubicBezTo>
                      <a:pt x="1470" y="886"/>
                      <a:pt x="1469" y="888"/>
                      <a:pt x="1467" y="890"/>
                    </a:cubicBezTo>
                    <a:cubicBezTo>
                      <a:pt x="1465" y="891"/>
                      <a:pt x="1463" y="892"/>
                      <a:pt x="1461" y="892"/>
                    </a:cubicBezTo>
                    <a:lnTo>
                      <a:pt x="1432" y="888"/>
                    </a:lnTo>
                    <a:cubicBezTo>
                      <a:pt x="1428" y="888"/>
                      <a:pt x="1425" y="884"/>
                      <a:pt x="1425" y="880"/>
                    </a:cubicBezTo>
                    <a:lnTo>
                      <a:pt x="1425" y="870"/>
                    </a:lnTo>
                    <a:lnTo>
                      <a:pt x="1426" y="874"/>
                    </a:lnTo>
                    <a:lnTo>
                      <a:pt x="1422" y="868"/>
                    </a:lnTo>
                    <a:cubicBezTo>
                      <a:pt x="1422" y="866"/>
                      <a:pt x="1421" y="865"/>
                      <a:pt x="1421" y="863"/>
                    </a:cubicBezTo>
                    <a:lnTo>
                      <a:pt x="1421" y="853"/>
                    </a:lnTo>
                    <a:lnTo>
                      <a:pt x="1428" y="861"/>
                    </a:lnTo>
                    <a:lnTo>
                      <a:pt x="1411" y="858"/>
                    </a:lnTo>
                    <a:cubicBezTo>
                      <a:pt x="1408" y="857"/>
                      <a:pt x="1406" y="855"/>
                      <a:pt x="1405" y="852"/>
                    </a:cubicBezTo>
                    <a:cubicBezTo>
                      <a:pt x="1404" y="849"/>
                      <a:pt x="1405" y="846"/>
                      <a:pt x="1408" y="844"/>
                    </a:cubicBezTo>
                    <a:lnTo>
                      <a:pt x="1424" y="830"/>
                    </a:lnTo>
                    <a:lnTo>
                      <a:pt x="1422" y="841"/>
                    </a:lnTo>
                    <a:lnTo>
                      <a:pt x="1414" y="827"/>
                    </a:lnTo>
                    <a:lnTo>
                      <a:pt x="1421" y="831"/>
                    </a:lnTo>
                    <a:lnTo>
                      <a:pt x="1413" y="831"/>
                    </a:lnTo>
                    <a:cubicBezTo>
                      <a:pt x="1408" y="831"/>
                      <a:pt x="1405" y="827"/>
                      <a:pt x="1405" y="823"/>
                    </a:cubicBezTo>
                    <a:lnTo>
                      <a:pt x="1405" y="820"/>
                    </a:lnTo>
                    <a:lnTo>
                      <a:pt x="1405" y="813"/>
                    </a:lnTo>
                    <a:lnTo>
                      <a:pt x="1405" y="806"/>
                    </a:lnTo>
                    <a:lnTo>
                      <a:pt x="1410" y="814"/>
                    </a:lnTo>
                    <a:lnTo>
                      <a:pt x="1394" y="807"/>
                    </a:lnTo>
                    <a:lnTo>
                      <a:pt x="1397" y="807"/>
                    </a:lnTo>
                    <a:lnTo>
                      <a:pt x="1384" y="807"/>
                    </a:lnTo>
                    <a:lnTo>
                      <a:pt x="1368" y="807"/>
                    </a:lnTo>
                    <a:cubicBezTo>
                      <a:pt x="1367" y="807"/>
                      <a:pt x="1366" y="807"/>
                      <a:pt x="1365" y="807"/>
                    </a:cubicBezTo>
                    <a:lnTo>
                      <a:pt x="1357" y="804"/>
                    </a:lnTo>
                    <a:cubicBezTo>
                      <a:pt x="1353" y="802"/>
                      <a:pt x="1351" y="798"/>
                      <a:pt x="1352" y="795"/>
                    </a:cubicBezTo>
                    <a:cubicBezTo>
                      <a:pt x="1353" y="791"/>
                      <a:pt x="1356" y="788"/>
                      <a:pt x="1360" y="788"/>
                    </a:cubicBezTo>
                    <a:lnTo>
                      <a:pt x="1364" y="788"/>
                    </a:lnTo>
                    <a:lnTo>
                      <a:pt x="1363" y="788"/>
                    </a:lnTo>
                    <a:lnTo>
                      <a:pt x="1383" y="785"/>
                    </a:lnTo>
                    <a:lnTo>
                      <a:pt x="1380" y="786"/>
                    </a:lnTo>
                    <a:lnTo>
                      <a:pt x="1396" y="776"/>
                    </a:lnTo>
                    <a:cubicBezTo>
                      <a:pt x="1399" y="774"/>
                      <a:pt x="1402" y="774"/>
                      <a:pt x="1405" y="776"/>
                    </a:cubicBezTo>
                    <a:cubicBezTo>
                      <a:pt x="1407" y="777"/>
                      <a:pt x="1409" y="780"/>
                      <a:pt x="1409" y="783"/>
                    </a:cubicBezTo>
                    <a:lnTo>
                      <a:pt x="1409" y="793"/>
                    </a:lnTo>
                    <a:lnTo>
                      <a:pt x="1409" y="796"/>
                    </a:lnTo>
                    <a:lnTo>
                      <a:pt x="1401" y="788"/>
                    </a:lnTo>
                    <a:lnTo>
                      <a:pt x="1413" y="788"/>
                    </a:lnTo>
                    <a:lnTo>
                      <a:pt x="1407" y="801"/>
                    </a:lnTo>
                    <a:lnTo>
                      <a:pt x="1399" y="791"/>
                    </a:lnTo>
                    <a:cubicBezTo>
                      <a:pt x="1397" y="790"/>
                      <a:pt x="1397" y="788"/>
                      <a:pt x="1397" y="786"/>
                    </a:cubicBezTo>
                    <a:lnTo>
                      <a:pt x="1397" y="776"/>
                    </a:lnTo>
                    <a:lnTo>
                      <a:pt x="1397" y="766"/>
                    </a:lnTo>
                    <a:cubicBezTo>
                      <a:pt x="1397" y="763"/>
                      <a:pt x="1398" y="761"/>
                      <a:pt x="1400" y="760"/>
                    </a:cubicBezTo>
                    <a:lnTo>
                      <a:pt x="1408" y="753"/>
                    </a:lnTo>
                    <a:cubicBezTo>
                      <a:pt x="1410" y="751"/>
                      <a:pt x="1412" y="751"/>
                      <a:pt x="1414" y="751"/>
                    </a:cubicBezTo>
                    <a:cubicBezTo>
                      <a:pt x="1417" y="752"/>
                      <a:pt x="1419" y="753"/>
                      <a:pt x="1420" y="755"/>
                    </a:cubicBezTo>
                    <a:lnTo>
                      <a:pt x="1440" y="789"/>
                    </a:lnTo>
                    <a:lnTo>
                      <a:pt x="1433" y="785"/>
                    </a:lnTo>
                    <a:lnTo>
                      <a:pt x="1445" y="785"/>
                    </a:lnTo>
                    <a:lnTo>
                      <a:pt x="1454" y="785"/>
                    </a:lnTo>
                    <a:cubicBezTo>
                      <a:pt x="1458" y="785"/>
                      <a:pt x="1462" y="788"/>
                      <a:pt x="1462" y="793"/>
                    </a:cubicBezTo>
                    <a:lnTo>
                      <a:pt x="1462" y="799"/>
                    </a:lnTo>
                    <a:lnTo>
                      <a:pt x="1454" y="791"/>
                    </a:lnTo>
                    <a:lnTo>
                      <a:pt x="1462" y="791"/>
                    </a:lnTo>
                    <a:lnTo>
                      <a:pt x="1470" y="791"/>
                    </a:lnTo>
                    <a:cubicBezTo>
                      <a:pt x="1471" y="791"/>
                      <a:pt x="1472" y="792"/>
                      <a:pt x="1473" y="792"/>
                    </a:cubicBezTo>
                    <a:lnTo>
                      <a:pt x="1481" y="795"/>
                    </a:lnTo>
                    <a:cubicBezTo>
                      <a:pt x="1484" y="797"/>
                      <a:pt x="1486" y="800"/>
                      <a:pt x="1486" y="803"/>
                    </a:cubicBezTo>
                    <a:cubicBezTo>
                      <a:pt x="1486" y="806"/>
                      <a:pt x="1484" y="809"/>
                      <a:pt x="1481" y="810"/>
                    </a:cubicBezTo>
                    <a:lnTo>
                      <a:pt x="1473" y="814"/>
                    </a:lnTo>
                    <a:lnTo>
                      <a:pt x="1475" y="812"/>
                    </a:lnTo>
                    <a:lnTo>
                      <a:pt x="1471" y="816"/>
                    </a:lnTo>
                    <a:lnTo>
                      <a:pt x="1474" y="810"/>
                    </a:lnTo>
                    <a:lnTo>
                      <a:pt x="1474" y="820"/>
                    </a:lnTo>
                    <a:lnTo>
                      <a:pt x="1471" y="814"/>
                    </a:lnTo>
                    <a:lnTo>
                      <a:pt x="1475" y="817"/>
                    </a:lnTo>
                    <a:lnTo>
                      <a:pt x="1474" y="816"/>
                    </a:lnTo>
                    <a:lnTo>
                      <a:pt x="1486" y="823"/>
                    </a:lnTo>
                    <a:cubicBezTo>
                      <a:pt x="1489" y="824"/>
                      <a:pt x="1490" y="827"/>
                      <a:pt x="1490" y="830"/>
                    </a:cubicBezTo>
                    <a:lnTo>
                      <a:pt x="1490" y="837"/>
                    </a:lnTo>
                    <a:lnTo>
                      <a:pt x="1490" y="847"/>
                    </a:lnTo>
                    <a:lnTo>
                      <a:pt x="1490" y="844"/>
                    </a:lnTo>
                    <a:lnTo>
                      <a:pt x="1494" y="854"/>
                    </a:lnTo>
                    <a:lnTo>
                      <a:pt x="1486" y="849"/>
                    </a:lnTo>
                    <a:lnTo>
                      <a:pt x="1502" y="849"/>
                    </a:lnTo>
                    <a:cubicBezTo>
                      <a:pt x="1507" y="849"/>
                      <a:pt x="1510" y="852"/>
                      <a:pt x="1510" y="857"/>
                    </a:cubicBezTo>
                    <a:lnTo>
                      <a:pt x="1510" y="870"/>
                    </a:lnTo>
                    <a:lnTo>
                      <a:pt x="1510" y="867"/>
                    </a:lnTo>
                    <a:lnTo>
                      <a:pt x="1514" y="877"/>
                    </a:lnTo>
                    <a:cubicBezTo>
                      <a:pt x="1515" y="881"/>
                      <a:pt x="1514" y="884"/>
                      <a:pt x="1512" y="886"/>
                    </a:cubicBezTo>
                    <a:lnTo>
                      <a:pt x="1508" y="890"/>
                    </a:lnTo>
                    <a:lnTo>
                      <a:pt x="1510" y="887"/>
                    </a:lnTo>
                    <a:lnTo>
                      <a:pt x="1506" y="897"/>
                    </a:lnTo>
                    <a:lnTo>
                      <a:pt x="1498" y="886"/>
                    </a:lnTo>
                    <a:lnTo>
                      <a:pt x="1502" y="886"/>
                    </a:lnTo>
                    <a:cubicBezTo>
                      <a:pt x="1504" y="886"/>
                      <a:pt x="1506" y="886"/>
                      <a:pt x="1508" y="888"/>
                    </a:cubicBezTo>
                    <a:lnTo>
                      <a:pt x="1512" y="891"/>
                    </a:lnTo>
                    <a:lnTo>
                      <a:pt x="1499" y="897"/>
                    </a:lnTo>
                    <a:lnTo>
                      <a:pt x="1499" y="884"/>
                    </a:lnTo>
                    <a:cubicBezTo>
                      <a:pt x="1499" y="881"/>
                      <a:pt x="1500" y="878"/>
                      <a:pt x="1502" y="877"/>
                    </a:cubicBezTo>
                    <a:cubicBezTo>
                      <a:pt x="1504" y="875"/>
                      <a:pt x="1507" y="875"/>
                      <a:pt x="1510" y="876"/>
                    </a:cubicBezTo>
                    <a:lnTo>
                      <a:pt x="1526" y="883"/>
                    </a:lnTo>
                    <a:cubicBezTo>
                      <a:pt x="1527" y="883"/>
                      <a:pt x="1527" y="884"/>
                      <a:pt x="1528" y="884"/>
                    </a:cubicBezTo>
                    <a:lnTo>
                      <a:pt x="1532" y="888"/>
                    </a:lnTo>
                    <a:lnTo>
                      <a:pt x="1527" y="886"/>
                    </a:lnTo>
                    <a:lnTo>
                      <a:pt x="1535" y="886"/>
                    </a:lnTo>
                    <a:cubicBezTo>
                      <a:pt x="1538" y="886"/>
                      <a:pt x="1541" y="888"/>
                      <a:pt x="1543" y="891"/>
                    </a:cubicBezTo>
                    <a:cubicBezTo>
                      <a:pt x="1544" y="894"/>
                      <a:pt x="1543" y="898"/>
                      <a:pt x="1540" y="900"/>
                    </a:cubicBezTo>
                    <a:lnTo>
                      <a:pt x="1536" y="903"/>
                    </a:lnTo>
                    <a:lnTo>
                      <a:pt x="1538" y="900"/>
                    </a:lnTo>
                    <a:lnTo>
                      <a:pt x="1534" y="910"/>
                    </a:lnTo>
                    <a:lnTo>
                      <a:pt x="1524" y="900"/>
                    </a:lnTo>
                    <a:lnTo>
                      <a:pt x="1532" y="896"/>
                    </a:lnTo>
                    <a:lnTo>
                      <a:pt x="1528" y="900"/>
                    </a:lnTo>
                    <a:lnTo>
                      <a:pt x="1532" y="893"/>
                    </a:lnTo>
                    <a:cubicBezTo>
                      <a:pt x="1534" y="890"/>
                      <a:pt x="1538" y="888"/>
                      <a:pt x="1541" y="889"/>
                    </a:cubicBezTo>
                    <a:cubicBezTo>
                      <a:pt x="1545" y="890"/>
                      <a:pt x="1547" y="893"/>
                      <a:pt x="1547" y="897"/>
                    </a:cubicBezTo>
                    <a:lnTo>
                      <a:pt x="1547" y="941"/>
                    </a:lnTo>
                    <a:lnTo>
                      <a:pt x="1537" y="933"/>
                    </a:lnTo>
                    <a:lnTo>
                      <a:pt x="1549" y="930"/>
                    </a:lnTo>
                    <a:lnTo>
                      <a:pt x="1544" y="935"/>
                    </a:lnTo>
                    <a:lnTo>
                      <a:pt x="1548" y="922"/>
                    </a:lnTo>
                    <a:cubicBezTo>
                      <a:pt x="1549" y="918"/>
                      <a:pt x="1552" y="916"/>
                      <a:pt x="1555" y="916"/>
                    </a:cubicBezTo>
                    <a:cubicBezTo>
                      <a:pt x="1559" y="916"/>
                      <a:pt x="1562" y="918"/>
                      <a:pt x="1563" y="922"/>
                    </a:cubicBezTo>
                    <a:lnTo>
                      <a:pt x="1575" y="959"/>
                    </a:lnTo>
                    <a:lnTo>
                      <a:pt x="1568" y="953"/>
                    </a:lnTo>
                    <a:lnTo>
                      <a:pt x="1572" y="953"/>
                    </a:lnTo>
                    <a:lnTo>
                      <a:pt x="1580" y="953"/>
                    </a:lnTo>
                    <a:lnTo>
                      <a:pt x="1588" y="953"/>
                    </a:lnTo>
                    <a:lnTo>
                      <a:pt x="1580" y="961"/>
                    </a:lnTo>
                    <a:lnTo>
                      <a:pt x="1580" y="948"/>
                    </a:lnTo>
                    <a:cubicBezTo>
                      <a:pt x="1580" y="946"/>
                      <a:pt x="1580" y="945"/>
                      <a:pt x="1581" y="943"/>
                    </a:cubicBezTo>
                    <a:lnTo>
                      <a:pt x="1585" y="937"/>
                    </a:lnTo>
                    <a:cubicBezTo>
                      <a:pt x="1587" y="934"/>
                      <a:pt x="1591" y="932"/>
                      <a:pt x="1594" y="933"/>
                    </a:cubicBezTo>
                    <a:cubicBezTo>
                      <a:pt x="1598" y="934"/>
                      <a:pt x="1600" y="937"/>
                      <a:pt x="1600" y="941"/>
                    </a:cubicBezTo>
                    <a:lnTo>
                      <a:pt x="1600" y="944"/>
                    </a:lnTo>
                    <a:lnTo>
                      <a:pt x="1600" y="961"/>
                    </a:lnTo>
                    <a:cubicBezTo>
                      <a:pt x="1600" y="963"/>
                      <a:pt x="1599" y="966"/>
                      <a:pt x="1597" y="967"/>
                    </a:cubicBezTo>
                    <a:lnTo>
                      <a:pt x="1585" y="977"/>
                    </a:lnTo>
                    <a:lnTo>
                      <a:pt x="1587" y="969"/>
                    </a:lnTo>
                    <a:lnTo>
                      <a:pt x="1592" y="982"/>
                    </a:lnTo>
                    <a:lnTo>
                      <a:pt x="1589" y="978"/>
                    </a:lnTo>
                    <a:lnTo>
                      <a:pt x="1593" y="982"/>
                    </a:lnTo>
                    <a:lnTo>
                      <a:pt x="1591" y="981"/>
                    </a:lnTo>
                    <a:lnTo>
                      <a:pt x="1599" y="984"/>
                    </a:lnTo>
                    <a:lnTo>
                      <a:pt x="1598" y="983"/>
                    </a:lnTo>
                    <a:lnTo>
                      <a:pt x="1614" y="987"/>
                    </a:lnTo>
                    <a:lnTo>
                      <a:pt x="1605" y="992"/>
                    </a:lnTo>
                    <a:lnTo>
                      <a:pt x="1609" y="982"/>
                    </a:lnTo>
                    <a:cubicBezTo>
                      <a:pt x="1609" y="981"/>
                      <a:pt x="1610" y="980"/>
                      <a:pt x="1611" y="979"/>
                    </a:cubicBezTo>
                    <a:lnTo>
                      <a:pt x="1623" y="966"/>
                    </a:lnTo>
                    <a:cubicBezTo>
                      <a:pt x="1624" y="964"/>
                      <a:pt x="1626" y="963"/>
                      <a:pt x="1629" y="963"/>
                    </a:cubicBezTo>
                    <a:lnTo>
                      <a:pt x="1633" y="963"/>
                    </a:lnTo>
                    <a:lnTo>
                      <a:pt x="1629" y="964"/>
                    </a:lnTo>
                    <a:lnTo>
                      <a:pt x="1645" y="954"/>
                    </a:lnTo>
                    <a:lnTo>
                      <a:pt x="1642" y="958"/>
                    </a:lnTo>
                    <a:lnTo>
                      <a:pt x="1646" y="948"/>
                    </a:lnTo>
                    <a:lnTo>
                      <a:pt x="1646" y="955"/>
                    </a:lnTo>
                    <a:lnTo>
                      <a:pt x="1642" y="948"/>
                    </a:lnTo>
                    <a:cubicBezTo>
                      <a:pt x="1641" y="947"/>
                      <a:pt x="1641" y="946"/>
                      <a:pt x="1641" y="944"/>
                    </a:cubicBezTo>
                    <a:lnTo>
                      <a:pt x="1641" y="941"/>
                    </a:lnTo>
                    <a:cubicBezTo>
                      <a:pt x="1641" y="939"/>
                      <a:pt x="1641" y="938"/>
                      <a:pt x="1642" y="937"/>
                    </a:cubicBezTo>
                    <a:lnTo>
                      <a:pt x="1646" y="930"/>
                    </a:lnTo>
                    <a:cubicBezTo>
                      <a:pt x="1647" y="929"/>
                      <a:pt x="1647" y="929"/>
                      <a:pt x="1648" y="928"/>
                    </a:cubicBezTo>
                    <a:lnTo>
                      <a:pt x="1652" y="925"/>
                    </a:lnTo>
                    <a:lnTo>
                      <a:pt x="1657" y="939"/>
                    </a:lnTo>
                    <a:lnTo>
                      <a:pt x="1653" y="939"/>
                    </a:lnTo>
                    <a:cubicBezTo>
                      <a:pt x="1650" y="939"/>
                      <a:pt x="1648" y="937"/>
                      <a:pt x="1646" y="935"/>
                    </a:cubicBezTo>
                    <a:lnTo>
                      <a:pt x="1642" y="928"/>
                    </a:lnTo>
                    <a:cubicBezTo>
                      <a:pt x="1641" y="927"/>
                      <a:pt x="1641" y="925"/>
                      <a:pt x="1641" y="924"/>
                    </a:cubicBezTo>
                    <a:lnTo>
                      <a:pt x="1641" y="917"/>
                    </a:lnTo>
                    <a:lnTo>
                      <a:pt x="1641" y="911"/>
                    </a:lnTo>
                    <a:lnTo>
                      <a:pt x="1647" y="918"/>
                    </a:lnTo>
                    <a:lnTo>
                      <a:pt x="1635" y="915"/>
                    </a:lnTo>
                    <a:lnTo>
                      <a:pt x="1637" y="915"/>
                    </a:lnTo>
                    <a:lnTo>
                      <a:pt x="1633" y="915"/>
                    </a:lnTo>
                    <a:lnTo>
                      <a:pt x="1629" y="915"/>
                    </a:lnTo>
                    <a:cubicBezTo>
                      <a:pt x="1627" y="915"/>
                      <a:pt x="1625" y="915"/>
                      <a:pt x="1624" y="913"/>
                    </a:cubicBezTo>
                    <a:lnTo>
                      <a:pt x="1620" y="910"/>
                    </a:lnTo>
                    <a:cubicBezTo>
                      <a:pt x="1618" y="909"/>
                      <a:pt x="1618" y="908"/>
                      <a:pt x="1617" y="907"/>
                    </a:cubicBezTo>
                    <a:lnTo>
                      <a:pt x="1613" y="897"/>
                    </a:lnTo>
                    <a:lnTo>
                      <a:pt x="1615" y="900"/>
                    </a:lnTo>
                    <a:lnTo>
                      <a:pt x="1611" y="897"/>
                    </a:lnTo>
                    <a:lnTo>
                      <a:pt x="1615" y="898"/>
                    </a:lnTo>
                    <a:lnTo>
                      <a:pt x="1599" y="895"/>
                    </a:lnTo>
                    <a:cubicBezTo>
                      <a:pt x="1597" y="895"/>
                      <a:pt x="1596" y="894"/>
                      <a:pt x="1595" y="893"/>
                    </a:cubicBezTo>
                    <a:lnTo>
                      <a:pt x="1587" y="886"/>
                    </a:lnTo>
                    <a:lnTo>
                      <a:pt x="1591" y="888"/>
                    </a:lnTo>
                    <a:lnTo>
                      <a:pt x="1570" y="885"/>
                    </a:lnTo>
                    <a:cubicBezTo>
                      <a:pt x="1568" y="884"/>
                      <a:pt x="1566" y="883"/>
                      <a:pt x="1565" y="881"/>
                    </a:cubicBezTo>
                    <a:lnTo>
                      <a:pt x="1561" y="874"/>
                    </a:lnTo>
                    <a:lnTo>
                      <a:pt x="1563" y="876"/>
                    </a:lnTo>
                    <a:lnTo>
                      <a:pt x="1558" y="873"/>
                    </a:lnTo>
                    <a:cubicBezTo>
                      <a:pt x="1557" y="871"/>
                      <a:pt x="1556" y="869"/>
                      <a:pt x="1556" y="867"/>
                    </a:cubicBezTo>
                    <a:lnTo>
                      <a:pt x="1556" y="857"/>
                    </a:lnTo>
                    <a:lnTo>
                      <a:pt x="1556" y="860"/>
                    </a:lnTo>
                    <a:lnTo>
                      <a:pt x="1552" y="850"/>
                    </a:lnTo>
                    <a:lnTo>
                      <a:pt x="1553" y="851"/>
                    </a:lnTo>
                    <a:lnTo>
                      <a:pt x="1549" y="844"/>
                    </a:lnTo>
                    <a:lnTo>
                      <a:pt x="1550" y="846"/>
                    </a:lnTo>
                    <a:lnTo>
                      <a:pt x="1546" y="843"/>
                    </a:lnTo>
                    <a:lnTo>
                      <a:pt x="1547" y="844"/>
                    </a:lnTo>
                    <a:lnTo>
                      <a:pt x="1535" y="837"/>
                    </a:lnTo>
                    <a:cubicBezTo>
                      <a:pt x="1534" y="836"/>
                      <a:pt x="1533" y="835"/>
                      <a:pt x="1532" y="834"/>
                    </a:cubicBezTo>
                    <a:lnTo>
                      <a:pt x="1528" y="827"/>
                    </a:lnTo>
                    <a:lnTo>
                      <a:pt x="1516" y="803"/>
                    </a:lnTo>
                    <a:lnTo>
                      <a:pt x="1518" y="806"/>
                    </a:lnTo>
                    <a:lnTo>
                      <a:pt x="1489" y="782"/>
                    </a:lnTo>
                    <a:lnTo>
                      <a:pt x="1464" y="758"/>
                    </a:lnTo>
                    <a:lnTo>
                      <a:pt x="1449" y="745"/>
                    </a:lnTo>
                    <a:cubicBezTo>
                      <a:pt x="1448" y="745"/>
                      <a:pt x="1448" y="744"/>
                      <a:pt x="1447" y="744"/>
                    </a:cubicBezTo>
                    <a:lnTo>
                      <a:pt x="1439" y="734"/>
                    </a:lnTo>
                    <a:lnTo>
                      <a:pt x="1443" y="737"/>
                    </a:lnTo>
                    <a:lnTo>
                      <a:pt x="1431" y="733"/>
                    </a:lnTo>
                    <a:lnTo>
                      <a:pt x="1419" y="730"/>
                    </a:lnTo>
                    <a:cubicBezTo>
                      <a:pt x="1418" y="729"/>
                      <a:pt x="1417" y="729"/>
                      <a:pt x="1416" y="728"/>
                    </a:cubicBezTo>
                    <a:lnTo>
                      <a:pt x="1412" y="725"/>
                    </a:lnTo>
                    <a:cubicBezTo>
                      <a:pt x="1410" y="723"/>
                      <a:pt x="1409" y="721"/>
                      <a:pt x="1409" y="719"/>
                    </a:cubicBezTo>
                    <a:lnTo>
                      <a:pt x="1409" y="705"/>
                    </a:lnTo>
                    <a:lnTo>
                      <a:pt x="1410" y="709"/>
                    </a:lnTo>
                    <a:lnTo>
                      <a:pt x="1406" y="703"/>
                    </a:lnTo>
                    <a:lnTo>
                      <a:pt x="1411" y="706"/>
                    </a:lnTo>
                    <a:lnTo>
                      <a:pt x="1399" y="703"/>
                    </a:lnTo>
                    <a:lnTo>
                      <a:pt x="1390" y="699"/>
                    </a:lnTo>
                    <a:lnTo>
                      <a:pt x="1381" y="696"/>
                    </a:lnTo>
                    <a:cubicBezTo>
                      <a:pt x="1379" y="695"/>
                      <a:pt x="1378" y="693"/>
                      <a:pt x="1377" y="691"/>
                    </a:cubicBezTo>
                    <a:lnTo>
                      <a:pt x="1373" y="681"/>
                    </a:lnTo>
                    <a:lnTo>
                      <a:pt x="1384" y="685"/>
                    </a:lnTo>
                    <a:lnTo>
                      <a:pt x="1372" y="692"/>
                    </a:lnTo>
                    <a:cubicBezTo>
                      <a:pt x="1371" y="692"/>
                      <a:pt x="1370" y="693"/>
                      <a:pt x="1369" y="693"/>
                    </a:cubicBezTo>
                    <a:lnTo>
                      <a:pt x="1349" y="696"/>
                    </a:lnTo>
                    <a:cubicBezTo>
                      <a:pt x="1349" y="696"/>
                      <a:pt x="1348" y="696"/>
                      <a:pt x="1348" y="696"/>
                    </a:cubicBezTo>
                    <a:lnTo>
                      <a:pt x="1340" y="696"/>
                    </a:lnTo>
                    <a:lnTo>
                      <a:pt x="1343" y="681"/>
                    </a:lnTo>
                    <a:lnTo>
                      <a:pt x="1351" y="684"/>
                    </a:lnTo>
                    <a:cubicBezTo>
                      <a:pt x="1354" y="686"/>
                      <a:pt x="1356" y="689"/>
                      <a:pt x="1356" y="692"/>
                    </a:cubicBezTo>
                    <a:lnTo>
                      <a:pt x="1356" y="698"/>
                    </a:lnTo>
                    <a:lnTo>
                      <a:pt x="1356" y="705"/>
                    </a:lnTo>
                    <a:cubicBezTo>
                      <a:pt x="1356" y="707"/>
                      <a:pt x="1355" y="709"/>
                      <a:pt x="1354" y="710"/>
                    </a:cubicBezTo>
                    <a:lnTo>
                      <a:pt x="1346" y="720"/>
                    </a:lnTo>
                    <a:cubicBezTo>
                      <a:pt x="1345" y="721"/>
                      <a:pt x="1344" y="722"/>
                      <a:pt x="1343" y="723"/>
                    </a:cubicBezTo>
                    <a:lnTo>
                      <a:pt x="1335" y="726"/>
                    </a:lnTo>
                    <a:cubicBezTo>
                      <a:pt x="1334" y="726"/>
                      <a:pt x="1333" y="727"/>
                      <a:pt x="1332" y="727"/>
                    </a:cubicBezTo>
                    <a:lnTo>
                      <a:pt x="1323" y="727"/>
                    </a:lnTo>
                    <a:lnTo>
                      <a:pt x="1325" y="727"/>
                    </a:lnTo>
                    <a:lnTo>
                      <a:pt x="1309" y="730"/>
                    </a:lnTo>
                    <a:lnTo>
                      <a:pt x="1312" y="728"/>
                    </a:lnTo>
                    <a:lnTo>
                      <a:pt x="1300" y="738"/>
                    </a:lnTo>
                    <a:cubicBezTo>
                      <a:pt x="1298" y="740"/>
                      <a:pt x="1294" y="741"/>
                      <a:pt x="1291" y="739"/>
                    </a:cubicBezTo>
                    <a:cubicBezTo>
                      <a:pt x="1289" y="738"/>
                      <a:pt x="1287" y="735"/>
                      <a:pt x="1287" y="732"/>
                    </a:cubicBezTo>
                    <a:lnTo>
                      <a:pt x="1287" y="729"/>
                    </a:lnTo>
                    <a:lnTo>
                      <a:pt x="1287" y="725"/>
                    </a:lnTo>
                    <a:lnTo>
                      <a:pt x="1287" y="728"/>
                    </a:lnTo>
                    <a:lnTo>
                      <a:pt x="1283" y="718"/>
                    </a:lnTo>
                    <a:lnTo>
                      <a:pt x="1285" y="720"/>
                    </a:lnTo>
                    <a:lnTo>
                      <a:pt x="1276" y="710"/>
                    </a:lnTo>
                    <a:lnTo>
                      <a:pt x="1278" y="712"/>
                    </a:lnTo>
                    <a:lnTo>
                      <a:pt x="1262" y="702"/>
                    </a:lnTo>
                    <a:lnTo>
                      <a:pt x="1250" y="695"/>
                    </a:lnTo>
                    <a:lnTo>
                      <a:pt x="1234" y="685"/>
                    </a:lnTo>
                    <a:cubicBezTo>
                      <a:pt x="1233" y="684"/>
                      <a:pt x="1232" y="684"/>
                      <a:pt x="1231" y="682"/>
                    </a:cubicBezTo>
                    <a:lnTo>
                      <a:pt x="1219" y="662"/>
                    </a:lnTo>
                    <a:cubicBezTo>
                      <a:pt x="1218" y="661"/>
                      <a:pt x="1218" y="660"/>
                      <a:pt x="1218" y="658"/>
                    </a:cubicBezTo>
                    <a:lnTo>
                      <a:pt x="1218" y="645"/>
                    </a:lnTo>
                    <a:lnTo>
                      <a:pt x="1218" y="638"/>
                    </a:lnTo>
                    <a:lnTo>
                      <a:pt x="1218" y="635"/>
                    </a:lnTo>
                    <a:lnTo>
                      <a:pt x="1226" y="643"/>
                    </a:lnTo>
                    <a:lnTo>
                      <a:pt x="1222" y="643"/>
                    </a:lnTo>
                    <a:lnTo>
                      <a:pt x="1225" y="642"/>
                    </a:lnTo>
                    <a:lnTo>
                      <a:pt x="1208" y="649"/>
                    </a:lnTo>
                    <a:lnTo>
                      <a:pt x="1200" y="652"/>
                    </a:lnTo>
                    <a:cubicBezTo>
                      <a:pt x="1197" y="653"/>
                      <a:pt x="1194" y="653"/>
                      <a:pt x="1192" y="651"/>
                    </a:cubicBezTo>
                    <a:lnTo>
                      <a:pt x="1188" y="647"/>
                    </a:lnTo>
                    <a:lnTo>
                      <a:pt x="1189" y="648"/>
                    </a:lnTo>
                    <a:lnTo>
                      <a:pt x="1177" y="642"/>
                    </a:lnTo>
                    <a:lnTo>
                      <a:pt x="1181" y="643"/>
                    </a:lnTo>
                    <a:lnTo>
                      <a:pt x="1169" y="643"/>
                    </a:lnTo>
                    <a:lnTo>
                      <a:pt x="1171" y="642"/>
                    </a:lnTo>
                    <a:lnTo>
                      <a:pt x="1159" y="646"/>
                    </a:lnTo>
                    <a:lnTo>
                      <a:pt x="1142" y="649"/>
                    </a:lnTo>
                    <a:cubicBezTo>
                      <a:pt x="1139" y="650"/>
                      <a:pt x="1137" y="649"/>
                      <a:pt x="1135" y="648"/>
                    </a:cubicBezTo>
                    <a:cubicBezTo>
                      <a:pt x="1133" y="646"/>
                      <a:pt x="1132" y="644"/>
                      <a:pt x="1132" y="642"/>
                    </a:cubicBezTo>
                    <a:lnTo>
                      <a:pt x="1116" y="93"/>
                    </a:lnTo>
                    <a:close/>
                    <a:moveTo>
                      <a:pt x="1148" y="641"/>
                    </a:moveTo>
                    <a:lnTo>
                      <a:pt x="1139" y="633"/>
                    </a:lnTo>
                    <a:lnTo>
                      <a:pt x="1154" y="630"/>
                    </a:lnTo>
                    <a:lnTo>
                      <a:pt x="1167" y="627"/>
                    </a:lnTo>
                    <a:cubicBezTo>
                      <a:pt x="1167" y="627"/>
                      <a:pt x="1168" y="627"/>
                      <a:pt x="1169" y="627"/>
                    </a:cubicBezTo>
                    <a:lnTo>
                      <a:pt x="1181" y="627"/>
                    </a:lnTo>
                    <a:cubicBezTo>
                      <a:pt x="1182" y="627"/>
                      <a:pt x="1184" y="627"/>
                      <a:pt x="1185" y="628"/>
                    </a:cubicBezTo>
                    <a:lnTo>
                      <a:pt x="1197" y="634"/>
                    </a:lnTo>
                    <a:cubicBezTo>
                      <a:pt x="1197" y="635"/>
                      <a:pt x="1198" y="635"/>
                      <a:pt x="1198" y="635"/>
                    </a:cubicBezTo>
                    <a:lnTo>
                      <a:pt x="1202" y="638"/>
                    </a:lnTo>
                    <a:lnTo>
                      <a:pt x="1194" y="637"/>
                    </a:lnTo>
                    <a:lnTo>
                      <a:pt x="1202" y="634"/>
                    </a:lnTo>
                    <a:lnTo>
                      <a:pt x="1219" y="627"/>
                    </a:lnTo>
                    <a:cubicBezTo>
                      <a:pt x="1219" y="627"/>
                      <a:pt x="1221" y="627"/>
                      <a:pt x="1222" y="627"/>
                    </a:cubicBezTo>
                    <a:lnTo>
                      <a:pt x="1226" y="627"/>
                    </a:lnTo>
                    <a:cubicBezTo>
                      <a:pt x="1230" y="627"/>
                      <a:pt x="1234" y="630"/>
                      <a:pt x="1234" y="635"/>
                    </a:cubicBezTo>
                    <a:lnTo>
                      <a:pt x="1234" y="638"/>
                    </a:lnTo>
                    <a:lnTo>
                      <a:pt x="1234" y="645"/>
                    </a:lnTo>
                    <a:lnTo>
                      <a:pt x="1234" y="658"/>
                    </a:lnTo>
                    <a:lnTo>
                      <a:pt x="1233" y="654"/>
                    </a:lnTo>
                    <a:lnTo>
                      <a:pt x="1245" y="674"/>
                    </a:lnTo>
                    <a:lnTo>
                      <a:pt x="1242" y="671"/>
                    </a:lnTo>
                    <a:lnTo>
                      <a:pt x="1258" y="681"/>
                    </a:lnTo>
                    <a:lnTo>
                      <a:pt x="1271" y="688"/>
                    </a:lnTo>
                    <a:lnTo>
                      <a:pt x="1287" y="698"/>
                    </a:lnTo>
                    <a:cubicBezTo>
                      <a:pt x="1288" y="699"/>
                      <a:pt x="1288" y="700"/>
                      <a:pt x="1289" y="700"/>
                    </a:cubicBezTo>
                    <a:lnTo>
                      <a:pt x="1297" y="710"/>
                    </a:lnTo>
                    <a:cubicBezTo>
                      <a:pt x="1298" y="711"/>
                      <a:pt x="1298" y="712"/>
                      <a:pt x="1298" y="712"/>
                    </a:cubicBezTo>
                    <a:lnTo>
                      <a:pt x="1302" y="722"/>
                    </a:lnTo>
                    <a:cubicBezTo>
                      <a:pt x="1303" y="723"/>
                      <a:pt x="1303" y="724"/>
                      <a:pt x="1303" y="725"/>
                    </a:cubicBezTo>
                    <a:lnTo>
                      <a:pt x="1303" y="729"/>
                    </a:lnTo>
                    <a:lnTo>
                      <a:pt x="1303" y="732"/>
                    </a:lnTo>
                    <a:lnTo>
                      <a:pt x="1290" y="726"/>
                    </a:lnTo>
                    <a:lnTo>
                      <a:pt x="1302" y="716"/>
                    </a:lnTo>
                    <a:cubicBezTo>
                      <a:pt x="1303" y="715"/>
                      <a:pt x="1304" y="714"/>
                      <a:pt x="1305" y="714"/>
                    </a:cubicBezTo>
                    <a:lnTo>
                      <a:pt x="1322" y="711"/>
                    </a:lnTo>
                    <a:cubicBezTo>
                      <a:pt x="1322" y="711"/>
                      <a:pt x="1323" y="711"/>
                      <a:pt x="1323" y="711"/>
                    </a:cubicBezTo>
                    <a:lnTo>
                      <a:pt x="1332" y="711"/>
                    </a:lnTo>
                    <a:lnTo>
                      <a:pt x="1328" y="711"/>
                    </a:lnTo>
                    <a:lnTo>
                      <a:pt x="1337" y="708"/>
                    </a:lnTo>
                    <a:lnTo>
                      <a:pt x="1333" y="710"/>
                    </a:lnTo>
                    <a:lnTo>
                      <a:pt x="1342" y="700"/>
                    </a:lnTo>
                    <a:lnTo>
                      <a:pt x="1340" y="705"/>
                    </a:lnTo>
                    <a:lnTo>
                      <a:pt x="1340" y="698"/>
                    </a:lnTo>
                    <a:lnTo>
                      <a:pt x="1340" y="692"/>
                    </a:lnTo>
                    <a:lnTo>
                      <a:pt x="1345" y="699"/>
                    </a:lnTo>
                    <a:lnTo>
                      <a:pt x="1337" y="696"/>
                    </a:lnTo>
                    <a:cubicBezTo>
                      <a:pt x="1333" y="694"/>
                      <a:pt x="1331" y="691"/>
                      <a:pt x="1332" y="687"/>
                    </a:cubicBezTo>
                    <a:cubicBezTo>
                      <a:pt x="1333" y="683"/>
                      <a:pt x="1336" y="680"/>
                      <a:pt x="1340" y="680"/>
                    </a:cubicBezTo>
                    <a:lnTo>
                      <a:pt x="1348" y="680"/>
                    </a:lnTo>
                    <a:lnTo>
                      <a:pt x="1346" y="680"/>
                    </a:lnTo>
                    <a:lnTo>
                      <a:pt x="1367" y="677"/>
                    </a:lnTo>
                    <a:lnTo>
                      <a:pt x="1364" y="678"/>
                    </a:lnTo>
                    <a:lnTo>
                      <a:pt x="1376" y="671"/>
                    </a:lnTo>
                    <a:cubicBezTo>
                      <a:pt x="1378" y="670"/>
                      <a:pt x="1381" y="670"/>
                      <a:pt x="1383" y="671"/>
                    </a:cubicBezTo>
                    <a:cubicBezTo>
                      <a:pt x="1385" y="672"/>
                      <a:pt x="1387" y="673"/>
                      <a:pt x="1388" y="675"/>
                    </a:cubicBezTo>
                    <a:lnTo>
                      <a:pt x="1392" y="685"/>
                    </a:lnTo>
                    <a:lnTo>
                      <a:pt x="1387" y="681"/>
                    </a:lnTo>
                    <a:lnTo>
                      <a:pt x="1396" y="684"/>
                    </a:lnTo>
                    <a:lnTo>
                      <a:pt x="1403" y="687"/>
                    </a:lnTo>
                    <a:lnTo>
                      <a:pt x="1415" y="691"/>
                    </a:lnTo>
                    <a:cubicBezTo>
                      <a:pt x="1417" y="691"/>
                      <a:pt x="1419" y="693"/>
                      <a:pt x="1420" y="694"/>
                    </a:cubicBezTo>
                    <a:lnTo>
                      <a:pt x="1424" y="701"/>
                    </a:lnTo>
                    <a:cubicBezTo>
                      <a:pt x="1425" y="702"/>
                      <a:pt x="1425" y="704"/>
                      <a:pt x="1425" y="705"/>
                    </a:cubicBezTo>
                    <a:lnTo>
                      <a:pt x="1425" y="719"/>
                    </a:lnTo>
                    <a:lnTo>
                      <a:pt x="1422" y="713"/>
                    </a:lnTo>
                    <a:lnTo>
                      <a:pt x="1426" y="716"/>
                    </a:lnTo>
                    <a:lnTo>
                      <a:pt x="1423" y="714"/>
                    </a:lnTo>
                    <a:lnTo>
                      <a:pt x="1435" y="718"/>
                    </a:lnTo>
                    <a:lnTo>
                      <a:pt x="1448" y="721"/>
                    </a:lnTo>
                    <a:cubicBezTo>
                      <a:pt x="1449" y="722"/>
                      <a:pt x="1451" y="722"/>
                      <a:pt x="1452" y="724"/>
                    </a:cubicBezTo>
                    <a:lnTo>
                      <a:pt x="1460" y="734"/>
                    </a:lnTo>
                    <a:lnTo>
                      <a:pt x="1459" y="733"/>
                    </a:lnTo>
                    <a:lnTo>
                      <a:pt x="1475" y="747"/>
                    </a:lnTo>
                    <a:lnTo>
                      <a:pt x="1499" y="770"/>
                    </a:lnTo>
                    <a:lnTo>
                      <a:pt x="1528" y="793"/>
                    </a:lnTo>
                    <a:cubicBezTo>
                      <a:pt x="1529" y="794"/>
                      <a:pt x="1529" y="795"/>
                      <a:pt x="1530" y="796"/>
                    </a:cubicBezTo>
                    <a:lnTo>
                      <a:pt x="1542" y="819"/>
                    </a:lnTo>
                    <a:lnTo>
                      <a:pt x="1546" y="826"/>
                    </a:lnTo>
                    <a:lnTo>
                      <a:pt x="1543" y="823"/>
                    </a:lnTo>
                    <a:lnTo>
                      <a:pt x="1555" y="829"/>
                    </a:lnTo>
                    <a:cubicBezTo>
                      <a:pt x="1556" y="830"/>
                      <a:pt x="1556" y="830"/>
                      <a:pt x="1556" y="830"/>
                    </a:cubicBezTo>
                    <a:lnTo>
                      <a:pt x="1561" y="834"/>
                    </a:lnTo>
                    <a:cubicBezTo>
                      <a:pt x="1561" y="834"/>
                      <a:pt x="1562" y="835"/>
                      <a:pt x="1562" y="836"/>
                    </a:cubicBezTo>
                    <a:lnTo>
                      <a:pt x="1566" y="842"/>
                    </a:lnTo>
                    <a:cubicBezTo>
                      <a:pt x="1567" y="843"/>
                      <a:pt x="1567" y="843"/>
                      <a:pt x="1567" y="844"/>
                    </a:cubicBezTo>
                    <a:lnTo>
                      <a:pt x="1571" y="854"/>
                    </a:lnTo>
                    <a:cubicBezTo>
                      <a:pt x="1571" y="855"/>
                      <a:pt x="1572" y="856"/>
                      <a:pt x="1572" y="857"/>
                    </a:cubicBezTo>
                    <a:lnTo>
                      <a:pt x="1572" y="867"/>
                    </a:lnTo>
                    <a:lnTo>
                      <a:pt x="1569" y="861"/>
                    </a:lnTo>
                    <a:lnTo>
                      <a:pt x="1573" y="864"/>
                    </a:lnTo>
                    <a:cubicBezTo>
                      <a:pt x="1573" y="865"/>
                      <a:pt x="1574" y="865"/>
                      <a:pt x="1574" y="866"/>
                    </a:cubicBezTo>
                    <a:lnTo>
                      <a:pt x="1579" y="873"/>
                    </a:lnTo>
                    <a:lnTo>
                      <a:pt x="1573" y="869"/>
                    </a:lnTo>
                    <a:lnTo>
                      <a:pt x="1593" y="872"/>
                    </a:lnTo>
                    <a:cubicBezTo>
                      <a:pt x="1595" y="873"/>
                      <a:pt x="1596" y="873"/>
                      <a:pt x="1597" y="874"/>
                    </a:cubicBezTo>
                    <a:lnTo>
                      <a:pt x="1605" y="881"/>
                    </a:lnTo>
                    <a:lnTo>
                      <a:pt x="1602" y="879"/>
                    </a:lnTo>
                    <a:lnTo>
                      <a:pt x="1618" y="883"/>
                    </a:lnTo>
                    <a:cubicBezTo>
                      <a:pt x="1619" y="883"/>
                      <a:pt x="1621" y="883"/>
                      <a:pt x="1622" y="884"/>
                    </a:cubicBezTo>
                    <a:lnTo>
                      <a:pt x="1626" y="888"/>
                    </a:lnTo>
                    <a:cubicBezTo>
                      <a:pt x="1627" y="888"/>
                      <a:pt x="1627" y="889"/>
                      <a:pt x="1628" y="891"/>
                    </a:cubicBezTo>
                    <a:lnTo>
                      <a:pt x="1632" y="901"/>
                    </a:lnTo>
                    <a:lnTo>
                      <a:pt x="1630" y="898"/>
                    </a:lnTo>
                    <a:lnTo>
                      <a:pt x="1634" y="901"/>
                    </a:lnTo>
                    <a:lnTo>
                      <a:pt x="1629" y="899"/>
                    </a:lnTo>
                    <a:lnTo>
                      <a:pt x="1633" y="899"/>
                    </a:lnTo>
                    <a:lnTo>
                      <a:pt x="1637" y="899"/>
                    </a:lnTo>
                    <a:cubicBezTo>
                      <a:pt x="1638" y="899"/>
                      <a:pt x="1638" y="899"/>
                      <a:pt x="1639" y="899"/>
                    </a:cubicBezTo>
                    <a:lnTo>
                      <a:pt x="1651" y="903"/>
                    </a:lnTo>
                    <a:cubicBezTo>
                      <a:pt x="1655" y="904"/>
                      <a:pt x="1657" y="907"/>
                      <a:pt x="1657" y="911"/>
                    </a:cubicBezTo>
                    <a:lnTo>
                      <a:pt x="1657" y="917"/>
                    </a:lnTo>
                    <a:lnTo>
                      <a:pt x="1657" y="924"/>
                    </a:lnTo>
                    <a:lnTo>
                      <a:pt x="1656" y="920"/>
                    </a:lnTo>
                    <a:lnTo>
                      <a:pt x="1660" y="927"/>
                    </a:lnTo>
                    <a:lnTo>
                      <a:pt x="1653" y="923"/>
                    </a:lnTo>
                    <a:lnTo>
                      <a:pt x="1657" y="923"/>
                    </a:lnTo>
                    <a:cubicBezTo>
                      <a:pt x="1661" y="923"/>
                      <a:pt x="1664" y="925"/>
                      <a:pt x="1665" y="928"/>
                    </a:cubicBezTo>
                    <a:cubicBezTo>
                      <a:pt x="1666" y="931"/>
                      <a:pt x="1665" y="935"/>
                      <a:pt x="1662" y="937"/>
                    </a:cubicBezTo>
                    <a:lnTo>
                      <a:pt x="1658" y="940"/>
                    </a:lnTo>
                    <a:lnTo>
                      <a:pt x="1660" y="938"/>
                    </a:lnTo>
                    <a:lnTo>
                      <a:pt x="1656" y="945"/>
                    </a:lnTo>
                    <a:lnTo>
                      <a:pt x="1657" y="941"/>
                    </a:lnTo>
                    <a:lnTo>
                      <a:pt x="1657" y="944"/>
                    </a:lnTo>
                    <a:lnTo>
                      <a:pt x="1656" y="940"/>
                    </a:lnTo>
                    <a:lnTo>
                      <a:pt x="1660" y="947"/>
                    </a:lnTo>
                    <a:cubicBezTo>
                      <a:pt x="1661" y="949"/>
                      <a:pt x="1661" y="952"/>
                      <a:pt x="1661" y="954"/>
                    </a:cubicBezTo>
                    <a:lnTo>
                      <a:pt x="1656" y="964"/>
                    </a:lnTo>
                    <a:cubicBezTo>
                      <a:pt x="1656" y="966"/>
                      <a:pt x="1655" y="967"/>
                      <a:pt x="1653" y="968"/>
                    </a:cubicBezTo>
                    <a:lnTo>
                      <a:pt x="1637" y="978"/>
                    </a:lnTo>
                    <a:cubicBezTo>
                      <a:pt x="1636" y="979"/>
                      <a:pt x="1634" y="979"/>
                      <a:pt x="1633" y="979"/>
                    </a:cubicBezTo>
                    <a:lnTo>
                      <a:pt x="1629" y="979"/>
                    </a:lnTo>
                    <a:lnTo>
                      <a:pt x="1635" y="977"/>
                    </a:lnTo>
                    <a:lnTo>
                      <a:pt x="1622" y="990"/>
                    </a:lnTo>
                    <a:lnTo>
                      <a:pt x="1624" y="988"/>
                    </a:lnTo>
                    <a:lnTo>
                      <a:pt x="1620" y="998"/>
                    </a:lnTo>
                    <a:cubicBezTo>
                      <a:pt x="1618" y="1001"/>
                      <a:pt x="1615" y="1003"/>
                      <a:pt x="1611" y="1003"/>
                    </a:cubicBezTo>
                    <a:lnTo>
                      <a:pt x="1594" y="999"/>
                    </a:lnTo>
                    <a:cubicBezTo>
                      <a:pt x="1594" y="999"/>
                      <a:pt x="1594" y="999"/>
                      <a:pt x="1593" y="999"/>
                    </a:cubicBezTo>
                    <a:lnTo>
                      <a:pt x="1585" y="995"/>
                    </a:lnTo>
                    <a:cubicBezTo>
                      <a:pt x="1584" y="995"/>
                      <a:pt x="1583" y="995"/>
                      <a:pt x="1583" y="994"/>
                    </a:cubicBezTo>
                    <a:lnTo>
                      <a:pt x="1579" y="991"/>
                    </a:lnTo>
                    <a:cubicBezTo>
                      <a:pt x="1578" y="990"/>
                      <a:pt x="1577" y="988"/>
                      <a:pt x="1576" y="987"/>
                    </a:cubicBezTo>
                    <a:lnTo>
                      <a:pt x="1572" y="973"/>
                    </a:lnTo>
                    <a:cubicBezTo>
                      <a:pt x="1571" y="970"/>
                      <a:pt x="1572" y="967"/>
                      <a:pt x="1575" y="965"/>
                    </a:cubicBezTo>
                    <a:lnTo>
                      <a:pt x="1587" y="955"/>
                    </a:lnTo>
                    <a:lnTo>
                      <a:pt x="1584" y="961"/>
                    </a:lnTo>
                    <a:lnTo>
                      <a:pt x="1584" y="944"/>
                    </a:lnTo>
                    <a:lnTo>
                      <a:pt x="1584" y="941"/>
                    </a:lnTo>
                    <a:lnTo>
                      <a:pt x="1599" y="945"/>
                    </a:lnTo>
                    <a:lnTo>
                      <a:pt x="1595" y="952"/>
                    </a:lnTo>
                    <a:lnTo>
                      <a:pt x="1596" y="948"/>
                    </a:lnTo>
                    <a:lnTo>
                      <a:pt x="1596" y="961"/>
                    </a:lnTo>
                    <a:cubicBezTo>
                      <a:pt x="1596" y="965"/>
                      <a:pt x="1592" y="969"/>
                      <a:pt x="1588" y="969"/>
                    </a:cubicBezTo>
                    <a:lnTo>
                      <a:pt x="1580" y="969"/>
                    </a:lnTo>
                    <a:lnTo>
                      <a:pt x="1572" y="969"/>
                    </a:lnTo>
                    <a:lnTo>
                      <a:pt x="1568" y="969"/>
                    </a:lnTo>
                    <a:cubicBezTo>
                      <a:pt x="1564" y="969"/>
                      <a:pt x="1561" y="967"/>
                      <a:pt x="1560" y="964"/>
                    </a:cubicBezTo>
                    <a:lnTo>
                      <a:pt x="1548" y="927"/>
                    </a:lnTo>
                    <a:lnTo>
                      <a:pt x="1563" y="926"/>
                    </a:lnTo>
                    <a:lnTo>
                      <a:pt x="1559" y="940"/>
                    </a:lnTo>
                    <a:cubicBezTo>
                      <a:pt x="1558" y="942"/>
                      <a:pt x="1556" y="944"/>
                      <a:pt x="1553" y="945"/>
                    </a:cubicBezTo>
                    <a:lnTo>
                      <a:pt x="1541" y="949"/>
                    </a:lnTo>
                    <a:cubicBezTo>
                      <a:pt x="1539" y="949"/>
                      <a:pt x="1536" y="949"/>
                      <a:pt x="1534" y="947"/>
                    </a:cubicBezTo>
                    <a:cubicBezTo>
                      <a:pt x="1532" y="946"/>
                      <a:pt x="1531" y="943"/>
                      <a:pt x="1531" y="941"/>
                    </a:cubicBezTo>
                    <a:lnTo>
                      <a:pt x="1531" y="897"/>
                    </a:lnTo>
                    <a:lnTo>
                      <a:pt x="1546" y="901"/>
                    </a:lnTo>
                    <a:lnTo>
                      <a:pt x="1542" y="908"/>
                    </a:lnTo>
                    <a:cubicBezTo>
                      <a:pt x="1541" y="909"/>
                      <a:pt x="1540" y="911"/>
                      <a:pt x="1538" y="911"/>
                    </a:cubicBezTo>
                    <a:lnTo>
                      <a:pt x="1530" y="915"/>
                    </a:lnTo>
                    <a:cubicBezTo>
                      <a:pt x="1527" y="916"/>
                      <a:pt x="1524" y="915"/>
                      <a:pt x="1521" y="913"/>
                    </a:cubicBezTo>
                    <a:cubicBezTo>
                      <a:pt x="1519" y="911"/>
                      <a:pt x="1518" y="907"/>
                      <a:pt x="1519" y="904"/>
                    </a:cubicBezTo>
                    <a:lnTo>
                      <a:pt x="1524" y="894"/>
                    </a:lnTo>
                    <a:cubicBezTo>
                      <a:pt x="1524" y="893"/>
                      <a:pt x="1525" y="892"/>
                      <a:pt x="1526" y="891"/>
                    </a:cubicBezTo>
                    <a:lnTo>
                      <a:pt x="1530" y="888"/>
                    </a:lnTo>
                    <a:lnTo>
                      <a:pt x="1535" y="902"/>
                    </a:lnTo>
                    <a:lnTo>
                      <a:pt x="1527" y="902"/>
                    </a:lnTo>
                    <a:cubicBezTo>
                      <a:pt x="1525" y="902"/>
                      <a:pt x="1523" y="901"/>
                      <a:pt x="1522" y="900"/>
                    </a:cubicBezTo>
                    <a:lnTo>
                      <a:pt x="1518" y="897"/>
                    </a:lnTo>
                    <a:lnTo>
                      <a:pt x="1520" y="898"/>
                    </a:lnTo>
                    <a:lnTo>
                      <a:pt x="1503" y="891"/>
                    </a:lnTo>
                    <a:lnTo>
                      <a:pt x="1515" y="884"/>
                    </a:lnTo>
                    <a:lnTo>
                      <a:pt x="1515" y="897"/>
                    </a:lnTo>
                    <a:cubicBezTo>
                      <a:pt x="1515" y="900"/>
                      <a:pt x="1513" y="903"/>
                      <a:pt x="1510" y="904"/>
                    </a:cubicBezTo>
                    <a:cubicBezTo>
                      <a:pt x="1507" y="906"/>
                      <a:pt x="1504" y="905"/>
                      <a:pt x="1501" y="903"/>
                    </a:cubicBezTo>
                    <a:lnTo>
                      <a:pt x="1497" y="900"/>
                    </a:lnTo>
                    <a:lnTo>
                      <a:pt x="1502" y="902"/>
                    </a:lnTo>
                    <a:lnTo>
                      <a:pt x="1498" y="902"/>
                    </a:lnTo>
                    <a:cubicBezTo>
                      <a:pt x="1496" y="902"/>
                      <a:pt x="1493" y="900"/>
                      <a:pt x="1492" y="898"/>
                    </a:cubicBezTo>
                    <a:cubicBezTo>
                      <a:pt x="1490" y="896"/>
                      <a:pt x="1490" y="893"/>
                      <a:pt x="1491" y="891"/>
                    </a:cubicBezTo>
                    <a:lnTo>
                      <a:pt x="1495" y="881"/>
                    </a:lnTo>
                    <a:cubicBezTo>
                      <a:pt x="1496" y="879"/>
                      <a:pt x="1496" y="878"/>
                      <a:pt x="1497" y="877"/>
                    </a:cubicBezTo>
                    <a:lnTo>
                      <a:pt x="1501" y="874"/>
                    </a:lnTo>
                    <a:lnTo>
                      <a:pt x="1499" y="883"/>
                    </a:lnTo>
                    <a:lnTo>
                      <a:pt x="1495" y="873"/>
                    </a:lnTo>
                    <a:cubicBezTo>
                      <a:pt x="1495" y="872"/>
                      <a:pt x="1494" y="871"/>
                      <a:pt x="1494" y="870"/>
                    </a:cubicBezTo>
                    <a:lnTo>
                      <a:pt x="1494" y="857"/>
                    </a:lnTo>
                    <a:lnTo>
                      <a:pt x="1502" y="865"/>
                    </a:lnTo>
                    <a:lnTo>
                      <a:pt x="1486" y="865"/>
                    </a:lnTo>
                    <a:cubicBezTo>
                      <a:pt x="1483" y="865"/>
                      <a:pt x="1480" y="863"/>
                      <a:pt x="1479" y="860"/>
                    </a:cubicBezTo>
                    <a:lnTo>
                      <a:pt x="1475" y="850"/>
                    </a:lnTo>
                    <a:cubicBezTo>
                      <a:pt x="1474" y="849"/>
                      <a:pt x="1474" y="848"/>
                      <a:pt x="1474" y="847"/>
                    </a:cubicBezTo>
                    <a:lnTo>
                      <a:pt x="1474" y="837"/>
                    </a:lnTo>
                    <a:lnTo>
                      <a:pt x="1474" y="830"/>
                    </a:lnTo>
                    <a:lnTo>
                      <a:pt x="1478" y="837"/>
                    </a:lnTo>
                    <a:lnTo>
                      <a:pt x="1466" y="830"/>
                    </a:lnTo>
                    <a:cubicBezTo>
                      <a:pt x="1466" y="830"/>
                      <a:pt x="1465" y="830"/>
                      <a:pt x="1465" y="829"/>
                    </a:cubicBezTo>
                    <a:lnTo>
                      <a:pt x="1461" y="826"/>
                    </a:lnTo>
                    <a:cubicBezTo>
                      <a:pt x="1459" y="824"/>
                      <a:pt x="1458" y="822"/>
                      <a:pt x="1458" y="820"/>
                    </a:cubicBezTo>
                    <a:lnTo>
                      <a:pt x="1458" y="810"/>
                    </a:lnTo>
                    <a:cubicBezTo>
                      <a:pt x="1458" y="807"/>
                      <a:pt x="1459" y="805"/>
                      <a:pt x="1461" y="803"/>
                    </a:cubicBezTo>
                    <a:lnTo>
                      <a:pt x="1465" y="800"/>
                    </a:lnTo>
                    <a:cubicBezTo>
                      <a:pt x="1465" y="800"/>
                      <a:pt x="1466" y="799"/>
                      <a:pt x="1467" y="799"/>
                    </a:cubicBezTo>
                    <a:lnTo>
                      <a:pt x="1475" y="795"/>
                    </a:lnTo>
                    <a:lnTo>
                      <a:pt x="1475" y="810"/>
                    </a:lnTo>
                    <a:lnTo>
                      <a:pt x="1467" y="807"/>
                    </a:lnTo>
                    <a:lnTo>
                      <a:pt x="1470" y="807"/>
                    </a:lnTo>
                    <a:lnTo>
                      <a:pt x="1462" y="807"/>
                    </a:lnTo>
                    <a:lnTo>
                      <a:pt x="1454" y="807"/>
                    </a:lnTo>
                    <a:cubicBezTo>
                      <a:pt x="1449" y="807"/>
                      <a:pt x="1446" y="804"/>
                      <a:pt x="1446" y="799"/>
                    </a:cubicBezTo>
                    <a:lnTo>
                      <a:pt x="1446" y="793"/>
                    </a:lnTo>
                    <a:lnTo>
                      <a:pt x="1454" y="801"/>
                    </a:lnTo>
                    <a:lnTo>
                      <a:pt x="1445" y="801"/>
                    </a:lnTo>
                    <a:lnTo>
                      <a:pt x="1433" y="801"/>
                    </a:lnTo>
                    <a:cubicBezTo>
                      <a:pt x="1430" y="801"/>
                      <a:pt x="1428" y="799"/>
                      <a:pt x="1426" y="797"/>
                    </a:cubicBezTo>
                    <a:lnTo>
                      <a:pt x="1406" y="763"/>
                    </a:lnTo>
                    <a:lnTo>
                      <a:pt x="1418" y="765"/>
                    </a:lnTo>
                    <a:lnTo>
                      <a:pt x="1410" y="772"/>
                    </a:lnTo>
                    <a:lnTo>
                      <a:pt x="1413" y="766"/>
                    </a:lnTo>
                    <a:lnTo>
                      <a:pt x="1413" y="776"/>
                    </a:lnTo>
                    <a:lnTo>
                      <a:pt x="1413" y="786"/>
                    </a:lnTo>
                    <a:lnTo>
                      <a:pt x="1411" y="781"/>
                    </a:lnTo>
                    <a:lnTo>
                      <a:pt x="1419" y="791"/>
                    </a:lnTo>
                    <a:cubicBezTo>
                      <a:pt x="1421" y="793"/>
                      <a:pt x="1421" y="797"/>
                      <a:pt x="1420" y="800"/>
                    </a:cubicBezTo>
                    <a:cubicBezTo>
                      <a:pt x="1419" y="802"/>
                      <a:pt x="1416" y="804"/>
                      <a:pt x="1413" y="804"/>
                    </a:cubicBezTo>
                    <a:lnTo>
                      <a:pt x="1401" y="804"/>
                    </a:lnTo>
                    <a:cubicBezTo>
                      <a:pt x="1396" y="804"/>
                      <a:pt x="1393" y="801"/>
                      <a:pt x="1393" y="796"/>
                    </a:cubicBezTo>
                    <a:lnTo>
                      <a:pt x="1393" y="793"/>
                    </a:lnTo>
                    <a:lnTo>
                      <a:pt x="1393" y="783"/>
                    </a:lnTo>
                    <a:lnTo>
                      <a:pt x="1405" y="789"/>
                    </a:lnTo>
                    <a:lnTo>
                      <a:pt x="1389" y="800"/>
                    </a:lnTo>
                    <a:cubicBezTo>
                      <a:pt x="1388" y="800"/>
                      <a:pt x="1387" y="800"/>
                      <a:pt x="1386" y="801"/>
                    </a:cubicBezTo>
                    <a:lnTo>
                      <a:pt x="1365" y="804"/>
                    </a:lnTo>
                    <a:cubicBezTo>
                      <a:pt x="1365" y="804"/>
                      <a:pt x="1365" y="804"/>
                      <a:pt x="1364" y="804"/>
                    </a:cubicBezTo>
                    <a:lnTo>
                      <a:pt x="1360" y="804"/>
                    </a:lnTo>
                    <a:lnTo>
                      <a:pt x="1363" y="789"/>
                    </a:lnTo>
                    <a:lnTo>
                      <a:pt x="1371" y="792"/>
                    </a:lnTo>
                    <a:lnTo>
                      <a:pt x="1368" y="791"/>
                    </a:lnTo>
                    <a:lnTo>
                      <a:pt x="1384" y="791"/>
                    </a:lnTo>
                    <a:lnTo>
                      <a:pt x="1397" y="791"/>
                    </a:lnTo>
                    <a:cubicBezTo>
                      <a:pt x="1398" y="791"/>
                      <a:pt x="1399" y="792"/>
                      <a:pt x="1400" y="792"/>
                    </a:cubicBezTo>
                    <a:lnTo>
                      <a:pt x="1416" y="799"/>
                    </a:lnTo>
                    <a:cubicBezTo>
                      <a:pt x="1419" y="800"/>
                      <a:pt x="1421" y="803"/>
                      <a:pt x="1421" y="806"/>
                    </a:cubicBezTo>
                    <a:lnTo>
                      <a:pt x="1421" y="813"/>
                    </a:lnTo>
                    <a:lnTo>
                      <a:pt x="1421" y="820"/>
                    </a:lnTo>
                    <a:lnTo>
                      <a:pt x="1421" y="823"/>
                    </a:lnTo>
                    <a:lnTo>
                      <a:pt x="1413" y="815"/>
                    </a:lnTo>
                    <a:lnTo>
                      <a:pt x="1421" y="815"/>
                    </a:lnTo>
                    <a:cubicBezTo>
                      <a:pt x="1424" y="815"/>
                      <a:pt x="1426" y="816"/>
                      <a:pt x="1428" y="819"/>
                    </a:cubicBezTo>
                    <a:lnTo>
                      <a:pt x="1436" y="832"/>
                    </a:lnTo>
                    <a:cubicBezTo>
                      <a:pt x="1438" y="836"/>
                      <a:pt x="1437" y="840"/>
                      <a:pt x="1434" y="843"/>
                    </a:cubicBezTo>
                    <a:lnTo>
                      <a:pt x="1418" y="856"/>
                    </a:lnTo>
                    <a:lnTo>
                      <a:pt x="1415" y="842"/>
                    </a:lnTo>
                    <a:lnTo>
                      <a:pt x="1431" y="845"/>
                    </a:lnTo>
                    <a:cubicBezTo>
                      <a:pt x="1435" y="846"/>
                      <a:pt x="1437" y="850"/>
                      <a:pt x="1437" y="853"/>
                    </a:cubicBezTo>
                    <a:lnTo>
                      <a:pt x="1437" y="863"/>
                    </a:lnTo>
                    <a:lnTo>
                      <a:pt x="1436" y="859"/>
                    </a:lnTo>
                    <a:lnTo>
                      <a:pt x="1440" y="866"/>
                    </a:lnTo>
                    <a:cubicBezTo>
                      <a:pt x="1441" y="867"/>
                      <a:pt x="1441" y="869"/>
                      <a:pt x="1441" y="870"/>
                    </a:cubicBezTo>
                    <a:lnTo>
                      <a:pt x="1441" y="880"/>
                    </a:lnTo>
                    <a:lnTo>
                      <a:pt x="1434" y="872"/>
                    </a:lnTo>
                    <a:lnTo>
                      <a:pt x="1463" y="876"/>
                    </a:lnTo>
                    <a:lnTo>
                      <a:pt x="1454" y="884"/>
                    </a:lnTo>
                    <a:lnTo>
                      <a:pt x="1454" y="863"/>
                    </a:lnTo>
                    <a:cubicBezTo>
                      <a:pt x="1454" y="859"/>
                      <a:pt x="1457" y="855"/>
                      <a:pt x="1462" y="855"/>
                    </a:cubicBezTo>
                    <a:lnTo>
                      <a:pt x="1470" y="855"/>
                    </a:lnTo>
                    <a:lnTo>
                      <a:pt x="1482" y="855"/>
                    </a:lnTo>
                    <a:cubicBezTo>
                      <a:pt x="1487" y="855"/>
                      <a:pt x="1490" y="859"/>
                      <a:pt x="1490" y="863"/>
                    </a:cubicBezTo>
                    <a:lnTo>
                      <a:pt x="1490" y="867"/>
                    </a:lnTo>
                    <a:lnTo>
                      <a:pt x="1482" y="859"/>
                    </a:lnTo>
                    <a:lnTo>
                      <a:pt x="1490" y="859"/>
                    </a:lnTo>
                    <a:cubicBezTo>
                      <a:pt x="1493" y="859"/>
                      <a:pt x="1495" y="860"/>
                      <a:pt x="1497" y="862"/>
                    </a:cubicBezTo>
                    <a:cubicBezTo>
                      <a:pt x="1498" y="864"/>
                      <a:pt x="1499" y="866"/>
                      <a:pt x="1498" y="869"/>
                    </a:cubicBezTo>
                    <a:lnTo>
                      <a:pt x="1494" y="886"/>
                    </a:lnTo>
                    <a:lnTo>
                      <a:pt x="1494" y="884"/>
                    </a:lnTo>
                    <a:lnTo>
                      <a:pt x="1494" y="897"/>
                    </a:lnTo>
                    <a:cubicBezTo>
                      <a:pt x="1494" y="902"/>
                      <a:pt x="1491" y="905"/>
                      <a:pt x="1486" y="905"/>
                    </a:cubicBezTo>
                    <a:lnTo>
                      <a:pt x="1470" y="905"/>
                    </a:lnTo>
                    <a:cubicBezTo>
                      <a:pt x="1465" y="905"/>
                      <a:pt x="1462" y="902"/>
                      <a:pt x="1462" y="897"/>
                    </a:cubicBezTo>
                    <a:lnTo>
                      <a:pt x="1462" y="894"/>
                    </a:lnTo>
                    <a:lnTo>
                      <a:pt x="1462" y="890"/>
                    </a:lnTo>
                    <a:lnTo>
                      <a:pt x="1475" y="897"/>
                    </a:lnTo>
                    <a:lnTo>
                      <a:pt x="1471" y="900"/>
                    </a:lnTo>
                    <a:lnTo>
                      <a:pt x="1474" y="892"/>
                    </a:lnTo>
                    <a:lnTo>
                      <a:pt x="1478" y="912"/>
                    </a:lnTo>
                    <a:cubicBezTo>
                      <a:pt x="1478" y="915"/>
                      <a:pt x="1477" y="918"/>
                      <a:pt x="1475" y="920"/>
                    </a:cubicBezTo>
                    <a:cubicBezTo>
                      <a:pt x="1473" y="922"/>
                      <a:pt x="1470" y="922"/>
                      <a:pt x="1467" y="921"/>
                    </a:cubicBezTo>
                    <a:lnTo>
                      <a:pt x="1459" y="918"/>
                    </a:lnTo>
                    <a:lnTo>
                      <a:pt x="1462" y="919"/>
                    </a:lnTo>
                    <a:lnTo>
                      <a:pt x="1454" y="919"/>
                    </a:lnTo>
                    <a:cubicBezTo>
                      <a:pt x="1451" y="919"/>
                      <a:pt x="1448" y="917"/>
                      <a:pt x="1447" y="914"/>
                    </a:cubicBezTo>
                    <a:cubicBezTo>
                      <a:pt x="1445" y="912"/>
                      <a:pt x="1445" y="909"/>
                      <a:pt x="1447" y="906"/>
                    </a:cubicBezTo>
                    <a:lnTo>
                      <a:pt x="1451" y="900"/>
                    </a:lnTo>
                    <a:lnTo>
                      <a:pt x="1455" y="893"/>
                    </a:lnTo>
                    <a:lnTo>
                      <a:pt x="1459" y="904"/>
                    </a:lnTo>
                    <a:lnTo>
                      <a:pt x="1434" y="894"/>
                    </a:lnTo>
                    <a:lnTo>
                      <a:pt x="1444" y="882"/>
                    </a:lnTo>
                    <a:lnTo>
                      <a:pt x="1452" y="892"/>
                    </a:lnTo>
                    <a:cubicBezTo>
                      <a:pt x="1454" y="895"/>
                      <a:pt x="1454" y="900"/>
                      <a:pt x="1451" y="903"/>
                    </a:cubicBezTo>
                    <a:lnTo>
                      <a:pt x="1442" y="910"/>
                    </a:lnTo>
                    <a:lnTo>
                      <a:pt x="1438" y="913"/>
                    </a:lnTo>
                    <a:cubicBezTo>
                      <a:pt x="1436" y="915"/>
                      <a:pt x="1434" y="916"/>
                      <a:pt x="1431" y="915"/>
                    </a:cubicBezTo>
                    <a:cubicBezTo>
                      <a:pt x="1429" y="914"/>
                      <a:pt x="1427" y="913"/>
                      <a:pt x="1426" y="910"/>
                    </a:cubicBezTo>
                    <a:lnTo>
                      <a:pt x="1422" y="900"/>
                    </a:lnTo>
                    <a:cubicBezTo>
                      <a:pt x="1421" y="899"/>
                      <a:pt x="1421" y="898"/>
                      <a:pt x="1421" y="897"/>
                    </a:cubicBezTo>
                    <a:lnTo>
                      <a:pt x="1421" y="894"/>
                    </a:lnTo>
                    <a:lnTo>
                      <a:pt x="1429" y="902"/>
                    </a:lnTo>
                    <a:lnTo>
                      <a:pt x="1421" y="902"/>
                    </a:lnTo>
                    <a:cubicBezTo>
                      <a:pt x="1419" y="902"/>
                      <a:pt x="1417" y="901"/>
                      <a:pt x="1415" y="899"/>
                    </a:cubicBezTo>
                    <a:lnTo>
                      <a:pt x="1399" y="882"/>
                    </a:lnTo>
                    <a:cubicBezTo>
                      <a:pt x="1399" y="882"/>
                      <a:pt x="1398" y="882"/>
                      <a:pt x="1398" y="881"/>
                    </a:cubicBezTo>
                    <a:lnTo>
                      <a:pt x="1386" y="861"/>
                    </a:lnTo>
                    <a:cubicBezTo>
                      <a:pt x="1385" y="860"/>
                      <a:pt x="1385" y="858"/>
                      <a:pt x="1385" y="857"/>
                    </a:cubicBezTo>
                    <a:lnTo>
                      <a:pt x="1385" y="850"/>
                    </a:lnTo>
                    <a:lnTo>
                      <a:pt x="1385" y="840"/>
                    </a:lnTo>
                    <a:lnTo>
                      <a:pt x="1390" y="847"/>
                    </a:lnTo>
                    <a:lnTo>
                      <a:pt x="1357" y="834"/>
                    </a:lnTo>
                    <a:cubicBezTo>
                      <a:pt x="1354" y="833"/>
                      <a:pt x="1352" y="830"/>
                      <a:pt x="1352" y="826"/>
                    </a:cubicBezTo>
                    <a:lnTo>
                      <a:pt x="1352" y="813"/>
                    </a:lnTo>
                    <a:lnTo>
                      <a:pt x="1352" y="806"/>
                    </a:lnTo>
                    <a:lnTo>
                      <a:pt x="1363" y="814"/>
                    </a:lnTo>
                    <a:lnTo>
                      <a:pt x="1355" y="817"/>
                    </a:lnTo>
                    <a:cubicBezTo>
                      <a:pt x="1354" y="817"/>
                      <a:pt x="1353" y="818"/>
                      <a:pt x="1352" y="818"/>
                    </a:cubicBezTo>
                    <a:lnTo>
                      <a:pt x="1348" y="818"/>
                    </a:lnTo>
                    <a:cubicBezTo>
                      <a:pt x="1343" y="818"/>
                      <a:pt x="1340" y="814"/>
                      <a:pt x="1340" y="810"/>
                    </a:cubicBezTo>
                    <a:lnTo>
                      <a:pt x="1340" y="806"/>
                    </a:lnTo>
                    <a:cubicBezTo>
                      <a:pt x="1340" y="805"/>
                      <a:pt x="1340" y="803"/>
                      <a:pt x="1341" y="802"/>
                    </a:cubicBezTo>
                    <a:lnTo>
                      <a:pt x="1345" y="795"/>
                    </a:lnTo>
                    <a:lnTo>
                      <a:pt x="1352" y="807"/>
                    </a:lnTo>
                    <a:lnTo>
                      <a:pt x="1348" y="807"/>
                    </a:lnTo>
                    <a:cubicBezTo>
                      <a:pt x="1347" y="807"/>
                      <a:pt x="1347" y="807"/>
                      <a:pt x="1346" y="807"/>
                    </a:cubicBezTo>
                    <a:lnTo>
                      <a:pt x="1330" y="804"/>
                    </a:lnTo>
                    <a:cubicBezTo>
                      <a:pt x="1326" y="803"/>
                      <a:pt x="1323" y="800"/>
                      <a:pt x="1323" y="796"/>
                    </a:cubicBezTo>
                    <a:lnTo>
                      <a:pt x="1323" y="779"/>
                    </a:lnTo>
                    <a:lnTo>
                      <a:pt x="1332" y="787"/>
                    </a:lnTo>
                    <a:lnTo>
                      <a:pt x="1327" y="787"/>
                    </a:lnTo>
                    <a:lnTo>
                      <a:pt x="1323" y="787"/>
                    </a:lnTo>
                    <a:lnTo>
                      <a:pt x="1326" y="787"/>
                    </a:lnTo>
                    <a:lnTo>
                      <a:pt x="1318" y="790"/>
                    </a:lnTo>
                    <a:cubicBezTo>
                      <a:pt x="1315" y="791"/>
                      <a:pt x="1311" y="790"/>
                      <a:pt x="1309" y="788"/>
                    </a:cubicBezTo>
                    <a:lnTo>
                      <a:pt x="1285" y="757"/>
                    </a:lnTo>
                    <a:lnTo>
                      <a:pt x="1291" y="760"/>
                    </a:lnTo>
                    <a:lnTo>
                      <a:pt x="1275" y="760"/>
                    </a:lnTo>
                    <a:cubicBezTo>
                      <a:pt x="1270" y="760"/>
                      <a:pt x="1267" y="757"/>
                      <a:pt x="1267" y="752"/>
                    </a:cubicBezTo>
                    <a:lnTo>
                      <a:pt x="1267" y="746"/>
                    </a:lnTo>
                    <a:cubicBezTo>
                      <a:pt x="1267" y="744"/>
                      <a:pt x="1267" y="743"/>
                      <a:pt x="1268" y="741"/>
                    </a:cubicBezTo>
                    <a:lnTo>
                      <a:pt x="1276" y="728"/>
                    </a:lnTo>
                    <a:lnTo>
                      <a:pt x="1280" y="721"/>
                    </a:lnTo>
                    <a:lnTo>
                      <a:pt x="1279" y="725"/>
                    </a:lnTo>
                    <a:lnTo>
                      <a:pt x="1279" y="722"/>
                    </a:lnTo>
                    <a:lnTo>
                      <a:pt x="1287" y="730"/>
                    </a:lnTo>
                    <a:lnTo>
                      <a:pt x="1275" y="730"/>
                    </a:lnTo>
                    <a:lnTo>
                      <a:pt x="1266" y="730"/>
                    </a:lnTo>
                    <a:lnTo>
                      <a:pt x="1274" y="722"/>
                    </a:lnTo>
                    <a:lnTo>
                      <a:pt x="1274" y="739"/>
                    </a:lnTo>
                    <a:cubicBezTo>
                      <a:pt x="1274" y="741"/>
                      <a:pt x="1273" y="744"/>
                      <a:pt x="1271" y="745"/>
                    </a:cubicBezTo>
                    <a:cubicBezTo>
                      <a:pt x="1269" y="747"/>
                      <a:pt x="1267" y="747"/>
                      <a:pt x="1264" y="747"/>
                    </a:cubicBezTo>
                    <a:lnTo>
                      <a:pt x="1240" y="740"/>
                    </a:lnTo>
                    <a:cubicBezTo>
                      <a:pt x="1239" y="740"/>
                      <a:pt x="1239" y="740"/>
                      <a:pt x="1238" y="739"/>
                    </a:cubicBezTo>
                    <a:lnTo>
                      <a:pt x="1218" y="729"/>
                    </a:lnTo>
                    <a:cubicBezTo>
                      <a:pt x="1215" y="728"/>
                      <a:pt x="1213" y="724"/>
                      <a:pt x="1214" y="721"/>
                    </a:cubicBezTo>
                    <a:lnTo>
                      <a:pt x="1218" y="694"/>
                    </a:lnTo>
                    <a:lnTo>
                      <a:pt x="1233" y="699"/>
                    </a:lnTo>
                    <a:lnTo>
                      <a:pt x="1228" y="706"/>
                    </a:lnTo>
                    <a:cubicBezTo>
                      <a:pt x="1228" y="707"/>
                      <a:pt x="1227" y="707"/>
                      <a:pt x="1227" y="708"/>
                    </a:cubicBezTo>
                    <a:lnTo>
                      <a:pt x="1223" y="711"/>
                    </a:lnTo>
                    <a:cubicBezTo>
                      <a:pt x="1221" y="713"/>
                      <a:pt x="1219" y="713"/>
                      <a:pt x="1218" y="713"/>
                    </a:cubicBezTo>
                    <a:lnTo>
                      <a:pt x="1201" y="713"/>
                    </a:lnTo>
                    <a:lnTo>
                      <a:pt x="1185" y="713"/>
                    </a:lnTo>
                    <a:cubicBezTo>
                      <a:pt x="1184" y="713"/>
                      <a:pt x="1183" y="713"/>
                      <a:pt x="1183" y="713"/>
                    </a:cubicBezTo>
                    <a:lnTo>
                      <a:pt x="1150" y="703"/>
                    </a:lnTo>
                    <a:lnTo>
                      <a:pt x="1121" y="693"/>
                    </a:lnTo>
                    <a:lnTo>
                      <a:pt x="1093" y="682"/>
                    </a:lnTo>
                    <a:lnTo>
                      <a:pt x="1095" y="683"/>
                    </a:lnTo>
                    <a:lnTo>
                      <a:pt x="1071" y="683"/>
                    </a:lnTo>
                    <a:lnTo>
                      <a:pt x="1073" y="683"/>
                    </a:lnTo>
                    <a:lnTo>
                      <a:pt x="1061" y="686"/>
                    </a:lnTo>
                    <a:cubicBezTo>
                      <a:pt x="1060" y="686"/>
                      <a:pt x="1059" y="686"/>
                      <a:pt x="1059" y="686"/>
                    </a:cubicBezTo>
                    <a:lnTo>
                      <a:pt x="1038" y="686"/>
                    </a:lnTo>
                    <a:lnTo>
                      <a:pt x="1022" y="686"/>
                    </a:lnTo>
                    <a:cubicBezTo>
                      <a:pt x="1018" y="686"/>
                      <a:pt x="1014" y="683"/>
                      <a:pt x="1014" y="678"/>
                    </a:cubicBezTo>
                    <a:lnTo>
                      <a:pt x="1014" y="675"/>
                    </a:lnTo>
                    <a:lnTo>
                      <a:pt x="1021" y="683"/>
                    </a:lnTo>
                    <a:lnTo>
                      <a:pt x="1000" y="679"/>
                    </a:lnTo>
                    <a:lnTo>
                      <a:pt x="1002" y="680"/>
                    </a:lnTo>
                    <a:lnTo>
                      <a:pt x="998" y="680"/>
                    </a:lnTo>
                    <a:lnTo>
                      <a:pt x="990" y="680"/>
                    </a:lnTo>
                    <a:cubicBezTo>
                      <a:pt x="986" y="680"/>
                      <a:pt x="982" y="677"/>
                      <a:pt x="982" y="673"/>
                    </a:cubicBezTo>
                    <a:lnTo>
                      <a:pt x="978" y="653"/>
                    </a:lnTo>
                    <a:lnTo>
                      <a:pt x="989" y="658"/>
                    </a:lnTo>
                    <a:lnTo>
                      <a:pt x="977" y="665"/>
                    </a:lnTo>
                    <a:cubicBezTo>
                      <a:pt x="976" y="666"/>
                      <a:pt x="975" y="666"/>
                      <a:pt x="973" y="666"/>
                    </a:cubicBezTo>
                    <a:lnTo>
                      <a:pt x="965" y="666"/>
                    </a:lnTo>
                    <a:lnTo>
                      <a:pt x="970" y="664"/>
                    </a:lnTo>
                    <a:lnTo>
                      <a:pt x="966" y="668"/>
                    </a:lnTo>
                    <a:cubicBezTo>
                      <a:pt x="965" y="669"/>
                      <a:pt x="963" y="669"/>
                      <a:pt x="961" y="669"/>
                    </a:cubicBezTo>
                    <a:lnTo>
                      <a:pt x="953" y="669"/>
                    </a:lnTo>
                    <a:cubicBezTo>
                      <a:pt x="949" y="669"/>
                      <a:pt x="946" y="667"/>
                      <a:pt x="945" y="664"/>
                    </a:cubicBezTo>
                    <a:lnTo>
                      <a:pt x="941" y="650"/>
                    </a:lnTo>
                    <a:cubicBezTo>
                      <a:pt x="941" y="650"/>
                      <a:pt x="941" y="649"/>
                      <a:pt x="941" y="648"/>
                    </a:cubicBezTo>
                    <a:lnTo>
                      <a:pt x="941" y="641"/>
                    </a:lnTo>
                    <a:cubicBezTo>
                      <a:pt x="941" y="639"/>
                      <a:pt x="942" y="637"/>
                      <a:pt x="944" y="635"/>
                    </a:cubicBezTo>
                    <a:lnTo>
                      <a:pt x="948" y="632"/>
                    </a:lnTo>
                    <a:lnTo>
                      <a:pt x="951" y="646"/>
                    </a:lnTo>
                    <a:lnTo>
                      <a:pt x="919" y="639"/>
                    </a:lnTo>
                    <a:cubicBezTo>
                      <a:pt x="915" y="638"/>
                      <a:pt x="913" y="635"/>
                      <a:pt x="912" y="632"/>
                    </a:cubicBezTo>
                    <a:cubicBezTo>
                      <a:pt x="912" y="628"/>
                      <a:pt x="914" y="625"/>
                      <a:pt x="917" y="624"/>
                    </a:cubicBezTo>
                    <a:lnTo>
                      <a:pt x="925" y="620"/>
                    </a:lnTo>
                    <a:lnTo>
                      <a:pt x="923" y="634"/>
                    </a:lnTo>
                    <a:lnTo>
                      <a:pt x="915" y="627"/>
                    </a:lnTo>
                    <a:cubicBezTo>
                      <a:pt x="913" y="626"/>
                      <a:pt x="912" y="623"/>
                      <a:pt x="912" y="621"/>
                    </a:cubicBezTo>
                    <a:lnTo>
                      <a:pt x="912" y="608"/>
                    </a:lnTo>
                    <a:lnTo>
                      <a:pt x="920" y="616"/>
                    </a:lnTo>
                    <a:lnTo>
                      <a:pt x="916" y="616"/>
                    </a:lnTo>
                    <a:lnTo>
                      <a:pt x="924" y="608"/>
                    </a:lnTo>
                    <a:lnTo>
                      <a:pt x="924" y="611"/>
                    </a:lnTo>
                    <a:lnTo>
                      <a:pt x="924" y="614"/>
                    </a:lnTo>
                    <a:cubicBezTo>
                      <a:pt x="924" y="618"/>
                      <a:pt x="922" y="621"/>
                      <a:pt x="918" y="622"/>
                    </a:cubicBezTo>
                    <a:lnTo>
                      <a:pt x="902" y="626"/>
                    </a:lnTo>
                    <a:cubicBezTo>
                      <a:pt x="901" y="626"/>
                      <a:pt x="901" y="626"/>
                      <a:pt x="900" y="626"/>
                    </a:cubicBezTo>
                    <a:lnTo>
                      <a:pt x="883" y="626"/>
                    </a:lnTo>
                    <a:lnTo>
                      <a:pt x="842" y="622"/>
                    </a:lnTo>
                    <a:lnTo>
                      <a:pt x="851" y="614"/>
                    </a:lnTo>
                    <a:lnTo>
                      <a:pt x="851" y="628"/>
                    </a:lnTo>
                    <a:lnTo>
                      <a:pt x="851" y="638"/>
                    </a:lnTo>
                    <a:lnTo>
                      <a:pt x="846" y="630"/>
                    </a:lnTo>
                    <a:lnTo>
                      <a:pt x="866" y="637"/>
                    </a:lnTo>
                    <a:cubicBezTo>
                      <a:pt x="869" y="638"/>
                      <a:pt x="871" y="641"/>
                      <a:pt x="871" y="645"/>
                    </a:cubicBezTo>
                    <a:lnTo>
                      <a:pt x="871" y="648"/>
                    </a:lnTo>
                    <a:lnTo>
                      <a:pt x="871" y="646"/>
                    </a:lnTo>
                    <a:lnTo>
                      <a:pt x="875" y="663"/>
                    </a:lnTo>
                    <a:cubicBezTo>
                      <a:pt x="876" y="666"/>
                      <a:pt x="875" y="669"/>
                      <a:pt x="873" y="671"/>
                    </a:cubicBezTo>
                    <a:lnTo>
                      <a:pt x="864" y="678"/>
                    </a:lnTo>
                    <a:lnTo>
                      <a:pt x="856" y="684"/>
                    </a:lnTo>
                    <a:cubicBezTo>
                      <a:pt x="855" y="686"/>
                      <a:pt x="853" y="686"/>
                      <a:pt x="851" y="686"/>
                    </a:cubicBezTo>
                    <a:lnTo>
                      <a:pt x="839" y="686"/>
                    </a:lnTo>
                    <a:cubicBezTo>
                      <a:pt x="838" y="686"/>
                      <a:pt x="837" y="686"/>
                      <a:pt x="837" y="686"/>
                    </a:cubicBezTo>
                    <a:lnTo>
                      <a:pt x="824" y="682"/>
                    </a:lnTo>
                    <a:lnTo>
                      <a:pt x="816" y="679"/>
                    </a:lnTo>
                    <a:lnTo>
                      <a:pt x="819" y="680"/>
                    </a:lnTo>
                    <a:lnTo>
                      <a:pt x="806" y="680"/>
                    </a:lnTo>
                    <a:lnTo>
                      <a:pt x="809" y="679"/>
                    </a:lnTo>
                    <a:lnTo>
                      <a:pt x="801" y="682"/>
                    </a:lnTo>
                    <a:lnTo>
                      <a:pt x="806" y="678"/>
                    </a:lnTo>
                    <a:lnTo>
                      <a:pt x="802" y="688"/>
                    </a:lnTo>
                    <a:cubicBezTo>
                      <a:pt x="801" y="688"/>
                      <a:pt x="801" y="689"/>
                      <a:pt x="801" y="689"/>
                    </a:cubicBezTo>
                    <a:lnTo>
                      <a:pt x="797" y="696"/>
                    </a:lnTo>
                    <a:lnTo>
                      <a:pt x="798" y="692"/>
                    </a:lnTo>
                    <a:lnTo>
                      <a:pt x="798" y="695"/>
                    </a:lnTo>
                    <a:cubicBezTo>
                      <a:pt x="798" y="699"/>
                      <a:pt x="795" y="702"/>
                      <a:pt x="792" y="703"/>
                    </a:cubicBezTo>
                    <a:lnTo>
                      <a:pt x="776" y="706"/>
                    </a:lnTo>
                    <a:lnTo>
                      <a:pt x="764" y="710"/>
                    </a:lnTo>
                    <a:lnTo>
                      <a:pt x="770" y="702"/>
                    </a:lnTo>
                    <a:lnTo>
                      <a:pt x="770" y="712"/>
                    </a:lnTo>
                    <a:cubicBezTo>
                      <a:pt x="770" y="716"/>
                      <a:pt x="767" y="719"/>
                      <a:pt x="764" y="720"/>
                    </a:cubicBezTo>
                    <a:lnTo>
                      <a:pt x="711" y="733"/>
                    </a:lnTo>
                    <a:cubicBezTo>
                      <a:pt x="708" y="734"/>
                      <a:pt x="706" y="733"/>
                      <a:pt x="704" y="732"/>
                    </a:cubicBezTo>
                    <a:lnTo>
                      <a:pt x="699" y="728"/>
                    </a:lnTo>
                    <a:lnTo>
                      <a:pt x="695" y="725"/>
                    </a:lnTo>
                    <a:cubicBezTo>
                      <a:pt x="693" y="723"/>
                      <a:pt x="692" y="721"/>
                      <a:pt x="693" y="718"/>
                    </a:cubicBezTo>
                    <a:cubicBezTo>
                      <a:pt x="693" y="715"/>
                      <a:pt x="694" y="713"/>
                      <a:pt x="697" y="712"/>
                    </a:cubicBezTo>
                    <a:lnTo>
                      <a:pt x="721" y="698"/>
                    </a:lnTo>
                    <a:lnTo>
                      <a:pt x="717" y="705"/>
                    </a:lnTo>
                    <a:lnTo>
                      <a:pt x="717" y="695"/>
                    </a:lnTo>
                    <a:lnTo>
                      <a:pt x="725" y="703"/>
                    </a:lnTo>
                    <a:lnTo>
                      <a:pt x="713" y="703"/>
                    </a:lnTo>
                    <a:lnTo>
                      <a:pt x="705" y="703"/>
                    </a:lnTo>
                    <a:cubicBezTo>
                      <a:pt x="702" y="703"/>
                      <a:pt x="700" y="702"/>
                      <a:pt x="698" y="700"/>
                    </a:cubicBezTo>
                    <a:cubicBezTo>
                      <a:pt x="697" y="698"/>
                      <a:pt x="696" y="695"/>
                      <a:pt x="697" y="693"/>
                    </a:cubicBezTo>
                    <a:lnTo>
                      <a:pt x="713" y="632"/>
                    </a:lnTo>
                    <a:cubicBezTo>
                      <a:pt x="714" y="629"/>
                      <a:pt x="717" y="627"/>
                      <a:pt x="721" y="627"/>
                    </a:cubicBezTo>
                    <a:lnTo>
                      <a:pt x="729" y="627"/>
                    </a:lnTo>
                    <a:lnTo>
                      <a:pt x="723" y="629"/>
                    </a:lnTo>
                    <a:lnTo>
                      <a:pt x="740" y="612"/>
                    </a:lnTo>
                    <a:cubicBezTo>
                      <a:pt x="741" y="611"/>
                      <a:pt x="743" y="610"/>
                      <a:pt x="745" y="610"/>
                    </a:cubicBezTo>
                    <a:lnTo>
                      <a:pt x="762" y="610"/>
                    </a:lnTo>
                    <a:lnTo>
                      <a:pt x="771" y="610"/>
                    </a:lnTo>
                    <a:lnTo>
                      <a:pt x="795" y="613"/>
                    </a:lnTo>
                    <a:lnTo>
                      <a:pt x="789" y="627"/>
                    </a:lnTo>
                    <a:lnTo>
                      <a:pt x="785" y="624"/>
                    </a:lnTo>
                    <a:cubicBezTo>
                      <a:pt x="783" y="622"/>
                      <a:pt x="782" y="620"/>
                      <a:pt x="782" y="618"/>
                    </a:cubicBezTo>
                    <a:lnTo>
                      <a:pt x="782" y="614"/>
                    </a:lnTo>
                    <a:lnTo>
                      <a:pt x="790" y="622"/>
                    </a:lnTo>
                    <a:lnTo>
                      <a:pt x="778" y="622"/>
                    </a:lnTo>
                    <a:cubicBezTo>
                      <a:pt x="773" y="622"/>
                      <a:pt x="770" y="619"/>
                      <a:pt x="770" y="614"/>
                    </a:cubicBezTo>
                    <a:lnTo>
                      <a:pt x="770" y="604"/>
                    </a:lnTo>
                    <a:cubicBezTo>
                      <a:pt x="770" y="601"/>
                      <a:pt x="772" y="597"/>
                      <a:pt x="776" y="597"/>
                    </a:cubicBezTo>
                    <a:lnTo>
                      <a:pt x="788" y="593"/>
                    </a:lnTo>
                    <a:lnTo>
                      <a:pt x="783" y="597"/>
                    </a:lnTo>
                    <a:lnTo>
                      <a:pt x="787" y="590"/>
                    </a:lnTo>
                    <a:lnTo>
                      <a:pt x="789" y="600"/>
                    </a:lnTo>
                    <a:lnTo>
                      <a:pt x="785" y="597"/>
                    </a:lnTo>
                    <a:lnTo>
                      <a:pt x="790" y="599"/>
                    </a:lnTo>
                    <a:lnTo>
                      <a:pt x="778" y="599"/>
                    </a:lnTo>
                    <a:lnTo>
                      <a:pt x="783" y="597"/>
                    </a:lnTo>
                    <a:lnTo>
                      <a:pt x="767" y="610"/>
                    </a:lnTo>
                    <a:cubicBezTo>
                      <a:pt x="764" y="613"/>
                      <a:pt x="759" y="613"/>
                      <a:pt x="756" y="610"/>
                    </a:cubicBezTo>
                    <a:lnTo>
                      <a:pt x="752" y="607"/>
                    </a:lnTo>
                    <a:cubicBezTo>
                      <a:pt x="751" y="606"/>
                      <a:pt x="750" y="603"/>
                      <a:pt x="750" y="601"/>
                    </a:cubicBezTo>
                    <a:lnTo>
                      <a:pt x="750" y="594"/>
                    </a:lnTo>
                    <a:lnTo>
                      <a:pt x="752" y="600"/>
                    </a:lnTo>
                    <a:lnTo>
                      <a:pt x="748" y="597"/>
                    </a:lnTo>
                    <a:lnTo>
                      <a:pt x="753" y="599"/>
                    </a:lnTo>
                    <a:lnTo>
                      <a:pt x="741" y="599"/>
                    </a:lnTo>
                    <a:lnTo>
                      <a:pt x="746" y="597"/>
                    </a:lnTo>
                    <a:lnTo>
                      <a:pt x="713" y="621"/>
                    </a:lnTo>
                    <a:lnTo>
                      <a:pt x="717" y="614"/>
                    </a:lnTo>
                    <a:lnTo>
                      <a:pt x="717" y="618"/>
                    </a:lnTo>
                    <a:lnTo>
                      <a:pt x="717" y="621"/>
                    </a:lnTo>
                    <a:lnTo>
                      <a:pt x="717" y="631"/>
                    </a:lnTo>
                    <a:cubicBezTo>
                      <a:pt x="717" y="634"/>
                      <a:pt x="716" y="636"/>
                      <a:pt x="714" y="637"/>
                    </a:cubicBezTo>
                    <a:lnTo>
                      <a:pt x="710" y="641"/>
                    </a:lnTo>
                    <a:cubicBezTo>
                      <a:pt x="709" y="641"/>
                      <a:pt x="708" y="642"/>
                      <a:pt x="707" y="642"/>
                    </a:cubicBezTo>
                    <a:lnTo>
                      <a:pt x="695" y="646"/>
                    </a:lnTo>
                    <a:cubicBezTo>
                      <a:pt x="694" y="646"/>
                      <a:pt x="693" y="646"/>
                      <a:pt x="692" y="646"/>
                    </a:cubicBezTo>
                    <a:lnTo>
                      <a:pt x="684" y="646"/>
                    </a:lnTo>
                    <a:lnTo>
                      <a:pt x="687" y="645"/>
                    </a:lnTo>
                    <a:lnTo>
                      <a:pt x="679" y="649"/>
                    </a:lnTo>
                    <a:lnTo>
                      <a:pt x="683" y="645"/>
                    </a:lnTo>
                    <a:lnTo>
                      <a:pt x="679" y="652"/>
                    </a:lnTo>
                    <a:lnTo>
                      <a:pt x="680" y="648"/>
                    </a:lnTo>
                    <a:lnTo>
                      <a:pt x="680" y="661"/>
                    </a:lnTo>
                    <a:cubicBezTo>
                      <a:pt x="680" y="666"/>
                      <a:pt x="676" y="669"/>
                      <a:pt x="672" y="669"/>
                    </a:cubicBezTo>
                    <a:lnTo>
                      <a:pt x="660" y="669"/>
                    </a:lnTo>
                    <a:lnTo>
                      <a:pt x="652" y="669"/>
                    </a:lnTo>
                    <a:lnTo>
                      <a:pt x="660" y="661"/>
                    </a:lnTo>
                    <a:lnTo>
                      <a:pt x="660" y="665"/>
                    </a:lnTo>
                    <a:lnTo>
                      <a:pt x="660" y="668"/>
                    </a:lnTo>
                    <a:lnTo>
                      <a:pt x="659" y="664"/>
                    </a:lnTo>
                    <a:lnTo>
                      <a:pt x="663" y="671"/>
                    </a:lnTo>
                    <a:cubicBezTo>
                      <a:pt x="664" y="673"/>
                      <a:pt x="664" y="675"/>
                      <a:pt x="663" y="677"/>
                    </a:cubicBezTo>
                    <a:cubicBezTo>
                      <a:pt x="663" y="679"/>
                      <a:pt x="662" y="681"/>
                      <a:pt x="660" y="682"/>
                    </a:cubicBezTo>
                    <a:lnTo>
                      <a:pt x="635" y="695"/>
                    </a:lnTo>
                    <a:lnTo>
                      <a:pt x="623" y="702"/>
                    </a:lnTo>
                    <a:lnTo>
                      <a:pt x="626" y="700"/>
                    </a:lnTo>
                    <a:lnTo>
                      <a:pt x="613" y="717"/>
                    </a:lnTo>
                    <a:lnTo>
                      <a:pt x="614" y="715"/>
                    </a:lnTo>
                    <a:lnTo>
                      <a:pt x="606" y="735"/>
                    </a:lnTo>
                    <a:lnTo>
                      <a:pt x="599" y="724"/>
                    </a:lnTo>
                    <a:lnTo>
                      <a:pt x="611" y="724"/>
                    </a:lnTo>
                    <a:lnTo>
                      <a:pt x="631" y="724"/>
                    </a:lnTo>
                    <a:cubicBezTo>
                      <a:pt x="636" y="724"/>
                      <a:pt x="639" y="728"/>
                      <a:pt x="639" y="732"/>
                    </a:cubicBezTo>
                    <a:lnTo>
                      <a:pt x="639" y="746"/>
                    </a:lnTo>
                    <a:cubicBezTo>
                      <a:pt x="639" y="750"/>
                      <a:pt x="636" y="753"/>
                      <a:pt x="633" y="754"/>
                    </a:cubicBezTo>
                    <a:lnTo>
                      <a:pt x="612" y="757"/>
                    </a:lnTo>
                    <a:lnTo>
                      <a:pt x="614" y="756"/>
                    </a:lnTo>
                    <a:lnTo>
                      <a:pt x="606" y="760"/>
                    </a:lnTo>
                    <a:lnTo>
                      <a:pt x="610" y="756"/>
                    </a:lnTo>
                    <a:lnTo>
                      <a:pt x="606" y="763"/>
                    </a:lnTo>
                    <a:lnTo>
                      <a:pt x="607" y="759"/>
                    </a:lnTo>
                    <a:lnTo>
                      <a:pt x="607" y="769"/>
                    </a:lnTo>
                    <a:lnTo>
                      <a:pt x="607" y="776"/>
                    </a:lnTo>
                    <a:cubicBezTo>
                      <a:pt x="607" y="780"/>
                      <a:pt x="603" y="784"/>
                      <a:pt x="599" y="784"/>
                    </a:cubicBezTo>
                    <a:lnTo>
                      <a:pt x="591" y="784"/>
                    </a:lnTo>
                    <a:lnTo>
                      <a:pt x="587" y="784"/>
                    </a:lnTo>
                    <a:lnTo>
                      <a:pt x="574" y="784"/>
                    </a:lnTo>
                    <a:lnTo>
                      <a:pt x="577" y="783"/>
                    </a:lnTo>
                    <a:lnTo>
                      <a:pt x="569" y="787"/>
                    </a:lnTo>
                    <a:lnTo>
                      <a:pt x="572" y="785"/>
                    </a:lnTo>
                    <a:lnTo>
                      <a:pt x="551" y="806"/>
                    </a:lnTo>
                    <a:lnTo>
                      <a:pt x="535" y="819"/>
                    </a:lnTo>
                    <a:cubicBezTo>
                      <a:pt x="534" y="820"/>
                      <a:pt x="534" y="820"/>
                      <a:pt x="533" y="820"/>
                    </a:cubicBezTo>
                    <a:lnTo>
                      <a:pt x="513" y="830"/>
                    </a:lnTo>
                    <a:cubicBezTo>
                      <a:pt x="512" y="831"/>
                      <a:pt x="510" y="831"/>
                      <a:pt x="509" y="831"/>
                    </a:cubicBezTo>
                    <a:lnTo>
                      <a:pt x="505" y="831"/>
                    </a:lnTo>
                    <a:lnTo>
                      <a:pt x="508" y="830"/>
                    </a:lnTo>
                    <a:lnTo>
                      <a:pt x="500" y="834"/>
                    </a:lnTo>
                    <a:lnTo>
                      <a:pt x="504" y="822"/>
                    </a:lnTo>
                    <a:lnTo>
                      <a:pt x="512" y="836"/>
                    </a:lnTo>
                    <a:cubicBezTo>
                      <a:pt x="514" y="839"/>
                      <a:pt x="513" y="844"/>
                      <a:pt x="510" y="846"/>
                    </a:cubicBezTo>
                    <a:lnTo>
                      <a:pt x="485" y="863"/>
                    </a:lnTo>
                    <a:cubicBezTo>
                      <a:pt x="485" y="864"/>
                      <a:pt x="485" y="864"/>
                      <a:pt x="484" y="864"/>
                    </a:cubicBezTo>
                    <a:lnTo>
                      <a:pt x="464" y="874"/>
                    </a:lnTo>
                    <a:cubicBezTo>
                      <a:pt x="463" y="875"/>
                      <a:pt x="462" y="875"/>
                      <a:pt x="460" y="875"/>
                    </a:cubicBezTo>
                    <a:lnTo>
                      <a:pt x="448" y="875"/>
                    </a:lnTo>
                    <a:lnTo>
                      <a:pt x="444" y="875"/>
                    </a:lnTo>
                    <a:lnTo>
                      <a:pt x="440" y="875"/>
                    </a:lnTo>
                    <a:lnTo>
                      <a:pt x="448" y="867"/>
                    </a:lnTo>
                    <a:lnTo>
                      <a:pt x="448" y="870"/>
                    </a:lnTo>
                    <a:lnTo>
                      <a:pt x="447" y="867"/>
                    </a:lnTo>
                    <a:lnTo>
                      <a:pt x="451" y="877"/>
                    </a:lnTo>
                    <a:cubicBezTo>
                      <a:pt x="452" y="880"/>
                      <a:pt x="452" y="882"/>
                      <a:pt x="451" y="884"/>
                    </a:cubicBezTo>
                    <a:cubicBezTo>
                      <a:pt x="450" y="886"/>
                      <a:pt x="448" y="888"/>
                      <a:pt x="445" y="888"/>
                    </a:cubicBezTo>
                    <a:lnTo>
                      <a:pt x="425" y="892"/>
                    </a:lnTo>
                    <a:lnTo>
                      <a:pt x="432" y="884"/>
                    </a:lnTo>
                    <a:lnTo>
                      <a:pt x="432" y="894"/>
                    </a:lnTo>
                    <a:lnTo>
                      <a:pt x="432" y="907"/>
                    </a:lnTo>
                    <a:cubicBezTo>
                      <a:pt x="432" y="912"/>
                      <a:pt x="428" y="915"/>
                      <a:pt x="424" y="915"/>
                    </a:cubicBezTo>
                    <a:lnTo>
                      <a:pt x="416" y="915"/>
                    </a:lnTo>
                    <a:cubicBezTo>
                      <a:pt x="411" y="915"/>
                      <a:pt x="408" y="912"/>
                      <a:pt x="408" y="907"/>
                    </a:cubicBezTo>
                    <a:lnTo>
                      <a:pt x="408" y="904"/>
                    </a:lnTo>
                    <a:lnTo>
                      <a:pt x="409" y="908"/>
                    </a:lnTo>
                    <a:lnTo>
                      <a:pt x="405" y="901"/>
                    </a:lnTo>
                    <a:lnTo>
                      <a:pt x="411" y="905"/>
                    </a:lnTo>
                    <a:lnTo>
                      <a:pt x="407" y="905"/>
                    </a:lnTo>
                    <a:lnTo>
                      <a:pt x="415" y="899"/>
                    </a:lnTo>
                    <a:lnTo>
                      <a:pt x="411" y="916"/>
                    </a:lnTo>
                    <a:cubicBezTo>
                      <a:pt x="410" y="919"/>
                      <a:pt x="407" y="922"/>
                      <a:pt x="403" y="922"/>
                    </a:cubicBezTo>
                    <a:lnTo>
                      <a:pt x="399" y="922"/>
                    </a:lnTo>
                    <a:cubicBezTo>
                      <a:pt x="397" y="922"/>
                      <a:pt x="396" y="921"/>
                      <a:pt x="394" y="920"/>
                    </a:cubicBezTo>
                    <a:lnTo>
                      <a:pt x="390" y="917"/>
                    </a:lnTo>
                    <a:lnTo>
                      <a:pt x="395" y="919"/>
                    </a:lnTo>
                    <a:lnTo>
                      <a:pt x="391" y="919"/>
                    </a:lnTo>
                    <a:lnTo>
                      <a:pt x="393" y="918"/>
                    </a:lnTo>
                    <a:lnTo>
                      <a:pt x="376" y="922"/>
                    </a:lnTo>
                    <a:lnTo>
                      <a:pt x="379" y="921"/>
                    </a:lnTo>
                    <a:lnTo>
                      <a:pt x="362" y="931"/>
                    </a:lnTo>
                    <a:lnTo>
                      <a:pt x="342" y="941"/>
                    </a:lnTo>
                    <a:cubicBezTo>
                      <a:pt x="341" y="942"/>
                      <a:pt x="341" y="942"/>
                      <a:pt x="340" y="942"/>
                    </a:cubicBezTo>
                    <a:lnTo>
                      <a:pt x="328" y="945"/>
                    </a:lnTo>
                    <a:cubicBezTo>
                      <a:pt x="327" y="945"/>
                      <a:pt x="327" y="945"/>
                      <a:pt x="326" y="945"/>
                    </a:cubicBezTo>
                    <a:lnTo>
                      <a:pt x="314" y="945"/>
                    </a:lnTo>
                    <a:cubicBezTo>
                      <a:pt x="309" y="945"/>
                      <a:pt x="306" y="942"/>
                      <a:pt x="306" y="937"/>
                    </a:cubicBezTo>
                    <a:lnTo>
                      <a:pt x="306" y="934"/>
                    </a:lnTo>
                    <a:lnTo>
                      <a:pt x="306" y="924"/>
                    </a:lnTo>
                    <a:cubicBezTo>
                      <a:pt x="306" y="921"/>
                      <a:pt x="308" y="918"/>
                      <a:pt x="311" y="917"/>
                    </a:cubicBezTo>
                    <a:lnTo>
                      <a:pt x="319" y="913"/>
                    </a:lnTo>
                    <a:lnTo>
                      <a:pt x="322" y="929"/>
                    </a:lnTo>
                    <a:lnTo>
                      <a:pt x="310" y="929"/>
                    </a:lnTo>
                    <a:lnTo>
                      <a:pt x="302" y="929"/>
                    </a:lnTo>
                    <a:lnTo>
                      <a:pt x="309" y="924"/>
                    </a:lnTo>
                    <a:lnTo>
                      <a:pt x="296" y="948"/>
                    </a:lnTo>
                    <a:cubicBezTo>
                      <a:pt x="296" y="949"/>
                      <a:pt x="296" y="949"/>
                      <a:pt x="295" y="950"/>
                    </a:cubicBezTo>
                    <a:lnTo>
                      <a:pt x="283" y="963"/>
                    </a:lnTo>
                    <a:cubicBezTo>
                      <a:pt x="282" y="964"/>
                      <a:pt x="280" y="965"/>
                      <a:pt x="279" y="966"/>
                    </a:cubicBezTo>
                    <a:lnTo>
                      <a:pt x="263" y="969"/>
                    </a:lnTo>
                    <a:lnTo>
                      <a:pt x="243" y="975"/>
                    </a:lnTo>
                    <a:cubicBezTo>
                      <a:pt x="241" y="976"/>
                      <a:pt x="238" y="976"/>
                      <a:pt x="236" y="974"/>
                    </a:cubicBezTo>
                    <a:cubicBezTo>
                      <a:pt x="234" y="973"/>
                      <a:pt x="233" y="970"/>
                      <a:pt x="233" y="968"/>
                    </a:cubicBezTo>
                    <a:lnTo>
                      <a:pt x="233" y="958"/>
                    </a:lnTo>
                    <a:cubicBezTo>
                      <a:pt x="233" y="956"/>
                      <a:pt x="233" y="955"/>
                      <a:pt x="234" y="954"/>
                    </a:cubicBezTo>
                    <a:lnTo>
                      <a:pt x="238" y="947"/>
                    </a:lnTo>
                    <a:cubicBezTo>
                      <a:pt x="239" y="944"/>
                      <a:pt x="242" y="943"/>
                      <a:pt x="245" y="943"/>
                    </a:cubicBezTo>
                    <a:lnTo>
                      <a:pt x="257" y="943"/>
                    </a:lnTo>
                    <a:lnTo>
                      <a:pt x="265" y="943"/>
                    </a:lnTo>
                    <a:lnTo>
                      <a:pt x="258" y="946"/>
                    </a:lnTo>
                    <a:lnTo>
                      <a:pt x="271" y="929"/>
                    </a:lnTo>
                    <a:lnTo>
                      <a:pt x="283" y="913"/>
                    </a:lnTo>
                    <a:cubicBezTo>
                      <a:pt x="283" y="912"/>
                      <a:pt x="284" y="912"/>
                      <a:pt x="284" y="911"/>
                    </a:cubicBezTo>
                    <a:lnTo>
                      <a:pt x="292" y="904"/>
                    </a:lnTo>
                    <a:cubicBezTo>
                      <a:pt x="293" y="904"/>
                      <a:pt x="295" y="903"/>
                      <a:pt x="296" y="903"/>
                    </a:cubicBezTo>
                    <a:lnTo>
                      <a:pt x="312" y="899"/>
                    </a:lnTo>
                    <a:cubicBezTo>
                      <a:pt x="313" y="899"/>
                      <a:pt x="314" y="899"/>
                      <a:pt x="315" y="899"/>
                    </a:cubicBezTo>
                    <a:lnTo>
                      <a:pt x="332" y="903"/>
                    </a:lnTo>
                    <a:cubicBezTo>
                      <a:pt x="332" y="903"/>
                      <a:pt x="333" y="903"/>
                      <a:pt x="333" y="903"/>
                    </a:cubicBezTo>
                    <a:lnTo>
                      <a:pt x="341" y="907"/>
                    </a:lnTo>
                    <a:cubicBezTo>
                      <a:pt x="345" y="908"/>
                      <a:pt x="347" y="912"/>
                      <a:pt x="346" y="915"/>
                    </a:cubicBezTo>
                    <a:cubicBezTo>
                      <a:pt x="345" y="919"/>
                      <a:pt x="342" y="922"/>
                      <a:pt x="338" y="922"/>
                    </a:cubicBezTo>
                    <a:lnTo>
                      <a:pt x="334" y="922"/>
                    </a:lnTo>
                    <a:cubicBezTo>
                      <a:pt x="330" y="922"/>
                      <a:pt x="327" y="919"/>
                      <a:pt x="326" y="915"/>
                    </a:cubicBezTo>
                    <a:cubicBezTo>
                      <a:pt x="326" y="912"/>
                      <a:pt x="328" y="908"/>
                      <a:pt x="331" y="907"/>
                    </a:cubicBezTo>
                    <a:lnTo>
                      <a:pt x="339" y="903"/>
                    </a:lnTo>
                    <a:cubicBezTo>
                      <a:pt x="340" y="903"/>
                      <a:pt x="341" y="903"/>
                      <a:pt x="342" y="903"/>
                    </a:cubicBezTo>
                    <a:lnTo>
                      <a:pt x="359" y="903"/>
                    </a:lnTo>
                    <a:lnTo>
                      <a:pt x="351" y="908"/>
                    </a:lnTo>
                    <a:lnTo>
                      <a:pt x="355" y="895"/>
                    </a:lnTo>
                    <a:lnTo>
                      <a:pt x="355" y="900"/>
                    </a:lnTo>
                    <a:lnTo>
                      <a:pt x="351" y="890"/>
                    </a:lnTo>
                    <a:cubicBezTo>
                      <a:pt x="349" y="886"/>
                      <a:pt x="351" y="881"/>
                      <a:pt x="356" y="880"/>
                    </a:cubicBezTo>
                    <a:lnTo>
                      <a:pt x="396" y="863"/>
                    </a:lnTo>
                    <a:lnTo>
                      <a:pt x="412" y="856"/>
                    </a:lnTo>
                    <a:lnTo>
                      <a:pt x="432" y="846"/>
                    </a:lnTo>
                    <a:lnTo>
                      <a:pt x="430" y="848"/>
                    </a:lnTo>
                    <a:lnTo>
                      <a:pt x="454" y="818"/>
                    </a:lnTo>
                    <a:lnTo>
                      <a:pt x="452" y="823"/>
                    </a:lnTo>
                    <a:lnTo>
                      <a:pt x="452" y="806"/>
                    </a:lnTo>
                    <a:lnTo>
                      <a:pt x="452" y="799"/>
                    </a:lnTo>
                    <a:lnTo>
                      <a:pt x="452" y="793"/>
                    </a:lnTo>
                    <a:cubicBezTo>
                      <a:pt x="452" y="791"/>
                      <a:pt x="453" y="789"/>
                      <a:pt x="455" y="787"/>
                    </a:cubicBezTo>
                    <a:lnTo>
                      <a:pt x="471" y="770"/>
                    </a:lnTo>
                    <a:cubicBezTo>
                      <a:pt x="471" y="770"/>
                      <a:pt x="472" y="769"/>
                      <a:pt x="472" y="769"/>
                    </a:cubicBezTo>
                    <a:lnTo>
                      <a:pt x="489" y="759"/>
                    </a:lnTo>
                    <a:lnTo>
                      <a:pt x="485" y="764"/>
                    </a:lnTo>
                    <a:lnTo>
                      <a:pt x="489" y="747"/>
                    </a:lnTo>
                    <a:cubicBezTo>
                      <a:pt x="489" y="747"/>
                      <a:pt x="490" y="746"/>
                      <a:pt x="490" y="745"/>
                    </a:cubicBezTo>
                    <a:lnTo>
                      <a:pt x="498" y="729"/>
                    </a:lnTo>
                    <a:lnTo>
                      <a:pt x="509" y="739"/>
                    </a:lnTo>
                    <a:lnTo>
                      <a:pt x="480" y="753"/>
                    </a:lnTo>
                    <a:cubicBezTo>
                      <a:pt x="479" y="753"/>
                      <a:pt x="479" y="753"/>
                      <a:pt x="478" y="753"/>
                    </a:cubicBezTo>
                    <a:lnTo>
                      <a:pt x="462" y="757"/>
                    </a:lnTo>
                    <a:cubicBezTo>
                      <a:pt x="461" y="757"/>
                      <a:pt x="461" y="757"/>
                      <a:pt x="460" y="757"/>
                    </a:cubicBezTo>
                    <a:lnTo>
                      <a:pt x="444" y="757"/>
                    </a:lnTo>
                    <a:cubicBezTo>
                      <a:pt x="444" y="757"/>
                      <a:pt x="443" y="757"/>
                      <a:pt x="443" y="757"/>
                    </a:cubicBezTo>
                    <a:lnTo>
                      <a:pt x="422" y="754"/>
                    </a:lnTo>
                    <a:lnTo>
                      <a:pt x="432" y="746"/>
                    </a:lnTo>
                    <a:lnTo>
                      <a:pt x="432" y="752"/>
                    </a:lnTo>
                    <a:lnTo>
                      <a:pt x="432" y="756"/>
                    </a:lnTo>
                    <a:cubicBezTo>
                      <a:pt x="432" y="759"/>
                      <a:pt x="430" y="762"/>
                      <a:pt x="427" y="763"/>
                    </a:cubicBezTo>
                    <a:lnTo>
                      <a:pt x="419" y="766"/>
                    </a:lnTo>
                    <a:cubicBezTo>
                      <a:pt x="415" y="768"/>
                      <a:pt x="411" y="767"/>
                      <a:pt x="409" y="763"/>
                    </a:cubicBezTo>
                    <a:lnTo>
                      <a:pt x="392" y="736"/>
                    </a:lnTo>
                    <a:lnTo>
                      <a:pt x="399" y="740"/>
                    </a:lnTo>
                    <a:lnTo>
                      <a:pt x="391" y="740"/>
                    </a:lnTo>
                    <a:lnTo>
                      <a:pt x="387" y="740"/>
                    </a:lnTo>
                    <a:lnTo>
                      <a:pt x="392" y="738"/>
                    </a:lnTo>
                    <a:lnTo>
                      <a:pt x="384" y="745"/>
                    </a:lnTo>
                    <a:cubicBezTo>
                      <a:pt x="383" y="746"/>
                      <a:pt x="381" y="747"/>
                      <a:pt x="379" y="747"/>
                    </a:cubicBezTo>
                    <a:lnTo>
                      <a:pt x="371" y="747"/>
                    </a:lnTo>
                    <a:cubicBezTo>
                      <a:pt x="368" y="747"/>
                      <a:pt x="365" y="745"/>
                      <a:pt x="364" y="743"/>
                    </a:cubicBezTo>
                    <a:lnTo>
                      <a:pt x="360" y="736"/>
                    </a:lnTo>
                    <a:cubicBezTo>
                      <a:pt x="359" y="735"/>
                      <a:pt x="359" y="734"/>
                      <a:pt x="359" y="732"/>
                    </a:cubicBezTo>
                    <a:lnTo>
                      <a:pt x="359" y="729"/>
                    </a:lnTo>
                    <a:lnTo>
                      <a:pt x="359" y="725"/>
                    </a:lnTo>
                    <a:lnTo>
                      <a:pt x="364" y="733"/>
                    </a:lnTo>
                    <a:lnTo>
                      <a:pt x="356" y="729"/>
                    </a:lnTo>
                    <a:lnTo>
                      <a:pt x="361" y="730"/>
                    </a:lnTo>
                    <a:lnTo>
                      <a:pt x="348" y="733"/>
                    </a:lnTo>
                    <a:lnTo>
                      <a:pt x="351" y="732"/>
                    </a:lnTo>
                    <a:lnTo>
                      <a:pt x="347" y="735"/>
                    </a:lnTo>
                    <a:lnTo>
                      <a:pt x="334" y="746"/>
                    </a:lnTo>
                    <a:lnTo>
                      <a:pt x="318" y="756"/>
                    </a:lnTo>
                    <a:cubicBezTo>
                      <a:pt x="318" y="756"/>
                      <a:pt x="317" y="756"/>
                      <a:pt x="317" y="756"/>
                    </a:cubicBezTo>
                    <a:lnTo>
                      <a:pt x="309" y="760"/>
                    </a:lnTo>
                    <a:cubicBezTo>
                      <a:pt x="308" y="760"/>
                      <a:pt x="307" y="760"/>
                      <a:pt x="306" y="760"/>
                    </a:cubicBezTo>
                    <a:lnTo>
                      <a:pt x="298" y="760"/>
                    </a:lnTo>
                    <a:cubicBezTo>
                      <a:pt x="295" y="760"/>
                      <a:pt x="293" y="759"/>
                      <a:pt x="291" y="758"/>
                    </a:cubicBezTo>
                    <a:cubicBezTo>
                      <a:pt x="290" y="756"/>
                      <a:pt x="289" y="753"/>
                      <a:pt x="290" y="751"/>
                    </a:cubicBezTo>
                    <a:lnTo>
                      <a:pt x="294" y="724"/>
                    </a:lnTo>
                    <a:lnTo>
                      <a:pt x="299" y="733"/>
                    </a:lnTo>
                    <a:lnTo>
                      <a:pt x="287" y="730"/>
                    </a:lnTo>
                    <a:cubicBezTo>
                      <a:pt x="283" y="729"/>
                      <a:pt x="281" y="725"/>
                      <a:pt x="281" y="721"/>
                    </a:cubicBezTo>
                    <a:cubicBezTo>
                      <a:pt x="282" y="717"/>
                      <a:pt x="285" y="714"/>
                      <a:pt x="289" y="714"/>
                    </a:cubicBezTo>
                    <a:lnTo>
                      <a:pt x="293" y="714"/>
                    </a:lnTo>
                    <a:lnTo>
                      <a:pt x="285" y="722"/>
                    </a:lnTo>
                    <a:lnTo>
                      <a:pt x="285" y="719"/>
                    </a:lnTo>
                    <a:lnTo>
                      <a:pt x="285" y="715"/>
                    </a:lnTo>
                    <a:cubicBezTo>
                      <a:pt x="285" y="714"/>
                      <a:pt x="286" y="713"/>
                      <a:pt x="286" y="712"/>
                    </a:cubicBezTo>
                    <a:lnTo>
                      <a:pt x="290" y="702"/>
                    </a:lnTo>
                    <a:lnTo>
                      <a:pt x="292" y="711"/>
                    </a:lnTo>
                    <a:lnTo>
                      <a:pt x="276" y="698"/>
                    </a:lnTo>
                    <a:cubicBezTo>
                      <a:pt x="275" y="697"/>
                      <a:pt x="274" y="695"/>
                      <a:pt x="273" y="694"/>
                    </a:cubicBezTo>
                    <a:lnTo>
                      <a:pt x="269" y="677"/>
                    </a:lnTo>
                    <a:lnTo>
                      <a:pt x="270" y="678"/>
                    </a:lnTo>
                    <a:lnTo>
                      <a:pt x="266" y="668"/>
                    </a:lnTo>
                    <a:cubicBezTo>
                      <a:pt x="265" y="665"/>
                      <a:pt x="265" y="663"/>
                      <a:pt x="266" y="660"/>
                    </a:cubicBezTo>
                    <a:cubicBezTo>
                      <a:pt x="268" y="658"/>
                      <a:pt x="270" y="657"/>
                      <a:pt x="273" y="657"/>
                    </a:cubicBezTo>
                    <a:lnTo>
                      <a:pt x="277" y="657"/>
                    </a:lnTo>
                    <a:lnTo>
                      <a:pt x="272" y="659"/>
                    </a:lnTo>
                    <a:lnTo>
                      <a:pt x="276" y="655"/>
                    </a:lnTo>
                    <a:lnTo>
                      <a:pt x="276" y="668"/>
                    </a:lnTo>
                    <a:lnTo>
                      <a:pt x="272" y="664"/>
                    </a:lnTo>
                    <a:lnTo>
                      <a:pt x="273" y="665"/>
                    </a:lnTo>
                    <a:lnTo>
                      <a:pt x="261" y="658"/>
                    </a:lnTo>
                    <a:lnTo>
                      <a:pt x="273" y="651"/>
                    </a:lnTo>
                    <a:lnTo>
                      <a:pt x="273" y="661"/>
                    </a:lnTo>
                    <a:lnTo>
                      <a:pt x="273" y="672"/>
                    </a:lnTo>
                    <a:cubicBezTo>
                      <a:pt x="273" y="673"/>
                      <a:pt x="273" y="674"/>
                      <a:pt x="272" y="676"/>
                    </a:cubicBezTo>
                    <a:lnTo>
                      <a:pt x="268" y="682"/>
                    </a:lnTo>
                    <a:lnTo>
                      <a:pt x="264" y="689"/>
                    </a:lnTo>
                    <a:cubicBezTo>
                      <a:pt x="262" y="691"/>
                      <a:pt x="261" y="692"/>
                      <a:pt x="258" y="693"/>
                    </a:cubicBezTo>
                    <a:lnTo>
                      <a:pt x="242" y="696"/>
                    </a:lnTo>
                    <a:cubicBezTo>
                      <a:pt x="242" y="696"/>
                      <a:pt x="241" y="696"/>
                      <a:pt x="241" y="696"/>
                    </a:cubicBezTo>
                    <a:lnTo>
                      <a:pt x="208" y="696"/>
                    </a:lnTo>
                    <a:cubicBezTo>
                      <a:pt x="205" y="696"/>
                      <a:pt x="203" y="695"/>
                      <a:pt x="201" y="693"/>
                    </a:cubicBezTo>
                    <a:lnTo>
                      <a:pt x="185" y="669"/>
                    </a:lnTo>
                    <a:cubicBezTo>
                      <a:pt x="184" y="668"/>
                      <a:pt x="184" y="666"/>
                      <a:pt x="184" y="665"/>
                    </a:cubicBezTo>
                    <a:lnTo>
                      <a:pt x="184" y="661"/>
                    </a:lnTo>
                    <a:lnTo>
                      <a:pt x="184" y="651"/>
                    </a:lnTo>
                    <a:cubicBezTo>
                      <a:pt x="184" y="648"/>
                      <a:pt x="186" y="645"/>
                      <a:pt x="189" y="644"/>
                    </a:cubicBezTo>
                    <a:lnTo>
                      <a:pt x="197" y="641"/>
                    </a:lnTo>
                    <a:lnTo>
                      <a:pt x="192" y="648"/>
                    </a:lnTo>
                    <a:lnTo>
                      <a:pt x="192" y="645"/>
                    </a:lnTo>
                    <a:lnTo>
                      <a:pt x="200" y="653"/>
                    </a:lnTo>
                    <a:lnTo>
                      <a:pt x="196" y="653"/>
                    </a:lnTo>
                    <a:lnTo>
                      <a:pt x="175" y="653"/>
                    </a:lnTo>
                    <a:cubicBezTo>
                      <a:pt x="171" y="653"/>
                      <a:pt x="167" y="649"/>
                      <a:pt x="167" y="645"/>
                    </a:cubicBezTo>
                    <a:lnTo>
                      <a:pt x="167" y="635"/>
                    </a:lnTo>
                    <a:lnTo>
                      <a:pt x="170" y="641"/>
                    </a:lnTo>
                    <a:lnTo>
                      <a:pt x="166" y="637"/>
                    </a:lnTo>
                    <a:cubicBezTo>
                      <a:pt x="164" y="636"/>
                      <a:pt x="163" y="634"/>
                      <a:pt x="163" y="631"/>
                    </a:cubicBezTo>
                    <a:lnTo>
                      <a:pt x="163" y="628"/>
                    </a:lnTo>
                    <a:cubicBezTo>
                      <a:pt x="163" y="625"/>
                      <a:pt x="164" y="623"/>
                      <a:pt x="166" y="622"/>
                    </a:cubicBezTo>
                    <a:lnTo>
                      <a:pt x="174" y="615"/>
                    </a:lnTo>
                    <a:cubicBezTo>
                      <a:pt x="176" y="614"/>
                      <a:pt x="178" y="613"/>
                      <a:pt x="179" y="613"/>
                    </a:cubicBezTo>
                    <a:lnTo>
                      <a:pt x="192" y="613"/>
                    </a:lnTo>
                    <a:cubicBezTo>
                      <a:pt x="194" y="613"/>
                      <a:pt x="196" y="614"/>
                      <a:pt x="198" y="616"/>
                    </a:cubicBezTo>
                    <a:lnTo>
                      <a:pt x="206" y="626"/>
                    </a:lnTo>
                    <a:lnTo>
                      <a:pt x="205" y="625"/>
                    </a:lnTo>
                    <a:lnTo>
                      <a:pt x="213" y="632"/>
                    </a:lnTo>
                    <a:lnTo>
                      <a:pt x="202" y="633"/>
                    </a:lnTo>
                    <a:lnTo>
                      <a:pt x="218" y="613"/>
                    </a:lnTo>
                    <a:lnTo>
                      <a:pt x="224" y="626"/>
                    </a:lnTo>
                    <a:lnTo>
                      <a:pt x="184" y="626"/>
                    </a:lnTo>
                    <a:cubicBezTo>
                      <a:pt x="182" y="626"/>
                      <a:pt x="181" y="626"/>
                      <a:pt x="180" y="625"/>
                    </a:cubicBezTo>
                    <a:lnTo>
                      <a:pt x="165" y="619"/>
                    </a:lnTo>
                    <a:lnTo>
                      <a:pt x="144" y="612"/>
                    </a:lnTo>
                    <a:cubicBezTo>
                      <a:pt x="143" y="612"/>
                      <a:pt x="143" y="611"/>
                      <a:pt x="142" y="610"/>
                    </a:cubicBezTo>
                    <a:lnTo>
                      <a:pt x="121" y="594"/>
                    </a:lnTo>
                    <a:cubicBezTo>
                      <a:pt x="120" y="592"/>
                      <a:pt x="119" y="590"/>
                      <a:pt x="119" y="587"/>
                    </a:cubicBezTo>
                    <a:cubicBezTo>
                      <a:pt x="119" y="585"/>
                      <a:pt x="120" y="583"/>
                      <a:pt x="121" y="581"/>
                    </a:cubicBezTo>
                    <a:lnTo>
                      <a:pt x="130" y="575"/>
                    </a:lnTo>
                    <a:cubicBezTo>
                      <a:pt x="130" y="574"/>
                      <a:pt x="131" y="574"/>
                      <a:pt x="132" y="573"/>
                    </a:cubicBezTo>
                    <a:lnTo>
                      <a:pt x="140" y="570"/>
                    </a:lnTo>
                    <a:lnTo>
                      <a:pt x="135" y="577"/>
                    </a:lnTo>
                    <a:lnTo>
                      <a:pt x="135" y="567"/>
                    </a:lnTo>
                    <a:lnTo>
                      <a:pt x="135" y="560"/>
                    </a:lnTo>
                    <a:cubicBezTo>
                      <a:pt x="135" y="557"/>
                      <a:pt x="137" y="554"/>
                      <a:pt x="140" y="553"/>
                    </a:cubicBezTo>
                    <a:lnTo>
                      <a:pt x="148" y="550"/>
                    </a:lnTo>
                    <a:lnTo>
                      <a:pt x="156" y="546"/>
                    </a:lnTo>
                    <a:lnTo>
                      <a:pt x="172" y="540"/>
                    </a:lnTo>
                    <a:lnTo>
                      <a:pt x="168" y="544"/>
                    </a:lnTo>
                    <a:lnTo>
                      <a:pt x="172" y="534"/>
                    </a:lnTo>
                    <a:cubicBezTo>
                      <a:pt x="172" y="534"/>
                      <a:pt x="172" y="533"/>
                      <a:pt x="173" y="533"/>
                    </a:cubicBezTo>
                    <a:lnTo>
                      <a:pt x="177" y="526"/>
                    </a:lnTo>
                    <a:cubicBezTo>
                      <a:pt x="178" y="523"/>
                      <a:pt x="182" y="522"/>
                      <a:pt x="185" y="522"/>
                    </a:cubicBezTo>
                    <a:lnTo>
                      <a:pt x="205" y="526"/>
                    </a:lnTo>
                    <a:lnTo>
                      <a:pt x="196" y="534"/>
                    </a:lnTo>
                    <a:lnTo>
                      <a:pt x="196" y="520"/>
                    </a:lnTo>
                    <a:lnTo>
                      <a:pt x="204" y="528"/>
                    </a:lnTo>
                    <a:lnTo>
                      <a:pt x="179" y="528"/>
                    </a:lnTo>
                    <a:lnTo>
                      <a:pt x="175" y="528"/>
                    </a:lnTo>
                    <a:cubicBezTo>
                      <a:pt x="172" y="528"/>
                      <a:pt x="170" y="527"/>
                      <a:pt x="168" y="524"/>
                    </a:cubicBezTo>
                    <a:cubicBezTo>
                      <a:pt x="167" y="522"/>
                      <a:pt x="167" y="518"/>
                      <a:pt x="169" y="516"/>
                    </a:cubicBezTo>
                    <a:lnTo>
                      <a:pt x="173" y="509"/>
                    </a:lnTo>
                    <a:cubicBezTo>
                      <a:pt x="173" y="508"/>
                      <a:pt x="174" y="507"/>
                      <a:pt x="176" y="506"/>
                    </a:cubicBezTo>
                    <a:lnTo>
                      <a:pt x="188" y="500"/>
                    </a:lnTo>
                    <a:lnTo>
                      <a:pt x="186" y="501"/>
                    </a:lnTo>
                    <a:lnTo>
                      <a:pt x="198" y="488"/>
                    </a:lnTo>
                    <a:cubicBezTo>
                      <a:pt x="200" y="485"/>
                      <a:pt x="204" y="484"/>
                      <a:pt x="207" y="486"/>
                    </a:cubicBezTo>
                    <a:lnTo>
                      <a:pt x="215" y="489"/>
                    </a:lnTo>
                    <a:lnTo>
                      <a:pt x="210" y="489"/>
                    </a:lnTo>
                    <a:lnTo>
                      <a:pt x="222" y="485"/>
                    </a:lnTo>
                    <a:cubicBezTo>
                      <a:pt x="226" y="484"/>
                      <a:pt x="230" y="486"/>
                      <a:pt x="231" y="490"/>
                    </a:cubicBezTo>
                    <a:lnTo>
                      <a:pt x="240" y="507"/>
                    </a:lnTo>
                    <a:lnTo>
                      <a:pt x="232" y="502"/>
                    </a:lnTo>
                    <a:lnTo>
                      <a:pt x="249" y="502"/>
                    </a:lnTo>
                    <a:lnTo>
                      <a:pt x="265" y="502"/>
                    </a:lnTo>
                    <a:lnTo>
                      <a:pt x="260" y="504"/>
                    </a:lnTo>
                    <a:lnTo>
                      <a:pt x="272" y="494"/>
                    </a:lnTo>
                    <a:lnTo>
                      <a:pt x="288" y="480"/>
                    </a:lnTo>
                    <a:cubicBezTo>
                      <a:pt x="290" y="479"/>
                      <a:pt x="292" y="478"/>
                      <a:pt x="293" y="478"/>
                    </a:cubicBezTo>
                    <a:lnTo>
                      <a:pt x="298" y="478"/>
                    </a:lnTo>
                    <a:cubicBezTo>
                      <a:pt x="302" y="478"/>
                      <a:pt x="306" y="482"/>
                      <a:pt x="306" y="486"/>
                    </a:cubicBezTo>
                    <a:lnTo>
                      <a:pt x="306" y="493"/>
                    </a:lnTo>
                    <a:lnTo>
                      <a:pt x="298" y="485"/>
                    </a:lnTo>
                    <a:lnTo>
                      <a:pt x="302" y="485"/>
                    </a:lnTo>
                    <a:lnTo>
                      <a:pt x="299" y="486"/>
                    </a:lnTo>
                    <a:lnTo>
                      <a:pt x="319" y="479"/>
                    </a:lnTo>
                    <a:lnTo>
                      <a:pt x="318" y="480"/>
                    </a:lnTo>
                    <a:lnTo>
                      <a:pt x="334" y="470"/>
                    </a:lnTo>
                    <a:lnTo>
                      <a:pt x="330" y="476"/>
                    </a:lnTo>
                    <a:lnTo>
                      <a:pt x="330" y="456"/>
                    </a:lnTo>
                    <a:lnTo>
                      <a:pt x="330" y="443"/>
                    </a:lnTo>
                    <a:cubicBezTo>
                      <a:pt x="330" y="442"/>
                      <a:pt x="330" y="441"/>
                      <a:pt x="331" y="440"/>
                    </a:cubicBezTo>
                    <a:lnTo>
                      <a:pt x="339" y="413"/>
                    </a:lnTo>
                    <a:lnTo>
                      <a:pt x="346" y="424"/>
                    </a:lnTo>
                    <a:lnTo>
                      <a:pt x="314" y="420"/>
                    </a:lnTo>
                    <a:lnTo>
                      <a:pt x="298" y="420"/>
                    </a:lnTo>
                    <a:lnTo>
                      <a:pt x="299" y="420"/>
                    </a:lnTo>
                    <a:lnTo>
                      <a:pt x="278" y="424"/>
                    </a:lnTo>
                    <a:lnTo>
                      <a:pt x="283" y="421"/>
                    </a:lnTo>
                    <a:lnTo>
                      <a:pt x="271" y="435"/>
                    </a:lnTo>
                    <a:cubicBezTo>
                      <a:pt x="268" y="438"/>
                      <a:pt x="263" y="438"/>
                      <a:pt x="260" y="435"/>
                    </a:cubicBezTo>
                    <a:lnTo>
                      <a:pt x="256" y="432"/>
                    </a:lnTo>
                    <a:lnTo>
                      <a:pt x="252" y="429"/>
                    </a:lnTo>
                    <a:lnTo>
                      <a:pt x="239" y="419"/>
                    </a:lnTo>
                    <a:lnTo>
                      <a:pt x="246" y="420"/>
                    </a:lnTo>
                    <a:lnTo>
                      <a:pt x="177" y="430"/>
                    </a:lnTo>
                    <a:cubicBezTo>
                      <a:pt x="176" y="430"/>
                      <a:pt x="176" y="430"/>
                      <a:pt x="175" y="430"/>
                    </a:cubicBezTo>
                    <a:lnTo>
                      <a:pt x="143" y="430"/>
                    </a:lnTo>
                    <a:lnTo>
                      <a:pt x="131" y="430"/>
                    </a:lnTo>
                    <a:cubicBezTo>
                      <a:pt x="130" y="430"/>
                      <a:pt x="129" y="430"/>
                      <a:pt x="128" y="430"/>
                    </a:cubicBezTo>
                    <a:lnTo>
                      <a:pt x="111" y="423"/>
                    </a:lnTo>
                    <a:cubicBezTo>
                      <a:pt x="110" y="423"/>
                      <a:pt x="108" y="421"/>
                      <a:pt x="107" y="420"/>
                    </a:cubicBezTo>
                    <a:lnTo>
                      <a:pt x="103" y="413"/>
                    </a:lnTo>
                    <a:cubicBezTo>
                      <a:pt x="103" y="413"/>
                      <a:pt x="103" y="412"/>
                      <a:pt x="103" y="412"/>
                    </a:cubicBezTo>
                    <a:lnTo>
                      <a:pt x="99" y="402"/>
                    </a:lnTo>
                    <a:lnTo>
                      <a:pt x="101" y="405"/>
                    </a:lnTo>
                    <a:lnTo>
                      <a:pt x="97" y="402"/>
                    </a:lnTo>
                    <a:lnTo>
                      <a:pt x="93" y="398"/>
                    </a:lnTo>
                    <a:lnTo>
                      <a:pt x="85" y="392"/>
                    </a:lnTo>
                    <a:cubicBezTo>
                      <a:pt x="82" y="390"/>
                      <a:pt x="81" y="387"/>
                      <a:pt x="82" y="384"/>
                    </a:cubicBezTo>
                    <a:cubicBezTo>
                      <a:pt x="83" y="381"/>
                      <a:pt x="85" y="378"/>
                      <a:pt x="88" y="378"/>
                    </a:cubicBezTo>
                    <a:lnTo>
                      <a:pt x="105" y="374"/>
                    </a:lnTo>
                    <a:lnTo>
                      <a:pt x="99" y="378"/>
                    </a:lnTo>
                    <a:lnTo>
                      <a:pt x="103" y="371"/>
                    </a:lnTo>
                    <a:lnTo>
                      <a:pt x="105" y="382"/>
                    </a:lnTo>
                    <a:lnTo>
                      <a:pt x="101" y="378"/>
                    </a:lnTo>
                    <a:lnTo>
                      <a:pt x="106" y="380"/>
                    </a:lnTo>
                    <a:lnTo>
                      <a:pt x="101" y="380"/>
                    </a:lnTo>
                    <a:lnTo>
                      <a:pt x="57" y="377"/>
                    </a:lnTo>
                    <a:cubicBezTo>
                      <a:pt x="55" y="376"/>
                      <a:pt x="52" y="375"/>
                      <a:pt x="51" y="374"/>
                    </a:cubicBezTo>
                    <a:lnTo>
                      <a:pt x="43" y="364"/>
                    </a:lnTo>
                    <a:cubicBezTo>
                      <a:pt x="42" y="362"/>
                      <a:pt x="41" y="360"/>
                      <a:pt x="41" y="357"/>
                    </a:cubicBezTo>
                    <a:cubicBezTo>
                      <a:pt x="42" y="355"/>
                      <a:pt x="43" y="353"/>
                      <a:pt x="45" y="352"/>
                    </a:cubicBezTo>
                    <a:lnTo>
                      <a:pt x="69" y="336"/>
                    </a:lnTo>
                    <a:lnTo>
                      <a:pt x="77" y="329"/>
                    </a:lnTo>
                    <a:cubicBezTo>
                      <a:pt x="78" y="328"/>
                      <a:pt x="79" y="327"/>
                      <a:pt x="80" y="327"/>
                    </a:cubicBezTo>
                    <a:lnTo>
                      <a:pt x="96" y="324"/>
                    </a:lnTo>
                    <a:cubicBezTo>
                      <a:pt x="98" y="323"/>
                      <a:pt x="100" y="324"/>
                      <a:pt x="101" y="324"/>
                    </a:cubicBezTo>
                    <a:lnTo>
                      <a:pt x="109" y="328"/>
                    </a:lnTo>
                    <a:lnTo>
                      <a:pt x="117" y="331"/>
                    </a:lnTo>
                    <a:lnTo>
                      <a:pt x="114" y="330"/>
                    </a:lnTo>
                    <a:lnTo>
                      <a:pt x="127" y="330"/>
                    </a:lnTo>
                    <a:lnTo>
                      <a:pt x="135" y="330"/>
                    </a:lnTo>
                    <a:lnTo>
                      <a:pt x="127" y="338"/>
                    </a:lnTo>
                    <a:lnTo>
                      <a:pt x="127" y="315"/>
                    </a:lnTo>
                    <a:cubicBezTo>
                      <a:pt x="127" y="311"/>
                      <a:pt x="129" y="308"/>
                      <a:pt x="133" y="307"/>
                    </a:cubicBezTo>
                    <a:lnTo>
                      <a:pt x="206" y="287"/>
                    </a:lnTo>
                    <a:cubicBezTo>
                      <a:pt x="208" y="286"/>
                      <a:pt x="210" y="287"/>
                      <a:pt x="212" y="288"/>
                    </a:cubicBezTo>
                    <a:cubicBezTo>
                      <a:pt x="214" y="289"/>
                      <a:pt x="215" y="291"/>
                      <a:pt x="216" y="293"/>
                    </a:cubicBezTo>
                    <a:lnTo>
                      <a:pt x="220" y="313"/>
                    </a:lnTo>
                    <a:cubicBezTo>
                      <a:pt x="220" y="314"/>
                      <a:pt x="220" y="314"/>
                      <a:pt x="220" y="315"/>
                    </a:cubicBezTo>
                    <a:lnTo>
                      <a:pt x="220" y="328"/>
                    </a:lnTo>
                    <a:lnTo>
                      <a:pt x="220" y="332"/>
                    </a:lnTo>
                    <a:cubicBezTo>
                      <a:pt x="220" y="336"/>
                      <a:pt x="216" y="340"/>
                      <a:pt x="212" y="340"/>
                    </a:cubicBezTo>
                    <a:lnTo>
                      <a:pt x="208" y="340"/>
                    </a:lnTo>
                    <a:lnTo>
                      <a:pt x="210" y="324"/>
                    </a:lnTo>
                    <a:lnTo>
                      <a:pt x="246" y="334"/>
                    </a:lnTo>
                    <a:lnTo>
                      <a:pt x="270" y="337"/>
                    </a:lnTo>
                    <a:lnTo>
                      <a:pt x="295" y="341"/>
                    </a:lnTo>
                    <a:lnTo>
                      <a:pt x="288" y="342"/>
                    </a:lnTo>
                    <a:lnTo>
                      <a:pt x="309" y="325"/>
                    </a:lnTo>
                    <a:cubicBezTo>
                      <a:pt x="310" y="324"/>
                      <a:pt x="312" y="323"/>
                      <a:pt x="315" y="324"/>
                    </a:cubicBezTo>
                    <a:cubicBezTo>
                      <a:pt x="317" y="324"/>
                      <a:pt x="319" y="325"/>
                      <a:pt x="320" y="327"/>
                    </a:cubicBezTo>
                    <a:lnTo>
                      <a:pt x="328" y="337"/>
                    </a:lnTo>
                    <a:lnTo>
                      <a:pt x="314" y="345"/>
                    </a:lnTo>
                    <a:lnTo>
                      <a:pt x="306" y="325"/>
                    </a:lnTo>
                    <a:lnTo>
                      <a:pt x="314" y="330"/>
                    </a:lnTo>
                    <a:lnTo>
                      <a:pt x="293" y="330"/>
                    </a:lnTo>
                    <a:cubicBezTo>
                      <a:pt x="291" y="330"/>
                      <a:pt x="288" y="328"/>
                      <a:pt x="286" y="325"/>
                    </a:cubicBezTo>
                    <a:cubicBezTo>
                      <a:pt x="285" y="323"/>
                      <a:pt x="285" y="320"/>
                      <a:pt x="287" y="317"/>
                    </a:cubicBezTo>
                    <a:lnTo>
                      <a:pt x="291" y="311"/>
                    </a:lnTo>
                    <a:cubicBezTo>
                      <a:pt x="291" y="310"/>
                      <a:pt x="292" y="309"/>
                      <a:pt x="292" y="309"/>
                    </a:cubicBezTo>
                    <a:lnTo>
                      <a:pt x="296" y="305"/>
                    </a:lnTo>
                    <a:cubicBezTo>
                      <a:pt x="298" y="304"/>
                      <a:pt x="300" y="303"/>
                      <a:pt x="302" y="303"/>
                    </a:cubicBezTo>
                    <a:lnTo>
                      <a:pt x="347" y="307"/>
                    </a:lnTo>
                    <a:lnTo>
                      <a:pt x="338" y="315"/>
                    </a:lnTo>
                    <a:lnTo>
                      <a:pt x="338" y="301"/>
                    </a:lnTo>
                    <a:lnTo>
                      <a:pt x="348" y="309"/>
                    </a:lnTo>
                    <a:lnTo>
                      <a:pt x="336" y="312"/>
                    </a:lnTo>
                    <a:cubicBezTo>
                      <a:pt x="336" y="313"/>
                      <a:pt x="335" y="313"/>
                      <a:pt x="334" y="313"/>
                    </a:cubicBezTo>
                    <a:lnTo>
                      <a:pt x="326" y="313"/>
                    </a:lnTo>
                    <a:lnTo>
                      <a:pt x="331" y="299"/>
                    </a:lnTo>
                    <a:lnTo>
                      <a:pt x="335" y="302"/>
                    </a:lnTo>
                    <a:cubicBezTo>
                      <a:pt x="338" y="304"/>
                      <a:pt x="339" y="309"/>
                      <a:pt x="337" y="312"/>
                    </a:cubicBezTo>
                    <a:cubicBezTo>
                      <a:pt x="335" y="316"/>
                      <a:pt x="330" y="317"/>
                      <a:pt x="327" y="315"/>
                    </a:cubicBezTo>
                    <a:lnTo>
                      <a:pt x="290" y="298"/>
                    </a:lnTo>
                    <a:cubicBezTo>
                      <a:pt x="288" y="297"/>
                      <a:pt x="286" y="295"/>
                      <a:pt x="285" y="292"/>
                    </a:cubicBezTo>
                    <a:cubicBezTo>
                      <a:pt x="285" y="290"/>
                      <a:pt x="286" y="287"/>
                      <a:pt x="288" y="285"/>
                    </a:cubicBezTo>
                    <a:lnTo>
                      <a:pt x="292" y="282"/>
                    </a:lnTo>
                    <a:lnTo>
                      <a:pt x="291" y="284"/>
                    </a:lnTo>
                    <a:lnTo>
                      <a:pt x="295" y="277"/>
                    </a:lnTo>
                    <a:lnTo>
                      <a:pt x="294" y="281"/>
                    </a:lnTo>
                    <a:lnTo>
                      <a:pt x="294" y="278"/>
                    </a:lnTo>
                    <a:lnTo>
                      <a:pt x="302" y="286"/>
                    </a:lnTo>
                    <a:lnTo>
                      <a:pt x="293" y="286"/>
                    </a:lnTo>
                    <a:lnTo>
                      <a:pt x="281" y="286"/>
                    </a:lnTo>
                    <a:lnTo>
                      <a:pt x="273" y="286"/>
                    </a:lnTo>
                    <a:cubicBezTo>
                      <a:pt x="273" y="286"/>
                      <a:pt x="272" y="286"/>
                      <a:pt x="271" y="286"/>
                    </a:cubicBezTo>
                    <a:lnTo>
                      <a:pt x="255" y="282"/>
                    </a:lnTo>
                    <a:lnTo>
                      <a:pt x="259" y="282"/>
                    </a:lnTo>
                    <a:lnTo>
                      <a:pt x="247" y="285"/>
                    </a:lnTo>
                    <a:lnTo>
                      <a:pt x="250" y="284"/>
                    </a:lnTo>
                    <a:lnTo>
                      <a:pt x="246" y="287"/>
                    </a:lnTo>
                    <a:cubicBezTo>
                      <a:pt x="244" y="288"/>
                      <a:pt x="242" y="289"/>
                      <a:pt x="241" y="289"/>
                    </a:cubicBezTo>
                    <a:lnTo>
                      <a:pt x="228" y="289"/>
                    </a:lnTo>
                    <a:cubicBezTo>
                      <a:pt x="226" y="289"/>
                      <a:pt x="225" y="288"/>
                      <a:pt x="223" y="287"/>
                    </a:cubicBezTo>
                    <a:lnTo>
                      <a:pt x="219" y="284"/>
                    </a:lnTo>
                    <a:cubicBezTo>
                      <a:pt x="217" y="282"/>
                      <a:pt x="216" y="280"/>
                      <a:pt x="216" y="278"/>
                    </a:cubicBezTo>
                    <a:lnTo>
                      <a:pt x="216" y="268"/>
                    </a:lnTo>
                    <a:lnTo>
                      <a:pt x="216" y="261"/>
                    </a:lnTo>
                    <a:lnTo>
                      <a:pt x="216" y="254"/>
                    </a:lnTo>
                    <a:lnTo>
                      <a:pt x="224" y="262"/>
                    </a:lnTo>
                    <a:lnTo>
                      <a:pt x="208" y="262"/>
                    </a:lnTo>
                    <a:lnTo>
                      <a:pt x="196" y="262"/>
                    </a:lnTo>
                    <a:cubicBezTo>
                      <a:pt x="194" y="262"/>
                      <a:pt x="193" y="262"/>
                      <a:pt x="192" y="261"/>
                    </a:cubicBezTo>
                    <a:lnTo>
                      <a:pt x="175" y="251"/>
                    </a:lnTo>
                    <a:cubicBezTo>
                      <a:pt x="175" y="251"/>
                      <a:pt x="174" y="250"/>
                      <a:pt x="174" y="250"/>
                    </a:cubicBezTo>
                    <a:lnTo>
                      <a:pt x="157" y="233"/>
                    </a:lnTo>
                    <a:lnTo>
                      <a:pt x="161" y="235"/>
                    </a:lnTo>
                    <a:lnTo>
                      <a:pt x="136" y="228"/>
                    </a:lnTo>
                    <a:lnTo>
                      <a:pt x="111" y="218"/>
                    </a:lnTo>
                    <a:cubicBezTo>
                      <a:pt x="108" y="217"/>
                      <a:pt x="106" y="214"/>
                      <a:pt x="106" y="210"/>
                    </a:cubicBezTo>
                    <a:cubicBezTo>
                      <a:pt x="106" y="207"/>
                      <a:pt x="108" y="204"/>
                      <a:pt x="111" y="203"/>
                    </a:cubicBezTo>
                    <a:lnTo>
                      <a:pt x="119" y="200"/>
                    </a:lnTo>
                    <a:lnTo>
                      <a:pt x="114" y="207"/>
                    </a:lnTo>
                    <a:lnTo>
                      <a:pt x="114" y="204"/>
                    </a:lnTo>
                    <a:lnTo>
                      <a:pt x="114" y="170"/>
                    </a:lnTo>
                    <a:cubicBezTo>
                      <a:pt x="114" y="166"/>
                      <a:pt x="118" y="162"/>
                      <a:pt x="122" y="162"/>
                    </a:cubicBezTo>
                    <a:lnTo>
                      <a:pt x="131" y="162"/>
                    </a:lnTo>
                    <a:cubicBezTo>
                      <a:pt x="131" y="162"/>
                      <a:pt x="132" y="162"/>
                      <a:pt x="133" y="162"/>
                    </a:cubicBezTo>
                    <a:lnTo>
                      <a:pt x="144" y="166"/>
                    </a:lnTo>
                    <a:lnTo>
                      <a:pt x="161" y="169"/>
                    </a:lnTo>
                    <a:lnTo>
                      <a:pt x="154" y="171"/>
                    </a:lnTo>
                    <a:lnTo>
                      <a:pt x="162" y="164"/>
                    </a:lnTo>
                    <a:cubicBezTo>
                      <a:pt x="163" y="163"/>
                      <a:pt x="163" y="163"/>
                      <a:pt x="164" y="163"/>
                    </a:cubicBezTo>
                    <a:lnTo>
                      <a:pt x="172" y="159"/>
                    </a:lnTo>
                    <a:cubicBezTo>
                      <a:pt x="173" y="159"/>
                      <a:pt x="174" y="159"/>
                      <a:pt x="175" y="159"/>
                    </a:cubicBezTo>
                    <a:lnTo>
                      <a:pt x="208" y="159"/>
                    </a:lnTo>
                    <a:lnTo>
                      <a:pt x="232" y="159"/>
                    </a:lnTo>
                    <a:lnTo>
                      <a:pt x="230" y="159"/>
                    </a:lnTo>
                    <a:lnTo>
                      <a:pt x="242" y="156"/>
                    </a:lnTo>
                    <a:lnTo>
                      <a:pt x="237" y="161"/>
                    </a:lnTo>
                    <a:lnTo>
                      <a:pt x="241" y="147"/>
                    </a:lnTo>
                    <a:lnTo>
                      <a:pt x="249" y="127"/>
                    </a:lnTo>
                    <a:lnTo>
                      <a:pt x="249" y="128"/>
                    </a:lnTo>
                    <a:lnTo>
                      <a:pt x="257" y="94"/>
                    </a:lnTo>
                    <a:cubicBezTo>
                      <a:pt x="258" y="91"/>
                      <a:pt x="261" y="88"/>
                      <a:pt x="265" y="88"/>
                    </a:cubicBezTo>
                    <a:lnTo>
                      <a:pt x="269" y="88"/>
                    </a:lnTo>
                    <a:lnTo>
                      <a:pt x="273" y="88"/>
                    </a:lnTo>
                    <a:lnTo>
                      <a:pt x="270" y="89"/>
                    </a:lnTo>
                    <a:lnTo>
                      <a:pt x="277" y="86"/>
                    </a:lnTo>
                    <a:lnTo>
                      <a:pt x="290" y="79"/>
                    </a:lnTo>
                    <a:lnTo>
                      <a:pt x="287" y="82"/>
                    </a:lnTo>
                    <a:lnTo>
                      <a:pt x="295" y="67"/>
                    </a:lnTo>
                    <a:lnTo>
                      <a:pt x="303" y="57"/>
                    </a:lnTo>
                    <a:cubicBezTo>
                      <a:pt x="305" y="56"/>
                      <a:pt x="306" y="55"/>
                      <a:pt x="308" y="55"/>
                    </a:cubicBezTo>
                    <a:lnTo>
                      <a:pt x="320" y="51"/>
                    </a:lnTo>
                    <a:lnTo>
                      <a:pt x="332" y="48"/>
                    </a:lnTo>
                    <a:cubicBezTo>
                      <a:pt x="334" y="47"/>
                      <a:pt x="336" y="48"/>
                      <a:pt x="337" y="48"/>
                    </a:cubicBezTo>
                    <a:lnTo>
                      <a:pt x="345" y="52"/>
                    </a:lnTo>
                    <a:lnTo>
                      <a:pt x="342" y="51"/>
                    </a:lnTo>
                    <a:lnTo>
                      <a:pt x="354" y="51"/>
                    </a:lnTo>
                    <a:lnTo>
                      <a:pt x="367" y="51"/>
                    </a:lnTo>
                    <a:lnTo>
                      <a:pt x="359" y="57"/>
                    </a:lnTo>
                    <a:lnTo>
                      <a:pt x="363" y="43"/>
                    </a:lnTo>
                    <a:cubicBezTo>
                      <a:pt x="364" y="40"/>
                      <a:pt x="367" y="37"/>
                      <a:pt x="371" y="37"/>
                    </a:cubicBezTo>
                    <a:lnTo>
                      <a:pt x="391" y="37"/>
                    </a:lnTo>
                    <a:lnTo>
                      <a:pt x="383" y="45"/>
                    </a:lnTo>
                    <a:lnTo>
                      <a:pt x="383" y="35"/>
                    </a:lnTo>
                    <a:cubicBezTo>
                      <a:pt x="383" y="31"/>
                      <a:pt x="387" y="27"/>
                      <a:pt x="391" y="27"/>
                    </a:cubicBezTo>
                    <a:lnTo>
                      <a:pt x="399" y="27"/>
                    </a:lnTo>
                    <a:cubicBezTo>
                      <a:pt x="401" y="27"/>
                      <a:pt x="403" y="28"/>
                      <a:pt x="404" y="29"/>
                    </a:cubicBezTo>
                    <a:lnTo>
                      <a:pt x="408" y="33"/>
                    </a:lnTo>
                    <a:cubicBezTo>
                      <a:pt x="410" y="34"/>
                      <a:pt x="411" y="36"/>
                      <a:pt x="411" y="39"/>
                    </a:cubicBezTo>
                    <a:lnTo>
                      <a:pt x="411" y="45"/>
                    </a:lnTo>
                    <a:lnTo>
                      <a:pt x="403" y="37"/>
                    </a:lnTo>
                    <a:lnTo>
                      <a:pt x="407" y="37"/>
                    </a:lnTo>
                    <a:lnTo>
                      <a:pt x="402" y="39"/>
                    </a:lnTo>
                    <a:lnTo>
                      <a:pt x="406" y="36"/>
                    </a:lnTo>
                    <a:lnTo>
                      <a:pt x="405" y="38"/>
                    </a:lnTo>
                    <a:lnTo>
                      <a:pt x="409" y="31"/>
                    </a:lnTo>
                    <a:cubicBezTo>
                      <a:pt x="410" y="29"/>
                      <a:pt x="413" y="27"/>
                      <a:pt x="416" y="27"/>
                    </a:cubicBezTo>
                    <a:lnTo>
                      <a:pt x="428" y="27"/>
                    </a:lnTo>
                    <a:lnTo>
                      <a:pt x="436" y="27"/>
                    </a:lnTo>
                    <a:cubicBezTo>
                      <a:pt x="437" y="27"/>
                      <a:pt x="438" y="28"/>
                      <a:pt x="439" y="28"/>
                    </a:cubicBezTo>
                    <a:lnTo>
                      <a:pt x="447" y="31"/>
                    </a:lnTo>
                    <a:lnTo>
                      <a:pt x="442" y="31"/>
                    </a:lnTo>
                    <a:lnTo>
                      <a:pt x="454" y="28"/>
                    </a:lnTo>
                    <a:lnTo>
                      <a:pt x="452" y="29"/>
                    </a:lnTo>
                    <a:lnTo>
                      <a:pt x="468" y="18"/>
                    </a:lnTo>
                    <a:lnTo>
                      <a:pt x="466" y="20"/>
                    </a:lnTo>
                    <a:lnTo>
                      <a:pt x="474" y="10"/>
                    </a:lnTo>
                    <a:cubicBezTo>
                      <a:pt x="475" y="9"/>
                      <a:pt x="476" y="9"/>
                      <a:pt x="477" y="8"/>
                    </a:cubicBezTo>
                    <a:lnTo>
                      <a:pt x="489" y="1"/>
                    </a:lnTo>
                    <a:cubicBezTo>
                      <a:pt x="490" y="1"/>
                      <a:pt x="492" y="0"/>
                      <a:pt x="493" y="0"/>
                    </a:cubicBezTo>
                    <a:lnTo>
                      <a:pt x="509" y="0"/>
                    </a:lnTo>
                    <a:lnTo>
                      <a:pt x="525" y="0"/>
                    </a:lnTo>
                    <a:cubicBezTo>
                      <a:pt x="527" y="0"/>
                      <a:pt x="528" y="1"/>
                      <a:pt x="529" y="1"/>
                    </a:cubicBezTo>
                    <a:lnTo>
                      <a:pt x="537" y="4"/>
                    </a:lnTo>
                    <a:cubicBezTo>
                      <a:pt x="540" y="6"/>
                      <a:pt x="542" y="9"/>
                      <a:pt x="542" y="12"/>
                    </a:cubicBezTo>
                    <a:lnTo>
                      <a:pt x="542" y="19"/>
                    </a:lnTo>
                    <a:lnTo>
                      <a:pt x="541" y="16"/>
                    </a:lnTo>
                    <a:lnTo>
                      <a:pt x="545" y="30"/>
                    </a:lnTo>
                    <a:cubicBezTo>
                      <a:pt x="546" y="30"/>
                      <a:pt x="546" y="31"/>
                      <a:pt x="546" y="32"/>
                    </a:cubicBezTo>
                    <a:lnTo>
                      <a:pt x="546" y="35"/>
                    </a:lnTo>
                    <a:lnTo>
                      <a:pt x="545" y="31"/>
                    </a:lnTo>
                    <a:lnTo>
                      <a:pt x="549" y="38"/>
                    </a:lnTo>
                    <a:lnTo>
                      <a:pt x="537" y="35"/>
                    </a:lnTo>
                    <a:lnTo>
                      <a:pt x="574" y="12"/>
                    </a:lnTo>
                    <a:cubicBezTo>
                      <a:pt x="577" y="10"/>
                      <a:pt x="581" y="10"/>
                      <a:pt x="583" y="12"/>
                    </a:cubicBezTo>
                    <a:lnTo>
                      <a:pt x="592" y="19"/>
                    </a:lnTo>
                    <a:cubicBezTo>
                      <a:pt x="592" y="20"/>
                      <a:pt x="593" y="20"/>
                      <a:pt x="593" y="21"/>
                    </a:cubicBezTo>
                    <a:lnTo>
                      <a:pt x="597" y="28"/>
                    </a:lnTo>
                    <a:lnTo>
                      <a:pt x="602" y="35"/>
                    </a:lnTo>
                    <a:lnTo>
                      <a:pt x="600" y="33"/>
                    </a:lnTo>
                    <a:lnTo>
                      <a:pt x="604" y="36"/>
                    </a:lnTo>
                    <a:lnTo>
                      <a:pt x="598" y="34"/>
                    </a:lnTo>
                    <a:lnTo>
                      <a:pt x="626" y="31"/>
                    </a:lnTo>
                    <a:lnTo>
                      <a:pt x="642" y="28"/>
                    </a:lnTo>
                    <a:cubicBezTo>
                      <a:pt x="642" y="27"/>
                      <a:pt x="643" y="27"/>
                      <a:pt x="644" y="27"/>
                    </a:cubicBezTo>
                    <a:lnTo>
                      <a:pt x="660" y="27"/>
                    </a:lnTo>
                    <a:cubicBezTo>
                      <a:pt x="662" y="27"/>
                      <a:pt x="665" y="28"/>
                      <a:pt x="666" y="30"/>
                    </a:cubicBezTo>
                    <a:lnTo>
                      <a:pt x="674" y="40"/>
                    </a:lnTo>
                    <a:lnTo>
                      <a:pt x="670" y="38"/>
                    </a:lnTo>
                    <a:lnTo>
                      <a:pt x="706" y="48"/>
                    </a:lnTo>
                    <a:lnTo>
                      <a:pt x="739" y="54"/>
                    </a:lnTo>
                    <a:lnTo>
                      <a:pt x="737" y="54"/>
                    </a:lnTo>
                    <a:lnTo>
                      <a:pt x="758" y="54"/>
                    </a:lnTo>
                    <a:lnTo>
                      <a:pt x="755" y="55"/>
                    </a:lnTo>
                    <a:lnTo>
                      <a:pt x="768" y="51"/>
                    </a:lnTo>
                    <a:lnTo>
                      <a:pt x="766" y="52"/>
                    </a:lnTo>
                    <a:lnTo>
                      <a:pt x="782" y="42"/>
                    </a:lnTo>
                    <a:cubicBezTo>
                      <a:pt x="783" y="41"/>
                      <a:pt x="785" y="41"/>
                      <a:pt x="786" y="41"/>
                    </a:cubicBezTo>
                    <a:lnTo>
                      <a:pt x="806" y="41"/>
                    </a:lnTo>
                    <a:cubicBezTo>
                      <a:pt x="808" y="41"/>
                      <a:pt x="809" y="41"/>
                      <a:pt x="811" y="42"/>
                    </a:cubicBezTo>
                    <a:lnTo>
                      <a:pt x="827" y="52"/>
                    </a:lnTo>
                    <a:lnTo>
                      <a:pt x="839" y="59"/>
                    </a:lnTo>
                    <a:lnTo>
                      <a:pt x="835" y="58"/>
                    </a:lnTo>
                    <a:lnTo>
                      <a:pt x="843" y="58"/>
                    </a:lnTo>
                    <a:lnTo>
                      <a:pt x="851" y="58"/>
                    </a:lnTo>
                    <a:lnTo>
                      <a:pt x="843" y="66"/>
                    </a:lnTo>
                    <a:lnTo>
                      <a:pt x="843" y="62"/>
                    </a:lnTo>
                    <a:cubicBezTo>
                      <a:pt x="843" y="58"/>
                      <a:pt x="847" y="54"/>
                      <a:pt x="851" y="54"/>
                    </a:cubicBezTo>
                    <a:lnTo>
                      <a:pt x="855" y="54"/>
                    </a:lnTo>
                    <a:cubicBezTo>
                      <a:pt x="858" y="54"/>
                      <a:pt x="860" y="55"/>
                      <a:pt x="861" y="57"/>
                    </a:cubicBezTo>
                    <a:lnTo>
                      <a:pt x="870" y="67"/>
                    </a:lnTo>
                    <a:lnTo>
                      <a:pt x="863" y="64"/>
                    </a:lnTo>
                    <a:lnTo>
                      <a:pt x="884" y="64"/>
                    </a:lnTo>
                    <a:lnTo>
                      <a:pt x="882" y="65"/>
                    </a:lnTo>
                    <a:lnTo>
                      <a:pt x="903" y="61"/>
                    </a:lnTo>
                    <a:lnTo>
                      <a:pt x="928" y="58"/>
                    </a:lnTo>
                    <a:lnTo>
                      <a:pt x="953" y="58"/>
                    </a:lnTo>
                    <a:cubicBezTo>
                      <a:pt x="957" y="58"/>
                      <a:pt x="961" y="61"/>
                      <a:pt x="961" y="66"/>
                    </a:cubicBezTo>
                    <a:lnTo>
                      <a:pt x="961" y="76"/>
                    </a:lnTo>
                    <a:lnTo>
                      <a:pt x="953" y="68"/>
                    </a:lnTo>
                    <a:lnTo>
                      <a:pt x="1002" y="68"/>
                    </a:lnTo>
                    <a:cubicBezTo>
                      <a:pt x="1005" y="68"/>
                      <a:pt x="1008" y="70"/>
                      <a:pt x="1009" y="73"/>
                    </a:cubicBezTo>
                    <a:lnTo>
                      <a:pt x="1013" y="87"/>
                    </a:lnTo>
                    <a:lnTo>
                      <a:pt x="1006" y="81"/>
                    </a:lnTo>
                    <a:lnTo>
                      <a:pt x="1042" y="81"/>
                    </a:lnTo>
                    <a:lnTo>
                      <a:pt x="1034" y="89"/>
                    </a:lnTo>
                    <a:lnTo>
                      <a:pt x="1034" y="72"/>
                    </a:lnTo>
                    <a:cubicBezTo>
                      <a:pt x="1034" y="68"/>
                      <a:pt x="1038" y="64"/>
                      <a:pt x="1042" y="64"/>
                    </a:cubicBezTo>
                    <a:lnTo>
                      <a:pt x="1067" y="64"/>
                    </a:lnTo>
                    <a:cubicBezTo>
                      <a:pt x="1067" y="64"/>
                      <a:pt x="1068" y="64"/>
                      <a:pt x="1068" y="65"/>
                    </a:cubicBezTo>
                    <a:lnTo>
                      <a:pt x="1089" y="68"/>
                    </a:lnTo>
                    <a:cubicBezTo>
                      <a:pt x="1089" y="68"/>
                      <a:pt x="1090" y="68"/>
                      <a:pt x="1091" y="69"/>
                    </a:cubicBezTo>
                    <a:lnTo>
                      <a:pt x="1127" y="85"/>
                    </a:lnTo>
                    <a:cubicBezTo>
                      <a:pt x="1130" y="87"/>
                      <a:pt x="1132" y="89"/>
                      <a:pt x="1132" y="92"/>
                    </a:cubicBezTo>
                    <a:lnTo>
                      <a:pt x="1148" y="641"/>
                    </a:lnTo>
                    <a:close/>
                    <a:moveTo>
                      <a:pt x="14184" y="1170"/>
                    </a:moveTo>
                    <a:lnTo>
                      <a:pt x="14194" y="1159"/>
                    </a:lnTo>
                    <a:lnTo>
                      <a:pt x="14202" y="1172"/>
                    </a:lnTo>
                    <a:lnTo>
                      <a:pt x="14195" y="1168"/>
                    </a:lnTo>
                    <a:lnTo>
                      <a:pt x="14208" y="1168"/>
                    </a:lnTo>
                    <a:lnTo>
                      <a:pt x="14200" y="1176"/>
                    </a:lnTo>
                    <a:lnTo>
                      <a:pt x="14200" y="1170"/>
                    </a:lnTo>
                    <a:lnTo>
                      <a:pt x="14206" y="1177"/>
                    </a:lnTo>
                    <a:lnTo>
                      <a:pt x="14193" y="1174"/>
                    </a:lnTo>
                    <a:lnTo>
                      <a:pt x="14184" y="1170"/>
                    </a:lnTo>
                    <a:close/>
                    <a:moveTo>
                      <a:pt x="14198" y="1159"/>
                    </a:moveTo>
                    <a:lnTo>
                      <a:pt x="14210" y="1162"/>
                    </a:lnTo>
                    <a:cubicBezTo>
                      <a:pt x="14213" y="1163"/>
                      <a:pt x="14216" y="1166"/>
                      <a:pt x="14216" y="1170"/>
                    </a:cubicBezTo>
                    <a:lnTo>
                      <a:pt x="14216" y="1176"/>
                    </a:lnTo>
                    <a:cubicBezTo>
                      <a:pt x="14216" y="1181"/>
                      <a:pt x="14212" y="1184"/>
                      <a:pt x="14208" y="1184"/>
                    </a:cubicBezTo>
                    <a:lnTo>
                      <a:pt x="14195" y="1184"/>
                    </a:lnTo>
                    <a:cubicBezTo>
                      <a:pt x="14193" y="1184"/>
                      <a:pt x="14190" y="1183"/>
                      <a:pt x="14189" y="1181"/>
                    </a:cubicBezTo>
                    <a:lnTo>
                      <a:pt x="14180" y="1167"/>
                    </a:lnTo>
                    <a:cubicBezTo>
                      <a:pt x="14179" y="1164"/>
                      <a:pt x="14179" y="1160"/>
                      <a:pt x="14181" y="1158"/>
                    </a:cubicBezTo>
                    <a:cubicBezTo>
                      <a:pt x="14183" y="1155"/>
                      <a:pt x="14187" y="1154"/>
                      <a:pt x="14190" y="1156"/>
                    </a:cubicBezTo>
                    <a:lnTo>
                      <a:pt x="14198" y="1159"/>
                    </a:lnTo>
                    <a:close/>
                    <a:moveTo>
                      <a:pt x="14319" y="1157"/>
                    </a:moveTo>
                    <a:lnTo>
                      <a:pt x="14322" y="1158"/>
                    </a:lnTo>
                    <a:lnTo>
                      <a:pt x="14318" y="1158"/>
                    </a:lnTo>
                    <a:lnTo>
                      <a:pt x="14326" y="1150"/>
                    </a:lnTo>
                    <a:lnTo>
                      <a:pt x="14326" y="1153"/>
                    </a:lnTo>
                    <a:lnTo>
                      <a:pt x="14323" y="1147"/>
                    </a:lnTo>
                    <a:lnTo>
                      <a:pt x="14327" y="1150"/>
                    </a:lnTo>
                    <a:lnTo>
                      <a:pt x="14335" y="1157"/>
                    </a:lnTo>
                    <a:lnTo>
                      <a:pt x="14323" y="1159"/>
                    </a:lnTo>
                    <a:lnTo>
                      <a:pt x="14327" y="1152"/>
                    </a:lnTo>
                    <a:lnTo>
                      <a:pt x="14329" y="1162"/>
                    </a:lnTo>
                    <a:lnTo>
                      <a:pt x="14325" y="1159"/>
                    </a:lnTo>
                    <a:lnTo>
                      <a:pt x="14327" y="1160"/>
                    </a:lnTo>
                    <a:lnTo>
                      <a:pt x="14319" y="1157"/>
                    </a:lnTo>
                    <a:close/>
                    <a:moveTo>
                      <a:pt x="14333" y="1146"/>
                    </a:moveTo>
                    <a:cubicBezTo>
                      <a:pt x="14334" y="1146"/>
                      <a:pt x="14334" y="1146"/>
                      <a:pt x="14335" y="1147"/>
                    </a:cubicBezTo>
                    <a:lnTo>
                      <a:pt x="14339" y="1150"/>
                    </a:lnTo>
                    <a:cubicBezTo>
                      <a:pt x="14342" y="1153"/>
                      <a:pt x="14343" y="1157"/>
                      <a:pt x="14341" y="1160"/>
                    </a:cubicBezTo>
                    <a:lnTo>
                      <a:pt x="14337" y="1167"/>
                    </a:lnTo>
                    <a:cubicBezTo>
                      <a:pt x="14335" y="1169"/>
                      <a:pt x="14333" y="1171"/>
                      <a:pt x="14331" y="1171"/>
                    </a:cubicBezTo>
                    <a:cubicBezTo>
                      <a:pt x="14329" y="1171"/>
                      <a:pt x="14326" y="1171"/>
                      <a:pt x="14325" y="1169"/>
                    </a:cubicBezTo>
                    <a:lnTo>
                      <a:pt x="14317" y="1162"/>
                    </a:lnTo>
                    <a:lnTo>
                      <a:pt x="14312" y="1159"/>
                    </a:lnTo>
                    <a:cubicBezTo>
                      <a:pt x="14311" y="1158"/>
                      <a:pt x="14310" y="1155"/>
                      <a:pt x="14310" y="1153"/>
                    </a:cubicBezTo>
                    <a:lnTo>
                      <a:pt x="14310" y="1150"/>
                    </a:lnTo>
                    <a:cubicBezTo>
                      <a:pt x="14310" y="1145"/>
                      <a:pt x="14313" y="1142"/>
                      <a:pt x="14318" y="1142"/>
                    </a:cubicBezTo>
                    <a:lnTo>
                      <a:pt x="14322" y="1142"/>
                    </a:lnTo>
                    <a:cubicBezTo>
                      <a:pt x="14323" y="1142"/>
                      <a:pt x="14324" y="1142"/>
                      <a:pt x="14325" y="1142"/>
                    </a:cubicBezTo>
                    <a:lnTo>
                      <a:pt x="14333" y="1146"/>
                    </a:lnTo>
                    <a:close/>
                    <a:moveTo>
                      <a:pt x="14134" y="1144"/>
                    </a:moveTo>
                    <a:lnTo>
                      <a:pt x="14142" y="1138"/>
                    </a:lnTo>
                    <a:lnTo>
                      <a:pt x="14138" y="1152"/>
                    </a:lnTo>
                    <a:lnTo>
                      <a:pt x="14138" y="1150"/>
                    </a:lnTo>
                    <a:lnTo>
                      <a:pt x="14138" y="1156"/>
                    </a:lnTo>
                    <a:lnTo>
                      <a:pt x="14130" y="1148"/>
                    </a:lnTo>
                    <a:lnTo>
                      <a:pt x="14134" y="1148"/>
                    </a:lnTo>
                    <a:lnTo>
                      <a:pt x="14128" y="1152"/>
                    </a:lnTo>
                    <a:lnTo>
                      <a:pt x="14136" y="1139"/>
                    </a:lnTo>
                    <a:lnTo>
                      <a:pt x="14135" y="1143"/>
                    </a:lnTo>
                    <a:lnTo>
                      <a:pt x="14135" y="1136"/>
                    </a:lnTo>
                    <a:lnTo>
                      <a:pt x="14143" y="1144"/>
                    </a:lnTo>
                    <a:lnTo>
                      <a:pt x="14134" y="1144"/>
                    </a:lnTo>
                    <a:close/>
                    <a:moveTo>
                      <a:pt x="14143" y="1128"/>
                    </a:moveTo>
                    <a:cubicBezTo>
                      <a:pt x="14147" y="1128"/>
                      <a:pt x="14151" y="1132"/>
                      <a:pt x="14151" y="1136"/>
                    </a:cubicBezTo>
                    <a:lnTo>
                      <a:pt x="14151" y="1143"/>
                    </a:lnTo>
                    <a:cubicBezTo>
                      <a:pt x="14151" y="1144"/>
                      <a:pt x="14150" y="1146"/>
                      <a:pt x="14149" y="1147"/>
                    </a:cubicBezTo>
                    <a:lnTo>
                      <a:pt x="14141" y="1160"/>
                    </a:lnTo>
                    <a:cubicBezTo>
                      <a:pt x="14140" y="1163"/>
                      <a:pt x="14137" y="1164"/>
                      <a:pt x="14134" y="1164"/>
                    </a:cubicBezTo>
                    <a:lnTo>
                      <a:pt x="14130" y="1164"/>
                    </a:lnTo>
                    <a:cubicBezTo>
                      <a:pt x="14126" y="1164"/>
                      <a:pt x="14122" y="1161"/>
                      <a:pt x="14122" y="1156"/>
                    </a:cubicBezTo>
                    <a:lnTo>
                      <a:pt x="14122" y="1150"/>
                    </a:lnTo>
                    <a:cubicBezTo>
                      <a:pt x="14122" y="1149"/>
                      <a:pt x="14122" y="1148"/>
                      <a:pt x="14123" y="1147"/>
                    </a:cubicBezTo>
                    <a:lnTo>
                      <a:pt x="14127" y="1134"/>
                    </a:lnTo>
                    <a:cubicBezTo>
                      <a:pt x="14128" y="1130"/>
                      <a:pt x="14131" y="1128"/>
                      <a:pt x="14134" y="1128"/>
                    </a:cubicBezTo>
                    <a:lnTo>
                      <a:pt x="14143" y="1128"/>
                    </a:lnTo>
                    <a:close/>
                    <a:moveTo>
                      <a:pt x="14464" y="1137"/>
                    </a:moveTo>
                    <a:lnTo>
                      <a:pt x="14467" y="1137"/>
                    </a:lnTo>
                    <a:lnTo>
                      <a:pt x="14459" y="1140"/>
                    </a:lnTo>
                    <a:lnTo>
                      <a:pt x="14451" y="1143"/>
                    </a:lnTo>
                    <a:lnTo>
                      <a:pt x="14453" y="1130"/>
                    </a:lnTo>
                    <a:lnTo>
                      <a:pt x="14457" y="1133"/>
                    </a:lnTo>
                    <a:cubicBezTo>
                      <a:pt x="14459" y="1135"/>
                      <a:pt x="14460" y="1137"/>
                      <a:pt x="14460" y="1139"/>
                    </a:cubicBezTo>
                    <a:lnTo>
                      <a:pt x="14460" y="1143"/>
                    </a:lnTo>
                    <a:lnTo>
                      <a:pt x="14452" y="1135"/>
                    </a:lnTo>
                    <a:lnTo>
                      <a:pt x="14472" y="1135"/>
                    </a:lnTo>
                    <a:lnTo>
                      <a:pt x="14469" y="1150"/>
                    </a:lnTo>
                    <a:lnTo>
                      <a:pt x="14461" y="1147"/>
                    </a:lnTo>
                    <a:cubicBezTo>
                      <a:pt x="14458" y="1146"/>
                      <a:pt x="14457" y="1143"/>
                      <a:pt x="14456" y="1141"/>
                    </a:cubicBezTo>
                    <a:cubicBezTo>
                      <a:pt x="14456" y="1138"/>
                      <a:pt x="14457" y="1135"/>
                      <a:pt x="14459" y="1133"/>
                    </a:cubicBezTo>
                    <a:lnTo>
                      <a:pt x="14467" y="1127"/>
                    </a:lnTo>
                    <a:lnTo>
                      <a:pt x="14464" y="1133"/>
                    </a:lnTo>
                    <a:lnTo>
                      <a:pt x="14464" y="1129"/>
                    </a:lnTo>
                    <a:lnTo>
                      <a:pt x="14472" y="1137"/>
                    </a:lnTo>
                    <a:lnTo>
                      <a:pt x="14464" y="1137"/>
                    </a:lnTo>
                    <a:close/>
                    <a:moveTo>
                      <a:pt x="14472" y="1121"/>
                    </a:moveTo>
                    <a:cubicBezTo>
                      <a:pt x="14477" y="1121"/>
                      <a:pt x="14480" y="1125"/>
                      <a:pt x="14480" y="1129"/>
                    </a:cubicBezTo>
                    <a:lnTo>
                      <a:pt x="14480" y="1133"/>
                    </a:lnTo>
                    <a:cubicBezTo>
                      <a:pt x="14480" y="1135"/>
                      <a:pt x="14479" y="1137"/>
                      <a:pt x="14477" y="1139"/>
                    </a:cubicBezTo>
                    <a:lnTo>
                      <a:pt x="14469" y="1146"/>
                    </a:lnTo>
                    <a:lnTo>
                      <a:pt x="14467" y="1132"/>
                    </a:lnTo>
                    <a:lnTo>
                      <a:pt x="14475" y="1135"/>
                    </a:lnTo>
                    <a:cubicBezTo>
                      <a:pt x="14479" y="1137"/>
                      <a:pt x="14481" y="1141"/>
                      <a:pt x="14480" y="1144"/>
                    </a:cubicBezTo>
                    <a:cubicBezTo>
                      <a:pt x="14479" y="1148"/>
                      <a:pt x="14476" y="1151"/>
                      <a:pt x="14472" y="1151"/>
                    </a:cubicBezTo>
                    <a:lnTo>
                      <a:pt x="14452" y="1151"/>
                    </a:lnTo>
                    <a:cubicBezTo>
                      <a:pt x="14448" y="1151"/>
                      <a:pt x="14444" y="1147"/>
                      <a:pt x="14444" y="1143"/>
                    </a:cubicBezTo>
                    <a:lnTo>
                      <a:pt x="14444" y="1139"/>
                    </a:lnTo>
                    <a:lnTo>
                      <a:pt x="14447" y="1146"/>
                    </a:lnTo>
                    <a:lnTo>
                      <a:pt x="14443" y="1142"/>
                    </a:lnTo>
                    <a:cubicBezTo>
                      <a:pt x="14441" y="1140"/>
                      <a:pt x="14440" y="1138"/>
                      <a:pt x="14440" y="1135"/>
                    </a:cubicBezTo>
                    <a:cubicBezTo>
                      <a:pt x="14440" y="1132"/>
                      <a:pt x="14442" y="1130"/>
                      <a:pt x="14445" y="1129"/>
                    </a:cubicBezTo>
                    <a:lnTo>
                      <a:pt x="14453" y="1125"/>
                    </a:lnTo>
                    <a:lnTo>
                      <a:pt x="14461" y="1122"/>
                    </a:lnTo>
                    <a:cubicBezTo>
                      <a:pt x="14462" y="1122"/>
                      <a:pt x="14463" y="1121"/>
                      <a:pt x="14464" y="1121"/>
                    </a:cubicBezTo>
                    <a:lnTo>
                      <a:pt x="14472" y="1121"/>
                    </a:lnTo>
                    <a:close/>
                    <a:moveTo>
                      <a:pt x="13884" y="1097"/>
                    </a:moveTo>
                    <a:lnTo>
                      <a:pt x="13893" y="1084"/>
                    </a:lnTo>
                    <a:lnTo>
                      <a:pt x="13905" y="1101"/>
                    </a:lnTo>
                    <a:lnTo>
                      <a:pt x="13900" y="1098"/>
                    </a:lnTo>
                    <a:lnTo>
                      <a:pt x="13913" y="1101"/>
                    </a:lnTo>
                    <a:lnTo>
                      <a:pt x="13907" y="1117"/>
                    </a:lnTo>
                    <a:lnTo>
                      <a:pt x="13899" y="1113"/>
                    </a:lnTo>
                    <a:cubicBezTo>
                      <a:pt x="13896" y="1112"/>
                      <a:pt x="13894" y="1109"/>
                      <a:pt x="13894" y="1106"/>
                    </a:cubicBezTo>
                    <a:lnTo>
                      <a:pt x="13894" y="1102"/>
                    </a:lnTo>
                    <a:cubicBezTo>
                      <a:pt x="13894" y="1099"/>
                      <a:pt x="13897" y="1096"/>
                      <a:pt x="13900" y="1095"/>
                    </a:cubicBezTo>
                    <a:lnTo>
                      <a:pt x="13912" y="1091"/>
                    </a:lnTo>
                    <a:lnTo>
                      <a:pt x="13909" y="1105"/>
                    </a:lnTo>
                    <a:lnTo>
                      <a:pt x="13905" y="1102"/>
                    </a:lnTo>
                    <a:lnTo>
                      <a:pt x="13908" y="1103"/>
                    </a:lnTo>
                    <a:lnTo>
                      <a:pt x="13884" y="1097"/>
                    </a:lnTo>
                    <a:close/>
                    <a:moveTo>
                      <a:pt x="13913" y="1088"/>
                    </a:moveTo>
                    <a:cubicBezTo>
                      <a:pt x="13914" y="1088"/>
                      <a:pt x="13915" y="1089"/>
                      <a:pt x="13916" y="1090"/>
                    </a:cubicBezTo>
                    <a:lnTo>
                      <a:pt x="13920" y="1093"/>
                    </a:lnTo>
                    <a:cubicBezTo>
                      <a:pt x="13922" y="1095"/>
                      <a:pt x="13923" y="1098"/>
                      <a:pt x="13922" y="1101"/>
                    </a:cubicBezTo>
                    <a:cubicBezTo>
                      <a:pt x="13922" y="1104"/>
                      <a:pt x="13920" y="1106"/>
                      <a:pt x="13917" y="1107"/>
                    </a:cubicBezTo>
                    <a:lnTo>
                      <a:pt x="13904" y="1110"/>
                    </a:lnTo>
                    <a:lnTo>
                      <a:pt x="13910" y="1102"/>
                    </a:lnTo>
                    <a:lnTo>
                      <a:pt x="13910" y="1106"/>
                    </a:lnTo>
                    <a:lnTo>
                      <a:pt x="13905" y="1098"/>
                    </a:lnTo>
                    <a:lnTo>
                      <a:pt x="13914" y="1102"/>
                    </a:lnTo>
                    <a:cubicBezTo>
                      <a:pt x="13917" y="1103"/>
                      <a:pt x="13919" y="1108"/>
                      <a:pt x="13918" y="1112"/>
                    </a:cubicBezTo>
                    <a:cubicBezTo>
                      <a:pt x="13917" y="1116"/>
                      <a:pt x="13912" y="1118"/>
                      <a:pt x="13908" y="1117"/>
                    </a:cubicBezTo>
                    <a:lnTo>
                      <a:pt x="13896" y="1114"/>
                    </a:lnTo>
                    <a:cubicBezTo>
                      <a:pt x="13894" y="1113"/>
                      <a:pt x="13893" y="1112"/>
                      <a:pt x="13892" y="1110"/>
                    </a:cubicBezTo>
                    <a:lnTo>
                      <a:pt x="13880" y="1094"/>
                    </a:lnTo>
                    <a:cubicBezTo>
                      <a:pt x="13878" y="1091"/>
                      <a:pt x="13878" y="1087"/>
                      <a:pt x="13879" y="1084"/>
                    </a:cubicBezTo>
                    <a:cubicBezTo>
                      <a:pt x="13881" y="1082"/>
                      <a:pt x="13885" y="1080"/>
                      <a:pt x="13888" y="1081"/>
                    </a:cubicBezTo>
                    <a:lnTo>
                      <a:pt x="13913" y="1088"/>
                    </a:lnTo>
                    <a:close/>
                    <a:moveTo>
                      <a:pt x="14704" y="1075"/>
                    </a:moveTo>
                    <a:lnTo>
                      <a:pt x="14719" y="1080"/>
                    </a:lnTo>
                    <a:lnTo>
                      <a:pt x="14699" y="1110"/>
                    </a:lnTo>
                    <a:lnTo>
                      <a:pt x="14691" y="1098"/>
                    </a:lnTo>
                    <a:lnTo>
                      <a:pt x="14711" y="1095"/>
                    </a:lnTo>
                    <a:lnTo>
                      <a:pt x="14704" y="1102"/>
                    </a:lnTo>
                    <a:lnTo>
                      <a:pt x="14704" y="1086"/>
                    </a:lnTo>
                    <a:lnTo>
                      <a:pt x="14704" y="1075"/>
                    </a:lnTo>
                    <a:close/>
                    <a:moveTo>
                      <a:pt x="14720" y="1086"/>
                    </a:moveTo>
                    <a:lnTo>
                      <a:pt x="14720" y="1102"/>
                    </a:lnTo>
                    <a:cubicBezTo>
                      <a:pt x="14720" y="1106"/>
                      <a:pt x="14718" y="1110"/>
                      <a:pt x="14714" y="1110"/>
                    </a:cubicBezTo>
                    <a:lnTo>
                      <a:pt x="14693" y="1114"/>
                    </a:lnTo>
                    <a:cubicBezTo>
                      <a:pt x="14690" y="1114"/>
                      <a:pt x="14687" y="1113"/>
                      <a:pt x="14685" y="1110"/>
                    </a:cubicBezTo>
                    <a:cubicBezTo>
                      <a:pt x="14684" y="1107"/>
                      <a:pt x="14684" y="1104"/>
                      <a:pt x="14685" y="1101"/>
                    </a:cubicBezTo>
                    <a:lnTo>
                      <a:pt x="14706" y="1071"/>
                    </a:lnTo>
                    <a:cubicBezTo>
                      <a:pt x="14708" y="1068"/>
                      <a:pt x="14711" y="1067"/>
                      <a:pt x="14715" y="1068"/>
                    </a:cubicBezTo>
                    <a:cubicBezTo>
                      <a:pt x="14718" y="1069"/>
                      <a:pt x="14720" y="1072"/>
                      <a:pt x="14720" y="1075"/>
                    </a:cubicBezTo>
                    <a:lnTo>
                      <a:pt x="14720" y="1086"/>
                    </a:lnTo>
                    <a:close/>
                    <a:moveTo>
                      <a:pt x="14539" y="672"/>
                    </a:moveTo>
                    <a:lnTo>
                      <a:pt x="14549" y="667"/>
                    </a:lnTo>
                    <a:lnTo>
                      <a:pt x="14545" y="681"/>
                    </a:lnTo>
                    <a:cubicBezTo>
                      <a:pt x="14544" y="684"/>
                      <a:pt x="14541" y="686"/>
                      <a:pt x="14537" y="686"/>
                    </a:cubicBezTo>
                    <a:lnTo>
                      <a:pt x="14529" y="686"/>
                    </a:lnTo>
                    <a:lnTo>
                      <a:pt x="14536" y="682"/>
                    </a:lnTo>
                    <a:lnTo>
                      <a:pt x="14532" y="689"/>
                    </a:lnTo>
                    <a:lnTo>
                      <a:pt x="14533" y="685"/>
                    </a:lnTo>
                    <a:lnTo>
                      <a:pt x="14533" y="692"/>
                    </a:lnTo>
                    <a:lnTo>
                      <a:pt x="14528" y="684"/>
                    </a:lnTo>
                    <a:lnTo>
                      <a:pt x="14545" y="691"/>
                    </a:lnTo>
                    <a:cubicBezTo>
                      <a:pt x="14546" y="692"/>
                      <a:pt x="14547" y="693"/>
                      <a:pt x="14548" y="694"/>
                    </a:cubicBezTo>
                    <a:lnTo>
                      <a:pt x="14552" y="701"/>
                    </a:lnTo>
                    <a:lnTo>
                      <a:pt x="14543" y="698"/>
                    </a:lnTo>
                    <a:lnTo>
                      <a:pt x="14576" y="687"/>
                    </a:lnTo>
                    <a:lnTo>
                      <a:pt x="14573" y="689"/>
                    </a:lnTo>
                    <a:lnTo>
                      <a:pt x="14577" y="686"/>
                    </a:lnTo>
                    <a:lnTo>
                      <a:pt x="14574" y="692"/>
                    </a:lnTo>
                    <a:lnTo>
                      <a:pt x="14574" y="688"/>
                    </a:lnTo>
                    <a:lnTo>
                      <a:pt x="14574" y="678"/>
                    </a:lnTo>
                    <a:lnTo>
                      <a:pt x="14579" y="686"/>
                    </a:lnTo>
                    <a:lnTo>
                      <a:pt x="14571" y="682"/>
                    </a:lnTo>
                    <a:lnTo>
                      <a:pt x="14539" y="672"/>
                    </a:lnTo>
                    <a:close/>
                    <a:moveTo>
                      <a:pt x="14577" y="668"/>
                    </a:moveTo>
                    <a:lnTo>
                      <a:pt x="14585" y="671"/>
                    </a:lnTo>
                    <a:cubicBezTo>
                      <a:pt x="14588" y="672"/>
                      <a:pt x="14590" y="675"/>
                      <a:pt x="14590" y="678"/>
                    </a:cubicBezTo>
                    <a:lnTo>
                      <a:pt x="14590" y="688"/>
                    </a:lnTo>
                    <a:lnTo>
                      <a:pt x="14590" y="692"/>
                    </a:lnTo>
                    <a:cubicBezTo>
                      <a:pt x="14590" y="694"/>
                      <a:pt x="14589" y="696"/>
                      <a:pt x="14587" y="698"/>
                    </a:cubicBezTo>
                    <a:lnTo>
                      <a:pt x="14583" y="701"/>
                    </a:lnTo>
                    <a:cubicBezTo>
                      <a:pt x="14582" y="702"/>
                      <a:pt x="14581" y="702"/>
                      <a:pt x="14580" y="703"/>
                    </a:cubicBezTo>
                    <a:lnTo>
                      <a:pt x="14548" y="713"/>
                    </a:lnTo>
                    <a:cubicBezTo>
                      <a:pt x="14544" y="714"/>
                      <a:pt x="14541" y="713"/>
                      <a:pt x="14539" y="709"/>
                    </a:cubicBezTo>
                    <a:lnTo>
                      <a:pt x="14535" y="703"/>
                    </a:lnTo>
                    <a:lnTo>
                      <a:pt x="14538" y="706"/>
                    </a:lnTo>
                    <a:lnTo>
                      <a:pt x="14522" y="699"/>
                    </a:lnTo>
                    <a:cubicBezTo>
                      <a:pt x="14519" y="698"/>
                      <a:pt x="14517" y="695"/>
                      <a:pt x="14517" y="692"/>
                    </a:cubicBezTo>
                    <a:lnTo>
                      <a:pt x="14517" y="685"/>
                    </a:lnTo>
                    <a:cubicBezTo>
                      <a:pt x="14517" y="684"/>
                      <a:pt x="14518" y="682"/>
                      <a:pt x="14518" y="681"/>
                    </a:cubicBezTo>
                    <a:lnTo>
                      <a:pt x="14522" y="674"/>
                    </a:lnTo>
                    <a:cubicBezTo>
                      <a:pt x="14524" y="672"/>
                      <a:pt x="14526" y="670"/>
                      <a:pt x="14529" y="670"/>
                    </a:cubicBezTo>
                    <a:lnTo>
                      <a:pt x="14537" y="670"/>
                    </a:lnTo>
                    <a:lnTo>
                      <a:pt x="14530" y="676"/>
                    </a:lnTo>
                    <a:lnTo>
                      <a:pt x="14534" y="663"/>
                    </a:lnTo>
                    <a:cubicBezTo>
                      <a:pt x="14534" y="660"/>
                      <a:pt x="14536" y="659"/>
                      <a:pt x="14538" y="658"/>
                    </a:cubicBezTo>
                    <a:cubicBezTo>
                      <a:pt x="14540" y="657"/>
                      <a:pt x="14542" y="657"/>
                      <a:pt x="14544" y="657"/>
                    </a:cubicBezTo>
                    <a:lnTo>
                      <a:pt x="14577" y="668"/>
                    </a:lnTo>
                    <a:close/>
                    <a:moveTo>
                      <a:pt x="14585" y="499"/>
                    </a:moveTo>
                    <a:lnTo>
                      <a:pt x="14598" y="494"/>
                    </a:lnTo>
                    <a:lnTo>
                      <a:pt x="14594" y="528"/>
                    </a:lnTo>
                    <a:lnTo>
                      <a:pt x="14583" y="520"/>
                    </a:lnTo>
                    <a:lnTo>
                      <a:pt x="14611" y="506"/>
                    </a:lnTo>
                    <a:cubicBezTo>
                      <a:pt x="14612" y="506"/>
                      <a:pt x="14614" y="505"/>
                      <a:pt x="14615" y="505"/>
                    </a:cubicBezTo>
                    <a:lnTo>
                      <a:pt x="14631" y="505"/>
                    </a:lnTo>
                    <a:cubicBezTo>
                      <a:pt x="14632" y="505"/>
                      <a:pt x="14633" y="505"/>
                      <a:pt x="14634" y="506"/>
                    </a:cubicBezTo>
                    <a:lnTo>
                      <a:pt x="14654" y="512"/>
                    </a:lnTo>
                    <a:cubicBezTo>
                      <a:pt x="14654" y="513"/>
                      <a:pt x="14655" y="513"/>
                      <a:pt x="14655" y="513"/>
                    </a:cubicBezTo>
                    <a:lnTo>
                      <a:pt x="14680" y="527"/>
                    </a:lnTo>
                    <a:cubicBezTo>
                      <a:pt x="14682" y="528"/>
                      <a:pt x="14684" y="530"/>
                      <a:pt x="14684" y="533"/>
                    </a:cubicBezTo>
                    <a:cubicBezTo>
                      <a:pt x="14684" y="535"/>
                      <a:pt x="14683" y="538"/>
                      <a:pt x="14681" y="540"/>
                    </a:cubicBezTo>
                    <a:lnTo>
                      <a:pt x="14677" y="543"/>
                    </a:lnTo>
                    <a:lnTo>
                      <a:pt x="14677" y="531"/>
                    </a:lnTo>
                    <a:lnTo>
                      <a:pt x="14681" y="534"/>
                    </a:lnTo>
                    <a:lnTo>
                      <a:pt x="14696" y="544"/>
                    </a:lnTo>
                    <a:lnTo>
                      <a:pt x="14684" y="548"/>
                    </a:lnTo>
                    <a:lnTo>
                      <a:pt x="14689" y="535"/>
                    </a:lnTo>
                    <a:lnTo>
                      <a:pt x="14688" y="537"/>
                    </a:lnTo>
                    <a:lnTo>
                      <a:pt x="14688" y="530"/>
                    </a:lnTo>
                    <a:cubicBezTo>
                      <a:pt x="14688" y="527"/>
                      <a:pt x="14690" y="524"/>
                      <a:pt x="14693" y="523"/>
                    </a:cubicBezTo>
                    <a:lnTo>
                      <a:pt x="14701" y="519"/>
                    </a:lnTo>
                    <a:lnTo>
                      <a:pt x="14702" y="535"/>
                    </a:lnTo>
                    <a:lnTo>
                      <a:pt x="14690" y="531"/>
                    </a:lnTo>
                    <a:lnTo>
                      <a:pt x="14692" y="531"/>
                    </a:lnTo>
                    <a:lnTo>
                      <a:pt x="14688" y="531"/>
                    </a:lnTo>
                    <a:lnTo>
                      <a:pt x="14680" y="531"/>
                    </a:lnTo>
                    <a:cubicBezTo>
                      <a:pt x="14678" y="531"/>
                      <a:pt x="14676" y="531"/>
                      <a:pt x="14675" y="530"/>
                    </a:cubicBezTo>
                    <a:lnTo>
                      <a:pt x="14671" y="526"/>
                    </a:lnTo>
                    <a:cubicBezTo>
                      <a:pt x="14670" y="526"/>
                      <a:pt x="14669" y="525"/>
                      <a:pt x="14669" y="524"/>
                    </a:cubicBezTo>
                    <a:lnTo>
                      <a:pt x="14665" y="518"/>
                    </a:lnTo>
                    <a:lnTo>
                      <a:pt x="14657" y="508"/>
                    </a:lnTo>
                    <a:lnTo>
                      <a:pt x="14661" y="511"/>
                    </a:lnTo>
                    <a:lnTo>
                      <a:pt x="14652" y="507"/>
                    </a:lnTo>
                    <a:cubicBezTo>
                      <a:pt x="14652" y="507"/>
                      <a:pt x="14651" y="507"/>
                      <a:pt x="14650" y="506"/>
                    </a:cubicBezTo>
                    <a:lnTo>
                      <a:pt x="14642" y="499"/>
                    </a:lnTo>
                    <a:lnTo>
                      <a:pt x="14650" y="501"/>
                    </a:lnTo>
                    <a:lnTo>
                      <a:pt x="14642" y="504"/>
                    </a:lnTo>
                    <a:cubicBezTo>
                      <a:pt x="14642" y="504"/>
                      <a:pt x="14641" y="504"/>
                      <a:pt x="14641" y="504"/>
                    </a:cubicBezTo>
                    <a:lnTo>
                      <a:pt x="14625" y="508"/>
                    </a:lnTo>
                    <a:lnTo>
                      <a:pt x="14597" y="518"/>
                    </a:lnTo>
                    <a:cubicBezTo>
                      <a:pt x="14595" y="518"/>
                      <a:pt x="14592" y="518"/>
                      <a:pt x="14590" y="517"/>
                    </a:cubicBezTo>
                    <a:cubicBezTo>
                      <a:pt x="14588" y="515"/>
                      <a:pt x="14586" y="513"/>
                      <a:pt x="14586" y="510"/>
                    </a:cubicBezTo>
                    <a:lnTo>
                      <a:pt x="14586" y="500"/>
                    </a:lnTo>
                    <a:lnTo>
                      <a:pt x="14586" y="497"/>
                    </a:lnTo>
                    <a:lnTo>
                      <a:pt x="14589" y="503"/>
                    </a:lnTo>
                    <a:lnTo>
                      <a:pt x="14585" y="499"/>
                    </a:lnTo>
                    <a:close/>
                    <a:moveTo>
                      <a:pt x="14600" y="490"/>
                    </a:moveTo>
                    <a:cubicBezTo>
                      <a:pt x="14601" y="492"/>
                      <a:pt x="14602" y="494"/>
                      <a:pt x="14602" y="497"/>
                    </a:cubicBezTo>
                    <a:lnTo>
                      <a:pt x="14602" y="500"/>
                    </a:lnTo>
                    <a:lnTo>
                      <a:pt x="14602" y="510"/>
                    </a:lnTo>
                    <a:lnTo>
                      <a:pt x="14592" y="502"/>
                    </a:lnTo>
                    <a:lnTo>
                      <a:pt x="14621" y="492"/>
                    </a:lnTo>
                    <a:lnTo>
                      <a:pt x="14638" y="489"/>
                    </a:lnTo>
                    <a:lnTo>
                      <a:pt x="14636" y="489"/>
                    </a:lnTo>
                    <a:lnTo>
                      <a:pt x="14644" y="486"/>
                    </a:lnTo>
                    <a:cubicBezTo>
                      <a:pt x="14647" y="485"/>
                      <a:pt x="14650" y="485"/>
                      <a:pt x="14652" y="487"/>
                    </a:cubicBezTo>
                    <a:lnTo>
                      <a:pt x="14661" y="494"/>
                    </a:lnTo>
                    <a:lnTo>
                      <a:pt x="14659" y="493"/>
                    </a:lnTo>
                    <a:lnTo>
                      <a:pt x="14667" y="496"/>
                    </a:lnTo>
                    <a:cubicBezTo>
                      <a:pt x="14668" y="496"/>
                      <a:pt x="14669" y="497"/>
                      <a:pt x="14670" y="498"/>
                    </a:cubicBezTo>
                    <a:lnTo>
                      <a:pt x="14679" y="509"/>
                    </a:lnTo>
                    <a:lnTo>
                      <a:pt x="14683" y="516"/>
                    </a:lnTo>
                    <a:lnTo>
                      <a:pt x="14681" y="514"/>
                    </a:lnTo>
                    <a:lnTo>
                      <a:pt x="14685" y="517"/>
                    </a:lnTo>
                    <a:lnTo>
                      <a:pt x="14680" y="515"/>
                    </a:lnTo>
                    <a:lnTo>
                      <a:pt x="14688" y="515"/>
                    </a:lnTo>
                    <a:lnTo>
                      <a:pt x="14692" y="515"/>
                    </a:lnTo>
                    <a:cubicBezTo>
                      <a:pt x="14693" y="515"/>
                      <a:pt x="14694" y="516"/>
                      <a:pt x="14694" y="516"/>
                    </a:cubicBezTo>
                    <a:lnTo>
                      <a:pt x="14706" y="519"/>
                    </a:lnTo>
                    <a:cubicBezTo>
                      <a:pt x="14710" y="520"/>
                      <a:pt x="14712" y="523"/>
                      <a:pt x="14712" y="526"/>
                    </a:cubicBezTo>
                    <a:cubicBezTo>
                      <a:pt x="14713" y="530"/>
                      <a:pt x="14711" y="533"/>
                      <a:pt x="14707" y="534"/>
                    </a:cubicBezTo>
                    <a:lnTo>
                      <a:pt x="14699" y="538"/>
                    </a:lnTo>
                    <a:lnTo>
                      <a:pt x="14704" y="530"/>
                    </a:lnTo>
                    <a:lnTo>
                      <a:pt x="14704" y="537"/>
                    </a:lnTo>
                    <a:cubicBezTo>
                      <a:pt x="14704" y="538"/>
                      <a:pt x="14704" y="538"/>
                      <a:pt x="14704" y="539"/>
                    </a:cubicBezTo>
                    <a:lnTo>
                      <a:pt x="14700" y="553"/>
                    </a:lnTo>
                    <a:cubicBezTo>
                      <a:pt x="14699" y="555"/>
                      <a:pt x="14697" y="557"/>
                      <a:pt x="14695" y="558"/>
                    </a:cubicBezTo>
                    <a:cubicBezTo>
                      <a:pt x="14693" y="559"/>
                      <a:pt x="14690" y="559"/>
                      <a:pt x="14688" y="557"/>
                    </a:cubicBezTo>
                    <a:lnTo>
                      <a:pt x="14671" y="546"/>
                    </a:lnTo>
                    <a:lnTo>
                      <a:pt x="14667" y="543"/>
                    </a:lnTo>
                    <a:cubicBezTo>
                      <a:pt x="14665" y="542"/>
                      <a:pt x="14664" y="539"/>
                      <a:pt x="14664" y="537"/>
                    </a:cubicBezTo>
                    <a:cubicBezTo>
                      <a:pt x="14664" y="535"/>
                      <a:pt x="14665" y="532"/>
                      <a:pt x="14667" y="531"/>
                    </a:cubicBezTo>
                    <a:lnTo>
                      <a:pt x="14671" y="527"/>
                    </a:lnTo>
                    <a:lnTo>
                      <a:pt x="14672" y="541"/>
                    </a:lnTo>
                    <a:lnTo>
                      <a:pt x="14648" y="527"/>
                    </a:lnTo>
                    <a:lnTo>
                      <a:pt x="14649" y="528"/>
                    </a:lnTo>
                    <a:lnTo>
                      <a:pt x="14629" y="521"/>
                    </a:lnTo>
                    <a:lnTo>
                      <a:pt x="14631" y="521"/>
                    </a:lnTo>
                    <a:lnTo>
                      <a:pt x="14615" y="521"/>
                    </a:lnTo>
                    <a:lnTo>
                      <a:pt x="14618" y="521"/>
                    </a:lnTo>
                    <a:lnTo>
                      <a:pt x="14590" y="534"/>
                    </a:lnTo>
                    <a:cubicBezTo>
                      <a:pt x="14587" y="535"/>
                      <a:pt x="14584" y="535"/>
                      <a:pt x="14582" y="533"/>
                    </a:cubicBezTo>
                    <a:cubicBezTo>
                      <a:pt x="14579" y="532"/>
                      <a:pt x="14578" y="529"/>
                      <a:pt x="14578" y="526"/>
                    </a:cubicBezTo>
                    <a:lnTo>
                      <a:pt x="14582" y="492"/>
                    </a:lnTo>
                    <a:cubicBezTo>
                      <a:pt x="14583" y="489"/>
                      <a:pt x="14585" y="487"/>
                      <a:pt x="14587" y="486"/>
                    </a:cubicBezTo>
                    <a:cubicBezTo>
                      <a:pt x="14590" y="485"/>
                      <a:pt x="14593" y="485"/>
                      <a:pt x="14595" y="487"/>
                    </a:cubicBezTo>
                    <a:lnTo>
                      <a:pt x="14600" y="490"/>
                    </a:lnTo>
                    <a:close/>
                    <a:moveTo>
                      <a:pt x="29" y="1057"/>
                    </a:moveTo>
                    <a:lnTo>
                      <a:pt x="35" y="1054"/>
                    </a:lnTo>
                    <a:lnTo>
                      <a:pt x="15" y="1077"/>
                    </a:lnTo>
                    <a:lnTo>
                      <a:pt x="16" y="1072"/>
                    </a:lnTo>
                    <a:lnTo>
                      <a:pt x="16" y="1079"/>
                    </a:lnTo>
                    <a:lnTo>
                      <a:pt x="5" y="1071"/>
                    </a:lnTo>
                    <a:lnTo>
                      <a:pt x="14" y="1068"/>
                    </a:lnTo>
                    <a:lnTo>
                      <a:pt x="9" y="1075"/>
                    </a:lnTo>
                    <a:lnTo>
                      <a:pt x="9" y="1069"/>
                    </a:lnTo>
                    <a:cubicBezTo>
                      <a:pt x="9" y="1066"/>
                      <a:pt x="10" y="1063"/>
                      <a:pt x="12" y="1062"/>
                    </a:cubicBezTo>
                    <a:lnTo>
                      <a:pt x="29" y="1052"/>
                    </a:lnTo>
                    <a:lnTo>
                      <a:pt x="26" y="1055"/>
                    </a:lnTo>
                    <a:lnTo>
                      <a:pt x="30" y="1048"/>
                    </a:lnTo>
                    <a:lnTo>
                      <a:pt x="29" y="1052"/>
                    </a:lnTo>
                    <a:lnTo>
                      <a:pt x="29" y="1049"/>
                    </a:lnTo>
                    <a:lnTo>
                      <a:pt x="37" y="1057"/>
                    </a:lnTo>
                    <a:lnTo>
                      <a:pt x="29" y="1057"/>
                    </a:lnTo>
                    <a:close/>
                    <a:moveTo>
                      <a:pt x="37" y="1041"/>
                    </a:moveTo>
                    <a:cubicBezTo>
                      <a:pt x="41" y="1041"/>
                      <a:pt x="45" y="1044"/>
                      <a:pt x="45" y="1049"/>
                    </a:cubicBezTo>
                    <a:lnTo>
                      <a:pt x="45" y="1052"/>
                    </a:lnTo>
                    <a:cubicBezTo>
                      <a:pt x="45" y="1053"/>
                      <a:pt x="45" y="1055"/>
                      <a:pt x="44" y="1056"/>
                    </a:cubicBezTo>
                    <a:lnTo>
                      <a:pt x="40" y="1063"/>
                    </a:lnTo>
                    <a:cubicBezTo>
                      <a:pt x="39" y="1064"/>
                      <a:pt x="38" y="1065"/>
                      <a:pt x="37" y="1065"/>
                    </a:cubicBezTo>
                    <a:lnTo>
                      <a:pt x="21" y="1076"/>
                    </a:lnTo>
                    <a:lnTo>
                      <a:pt x="25" y="1069"/>
                    </a:lnTo>
                    <a:lnTo>
                      <a:pt x="25" y="1075"/>
                    </a:lnTo>
                    <a:cubicBezTo>
                      <a:pt x="25" y="1079"/>
                      <a:pt x="23" y="1082"/>
                      <a:pt x="20" y="1083"/>
                    </a:cubicBezTo>
                    <a:lnTo>
                      <a:pt x="12" y="1086"/>
                    </a:lnTo>
                    <a:cubicBezTo>
                      <a:pt x="9" y="1087"/>
                      <a:pt x="6" y="1087"/>
                      <a:pt x="4" y="1086"/>
                    </a:cubicBezTo>
                    <a:cubicBezTo>
                      <a:pt x="2" y="1084"/>
                      <a:pt x="0" y="1082"/>
                      <a:pt x="0" y="1079"/>
                    </a:cubicBezTo>
                    <a:lnTo>
                      <a:pt x="0" y="1072"/>
                    </a:lnTo>
                    <a:cubicBezTo>
                      <a:pt x="0" y="1070"/>
                      <a:pt x="1" y="1068"/>
                      <a:pt x="2" y="1067"/>
                    </a:cubicBezTo>
                    <a:lnTo>
                      <a:pt x="23" y="1043"/>
                    </a:lnTo>
                    <a:cubicBezTo>
                      <a:pt x="24" y="1042"/>
                      <a:pt x="26" y="1041"/>
                      <a:pt x="29" y="1041"/>
                    </a:cubicBezTo>
                    <a:lnTo>
                      <a:pt x="37" y="1041"/>
                    </a:lnTo>
                    <a:close/>
                    <a:moveTo>
                      <a:pt x="78" y="1040"/>
                    </a:moveTo>
                    <a:lnTo>
                      <a:pt x="86" y="1032"/>
                    </a:lnTo>
                    <a:lnTo>
                      <a:pt x="86" y="1045"/>
                    </a:lnTo>
                    <a:cubicBezTo>
                      <a:pt x="86" y="1048"/>
                      <a:pt x="84" y="1051"/>
                      <a:pt x="82" y="1052"/>
                    </a:cubicBezTo>
                    <a:lnTo>
                      <a:pt x="53" y="1069"/>
                    </a:lnTo>
                    <a:lnTo>
                      <a:pt x="56" y="1066"/>
                    </a:lnTo>
                    <a:lnTo>
                      <a:pt x="52" y="1073"/>
                    </a:lnTo>
                    <a:lnTo>
                      <a:pt x="53" y="1069"/>
                    </a:lnTo>
                    <a:lnTo>
                      <a:pt x="53" y="1072"/>
                    </a:lnTo>
                    <a:lnTo>
                      <a:pt x="45" y="1064"/>
                    </a:lnTo>
                    <a:lnTo>
                      <a:pt x="49" y="1064"/>
                    </a:lnTo>
                    <a:lnTo>
                      <a:pt x="48" y="1064"/>
                    </a:lnTo>
                    <a:lnTo>
                      <a:pt x="68" y="1061"/>
                    </a:lnTo>
                    <a:lnTo>
                      <a:pt x="64" y="1063"/>
                    </a:lnTo>
                    <a:lnTo>
                      <a:pt x="85" y="1046"/>
                    </a:lnTo>
                    <a:lnTo>
                      <a:pt x="93" y="1039"/>
                    </a:lnTo>
                    <a:lnTo>
                      <a:pt x="90" y="1045"/>
                    </a:lnTo>
                    <a:lnTo>
                      <a:pt x="90" y="1042"/>
                    </a:lnTo>
                    <a:lnTo>
                      <a:pt x="95" y="1049"/>
                    </a:lnTo>
                    <a:lnTo>
                      <a:pt x="87" y="1046"/>
                    </a:lnTo>
                    <a:cubicBezTo>
                      <a:pt x="86" y="1046"/>
                      <a:pt x="85" y="1045"/>
                      <a:pt x="85" y="1045"/>
                    </a:cubicBezTo>
                    <a:lnTo>
                      <a:pt x="77" y="1038"/>
                    </a:lnTo>
                    <a:lnTo>
                      <a:pt x="82" y="1040"/>
                    </a:lnTo>
                    <a:lnTo>
                      <a:pt x="78" y="1040"/>
                    </a:lnTo>
                    <a:close/>
                    <a:moveTo>
                      <a:pt x="82" y="1024"/>
                    </a:moveTo>
                    <a:cubicBezTo>
                      <a:pt x="84" y="1024"/>
                      <a:pt x="85" y="1024"/>
                      <a:pt x="87" y="1026"/>
                    </a:cubicBezTo>
                    <a:lnTo>
                      <a:pt x="95" y="1032"/>
                    </a:lnTo>
                    <a:lnTo>
                      <a:pt x="93" y="1031"/>
                    </a:lnTo>
                    <a:lnTo>
                      <a:pt x="101" y="1034"/>
                    </a:lnTo>
                    <a:cubicBezTo>
                      <a:pt x="104" y="1036"/>
                      <a:pt x="106" y="1039"/>
                      <a:pt x="106" y="1042"/>
                    </a:cubicBezTo>
                    <a:lnTo>
                      <a:pt x="106" y="1045"/>
                    </a:lnTo>
                    <a:cubicBezTo>
                      <a:pt x="106" y="1048"/>
                      <a:pt x="105" y="1050"/>
                      <a:pt x="103" y="1051"/>
                    </a:cubicBezTo>
                    <a:lnTo>
                      <a:pt x="95" y="1058"/>
                    </a:lnTo>
                    <a:lnTo>
                      <a:pt x="75" y="1075"/>
                    </a:lnTo>
                    <a:cubicBezTo>
                      <a:pt x="74" y="1076"/>
                      <a:pt x="72" y="1076"/>
                      <a:pt x="71" y="1077"/>
                    </a:cubicBezTo>
                    <a:lnTo>
                      <a:pt x="50" y="1080"/>
                    </a:lnTo>
                    <a:cubicBezTo>
                      <a:pt x="50" y="1080"/>
                      <a:pt x="50" y="1080"/>
                      <a:pt x="49" y="1080"/>
                    </a:cubicBezTo>
                    <a:lnTo>
                      <a:pt x="45" y="1080"/>
                    </a:lnTo>
                    <a:cubicBezTo>
                      <a:pt x="41" y="1080"/>
                      <a:pt x="37" y="1077"/>
                      <a:pt x="37" y="1072"/>
                    </a:cubicBezTo>
                    <a:lnTo>
                      <a:pt x="37" y="1069"/>
                    </a:lnTo>
                    <a:cubicBezTo>
                      <a:pt x="37" y="1067"/>
                      <a:pt x="37" y="1066"/>
                      <a:pt x="38" y="1065"/>
                    </a:cubicBezTo>
                    <a:lnTo>
                      <a:pt x="42" y="1058"/>
                    </a:lnTo>
                    <a:cubicBezTo>
                      <a:pt x="43" y="1057"/>
                      <a:pt x="44" y="1056"/>
                      <a:pt x="45" y="1055"/>
                    </a:cubicBezTo>
                    <a:lnTo>
                      <a:pt x="74" y="1038"/>
                    </a:lnTo>
                    <a:lnTo>
                      <a:pt x="70" y="1045"/>
                    </a:lnTo>
                    <a:lnTo>
                      <a:pt x="70" y="1032"/>
                    </a:lnTo>
                    <a:cubicBezTo>
                      <a:pt x="70" y="1027"/>
                      <a:pt x="73" y="1024"/>
                      <a:pt x="78" y="1024"/>
                    </a:cubicBezTo>
                    <a:lnTo>
                      <a:pt x="82" y="1024"/>
                    </a:lnTo>
                    <a:close/>
                    <a:moveTo>
                      <a:pt x="1380" y="861"/>
                    </a:moveTo>
                    <a:lnTo>
                      <a:pt x="1388" y="850"/>
                    </a:lnTo>
                    <a:lnTo>
                      <a:pt x="1392" y="860"/>
                    </a:lnTo>
                    <a:lnTo>
                      <a:pt x="1376" y="863"/>
                    </a:lnTo>
                    <a:lnTo>
                      <a:pt x="1376" y="857"/>
                    </a:lnTo>
                    <a:lnTo>
                      <a:pt x="1376" y="853"/>
                    </a:lnTo>
                    <a:lnTo>
                      <a:pt x="1384" y="861"/>
                    </a:lnTo>
                    <a:lnTo>
                      <a:pt x="1380" y="861"/>
                    </a:lnTo>
                    <a:close/>
                    <a:moveTo>
                      <a:pt x="1384" y="845"/>
                    </a:moveTo>
                    <a:cubicBezTo>
                      <a:pt x="1389" y="845"/>
                      <a:pt x="1392" y="849"/>
                      <a:pt x="1392" y="853"/>
                    </a:cubicBezTo>
                    <a:lnTo>
                      <a:pt x="1392" y="857"/>
                    </a:lnTo>
                    <a:lnTo>
                      <a:pt x="1392" y="863"/>
                    </a:lnTo>
                    <a:cubicBezTo>
                      <a:pt x="1392" y="867"/>
                      <a:pt x="1390" y="871"/>
                      <a:pt x="1386" y="871"/>
                    </a:cubicBezTo>
                    <a:cubicBezTo>
                      <a:pt x="1382" y="872"/>
                      <a:pt x="1378" y="870"/>
                      <a:pt x="1377" y="866"/>
                    </a:cubicBezTo>
                    <a:lnTo>
                      <a:pt x="1373" y="856"/>
                    </a:lnTo>
                    <a:cubicBezTo>
                      <a:pt x="1372" y="854"/>
                      <a:pt x="1372" y="851"/>
                      <a:pt x="1374" y="849"/>
                    </a:cubicBezTo>
                    <a:cubicBezTo>
                      <a:pt x="1375" y="847"/>
                      <a:pt x="1378" y="845"/>
                      <a:pt x="1380" y="845"/>
                    </a:cubicBezTo>
                    <a:lnTo>
                      <a:pt x="1384" y="845"/>
                    </a:lnTo>
                    <a:close/>
                    <a:moveTo>
                      <a:pt x="1397" y="825"/>
                    </a:moveTo>
                    <a:lnTo>
                      <a:pt x="1401" y="825"/>
                    </a:lnTo>
                    <a:cubicBezTo>
                      <a:pt x="1403" y="825"/>
                      <a:pt x="1404" y="826"/>
                      <a:pt x="1406" y="827"/>
                    </a:cubicBezTo>
                    <a:lnTo>
                      <a:pt x="1410" y="830"/>
                    </a:lnTo>
                    <a:lnTo>
                      <a:pt x="1408" y="829"/>
                    </a:lnTo>
                    <a:lnTo>
                      <a:pt x="1416" y="832"/>
                    </a:lnTo>
                    <a:cubicBezTo>
                      <a:pt x="1420" y="834"/>
                      <a:pt x="1422" y="838"/>
                      <a:pt x="1421" y="842"/>
                    </a:cubicBezTo>
                    <a:cubicBezTo>
                      <a:pt x="1420" y="846"/>
                      <a:pt x="1416" y="848"/>
                      <a:pt x="1412" y="848"/>
                    </a:cubicBezTo>
                    <a:lnTo>
                      <a:pt x="1391" y="844"/>
                    </a:lnTo>
                    <a:cubicBezTo>
                      <a:pt x="1390" y="844"/>
                      <a:pt x="1389" y="844"/>
                      <a:pt x="1387" y="843"/>
                    </a:cubicBezTo>
                    <a:lnTo>
                      <a:pt x="1383" y="839"/>
                    </a:lnTo>
                    <a:cubicBezTo>
                      <a:pt x="1381" y="837"/>
                      <a:pt x="1380" y="834"/>
                      <a:pt x="1381" y="830"/>
                    </a:cubicBezTo>
                    <a:cubicBezTo>
                      <a:pt x="1382" y="827"/>
                      <a:pt x="1385" y="825"/>
                      <a:pt x="1388" y="825"/>
                    </a:cubicBezTo>
                    <a:lnTo>
                      <a:pt x="1397" y="825"/>
                    </a:lnTo>
                    <a:close/>
                    <a:moveTo>
                      <a:pt x="1388" y="841"/>
                    </a:moveTo>
                    <a:lnTo>
                      <a:pt x="1394" y="827"/>
                    </a:lnTo>
                    <a:lnTo>
                      <a:pt x="1398" y="830"/>
                    </a:lnTo>
                    <a:lnTo>
                      <a:pt x="1394" y="829"/>
                    </a:lnTo>
                    <a:lnTo>
                      <a:pt x="1414" y="832"/>
                    </a:lnTo>
                    <a:lnTo>
                      <a:pt x="1410" y="847"/>
                    </a:lnTo>
                    <a:lnTo>
                      <a:pt x="1402" y="844"/>
                    </a:lnTo>
                    <a:cubicBezTo>
                      <a:pt x="1401" y="844"/>
                      <a:pt x="1400" y="843"/>
                      <a:pt x="1400" y="843"/>
                    </a:cubicBezTo>
                    <a:lnTo>
                      <a:pt x="1396" y="839"/>
                    </a:lnTo>
                    <a:lnTo>
                      <a:pt x="1401" y="841"/>
                    </a:lnTo>
                    <a:lnTo>
                      <a:pt x="1397" y="841"/>
                    </a:lnTo>
                    <a:lnTo>
                      <a:pt x="1388" y="841"/>
                    </a:lnTo>
                    <a:close/>
                    <a:moveTo>
                      <a:pt x="261" y="979"/>
                    </a:moveTo>
                    <a:lnTo>
                      <a:pt x="266" y="977"/>
                    </a:lnTo>
                    <a:lnTo>
                      <a:pt x="262" y="981"/>
                    </a:lnTo>
                    <a:lnTo>
                      <a:pt x="262" y="968"/>
                    </a:lnTo>
                    <a:lnTo>
                      <a:pt x="266" y="972"/>
                    </a:lnTo>
                    <a:cubicBezTo>
                      <a:pt x="267" y="972"/>
                      <a:pt x="267" y="973"/>
                      <a:pt x="268" y="974"/>
                    </a:cubicBezTo>
                    <a:lnTo>
                      <a:pt x="272" y="980"/>
                    </a:lnTo>
                    <a:lnTo>
                      <a:pt x="258" y="982"/>
                    </a:lnTo>
                    <a:lnTo>
                      <a:pt x="262" y="972"/>
                    </a:lnTo>
                    <a:lnTo>
                      <a:pt x="261" y="975"/>
                    </a:lnTo>
                    <a:lnTo>
                      <a:pt x="261" y="971"/>
                    </a:lnTo>
                    <a:lnTo>
                      <a:pt x="269" y="979"/>
                    </a:lnTo>
                    <a:lnTo>
                      <a:pt x="261" y="979"/>
                    </a:lnTo>
                    <a:close/>
                    <a:moveTo>
                      <a:pt x="269" y="963"/>
                    </a:moveTo>
                    <a:cubicBezTo>
                      <a:pt x="273" y="963"/>
                      <a:pt x="277" y="967"/>
                      <a:pt x="277" y="971"/>
                    </a:cubicBezTo>
                    <a:lnTo>
                      <a:pt x="277" y="975"/>
                    </a:lnTo>
                    <a:cubicBezTo>
                      <a:pt x="277" y="976"/>
                      <a:pt x="277" y="977"/>
                      <a:pt x="276" y="978"/>
                    </a:cubicBezTo>
                    <a:lnTo>
                      <a:pt x="272" y="988"/>
                    </a:lnTo>
                    <a:cubicBezTo>
                      <a:pt x="271" y="990"/>
                      <a:pt x="269" y="992"/>
                      <a:pt x="266" y="993"/>
                    </a:cubicBezTo>
                    <a:cubicBezTo>
                      <a:pt x="263" y="993"/>
                      <a:pt x="260" y="991"/>
                      <a:pt x="258" y="989"/>
                    </a:cubicBezTo>
                    <a:lnTo>
                      <a:pt x="254" y="982"/>
                    </a:lnTo>
                    <a:lnTo>
                      <a:pt x="256" y="984"/>
                    </a:lnTo>
                    <a:lnTo>
                      <a:pt x="252" y="981"/>
                    </a:lnTo>
                    <a:cubicBezTo>
                      <a:pt x="250" y="979"/>
                      <a:pt x="249" y="977"/>
                      <a:pt x="249" y="975"/>
                    </a:cubicBezTo>
                    <a:cubicBezTo>
                      <a:pt x="249" y="972"/>
                      <a:pt x="250" y="970"/>
                      <a:pt x="252" y="968"/>
                    </a:cubicBezTo>
                    <a:lnTo>
                      <a:pt x="256" y="965"/>
                    </a:lnTo>
                    <a:cubicBezTo>
                      <a:pt x="257" y="964"/>
                      <a:pt x="259" y="963"/>
                      <a:pt x="261" y="963"/>
                    </a:cubicBezTo>
                    <a:lnTo>
                      <a:pt x="269" y="963"/>
                    </a:lnTo>
                    <a:close/>
                    <a:moveTo>
                      <a:pt x="204" y="976"/>
                    </a:moveTo>
                    <a:lnTo>
                      <a:pt x="206" y="975"/>
                    </a:lnTo>
                    <a:lnTo>
                      <a:pt x="186" y="982"/>
                    </a:lnTo>
                    <a:lnTo>
                      <a:pt x="189" y="981"/>
                    </a:lnTo>
                    <a:lnTo>
                      <a:pt x="172" y="994"/>
                    </a:lnTo>
                    <a:lnTo>
                      <a:pt x="175" y="991"/>
                    </a:lnTo>
                    <a:lnTo>
                      <a:pt x="171" y="1001"/>
                    </a:lnTo>
                    <a:lnTo>
                      <a:pt x="171" y="998"/>
                    </a:lnTo>
                    <a:lnTo>
                      <a:pt x="171" y="1001"/>
                    </a:lnTo>
                    <a:lnTo>
                      <a:pt x="163" y="993"/>
                    </a:lnTo>
                    <a:lnTo>
                      <a:pt x="171" y="993"/>
                    </a:lnTo>
                    <a:lnTo>
                      <a:pt x="164" y="997"/>
                    </a:lnTo>
                    <a:lnTo>
                      <a:pt x="169" y="991"/>
                    </a:lnTo>
                    <a:cubicBezTo>
                      <a:pt x="170" y="989"/>
                      <a:pt x="172" y="987"/>
                      <a:pt x="174" y="987"/>
                    </a:cubicBezTo>
                    <a:lnTo>
                      <a:pt x="211" y="980"/>
                    </a:lnTo>
                    <a:lnTo>
                      <a:pt x="208" y="981"/>
                    </a:lnTo>
                    <a:lnTo>
                      <a:pt x="224" y="971"/>
                    </a:lnTo>
                    <a:lnTo>
                      <a:pt x="220" y="978"/>
                    </a:lnTo>
                    <a:lnTo>
                      <a:pt x="220" y="975"/>
                    </a:lnTo>
                    <a:lnTo>
                      <a:pt x="223" y="981"/>
                    </a:lnTo>
                    <a:lnTo>
                      <a:pt x="219" y="977"/>
                    </a:lnTo>
                    <a:lnTo>
                      <a:pt x="222" y="979"/>
                    </a:lnTo>
                    <a:lnTo>
                      <a:pt x="210" y="975"/>
                    </a:lnTo>
                    <a:lnTo>
                      <a:pt x="212" y="976"/>
                    </a:lnTo>
                    <a:lnTo>
                      <a:pt x="204" y="976"/>
                    </a:lnTo>
                    <a:close/>
                    <a:moveTo>
                      <a:pt x="212" y="960"/>
                    </a:moveTo>
                    <a:cubicBezTo>
                      <a:pt x="213" y="960"/>
                      <a:pt x="213" y="960"/>
                      <a:pt x="214" y="960"/>
                    </a:cubicBezTo>
                    <a:lnTo>
                      <a:pt x="226" y="963"/>
                    </a:lnTo>
                    <a:cubicBezTo>
                      <a:pt x="227" y="964"/>
                      <a:pt x="228" y="964"/>
                      <a:pt x="229" y="965"/>
                    </a:cubicBezTo>
                    <a:lnTo>
                      <a:pt x="233" y="968"/>
                    </a:lnTo>
                    <a:cubicBezTo>
                      <a:pt x="235" y="970"/>
                      <a:pt x="236" y="972"/>
                      <a:pt x="236" y="975"/>
                    </a:cubicBezTo>
                    <a:lnTo>
                      <a:pt x="236" y="978"/>
                    </a:lnTo>
                    <a:cubicBezTo>
                      <a:pt x="236" y="981"/>
                      <a:pt x="235" y="983"/>
                      <a:pt x="233" y="985"/>
                    </a:cubicBezTo>
                    <a:lnTo>
                      <a:pt x="216" y="995"/>
                    </a:lnTo>
                    <a:cubicBezTo>
                      <a:pt x="215" y="995"/>
                      <a:pt x="214" y="996"/>
                      <a:pt x="213" y="996"/>
                    </a:cubicBezTo>
                    <a:lnTo>
                      <a:pt x="177" y="1003"/>
                    </a:lnTo>
                    <a:lnTo>
                      <a:pt x="182" y="999"/>
                    </a:lnTo>
                    <a:lnTo>
                      <a:pt x="178" y="1006"/>
                    </a:lnTo>
                    <a:cubicBezTo>
                      <a:pt x="177" y="1008"/>
                      <a:pt x="174" y="1009"/>
                      <a:pt x="171" y="1009"/>
                    </a:cubicBezTo>
                    <a:lnTo>
                      <a:pt x="163" y="1009"/>
                    </a:lnTo>
                    <a:cubicBezTo>
                      <a:pt x="159" y="1009"/>
                      <a:pt x="155" y="1006"/>
                      <a:pt x="155" y="1001"/>
                    </a:cubicBezTo>
                    <a:lnTo>
                      <a:pt x="155" y="998"/>
                    </a:lnTo>
                    <a:cubicBezTo>
                      <a:pt x="155" y="997"/>
                      <a:pt x="155" y="996"/>
                      <a:pt x="156" y="995"/>
                    </a:cubicBezTo>
                    <a:lnTo>
                      <a:pt x="160" y="985"/>
                    </a:lnTo>
                    <a:cubicBezTo>
                      <a:pt x="160" y="984"/>
                      <a:pt x="161" y="983"/>
                      <a:pt x="162" y="982"/>
                    </a:cubicBezTo>
                    <a:lnTo>
                      <a:pt x="178" y="968"/>
                    </a:lnTo>
                    <a:cubicBezTo>
                      <a:pt x="179" y="968"/>
                      <a:pt x="180" y="967"/>
                      <a:pt x="181" y="967"/>
                    </a:cubicBezTo>
                    <a:lnTo>
                      <a:pt x="201" y="960"/>
                    </a:lnTo>
                    <a:cubicBezTo>
                      <a:pt x="202" y="960"/>
                      <a:pt x="203" y="960"/>
                      <a:pt x="204" y="960"/>
                    </a:cubicBezTo>
                    <a:lnTo>
                      <a:pt x="212" y="960"/>
                    </a:lnTo>
                    <a:close/>
                    <a:moveTo>
                      <a:pt x="367" y="969"/>
                    </a:moveTo>
                    <a:lnTo>
                      <a:pt x="372" y="967"/>
                    </a:lnTo>
                    <a:lnTo>
                      <a:pt x="368" y="971"/>
                    </a:lnTo>
                    <a:lnTo>
                      <a:pt x="371" y="964"/>
                    </a:lnTo>
                    <a:lnTo>
                      <a:pt x="371" y="968"/>
                    </a:lnTo>
                    <a:lnTo>
                      <a:pt x="371" y="971"/>
                    </a:lnTo>
                    <a:lnTo>
                      <a:pt x="363" y="963"/>
                    </a:lnTo>
                    <a:lnTo>
                      <a:pt x="371" y="963"/>
                    </a:lnTo>
                    <a:lnTo>
                      <a:pt x="363" y="971"/>
                    </a:lnTo>
                    <a:lnTo>
                      <a:pt x="363" y="964"/>
                    </a:lnTo>
                    <a:lnTo>
                      <a:pt x="363" y="961"/>
                    </a:lnTo>
                    <a:lnTo>
                      <a:pt x="371" y="969"/>
                    </a:lnTo>
                    <a:lnTo>
                      <a:pt x="367" y="969"/>
                    </a:lnTo>
                    <a:close/>
                    <a:moveTo>
                      <a:pt x="371" y="953"/>
                    </a:moveTo>
                    <a:cubicBezTo>
                      <a:pt x="375" y="953"/>
                      <a:pt x="379" y="957"/>
                      <a:pt x="379" y="961"/>
                    </a:cubicBezTo>
                    <a:lnTo>
                      <a:pt x="379" y="964"/>
                    </a:lnTo>
                    <a:lnTo>
                      <a:pt x="379" y="971"/>
                    </a:lnTo>
                    <a:cubicBezTo>
                      <a:pt x="379" y="976"/>
                      <a:pt x="375" y="979"/>
                      <a:pt x="371" y="979"/>
                    </a:cubicBezTo>
                    <a:lnTo>
                      <a:pt x="363" y="979"/>
                    </a:lnTo>
                    <a:cubicBezTo>
                      <a:pt x="358" y="979"/>
                      <a:pt x="355" y="976"/>
                      <a:pt x="355" y="971"/>
                    </a:cubicBezTo>
                    <a:lnTo>
                      <a:pt x="355" y="968"/>
                    </a:lnTo>
                    <a:lnTo>
                      <a:pt x="355" y="964"/>
                    </a:lnTo>
                    <a:cubicBezTo>
                      <a:pt x="355" y="962"/>
                      <a:pt x="356" y="960"/>
                      <a:pt x="358" y="958"/>
                    </a:cubicBezTo>
                    <a:lnTo>
                      <a:pt x="362" y="955"/>
                    </a:lnTo>
                    <a:cubicBezTo>
                      <a:pt x="363" y="954"/>
                      <a:pt x="365" y="953"/>
                      <a:pt x="367" y="953"/>
                    </a:cubicBezTo>
                    <a:lnTo>
                      <a:pt x="371" y="953"/>
                    </a:lnTo>
                    <a:close/>
                    <a:moveTo>
                      <a:pt x="330" y="951"/>
                    </a:moveTo>
                    <a:lnTo>
                      <a:pt x="342" y="942"/>
                    </a:lnTo>
                    <a:lnTo>
                      <a:pt x="346" y="955"/>
                    </a:lnTo>
                    <a:lnTo>
                      <a:pt x="338" y="950"/>
                    </a:lnTo>
                    <a:lnTo>
                      <a:pt x="346" y="950"/>
                    </a:lnTo>
                    <a:lnTo>
                      <a:pt x="338" y="958"/>
                    </a:lnTo>
                    <a:lnTo>
                      <a:pt x="338" y="951"/>
                    </a:lnTo>
                    <a:lnTo>
                      <a:pt x="342" y="958"/>
                    </a:lnTo>
                    <a:lnTo>
                      <a:pt x="330" y="951"/>
                    </a:lnTo>
                    <a:close/>
                    <a:moveTo>
                      <a:pt x="350" y="944"/>
                    </a:moveTo>
                    <a:cubicBezTo>
                      <a:pt x="353" y="945"/>
                      <a:pt x="354" y="948"/>
                      <a:pt x="354" y="951"/>
                    </a:cubicBezTo>
                    <a:lnTo>
                      <a:pt x="354" y="958"/>
                    </a:lnTo>
                    <a:cubicBezTo>
                      <a:pt x="354" y="962"/>
                      <a:pt x="351" y="966"/>
                      <a:pt x="346" y="966"/>
                    </a:cubicBezTo>
                    <a:lnTo>
                      <a:pt x="338" y="966"/>
                    </a:lnTo>
                    <a:cubicBezTo>
                      <a:pt x="335" y="966"/>
                      <a:pt x="332" y="963"/>
                      <a:pt x="331" y="960"/>
                    </a:cubicBezTo>
                    <a:lnTo>
                      <a:pt x="326" y="947"/>
                    </a:lnTo>
                    <a:cubicBezTo>
                      <a:pt x="326" y="943"/>
                      <a:pt x="327" y="940"/>
                      <a:pt x="329" y="938"/>
                    </a:cubicBezTo>
                    <a:cubicBezTo>
                      <a:pt x="332" y="936"/>
                      <a:pt x="335" y="936"/>
                      <a:pt x="338" y="937"/>
                    </a:cubicBezTo>
                    <a:lnTo>
                      <a:pt x="350" y="944"/>
                    </a:lnTo>
                    <a:close/>
                    <a:moveTo>
                      <a:pt x="1480" y="915"/>
                    </a:moveTo>
                    <a:lnTo>
                      <a:pt x="1489" y="911"/>
                    </a:lnTo>
                    <a:lnTo>
                      <a:pt x="1485" y="918"/>
                    </a:lnTo>
                    <a:lnTo>
                      <a:pt x="1486" y="914"/>
                    </a:lnTo>
                    <a:lnTo>
                      <a:pt x="1486" y="921"/>
                    </a:lnTo>
                    <a:lnTo>
                      <a:pt x="1483" y="914"/>
                    </a:lnTo>
                    <a:lnTo>
                      <a:pt x="1487" y="918"/>
                    </a:lnTo>
                    <a:lnTo>
                      <a:pt x="1482" y="916"/>
                    </a:lnTo>
                    <a:lnTo>
                      <a:pt x="1498" y="916"/>
                    </a:lnTo>
                    <a:cubicBezTo>
                      <a:pt x="1501" y="916"/>
                      <a:pt x="1504" y="917"/>
                      <a:pt x="1505" y="920"/>
                    </a:cubicBezTo>
                    <a:cubicBezTo>
                      <a:pt x="1507" y="922"/>
                      <a:pt x="1507" y="925"/>
                      <a:pt x="1506" y="927"/>
                    </a:cubicBezTo>
                    <a:lnTo>
                      <a:pt x="1502" y="937"/>
                    </a:lnTo>
                    <a:lnTo>
                      <a:pt x="1501" y="930"/>
                    </a:lnTo>
                    <a:lnTo>
                      <a:pt x="1505" y="937"/>
                    </a:lnTo>
                    <a:lnTo>
                      <a:pt x="1493" y="935"/>
                    </a:lnTo>
                    <a:lnTo>
                      <a:pt x="1497" y="931"/>
                    </a:lnTo>
                    <a:cubicBezTo>
                      <a:pt x="1499" y="930"/>
                      <a:pt x="1501" y="929"/>
                      <a:pt x="1502" y="929"/>
                    </a:cubicBezTo>
                    <a:lnTo>
                      <a:pt x="1507" y="929"/>
                    </a:lnTo>
                    <a:cubicBezTo>
                      <a:pt x="1508" y="929"/>
                      <a:pt x="1509" y="930"/>
                      <a:pt x="1510" y="930"/>
                    </a:cubicBezTo>
                    <a:lnTo>
                      <a:pt x="1518" y="933"/>
                    </a:lnTo>
                    <a:cubicBezTo>
                      <a:pt x="1521" y="935"/>
                      <a:pt x="1523" y="938"/>
                      <a:pt x="1523" y="941"/>
                    </a:cubicBezTo>
                    <a:cubicBezTo>
                      <a:pt x="1523" y="944"/>
                      <a:pt x="1521" y="947"/>
                      <a:pt x="1518" y="948"/>
                    </a:cubicBezTo>
                    <a:lnTo>
                      <a:pt x="1510" y="952"/>
                    </a:lnTo>
                    <a:lnTo>
                      <a:pt x="1515" y="944"/>
                    </a:lnTo>
                    <a:lnTo>
                      <a:pt x="1515" y="951"/>
                    </a:lnTo>
                    <a:lnTo>
                      <a:pt x="1515" y="958"/>
                    </a:lnTo>
                    <a:lnTo>
                      <a:pt x="1509" y="950"/>
                    </a:lnTo>
                    <a:lnTo>
                      <a:pt x="1533" y="957"/>
                    </a:lnTo>
                    <a:lnTo>
                      <a:pt x="1550" y="964"/>
                    </a:lnTo>
                    <a:cubicBezTo>
                      <a:pt x="1553" y="965"/>
                      <a:pt x="1555" y="968"/>
                      <a:pt x="1555" y="971"/>
                    </a:cubicBezTo>
                    <a:lnTo>
                      <a:pt x="1555" y="985"/>
                    </a:lnTo>
                    <a:lnTo>
                      <a:pt x="1555" y="995"/>
                    </a:lnTo>
                    <a:lnTo>
                      <a:pt x="1547" y="987"/>
                    </a:lnTo>
                    <a:lnTo>
                      <a:pt x="1568" y="987"/>
                    </a:lnTo>
                    <a:lnTo>
                      <a:pt x="1560" y="998"/>
                    </a:lnTo>
                    <a:lnTo>
                      <a:pt x="1552" y="981"/>
                    </a:lnTo>
                    <a:cubicBezTo>
                      <a:pt x="1552" y="981"/>
                      <a:pt x="1552" y="980"/>
                      <a:pt x="1552" y="980"/>
                    </a:cubicBezTo>
                    <a:lnTo>
                      <a:pt x="1548" y="963"/>
                    </a:lnTo>
                    <a:cubicBezTo>
                      <a:pt x="1547" y="960"/>
                      <a:pt x="1548" y="956"/>
                      <a:pt x="1551" y="954"/>
                    </a:cubicBezTo>
                    <a:cubicBezTo>
                      <a:pt x="1554" y="952"/>
                      <a:pt x="1558" y="953"/>
                      <a:pt x="1561" y="955"/>
                    </a:cubicBezTo>
                    <a:lnTo>
                      <a:pt x="1565" y="958"/>
                    </a:lnTo>
                    <a:lnTo>
                      <a:pt x="1551" y="964"/>
                    </a:lnTo>
                    <a:lnTo>
                      <a:pt x="1551" y="961"/>
                    </a:lnTo>
                    <a:lnTo>
                      <a:pt x="1551" y="951"/>
                    </a:lnTo>
                    <a:lnTo>
                      <a:pt x="1559" y="959"/>
                    </a:lnTo>
                    <a:lnTo>
                      <a:pt x="1539" y="959"/>
                    </a:lnTo>
                    <a:cubicBezTo>
                      <a:pt x="1535" y="959"/>
                      <a:pt x="1531" y="955"/>
                      <a:pt x="1531" y="951"/>
                    </a:cubicBezTo>
                    <a:lnTo>
                      <a:pt x="1531" y="948"/>
                    </a:lnTo>
                    <a:lnTo>
                      <a:pt x="1534" y="954"/>
                    </a:lnTo>
                    <a:lnTo>
                      <a:pt x="1530" y="950"/>
                    </a:lnTo>
                    <a:lnTo>
                      <a:pt x="1532" y="952"/>
                    </a:lnTo>
                    <a:lnTo>
                      <a:pt x="1524" y="948"/>
                    </a:lnTo>
                    <a:cubicBezTo>
                      <a:pt x="1521" y="947"/>
                      <a:pt x="1519" y="944"/>
                      <a:pt x="1519" y="941"/>
                    </a:cubicBezTo>
                    <a:lnTo>
                      <a:pt x="1519" y="934"/>
                    </a:lnTo>
                    <a:cubicBezTo>
                      <a:pt x="1519" y="932"/>
                      <a:pt x="1520" y="929"/>
                      <a:pt x="1522" y="928"/>
                    </a:cubicBezTo>
                    <a:lnTo>
                      <a:pt x="1526" y="925"/>
                    </a:lnTo>
                    <a:lnTo>
                      <a:pt x="1524" y="927"/>
                    </a:lnTo>
                    <a:lnTo>
                      <a:pt x="1528" y="920"/>
                    </a:lnTo>
                    <a:lnTo>
                      <a:pt x="1527" y="924"/>
                    </a:lnTo>
                    <a:lnTo>
                      <a:pt x="1527" y="914"/>
                    </a:lnTo>
                    <a:lnTo>
                      <a:pt x="1533" y="922"/>
                    </a:lnTo>
                    <a:lnTo>
                      <a:pt x="1521" y="918"/>
                    </a:lnTo>
                    <a:lnTo>
                      <a:pt x="1505" y="915"/>
                    </a:lnTo>
                    <a:lnTo>
                      <a:pt x="1510" y="900"/>
                    </a:lnTo>
                    <a:lnTo>
                      <a:pt x="1530" y="910"/>
                    </a:lnTo>
                    <a:cubicBezTo>
                      <a:pt x="1534" y="912"/>
                      <a:pt x="1536" y="915"/>
                      <a:pt x="1535" y="919"/>
                    </a:cubicBezTo>
                    <a:cubicBezTo>
                      <a:pt x="1534" y="923"/>
                      <a:pt x="1531" y="925"/>
                      <a:pt x="1527" y="925"/>
                    </a:cubicBezTo>
                    <a:lnTo>
                      <a:pt x="1519" y="925"/>
                    </a:lnTo>
                    <a:cubicBezTo>
                      <a:pt x="1518" y="925"/>
                      <a:pt x="1517" y="925"/>
                      <a:pt x="1517" y="925"/>
                    </a:cubicBezTo>
                    <a:lnTo>
                      <a:pt x="1480" y="915"/>
                    </a:lnTo>
                    <a:close/>
                    <a:moveTo>
                      <a:pt x="1521" y="910"/>
                    </a:moveTo>
                    <a:lnTo>
                      <a:pt x="1519" y="909"/>
                    </a:lnTo>
                    <a:lnTo>
                      <a:pt x="1527" y="909"/>
                    </a:lnTo>
                    <a:lnTo>
                      <a:pt x="1523" y="924"/>
                    </a:lnTo>
                    <a:lnTo>
                      <a:pt x="1503" y="914"/>
                    </a:lnTo>
                    <a:cubicBezTo>
                      <a:pt x="1499" y="913"/>
                      <a:pt x="1498" y="908"/>
                      <a:pt x="1499" y="905"/>
                    </a:cubicBezTo>
                    <a:cubicBezTo>
                      <a:pt x="1500" y="901"/>
                      <a:pt x="1504" y="899"/>
                      <a:pt x="1508" y="899"/>
                    </a:cubicBezTo>
                    <a:lnTo>
                      <a:pt x="1525" y="903"/>
                    </a:lnTo>
                    <a:lnTo>
                      <a:pt x="1537" y="906"/>
                    </a:lnTo>
                    <a:cubicBezTo>
                      <a:pt x="1541" y="907"/>
                      <a:pt x="1543" y="910"/>
                      <a:pt x="1543" y="914"/>
                    </a:cubicBezTo>
                    <a:lnTo>
                      <a:pt x="1543" y="924"/>
                    </a:lnTo>
                    <a:cubicBezTo>
                      <a:pt x="1543" y="925"/>
                      <a:pt x="1543" y="927"/>
                      <a:pt x="1542" y="928"/>
                    </a:cubicBezTo>
                    <a:lnTo>
                      <a:pt x="1538" y="935"/>
                    </a:lnTo>
                    <a:cubicBezTo>
                      <a:pt x="1537" y="936"/>
                      <a:pt x="1537" y="936"/>
                      <a:pt x="1536" y="937"/>
                    </a:cubicBezTo>
                    <a:lnTo>
                      <a:pt x="1532" y="940"/>
                    </a:lnTo>
                    <a:lnTo>
                      <a:pt x="1535" y="934"/>
                    </a:lnTo>
                    <a:lnTo>
                      <a:pt x="1535" y="941"/>
                    </a:lnTo>
                    <a:lnTo>
                      <a:pt x="1530" y="933"/>
                    </a:lnTo>
                    <a:lnTo>
                      <a:pt x="1538" y="937"/>
                    </a:lnTo>
                    <a:cubicBezTo>
                      <a:pt x="1539" y="937"/>
                      <a:pt x="1540" y="938"/>
                      <a:pt x="1540" y="938"/>
                    </a:cubicBezTo>
                    <a:lnTo>
                      <a:pt x="1544" y="941"/>
                    </a:lnTo>
                    <a:cubicBezTo>
                      <a:pt x="1546" y="943"/>
                      <a:pt x="1547" y="945"/>
                      <a:pt x="1547" y="948"/>
                    </a:cubicBezTo>
                    <a:lnTo>
                      <a:pt x="1547" y="951"/>
                    </a:lnTo>
                    <a:lnTo>
                      <a:pt x="1539" y="943"/>
                    </a:lnTo>
                    <a:lnTo>
                      <a:pt x="1559" y="943"/>
                    </a:lnTo>
                    <a:cubicBezTo>
                      <a:pt x="1564" y="943"/>
                      <a:pt x="1567" y="947"/>
                      <a:pt x="1567" y="951"/>
                    </a:cubicBezTo>
                    <a:lnTo>
                      <a:pt x="1567" y="961"/>
                    </a:lnTo>
                    <a:lnTo>
                      <a:pt x="1567" y="964"/>
                    </a:lnTo>
                    <a:cubicBezTo>
                      <a:pt x="1567" y="968"/>
                      <a:pt x="1566" y="970"/>
                      <a:pt x="1563" y="972"/>
                    </a:cubicBezTo>
                    <a:cubicBezTo>
                      <a:pt x="1560" y="973"/>
                      <a:pt x="1557" y="973"/>
                      <a:pt x="1554" y="971"/>
                    </a:cubicBezTo>
                    <a:lnTo>
                      <a:pt x="1550" y="967"/>
                    </a:lnTo>
                    <a:lnTo>
                      <a:pt x="1563" y="959"/>
                    </a:lnTo>
                    <a:lnTo>
                      <a:pt x="1567" y="976"/>
                    </a:lnTo>
                    <a:lnTo>
                      <a:pt x="1567" y="974"/>
                    </a:lnTo>
                    <a:lnTo>
                      <a:pt x="1575" y="991"/>
                    </a:lnTo>
                    <a:cubicBezTo>
                      <a:pt x="1576" y="994"/>
                      <a:pt x="1576" y="997"/>
                      <a:pt x="1574" y="999"/>
                    </a:cubicBezTo>
                    <a:cubicBezTo>
                      <a:pt x="1573" y="1001"/>
                      <a:pt x="1570" y="1003"/>
                      <a:pt x="1568" y="1003"/>
                    </a:cubicBezTo>
                    <a:lnTo>
                      <a:pt x="1547" y="1003"/>
                    </a:lnTo>
                    <a:cubicBezTo>
                      <a:pt x="1543" y="1003"/>
                      <a:pt x="1539" y="999"/>
                      <a:pt x="1539" y="995"/>
                    </a:cubicBezTo>
                    <a:lnTo>
                      <a:pt x="1539" y="985"/>
                    </a:lnTo>
                    <a:lnTo>
                      <a:pt x="1539" y="971"/>
                    </a:lnTo>
                    <a:lnTo>
                      <a:pt x="1544" y="979"/>
                    </a:lnTo>
                    <a:lnTo>
                      <a:pt x="1529" y="972"/>
                    </a:lnTo>
                    <a:lnTo>
                      <a:pt x="1504" y="965"/>
                    </a:lnTo>
                    <a:cubicBezTo>
                      <a:pt x="1501" y="964"/>
                      <a:pt x="1499" y="961"/>
                      <a:pt x="1499" y="958"/>
                    </a:cubicBezTo>
                    <a:lnTo>
                      <a:pt x="1499" y="951"/>
                    </a:lnTo>
                    <a:lnTo>
                      <a:pt x="1499" y="944"/>
                    </a:lnTo>
                    <a:cubicBezTo>
                      <a:pt x="1499" y="941"/>
                      <a:pt x="1500" y="938"/>
                      <a:pt x="1503" y="937"/>
                    </a:cubicBezTo>
                    <a:lnTo>
                      <a:pt x="1512" y="933"/>
                    </a:lnTo>
                    <a:lnTo>
                      <a:pt x="1512" y="948"/>
                    </a:lnTo>
                    <a:lnTo>
                      <a:pt x="1503" y="945"/>
                    </a:lnTo>
                    <a:lnTo>
                      <a:pt x="1507" y="945"/>
                    </a:lnTo>
                    <a:lnTo>
                      <a:pt x="1502" y="945"/>
                    </a:lnTo>
                    <a:lnTo>
                      <a:pt x="1508" y="944"/>
                    </a:lnTo>
                    <a:lnTo>
                      <a:pt x="1504" y="947"/>
                    </a:lnTo>
                    <a:cubicBezTo>
                      <a:pt x="1502" y="949"/>
                      <a:pt x="1499" y="949"/>
                      <a:pt x="1497" y="949"/>
                    </a:cubicBezTo>
                    <a:cubicBezTo>
                      <a:pt x="1495" y="948"/>
                      <a:pt x="1493" y="947"/>
                      <a:pt x="1492" y="945"/>
                    </a:cubicBezTo>
                    <a:lnTo>
                      <a:pt x="1487" y="938"/>
                    </a:lnTo>
                    <a:cubicBezTo>
                      <a:pt x="1486" y="936"/>
                      <a:pt x="1486" y="933"/>
                      <a:pt x="1487" y="931"/>
                    </a:cubicBezTo>
                    <a:lnTo>
                      <a:pt x="1491" y="921"/>
                    </a:lnTo>
                    <a:lnTo>
                      <a:pt x="1498" y="932"/>
                    </a:lnTo>
                    <a:lnTo>
                      <a:pt x="1482" y="932"/>
                    </a:lnTo>
                    <a:cubicBezTo>
                      <a:pt x="1480" y="932"/>
                      <a:pt x="1478" y="931"/>
                      <a:pt x="1477" y="930"/>
                    </a:cubicBezTo>
                    <a:lnTo>
                      <a:pt x="1473" y="927"/>
                    </a:lnTo>
                    <a:cubicBezTo>
                      <a:pt x="1471" y="925"/>
                      <a:pt x="1470" y="923"/>
                      <a:pt x="1470" y="921"/>
                    </a:cubicBezTo>
                    <a:lnTo>
                      <a:pt x="1470" y="914"/>
                    </a:lnTo>
                    <a:cubicBezTo>
                      <a:pt x="1470" y="912"/>
                      <a:pt x="1470" y="911"/>
                      <a:pt x="1471" y="910"/>
                    </a:cubicBezTo>
                    <a:lnTo>
                      <a:pt x="1475" y="903"/>
                    </a:lnTo>
                    <a:cubicBezTo>
                      <a:pt x="1477" y="900"/>
                      <a:pt x="1481" y="899"/>
                      <a:pt x="1484" y="899"/>
                    </a:cubicBezTo>
                    <a:lnTo>
                      <a:pt x="1521" y="910"/>
                    </a:lnTo>
                    <a:close/>
                    <a:moveTo>
                      <a:pt x="648" y="806"/>
                    </a:moveTo>
                    <a:lnTo>
                      <a:pt x="660" y="799"/>
                    </a:lnTo>
                    <a:lnTo>
                      <a:pt x="660" y="810"/>
                    </a:lnTo>
                    <a:cubicBezTo>
                      <a:pt x="660" y="812"/>
                      <a:pt x="659" y="814"/>
                      <a:pt x="657" y="816"/>
                    </a:cubicBezTo>
                    <a:cubicBezTo>
                      <a:pt x="655" y="817"/>
                      <a:pt x="653" y="818"/>
                      <a:pt x="651" y="818"/>
                    </a:cubicBezTo>
                    <a:lnTo>
                      <a:pt x="626" y="814"/>
                    </a:lnTo>
                    <a:lnTo>
                      <a:pt x="619" y="814"/>
                    </a:lnTo>
                    <a:lnTo>
                      <a:pt x="611" y="814"/>
                    </a:lnTo>
                    <a:lnTo>
                      <a:pt x="616" y="812"/>
                    </a:lnTo>
                    <a:lnTo>
                      <a:pt x="612" y="816"/>
                    </a:lnTo>
                    <a:lnTo>
                      <a:pt x="612" y="803"/>
                    </a:lnTo>
                    <a:lnTo>
                      <a:pt x="616" y="807"/>
                    </a:lnTo>
                    <a:cubicBezTo>
                      <a:pt x="616" y="807"/>
                      <a:pt x="617" y="807"/>
                      <a:pt x="617" y="808"/>
                    </a:cubicBezTo>
                    <a:lnTo>
                      <a:pt x="625" y="818"/>
                    </a:lnTo>
                    <a:cubicBezTo>
                      <a:pt x="627" y="820"/>
                      <a:pt x="628" y="823"/>
                      <a:pt x="626" y="826"/>
                    </a:cubicBezTo>
                    <a:cubicBezTo>
                      <a:pt x="625" y="829"/>
                      <a:pt x="623" y="831"/>
                      <a:pt x="620" y="831"/>
                    </a:cubicBezTo>
                    <a:lnTo>
                      <a:pt x="579" y="834"/>
                    </a:lnTo>
                    <a:lnTo>
                      <a:pt x="586" y="824"/>
                    </a:lnTo>
                    <a:lnTo>
                      <a:pt x="594" y="851"/>
                    </a:lnTo>
                    <a:lnTo>
                      <a:pt x="587" y="845"/>
                    </a:lnTo>
                    <a:lnTo>
                      <a:pt x="595" y="845"/>
                    </a:lnTo>
                    <a:lnTo>
                      <a:pt x="590" y="847"/>
                    </a:lnTo>
                    <a:lnTo>
                      <a:pt x="594" y="844"/>
                    </a:lnTo>
                    <a:cubicBezTo>
                      <a:pt x="595" y="843"/>
                      <a:pt x="597" y="842"/>
                      <a:pt x="599" y="842"/>
                    </a:cubicBezTo>
                    <a:lnTo>
                      <a:pt x="611" y="842"/>
                    </a:lnTo>
                    <a:cubicBezTo>
                      <a:pt x="612" y="842"/>
                      <a:pt x="613" y="842"/>
                      <a:pt x="614" y="843"/>
                    </a:cubicBezTo>
                    <a:lnTo>
                      <a:pt x="622" y="846"/>
                    </a:lnTo>
                    <a:lnTo>
                      <a:pt x="633" y="849"/>
                    </a:lnTo>
                    <a:lnTo>
                      <a:pt x="626" y="851"/>
                    </a:lnTo>
                    <a:lnTo>
                      <a:pt x="630" y="847"/>
                    </a:lnTo>
                    <a:lnTo>
                      <a:pt x="634" y="844"/>
                    </a:lnTo>
                    <a:cubicBezTo>
                      <a:pt x="636" y="843"/>
                      <a:pt x="638" y="842"/>
                      <a:pt x="639" y="842"/>
                    </a:cubicBezTo>
                    <a:lnTo>
                      <a:pt x="652" y="842"/>
                    </a:lnTo>
                    <a:cubicBezTo>
                      <a:pt x="655" y="842"/>
                      <a:pt x="659" y="845"/>
                      <a:pt x="660" y="848"/>
                    </a:cubicBezTo>
                    <a:cubicBezTo>
                      <a:pt x="660" y="852"/>
                      <a:pt x="658" y="856"/>
                      <a:pt x="655" y="857"/>
                    </a:cubicBezTo>
                    <a:lnTo>
                      <a:pt x="647" y="861"/>
                    </a:lnTo>
                    <a:lnTo>
                      <a:pt x="652" y="853"/>
                    </a:lnTo>
                    <a:lnTo>
                      <a:pt x="652" y="857"/>
                    </a:lnTo>
                    <a:lnTo>
                      <a:pt x="644" y="849"/>
                    </a:lnTo>
                    <a:lnTo>
                      <a:pt x="656" y="849"/>
                    </a:lnTo>
                    <a:lnTo>
                      <a:pt x="648" y="857"/>
                    </a:lnTo>
                    <a:lnTo>
                      <a:pt x="648" y="850"/>
                    </a:lnTo>
                    <a:lnTo>
                      <a:pt x="651" y="856"/>
                    </a:lnTo>
                    <a:lnTo>
                      <a:pt x="647" y="853"/>
                    </a:lnTo>
                    <a:cubicBezTo>
                      <a:pt x="645" y="851"/>
                      <a:pt x="644" y="849"/>
                      <a:pt x="644" y="847"/>
                    </a:cubicBezTo>
                    <a:lnTo>
                      <a:pt x="644" y="840"/>
                    </a:lnTo>
                    <a:cubicBezTo>
                      <a:pt x="644" y="835"/>
                      <a:pt x="647" y="832"/>
                      <a:pt x="652" y="832"/>
                    </a:cubicBezTo>
                    <a:lnTo>
                      <a:pt x="664" y="832"/>
                    </a:lnTo>
                    <a:lnTo>
                      <a:pt x="672" y="832"/>
                    </a:lnTo>
                    <a:lnTo>
                      <a:pt x="667" y="846"/>
                    </a:lnTo>
                    <a:lnTo>
                      <a:pt x="663" y="843"/>
                    </a:lnTo>
                    <a:lnTo>
                      <a:pt x="665" y="844"/>
                    </a:lnTo>
                    <a:lnTo>
                      <a:pt x="657" y="841"/>
                    </a:lnTo>
                    <a:cubicBezTo>
                      <a:pt x="654" y="839"/>
                      <a:pt x="652" y="836"/>
                      <a:pt x="652" y="833"/>
                    </a:cubicBezTo>
                    <a:cubicBezTo>
                      <a:pt x="652" y="829"/>
                      <a:pt x="654" y="826"/>
                      <a:pt x="658" y="825"/>
                    </a:cubicBezTo>
                    <a:lnTo>
                      <a:pt x="670" y="822"/>
                    </a:lnTo>
                    <a:cubicBezTo>
                      <a:pt x="671" y="822"/>
                      <a:pt x="672" y="822"/>
                      <a:pt x="674" y="822"/>
                    </a:cubicBezTo>
                    <a:lnTo>
                      <a:pt x="690" y="825"/>
                    </a:lnTo>
                    <a:lnTo>
                      <a:pt x="683" y="839"/>
                    </a:lnTo>
                    <a:lnTo>
                      <a:pt x="671" y="829"/>
                    </a:lnTo>
                    <a:cubicBezTo>
                      <a:pt x="670" y="828"/>
                      <a:pt x="669" y="827"/>
                      <a:pt x="669" y="826"/>
                    </a:cubicBezTo>
                    <a:lnTo>
                      <a:pt x="665" y="816"/>
                    </a:lnTo>
                    <a:lnTo>
                      <a:pt x="667" y="819"/>
                    </a:lnTo>
                    <a:lnTo>
                      <a:pt x="659" y="812"/>
                    </a:lnTo>
                    <a:lnTo>
                      <a:pt x="660" y="813"/>
                    </a:lnTo>
                    <a:lnTo>
                      <a:pt x="648" y="806"/>
                    </a:lnTo>
                    <a:close/>
                    <a:moveTo>
                      <a:pt x="668" y="799"/>
                    </a:moveTo>
                    <a:cubicBezTo>
                      <a:pt x="668" y="799"/>
                      <a:pt x="669" y="800"/>
                      <a:pt x="669" y="800"/>
                    </a:cubicBezTo>
                    <a:lnTo>
                      <a:pt x="677" y="807"/>
                    </a:lnTo>
                    <a:cubicBezTo>
                      <a:pt x="678" y="808"/>
                      <a:pt x="679" y="809"/>
                      <a:pt x="679" y="810"/>
                    </a:cubicBezTo>
                    <a:lnTo>
                      <a:pt x="684" y="820"/>
                    </a:lnTo>
                    <a:lnTo>
                      <a:pt x="681" y="817"/>
                    </a:lnTo>
                    <a:lnTo>
                      <a:pt x="693" y="827"/>
                    </a:lnTo>
                    <a:cubicBezTo>
                      <a:pt x="696" y="829"/>
                      <a:pt x="697" y="833"/>
                      <a:pt x="696" y="837"/>
                    </a:cubicBezTo>
                    <a:cubicBezTo>
                      <a:pt x="694" y="840"/>
                      <a:pt x="690" y="842"/>
                      <a:pt x="687" y="841"/>
                    </a:cubicBezTo>
                    <a:lnTo>
                      <a:pt x="670" y="838"/>
                    </a:lnTo>
                    <a:lnTo>
                      <a:pt x="674" y="837"/>
                    </a:lnTo>
                    <a:lnTo>
                      <a:pt x="662" y="841"/>
                    </a:lnTo>
                    <a:lnTo>
                      <a:pt x="663" y="826"/>
                    </a:lnTo>
                    <a:lnTo>
                      <a:pt x="671" y="829"/>
                    </a:lnTo>
                    <a:cubicBezTo>
                      <a:pt x="672" y="829"/>
                      <a:pt x="672" y="830"/>
                      <a:pt x="673" y="830"/>
                    </a:cubicBezTo>
                    <a:lnTo>
                      <a:pt x="677" y="834"/>
                    </a:lnTo>
                    <a:cubicBezTo>
                      <a:pt x="680" y="836"/>
                      <a:pt x="681" y="839"/>
                      <a:pt x="680" y="843"/>
                    </a:cubicBezTo>
                    <a:cubicBezTo>
                      <a:pt x="678" y="846"/>
                      <a:pt x="675" y="848"/>
                      <a:pt x="672" y="848"/>
                    </a:cubicBezTo>
                    <a:lnTo>
                      <a:pt x="664" y="848"/>
                    </a:lnTo>
                    <a:lnTo>
                      <a:pt x="652" y="848"/>
                    </a:lnTo>
                    <a:lnTo>
                      <a:pt x="660" y="840"/>
                    </a:lnTo>
                    <a:lnTo>
                      <a:pt x="660" y="847"/>
                    </a:lnTo>
                    <a:lnTo>
                      <a:pt x="657" y="840"/>
                    </a:lnTo>
                    <a:lnTo>
                      <a:pt x="661" y="844"/>
                    </a:lnTo>
                    <a:cubicBezTo>
                      <a:pt x="663" y="845"/>
                      <a:pt x="664" y="848"/>
                      <a:pt x="664" y="850"/>
                    </a:cubicBezTo>
                    <a:lnTo>
                      <a:pt x="664" y="857"/>
                    </a:lnTo>
                    <a:cubicBezTo>
                      <a:pt x="664" y="861"/>
                      <a:pt x="660" y="865"/>
                      <a:pt x="656" y="865"/>
                    </a:cubicBezTo>
                    <a:lnTo>
                      <a:pt x="644" y="865"/>
                    </a:lnTo>
                    <a:cubicBezTo>
                      <a:pt x="639" y="865"/>
                      <a:pt x="636" y="861"/>
                      <a:pt x="636" y="857"/>
                    </a:cubicBezTo>
                    <a:lnTo>
                      <a:pt x="636" y="853"/>
                    </a:lnTo>
                    <a:cubicBezTo>
                      <a:pt x="636" y="850"/>
                      <a:pt x="637" y="847"/>
                      <a:pt x="640" y="846"/>
                    </a:cubicBezTo>
                    <a:lnTo>
                      <a:pt x="649" y="843"/>
                    </a:lnTo>
                    <a:lnTo>
                      <a:pt x="652" y="858"/>
                    </a:lnTo>
                    <a:lnTo>
                      <a:pt x="639" y="858"/>
                    </a:lnTo>
                    <a:lnTo>
                      <a:pt x="645" y="856"/>
                    </a:lnTo>
                    <a:lnTo>
                      <a:pt x="640" y="860"/>
                    </a:lnTo>
                    <a:lnTo>
                      <a:pt x="636" y="863"/>
                    </a:lnTo>
                    <a:cubicBezTo>
                      <a:pt x="634" y="865"/>
                      <a:pt x="632" y="865"/>
                      <a:pt x="629" y="864"/>
                    </a:cubicBezTo>
                    <a:lnTo>
                      <a:pt x="616" y="861"/>
                    </a:lnTo>
                    <a:lnTo>
                      <a:pt x="608" y="857"/>
                    </a:lnTo>
                    <a:lnTo>
                      <a:pt x="611" y="858"/>
                    </a:lnTo>
                    <a:lnTo>
                      <a:pt x="599" y="858"/>
                    </a:lnTo>
                    <a:lnTo>
                      <a:pt x="604" y="856"/>
                    </a:lnTo>
                    <a:lnTo>
                      <a:pt x="600" y="860"/>
                    </a:lnTo>
                    <a:cubicBezTo>
                      <a:pt x="598" y="861"/>
                      <a:pt x="597" y="861"/>
                      <a:pt x="595" y="861"/>
                    </a:cubicBezTo>
                    <a:lnTo>
                      <a:pt x="587" y="861"/>
                    </a:lnTo>
                    <a:cubicBezTo>
                      <a:pt x="583" y="861"/>
                      <a:pt x="580" y="859"/>
                      <a:pt x="579" y="856"/>
                    </a:cubicBezTo>
                    <a:lnTo>
                      <a:pt x="571" y="829"/>
                    </a:lnTo>
                    <a:cubicBezTo>
                      <a:pt x="570" y="826"/>
                      <a:pt x="570" y="824"/>
                      <a:pt x="572" y="822"/>
                    </a:cubicBezTo>
                    <a:cubicBezTo>
                      <a:pt x="573" y="820"/>
                      <a:pt x="575" y="819"/>
                      <a:pt x="578" y="818"/>
                    </a:cubicBezTo>
                    <a:lnTo>
                      <a:pt x="618" y="815"/>
                    </a:lnTo>
                    <a:lnTo>
                      <a:pt x="613" y="828"/>
                    </a:lnTo>
                    <a:lnTo>
                      <a:pt x="605" y="818"/>
                    </a:lnTo>
                    <a:lnTo>
                      <a:pt x="606" y="819"/>
                    </a:lnTo>
                    <a:lnTo>
                      <a:pt x="602" y="816"/>
                    </a:lnTo>
                    <a:cubicBezTo>
                      <a:pt x="600" y="814"/>
                      <a:pt x="599" y="812"/>
                      <a:pt x="599" y="810"/>
                    </a:cubicBezTo>
                    <a:cubicBezTo>
                      <a:pt x="599" y="807"/>
                      <a:pt x="600" y="805"/>
                      <a:pt x="602" y="803"/>
                    </a:cubicBezTo>
                    <a:lnTo>
                      <a:pt x="606" y="800"/>
                    </a:lnTo>
                    <a:cubicBezTo>
                      <a:pt x="607" y="799"/>
                      <a:pt x="609" y="798"/>
                      <a:pt x="611" y="798"/>
                    </a:cubicBezTo>
                    <a:lnTo>
                      <a:pt x="619" y="798"/>
                    </a:lnTo>
                    <a:lnTo>
                      <a:pt x="628" y="798"/>
                    </a:lnTo>
                    <a:lnTo>
                      <a:pt x="653" y="802"/>
                    </a:lnTo>
                    <a:lnTo>
                      <a:pt x="644" y="810"/>
                    </a:lnTo>
                    <a:lnTo>
                      <a:pt x="644" y="799"/>
                    </a:lnTo>
                    <a:cubicBezTo>
                      <a:pt x="644" y="797"/>
                      <a:pt x="645" y="794"/>
                      <a:pt x="648" y="793"/>
                    </a:cubicBezTo>
                    <a:cubicBezTo>
                      <a:pt x="650" y="791"/>
                      <a:pt x="653" y="791"/>
                      <a:pt x="656" y="792"/>
                    </a:cubicBezTo>
                    <a:lnTo>
                      <a:pt x="668" y="799"/>
                    </a:lnTo>
                    <a:close/>
                    <a:moveTo>
                      <a:pt x="1419" y="804"/>
                    </a:moveTo>
                    <a:lnTo>
                      <a:pt x="1429" y="794"/>
                    </a:lnTo>
                    <a:lnTo>
                      <a:pt x="1445" y="855"/>
                    </a:lnTo>
                    <a:lnTo>
                      <a:pt x="1437" y="849"/>
                    </a:lnTo>
                    <a:lnTo>
                      <a:pt x="1445" y="849"/>
                    </a:lnTo>
                    <a:lnTo>
                      <a:pt x="1442" y="849"/>
                    </a:lnTo>
                    <a:lnTo>
                      <a:pt x="1451" y="846"/>
                    </a:lnTo>
                    <a:cubicBezTo>
                      <a:pt x="1452" y="846"/>
                      <a:pt x="1453" y="845"/>
                      <a:pt x="1454" y="845"/>
                    </a:cubicBezTo>
                    <a:lnTo>
                      <a:pt x="1462" y="845"/>
                    </a:lnTo>
                    <a:lnTo>
                      <a:pt x="1454" y="853"/>
                    </a:lnTo>
                    <a:lnTo>
                      <a:pt x="1454" y="837"/>
                    </a:lnTo>
                    <a:lnTo>
                      <a:pt x="1454" y="839"/>
                    </a:lnTo>
                    <a:lnTo>
                      <a:pt x="1450" y="825"/>
                    </a:lnTo>
                    <a:lnTo>
                      <a:pt x="1446" y="808"/>
                    </a:lnTo>
                    <a:lnTo>
                      <a:pt x="1447" y="810"/>
                    </a:lnTo>
                    <a:lnTo>
                      <a:pt x="1443" y="804"/>
                    </a:lnTo>
                    <a:lnTo>
                      <a:pt x="1450" y="807"/>
                    </a:lnTo>
                    <a:lnTo>
                      <a:pt x="1433" y="807"/>
                    </a:lnTo>
                    <a:cubicBezTo>
                      <a:pt x="1433" y="807"/>
                      <a:pt x="1432" y="807"/>
                      <a:pt x="1431" y="807"/>
                    </a:cubicBezTo>
                    <a:lnTo>
                      <a:pt x="1419" y="804"/>
                    </a:lnTo>
                    <a:close/>
                    <a:moveTo>
                      <a:pt x="1435" y="792"/>
                    </a:moveTo>
                    <a:lnTo>
                      <a:pt x="1433" y="791"/>
                    </a:lnTo>
                    <a:lnTo>
                      <a:pt x="1450" y="791"/>
                    </a:lnTo>
                    <a:cubicBezTo>
                      <a:pt x="1452" y="791"/>
                      <a:pt x="1455" y="793"/>
                      <a:pt x="1456" y="795"/>
                    </a:cubicBezTo>
                    <a:lnTo>
                      <a:pt x="1460" y="802"/>
                    </a:lnTo>
                    <a:cubicBezTo>
                      <a:pt x="1461" y="803"/>
                      <a:pt x="1461" y="804"/>
                      <a:pt x="1461" y="804"/>
                    </a:cubicBezTo>
                    <a:lnTo>
                      <a:pt x="1465" y="821"/>
                    </a:lnTo>
                    <a:lnTo>
                      <a:pt x="1469" y="834"/>
                    </a:lnTo>
                    <a:cubicBezTo>
                      <a:pt x="1470" y="835"/>
                      <a:pt x="1470" y="836"/>
                      <a:pt x="1470" y="837"/>
                    </a:cubicBezTo>
                    <a:lnTo>
                      <a:pt x="1470" y="853"/>
                    </a:lnTo>
                    <a:cubicBezTo>
                      <a:pt x="1470" y="858"/>
                      <a:pt x="1466" y="861"/>
                      <a:pt x="1462" y="861"/>
                    </a:cubicBezTo>
                    <a:lnTo>
                      <a:pt x="1454" y="861"/>
                    </a:lnTo>
                    <a:lnTo>
                      <a:pt x="1457" y="861"/>
                    </a:lnTo>
                    <a:lnTo>
                      <a:pt x="1449" y="864"/>
                    </a:lnTo>
                    <a:cubicBezTo>
                      <a:pt x="1448" y="864"/>
                      <a:pt x="1447" y="865"/>
                      <a:pt x="1445" y="865"/>
                    </a:cubicBezTo>
                    <a:lnTo>
                      <a:pt x="1437" y="865"/>
                    </a:lnTo>
                    <a:cubicBezTo>
                      <a:pt x="1434" y="865"/>
                      <a:pt x="1431" y="862"/>
                      <a:pt x="1430" y="859"/>
                    </a:cubicBezTo>
                    <a:lnTo>
                      <a:pt x="1413" y="798"/>
                    </a:lnTo>
                    <a:cubicBezTo>
                      <a:pt x="1413" y="795"/>
                      <a:pt x="1413" y="792"/>
                      <a:pt x="1415" y="790"/>
                    </a:cubicBezTo>
                    <a:cubicBezTo>
                      <a:pt x="1417" y="788"/>
                      <a:pt x="1420" y="788"/>
                      <a:pt x="1423" y="788"/>
                    </a:cubicBezTo>
                    <a:lnTo>
                      <a:pt x="1435" y="792"/>
                    </a:lnTo>
                    <a:close/>
                    <a:moveTo>
                      <a:pt x="656" y="773"/>
                    </a:moveTo>
                    <a:lnTo>
                      <a:pt x="667" y="768"/>
                    </a:lnTo>
                    <a:lnTo>
                      <a:pt x="663" y="782"/>
                    </a:lnTo>
                    <a:lnTo>
                      <a:pt x="664" y="779"/>
                    </a:lnTo>
                    <a:lnTo>
                      <a:pt x="664" y="783"/>
                    </a:lnTo>
                    <a:cubicBezTo>
                      <a:pt x="664" y="785"/>
                      <a:pt x="663" y="787"/>
                      <a:pt x="662" y="788"/>
                    </a:cubicBezTo>
                    <a:lnTo>
                      <a:pt x="649" y="801"/>
                    </a:lnTo>
                    <a:lnTo>
                      <a:pt x="652" y="796"/>
                    </a:lnTo>
                    <a:lnTo>
                      <a:pt x="652" y="799"/>
                    </a:lnTo>
                    <a:lnTo>
                      <a:pt x="641" y="792"/>
                    </a:lnTo>
                    <a:lnTo>
                      <a:pt x="654" y="788"/>
                    </a:lnTo>
                    <a:lnTo>
                      <a:pt x="651" y="790"/>
                    </a:lnTo>
                    <a:lnTo>
                      <a:pt x="663" y="780"/>
                    </a:lnTo>
                    <a:cubicBezTo>
                      <a:pt x="664" y="779"/>
                      <a:pt x="664" y="779"/>
                      <a:pt x="665" y="778"/>
                    </a:cubicBezTo>
                    <a:lnTo>
                      <a:pt x="686" y="772"/>
                    </a:lnTo>
                    <a:lnTo>
                      <a:pt x="685" y="787"/>
                    </a:lnTo>
                    <a:lnTo>
                      <a:pt x="656" y="773"/>
                    </a:lnTo>
                    <a:close/>
                    <a:moveTo>
                      <a:pt x="692" y="772"/>
                    </a:moveTo>
                    <a:cubicBezTo>
                      <a:pt x="695" y="773"/>
                      <a:pt x="696" y="776"/>
                      <a:pt x="696" y="780"/>
                    </a:cubicBezTo>
                    <a:cubicBezTo>
                      <a:pt x="696" y="783"/>
                      <a:pt x="694" y="786"/>
                      <a:pt x="691" y="787"/>
                    </a:cubicBezTo>
                    <a:lnTo>
                      <a:pt x="670" y="794"/>
                    </a:lnTo>
                    <a:lnTo>
                      <a:pt x="673" y="792"/>
                    </a:lnTo>
                    <a:lnTo>
                      <a:pt x="661" y="802"/>
                    </a:lnTo>
                    <a:cubicBezTo>
                      <a:pt x="660" y="803"/>
                      <a:pt x="659" y="804"/>
                      <a:pt x="658" y="804"/>
                    </a:cubicBezTo>
                    <a:lnTo>
                      <a:pt x="646" y="807"/>
                    </a:lnTo>
                    <a:cubicBezTo>
                      <a:pt x="643" y="808"/>
                      <a:pt x="641" y="807"/>
                      <a:pt x="639" y="806"/>
                    </a:cubicBezTo>
                    <a:cubicBezTo>
                      <a:pt x="637" y="804"/>
                      <a:pt x="636" y="802"/>
                      <a:pt x="636" y="799"/>
                    </a:cubicBezTo>
                    <a:lnTo>
                      <a:pt x="636" y="796"/>
                    </a:lnTo>
                    <a:cubicBezTo>
                      <a:pt x="636" y="794"/>
                      <a:pt x="636" y="792"/>
                      <a:pt x="638" y="791"/>
                    </a:cubicBezTo>
                    <a:lnTo>
                      <a:pt x="650" y="777"/>
                    </a:lnTo>
                    <a:lnTo>
                      <a:pt x="648" y="783"/>
                    </a:lnTo>
                    <a:lnTo>
                      <a:pt x="648" y="779"/>
                    </a:lnTo>
                    <a:cubicBezTo>
                      <a:pt x="648" y="778"/>
                      <a:pt x="648" y="778"/>
                      <a:pt x="648" y="777"/>
                    </a:cubicBezTo>
                    <a:lnTo>
                      <a:pt x="652" y="763"/>
                    </a:lnTo>
                    <a:cubicBezTo>
                      <a:pt x="653" y="761"/>
                      <a:pt x="654" y="759"/>
                      <a:pt x="657" y="758"/>
                    </a:cubicBezTo>
                    <a:cubicBezTo>
                      <a:pt x="659" y="758"/>
                      <a:pt x="661" y="758"/>
                      <a:pt x="663" y="759"/>
                    </a:cubicBezTo>
                    <a:lnTo>
                      <a:pt x="692" y="772"/>
                    </a:lnTo>
                    <a:close/>
                    <a:moveTo>
                      <a:pt x="1352" y="741"/>
                    </a:moveTo>
                    <a:cubicBezTo>
                      <a:pt x="1353" y="741"/>
                      <a:pt x="1353" y="741"/>
                      <a:pt x="1354" y="741"/>
                    </a:cubicBezTo>
                    <a:lnTo>
                      <a:pt x="1366" y="745"/>
                    </a:lnTo>
                    <a:cubicBezTo>
                      <a:pt x="1368" y="745"/>
                      <a:pt x="1370" y="746"/>
                      <a:pt x="1371" y="748"/>
                    </a:cubicBezTo>
                    <a:lnTo>
                      <a:pt x="1375" y="755"/>
                    </a:lnTo>
                    <a:cubicBezTo>
                      <a:pt x="1377" y="757"/>
                      <a:pt x="1377" y="761"/>
                      <a:pt x="1375" y="763"/>
                    </a:cubicBezTo>
                    <a:lnTo>
                      <a:pt x="1371" y="770"/>
                    </a:lnTo>
                    <a:cubicBezTo>
                      <a:pt x="1370" y="772"/>
                      <a:pt x="1368" y="773"/>
                      <a:pt x="1366" y="774"/>
                    </a:cubicBezTo>
                    <a:lnTo>
                      <a:pt x="1349" y="777"/>
                    </a:lnTo>
                    <a:cubicBezTo>
                      <a:pt x="1347" y="778"/>
                      <a:pt x="1345" y="777"/>
                      <a:pt x="1343" y="775"/>
                    </a:cubicBezTo>
                    <a:cubicBezTo>
                      <a:pt x="1341" y="774"/>
                      <a:pt x="1340" y="772"/>
                      <a:pt x="1340" y="769"/>
                    </a:cubicBezTo>
                    <a:lnTo>
                      <a:pt x="1340" y="756"/>
                    </a:lnTo>
                    <a:lnTo>
                      <a:pt x="1340" y="749"/>
                    </a:lnTo>
                    <a:cubicBezTo>
                      <a:pt x="1340" y="745"/>
                      <a:pt x="1343" y="741"/>
                      <a:pt x="1348" y="741"/>
                    </a:cubicBezTo>
                    <a:lnTo>
                      <a:pt x="1352" y="741"/>
                    </a:lnTo>
                    <a:close/>
                    <a:moveTo>
                      <a:pt x="1348" y="757"/>
                    </a:moveTo>
                    <a:lnTo>
                      <a:pt x="1356" y="749"/>
                    </a:lnTo>
                    <a:lnTo>
                      <a:pt x="1356" y="756"/>
                    </a:lnTo>
                    <a:lnTo>
                      <a:pt x="1356" y="769"/>
                    </a:lnTo>
                    <a:lnTo>
                      <a:pt x="1346" y="761"/>
                    </a:lnTo>
                    <a:lnTo>
                      <a:pt x="1362" y="758"/>
                    </a:lnTo>
                    <a:lnTo>
                      <a:pt x="1357" y="762"/>
                    </a:lnTo>
                    <a:lnTo>
                      <a:pt x="1361" y="755"/>
                    </a:lnTo>
                    <a:lnTo>
                      <a:pt x="1361" y="763"/>
                    </a:lnTo>
                    <a:lnTo>
                      <a:pt x="1357" y="756"/>
                    </a:lnTo>
                    <a:lnTo>
                      <a:pt x="1362" y="760"/>
                    </a:lnTo>
                    <a:lnTo>
                      <a:pt x="1350" y="757"/>
                    </a:lnTo>
                    <a:lnTo>
                      <a:pt x="1352" y="757"/>
                    </a:lnTo>
                    <a:lnTo>
                      <a:pt x="1348" y="757"/>
                    </a:lnTo>
                    <a:close/>
                    <a:moveTo>
                      <a:pt x="1401" y="724"/>
                    </a:moveTo>
                    <a:cubicBezTo>
                      <a:pt x="1404" y="724"/>
                      <a:pt x="1406" y="726"/>
                      <a:pt x="1408" y="728"/>
                    </a:cubicBezTo>
                    <a:lnTo>
                      <a:pt x="1412" y="735"/>
                    </a:lnTo>
                    <a:cubicBezTo>
                      <a:pt x="1414" y="738"/>
                      <a:pt x="1413" y="743"/>
                      <a:pt x="1410" y="745"/>
                    </a:cubicBezTo>
                    <a:lnTo>
                      <a:pt x="1406" y="748"/>
                    </a:lnTo>
                    <a:lnTo>
                      <a:pt x="1402" y="752"/>
                    </a:lnTo>
                    <a:cubicBezTo>
                      <a:pt x="1399" y="754"/>
                      <a:pt x="1396" y="754"/>
                      <a:pt x="1393" y="753"/>
                    </a:cubicBezTo>
                    <a:cubicBezTo>
                      <a:pt x="1390" y="752"/>
                      <a:pt x="1389" y="749"/>
                      <a:pt x="1389" y="746"/>
                    </a:cubicBezTo>
                    <a:lnTo>
                      <a:pt x="1389" y="732"/>
                    </a:lnTo>
                    <a:cubicBezTo>
                      <a:pt x="1389" y="728"/>
                      <a:pt x="1392" y="724"/>
                      <a:pt x="1397" y="724"/>
                    </a:cubicBezTo>
                    <a:lnTo>
                      <a:pt x="1401" y="724"/>
                    </a:lnTo>
                    <a:close/>
                    <a:moveTo>
                      <a:pt x="1397" y="740"/>
                    </a:moveTo>
                    <a:lnTo>
                      <a:pt x="1405" y="732"/>
                    </a:lnTo>
                    <a:lnTo>
                      <a:pt x="1405" y="746"/>
                    </a:lnTo>
                    <a:lnTo>
                      <a:pt x="1392" y="739"/>
                    </a:lnTo>
                    <a:lnTo>
                      <a:pt x="1396" y="736"/>
                    </a:lnTo>
                    <a:lnTo>
                      <a:pt x="1400" y="733"/>
                    </a:lnTo>
                    <a:lnTo>
                      <a:pt x="1398" y="743"/>
                    </a:lnTo>
                    <a:lnTo>
                      <a:pt x="1394" y="736"/>
                    </a:lnTo>
                    <a:lnTo>
                      <a:pt x="1401" y="740"/>
                    </a:lnTo>
                    <a:lnTo>
                      <a:pt x="1397" y="740"/>
                    </a:lnTo>
                    <a:close/>
                    <a:moveTo>
                      <a:pt x="891" y="671"/>
                    </a:moveTo>
                    <a:lnTo>
                      <a:pt x="903" y="669"/>
                    </a:lnTo>
                    <a:lnTo>
                      <a:pt x="891" y="692"/>
                    </a:lnTo>
                    <a:lnTo>
                      <a:pt x="884" y="680"/>
                    </a:lnTo>
                    <a:lnTo>
                      <a:pt x="888" y="680"/>
                    </a:lnTo>
                    <a:lnTo>
                      <a:pt x="883" y="682"/>
                    </a:lnTo>
                    <a:lnTo>
                      <a:pt x="895" y="672"/>
                    </a:lnTo>
                    <a:lnTo>
                      <a:pt x="892" y="678"/>
                    </a:lnTo>
                    <a:lnTo>
                      <a:pt x="892" y="668"/>
                    </a:lnTo>
                    <a:lnTo>
                      <a:pt x="895" y="674"/>
                    </a:lnTo>
                    <a:lnTo>
                      <a:pt x="891" y="671"/>
                    </a:lnTo>
                    <a:close/>
                    <a:moveTo>
                      <a:pt x="905" y="662"/>
                    </a:moveTo>
                    <a:cubicBezTo>
                      <a:pt x="907" y="664"/>
                      <a:pt x="908" y="666"/>
                      <a:pt x="908" y="668"/>
                    </a:cubicBezTo>
                    <a:lnTo>
                      <a:pt x="908" y="678"/>
                    </a:lnTo>
                    <a:cubicBezTo>
                      <a:pt x="908" y="681"/>
                      <a:pt x="907" y="683"/>
                      <a:pt x="905" y="684"/>
                    </a:cubicBezTo>
                    <a:lnTo>
                      <a:pt x="893" y="695"/>
                    </a:lnTo>
                    <a:cubicBezTo>
                      <a:pt x="891" y="696"/>
                      <a:pt x="890" y="696"/>
                      <a:pt x="888" y="696"/>
                    </a:cubicBezTo>
                    <a:lnTo>
                      <a:pt x="884" y="696"/>
                    </a:lnTo>
                    <a:cubicBezTo>
                      <a:pt x="881" y="696"/>
                      <a:pt x="878" y="695"/>
                      <a:pt x="877" y="693"/>
                    </a:cubicBezTo>
                    <a:cubicBezTo>
                      <a:pt x="875" y="690"/>
                      <a:pt x="875" y="687"/>
                      <a:pt x="877" y="685"/>
                    </a:cubicBezTo>
                    <a:lnTo>
                      <a:pt x="889" y="661"/>
                    </a:lnTo>
                    <a:cubicBezTo>
                      <a:pt x="890" y="659"/>
                      <a:pt x="892" y="657"/>
                      <a:pt x="894" y="657"/>
                    </a:cubicBezTo>
                    <a:cubicBezTo>
                      <a:pt x="897" y="657"/>
                      <a:pt x="899" y="657"/>
                      <a:pt x="901" y="659"/>
                    </a:cubicBezTo>
                    <a:lnTo>
                      <a:pt x="905" y="662"/>
                    </a:lnTo>
                    <a:close/>
                    <a:moveTo>
                      <a:pt x="114" y="669"/>
                    </a:moveTo>
                    <a:lnTo>
                      <a:pt x="119" y="668"/>
                    </a:lnTo>
                    <a:lnTo>
                      <a:pt x="107" y="678"/>
                    </a:lnTo>
                    <a:cubicBezTo>
                      <a:pt x="105" y="680"/>
                      <a:pt x="102" y="680"/>
                      <a:pt x="99" y="679"/>
                    </a:cubicBezTo>
                    <a:lnTo>
                      <a:pt x="91" y="676"/>
                    </a:lnTo>
                    <a:lnTo>
                      <a:pt x="80" y="673"/>
                    </a:lnTo>
                    <a:lnTo>
                      <a:pt x="90" y="665"/>
                    </a:lnTo>
                    <a:lnTo>
                      <a:pt x="90" y="668"/>
                    </a:lnTo>
                    <a:cubicBezTo>
                      <a:pt x="90" y="671"/>
                      <a:pt x="89" y="673"/>
                      <a:pt x="87" y="674"/>
                    </a:cubicBezTo>
                    <a:lnTo>
                      <a:pt x="83" y="678"/>
                    </a:lnTo>
                    <a:cubicBezTo>
                      <a:pt x="82" y="678"/>
                      <a:pt x="81" y="679"/>
                      <a:pt x="81" y="679"/>
                    </a:cubicBezTo>
                    <a:lnTo>
                      <a:pt x="73" y="682"/>
                    </a:lnTo>
                    <a:lnTo>
                      <a:pt x="73" y="668"/>
                    </a:lnTo>
                    <a:lnTo>
                      <a:pt x="93" y="678"/>
                    </a:lnTo>
                    <a:lnTo>
                      <a:pt x="109" y="684"/>
                    </a:lnTo>
                    <a:lnTo>
                      <a:pt x="106" y="684"/>
                    </a:lnTo>
                    <a:lnTo>
                      <a:pt x="122" y="684"/>
                    </a:lnTo>
                    <a:lnTo>
                      <a:pt x="119" y="684"/>
                    </a:lnTo>
                    <a:lnTo>
                      <a:pt x="128" y="681"/>
                    </a:lnTo>
                    <a:lnTo>
                      <a:pt x="136" y="678"/>
                    </a:lnTo>
                    <a:lnTo>
                      <a:pt x="131" y="685"/>
                    </a:lnTo>
                    <a:lnTo>
                      <a:pt x="131" y="675"/>
                    </a:lnTo>
                    <a:cubicBezTo>
                      <a:pt x="131" y="673"/>
                      <a:pt x="132" y="670"/>
                      <a:pt x="134" y="669"/>
                    </a:cubicBezTo>
                    <a:lnTo>
                      <a:pt x="138" y="665"/>
                    </a:lnTo>
                    <a:lnTo>
                      <a:pt x="136" y="676"/>
                    </a:lnTo>
                    <a:lnTo>
                      <a:pt x="132" y="669"/>
                    </a:lnTo>
                    <a:lnTo>
                      <a:pt x="136" y="672"/>
                    </a:lnTo>
                    <a:lnTo>
                      <a:pt x="128" y="669"/>
                    </a:lnTo>
                    <a:lnTo>
                      <a:pt x="131" y="669"/>
                    </a:lnTo>
                    <a:lnTo>
                      <a:pt x="114" y="669"/>
                    </a:lnTo>
                    <a:close/>
                    <a:moveTo>
                      <a:pt x="131" y="653"/>
                    </a:moveTo>
                    <a:cubicBezTo>
                      <a:pt x="132" y="653"/>
                      <a:pt x="133" y="654"/>
                      <a:pt x="134" y="654"/>
                    </a:cubicBezTo>
                    <a:lnTo>
                      <a:pt x="142" y="657"/>
                    </a:lnTo>
                    <a:cubicBezTo>
                      <a:pt x="143" y="658"/>
                      <a:pt x="145" y="659"/>
                      <a:pt x="146" y="661"/>
                    </a:cubicBezTo>
                    <a:lnTo>
                      <a:pt x="150" y="667"/>
                    </a:lnTo>
                    <a:cubicBezTo>
                      <a:pt x="152" y="671"/>
                      <a:pt x="151" y="675"/>
                      <a:pt x="148" y="678"/>
                    </a:cubicBezTo>
                    <a:lnTo>
                      <a:pt x="144" y="681"/>
                    </a:lnTo>
                    <a:lnTo>
                      <a:pt x="147" y="675"/>
                    </a:lnTo>
                    <a:lnTo>
                      <a:pt x="147" y="685"/>
                    </a:lnTo>
                    <a:cubicBezTo>
                      <a:pt x="147" y="688"/>
                      <a:pt x="145" y="691"/>
                      <a:pt x="142" y="692"/>
                    </a:cubicBezTo>
                    <a:lnTo>
                      <a:pt x="134" y="696"/>
                    </a:lnTo>
                    <a:lnTo>
                      <a:pt x="126" y="699"/>
                    </a:lnTo>
                    <a:cubicBezTo>
                      <a:pt x="125" y="700"/>
                      <a:pt x="124" y="700"/>
                      <a:pt x="122" y="700"/>
                    </a:cubicBezTo>
                    <a:lnTo>
                      <a:pt x="106" y="700"/>
                    </a:lnTo>
                    <a:cubicBezTo>
                      <a:pt x="105" y="700"/>
                      <a:pt x="104" y="700"/>
                      <a:pt x="103" y="699"/>
                    </a:cubicBezTo>
                    <a:lnTo>
                      <a:pt x="86" y="692"/>
                    </a:lnTo>
                    <a:lnTo>
                      <a:pt x="66" y="682"/>
                    </a:lnTo>
                    <a:cubicBezTo>
                      <a:pt x="63" y="681"/>
                      <a:pt x="61" y="678"/>
                      <a:pt x="62" y="675"/>
                    </a:cubicBezTo>
                    <a:cubicBezTo>
                      <a:pt x="62" y="672"/>
                      <a:pt x="64" y="669"/>
                      <a:pt x="66" y="668"/>
                    </a:cubicBezTo>
                    <a:lnTo>
                      <a:pt x="75" y="664"/>
                    </a:lnTo>
                    <a:lnTo>
                      <a:pt x="73" y="665"/>
                    </a:lnTo>
                    <a:lnTo>
                      <a:pt x="77" y="662"/>
                    </a:lnTo>
                    <a:lnTo>
                      <a:pt x="74" y="668"/>
                    </a:lnTo>
                    <a:lnTo>
                      <a:pt x="74" y="665"/>
                    </a:lnTo>
                    <a:cubicBezTo>
                      <a:pt x="74" y="662"/>
                      <a:pt x="75" y="660"/>
                      <a:pt x="77" y="658"/>
                    </a:cubicBezTo>
                    <a:cubicBezTo>
                      <a:pt x="79" y="657"/>
                      <a:pt x="81" y="656"/>
                      <a:pt x="84" y="657"/>
                    </a:cubicBezTo>
                    <a:lnTo>
                      <a:pt x="97" y="661"/>
                    </a:lnTo>
                    <a:lnTo>
                      <a:pt x="105" y="664"/>
                    </a:lnTo>
                    <a:lnTo>
                      <a:pt x="97" y="665"/>
                    </a:lnTo>
                    <a:lnTo>
                      <a:pt x="109" y="655"/>
                    </a:lnTo>
                    <a:cubicBezTo>
                      <a:pt x="111" y="654"/>
                      <a:pt x="112" y="653"/>
                      <a:pt x="114" y="653"/>
                    </a:cubicBezTo>
                    <a:lnTo>
                      <a:pt x="131" y="653"/>
                    </a:lnTo>
                    <a:close/>
                  </a:path>
                </a:pathLst>
              </a:custGeom>
              <a:solidFill>
                <a:srgbClr val="9F9F9F"/>
              </a:solidFill>
              <a:ln w="1588"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8231" name="Freeform 7"/>
            <p:cNvSpPr>
              <a:spLocks/>
            </p:cNvSpPr>
            <p:nvPr/>
          </p:nvSpPr>
          <p:spPr bwMode="auto">
            <a:xfrm>
              <a:off x="1883" y="2382"/>
              <a:ext cx="224" cy="192"/>
            </a:xfrm>
            <a:custGeom>
              <a:avLst/>
              <a:gdLst/>
              <a:ahLst/>
              <a:cxnLst>
                <a:cxn ang="0">
                  <a:pos x="210" y="54"/>
                </a:cxn>
                <a:cxn ang="0">
                  <a:pos x="190" y="51"/>
                </a:cxn>
                <a:cxn ang="0">
                  <a:pos x="210" y="39"/>
                </a:cxn>
                <a:cxn ang="0">
                  <a:pos x="205" y="35"/>
                </a:cxn>
                <a:cxn ang="0">
                  <a:pos x="196" y="32"/>
                </a:cxn>
                <a:cxn ang="0">
                  <a:pos x="188" y="33"/>
                </a:cxn>
                <a:cxn ang="0">
                  <a:pos x="182" y="24"/>
                </a:cxn>
                <a:cxn ang="0">
                  <a:pos x="168" y="24"/>
                </a:cxn>
                <a:cxn ang="0">
                  <a:pos x="146" y="29"/>
                </a:cxn>
                <a:cxn ang="0">
                  <a:pos x="116" y="21"/>
                </a:cxn>
                <a:cxn ang="0">
                  <a:pos x="86" y="17"/>
                </a:cxn>
                <a:cxn ang="0">
                  <a:pos x="62" y="9"/>
                </a:cxn>
                <a:cxn ang="0">
                  <a:pos x="55" y="8"/>
                </a:cxn>
                <a:cxn ang="0">
                  <a:pos x="48" y="16"/>
                </a:cxn>
                <a:cxn ang="0">
                  <a:pos x="45" y="40"/>
                </a:cxn>
                <a:cxn ang="0">
                  <a:pos x="42" y="50"/>
                </a:cxn>
                <a:cxn ang="0">
                  <a:pos x="28" y="44"/>
                </a:cxn>
                <a:cxn ang="0">
                  <a:pos x="34" y="29"/>
                </a:cxn>
                <a:cxn ang="0">
                  <a:pos x="30" y="21"/>
                </a:cxn>
                <a:cxn ang="0">
                  <a:pos x="38" y="5"/>
                </a:cxn>
                <a:cxn ang="0">
                  <a:pos x="10" y="24"/>
                </a:cxn>
                <a:cxn ang="0">
                  <a:pos x="4" y="37"/>
                </a:cxn>
                <a:cxn ang="0">
                  <a:pos x="2" y="50"/>
                </a:cxn>
                <a:cxn ang="0">
                  <a:pos x="10" y="52"/>
                </a:cxn>
                <a:cxn ang="0">
                  <a:pos x="16" y="68"/>
                </a:cxn>
                <a:cxn ang="0">
                  <a:pos x="24" y="86"/>
                </a:cxn>
                <a:cxn ang="0">
                  <a:pos x="56" y="89"/>
                </a:cxn>
                <a:cxn ang="0">
                  <a:pos x="81" y="101"/>
                </a:cxn>
                <a:cxn ang="0">
                  <a:pos x="88" y="114"/>
                </a:cxn>
                <a:cxn ang="0">
                  <a:pos x="91" y="126"/>
                </a:cxn>
                <a:cxn ang="0">
                  <a:pos x="104" y="138"/>
                </a:cxn>
                <a:cxn ang="0">
                  <a:pos x="114" y="159"/>
                </a:cxn>
                <a:cxn ang="0">
                  <a:pos x="109" y="169"/>
                </a:cxn>
                <a:cxn ang="0">
                  <a:pos x="116" y="172"/>
                </a:cxn>
                <a:cxn ang="0">
                  <a:pos x="131" y="188"/>
                </a:cxn>
                <a:cxn ang="0">
                  <a:pos x="142" y="184"/>
                </a:cxn>
                <a:cxn ang="0">
                  <a:pos x="152" y="180"/>
                </a:cxn>
                <a:cxn ang="0">
                  <a:pos x="162" y="171"/>
                </a:cxn>
                <a:cxn ang="0">
                  <a:pos x="168" y="164"/>
                </a:cxn>
                <a:cxn ang="0">
                  <a:pos x="156" y="164"/>
                </a:cxn>
                <a:cxn ang="0">
                  <a:pos x="146" y="154"/>
                </a:cxn>
                <a:cxn ang="0">
                  <a:pos x="142" y="138"/>
                </a:cxn>
                <a:cxn ang="0">
                  <a:pos x="137" y="130"/>
                </a:cxn>
                <a:cxn ang="0">
                  <a:pos x="159" y="133"/>
                </a:cxn>
                <a:cxn ang="0">
                  <a:pos x="170" y="138"/>
                </a:cxn>
                <a:cxn ang="0">
                  <a:pos x="172" y="133"/>
                </a:cxn>
                <a:cxn ang="0">
                  <a:pos x="192" y="131"/>
                </a:cxn>
                <a:cxn ang="0">
                  <a:pos x="198" y="126"/>
                </a:cxn>
                <a:cxn ang="0">
                  <a:pos x="212" y="118"/>
                </a:cxn>
                <a:cxn ang="0">
                  <a:pos x="203" y="89"/>
                </a:cxn>
                <a:cxn ang="0">
                  <a:pos x="218" y="85"/>
                </a:cxn>
                <a:cxn ang="0">
                  <a:pos x="215" y="78"/>
                </a:cxn>
                <a:cxn ang="0">
                  <a:pos x="208" y="71"/>
                </a:cxn>
                <a:cxn ang="0">
                  <a:pos x="215" y="66"/>
                </a:cxn>
              </a:cxnLst>
              <a:rect l="0" t="0" r="r" b="b"/>
              <a:pathLst>
                <a:path w="224" h="192">
                  <a:moveTo>
                    <a:pt x="224" y="54"/>
                  </a:moveTo>
                  <a:lnTo>
                    <a:pt x="224" y="54"/>
                  </a:lnTo>
                  <a:lnTo>
                    <a:pt x="218" y="54"/>
                  </a:lnTo>
                  <a:lnTo>
                    <a:pt x="210" y="54"/>
                  </a:lnTo>
                  <a:lnTo>
                    <a:pt x="195" y="55"/>
                  </a:lnTo>
                  <a:lnTo>
                    <a:pt x="188" y="56"/>
                  </a:lnTo>
                  <a:lnTo>
                    <a:pt x="190" y="55"/>
                  </a:lnTo>
                  <a:lnTo>
                    <a:pt x="190" y="51"/>
                  </a:lnTo>
                  <a:lnTo>
                    <a:pt x="198" y="52"/>
                  </a:lnTo>
                  <a:lnTo>
                    <a:pt x="206" y="51"/>
                  </a:lnTo>
                  <a:lnTo>
                    <a:pt x="208" y="44"/>
                  </a:lnTo>
                  <a:lnTo>
                    <a:pt x="210" y="39"/>
                  </a:lnTo>
                  <a:lnTo>
                    <a:pt x="212" y="39"/>
                  </a:lnTo>
                  <a:lnTo>
                    <a:pt x="212" y="37"/>
                  </a:lnTo>
                  <a:lnTo>
                    <a:pt x="206" y="33"/>
                  </a:lnTo>
                  <a:lnTo>
                    <a:pt x="205" y="35"/>
                  </a:lnTo>
                  <a:lnTo>
                    <a:pt x="203" y="35"/>
                  </a:lnTo>
                  <a:lnTo>
                    <a:pt x="202" y="37"/>
                  </a:lnTo>
                  <a:lnTo>
                    <a:pt x="196" y="37"/>
                  </a:lnTo>
                  <a:lnTo>
                    <a:pt x="196" y="32"/>
                  </a:lnTo>
                  <a:lnTo>
                    <a:pt x="193" y="32"/>
                  </a:lnTo>
                  <a:lnTo>
                    <a:pt x="192" y="33"/>
                  </a:lnTo>
                  <a:lnTo>
                    <a:pt x="190" y="35"/>
                  </a:lnTo>
                  <a:lnTo>
                    <a:pt x="188" y="33"/>
                  </a:lnTo>
                  <a:lnTo>
                    <a:pt x="188" y="31"/>
                  </a:lnTo>
                  <a:lnTo>
                    <a:pt x="184" y="31"/>
                  </a:lnTo>
                  <a:lnTo>
                    <a:pt x="184" y="29"/>
                  </a:lnTo>
                  <a:lnTo>
                    <a:pt x="182" y="24"/>
                  </a:lnTo>
                  <a:lnTo>
                    <a:pt x="192" y="20"/>
                  </a:lnTo>
                  <a:lnTo>
                    <a:pt x="164" y="20"/>
                  </a:lnTo>
                  <a:lnTo>
                    <a:pt x="167" y="21"/>
                  </a:lnTo>
                  <a:lnTo>
                    <a:pt x="168" y="24"/>
                  </a:lnTo>
                  <a:lnTo>
                    <a:pt x="164" y="23"/>
                  </a:lnTo>
                  <a:lnTo>
                    <a:pt x="159" y="21"/>
                  </a:lnTo>
                  <a:lnTo>
                    <a:pt x="154" y="28"/>
                  </a:lnTo>
                  <a:lnTo>
                    <a:pt x="146" y="29"/>
                  </a:lnTo>
                  <a:lnTo>
                    <a:pt x="139" y="28"/>
                  </a:lnTo>
                  <a:lnTo>
                    <a:pt x="126" y="27"/>
                  </a:lnTo>
                  <a:lnTo>
                    <a:pt x="126" y="21"/>
                  </a:lnTo>
                  <a:lnTo>
                    <a:pt x="116" y="21"/>
                  </a:lnTo>
                  <a:lnTo>
                    <a:pt x="108" y="23"/>
                  </a:lnTo>
                  <a:lnTo>
                    <a:pt x="90" y="28"/>
                  </a:lnTo>
                  <a:lnTo>
                    <a:pt x="88" y="21"/>
                  </a:lnTo>
                  <a:lnTo>
                    <a:pt x="86" y="17"/>
                  </a:lnTo>
                  <a:lnTo>
                    <a:pt x="81" y="12"/>
                  </a:lnTo>
                  <a:lnTo>
                    <a:pt x="73" y="9"/>
                  </a:lnTo>
                  <a:lnTo>
                    <a:pt x="68" y="9"/>
                  </a:lnTo>
                  <a:lnTo>
                    <a:pt x="62" y="9"/>
                  </a:lnTo>
                  <a:lnTo>
                    <a:pt x="62" y="2"/>
                  </a:lnTo>
                  <a:lnTo>
                    <a:pt x="55" y="1"/>
                  </a:lnTo>
                  <a:lnTo>
                    <a:pt x="55" y="5"/>
                  </a:lnTo>
                  <a:lnTo>
                    <a:pt x="55" y="8"/>
                  </a:lnTo>
                  <a:lnTo>
                    <a:pt x="58" y="8"/>
                  </a:lnTo>
                  <a:lnTo>
                    <a:pt x="60" y="9"/>
                  </a:lnTo>
                  <a:lnTo>
                    <a:pt x="62" y="13"/>
                  </a:lnTo>
                  <a:lnTo>
                    <a:pt x="48" y="16"/>
                  </a:lnTo>
                  <a:lnTo>
                    <a:pt x="37" y="18"/>
                  </a:lnTo>
                  <a:lnTo>
                    <a:pt x="37" y="24"/>
                  </a:lnTo>
                  <a:lnTo>
                    <a:pt x="37" y="31"/>
                  </a:lnTo>
                  <a:lnTo>
                    <a:pt x="45" y="40"/>
                  </a:lnTo>
                  <a:lnTo>
                    <a:pt x="47" y="43"/>
                  </a:lnTo>
                  <a:lnTo>
                    <a:pt x="47" y="46"/>
                  </a:lnTo>
                  <a:lnTo>
                    <a:pt x="47" y="47"/>
                  </a:lnTo>
                  <a:lnTo>
                    <a:pt x="42" y="50"/>
                  </a:lnTo>
                  <a:lnTo>
                    <a:pt x="37" y="50"/>
                  </a:lnTo>
                  <a:lnTo>
                    <a:pt x="34" y="50"/>
                  </a:lnTo>
                  <a:lnTo>
                    <a:pt x="30" y="46"/>
                  </a:lnTo>
                  <a:lnTo>
                    <a:pt x="28" y="44"/>
                  </a:lnTo>
                  <a:lnTo>
                    <a:pt x="28" y="39"/>
                  </a:lnTo>
                  <a:lnTo>
                    <a:pt x="25" y="31"/>
                  </a:lnTo>
                  <a:lnTo>
                    <a:pt x="32" y="29"/>
                  </a:lnTo>
                  <a:lnTo>
                    <a:pt x="34" y="29"/>
                  </a:lnTo>
                  <a:lnTo>
                    <a:pt x="34" y="28"/>
                  </a:lnTo>
                  <a:lnTo>
                    <a:pt x="34" y="24"/>
                  </a:lnTo>
                  <a:lnTo>
                    <a:pt x="34" y="21"/>
                  </a:lnTo>
                  <a:lnTo>
                    <a:pt x="30" y="21"/>
                  </a:lnTo>
                  <a:lnTo>
                    <a:pt x="32" y="18"/>
                  </a:lnTo>
                  <a:lnTo>
                    <a:pt x="24" y="16"/>
                  </a:lnTo>
                  <a:lnTo>
                    <a:pt x="24" y="13"/>
                  </a:lnTo>
                  <a:lnTo>
                    <a:pt x="38" y="5"/>
                  </a:lnTo>
                  <a:lnTo>
                    <a:pt x="35" y="0"/>
                  </a:lnTo>
                  <a:lnTo>
                    <a:pt x="28" y="5"/>
                  </a:lnTo>
                  <a:lnTo>
                    <a:pt x="19" y="12"/>
                  </a:lnTo>
                  <a:lnTo>
                    <a:pt x="10" y="24"/>
                  </a:lnTo>
                  <a:lnTo>
                    <a:pt x="4" y="28"/>
                  </a:lnTo>
                  <a:lnTo>
                    <a:pt x="6" y="31"/>
                  </a:lnTo>
                  <a:lnTo>
                    <a:pt x="6" y="33"/>
                  </a:lnTo>
                  <a:lnTo>
                    <a:pt x="4" y="37"/>
                  </a:lnTo>
                  <a:lnTo>
                    <a:pt x="4" y="40"/>
                  </a:lnTo>
                  <a:lnTo>
                    <a:pt x="4" y="42"/>
                  </a:lnTo>
                  <a:lnTo>
                    <a:pt x="4" y="44"/>
                  </a:lnTo>
                  <a:lnTo>
                    <a:pt x="2" y="50"/>
                  </a:lnTo>
                  <a:lnTo>
                    <a:pt x="0" y="52"/>
                  </a:lnTo>
                  <a:lnTo>
                    <a:pt x="2" y="54"/>
                  </a:lnTo>
                  <a:lnTo>
                    <a:pt x="4" y="54"/>
                  </a:lnTo>
                  <a:lnTo>
                    <a:pt x="10" y="52"/>
                  </a:lnTo>
                  <a:lnTo>
                    <a:pt x="19" y="66"/>
                  </a:lnTo>
                  <a:lnTo>
                    <a:pt x="17" y="66"/>
                  </a:lnTo>
                  <a:lnTo>
                    <a:pt x="16" y="67"/>
                  </a:lnTo>
                  <a:lnTo>
                    <a:pt x="16" y="68"/>
                  </a:lnTo>
                  <a:lnTo>
                    <a:pt x="17" y="74"/>
                  </a:lnTo>
                  <a:lnTo>
                    <a:pt x="20" y="78"/>
                  </a:lnTo>
                  <a:lnTo>
                    <a:pt x="24" y="85"/>
                  </a:lnTo>
                  <a:lnTo>
                    <a:pt x="24" y="86"/>
                  </a:lnTo>
                  <a:lnTo>
                    <a:pt x="35" y="89"/>
                  </a:lnTo>
                  <a:lnTo>
                    <a:pt x="42" y="89"/>
                  </a:lnTo>
                  <a:lnTo>
                    <a:pt x="48" y="89"/>
                  </a:lnTo>
                  <a:lnTo>
                    <a:pt x="56" y="89"/>
                  </a:lnTo>
                  <a:lnTo>
                    <a:pt x="58" y="89"/>
                  </a:lnTo>
                  <a:lnTo>
                    <a:pt x="60" y="93"/>
                  </a:lnTo>
                  <a:lnTo>
                    <a:pt x="68" y="103"/>
                  </a:lnTo>
                  <a:lnTo>
                    <a:pt x="81" y="101"/>
                  </a:lnTo>
                  <a:lnTo>
                    <a:pt x="88" y="103"/>
                  </a:lnTo>
                  <a:lnTo>
                    <a:pt x="91" y="103"/>
                  </a:lnTo>
                  <a:lnTo>
                    <a:pt x="90" y="111"/>
                  </a:lnTo>
                  <a:lnTo>
                    <a:pt x="88" y="114"/>
                  </a:lnTo>
                  <a:lnTo>
                    <a:pt x="86" y="115"/>
                  </a:lnTo>
                  <a:lnTo>
                    <a:pt x="86" y="119"/>
                  </a:lnTo>
                  <a:lnTo>
                    <a:pt x="88" y="122"/>
                  </a:lnTo>
                  <a:lnTo>
                    <a:pt x="91" y="126"/>
                  </a:lnTo>
                  <a:lnTo>
                    <a:pt x="94" y="127"/>
                  </a:lnTo>
                  <a:lnTo>
                    <a:pt x="96" y="129"/>
                  </a:lnTo>
                  <a:lnTo>
                    <a:pt x="100" y="133"/>
                  </a:lnTo>
                  <a:lnTo>
                    <a:pt x="104" y="138"/>
                  </a:lnTo>
                  <a:lnTo>
                    <a:pt x="114" y="142"/>
                  </a:lnTo>
                  <a:lnTo>
                    <a:pt x="121" y="145"/>
                  </a:lnTo>
                  <a:lnTo>
                    <a:pt x="116" y="156"/>
                  </a:lnTo>
                  <a:lnTo>
                    <a:pt x="114" y="159"/>
                  </a:lnTo>
                  <a:lnTo>
                    <a:pt x="112" y="161"/>
                  </a:lnTo>
                  <a:lnTo>
                    <a:pt x="109" y="163"/>
                  </a:lnTo>
                  <a:lnTo>
                    <a:pt x="109" y="167"/>
                  </a:lnTo>
                  <a:lnTo>
                    <a:pt x="109" y="169"/>
                  </a:lnTo>
                  <a:lnTo>
                    <a:pt x="112" y="169"/>
                  </a:lnTo>
                  <a:lnTo>
                    <a:pt x="114" y="167"/>
                  </a:lnTo>
                  <a:lnTo>
                    <a:pt x="114" y="169"/>
                  </a:lnTo>
                  <a:lnTo>
                    <a:pt x="116" y="172"/>
                  </a:lnTo>
                  <a:lnTo>
                    <a:pt x="121" y="177"/>
                  </a:lnTo>
                  <a:lnTo>
                    <a:pt x="118" y="187"/>
                  </a:lnTo>
                  <a:lnTo>
                    <a:pt x="128" y="192"/>
                  </a:lnTo>
                  <a:lnTo>
                    <a:pt x="131" y="188"/>
                  </a:lnTo>
                  <a:lnTo>
                    <a:pt x="134" y="187"/>
                  </a:lnTo>
                  <a:lnTo>
                    <a:pt x="137" y="187"/>
                  </a:lnTo>
                  <a:lnTo>
                    <a:pt x="140" y="185"/>
                  </a:lnTo>
                  <a:lnTo>
                    <a:pt x="142" y="184"/>
                  </a:lnTo>
                  <a:lnTo>
                    <a:pt x="144" y="181"/>
                  </a:lnTo>
                  <a:lnTo>
                    <a:pt x="146" y="181"/>
                  </a:lnTo>
                  <a:lnTo>
                    <a:pt x="150" y="180"/>
                  </a:lnTo>
                  <a:lnTo>
                    <a:pt x="152" y="180"/>
                  </a:lnTo>
                  <a:lnTo>
                    <a:pt x="156" y="177"/>
                  </a:lnTo>
                  <a:lnTo>
                    <a:pt x="157" y="176"/>
                  </a:lnTo>
                  <a:lnTo>
                    <a:pt x="159" y="173"/>
                  </a:lnTo>
                  <a:lnTo>
                    <a:pt x="162" y="171"/>
                  </a:lnTo>
                  <a:lnTo>
                    <a:pt x="165" y="169"/>
                  </a:lnTo>
                  <a:lnTo>
                    <a:pt x="168" y="167"/>
                  </a:lnTo>
                  <a:lnTo>
                    <a:pt x="170" y="167"/>
                  </a:lnTo>
                  <a:lnTo>
                    <a:pt x="168" y="164"/>
                  </a:lnTo>
                  <a:lnTo>
                    <a:pt x="167" y="163"/>
                  </a:lnTo>
                  <a:lnTo>
                    <a:pt x="165" y="163"/>
                  </a:lnTo>
                  <a:lnTo>
                    <a:pt x="157" y="164"/>
                  </a:lnTo>
                  <a:lnTo>
                    <a:pt x="156" y="164"/>
                  </a:lnTo>
                  <a:lnTo>
                    <a:pt x="154" y="164"/>
                  </a:lnTo>
                  <a:lnTo>
                    <a:pt x="149" y="161"/>
                  </a:lnTo>
                  <a:lnTo>
                    <a:pt x="146" y="159"/>
                  </a:lnTo>
                  <a:lnTo>
                    <a:pt x="146" y="154"/>
                  </a:lnTo>
                  <a:lnTo>
                    <a:pt x="146" y="152"/>
                  </a:lnTo>
                  <a:lnTo>
                    <a:pt x="149" y="148"/>
                  </a:lnTo>
                  <a:lnTo>
                    <a:pt x="144" y="140"/>
                  </a:lnTo>
                  <a:lnTo>
                    <a:pt x="142" y="138"/>
                  </a:lnTo>
                  <a:lnTo>
                    <a:pt x="142" y="134"/>
                  </a:lnTo>
                  <a:lnTo>
                    <a:pt x="142" y="133"/>
                  </a:lnTo>
                  <a:lnTo>
                    <a:pt x="140" y="131"/>
                  </a:lnTo>
                  <a:lnTo>
                    <a:pt x="137" y="130"/>
                  </a:lnTo>
                  <a:lnTo>
                    <a:pt x="142" y="130"/>
                  </a:lnTo>
                  <a:lnTo>
                    <a:pt x="150" y="131"/>
                  </a:lnTo>
                  <a:lnTo>
                    <a:pt x="154" y="133"/>
                  </a:lnTo>
                  <a:lnTo>
                    <a:pt x="159" y="133"/>
                  </a:lnTo>
                  <a:lnTo>
                    <a:pt x="162" y="134"/>
                  </a:lnTo>
                  <a:lnTo>
                    <a:pt x="165" y="134"/>
                  </a:lnTo>
                  <a:lnTo>
                    <a:pt x="167" y="137"/>
                  </a:lnTo>
                  <a:lnTo>
                    <a:pt x="170" y="138"/>
                  </a:lnTo>
                  <a:lnTo>
                    <a:pt x="177" y="138"/>
                  </a:lnTo>
                  <a:lnTo>
                    <a:pt x="175" y="137"/>
                  </a:lnTo>
                  <a:lnTo>
                    <a:pt x="172" y="137"/>
                  </a:lnTo>
                  <a:lnTo>
                    <a:pt x="172" y="133"/>
                  </a:lnTo>
                  <a:lnTo>
                    <a:pt x="177" y="131"/>
                  </a:lnTo>
                  <a:lnTo>
                    <a:pt x="178" y="131"/>
                  </a:lnTo>
                  <a:lnTo>
                    <a:pt x="188" y="133"/>
                  </a:lnTo>
                  <a:lnTo>
                    <a:pt x="192" y="131"/>
                  </a:lnTo>
                  <a:lnTo>
                    <a:pt x="193" y="130"/>
                  </a:lnTo>
                  <a:lnTo>
                    <a:pt x="195" y="129"/>
                  </a:lnTo>
                  <a:lnTo>
                    <a:pt x="196" y="129"/>
                  </a:lnTo>
                  <a:lnTo>
                    <a:pt x="198" y="126"/>
                  </a:lnTo>
                  <a:lnTo>
                    <a:pt x="202" y="123"/>
                  </a:lnTo>
                  <a:lnTo>
                    <a:pt x="203" y="122"/>
                  </a:lnTo>
                  <a:lnTo>
                    <a:pt x="210" y="122"/>
                  </a:lnTo>
                  <a:lnTo>
                    <a:pt x="212" y="118"/>
                  </a:lnTo>
                  <a:lnTo>
                    <a:pt x="212" y="114"/>
                  </a:lnTo>
                  <a:lnTo>
                    <a:pt x="196" y="95"/>
                  </a:lnTo>
                  <a:lnTo>
                    <a:pt x="205" y="93"/>
                  </a:lnTo>
                  <a:lnTo>
                    <a:pt x="203" y="89"/>
                  </a:lnTo>
                  <a:lnTo>
                    <a:pt x="203" y="87"/>
                  </a:lnTo>
                  <a:lnTo>
                    <a:pt x="205" y="86"/>
                  </a:lnTo>
                  <a:lnTo>
                    <a:pt x="215" y="86"/>
                  </a:lnTo>
                  <a:lnTo>
                    <a:pt x="218" y="85"/>
                  </a:lnTo>
                  <a:lnTo>
                    <a:pt x="220" y="83"/>
                  </a:lnTo>
                  <a:lnTo>
                    <a:pt x="218" y="79"/>
                  </a:lnTo>
                  <a:lnTo>
                    <a:pt x="216" y="79"/>
                  </a:lnTo>
                  <a:lnTo>
                    <a:pt x="215" y="78"/>
                  </a:lnTo>
                  <a:lnTo>
                    <a:pt x="212" y="75"/>
                  </a:lnTo>
                  <a:lnTo>
                    <a:pt x="210" y="74"/>
                  </a:lnTo>
                  <a:lnTo>
                    <a:pt x="210" y="72"/>
                  </a:lnTo>
                  <a:lnTo>
                    <a:pt x="208" y="71"/>
                  </a:lnTo>
                  <a:lnTo>
                    <a:pt x="206" y="68"/>
                  </a:lnTo>
                  <a:lnTo>
                    <a:pt x="206" y="67"/>
                  </a:lnTo>
                  <a:lnTo>
                    <a:pt x="208" y="66"/>
                  </a:lnTo>
                  <a:lnTo>
                    <a:pt x="215" y="66"/>
                  </a:lnTo>
                  <a:lnTo>
                    <a:pt x="221" y="63"/>
                  </a:lnTo>
                  <a:lnTo>
                    <a:pt x="224" y="60"/>
                  </a:lnTo>
                  <a:lnTo>
                    <a:pt x="224" y="54"/>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32" name="Freeform 8"/>
            <p:cNvSpPr>
              <a:spLocks noEditPoints="1"/>
            </p:cNvSpPr>
            <p:nvPr/>
          </p:nvSpPr>
          <p:spPr bwMode="auto">
            <a:xfrm>
              <a:off x="1880" y="2378"/>
              <a:ext cx="231" cy="199"/>
            </a:xfrm>
            <a:custGeom>
              <a:avLst/>
              <a:gdLst/>
              <a:ahLst/>
              <a:cxnLst>
                <a:cxn ang="0">
                  <a:pos x="483" y="128"/>
                </a:cxn>
                <a:cxn ang="0">
                  <a:pos x="528" y="99"/>
                </a:cxn>
                <a:cxn ang="0">
                  <a:pos x="491" y="99"/>
                </a:cxn>
                <a:cxn ang="0">
                  <a:pos x="483" y="51"/>
                </a:cxn>
                <a:cxn ang="0">
                  <a:pos x="393" y="87"/>
                </a:cxn>
                <a:cxn ang="0">
                  <a:pos x="223" y="81"/>
                </a:cxn>
                <a:cxn ang="0">
                  <a:pos x="159" y="23"/>
                </a:cxn>
                <a:cxn ang="0">
                  <a:pos x="129" y="57"/>
                </a:cxn>
                <a:cxn ang="0">
                  <a:pos x="115" y="140"/>
                </a:cxn>
                <a:cxn ang="0">
                  <a:pos x="69" y="78"/>
                </a:cxn>
                <a:cxn ang="0">
                  <a:pos x="84" y="63"/>
                </a:cxn>
                <a:cxn ang="0">
                  <a:pos x="37" y="76"/>
                </a:cxn>
                <a:cxn ang="0">
                  <a:pos x="20" y="135"/>
                </a:cxn>
                <a:cxn ang="0">
                  <a:pos x="50" y="181"/>
                </a:cxn>
                <a:cxn ang="0">
                  <a:pos x="68" y="215"/>
                </a:cxn>
                <a:cxn ang="0">
                  <a:pos x="213" y="253"/>
                </a:cxn>
                <a:cxn ang="0">
                  <a:pos x="229" y="303"/>
                </a:cxn>
                <a:cxn ang="0">
                  <a:pos x="317" y="368"/>
                </a:cxn>
                <a:cxn ang="0">
                  <a:pos x="286" y="421"/>
                </a:cxn>
                <a:cxn ang="0">
                  <a:pos x="328" y="473"/>
                </a:cxn>
                <a:cxn ang="0">
                  <a:pos x="369" y="454"/>
                </a:cxn>
                <a:cxn ang="0">
                  <a:pos x="415" y="425"/>
                </a:cxn>
                <a:cxn ang="0">
                  <a:pos x="396" y="426"/>
                </a:cxn>
                <a:cxn ang="0">
                  <a:pos x="362" y="364"/>
                </a:cxn>
                <a:cxn ang="0">
                  <a:pos x="384" y="330"/>
                </a:cxn>
                <a:cxn ang="0">
                  <a:pos x="433" y="346"/>
                </a:cxn>
                <a:cxn ang="0">
                  <a:pos x="475" y="333"/>
                </a:cxn>
                <a:cxn ang="0">
                  <a:pos x="531" y="306"/>
                </a:cxn>
                <a:cxn ang="0">
                  <a:pos x="507" y="227"/>
                </a:cxn>
                <a:cxn ang="0">
                  <a:pos x="543" y="213"/>
                </a:cxn>
                <a:cxn ang="0">
                  <a:pos x="522" y="167"/>
                </a:cxn>
                <a:cxn ang="0">
                  <a:pos x="547" y="180"/>
                </a:cxn>
                <a:cxn ang="0">
                  <a:pos x="536" y="187"/>
                </a:cxn>
                <a:cxn ang="0">
                  <a:pos x="519" y="231"/>
                </a:cxn>
                <a:cxn ang="0">
                  <a:pos x="544" y="304"/>
                </a:cxn>
                <a:cxn ang="0">
                  <a:pos x="495" y="340"/>
                </a:cxn>
                <a:cxn ang="0">
                  <a:pos x="450" y="345"/>
                </a:cxn>
                <a:cxn ang="0">
                  <a:pos x="404" y="349"/>
                </a:cxn>
                <a:cxn ang="0">
                  <a:pos x="371" y="344"/>
                </a:cxn>
                <a:cxn ang="0">
                  <a:pos x="383" y="404"/>
                </a:cxn>
                <a:cxn ang="0">
                  <a:pos x="440" y="429"/>
                </a:cxn>
                <a:cxn ang="0">
                  <a:pos x="392" y="464"/>
                </a:cxn>
                <a:cxn ang="0">
                  <a:pos x="350" y="483"/>
                </a:cxn>
                <a:cxn ang="0">
                  <a:pos x="286" y="436"/>
                </a:cxn>
                <a:cxn ang="0">
                  <a:pos x="286" y="400"/>
                </a:cxn>
                <a:cxn ang="0">
                  <a:pos x="229" y="329"/>
                </a:cxn>
                <a:cxn ang="0">
                  <a:pos x="224" y="274"/>
                </a:cxn>
                <a:cxn ang="0">
                  <a:pos x="93" y="238"/>
                </a:cxn>
                <a:cxn ang="0">
                  <a:pos x="45" y="167"/>
                </a:cxn>
                <a:cxn ang="0">
                  <a:pos x="5" y="130"/>
                </a:cxn>
                <a:cxn ang="0">
                  <a:pos x="13" y="72"/>
                </a:cxn>
                <a:cxn ang="0">
                  <a:pos x="74" y="42"/>
                </a:cxn>
                <a:cxn ang="0">
                  <a:pos x="91" y="90"/>
                </a:cxn>
                <a:cxn ang="0">
                  <a:pos x="99" y="125"/>
                </a:cxn>
                <a:cxn ang="0">
                  <a:pos x="91" y="55"/>
                </a:cxn>
                <a:cxn ang="0">
                  <a:pos x="139" y="6"/>
                </a:cxn>
                <a:cxn ang="0">
                  <a:pos x="234" y="59"/>
                </a:cxn>
                <a:cxn ang="0">
                  <a:pos x="370" y="74"/>
                </a:cxn>
                <a:cxn ang="0">
                  <a:pos x="486" y="51"/>
                </a:cxn>
                <a:cxn ang="0">
                  <a:pos x="487" y="90"/>
                </a:cxn>
                <a:cxn ang="0">
                  <a:pos x="519" y="88"/>
                </a:cxn>
                <a:cxn ang="0">
                  <a:pos x="504" y="147"/>
                </a:cxn>
                <a:cxn ang="0">
                  <a:pos x="576" y="160"/>
                </a:cxn>
              </a:cxnLst>
              <a:rect l="0" t="0" r="r" b="b"/>
              <a:pathLst>
                <a:path w="576" h="497">
                  <a:moveTo>
                    <a:pt x="560" y="143"/>
                  </a:moveTo>
                  <a:lnTo>
                    <a:pt x="568" y="151"/>
                  </a:lnTo>
                  <a:lnTo>
                    <a:pt x="552" y="151"/>
                  </a:lnTo>
                  <a:lnTo>
                    <a:pt x="531" y="151"/>
                  </a:lnTo>
                  <a:lnTo>
                    <a:pt x="495" y="154"/>
                  </a:lnTo>
                  <a:lnTo>
                    <a:pt x="479" y="157"/>
                  </a:lnTo>
                  <a:cubicBezTo>
                    <a:pt x="476" y="158"/>
                    <a:pt x="472" y="156"/>
                    <a:pt x="471" y="153"/>
                  </a:cubicBezTo>
                  <a:cubicBezTo>
                    <a:pt x="469" y="150"/>
                    <a:pt x="470" y="146"/>
                    <a:pt x="473" y="143"/>
                  </a:cubicBezTo>
                  <a:lnTo>
                    <a:pt x="477" y="140"/>
                  </a:lnTo>
                  <a:lnTo>
                    <a:pt x="474" y="146"/>
                  </a:lnTo>
                  <a:lnTo>
                    <a:pt x="474" y="136"/>
                  </a:lnTo>
                  <a:cubicBezTo>
                    <a:pt x="474" y="134"/>
                    <a:pt x="475" y="131"/>
                    <a:pt x="477" y="130"/>
                  </a:cubicBezTo>
                  <a:cubicBezTo>
                    <a:pt x="479" y="128"/>
                    <a:pt x="481" y="128"/>
                    <a:pt x="483" y="128"/>
                  </a:cubicBezTo>
                  <a:lnTo>
                    <a:pt x="504" y="131"/>
                  </a:lnTo>
                  <a:lnTo>
                    <a:pt x="501" y="131"/>
                  </a:lnTo>
                  <a:lnTo>
                    <a:pt x="522" y="128"/>
                  </a:lnTo>
                  <a:lnTo>
                    <a:pt x="515" y="134"/>
                  </a:lnTo>
                  <a:lnTo>
                    <a:pt x="520" y="117"/>
                  </a:lnTo>
                  <a:lnTo>
                    <a:pt x="524" y="103"/>
                  </a:lnTo>
                  <a:cubicBezTo>
                    <a:pt x="525" y="100"/>
                    <a:pt x="528" y="98"/>
                    <a:pt x="531" y="98"/>
                  </a:cubicBezTo>
                  <a:lnTo>
                    <a:pt x="536" y="98"/>
                  </a:lnTo>
                  <a:lnTo>
                    <a:pt x="528" y="106"/>
                  </a:lnTo>
                  <a:lnTo>
                    <a:pt x="528" y="102"/>
                  </a:lnTo>
                  <a:lnTo>
                    <a:pt x="530" y="109"/>
                  </a:lnTo>
                  <a:lnTo>
                    <a:pt x="518" y="99"/>
                  </a:lnTo>
                  <a:lnTo>
                    <a:pt x="528" y="99"/>
                  </a:lnTo>
                  <a:lnTo>
                    <a:pt x="524" y="102"/>
                  </a:lnTo>
                  <a:cubicBezTo>
                    <a:pt x="523" y="103"/>
                    <a:pt x="521" y="104"/>
                    <a:pt x="519" y="104"/>
                  </a:cubicBezTo>
                  <a:lnTo>
                    <a:pt x="515" y="104"/>
                  </a:lnTo>
                  <a:lnTo>
                    <a:pt x="522" y="100"/>
                  </a:lnTo>
                  <a:lnTo>
                    <a:pt x="518" y="107"/>
                  </a:lnTo>
                  <a:cubicBezTo>
                    <a:pt x="516" y="109"/>
                    <a:pt x="514" y="110"/>
                    <a:pt x="511" y="110"/>
                  </a:cubicBezTo>
                  <a:lnTo>
                    <a:pt x="498" y="110"/>
                  </a:lnTo>
                  <a:cubicBezTo>
                    <a:pt x="494" y="110"/>
                    <a:pt x="490" y="107"/>
                    <a:pt x="490" y="102"/>
                  </a:cubicBezTo>
                  <a:lnTo>
                    <a:pt x="490" y="89"/>
                  </a:lnTo>
                  <a:lnTo>
                    <a:pt x="498" y="97"/>
                  </a:lnTo>
                  <a:lnTo>
                    <a:pt x="490" y="97"/>
                  </a:lnTo>
                  <a:lnTo>
                    <a:pt x="495" y="95"/>
                  </a:lnTo>
                  <a:lnTo>
                    <a:pt x="491" y="99"/>
                  </a:lnTo>
                  <a:lnTo>
                    <a:pt x="487" y="102"/>
                  </a:lnTo>
                  <a:cubicBezTo>
                    <a:pt x="484" y="104"/>
                    <a:pt x="480" y="104"/>
                    <a:pt x="477" y="102"/>
                  </a:cubicBezTo>
                  <a:lnTo>
                    <a:pt x="473" y="99"/>
                  </a:lnTo>
                  <a:cubicBezTo>
                    <a:pt x="471" y="97"/>
                    <a:pt x="470" y="95"/>
                    <a:pt x="470" y="92"/>
                  </a:cubicBezTo>
                  <a:lnTo>
                    <a:pt x="470" y="86"/>
                  </a:lnTo>
                  <a:lnTo>
                    <a:pt x="478" y="94"/>
                  </a:lnTo>
                  <a:lnTo>
                    <a:pt x="466" y="94"/>
                  </a:lnTo>
                  <a:cubicBezTo>
                    <a:pt x="461" y="94"/>
                    <a:pt x="458" y="90"/>
                    <a:pt x="458" y="86"/>
                  </a:cubicBezTo>
                  <a:lnTo>
                    <a:pt x="458" y="82"/>
                  </a:lnTo>
                  <a:lnTo>
                    <a:pt x="458" y="85"/>
                  </a:lnTo>
                  <a:lnTo>
                    <a:pt x="454" y="71"/>
                  </a:lnTo>
                  <a:cubicBezTo>
                    <a:pt x="453" y="67"/>
                    <a:pt x="455" y="63"/>
                    <a:pt x="458" y="61"/>
                  </a:cubicBezTo>
                  <a:lnTo>
                    <a:pt x="483" y="51"/>
                  </a:lnTo>
                  <a:lnTo>
                    <a:pt x="486" y="67"/>
                  </a:lnTo>
                  <a:lnTo>
                    <a:pt x="416" y="67"/>
                  </a:lnTo>
                  <a:lnTo>
                    <a:pt x="419" y="51"/>
                  </a:lnTo>
                  <a:lnTo>
                    <a:pt x="427" y="55"/>
                  </a:lnTo>
                  <a:cubicBezTo>
                    <a:pt x="429" y="55"/>
                    <a:pt x="430" y="57"/>
                    <a:pt x="431" y="58"/>
                  </a:cubicBezTo>
                  <a:lnTo>
                    <a:pt x="435" y="65"/>
                  </a:lnTo>
                  <a:cubicBezTo>
                    <a:pt x="437" y="67"/>
                    <a:pt x="437" y="71"/>
                    <a:pt x="435" y="74"/>
                  </a:cubicBezTo>
                  <a:cubicBezTo>
                    <a:pt x="433" y="76"/>
                    <a:pt x="430" y="77"/>
                    <a:pt x="426" y="77"/>
                  </a:cubicBezTo>
                  <a:lnTo>
                    <a:pt x="414" y="73"/>
                  </a:lnTo>
                  <a:lnTo>
                    <a:pt x="402" y="70"/>
                  </a:lnTo>
                  <a:lnTo>
                    <a:pt x="410" y="67"/>
                  </a:lnTo>
                  <a:lnTo>
                    <a:pt x="398" y="84"/>
                  </a:lnTo>
                  <a:cubicBezTo>
                    <a:pt x="397" y="85"/>
                    <a:pt x="395" y="87"/>
                    <a:pt x="393" y="87"/>
                  </a:cubicBezTo>
                  <a:lnTo>
                    <a:pt x="372" y="90"/>
                  </a:lnTo>
                  <a:cubicBezTo>
                    <a:pt x="371" y="90"/>
                    <a:pt x="370" y="90"/>
                    <a:pt x="369" y="90"/>
                  </a:cubicBezTo>
                  <a:lnTo>
                    <a:pt x="353" y="87"/>
                  </a:lnTo>
                  <a:lnTo>
                    <a:pt x="321" y="84"/>
                  </a:lnTo>
                  <a:cubicBezTo>
                    <a:pt x="317" y="83"/>
                    <a:pt x="313" y="80"/>
                    <a:pt x="313" y="76"/>
                  </a:cubicBezTo>
                  <a:lnTo>
                    <a:pt x="313" y="62"/>
                  </a:lnTo>
                  <a:lnTo>
                    <a:pt x="321" y="70"/>
                  </a:lnTo>
                  <a:lnTo>
                    <a:pt x="297" y="70"/>
                  </a:lnTo>
                  <a:lnTo>
                    <a:pt x="298" y="70"/>
                  </a:lnTo>
                  <a:lnTo>
                    <a:pt x="277" y="73"/>
                  </a:lnTo>
                  <a:lnTo>
                    <a:pt x="233" y="87"/>
                  </a:lnTo>
                  <a:cubicBezTo>
                    <a:pt x="231" y="87"/>
                    <a:pt x="229" y="87"/>
                    <a:pt x="227" y="86"/>
                  </a:cubicBezTo>
                  <a:cubicBezTo>
                    <a:pt x="225" y="85"/>
                    <a:pt x="224" y="83"/>
                    <a:pt x="223" y="81"/>
                  </a:cubicBezTo>
                  <a:lnTo>
                    <a:pt x="219" y="64"/>
                  </a:lnTo>
                  <a:lnTo>
                    <a:pt x="219" y="65"/>
                  </a:lnTo>
                  <a:lnTo>
                    <a:pt x="215" y="55"/>
                  </a:lnTo>
                  <a:lnTo>
                    <a:pt x="217" y="58"/>
                  </a:lnTo>
                  <a:lnTo>
                    <a:pt x="204" y="44"/>
                  </a:lnTo>
                  <a:lnTo>
                    <a:pt x="208" y="46"/>
                  </a:lnTo>
                  <a:lnTo>
                    <a:pt x="187" y="40"/>
                  </a:lnTo>
                  <a:lnTo>
                    <a:pt x="190" y="40"/>
                  </a:lnTo>
                  <a:lnTo>
                    <a:pt x="177" y="40"/>
                  </a:lnTo>
                  <a:lnTo>
                    <a:pt x="161" y="40"/>
                  </a:lnTo>
                  <a:cubicBezTo>
                    <a:pt x="156" y="40"/>
                    <a:pt x="153" y="36"/>
                    <a:pt x="153" y="32"/>
                  </a:cubicBezTo>
                  <a:lnTo>
                    <a:pt x="153" y="15"/>
                  </a:lnTo>
                  <a:lnTo>
                    <a:pt x="159" y="23"/>
                  </a:lnTo>
                  <a:lnTo>
                    <a:pt x="143" y="20"/>
                  </a:lnTo>
                  <a:lnTo>
                    <a:pt x="152" y="12"/>
                  </a:lnTo>
                  <a:lnTo>
                    <a:pt x="152" y="22"/>
                  </a:lnTo>
                  <a:lnTo>
                    <a:pt x="152" y="29"/>
                  </a:lnTo>
                  <a:lnTo>
                    <a:pt x="144" y="21"/>
                  </a:lnTo>
                  <a:lnTo>
                    <a:pt x="153" y="21"/>
                  </a:lnTo>
                  <a:cubicBezTo>
                    <a:pt x="154" y="21"/>
                    <a:pt x="156" y="21"/>
                    <a:pt x="158" y="22"/>
                  </a:cubicBezTo>
                  <a:lnTo>
                    <a:pt x="162" y="26"/>
                  </a:lnTo>
                  <a:cubicBezTo>
                    <a:pt x="163" y="27"/>
                    <a:pt x="164" y="28"/>
                    <a:pt x="164" y="29"/>
                  </a:cubicBezTo>
                  <a:lnTo>
                    <a:pt x="168" y="39"/>
                  </a:lnTo>
                  <a:cubicBezTo>
                    <a:pt x="169" y="41"/>
                    <a:pt x="169" y="44"/>
                    <a:pt x="168" y="46"/>
                  </a:cubicBezTo>
                  <a:cubicBezTo>
                    <a:pt x="167" y="48"/>
                    <a:pt x="165" y="49"/>
                    <a:pt x="162" y="50"/>
                  </a:cubicBezTo>
                  <a:lnTo>
                    <a:pt x="129" y="57"/>
                  </a:lnTo>
                  <a:lnTo>
                    <a:pt x="101" y="63"/>
                  </a:lnTo>
                  <a:lnTo>
                    <a:pt x="107" y="55"/>
                  </a:lnTo>
                  <a:lnTo>
                    <a:pt x="107" y="69"/>
                  </a:lnTo>
                  <a:lnTo>
                    <a:pt x="107" y="86"/>
                  </a:lnTo>
                  <a:lnTo>
                    <a:pt x="105" y="80"/>
                  </a:lnTo>
                  <a:lnTo>
                    <a:pt x="126" y="104"/>
                  </a:lnTo>
                  <a:cubicBezTo>
                    <a:pt x="126" y="104"/>
                    <a:pt x="126" y="105"/>
                    <a:pt x="126" y="105"/>
                  </a:cubicBezTo>
                  <a:lnTo>
                    <a:pt x="131" y="112"/>
                  </a:lnTo>
                  <a:cubicBezTo>
                    <a:pt x="131" y="113"/>
                    <a:pt x="132" y="114"/>
                    <a:pt x="132" y="116"/>
                  </a:cubicBezTo>
                  <a:lnTo>
                    <a:pt x="132" y="123"/>
                  </a:lnTo>
                  <a:lnTo>
                    <a:pt x="132" y="126"/>
                  </a:lnTo>
                  <a:cubicBezTo>
                    <a:pt x="132" y="129"/>
                    <a:pt x="130" y="132"/>
                    <a:pt x="128" y="133"/>
                  </a:cubicBezTo>
                  <a:lnTo>
                    <a:pt x="115" y="140"/>
                  </a:lnTo>
                  <a:cubicBezTo>
                    <a:pt x="114" y="140"/>
                    <a:pt x="113" y="141"/>
                    <a:pt x="111" y="141"/>
                  </a:cubicBezTo>
                  <a:lnTo>
                    <a:pt x="99" y="141"/>
                  </a:lnTo>
                  <a:lnTo>
                    <a:pt x="91" y="141"/>
                  </a:lnTo>
                  <a:cubicBezTo>
                    <a:pt x="88" y="141"/>
                    <a:pt x="86" y="140"/>
                    <a:pt x="85" y="138"/>
                  </a:cubicBezTo>
                  <a:lnTo>
                    <a:pt x="76" y="128"/>
                  </a:lnTo>
                  <a:lnTo>
                    <a:pt x="78" y="129"/>
                  </a:lnTo>
                  <a:lnTo>
                    <a:pt x="73" y="125"/>
                  </a:lnTo>
                  <a:cubicBezTo>
                    <a:pt x="72" y="124"/>
                    <a:pt x="70" y="122"/>
                    <a:pt x="70" y="119"/>
                  </a:cubicBezTo>
                  <a:lnTo>
                    <a:pt x="70" y="106"/>
                  </a:lnTo>
                  <a:lnTo>
                    <a:pt x="71" y="109"/>
                  </a:lnTo>
                  <a:lnTo>
                    <a:pt x="63" y="89"/>
                  </a:lnTo>
                  <a:cubicBezTo>
                    <a:pt x="62" y="86"/>
                    <a:pt x="62" y="84"/>
                    <a:pt x="63" y="82"/>
                  </a:cubicBezTo>
                  <a:cubicBezTo>
                    <a:pt x="64" y="80"/>
                    <a:pt x="66" y="78"/>
                    <a:pt x="69" y="78"/>
                  </a:cubicBezTo>
                  <a:lnTo>
                    <a:pt x="85" y="74"/>
                  </a:lnTo>
                  <a:cubicBezTo>
                    <a:pt x="86" y="74"/>
                    <a:pt x="86" y="74"/>
                    <a:pt x="87" y="74"/>
                  </a:cubicBezTo>
                  <a:lnTo>
                    <a:pt x="91" y="74"/>
                  </a:lnTo>
                  <a:lnTo>
                    <a:pt x="83" y="82"/>
                  </a:lnTo>
                  <a:lnTo>
                    <a:pt x="83" y="79"/>
                  </a:lnTo>
                  <a:lnTo>
                    <a:pt x="83" y="69"/>
                  </a:lnTo>
                  <a:lnTo>
                    <a:pt x="83" y="62"/>
                  </a:lnTo>
                  <a:lnTo>
                    <a:pt x="91" y="70"/>
                  </a:lnTo>
                  <a:lnTo>
                    <a:pt x="83" y="70"/>
                  </a:lnTo>
                  <a:cubicBezTo>
                    <a:pt x="80" y="70"/>
                    <a:pt x="77" y="69"/>
                    <a:pt x="76" y="66"/>
                  </a:cubicBezTo>
                  <a:cubicBezTo>
                    <a:pt x="74" y="64"/>
                    <a:pt x="74" y="60"/>
                    <a:pt x="76" y="58"/>
                  </a:cubicBezTo>
                  <a:lnTo>
                    <a:pt x="80" y="51"/>
                  </a:lnTo>
                  <a:lnTo>
                    <a:pt x="84" y="63"/>
                  </a:lnTo>
                  <a:lnTo>
                    <a:pt x="64" y="56"/>
                  </a:lnTo>
                  <a:cubicBezTo>
                    <a:pt x="60" y="55"/>
                    <a:pt x="58" y="52"/>
                    <a:pt x="58" y="49"/>
                  </a:cubicBezTo>
                  <a:lnTo>
                    <a:pt x="58" y="42"/>
                  </a:lnTo>
                  <a:cubicBezTo>
                    <a:pt x="58" y="39"/>
                    <a:pt x="60" y="36"/>
                    <a:pt x="62" y="35"/>
                  </a:cubicBezTo>
                  <a:lnTo>
                    <a:pt x="99" y="15"/>
                  </a:lnTo>
                  <a:lnTo>
                    <a:pt x="96" y="26"/>
                  </a:lnTo>
                  <a:lnTo>
                    <a:pt x="88" y="13"/>
                  </a:lnTo>
                  <a:lnTo>
                    <a:pt x="100" y="15"/>
                  </a:lnTo>
                  <a:lnTo>
                    <a:pt x="84" y="28"/>
                  </a:lnTo>
                  <a:lnTo>
                    <a:pt x="58" y="45"/>
                  </a:lnTo>
                  <a:lnTo>
                    <a:pt x="60" y="43"/>
                  </a:lnTo>
                  <a:lnTo>
                    <a:pt x="40" y="73"/>
                  </a:lnTo>
                  <a:cubicBezTo>
                    <a:pt x="39" y="74"/>
                    <a:pt x="38" y="75"/>
                    <a:pt x="37" y="76"/>
                  </a:cubicBezTo>
                  <a:lnTo>
                    <a:pt x="21" y="86"/>
                  </a:lnTo>
                  <a:lnTo>
                    <a:pt x="24" y="75"/>
                  </a:lnTo>
                  <a:lnTo>
                    <a:pt x="28" y="81"/>
                  </a:lnTo>
                  <a:cubicBezTo>
                    <a:pt x="28" y="83"/>
                    <a:pt x="29" y="84"/>
                    <a:pt x="29" y="86"/>
                  </a:cubicBezTo>
                  <a:lnTo>
                    <a:pt x="29" y="92"/>
                  </a:lnTo>
                  <a:cubicBezTo>
                    <a:pt x="29" y="93"/>
                    <a:pt x="29" y="94"/>
                    <a:pt x="28" y="95"/>
                  </a:cubicBezTo>
                  <a:lnTo>
                    <a:pt x="24" y="105"/>
                  </a:lnTo>
                  <a:lnTo>
                    <a:pt x="25" y="102"/>
                  </a:lnTo>
                  <a:lnTo>
                    <a:pt x="25" y="109"/>
                  </a:lnTo>
                  <a:lnTo>
                    <a:pt x="25" y="113"/>
                  </a:lnTo>
                  <a:lnTo>
                    <a:pt x="25" y="119"/>
                  </a:lnTo>
                  <a:cubicBezTo>
                    <a:pt x="25" y="120"/>
                    <a:pt x="25" y="121"/>
                    <a:pt x="24" y="122"/>
                  </a:cubicBezTo>
                  <a:lnTo>
                    <a:pt x="20" y="135"/>
                  </a:lnTo>
                  <a:cubicBezTo>
                    <a:pt x="20" y="136"/>
                    <a:pt x="20" y="136"/>
                    <a:pt x="19" y="137"/>
                  </a:cubicBezTo>
                  <a:lnTo>
                    <a:pt x="15" y="144"/>
                  </a:lnTo>
                  <a:lnTo>
                    <a:pt x="14" y="133"/>
                  </a:lnTo>
                  <a:lnTo>
                    <a:pt x="18" y="137"/>
                  </a:lnTo>
                  <a:lnTo>
                    <a:pt x="13" y="135"/>
                  </a:lnTo>
                  <a:lnTo>
                    <a:pt x="17" y="135"/>
                  </a:lnTo>
                  <a:lnTo>
                    <a:pt x="15" y="135"/>
                  </a:lnTo>
                  <a:lnTo>
                    <a:pt x="32" y="132"/>
                  </a:lnTo>
                  <a:cubicBezTo>
                    <a:pt x="35" y="131"/>
                    <a:pt x="38" y="132"/>
                    <a:pt x="40" y="135"/>
                  </a:cubicBezTo>
                  <a:lnTo>
                    <a:pt x="61" y="169"/>
                  </a:lnTo>
                  <a:cubicBezTo>
                    <a:pt x="62" y="171"/>
                    <a:pt x="62" y="174"/>
                    <a:pt x="61" y="177"/>
                  </a:cubicBezTo>
                  <a:cubicBezTo>
                    <a:pt x="59" y="179"/>
                    <a:pt x="57" y="181"/>
                    <a:pt x="54" y="181"/>
                  </a:cubicBezTo>
                  <a:lnTo>
                    <a:pt x="50" y="181"/>
                  </a:lnTo>
                  <a:lnTo>
                    <a:pt x="55" y="179"/>
                  </a:lnTo>
                  <a:lnTo>
                    <a:pt x="51" y="183"/>
                  </a:lnTo>
                  <a:lnTo>
                    <a:pt x="54" y="176"/>
                  </a:lnTo>
                  <a:lnTo>
                    <a:pt x="54" y="180"/>
                  </a:lnTo>
                  <a:lnTo>
                    <a:pt x="53" y="177"/>
                  </a:lnTo>
                  <a:lnTo>
                    <a:pt x="57" y="191"/>
                  </a:lnTo>
                  <a:lnTo>
                    <a:pt x="56" y="188"/>
                  </a:lnTo>
                  <a:lnTo>
                    <a:pt x="64" y="198"/>
                  </a:lnTo>
                  <a:cubicBezTo>
                    <a:pt x="64" y="199"/>
                    <a:pt x="65" y="199"/>
                    <a:pt x="65" y="200"/>
                  </a:cubicBezTo>
                  <a:lnTo>
                    <a:pt x="73" y="216"/>
                  </a:lnTo>
                  <a:cubicBezTo>
                    <a:pt x="74" y="218"/>
                    <a:pt x="74" y="219"/>
                    <a:pt x="74" y="220"/>
                  </a:cubicBezTo>
                  <a:lnTo>
                    <a:pt x="74" y="223"/>
                  </a:lnTo>
                  <a:lnTo>
                    <a:pt x="68" y="215"/>
                  </a:lnTo>
                  <a:lnTo>
                    <a:pt x="97" y="222"/>
                  </a:lnTo>
                  <a:lnTo>
                    <a:pt x="95" y="222"/>
                  </a:lnTo>
                  <a:lnTo>
                    <a:pt x="111" y="222"/>
                  </a:lnTo>
                  <a:lnTo>
                    <a:pt x="128" y="222"/>
                  </a:lnTo>
                  <a:lnTo>
                    <a:pt x="148" y="222"/>
                  </a:lnTo>
                  <a:lnTo>
                    <a:pt x="153" y="222"/>
                  </a:lnTo>
                  <a:cubicBezTo>
                    <a:pt x="156" y="222"/>
                    <a:pt x="159" y="224"/>
                    <a:pt x="160" y="227"/>
                  </a:cubicBezTo>
                  <a:lnTo>
                    <a:pt x="164" y="237"/>
                  </a:lnTo>
                  <a:lnTo>
                    <a:pt x="163" y="235"/>
                  </a:lnTo>
                  <a:lnTo>
                    <a:pt x="184" y="262"/>
                  </a:lnTo>
                  <a:lnTo>
                    <a:pt x="176" y="259"/>
                  </a:lnTo>
                  <a:lnTo>
                    <a:pt x="209" y="252"/>
                  </a:lnTo>
                  <a:cubicBezTo>
                    <a:pt x="210" y="252"/>
                    <a:pt x="212" y="252"/>
                    <a:pt x="213" y="253"/>
                  </a:cubicBezTo>
                  <a:lnTo>
                    <a:pt x="230" y="260"/>
                  </a:lnTo>
                  <a:lnTo>
                    <a:pt x="227" y="259"/>
                  </a:lnTo>
                  <a:lnTo>
                    <a:pt x="235" y="259"/>
                  </a:lnTo>
                  <a:cubicBezTo>
                    <a:pt x="237" y="259"/>
                    <a:pt x="240" y="260"/>
                    <a:pt x="241" y="262"/>
                  </a:cubicBezTo>
                  <a:cubicBezTo>
                    <a:pt x="243" y="264"/>
                    <a:pt x="243" y="266"/>
                    <a:pt x="243" y="269"/>
                  </a:cubicBezTo>
                  <a:lnTo>
                    <a:pt x="239" y="289"/>
                  </a:lnTo>
                  <a:cubicBezTo>
                    <a:pt x="238" y="290"/>
                    <a:pt x="238" y="290"/>
                    <a:pt x="238" y="291"/>
                  </a:cubicBezTo>
                  <a:lnTo>
                    <a:pt x="234" y="298"/>
                  </a:lnTo>
                  <a:cubicBezTo>
                    <a:pt x="233" y="299"/>
                    <a:pt x="232" y="299"/>
                    <a:pt x="232" y="300"/>
                  </a:cubicBezTo>
                  <a:lnTo>
                    <a:pt x="228" y="303"/>
                  </a:lnTo>
                  <a:lnTo>
                    <a:pt x="231" y="297"/>
                  </a:lnTo>
                  <a:lnTo>
                    <a:pt x="231" y="307"/>
                  </a:lnTo>
                  <a:lnTo>
                    <a:pt x="229" y="303"/>
                  </a:lnTo>
                  <a:lnTo>
                    <a:pt x="234" y="310"/>
                  </a:lnTo>
                  <a:lnTo>
                    <a:pt x="241" y="319"/>
                  </a:lnTo>
                  <a:lnTo>
                    <a:pt x="238" y="317"/>
                  </a:lnTo>
                  <a:lnTo>
                    <a:pt x="246" y="320"/>
                  </a:lnTo>
                  <a:cubicBezTo>
                    <a:pt x="247" y="320"/>
                    <a:pt x="248" y="321"/>
                    <a:pt x="248" y="321"/>
                  </a:cubicBezTo>
                  <a:lnTo>
                    <a:pt x="252" y="324"/>
                  </a:lnTo>
                  <a:cubicBezTo>
                    <a:pt x="253" y="325"/>
                    <a:pt x="253" y="325"/>
                    <a:pt x="253" y="326"/>
                  </a:cubicBezTo>
                  <a:lnTo>
                    <a:pt x="262" y="336"/>
                  </a:lnTo>
                  <a:lnTo>
                    <a:pt x="274" y="349"/>
                  </a:lnTo>
                  <a:lnTo>
                    <a:pt x="271" y="347"/>
                  </a:lnTo>
                  <a:lnTo>
                    <a:pt x="296" y="357"/>
                  </a:lnTo>
                  <a:lnTo>
                    <a:pt x="312" y="364"/>
                  </a:lnTo>
                  <a:cubicBezTo>
                    <a:pt x="314" y="364"/>
                    <a:pt x="316" y="366"/>
                    <a:pt x="317" y="368"/>
                  </a:cubicBezTo>
                  <a:cubicBezTo>
                    <a:pt x="317" y="370"/>
                    <a:pt x="317" y="372"/>
                    <a:pt x="316" y="374"/>
                  </a:cubicBezTo>
                  <a:lnTo>
                    <a:pt x="304" y="401"/>
                  </a:lnTo>
                  <a:lnTo>
                    <a:pt x="299" y="409"/>
                  </a:lnTo>
                  <a:lnTo>
                    <a:pt x="295" y="415"/>
                  </a:lnTo>
                  <a:cubicBezTo>
                    <a:pt x="294" y="417"/>
                    <a:pt x="293" y="418"/>
                    <a:pt x="291" y="419"/>
                  </a:cubicBezTo>
                  <a:lnTo>
                    <a:pt x="283" y="422"/>
                  </a:lnTo>
                  <a:lnTo>
                    <a:pt x="288" y="415"/>
                  </a:lnTo>
                  <a:lnTo>
                    <a:pt x="288" y="425"/>
                  </a:lnTo>
                  <a:lnTo>
                    <a:pt x="288" y="431"/>
                  </a:lnTo>
                  <a:lnTo>
                    <a:pt x="280" y="423"/>
                  </a:lnTo>
                  <a:lnTo>
                    <a:pt x="288" y="423"/>
                  </a:lnTo>
                  <a:lnTo>
                    <a:pt x="282" y="427"/>
                  </a:lnTo>
                  <a:lnTo>
                    <a:pt x="286" y="421"/>
                  </a:lnTo>
                  <a:cubicBezTo>
                    <a:pt x="288" y="417"/>
                    <a:pt x="291" y="416"/>
                    <a:pt x="295" y="417"/>
                  </a:cubicBezTo>
                  <a:cubicBezTo>
                    <a:pt x="298" y="418"/>
                    <a:pt x="301" y="421"/>
                    <a:pt x="301" y="425"/>
                  </a:cubicBezTo>
                  <a:lnTo>
                    <a:pt x="301" y="431"/>
                  </a:lnTo>
                  <a:lnTo>
                    <a:pt x="299" y="427"/>
                  </a:lnTo>
                  <a:lnTo>
                    <a:pt x="304" y="434"/>
                  </a:lnTo>
                  <a:lnTo>
                    <a:pt x="303" y="433"/>
                  </a:lnTo>
                  <a:lnTo>
                    <a:pt x="315" y="446"/>
                  </a:lnTo>
                  <a:cubicBezTo>
                    <a:pt x="317" y="448"/>
                    <a:pt x="318" y="451"/>
                    <a:pt x="317" y="454"/>
                  </a:cubicBezTo>
                  <a:lnTo>
                    <a:pt x="308" y="478"/>
                  </a:lnTo>
                  <a:lnTo>
                    <a:pt x="305" y="468"/>
                  </a:lnTo>
                  <a:lnTo>
                    <a:pt x="329" y="481"/>
                  </a:lnTo>
                  <a:lnTo>
                    <a:pt x="319" y="483"/>
                  </a:lnTo>
                  <a:lnTo>
                    <a:pt x="328" y="473"/>
                  </a:lnTo>
                  <a:cubicBezTo>
                    <a:pt x="328" y="472"/>
                    <a:pt x="330" y="471"/>
                    <a:pt x="331" y="471"/>
                  </a:cubicBezTo>
                  <a:lnTo>
                    <a:pt x="339" y="468"/>
                  </a:lnTo>
                  <a:cubicBezTo>
                    <a:pt x="340" y="467"/>
                    <a:pt x="341" y="467"/>
                    <a:pt x="342" y="467"/>
                  </a:cubicBezTo>
                  <a:lnTo>
                    <a:pt x="350" y="467"/>
                  </a:lnTo>
                  <a:lnTo>
                    <a:pt x="347" y="468"/>
                  </a:lnTo>
                  <a:lnTo>
                    <a:pt x="355" y="464"/>
                  </a:lnTo>
                  <a:lnTo>
                    <a:pt x="353" y="465"/>
                  </a:lnTo>
                  <a:lnTo>
                    <a:pt x="358" y="462"/>
                  </a:lnTo>
                  <a:lnTo>
                    <a:pt x="356" y="464"/>
                  </a:lnTo>
                  <a:lnTo>
                    <a:pt x="360" y="457"/>
                  </a:lnTo>
                  <a:cubicBezTo>
                    <a:pt x="361" y="455"/>
                    <a:pt x="364" y="454"/>
                    <a:pt x="367" y="454"/>
                  </a:cubicBezTo>
                  <a:lnTo>
                    <a:pt x="371" y="454"/>
                  </a:lnTo>
                  <a:lnTo>
                    <a:pt x="369" y="454"/>
                  </a:lnTo>
                  <a:lnTo>
                    <a:pt x="381" y="451"/>
                  </a:lnTo>
                  <a:cubicBezTo>
                    <a:pt x="382" y="450"/>
                    <a:pt x="382" y="450"/>
                    <a:pt x="383" y="450"/>
                  </a:cubicBezTo>
                  <a:lnTo>
                    <a:pt x="387" y="450"/>
                  </a:lnTo>
                  <a:lnTo>
                    <a:pt x="382" y="452"/>
                  </a:lnTo>
                  <a:lnTo>
                    <a:pt x="390" y="445"/>
                  </a:lnTo>
                  <a:lnTo>
                    <a:pt x="395" y="442"/>
                  </a:lnTo>
                  <a:lnTo>
                    <a:pt x="393" y="444"/>
                  </a:lnTo>
                  <a:lnTo>
                    <a:pt x="397" y="437"/>
                  </a:lnTo>
                  <a:cubicBezTo>
                    <a:pt x="397" y="437"/>
                    <a:pt x="398" y="436"/>
                    <a:pt x="399" y="435"/>
                  </a:cubicBezTo>
                  <a:lnTo>
                    <a:pt x="407" y="429"/>
                  </a:lnTo>
                  <a:cubicBezTo>
                    <a:pt x="408" y="428"/>
                    <a:pt x="408" y="428"/>
                    <a:pt x="409" y="427"/>
                  </a:cubicBezTo>
                  <a:lnTo>
                    <a:pt x="417" y="424"/>
                  </a:lnTo>
                  <a:lnTo>
                    <a:pt x="415" y="425"/>
                  </a:lnTo>
                  <a:lnTo>
                    <a:pt x="423" y="418"/>
                  </a:lnTo>
                  <a:cubicBezTo>
                    <a:pt x="425" y="417"/>
                    <a:pt x="427" y="417"/>
                    <a:pt x="428" y="417"/>
                  </a:cubicBezTo>
                  <a:lnTo>
                    <a:pt x="433" y="417"/>
                  </a:lnTo>
                  <a:lnTo>
                    <a:pt x="426" y="429"/>
                  </a:lnTo>
                  <a:lnTo>
                    <a:pt x="422" y="422"/>
                  </a:lnTo>
                  <a:lnTo>
                    <a:pt x="423" y="424"/>
                  </a:lnTo>
                  <a:lnTo>
                    <a:pt x="419" y="421"/>
                  </a:lnTo>
                  <a:lnTo>
                    <a:pt x="424" y="423"/>
                  </a:lnTo>
                  <a:lnTo>
                    <a:pt x="420" y="423"/>
                  </a:lnTo>
                  <a:lnTo>
                    <a:pt x="422" y="423"/>
                  </a:lnTo>
                  <a:lnTo>
                    <a:pt x="401" y="426"/>
                  </a:lnTo>
                  <a:cubicBezTo>
                    <a:pt x="401" y="426"/>
                    <a:pt x="400" y="426"/>
                    <a:pt x="400" y="426"/>
                  </a:cubicBezTo>
                  <a:lnTo>
                    <a:pt x="396" y="426"/>
                  </a:lnTo>
                  <a:lnTo>
                    <a:pt x="391" y="426"/>
                  </a:lnTo>
                  <a:cubicBezTo>
                    <a:pt x="390" y="426"/>
                    <a:pt x="389" y="426"/>
                    <a:pt x="388" y="425"/>
                  </a:cubicBezTo>
                  <a:lnTo>
                    <a:pt x="375" y="418"/>
                  </a:lnTo>
                  <a:cubicBezTo>
                    <a:pt x="375" y="418"/>
                    <a:pt x="374" y="418"/>
                    <a:pt x="374" y="417"/>
                  </a:cubicBezTo>
                  <a:lnTo>
                    <a:pt x="366" y="411"/>
                  </a:lnTo>
                  <a:cubicBezTo>
                    <a:pt x="364" y="409"/>
                    <a:pt x="363" y="407"/>
                    <a:pt x="363" y="405"/>
                  </a:cubicBezTo>
                  <a:lnTo>
                    <a:pt x="363" y="394"/>
                  </a:lnTo>
                  <a:lnTo>
                    <a:pt x="363" y="388"/>
                  </a:lnTo>
                  <a:cubicBezTo>
                    <a:pt x="363" y="386"/>
                    <a:pt x="363" y="384"/>
                    <a:pt x="365" y="383"/>
                  </a:cubicBezTo>
                  <a:lnTo>
                    <a:pt x="373" y="373"/>
                  </a:lnTo>
                  <a:lnTo>
                    <a:pt x="372" y="382"/>
                  </a:lnTo>
                  <a:lnTo>
                    <a:pt x="360" y="362"/>
                  </a:lnTo>
                  <a:lnTo>
                    <a:pt x="362" y="364"/>
                  </a:lnTo>
                  <a:lnTo>
                    <a:pt x="358" y="360"/>
                  </a:lnTo>
                  <a:cubicBezTo>
                    <a:pt x="356" y="359"/>
                    <a:pt x="355" y="357"/>
                    <a:pt x="355" y="354"/>
                  </a:cubicBezTo>
                  <a:lnTo>
                    <a:pt x="355" y="344"/>
                  </a:lnTo>
                  <a:lnTo>
                    <a:pt x="355" y="341"/>
                  </a:lnTo>
                  <a:lnTo>
                    <a:pt x="358" y="347"/>
                  </a:lnTo>
                  <a:lnTo>
                    <a:pt x="353" y="344"/>
                  </a:lnTo>
                  <a:lnTo>
                    <a:pt x="355" y="345"/>
                  </a:lnTo>
                  <a:lnTo>
                    <a:pt x="347" y="341"/>
                  </a:lnTo>
                  <a:cubicBezTo>
                    <a:pt x="344" y="340"/>
                    <a:pt x="342" y="336"/>
                    <a:pt x="342" y="333"/>
                  </a:cubicBezTo>
                  <a:cubicBezTo>
                    <a:pt x="343" y="329"/>
                    <a:pt x="346" y="326"/>
                    <a:pt x="350" y="326"/>
                  </a:cubicBezTo>
                  <a:lnTo>
                    <a:pt x="363" y="326"/>
                  </a:lnTo>
                  <a:cubicBezTo>
                    <a:pt x="363" y="326"/>
                    <a:pt x="363" y="326"/>
                    <a:pt x="364" y="326"/>
                  </a:cubicBezTo>
                  <a:lnTo>
                    <a:pt x="384" y="330"/>
                  </a:lnTo>
                  <a:cubicBezTo>
                    <a:pt x="385" y="330"/>
                    <a:pt x="386" y="330"/>
                    <a:pt x="386" y="330"/>
                  </a:cubicBezTo>
                  <a:lnTo>
                    <a:pt x="394" y="333"/>
                  </a:lnTo>
                  <a:lnTo>
                    <a:pt x="391" y="333"/>
                  </a:lnTo>
                  <a:lnTo>
                    <a:pt x="404" y="333"/>
                  </a:lnTo>
                  <a:cubicBezTo>
                    <a:pt x="405" y="333"/>
                    <a:pt x="406" y="333"/>
                    <a:pt x="407" y="333"/>
                  </a:cubicBezTo>
                  <a:lnTo>
                    <a:pt x="415" y="337"/>
                  </a:lnTo>
                  <a:lnTo>
                    <a:pt x="412" y="336"/>
                  </a:lnTo>
                  <a:lnTo>
                    <a:pt x="420" y="336"/>
                  </a:lnTo>
                  <a:cubicBezTo>
                    <a:pt x="423" y="336"/>
                    <a:pt x="426" y="338"/>
                    <a:pt x="427" y="340"/>
                  </a:cubicBezTo>
                  <a:lnTo>
                    <a:pt x="431" y="347"/>
                  </a:lnTo>
                  <a:lnTo>
                    <a:pt x="427" y="343"/>
                  </a:lnTo>
                  <a:lnTo>
                    <a:pt x="436" y="347"/>
                  </a:lnTo>
                  <a:lnTo>
                    <a:pt x="433" y="346"/>
                  </a:lnTo>
                  <a:lnTo>
                    <a:pt x="449" y="346"/>
                  </a:lnTo>
                  <a:lnTo>
                    <a:pt x="444" y="360"/>
                  </a:lnTo>
                  <a:lnTo>
                    <a:pt x="440" y="357"/>
                  </a:lnTo>
                  <a:lnTo>
                    <a:pt x="445" y="359"/>
                  </a:lnTo>
                  <a:lnTo>
                    <a:pt x="437" y="359"/>
                  </a:lnTo>
                  <a:cubicBezTo>
                    <a:pt x="432" y="359"/>
                    <a:pt x="429" y="355"/>
                    <a:pt x="429" y="351"/>
                  </a:cubicBezTo>
                  <a:lnTo>
                    <a:pt x="429" y="341"/>
                  </a:lnTo>
                  <a:cubicBezTo>
                    <a:pt x="429" y="337"/>
                    <a:pt x="431" y="334"/>
                    <a:pt x="435" y="333"/>
                  </a:cubicBezTo>
                  <a:lnTo>
                    <a:pt x="447" y="330"/>
                  </a:lnTo>
                  <a:cubicBezTo>
                    <a:pt x="448" y="330"/>
                    <a:pt x="448" y="329"/>
                    <a:pt x="449" y="329"/>
                  </a:cubicBezTo>
                  <a:lnTo>
                    <a:pt x="453" y="329"/>
                  </a:lnTo>
                  <a:lnTo>
                    <a:pt x="479" y="333"/>
                  </a:lnTo>
                  <a:lnTo>
                    <a:pt x="475" y="333"/>
                  </a:lnTo>
                  <a:lnTo>
                    <a:pt x="483" y="330"/>
                  </a:lnTo>
                  <a:lnTo>
                    <a:pt x="481" y="331"/>
                  </a:lnTo>
                  <a:lnTo>
                    <a:pt x="485" y="328"/>
                  </a:lnTo>
                  <a:lnTo>
                    <a:pt x="489" y="324"/>
                  </a:lnTo>
                  <a:cubicBezTo>
                    <a:pt x="491" y="323"/>
                    <a:pt x="493" y="323"/>
                    <a:pt x="494" y="323"/>
                  </a:cubicBezTo>
                  <a:lnTo>
                    <a:pt x="498" y="323"/>
                  </a:lnTo>
                  <a:lnTo>
                    <a:pt x="492" y="327"/>
                  </a:lnTo>
                  <a:lnTo>
                    <a:pt x="496" y="320"/>
                  </a:lnTo>
                  <a:cubicBezTo>
                    <a:pt x="496" y="319"/>
                    <a:pt x="497" y="318"/>
                    <a:pt x="498" y="318"/>
                  </a:cubicBezTo>
                  <a:lnTo>
                    <a:pt x="506" y="311"/>
                  </a:lnTo>
                  <a:lnTo>
                    <a:pt x="510" y="308"/>
                  </a:lnTo>
                  <a:cubicBezTo>
                    <a:pt x="511" y="307"/>
                    <a:pt x="513" y="306"/>
                    <a:pt x="515" y="306"/>
                  </a:cubicBezTo>
                  <a:lnTo>
                    <a:pt x="531" y="306"/>
                  </a:lnTo>
                  <a:lnTo>
                    <a:pt x="524" y="311"/>
                  </a:lnTo>
                  <a:lnTo>
                    <a:pt x="528" y="301"/>
                  </a:lnTo>
                  <a:lnTo>
                    <a:pt x="528" y="304"/>
                  </a:lnTo>
                  <a:lnTo>
                    <a:pt x="528" y="294"/>
                  </a:lnTo>
                  <a:lnTo>
                    <a:pt x="529" y="299"/>
                  </a:lnTo>
                  <a:lnTo>
                    <a:pt x="492" y="252"/>
                  </a:lnTo>
                  <a:cubicBezTo>
                    <a:pt x="491" y="250"/>
                    <a:pt x="490" y="247"/>
                    <a:pt x="491" y="244"/>
                  </a:cubicBezTo>
                  <a:cubicBezTo>
                    <a:pt x="492" y="242"/>
                    <a:pt x="493" y="240"/>
                    <a:pt x="496" y="239"/>
                  </a:cubicBezTo>
                  <a:lnTo>
                    <a:pt x="517" y="232"/>
                  </a:lnTo>
                  <a:lnTo>
                    <a:pt x="512" y="243"/>
                  </a:lnTo>
                  <a:lnTo>
                    <a:pt x="508" y="233"/>
                  </a:lnTo>
                  <a:cubicBezTo>
                    <a:pt x="507" y="232"/>
                    <a:pt x="507" y="231"/>
                    <a:pt x="507" y="230"/>
                  </a:cubicBezTo>
                  <a:lnTo>
                    <a:pt x="507" y="227"/>
                  </a:lnTo>
                  <a:cubicBezTo>
                    <a:pt x="507" y="224"/>
                    <a:pt x="508" y="222"/>
                    <a:pt x="510" y="220"/>
                  </a:cubicBezTo>
                  <a:lnTo>
                    <a:pt x="514" y="217"/>
                  </a:lnTo>
                  <a:cubicBezTo>
                    <a:pt x="515" y="216"/>
                    <a:pt x="517" y="215"/>
                    <a:pt x="519" y="215"/>
                  </a:cubicBezTo>
                  <a:lnTo>
                    <a:pt x="544" y="215"/>
                  </a:lnTo>
                  <a:lnTo>
                    <a:pt x="541" y="216"/>
                  </a:lnTo>
                  <a:lnTo>
                    <a:pt x="549" y="213"/>
                  </a:lnTo>
                  <a:lnTo>
                    <a:pt x="547" y="214"/>
                  </a:lnTo>
                  <a:lnTo>
                    <a:pt x="551" y="210"/>
                  </a:lnTo>
                  <a:lnTo>
                    <a:pt x="549" y="220"/>
                  </a:lnTo>
                  <a:lnTo>
                    <a:pt x="545" y="210"/>
                  </a:lnTo>
                  <a:lnTo>
                    <a:pt x="552" y="215"/>
                  </a:lnTo>
                  <a:lnTo>
                    <a:pt x="548" y="215"/>
                  </a:lnTo>
                  <a:cubicBezTo>
                    <a:pt x="546" y="215"/>
                    <a:pt x="544" y="214"/>
                    <a:pt x="543" y="213"/>
                  </a:cubicBezTo>
                  <a:lnTo>
                    <a:pt x="539" y="209"/>
                  </a:lnTo>
                  <a:lnTo>
                    <a:pt x="530" y="203"/>
                  </a:lnTo>
                  <a:lnTo>
                    <a:pt x="526" y="199"/>
                  </a:lnTo>
                  <a:cubicBezTo>
                    <a:pt x="524" y="198"/>
                    <a:pt x="523" y="195"/>
                    <a:pt x="523" y="193"/>
                  </a:cubicBezTo>
                  <a:lnTo>
                    <a:pt x="523" y="190"/>
                  </a:lnTo>
                  <a:lnTo>
                    <a:pt x="526" y="196"/>
                  </a:lnTo>
                  <a:lnTo>
                    <a:pt x="522" y="193"/>
                  </a:lnTo>
                  <a:cubicBezTo>
                    <a:pt x="522" y="192"/>
                    <a:pt x="521" y="191"/>
                    <a:pt x="520" y="191"/>
                  </a:cubicBezTo>
                  <a:lnTo>
                    <a:pt x="516" y="184"/>
                  </a:lnTo>
                  <a:cubicBezTo>
                    <a:pt x="516" y="183"/>
                    <a:pt x="515" y="181"/>
                    <a:pt x="515" y="180"/>
                  </a:cubicBezTo>
                  <a:lnTo>
                    <a:pt x="515" y="176"/>
                  </a:lnTo>
                  <a:cubicBezTo>
                    <a:pt x="515" y="174"/>
                    <a:pt x="516" y="172"/>
                    <a:pt x="518" y="170"/>
                  </a:cubicBezTo>
                  <a:lnTo>
                    <a:pt x="522" y="167"/>
                  </a:lnTo>
                  <a:cubicBezTo>
                    <a:pt x="524" y="166"/>
                    <a:pt x="525" y="165"/>
                    <a:pt x="527" y="165"/>
                  </a:cubicBezTo>
                  <a:lnTo>
                    <a:pt x="544" y="165"/>
                  </a:lnTo>
                  <a:lnTo>
                    <a:pt x="541" y="166"/>
                  </a:lnTo>
                  <a:lnTo>
                    <a:pt x="557" y="159"/>
                  </a:lnTo>
                  <a:lnTo>
                    <a:pt x="555" y="160"/>
                  </a:lnTo>
                  <a:lnTo>
                    <a:pt x="563" y="153"/>
                  </a:lnTo>
                  <a:lnTo>
                    <a:pt x="560" y="160"/>
                  </a:lnTo>
                  <a:lnTo>
                    <a:pt x="560" y="143"/>
                  </a:lnTo>
                  <a:close/>
                  <a:moveTo>
                    <a:pt x="576" y="160"/>
                  </a:moveTo>
                  <a:cubicBezTo>
                    <a:pt x="576" y="162"/>
                    <a:pt x="575" y="164"/>
                    <a:pt x="574" y="166"/>
                  </a:cubicBezTo>
                  <a:lnTo>
                    <a:pt x="565" y="172"/>
                  </a:lnTo>
                  <a:cubicBezTo>
                    <a:pt x="565" y="173"/>
                    <a:pt x="564" y="173"/>
                    <a:pt x="563" y="174"/>
                  </a:cubicBezTo>
                  <a:lnTo>
                    <a:pt x="547" y="180"/>
                  </a:lnTo>
                  <a:cubicBezTo>
                    <a:pt x="546" y="181"/>
                    <a:pt x="545" y="181"/>
                    <a:pt x="544" y="181"/>
                  </a:cubicBezTo>
                  <a:lnTo>
                    <a:pt x="527" y="181"/>
                  </a:lnTo>
                  <a:lnTo>
                    <a:pt x="532" y="179"/>
                  </a:lnTo>
                  <a:lnTo>
                    <a:pt x="528" y="183"/>
                  </a:lnTo>
                  <a:lnTo>
                    <a:pt x="531" y="176"/>
                  </a:lnTo>
                  <a:lnTo>
                    <a:pt x="531" y="180"/>
                  </a:lnTo>
                  <a:lnTo>
                    <a:pt x="530" y="175"/>
                  </a:lnTo>
                  <a:lnTo>
                    <a:pt x="534" y="182"/>
                  </a:lnTo>
                  <a:lnTo>
                    <a:pt x="532" y="180"/>
                  </a:lnTo>
                  <a:lnTo>
                    <a:pt x="536" y="184"/>
                  </a:lnTo>
                  <a:cubicBezTo>
                    <a:pt x="538" y="185"/>
                    <a:pt x="539" y="187"/>
                    <a:pt x="539" y="190"/>
                  </a:cubicBezTo>
                  <a:lnTo>
                    <a:pt x="539" y="193"/>
                  </a:lnTo>
                  <a:lnTo>
                    <a:pt x="536" y="187"/>
                  </a:lnTo>
                  <a:lnTo>
                    <a:pt x="541" y="190"/>
                  </a:lnTo>
                  <a:lnTo>
                    <a:pt x="549" y="197"/>
                  </a:lnTo>
                  <a:lnTo>
                    <a:pt x="553" y="200"/>
                  </a:lnTo>
                  <a:lnTo>
                    <a:pt x="548" y="199"/>
                  </a:lnTo>
                  <a:lnTo>
                    <a:pt x="552" y="199"/>
                  </a:lnTo>
                  <a:cubicBezTo>
                    <a:pt x="555" y="199"/>
                    <a:pt x="558" y="200"/>
                    <a:pt x="559" y="203"/>
                  </a:cubicBezTo>
                  <a:lnTo>
                    <a:pt x="564" y="214"/>
                  </a:lnTo>
                  <a:cubicBezTo>
                    <a:pt x="565" y="217"/>
                    <a:pt x="564" y="221"/>
                    <a:pt x="561" y="223"/>
                  </a:cubicBezTo>
                  <a:lnTo>
                    <a:pt x="557" y="226"/>
                  </a:lnTo>
                  <a:cubicBezTo>
                    <a:pt x="556" y="227"/>
                    <a:pt x="556" y="227"/>
                    <a:pt x="555" y="227"/>
                  </a:cubicBezTo>
                  <a:lnTo>
                    <a:pt x="547" y="231"/>
                  </a:lnTo>
                  <a:cubicBezTo>
                    <a:pt x="546" y="231"/>
                    <a:pt x="545" y="231"/>
                    <a:pt x="544" y="231"/>
                  </a:cubicBezTo>
                  <a:lnTo>
                    <a:pt x="519" y="231"/>
                  </a:lnTo>
                  <a:lnTo>
                    <a:pt x="524" y="229"/>
                  </a:lnTo>
                  <a:lnTo>
                    <a:pt x="520" y="233"/>
                  </a:lnTo>
                  <a:lnTo>
                    <a:pt x="523" y="227"/>
                  </a:lnTo>
                  <a:lnTo>
                    <a:pt x="523" y="230"/>
                  </a:lnTo>
                  <a:lnTo>
                    <a:pt x="522" y="227"/>
                  </a:lnTo>
                  <a:lnTo>
                    <a:pt x="526" y="237"/>
                  </a:lnTo>
                  <a:cubicBezTo>
                    <a:pt x="527" y="239"/>
                    <a:pt x="527" y="241"/>
                    <a:pt x="526" y="243"/>
                  </a:cubicBezTo>
                  <a:cubicBezTo>
                    <a:pt x="525" y="245"/>
                    <a:pt x="524" y="247"/>
                    <a:pt x="522" y="248"/>
                  </a:cubicBezTo>
                  <a:lnTo>
                    <a:pt x="501" y="254"/>
                  </a:lnTo>
                  <a:lnTo>
                    <a:pt x="505" y="242"/>
                  </a:lnTo>
                  <a:lnTo>
                    <a:pt x="542" y="289"/>
                  </a:lnTo>
                  <a:cubicBezTo>
                    <a:pt x="543" y="290"/>
                    <a:pt x="544" y="292"/>
                    <a:pt x="544" y="294"/>
                  </a:cubicBezTo>
                  <a:lnTo>
                    <a:pt x="544" y="304"/>
                  </a:lnTo>
                  <a:cubicBezTo>
                    <a:pt x="544" y="305"/>
                    <a:pt x="543" y="306"/>
                    <a:pt x="543" y="307"/>
                  </a:cubicBezTo>
                  <a:lnTo>
                    <a:pt x="539" y="317"/>
                  </a:lnTo>
                  <a:cubicBezTo>
                    <a:pt x="538" y="320"/>
                    <a:pt x="535" y="322"/>
                    <a:pt x="531" y="322"/>
                  </a:cubicBezTo>
                  <a:lnTo>
                    <a:pt x="515" y="322"/>
                  </a:lnTo>
                  <a:lnTo>
                    <a:pt x="520" y="320"/>
                  </a:lnTo>
                  <a:lnTo>
                    <a:pt x="516" y="323"/>
                  </a:lnTo>
                  <a:lnTo>
                    <a:pt x="508" y="330"/>
                  </a:lnTo>
                  <a:lnTo>
                    <a:pt x="509" y="328"/>
                  </a:lnTo>
                  <a:lnTo>
                    <a:pt x="505" y="335"/>
                  </a:lnTo>
                  <a:cubicBezTo>
                    <a:pt x="504" y="337"/>
                    <a:pt x="501" y="339"/>
                    <a:pt x="498" y="339"/>
                  </a:cubicBezTo>
                  <a:lnTo>
                    <a:pt x="494" y="339"/>
                  </a:lnTo>
                  <a:lnTo>
                    <a:pt x="499" y="337"/>
                  </a:lnTo>
                  <a:lnTo>
                    <a:pt x="495" y="340"/>
                  </a:lnTo>
                  <a:lnTo>
                    <a:pt x="491" y="344"/>
                  </a:lnTo>
                  <a:cubicBezTo>
                    <a:pt x="491" y="344"/>
                    <a:pt x="490" y="345"/>
                    <a:pt x="489" y="345"/>
                  </a:cubicBezTo>
                  <a:lnTo>
                    <a:pt x="481" y="348"/>
                  </a:lnTo>
                  <a:cubicBezTo>
                    <a:pt x="480" y="349"/>
                    <a:pt x="478" y="349"/>
                    <a:pt x="477" y="349"/>
                  </a:cubicBezTo>
                  <a:lnTo>
                    <a:pt x="453" y="345"/>
                  </a:lnTo>
                  <a:lnTo>
                    <a:pt x="449" y="345"/>
                  </a:lnTo>
                  <a:lnTo>
                    <a:pt x="451" y="345"/>
                  </a:lnTo>
                  <a:lnTo>
                    <a:pt x="439" y="349"/>
                  </a:lnTo>
                  <a:lnTo>
                    <a:pt x="445" y="341"/>
                  </a:lnTo>
                  <a:lnTo>
                    <a:pt x="445" y="351"/>
                  </a:lnTo>
                  <a:lnTo>
                    <a:pt x="437" y="343"/>
                  </a:lnTo>
                  <a:lnTo>
                    <a:pt x="445" y="343"/>
                  </a:lnTo>
                  <a:cubicBezTo>
                    <a:pt x="447" y="343"/>
                    <a:pt x="449" y="343"/>
                    <a:pt x="450" y="345"/>
                  </a:cubicBezTo>
                  <a:lnTo>
                    <a:pt x="454" y="348"/>
                  </a:lnTo>
                  <a:cubicBezTo>
                    <a:pt x="457" y="350"/>
                    <a:pt x="458" y="354"/>
                    <a:pt x="457" y="357"/>
                  </a:cubicBezTo>
                  <a:cubicBezTo>
                    <a:pt x="455" y="360"/>
                    <a:pt x="452" y="362"/>
                    <a:pt x="449" y="362"/>
                  </a:cubicBezTo>
                  <a:lnTo>
                    <a:pt x="433" y="362"/>
                  </a:lnTo>
                  <a:cubicBezTo>
                    <a:pt x="432" y="362"/>
                    <a:pt x="431" y="362"/>
                    <a:pt x="430" y="362"/>
                  </a:cubicBezTo>
                  <a:lnTo>
                    <a:pt x="421" y="358"/>
                  </a:lnTo>
                  <a:cubicBezTo>
                    <a:pt x="420" y="358"/>
                    <a:pt x="418" y="356"/>
                    <a:pt x="418" y="355"/>
                  </a:cubicBezTo>
                  <a:lnTo>
                    <a:pt x="413" y="348"/>
                  </a:lnTo>
                  <a:lnTo>
                    <a:pt x="420" y="352"/>
                  </a:lnTo>
                  <a:lnTo>
                    <a:pt x="412" y="352"/>
                  </a:lnTo>
                  <a:cubicBezTo>
                    <a:pt x="411" y="352"/>
                    <a:pt x="410" y="352"/>
                    <a:pt x="409" y="352"/>
                  </a:cubicBezTo>
                  <a:lnTo>
                    <a:pt x="401" y="348"/>
                  </a:lnTo>
                  <a:lnTo>
                    <a:pt x="404" y="349"/>
                  </a:lnTo>
                  <a:lnTo>
                    <a:pt x="391" y="349"/>
                  </a:lnTo>
                  <a:cubicBezTo>
                    <a:pt x="390" y="349"/>
                    <a:pt x="389" y="349"/>
                    <a:pt x="388" y="348"/>
                  </a:cubicBezTo>
                  <a:lnTo>
                    <a:pt x="380" y="345"/>
                  </a:lnTo>
                  <a:lnTo>
                    <a:pt x="382" y="345"/>
                  </a:lnTo>
                  <a:lnTo>
                    <a:pt x="361" y="342"/>
                  </a:lnTo>
                  <a:lnTo>
                    <a:pt x="363" y="342"/>
                  </a:lnTo>
                  <a:lnTo>
                    <a:pt x="350" y="342"/>
                  </a:lnTo>
                  <a:lnTo>
                    <a:pt x="353" y="327"/>
                  </a:lnTo>
                  <a:lnTo>
                    <a:pt x="361" y="330"/>
                  </a:lnTo>
                  <a:cubicBezTo>
                    <a:pt x="362" y="330"/>
                    <a:pt x="363" y="331"/>
                    <a:pt x="364" y="331"/>
                  </a:cubicBezTo>
                  <a:lnTo>
                    <a:pt x="368" y="335"/>
                  </a:lnTo>
                  <a:cubicBezTo>
                    <a:pt x="370" y="336"/>
                    <a:pt x="371" y="338"/>
                    <a:pt x="371" y="341"/>
                  </a:cubicBezTo>
                  <a:lnTo>
                    <a:pt x="371" y="344"/>
                  </a:lnTo>
                  <a:lnTo>
                    <a:pt x="371" y="354"/>
                  </a:lnTo>
                  <a:lnTo>
                    <a:pt x="368" y="348"/>
                  </a:lnTo>
                  <a:lnTo>
                    <a:pt x="372" y="351"/>
                  </a:lnTo>
                  <a:cubicBezTo>
                    <a:pt x="372" y="352"/>
                    <a:pt x="373" y="353"/>
                    <a:pt x="374" y="353"/>
                  </a:cubicBezTo>
                  <a:lnTo>
                    <a:pt x="386" y="374"/>
                  </a:lnTo>
                  <a:cubicBezTo>
                    <a:pt x="388" y="376"/>
                    <a:pt x="387" y="380"/>
                    <a:pt x="385" y="383"/>
                  </a:cubicBezTo>
                  <a:lnTo>
                    <a:pt x="377" y="393"/>
                  </a:lnTo>
                  <a:lnTo>
                    <a:pt x="379" y="388"/>
                  </a:lnTo>
                  <a:lnTo>
                    <a:pt x="379" y="394"/>
                  </a:lnTo>
                  <a:lnTo>
                    <a:pt x="379" y="405"/>
                  </a:lnTo>
                  <a:lnTo>
                    <a:pt x="376" y="398"/>
                  </a:lnTo>
                  <a:lnTo>
                    <a:pt x="384" y="405"/>
                  </a:lnTo>
                  <a:lnTo>
                    <a:pt x="383" y="404"/>
                  </a:lnTo>
                  <a:lnTo>
                    <a:pt x="395" y="411"/>
                  </a:lnTo>
                  <a:lnTo>
                    <a:pt x="391" y="410"/>
                  </a:lnTo>
                  <a:lnTo>
                    <a:pt x="396" y="410"/>
                  </a:lnTo>
                  <a:lnTo>
                    <a:pt x="400" y="410"/>
                  </a:lnTo>
                  <a:lnTo>
                    <a:pt x="398" y="410"/>
                  </a:lnTo>
                  <a:lnTo>
                    <a:pt x="419" y="407"/>
                  </a:lnTo>
                  <a:cubicBezTo>
                    <a:pt x="419" y="407"/>
                    <a:pt x="420" y="407"/>
                    <a:pt x="420" y="407"/>
                  </a:cubicBezTo>
                  <a:lnTo>
                    <a:pt x="424" y="407"/>
                  </a:lnTo>
                  <a:cubicBezTo>
                    <a:pt x="426" y="407"/>
                    <a:pt x="428" y="407"/>
                    <a:pt x="429" y="408"/>
                  </a:cubicBezTo>
                  <a:lnTo>
                    <a:pt x="434" y="412"/>
                  </a:lnTo>
                  <a:cubicBezTo>
                    <a:pt x="434" y="412"/>
                    <a:pt x="435" y="413"/>
                    <a:pt x="435" y="414"/>
                  </a:cubicBezTo>
                  <a:lnTo>
                    <a:pt x="439" y="421"/>
                  </a:lnTo>
                  <a:cubicBezTo>
                    <a:pt x="441" y="423"/>
                    <a:pt x="441" y="426"/>
                    <a:pt x="440" y="429"/>
                  </a:cubicBezTo>
                  <a:cubicBezTo>
                    <a:pt x="438" y="431"/>
                    <a:pt x="435" y="433"/>
                    <a:pt x="433" y="433"/>
                  </a:cubicBezTo>
                  <a:lnTo>
                    <a:pt x="428" y="433"/>
                  </a:lnTo>
                  <a:lnTo>
                    <a:pt x="434" y="431"/>
                  </a:lnTo>
                  <a:lnTo>
                    <a:pt x="425" y="438"/>
                  </a:lnTo>
                  <a:cubicBezTo>
                    <a:pt x="425" y="438"/>
                    <a:pt x="424" y="439"/>
                    <a:pt x="423" y="439"/>
                  </a:cubicBezTo>
                  <a:lnTo>
                    <a:pt x="415" y="442"/>
                  </a:lnTo>
                  <a:lnTo>
                    <a:pt x="417" y="441"/>
                  </a:lnTo>
                  <a:lnTo>
                    <a:pt x="409" y="448"/>
                  </a:lnTo>
                  <a:lnTo>
                    <a:pt x="411" y="446"/>
                  </a:lnTo>
                  <a:lnTo>
                    <a:pt x="406" y="452"/>
                  </a:lnTo>
                  <a:cubicBezTo>
                    <a:pt x="406" y="453"/>
                    <a:pt x="405" y="454"/>
                    <a:pt x="405" y="454"/>
                  </a:cubicBezTo>
                  <a:lnTo>
                    <a:pt x="401" y="458"/>
                  </a:lnTo>
                  <a:lnTo>
                    <a:pt x="392" y="464"/>
                  </a:lnTo>
                  <a:cubicBezTo>
                    <a:pt x="391" y="466"/>
                    <a:pt x="389" y="466"/>
                    <a:pt x="387" y="466"/>
                  </a:cubicBezTo>
                  <a:lnTo>
                    <a:pt x="383" y="466"/>
                  </a:lnTo>
                  <a:lnTo>
                    <a:pt x="385" y="466"/>
                  </a:lnTo>
                  <a:lnTo>
                    <a:pt x="373" y="469"/>
                  </a:lnTo>
                  <a:cubicBezTo>
                    <a:pt x="372" y="470"/>
                    <a:pt x="372" y="470"/>
                    <a:pt x="371" y="470"/>
                  </a:cubicBezTo>
                  <a:lnTo>
                    <a:pt x="367" y="470"/>
                  </a:lnTo>
                  <a:lnTo>
                    <a:pt x="374" y="466"/>
                  </a:lnTo>
                  <a:lnTo>
                    <a:pt x="369" y="473"/>
                  </a:lnTo>
                  <a:cubicBezTo>
                    <a:pt x="369" y="473"/>
                    <a:pt x="368" y="474"/>
                    <a:pt x="368" y="475"/>
                  </a:cubicBezTo>
                  <a:lnTo>
                    <a:pt x="364" y="478"/>
                  </a:lnTo>
                  <a:cubicBezTo>
                    <a:pt x="363" y="478"/>
                    <a:pt x="362" y="479"/>
                    <a:pt x="361" y="479"/>
                  </a:cubicBezTo>
                  <a:lnTo>
                    <a:pt x="353" y="482"/>
                  </a:lnTo>
                  <a:cubicBezTo>
                    <a:pt x="352" y="483"/>
                    <a:pt x="351" y="483"/>
                    <a:pt x="350" y="483"/>
                  </a:cubicBezTo>
                  <a:lnTo>
                    <a:pt x="342" y="483"/>
                  </a:lnTo>
                  <a:lnTo>
                    <a:pt x="345" y="482"/>
                  </a:lnTo>
                  <a:lnTo>
                    <a:pt x="337" y="486"/>
                  </a:lnTo>
                  <a:lnTo>
                    <a:pt x="340" y="483"/>
                  </a:lnTo>
                  <a:lnTo>
                    <a:pt x="332" y="494"/>
                  </a:lnTo>
                  <a:cubicBezTo>
                    <a:pt x="329" y="497"/>
                    <a:pt x="325" y="497"/>
                    <a:pt x="322" y="496"/>
                  </a:cubicBezTo>
                  <a:lnTo>
                    <a:pt x="297" y="482"/>
                  </a:lnTo>
                  <a:cubicBezTo>
                    <a:pt x="294" y="480"/>
                    <a:pt x="292" y="476"/>
                    <a:pt x="293" y="472"/>
                  </a:cubicBezTo>
                  <a:lnTo>
                    <a:pt x="301" y="449"/>
                  </a:lnTo>
                  <a:lnTo>
                    <a:pt x="303" y="457"/>
                  </a:lnTo>
                  <a:lnTo>
                    <a:pt x="291" y="444"/>
                  </a:lnTo>
                  <a:cubicBezTo>
                    <a:pt x="290" y="443"/>
                    <a:pt x="290" y="443"/>
                    <a:pt x="290" y="442"/>
                  </a:cubicBezTo>
                  <a:lnTo>
                    <a:pt x="286" y="436"/>
                  </a:lnTo>
                  <a:cubicBezTo>
                    <a:pt x="285" y="434"/>
                    <a:pt x="285" y="433"/>
                    <a:pt x="285" y="431"/>
                  </a:cubicBezTo>
                  <a:lnTo>
                    <a:pt x="285" y="425"/>
                  </a:lnTo>
                  <a:lnTo>
                    <a:pt x="299" y="429"/>
                  </a:lnTo>
                  <a:lnTo>
                    <a:pt x="295" y="436"/>
                  </a:lnTo>
                  <a:cubicBezTo>
                    <a:pt x="294" y="438"/>
                    <a:pt x="291" y="439"/>
                    <a:pt x="288" y="439"/>
                  </a:cubicBezTo>
                  <a:lnTo>
                    <a:pt x="280" y="439"/>
                  </a:lnTo>
                  <a:cubicBezTo>
                    <a:pt x="276" y="439"/>
                    <a:pt x="272" y="436"/>
                    <a:pt x="272" y="431"/>
                  </a:cubicBezTo>
                  <a:lnTo>
                    <a:pt x="272" y="425"/>
                  </a:lnTo>
                  <a:lnTo>
                    <a:pt x="272" y="415"/>
                  </a:lnTo>
                  <a:cubicBezTo>
                    <a:pt x="272" y="411"/>
                    <a:pt x="274" y="408"/>
                    <a:pt x="277" y="407"/>
                  </a:cubicBezTo>
                  <a:lnTo>
                    <a:pt x="285" y="404"/>
                  </a:lnTo>
                  <a:lnTo>
                    <a:pt x="282" y="407"/>
                  </a:lnTo>
                  <a:lnTo>
                    <a:pt x="286" y="400"/>
                  </a:lnTo>
                  <a:lnTo>
                    <a:pt x="289" y="394"/>
                  </a:lnTo>
                  <a:lnTo>
                    <a:pt x="302" y="368"/>
                  </a:lnTo>
                  <a:lnTo>
                    <a:pt x="306" y="378"/>
                  </a:lnTo>
                  <a:lnTo>
                    <a:pt x="290" y="372"/>
                  </a:lnTo>
                  <a:lnTo>
                    <a:pt x="265" y="362"/>
                  </a:lnTo>
                  <a:cubicBezTo>
                    <a:pt x="264" y="361"/>
                    <a:pt x="263" y="360"/>
                    <a:pt x="262" y="360"/>
                  </a:cubicBezTo>
                  <a:lnTo>
                    <a:pt x="249" y="346"/>
                  </a:lnTo>
                  <a:lnTo>
                    <a:pt x="241" y="336"/>
                  </a:lnTo>
                  <a:lnTo>
                    <a:pt x="242" y="337"/>
                  </a:lnTo>
                  <a:lnTo>
                    <a:pt x="238" y="334"/>
                  </a:lnTo>
                  <a:lnTo>
                    <a:pt x="240" y="335"/>
                  </a:lnTo>
                  <a:lnTo>
                    <a:pt x="232" y="331"/>
                  </a:lnTo>
                  <a:cubicBezTo>
                    <a:pt x="231" y="331"/>
                    <a:pt x="230" y="330"/>
                    <a:pt x="229" y="329"/>
                  </a:cubicBezTo>
                  <a:lnTo>
                    <a:pt x="220" y="318"/>
                  </a:lnTo>
                  <a:lnTo>
                    <a:pt x="216" y="311"/>
                  </a:lnTo>
                  <a:cubicBezTo>
                    <a:pt x="215" y="310"/>
                    <a:pt x="215" y="309"/>
                    <a:pt x="215" y="307"/>
                  </a:cubicBezTo>
                  <a:lnTo>
                    <a:pt x="215" y="297"/>
                  </a:lnTo>
                  <a:cubicBezTo>
                    <a:pt x="215" y="295"/>
                    <a:pt x="216" y="292"/>
                    <a:pt x="218" y="291"/>
                  </a:cubicBezTo>
                  <a:lnTo>
                    <a:pt x="222" y="288"/>
                  </a:lnTo>
                  <a:lnTo>
                    <a:pt x="220" y="290"/>
                  </a:lnTo>
                  <a:lnTo>
                    <a:pt x="224" y="283"/>
                  </a:lnTo>
                  <a:lnTo>
                    <a:pt x="223" y="285"/>
                  </a:lnTo>
                  <a:lnTo>
                    <a:pt x="227" y="265"/>
                  </a:lnTo>
                  <a:lnTo>
                    <a:pt x="235" y="275"/>
                  </a:lnTo>
                  <a:lnTo>
                    <a:pt x="227" y="275"/>
                  </a:lnTo>
                  <a:cubicBezTo>
                    <a:pt x="226" y="275"/>
                    <a:pt x="225" y="275"/>
                    <a:pt x="224" y="274"/>
                  </a:cubicBezTo>
                  <a:lnTo>
                    <a:pt x="207" y="268"/>
                  </a:lnTo>
                  <a:lnTo>
                    <a:pt x="212" y="268"/>
                  </a:lnTo>
                  <a:lnTo>
                    <a:pt x="179" y="275"/>
                  </a:lnTo>
                  <a:cubicBezTo>
                    <a:pt x="176" y="275"/>
                    <a:pt x="173" y="274"/>
                    <a:pt x="171" y="272"/>
                  </a:cubicBezTo>
                  <a:lnTo>
                    <a:pt x="150" y="245"/>
                  </a:lnTo>
                  <a:cubicBezTo>
                    <a:pt x="150" y="244"/>
                    <a:pt x="150" y="244"/>
                    <a:pt x="149" y="243"/>
                  </a:cubicBezTo>
                  <a:lnTo>
                    <a:pt x="145" y="233"/>
                  </a:lnTo>
                  <a:lnTo>
                    <a:pt x="153" y="238"/>
                  </a:lnTo>
                  <a:lnTo>
                    <a:pt x="148" y="238"/>
                  </a:lnTo>
                  <a:lnTo>
                    <a:pt x="128" y="238"/>
                  </a:lnTo>
                  <a:lnTo>
                    <a:pt x="111" y="238"/>
                  </a:lnTo>
                  <a:lnTo>
                    <a:pt x="95" y="238"/>
                  </a:lnTo>
                  <a:cubicBezTo>
                    <a:pt x="94" y="238"/>
                    <a:pt x="94" y="238"/>
                    <a:pt x="93" y="238"/>
                  </a:cubicBezTo>
                  <a:lnTo>
                    <a:pt x="64" y="231"/>
                  </a:lnTo>
                  <a:cubicBezTo>
                    <a:pt x="61" y="230"/>
                    <a:pt x="58" y="227"/>
                    <a:pt x="58" y="223"/>
                  </a:cubicBezTo>
                  <a:lnTo>
                    <a:pt x="58" y="220"/>
                  </a:lnTo>
                  <a:lnTo>
                    <a:pt x="59" y="223"/>
                  </a:lnTo>
                  <a:lnTo>
                    <a:pt x="51" y="207"/>
                  </a:lnTo>
                  <a:lnTo>
                    <a:pt x="52" y="208"/>
                  </a:lnTo>
                  <a:lnTo>
                    <a:pt x="43" y="198"/>
                  </a:lnTo>
                  <a:cubicBezTo>
                    <a:pt x="43" y="197"/>
                    <a:pt x="42" y="196"/>
                    <a:pt x="42" y="195"/>
                  </a:cubicBezTo>
                  <a:lnTo>
                    <a:pt x="38" y="182"/>
                  </a:lnTo>
                  <a:cubicBezTo>
                    <a:pt x="38" y="181"/>
                    <a:pt x="38" y="180"/>
                    <a:pt x="38" y="180"/>
                  </a:cubicBezTo>
                  <a:lnTo>
                    <a:pt x="38" y="176"/>
                  </a:lnTo>
                  <a:cubicBezTo>
                    <a:pt x="38" y="174"/>
                    <a:pt x="39" y="172"/>
                    <a:pt x="40" y="170"/>
                  </a:cubicBezTo>
                  <a:lnTo>
                    <a:pt x="45" y="167"/>
                  </a:lnTo>
                  <a:cubicBezTo>
                    <a:pt x="46" y="166"/>
                    <a:pt x="48" y="165"/>
                    <a:pt x="50" y="165"/>
                  </a:cubicBezTo>
                  <a:lnTo>
                    <a:pt x="54" y="165"/>
                  </a:lnTo>
                  <a:lnTo>
                    <a:pt x="47" y="177"/>
                  </a:lnTo>
                  <a:lnTo>
                    <a:pt x="26" y="144"/>
                  </a:lnTo>
                  <a:lnTo>
                    <a:pt x="35" y="147"/>
                  </a:lnTo>
                  <a:lnTo>
                    <a:pt x="18" y="151"/>
                  </a:lnTo>
                  <a:cubicBezTo>
                    <a:pt x="18" y="151"/>
                    <a:pt x="17" y="151"/>
                    <a:pt x="17" y="151"/>
                  </a:cubicBezTo>
                  <a:lnTo>
                    <a:pt x="13" y="151"/>
                  </a:lnTo>
                  <a:cubicBezTo>
                    <a:pt x="11" y="151"/>
                    <a:pt x="9" y="150"/>
                    <a:pt x="8" y="149"/>
                  </a:cubicBezTo>
                  <a:lnTo>
                    <a:pt x="3" y="146"/>
                  </a:lnTo>
                  <a:cubicBezTo>
                    <a:pt x="0" y="143"/>
                    <a:pt x="0" y="139"/>
                    <a:pt x="2" y="135"/>
                  </a:cubicBezTo>
                  <a:lnTo>
                    <a:pt x="6" y="128"/>
                  </a:lnTo>
                  <a:lnTo>
                    <a:pt x="5" y="130"/>
                  </a:lnTo>
                  <a:lnTo>
                    <a:pt x="9" y="117"/>
                  </a:lnTo>
                  <a:lnTo>
                    <a:pt x="9" y="119"/>
                  </a:lnTo>
                  <a:lnTo>
                    <a:pt x="9" y="113"/>
                  </a:lnTo>
                  <a:lnTo>
                    <a:pt x="9" y="109"/>
                  </a:lnTo>
                  <a:lnTo>
                    <a:pt x="9" y="102"/>
                  </a:lnTo>
                  <a:cubicBezTo>
                    <a:pt x="9" y="101"/>
                    <a:pt x="9" y="100"/>
                    <a:pt x="9" y="99"/>
                  </a:cubicBezTo>
                  <a:lnTo>
                    <a:pt x="13" y="89"/>
                  </a:lnTo>
                  <a:lnTo>
                    <a:pt x="13" y="92"/>
                  </a:lnTo>
                  <a:lnTo>
                    <a:pt x="13" y="86"/>
                  </a:lnTo>
                  <a:lnTo>
                    <a:pt x="14" y="90"/>
                  </a:lnTo>
                  <a:lnTo>
                    <a:pt x="10" y="83"/>
                  </a:lnTo>
                  <a:cubicBezTo>
                    <a:pt x="9" y="81"/>
                    <a:pt x="8" y="79"/>
                    <a:pt x="9" y="77"/>
                  </a:cubicBezTo>
                  <a:cubicBezTo>
                    <a:pt x="9" y="75"/>
                    <a:pt x="11" y="73"/>
                    <a:pt x="13" y="72"/>
                  </a:cubicBezTo>
                  <a:lnTo>
                    <a:pt x="29" y="62"/>
                  </a:lnTo>
                  <a:lnTo>
                    <a:pt x="27" y="64"/>
                  </a:lnTo>
                  <a:lnTo>
                    <a:pt x="47" y="34"/>
                  </a:lnTo>
                  <a:cubicBezTo>
                    <a:pt x="48" y="33"/>
                    <a:pt x="48" y="33"/>
                    <a:pt x="49" y="32"/>
                  </a:cubicBezTo>
                  <a:lnTo>
                    <a:pt x="73" y="16"/>
                  </a:lnTo>
                  <a:lnTo>
                    <a:pt x="90" y="2"/>
                  </a:lnTo>
                  <a:cubicBezTo>
                    <a:pt x="92" y="1"/>
                    <a:pt x="94" y="0"/>
                    <a:pt x="96" y="1"/>
                  </a:cubicBezTo>
                  <a:cubicBezTo>
                    <a:pt x="99" y="1"/>
                    <a:pt x="101" y="2"/>
                    <a:pt x="102" y="4"/>
                  </a:cubicBezTo>
                  <a:lnTo>
                    <a:pt x="110" y="18"/>
                  </a:lnTo>
                  <a:cubicBezTo>
                    <a:pt x="111" y="20"/>
                    <a:pt x="111" y="22"/>
                    <a:pt x="111" y="24"/>
                  </a:cubicBezTo>
                  <a:cubicBezTo>
                    <a:pt x="110" y="26"/>
                    <a:pt x="109" y="28"/>
                    <a:pt x="107" y="29"/>
                  </a:cubicBezTo>
                  <a:lnTo>
                    <a:pt x="70" y="49"/>
                  </a:lnTo>
                  <a:lnTo>
                    <a:pt x="74" y="42"/>
                  </a:lnTo>
                  <a:lnTo>
                    <a:pt x="74" y="49"/>
                  </a:lnTo>
                  <a:lnTo>
                    <a:pt x="69" y="41"/>
                  </a:lnTo>
                  <a:lnTo>
                    <a:pt x="89" y="48"/>
                  </a:lnTo>
                  <a:cubicBezTo>
                    <a:pt x="92" y="49"/>
                    <a:pt x="93" y="50"/>
                    <a:pt x="94" y="53"/>
                  </a:cubicBezTo>
                  <a:cubicBezTo>
                    <a:pt x="95" y="55"/>
                    <a:pt x="95" y="58"/>
                    <a:pt x="94" y="60"/>
                  </a:cubicBezTo>
                  <a:lnTo>
                    <a:pt x="89" y="66"/>
                  </a:lnTo>
                  <a:lnTo>
                    <a:pt x="83" y="54"/>
                  </a:lnTo>
                  <a:lnTo>
                    <a:pt x="91" y="54"/>
                  </a:lnTo>
                  <a:cubicBezTo>
                    <a:pt x="95" y="54"/>
                    <a:pt x="99" y="58"/>
                    <a:pt x="99" y="62"/>
                  </a:cubicBezTo>
                  <a:lnTo>
                    <a:pt x="99" y="69"/>
                  </a:lnTo>
                  <a:lnTo>
                    <a:pt x="99" y="79"/>
                  </a:lnTo>
                  <a:lnTo>
                    <a:pt x="99" y="82"/>
                  </a:lnTo>
                  <a:cubicBezTo>
                    <a:pt x="99" y="87"/>
                    <a:pt x="95" y="90"/>
                    <a:pt x="91" y="90"/>
                  </a:cubicBezTo>
                  <a:lnTo>
                    <a:pt x="87" y="90"/>
                  </a:lnTo>
                  <a:lnTo>
                    <a:pt x="88" y="90"/>
                  </a:lnTo>
                  <a:lnTo>
                    <a:pt x="72" y="94"/>
                  </a:lnTo>
                  <a:lnTo>
                    <a:pt x="78" y="83"/>
                  </a:lnTo>
                  <a:lnTo>
                    <a:pt x="86" y="103"/>
                  </a:lnTo>
                  <a:cubicBezTo>
                    <a:pt x="86" y="104"/>
                    <a:pt x="86" y="105"/>
                    <a:pt x="86" y="106"/>
                  </a:cubicBezTo>
                  <a:lnTo>
                    <a:pt x="86" y="119"/>
                  </a:lnTo>
                  <a:lnTo>
                    <a:pt x="84" y="113"/>
                  </a:lnTo>
                  <a:lnTo>
                    <a:pt x="88" y="116"/>
                  </a:lnTo>
                  <a:cubicBezTo>
                    <a:pt x="88" y="117"/>
                    <a:pt x="88" y="117"/>
                    <a:pt x="89" y="118"/>
                  </a:cubicBezTo>
                  <a:lnTo>
                    <a:pt x="97" y="128"/>
                  </a:lnTo>
                  <a:lnTo>
                    <a:pt x="91" y="125"/>
                  </a:lnTo>
                  <a:lnTo>
                    <a:pt x="99" y="125"/>
                  </a:lnTo>
                  <a:lnTo>
                    <a:pt x="111" y="125"/>
                  </a:lnTo>
                  <a:lnTo>
                    <a:pt x="108" y="126"/>
                  </a:lnTo>
                  <a:lnTo>
                    <a:pt x="120" y="119"/>
                  </a:lnTo>
                  <a:lnTo>
                    <a:pt x="116" y="126"/>
                  </a:lnTo>
                  <a:lnTo>
                    <a:pt x="116" y="123"/>
                  </a:lnTo>
                  <a:lnTo>
                    <a:pt x="116" y="116"/>
                  </a:lnTo>
                  <a:lnTo>
                    <a:pt x="117" y="120"/>
                  </a:lnTo>
                  <a:lnTo>
                    <a:pt x="113" y="113"/>
                  </a:lnTo>
                  <a:lnTo>
                    <a:pt x="114" y="114"/>
                  </a:lnTo>
                  <a:lnTo>
                    <a:pt x="93" y="91"/>
                  </a:lnTo>
                  <a:cubicBezTo>
                    <a:pt x="92" y="89"/>
                    <a:pt x="91" y="88"/>
                    <a:pt x="91" y="86"/>
                  </a:cubicBezTo>
                  <a:lnTo>
                    <a:pt x="91" y="69"/>
                  </a:lnTo>
                  <a:lnTo>
                    <a:pt x="91" y="55"/>
                  </a:lnTo>
                  <a:cubicBezTo>
                    <a:pt x="91" y="52"/>
                    <a:pt x="94" y="49"/>
                    <a:pt x="97" y="48"/>
                  </a:cubicBezTo>
                  <a:lnTo>
                    <a:pt x="126" y="41"/>
                  </a:lnTo>
                  <a:lnTo>
                    <a:pt x="159" y="34"/>
                  </a:lnTo>
                  <a:lnTo>
                    <a:pt x="153" y="45"/>
                  </a:lnTo>
                  <a:lnTo>
                    <a:pt x="149" y="35"/>
                  </a:lnTo>
                  <a:lnTo>
                    <a:pt x="152" y="38"/>
                  </a:lnTo>
                  <a:lnTo>
                    <a:pt x="148" y="35"/>
                  </a:lnTo>
                  <a:lnTo>
                    <a:pt x="153" y="37"/>
                  </a:lnTo>
                  <a:lnTo>
                    <a:pt x="144" y="37"/>
                  </a:lnTo>
                  <a:cubicBezTo>
                    <a:pt x="140" y="37"/>
                    <a:pt x="136" y="33"/>
                    <a:pt x="136" y="29"/>
                  </a:cubicBezTo>
                  <a:lnTo>
                    <a:pt x="136" y="22"/>
                  </a:lnTo>
                  <a:lnTo>
                    <a:pt x="136" y="12"/>
                  </a:lnTo>
                  <a:cubicBezTo>
                    <a:pt x="136" y="9"/>
                    <a:pt x="137" y="7"/>
                    <a:pt x="139" y="6"/>
                  </a:cubicBezTo>
                  <a:cubicBezTo>
                    <a:pt x="141" y="4"/>
                    <a:pt x="144" y="3"/>
                    <a:pt x="146" y="4"/>
                  </a:cubicBezTo>
                  <a:lnTo>
                    <a:pt x="162" y="7"/>
                  </a:lnTo>
                  <a:cubicBezTo>
                    <a:pt x="166" y="8"/>
                    <a:pt x="169" y="11"/>
                    <a:pt x="169" y="15"/>
                  </a:cubicBezTo>
                  <a:lnTo>
                    <a:pt x="169" y="32"/>
                  </a:lnTo>
                  <a:lnTo>
                    <a:pt x="161" y="24"/>
                  </a:lnTo>
                  <a:lnTo>
                    <a:pt x="177" y="24"/>
                  </a:lnTo>
                  <a:lnTo>
                    <a:pt x="190" y="24"/>
                  </a:lnTo>
                  <a:cubicBezTo>
                    <a:pt x="190" y="24"/>
                    <a:pt x="191" y="24"/>
                    <a:pt x="192" y="24"/>
                  </a:cubicBezTo>
                  <a:lnTo>
                    <a:pt x="213" y="31"/>
                  </a:lnTo>
                  <a:cubicBezTo>
                    <a:pt x="214" y="31"/>
                    <a:pt x="215" y="32"/>
                    <a:pt x="216" y="33"/>
                  </a:cubicBezTo>
                  <a:lnTo>
                    <a:pt x="228" y="47"/>
                  </a:lnTo>
                  <a:cubicBezTo>
                    <a:pt x="229" y="47"/>
                    <a:pt x="230" y="48"/>
                    <a:pt x="230" y="49"/>
                  </a:cubicBezTo>
                  <a:lnTo>
                    <a:pt x="234" y="59"/>
                  </a:lnTo>
                  <a:cubicBezTo>
                    <a:pt x="234" y="60"/>
                    <a:pt x="234" y="60"/>
                    <a:pt x="234" y="60"/>
                  </a:cubicBezTo>
                  <a:lnTo>
                    <a:pt x="239" y="77"/>
                  </a:lnTo>
                  <a:lnTo>
                    <a:pt x="229" y="71"/>
                  </a:lnTo>
                  <a:lnTo>
                    <a:pt x="275" y="58"/>
                  </a:lnTo>
                  <a:lnTo>
                    <a:pt x="295" y="54"/>
                  </a:lnTo>
                  <a:cubicBezTo>
                    <a:pt x="296" y="54"/>
                    <a:pt x="296" y="54"/>
                    <a:pt x="297" y="54"/>
                  </a:cubicBezTo>
                  <a:lnTo>
                    <a:pt x="321" y="54"/>
                  </a:lnTo>
                  <a:cubicBezTo>
                    <a:pt x="326" y="54"/>
                    <a:pt x="329" y="58"/>
                    <a:pt x="329" y="62"/>
                  </a:cubicBezTo>
                  <a:lnTo>
                    <a:pt x="329" y="76"/>
                  </a:lnTo>
                  <a:lnTo>
                    <a:pt x="322" y="68"/>
                  </a:lnTo>
                  <a:lnTo>
                    <a:pt x="356" y="71"/>
                  </a:lnTo>
                  <a:lnTo>
                    <a:pt x="372" y="74"/>
                  </a:lnTo>
                  <a:lnTo>
                    <a:pt x="370" y="74"/>
                  </a:lnTo>
                  <a:lnTo>
                    <a:pt x="390" y="71"/>
                  </a:lnTo>
                  <a:lnTo>
                    <a:pt x="385" y="74"/>
                  </a:lnTo>
                  <a:lnTo>
                    <a:pt x="397" y="57"/>
                  </a:lnTo>
                  <a:cubicBezTo>
                    <a:pt x="399" y="55"/>
                    <a:pt x="403" y="54"/>
                    <a:pt x="406" y="54"/>
                  </a:cubicBezTo>
                  <a:lnTo>
                    <a:pt x="418" y="58"/>
                  </a:lnTo>
                  <a:lnTo>
                    <a:pt x="431" y="61"/>
                  </a:lnTo>
                  <a:lnTo>
                    <a:pt x="422" y="73"/>
                  </a:lnTo>
                  <a:lnTo>
                    <a:pt x="418" y="66"/>
                  </a:lnTo>
                  <a:lnTo>
                    <a:pt x="421" y="70"/>
                  </a:lnTo>
                  <a:lnTo>
                    <a:pt x="413" y="66"/>
                  </a:lnTo>
                  <a:cubicBezTo>
                    <a:pt x="410" y="65"/>
                    <a:pt x="408" y="61"/>
                    <a:pt x="408" y="57"/>
                  </a:cubicBezTo>
                  <a:cubicBezTo>
                    <a:pt x="409" y="54"/>
                    <a:pt x="412" y="51"/>
                    <a:pt x="416" y="51"/>
                  </a:cubicBezTo>
                  <a:lnTo>
                    <a:pt x="486" y="51"/>
                  </a:lnTo>
                  <a:cubicBezTo>
                    <a:pt x="490" y="51"/>
                    <a:pt x="493" y="54"/>
                    <a:pt x="494" y="57"/>
                  </a:cubicBezTo>
                  <a:cubicBezTo>
                    <a:pt x="495" y="61"/>
                    <a:pt x="493" y="65"/>
                    <a:pt x="489" y="66"/>
                  </a:cubicBezTo>
                  <a:lnTo>
                    <a:pt x="464" y="76"/>
                  </a:lnTo>
                  <a:lnTo>
                    <a:pt x="469" y="67"/>
                  </a:lnTo>
                  <a:lnTo>
                    <a:pt x="473" y="80"/>
                  </a:lnTo>
                  <a:cubicBezTo>
                    <a:pt x="473" y="81"/>
                    <a:pt x="474" y="82"/>
                    <a:pt x="474" y="82"/>
                  </a:cubicBezTo>
                  <a:lnTo>
                    <a:pt x="474" y="86"/>
                  </a:lnTo>
                  <a:lnTo>
                    <a:pt x="466" y="78"/>
                  </a:lnTo>
                  <a:lnTo>
                    <a:pt x="478" y="78"/>
                  </a:lnTo>
                  <a:cubicBezTo>
                    <a:pt x="482" y="78"/>
                    <a:pt x="486" y="81"/>
                    <a:pt x="486" y="86"/>
                  </a:cubicBezTo>
                  <a:lnTo>
                    <a:pt x="486" y="92"/>
                  </a:lnTo>
                  <a:lnTo>
                    <a:pt x="483" y="86"/>
                  </a:lnTo>
                  <a:lnTo>
                    <a:pt x="487" y="90"/>
                  </a:lnTo>
                  <a:lnTo>
                    <a:pt x="477" y="90"/>
                  </a:lnTo>
                  <a:lnTo>
                    <a:pt x="481" y="86"/>
                  </a:lnTo>
                  <a:lnTo>
                    <a:pt x="485" y="83"/>
                  </a:lnTo>
                  <a:cubicBezTo>
                    <a:pt x="487" y="82"/>
                    <a:pt x="488" y="81"/>
                    <a:pt x="490" y="81"/>
                  </a:cubicBezTo>
                  <a:lnTo>
                    <a:pt x="498" y="81"/>
                  </a:lnTo>
                  <a:cubicBezTo>
                    <a:pt x="503" y="81"/>
                    <a:pt x="506" y="85"/>
                    <a:pt x="506" y="89"/>
                  </a:cubicBezTo>
                  <a:lnTo>
                    <a:pt x="506" y="102"/>
                  </a:lnTo>
                  <a:lnTo>
                    <a:pt x="498" y="94"/>
                  </a:lnTo>
                  <a:lnTo>
                    <a:pt x="511" y="94"/>
                  </a:lnTo>
                  <a:lnTo>
                    <a:pt x="504" y="98"/>
                  </a:lnTo>
                  <a:lnTo>
                    <a:pt x="508" y="92"/>
                  </a:lnTo>
                  <a:cubicBezTo>
                    <a:pt x="510" y="89"/>
                    <a:pt x="512" y="88"/>
                    <a:pt x="515" y="88"/>
                  </a:cubicBezTo>
                  <a:lnTo>
                    <a:pt x="519" y="88"/>
                  </a:lnTo>
                  <a:lnTo>
                    <a:pt x="514" y="90"/>
                  </a:lnTo>
                  <a:lnTo>
                    <a:pt x="518" y="86"/>
                  </a:lnTo>
                  <a:cubicBezTo>
                    <a:pt x="521" y="84"/>
                    <a:pt x="525" y="84"/>
                    <a:pt x="528" y="86"/>
                  </a:cubicBezTo>
                  <a:lnTo>
                    <a:pt x="541" y="96"/>
                  </a:lnTo>
                  <a:cubicBezTo>
                    <a:pt x="542" y="98"/>
                    <a:pt x="544" y="100"/>
                    <a:pt x="544" y="102"/>
                  </a:cubicBezTo>
                  <a:lnTo>
                    <a:pt x="544" y="106"/>
                  </a:lnTo>
                  <a:cubicBezTo>
                    <a:pt x="544" y="110"/>
                    <a:pt x="540" y="114"/>
                    <a:pt x="536" y="114"/>
                  </a:cubicBezTo>
                  <a:lnTo>
                    <a:pt x="531" y="114"/>
                  </a:lnTo>
                  <a:lnTo>
                    <a:pt x="539" y="108"/>
                  </a:lnTo>
                  <a:lnTo>
                    <a:pt x="535" y="121"/>
                  </a:lnTo>
                  <a:lnTo>
                    <a:pt x="531" y="138"/>
                  </a:lnTo>
                  <a:cubicBezTo>
                    <a:pt x="530" y="141"/>
                    <a:pt x="528" y="143"/>
                    <a:pt x="524" y="144"/>
                  </a:cubicBezTo>
                  <a:lnTo>
                    <a:pt x="504" y="147"/>
                  </a:lnTo>
                  <a:cubicBezTo>
                    <a:pt x="503" y="147"/>
                    <a:pt x="502" y="147"/>
                    <a:pt x="501" y="147"/>
                  </a:cubicBezTo>
                  <a:lnTo>
                    <a:pt x="481" y="144"/>
                  </a:lnTo>
                  <a:lnTo>
                    <a:pt x="490" y="136"/>
                  </a:lnTo>
                  <a:lnTo>
                    <a:pt x="490" y="146"/>
                  </a:lnTo>
                  <a:cubicBezTo>
                    <a:pt x="490" y="148"/>
                    <a:pt x="489" y="151"/>
                    <a:pt x="487" y="152"/>
                  </a:cubicBezTo>
                  <a:lnTo>
                    <a:pt x="483" y="156"/>
                  </a:lnTo>
                  <a:lnTo>
                    <a:pt x="476" y="142"/>
                  </a:lnTo>
                  <a:lnTo>
                    <a:pt x="494" y="138"/>
                  </a:lnTo>
                  <a:lnTo>
                    <a:pt x="531" y="135"/>
                  </a:lnTo>
                  <a:lnTo>
                    <a:pt x="552" y="135"/>
                  </a:lnTo>
                  <a:lnTo>
                    <a:pt x="568" y="135"/>
                  </a:lnTo>
                  <a:cubicBezTo>
                    <a:pt x="573" y="135"/>
                    <a:pt x="576" y="138"/>
                    <a:pt x="576" y="143"/>
                  </a:cubicBezTo>
                  <a:lnTo>
                    <a:pt x="576" y="160"/>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33" name="Freeform 9"/>
            <p:cNvSpPr>
              <a:spLocks noEditPoints="1"/>
            </p:cNvSpPr>
            <p:nvPr/>
          </p:nvSpPr>
          <p:spPr bwMode="auto">
            <a:xfrm>
              <a:off x="1057" y="1690"/>
              <a:ext cx="942" cy="455"/>
            </a:xfrm>
            <a:custGeom>
              <a:avLst/>
              <a:gdLst/>
              <a:ahLst/>
              <a:cxnLst>
                <a:cxn ang="0">
                  <a:pos x="796" y="192"/>
                </a:cxn>
                <a:cxn ang="0">
                  <a:pos x="544" y="369"/>
                </a:cxn>
                <a:cxn ang="0">
                  <a:pos x="834" y="171"/>
                </a:cxn>
                <a:cxn ang="0">
                  <a:pos x="200" y="154"/>
                </a:cxn>
                <a:cxn ang="0">
                  <a:pos x="200" y="147"/>
                </a:cxn>
                <a:cxn ang="0">
                  <a:pos x="844" y="91"/>
                </a:cxn>
                <a:cxn ang="0">
                  <a:pos x="40" y="40"/>
                </a:cxn>
                <a:cxn ang="0">
                  <a:pos x="40" y="26"/>
                </a:cxn>
                <a:cxn ang="0">
                  <a:pos x="934" y="71"/>
                </a:cxn>
                <a:cxn ang="0">
                  <a:pos x="912" y="45"/>
                </a:cxn>
                <a:cxn ang="0">
                  <a:pos x="888" y="69"/>
                </a:cxn>
                <a:cxn ang="0">
                  <a:pos x="796" y="94"/>
                </a:cxn>
                <a:cxn ang="0">
                  <a:pos x="744" y="124"/>
                </a:cxn>
                <a:cxn ang="0">
                  <a:pos x="688" y="157"/>
                </a:cxn>
                <a:cxn ang="0">
                  <a:pos x="685" y="132"/>
                </a:cxn>
                <a:cxn ang="0">
                  <a:pos x="672" y="101"/>
                </a:cxn>
                <a:cxn ang="0">
                  <a:pos x="641" y="79"/>
                </a:cxn>
                <a:cxn ang="0">
                  <a:pos x="626" y="132"/>
                </a:cxn>
                <a:cxn ang="0">
                  <a:pos x="608" y="87"/>
                </a:cxn>
                <a:cxn ang="0">
                  <a:pos x="639" y="64"/>
                </a:cxn>
                <a:cxn ang="0">
                  <a:pos x="663" y="66"/>
                </a:cxn>
                <a:cxn ang="0">
                  <a:pos x="609" y="55"/>
                </a:cxn>
                <a:cxn ang="0">
                  <a:pos x="600" y="37"/>
                </a:cxn>
                <a:cxn ang="0">
                  <a:pos x="542" y="37"/>
                </a:cxn>
                <a:cxn ang="0">
                  <a:pos x="555" y="18"/>
                </a:cxn>
                <a:cxn ang="0">
                  <a:pos x="513" y="17"/>
                </a:cxn>
                <a:cxn ang="0">
                  <a:pos x="485" y="6"/>
                </a:cxn>
                <a:cxn ang="0">
                  <a:pos x="12" y="39"/>
                </a:cxn>
                <a:cxn ang="0">
                  <a:pos x="10" y="137"/>
                </a:cxn>
                <a:cxn ang="0">
                  <a:pos x="22" y="199"/>
                </a:cxn>
                <a:cxn ang="0">
                  <a:pos x="46" y="223"/>
                </a:cxn>
                <a:cxn ang="0">
                  <a:pos x="67" y="271"/>
                </a:cxn>
                <a:cxn ang="0">
                  <a:pos x="100" y="303"/>
                </a:cxn>
                <a:cxn ang="0">
                  <a:pos x="208" y="342"/>
                </a:cxn>
                <a:cxn ang="0">
                  <a:pos x="326" y="366"/>
                </a:cxn>
                <a:cxn ang="0">
                  <a:pos x="359" y="368"/>
                </a:cxn>
                <a:cxn ang="0">
                  <a:pos x="402" y="406"/>
                </a:cxn>
                <a:cxn ang="0">
                  <a:pos x="438" y="441"/>
                </a:cxn>
                <a:cxn ang="0">
                  <a:pos x="446" y="409"/>
                </a:cxn>
                <a:cxn ang="0">
                  <a:pos x="475" y="392"/>
                </a:cxn>
                <a:cxn ang="0">
                  <a:pos x="544" y="382"/>
                </a:cxn>
                <a:cxn ang="0">
                  <a:pos x="575" y="380"/>
                </a:cxn>
                <a:cxn ang="0">
                  <a:pos x="582" y="372"/>
                </a:cxn>
                <a:cxn ang="0">
                  <a:pos x="598" y="361"/>
                </a:cxn>
                <a:cxn ang="0">
                  <a:pos x="624" y="357"/>
                </a:cxn>
                <a:cxn ang="0">
                  <a:pos x="662" y="368"/>
                </a:cxn>
                <a:cxn ang="0">
                  <a:pos x="688" y="414"/>
                </a:cxn>
                <a:cxn ang="0">
                  <a:pos x="714" y="452"/>
                </a:cxn>
                <a:cxn ang="0">
                  <a:pos x="711" y="383"/>
                </a:cxn>
                <a:cxn ang="0">
                  <a:pos x="708" y="354"/>
                </a:cxn>
                <a:cxn ang="0">
                  <a:pos x="724" y="324"/>
                </a:cxn>
                <a:cxn ang="0">
                  <a:pos x="753" y="303"/>
                </a:cxn>
                <a:cxn ang="0">
                  <a:pos x="785" y="270"/>
                </a:cxn>
                <a:cxn ang="0">
                  <a:pos x="783" y="247"/>
                </a:cxn>
                <a:cxn ang="0">
                  <a:pos x="783" y="225"/>
                </a:cxn>
                <a:cxn ang="0">
                  <a:pos x="783" y="193"/>
                </a:cxn>
                <a:cxn ang="0">
                  <a:pos x="791" y="222"/>
                </a:cxn>
                <a:cxn ang="0">
                  <a:pos x="818" y="195"/>
                </a:cxn>
                <a:cxn ang="0">
                  <a:pos x="839" y="159"/>
                </a:cxn>
                <a:cxn ang="0">
                  <a:pos x="875" y="147"/>
                </a:cxn>
                <a:cxn ang="0">
                  <a:pos x="884" y="131"/>
                </a:cxn>
                <a:cxn ang="0">
                  <a:pos x="926" y="101"/>
                </a:cxn>
              </a:cxnLst>
              <a:rect l="0" t="0" r="r" b="b"/>
              <a:pathLst>
                <a:path w="942" h="455">
                  <a:moveTo>
                    <a:pt x="801" y="226"/>
                  </a:moveTo>
                  <a:lnTo>
                    <a:pt x="804" y="232"/>
                  </a:lnTo>
                  <a:lnTo>
                    <a:pt x="804" y="227"/>
                  </a:lnTo>
                  <a:lnTo>
                    <a:pt x="801" y="226"/>
                  </a:lnTo>
                  <a:close/>
                  <a:moveTo>
                    <a:pt x="798" y="189"/>
                  </a:moveTo>
                  <a:lnTo>
                    <a:pt x="798" y="189"/>
                  </a:lnTo>
                  <a:lnTo>
                    <a:pt x="801" y="189"/>
                  </a:lnTo>
                  <a:lnTo>
                    <a:pt x="801" y="191"/>
                  </a:lnTo>
                  <a:lnTo>
                    <a:pt x="798" y="193"/>
                  </a:lnTo>
                  <a:lnTo>
                    <a:pt x="796" y="193"/>
                  </a:lnTo>
                  <a:lnTo>
                    <a:pt x="796" y="192"/>
                  </a:lnTo>
                  <a:lnTo>
                    <a:pt x="796" y="191"/>
                  </a:lnTo>
                  <a:lnTo>
                    <a:pt x="798" y="189"/>
                  </a:lnTo>
                  <a:close/>
                  <a:moveTo>
                    <a:pt x="560" y="379"/>
                  </a:moveTo>
                  <a:lnTo>
                    <a:pt x="562" y="386"/>
                  </a:lnTo>
                  <a:lnTo>
                    <a:pt x="567" y="386"/>
                  </a:lnTo>
                  <a:lnTo>
                    <a:pt x="569" y="383"/>
                  </a:lnTo>
                  <a:lnTo>
                    <a:pt x="567" y="380"/>
                  </a:lnTo>
                  <a:lnTo>
                    <a:pt x="560" y="379"/>
                  </a:lnTo>
                  <a:close/>
                  <a:moveTo>
                    <a:pt x="542" y="368"/>
                  </a:moveTo>
                  <a:lnTo>
                    <a:pt x="542" y="368"/>
                  </a:lnTo>
                  <a:lnTo>
                    <a:pt x="544" y="369"/>
                  </a:lnTo>
                  <a:lnTo>
                    <a:pt x="542" y="371"/>
                  </a:lnTo>
                  <a:lnTo>
                    <a:pt x="541" y="372"/>
                  </a:lnTo>
                  <a:lnTo>
                    <a:pt x="541" y="369"/>
                  </a:lnTo>
                  <a:lnTo>
                    <a:pt x="541" y="368"/>
                  </a:lnTo>
                  <a:lnTo>
                    <a:pt x="542" y="368"/>
                  </a:lnTo>
                  <a:close/>
                  <a:moveTo>
                    <a:pt x="847" y="165"/>
                  </a:moveTo>
                  <a:lnTo>
                    <a:pt x="840" y="168"/>
                  </a:lnTo>
                  <a:lnTo>
                    <a:pt x="837" y="168"/>
                  </a:lnTo>
                  <a:lnTo>
                    <a:pt x="834" y="168"/>
                  </a:lnTo>
                  <a:lnTo>
                    <a:pt x="832" y="169"/>
                  </a:lnTo>
                  <a:lnTo>
                    <a:pt x="834" y="171"/>
                  </a:lnTo>
                  <a:lnTo>
                    <a:pt x="844" y="172"/>
                  </a:lnTo>
                  <a:lnTo>
                    <a:pt x="860" y="172"/>
                  </a:lnTo>
                  <a:lnTo>
                    <a:pt x="862" y="169"/>
                  </a:lnTo>
                  <a:lnTo>
                    <a:pt x="862" y="166"/>
                  </a:lnTo>
                  <a:lnTo>
                    <a:pt x="863" y="166"/>
                  </a:lnTo>
                  <a:lnTo>
                    <a:pt x="862" y="166"/>
                  </a:lnTo>
                  <a:lnTo>
                    <a:pt x="858" y="165"/>
                  </a:lnTo>
                  <a:lnTo>
                    <a:pt x="852" y="165"/>
                  </a:lnTo>
                  <a:lnTo>
                    <a:pt x="847" y="165"/>
                  </a:lnTo>
                  <a:close/>
                  <a:moveTo>
                    <a:pt x="200" y="147"/>
                  </a:moveTo>
                  <a:lnTo>
                    <a:pt x="200" y="154"/>
                  </a:lnTo>
                  <a:lnTo>
                    <a:pt x="208" y="154"/>
                  </a:lnTo>
                  <a:lnTo>
                    <a:pt x="210" y="154"/>
                  </a:lnTo>
                  <a:lnTo>
                    <a:pt x="212" y="159"/>
                  </a:lnTo>
                  <a:lnTo>
                    <a:pt x="212" y="161"/>
                  </a:lnTo>
                  <a:lnTo>
                    <a:pt x="210" y="166"/>
                  </a:lnTo>
                  <a:lnTo>
                    <a:pt x="207" y="162"/>
                  </a:lnTo>
                  <a:lnTo>
                    <a:pt x="198" y="157"/>
                  </a:lnTo>
                  <a:lnTo>
                    <a:pt x="197" y="154"/>
                  </a:lnTo>
                  <a:lnTo>
                    <a:pt x="195" y="150"/>
                  </a:lnTo>
                  <a:lnTo>
                    <a:pt x="197" y="147"/>
                  </a:lnTo>
                  <a:lnTo>
                    <a:pt x="200" y="147"/>
                  </a:lnTo>
                  <a:close/>
                  <a:moveTo>
                    <a:pt x="894" y="145"/>
                  </a:moveTo>
                  <a:lnTo>
                    <a:pt x="894" y="145"/>
                  </a:lnTo>
                  <a:lnTo>
                    <a:pt x="893" y="147"/>
                  </a:lnTo>
                  <a:lnTo>
                    <a:pt x="891" y="149"/>
                  </a:lnTo>
                  <a:lnTo>
                    <a:pt x="894" y="149"/>
                  </a:lnTo>
                  <a:lnTo>
                    <a:pt x="898" y="146"/>
                  </a:lnTo>
                  <a:lnTo>
                    <a:pt x="898" y="145"/>
                  </a:lnTo>
                  <a:lnTo>
                    <a:pt x="894" y="145"/>
                  </a:lnTo>
                  <a:close/>
                  <a:moveTo>
                    <a:pt x="840" y="90"/>
                  </a:moveTo>
                  <a:lnTo>
                    <a:pt x="840" y="90"/>
                  </a:lnTo>
                  <a:lnTo>
                    <a:pt x="844" y="91"/>
                  </a:lnTo>
                  <a:lnTo>
                    <a:pt x="840" y="94"/>
                  </a:lnTo>
                  <a:lnTo>
                    <a:pt x="839" y="96"/>
                  </a:lnTo>
                  <a:lnTo>
                    <a:pt x="839" y="91"/>
                  </a:lnTo>
                  <a:lnTo>
                    <a:pt x="839" y="90"/>
                  </a:lnTo>
                  <a:lnTo>
                    <a:pt x="840" y="90"/>
                  </a:lnTo>
                  <a:close/>
                  <a:moveTo>
                    <a:pt x="624" y="70"/>
                  </a:moveTo>
                  <a:lnTo>
                    <a:pt x="626" y="73"/>
                  </a:lnTo>
                  <a:lnTo>
                    <a:pt x="626" y="70"/>
                  </a:lnTo>
                  <a:lnTo>
                    <a:pt x="624" y="70"/>
                  </a:lnTo>
                  <a:close/>
                  <a:moveTo>
                    <a:pt x="40" y="40"/>
                  </a:moveTo>
                  <a:lnTo>
                    <a:pt x="40" y="40"/>
                  </a:lnTo>
                  <a:lnTo>
                    <a:pt x="41" y="39"/>
                  </a:lnTo>
                  <a:lnTo>
                    <a:pt x="41" y="40"/>
                  </a:lnTo>
                  <a:lnTo>
                    <a:pt x="41" y="43"/>
                  </a:lnTo>
                  <a:lnTo>
                    <a:pt x="35" y="45"/>
                  </a:lnTo>
                  <a:lnTo>
                    <a:pt x="30" y="45"/>
                  </a:lnTo>
                  <a:lnTo>
                    <a:pt x="35" y="43"/>
                  </a:lnTo>
                  <a:lnTo>
                    <a:pt x="40" y="40"/>
                  </a:lnTo>
                  <a:close/>
                  <a:moveTo>
                    <a:pt x="43" y="22"/>
                  </a:moveTo>
                  <a:lnTo>
                    <a:pt x="43" y="22"/>
                  </a:lnTo>
                  <a:lnTo>
                    <a:pt x="41" y="34"/>
                  </a:lnTo>
                  <a:lnTo>
                    <a:pt x="40" y="26"/>
                  </a:lnTo>
                  <a:lnTo>
                    <a:pt x="40" y="23"/>
                  </a:lnTo>
                  <a:lnTo>
                    <a:pt x="41" y="22"/>
                  </a:lnTo>
                  <a:lnTo>
                    <a:pt x="43" y="22"/>
                  </a:lnTo>
                  <a:close/>
                  <a:moveTo>
                    <a:pt x="942" y="87"/>
                  </a:moveTo>
                  <a:lnTo>
                    <a:pt x="942" y="83"/>
                  </a:lnTo>
                  <a:lnTo>
                    <a:pt x="940" y="82"/>
                  </a:lnTo>
                  <a:lnTo>
                    <a:pt x="938" y="82"/>
                  </a:lnTo>
                  <a:lnTo>
                    <a:pt x="937" y="81"/>
                  </a:lnTo>
                  <a:lnTo>
                    <a:pt x="937" y="79"/>
                  </a:lnTo>
                  <a:lnTo>
                    <a:pt x="937" y="73"/>
                  </a:lnTo>
                  <a:lnTo>
                    <a:pt x="934" y="71"/>
                  </a:lnTo>
                  <a:lnTo>
                    <a:pt x="932" y="71"/>
                  </a:lnTo>
                  <a:lnTo>
                    <a:pt x="929" y="71"/>
                  </a:lnTo>
                  <a:lnTo>
                    <a:pt x="929" y="66"/>
                  </a:lnTo>
                  <a:lnTo>
                    <a:pt x="930" y="53"/>
                  </a:lnTo>
                  <a:lnTo>
                    <a:pt x="929" y="48"/>
                  </a:lnTo>
                  <a:lnTo>
                    <a:pt x="927" y="45"/>
                  </a:lnTo>
                  <a:lnTo>
                    <a:pt x="924" y="43"/>
                  </a:lnTo>
                  <a:lnTo>
                    <a:pt x="919" y="43"/>
                  </a:lnTo>
                  <a:lnTo>
                    <a:pt x="916" y="43"/>
                  </a:lnTo>
                  <a:lnTo>
                    <a:pt x="914" y="43"/>
                  </a:lnTo>
                  <a:lnTo>
                    <a:pt x="912" y="45"/>
                  </a:lnTo>
                  <a:lnTo>
                    <a:pt x="911" y="47"/>
                  </a:lnTo>
                  <a:lnTo>
                    <a:pt x="911" y="45"/>
                  </a:lnTo>
                  <a:lnTo>
                    <a:pt x="908" y="43"/>
                  </a:lnTo>
                  <a:lnTo>
                    <a:pt x="906" y="40"/>
                  </a:lnTo>
                  <a:lnTo>
                    <a:pt x="904" y="43"/>
                  </a:lnTo>
                  <a:lnTo>
                    <a:pt x="899" y="51"/>
                  </a:lnTo>
                  <a:lnTo>
                    <a:pt x="898" y="55"/>
                  </a:lnTo>
                  <a:lnTo>
                    <a:pt x="894" y="59"/>
                  </a:lnTo>
                  <a:lnTo>
                    <a:pt x="894" y="60"/>
                  </a:lnTo>
                  <a:lnTo>
                    <a:pt x="893" y="64"/>
                  </a:lnTo>
                  <a:lnTo>
                    <a:pt x="888" y="69"/>
                  </a:lnTo>
                  <a:lnTo>
                    <a:pt x="880" y="73"/>
                  </a:lnTo>
                  <a:lnTo>
                    <a:pt x="876" y="77"/>
                  </a:lnTo>
                  <a:lnTo>
                    <a:pt x="875" y="79"/>
                  </a:lnTo>
                  <a:lnTo>
                    <a:pt x="852" y="81"/>
                  </a:lnTo>
                  <a:lnTo>
                    <a:pt x="837" y="83"/>
                  </a:lnTo>
                  <a:lnTo>
                    <a:pt x="827" y="83"/>
                  </a:lnTo>
                  <a:lnTo>
                    <a:pt x="824" y="82"/>
                  </a:lnTo>
                  <a:lnTo>
                    <a:pt x="822" y="82"/>
                  </a:lnTo>
                  <a:lnTo>
                    <a:pt x="809" y="87"/>
                  </a:lnTo>
                  <a:lnTo>
                    <a:pt x="801" y="91"/>
                  </a:lnTo>
                  <a:lnTo>
                    <a:pt x="796" y="94"/>
                  </a:lnTo>
                  <a:lnTo>
                    <a:pt x="794" y="98"/>
                  </a:lnTo>
                  <a:lnTo>
                    <a:pt x="793" y="101"/>
                  </a:lnTo>
                  <a:lnTo>
                    <a:pt x="798" y="96"/>
                  </a:lnTo>
                  <a:lnTo>
                    <a:pt x="794" y="105"/>
                  </a:lnTo>
                  <a:lnTo>
                    <a:pt x="791" y="112"/>
                  </a:lnTo>
                  <a:lnTo>
                    <a:pt x="785" y="116"/>
                  </a:lnTo>
                  <a:lnTo>
                    <a:pt x="780" y="117"/>
                  </a:lnTo>
                  <a:lnTo>
                    <a:pt x="771" y="120"/>
                  </a:lnTo>
                  <a:lnTo>
                    <a:pt x="765" y="120"/>
                  </a:lnTo>
                  <a:lnTo>
                    <a:pt x="742" y="120"/>
                  </a:lnTo>
                  <a:lnTo>
                    <a:pt x="744" y="124"/>
                  </a:lnTo>
                  <a:lnTo>
                    <a:pt x="745" y="128"/>
                  </a:lnTo>
                  <a:lnTo>
                    <a:pt x="732" y="138"/>
                  </a:lnTo>
                  <a:lnTo>
                    <a:pt x="726" y="143"/>
                  </a:lnTo>
                  <a:lnTo>
                    <a:pt x="717" y="145"/>
                  </a:lnTo>
                  <a:lnTo>
                    <a:pt x="711" y="145"/>
                  </a:lnTo>
                  <a:lnTo>
                    <a:pt x="708" y="145"/>
                  </a:lnTo>
                  <a:lnTo>
                    <a:pt x="704" y="145"/>
                  </a:lnTo>
                  <a:lnTo>
                    <a:pt x="704" y="149"/>
                  </a:lnTo>
                  <a:lnTo>
                    <a:pt x="701" y="153"/>
                  </a:lnTo>
                  <a:lnTo>
                    <a:pt x="695" y="155"/>
                  </a:lnTo>
                  <a:lnTo>
                    <a:pt x="688" y="157"/>
                  </a:lnTo>
                  <a:lnTo>
                    <a:pt x="681" y="158"/>
                  </a:lnTo>
                  <a:lnTo>
                    <a:pt x="678" y="154"/>
                  </a:lnTo>
                  <a:lnTo>
                    <a:pt x="681" y="154"/>
                  </a:lnTo>
                  <a:lnTo>
                    <a:pt x="681" y="153"/>
                  </a:lnTo>
                  <a:lnTo>
                    <a:pt x="678" y="149"/>
                  </a:lnTo>
                  <a:lnTo>
                    <a:pt x="675" y="149"/>
                  </a:lnTo>
                  <a:lnTo>
                    <a:pt x="668" y="149"/>
                  </a:lnTo>
                  <a:lnTo>
                    <a:pt x="677" y="142"/>
                  </a:lnTo>
                  <a:lnTo>
                    <a:pt x="680" y="138"/>
                  </a:lnTo>
                  <a:lnTo>
                    <a:pt x="681" y="137"/>
                  </a:lnTo>
                  <a:lnTo>
                    <a:pt x="685" y="132"/>
                  </a:lnTo>
                  <a:lnTo>
                    <a:pt x="688" y="128"/>
                  </a:lnTo>
                  <a:lnTo>
                    <a:pt x="686" y="131"/>
                  </a:lnTo>
                  <a:lnTo>
                    <a:pt x="686" y="135"/>
                  </a:lnTo>
                  <a:lnTo>
                    <a:pt x="688" y="132"/>
                  </a:lnTo>
                  <a:lnTo>
                    <a:pt x="690" y="123"/>
                  </a:lnTo>
                  <a:lnTo>
                    <a:pt x="681" y="105"/>
                  </a:lnTo>
                  <a:lnTo>
                    <a:pt x="675" y="105"/>
                  </a:lnTo>
                  <a:lnTo>
                    <a:pt x="673" y="107"/>
                  </a:lnTo>
                  <a:lnTo>
                    <a:pt x="672" y="109"/>
                  </a:lnTo>
                  <a:lnTo>
                    <a:pt x="667" y="112"/>
                  </a:lnTo>
                  <a:lnTo>
                    <a:pt x="672" y="101"/>
                  </a:lnTo>
                  <a:lnTo>
                    <a:pt x="673" y="93"/>
                  </a:lnTo>
                  <a:lnTo>
                    <a:pt x="672" y="85"/>
                  </a:lnTo>
                  <a:lnTo>
                    <a:pt x="667" y="77"/>
                  </a:lnTo>
                  <a:lnTo>
                    <a:pt x="662" y="77"/>
                  </a:lnTo>
                  <a:lnTo>
                    <a:pt x="655" y="77"/>
                  </a:lnTo>
                  <a:lnTo>
                    <a:pt x="654" y="73"/>
                  </a:lnTo>
                  <a:lnTo>
                    <a:pt x="654" y="71"/>
                  </a:lnTo>
                  <a:lnTo>
                    <a:pt x="652" y="70"/>
                  </a:lnTo>
                  <a:lnTo>
                    <a:pt x="647" y="75"/>
                  </a:lnTo>
                  <a:lnTo>
                    <a:pt x="645" y="78"/>
                  </a:lnTo>
                  <a:lnTo>
                    <a:pt x="641" y="79"/>
                  </a:lnTo>
                  <a:lnTo>
                    <a:pt x="639" y="79"/>
                  </a:lnTo>
                  <a:lnTo>
                    <a:pt x="639" y="87"/>
                  </a:lnTo>
                  <a:lnTo>
                    <a:pt x="634" y="85"/>
                  </a:lnTo>
                  <a:lnTo>
                    <a:pt x="627" y="87"/>
                  </a:lnTo>
                  <a:lnTo>
                    <a:pt x="627" y="90"/>
                  </a:lnTo>
                  <a:lnTo>
                    <a:pt x="627" y="93"/>
                  </a:lnTo>
                  <a:lnTo>
                    <a:pt x="627" y="101"/>
                  </a:lnTo>
                  <a:lnTo>
                    <a:pt x="624" y="101"/>
                  </a:lnTo>
                  <a:lnTo>
                    <a:pt x="626" y="116"/>
                  </a:lnTo>
                  <a:lnTo>
                    <a:pt x="627" y="124"/>
                  </a:lnTo>
                  <a:lnTo>
                    <a:pt x="626" y="132"/>
                  </a:lnTo>
                  <a:lnTo>
                    <a:pt x="613" y="149"/>
                  </a:lnTo>
                  <a:lnTo>
                    <a:pt x="609" y="149"/>
                  </a:lnTo>
                  <a:lnTo>
                    <a:pt x="606" y="149"/>
                  </a:lnTo>
                  <a:lnTo>
                    <a:pt x="601" y="137"/>
                  </a:lnTo>
                  <a:lnTo>
                    <a:pt x="598" y="125"/>
                  </a:lnTo>
                  <a:lnTo>
                    <a:pt x="600" y="112"/>
                  </a:lnTo>
                  <a:lnTo>
                    <a:pt x="605" y="100"/>
                  </a:lnTo>
                  <a:lnTo>
                    <a:pt x="609" y="100"/>
                  </a:lnTo>
                  <a:lnTo>
                    <a:pt x="611" y="93"/>
                  </a:lnTo>
                  <a:lnTo>
                    <a:pt x="611" y="83"/>
                  </a:lnTo>
                  <a:lnTo>
                    <a:pt x="608" y="87"/>
                  </a:lnTo>
                  <a:lnTo>
                    <a:pt x="605" y="89"/>
                  </a:lnTo>
                  <a:lnTo>
                    <a:pt x="605" y="94"/>
                  </a:lnTo>
                  <a:lnTo>
                    <a:pt x="600" y="94"/>
                  </a:lnTo>
                  <a:lnTo>
                    <a:pt x="596" y="94"/>
                  </a:lnTo>
                  <a:lnTo>
                    <a:pt x="606" y="81"/>
                  </a:lnTo>
                  <a:lnTo>
                    <a:pt x="609" y="75"/>
                  </a:lnTo>
                  <a:lnTo>
                    <a:pt x="613" y="70"/>
                  </a:lnTo>
                  <a:lnTo>
                    <a:pt x="621" y="70"/>
                  </a:lnTo>
                  <a:lnTo>
                    <a:pt x="634" y="67"/>
                  </a:lnTo>
                  <a:lnTo>
                    <a:pt x="636" y="64"/>
                  </a:lnTo>
                  <a:lnTo>
                    <a:pt x="639" y="64"/>
                  </a:lnTo>
                  <a:lnTo>
                    <a:pt x="641" y="64"/>
                  </a:lnTo>
                  <a:lnTo>
                    <a:pt x="642" y="66"/>
                  </a:lnTo>
                  <a:lnTo>
                    <a:pt x="647" y="66"/>
                  </a:lnTo>
                  <a:lnTo>
                    <a:pt x="649" y="67"/>
                  </a:lnTo>
                  <a:lnTo>
                    <a:pt x="654" y="67"/>
                  </a:lnTo>
                  <a:lnTo>
                    <a:pt x="654" y="64"/>
                  </a:lnTo>
                  <a:lnTo>
                    <a:pt x="655" y="64"/>
                  </a:lnTo>
                  <a:lnTo>
                    <a:pt x="660" y="67"/>
                  </a:lnTo>
                  <a:lnTo>
                    <a:pt x="663" y="67"/>
                  </a:lnTo>
                  <a:lnTo>
                    <a:pt x="665" y="67"/>
                  </a:lnTo>
                  <a:lnTo>
                    <a:pt x="663" y="66"/>
                  </a:lnTo>
                  <a:lnTo>
                    <a:pt x="662" y="62"/>
                  </a:lnTo>
                  <a:lnTo>
                    <a:pt x="660" y="59"/>
                  </a:lnTo>
                  <a:lnTo>
                    <a:pt x="652" y="59"/>
                  </a:lnTo>
                  <a:lnTo>
                    <a:pt x="647" y="59"/>
                  </a:lnTo>
                  <a:lnTo>
                    <a:pt x="647" y="48"/>
                  </a:lnTo>
                  <a:lnTo>
                    <a:pt x="641" y="49"/>
                  </a:lnTo>
                  <a:lnTo>
                    <a:pt x="634" y="53"/>
                  </a:lnTo>
                  <a:lnTo>
                    <a:pt x="624" y="56"/>
                  </a:lnTo>
                  <a:lnTo>
                    <a:pt x="619" y="57"/>
                  </a:lnTo>
                  <a:lnTo>
                    <a:pt x="613" y="57"/>
                  </a:lnTo>
                  <a:lnTo>
                    <a:pt x="609" y="55"/>
                  </a:lnTo>
                  <a:lnTo>
                    <a:pt x="606" y="51"/>
                  </a:lnTo>
                  <a:lnTo>
                    <a:pt x="605" y="47"/>
                  </a:lnTo>
                  <a:lnTo>
                    <a:pt x="598" y="45"/>
                  </a:lnTo>
                  <a:lnTo>
                    <a:pt x="595" y="47"/>
                  </a:lnTo>
                  <a:lnTo>
                    <a:pt x="588" y="48"/>
                  </a:lnTo>
                  <a:lnTo>
                    <a:pt x="588" y="47"/>
                  </a:lnTo>
                  <a:lnTo>
                    <a:pt x="587" y="45"/>
                  </a:lnTo>
                  <a:lnTo>
                    <a:pt x="588" y="44"/>
                  </a:lnTo>
                  <a:lnTo>
                    <a:pt x="596" y="43"/>
                  </a:lnTo>
                  <a:lnTo>
                    <a:pt x="598" y="40"/>
                  </a:lnTo>
                  <a:lnTo>
                    <a:pt x="600" y="37"/>
                  </a:lnTo>
                  <a:lnTo>
                    <a:pt x="598" y="36"/>
                  </a:lnTo>
                  <a:lnTo>
                    <a:pt x="598" y="34"/>
                  </a:lnTo>
                  <a:lnTo>
                    <a:pt x="582" y="43"/>
                  </a:lnTo>
                  <a:lnTo>
                    <a:pt x="562" y="51"/>
                  </a:lnTo>
                  <a:lnTo>
                    <a:pt x="562" y="53"/>
                  </a:lnTo>
                  <a:lnTo>
                    <a:pt x="557" y="53"/>
                  </a:lnTo>
                  <a:lnTo>
                    <a:pt x="555" y="49"/>
                  </a:lnTo>
                  <a:lnTo>
                    <a:pt x="554" y="48"/>
                  </a:lnTo>
                  <a:lnTo>
                    <a:pt x="549" y="47"/>
                  </a:lnTo>
                  <a:lnTo>
                    <a:pt x="533" y="48"/>
                  </a:lnTo>
                  <a:lnTo>
                    <a:pt x="542" y="37"/>
                  </a:lnTo>
                  <a:lnTo>
                    <a:pt x="549" y="34"/>
                  </a:lnTo>
                  <a:lnTo>
                    <a:pt x="559" y="32"/>
                  </a:lnTo>
                  <a:lnTo>
                    <a:pt x="567" y="29"/>
                  </a:lnTo>
                  <a:lnTo>
                    <a:pt x="573" y="25"/>
                  </a:lnTo>
                  <a:lnTo>
                    <a:pt x="572" y="23"/>
                  </a:lnTo>
                  <a:lnTo>
                    <a:pt x="570" y="23"/>
                  </a:lnTo>
                  <a:lnTo>
                    <a:pt x="569" y="22"/>
                  </a:lnTo>
                  <a:lnTo>
                    <a:pt x="562" y="21"/>
                  </a:lnTo>
                  <a:lnTo>
                    <a:pt x="560" y="18"/>
                  </a:lnTo>
                  <a:lnTo>
                    <a:pt x="559" y="18"/>
                  </a:lnTo>
                  <a:lnTo>
                    <a:pt x="555" y="18"/>
                  </a:lnTo>
                  <a:lnTo>
                    <a:pt x="549" y="18"/>
                  </a:lnTo>
                  <a:lnTo>
                    <a:pt x="544" y="18"/>
                  </a:lnTo>
                  <a:lnTo>
                    <a:pt x="541" y="18"/>
                  </a:lnTo>
                  <a:lnTo>
                    <a:pt x="534" y="17"/>
                  </a:lnTo>
                  <a:lnTo>
                    <a:pt x="528" y="15"/>
                  </a:lnTo>
                  <a:lnTo>
                    <a:pt x="524" y="13"/>
                  </a:lnTo>
                  <a:lnTo>
                    <a:pt x="519" y="11"/>
                  </a:lnTo>
                  <a:lnTo>
                    <a:pt x="518" y="13"/>
                  </a:lnTo>
                  <a:lnTo>
                    <a:pt x="516" y="14"/>
                  </a:lnTo>
                  <a:lnTo>
                    <a:pt x="515" y="15"/>
                  </a:lnTo>
                  <a:lnTo>
                    <a:pt x="513" y="17"/>
                  </a:lnTo>
                  <a:lnTo>
                    <a:pt x="511" y="15"/>
                  </a:lnTo>
                  <a:lnTo>
                    <a:pt x="506" y="14"/>
                  </a:lnTo>
                  <a:lnTo>
                    <a:pt x="503" y="14"/>
                  </a:lnTo>
                  <a:lnTo>
                    <a:pt x="498" y="13"/>
                  </a:lnTo>
                  <a:lnTo>
                    <a:pt x="495" y="13"/>
                  </a:lnTo>
                  <a:lnTo>
                    <a:pt x="492" y="6"/>
                  </a:lnTo>
                  <a:lnTo>
                    <a:pt x="490" y="2"/>
                  </a:lnTo>
                  <a:lnTo>
                    <a:pt x="488" y="0"/>
                  </a:lnTo>
                  <a:lnTo>
                    <a:pt x="485" y="0"/>
                  </a:lnTo>
                  <a:lnTo>
                    <a:pt x="485" y="3"/>
                  </a:lnTo>
                  <a:lnTo>
                    <a:pt x="485" y="6"/>
                  </a:lnTo>
                  <a:lnTo>
                    <a:pt x="40" y="5"/>
                  </a:lnTo>
                  <a:lnTo>
                    <a:pt x="40" y="7"/>
                  </a:lnTo>
                  <a:lnTo>
                    <a:pt x="38" y="11"/>
                  </a:lnTo>
                  <a:lnTo>
                    <a:pt x="38" y="14"/>
                  </a:lnTo>
                  <a:lnTo>
                    <a:pt x="38" y="15"/>
                  </a:lnTo>
                  <a:lnTo>
                    <a:pt x="36" y="18"/>
                  </a:lnTo>
                  <a:lnTo>
                    <a:pt x="35" y="23"/>
                  </a:lnTo>
                  <a:lnTo>
                    <a:pt x="0" y="18"/>
                  </a:lnTo>
                  <a:lnTo>
                    <a:pt x="2" y="23"/>
                  </a:lnTo>
                  <a:lnTo>
                    <a:pt x="4" y="29"/>
                  </a:lnTo>
                  <a:lnTo>
                    <a:pt x="12" y="39"/>
                  </a:lnTo>
                  <a:lnTo>
                    <a:pt x="17" y="45"/>
                  </a:lnTo>
                  <a:lnTo>
                    <a:pt x="20" y="51"/>
                  </a:lnTo>
                  <a:lnTo>
                    <a:pt x="20" y="55"/>
                  </a:lnTo>
                  <a:lnTo>
                    <a:pt x="17" y="59"/>
                  </a:lnTo>
                  <a:lnTo>
                    <a:pt x="13" y="67"/>
                  </a:lnTo>
                  <a:lnTo>
                    <a:pt x="15" y="79"/>
                  </a:lnTo>
                  <a:lnTo>
                    <a:pt x="17" y="87"/>
                  </a:lnTo>
                  <a:lnTo>
                    <a:pt x="17" y="94"/>
                  </a:lnTo>
                  <a:lnTo>
                    <a:pt x="12" y="117"/>
                  </a:lnTo>
                  <a:lnTo>
                    <a:pt x="10" y="131"/>
                  </a:lnTo>
                  <a:lnTo>
                    <a:pt x="10" y="137"/>
                  </a:lnTo>
                  <a:lnTo>
                    <a:pt x="12" y="143"/>
                  </a:lnTo>
                  <a:lnTo>
                    <a:pt x="15" y="145"/>
                  </a:lnTo>
                  <a:lnTo>
                    <a:pt x="20" y="147"/>
                  </a:lnTo>
                  <a:lnTo>
                    <a:pt x="17" y="154"/>
                  </a:lnTo>
                  <a:lnTo>
                    <a:pt x="17" y="158"/>
                  </a:lnTo>
                  <a:lnTo>
                    <a:pt x="20" y="161"/>
                  </a:lnTo>
                  <a:lnTo>
                    <a:pt x="12" y="181"/>
                  </a:lnTo>
                  <a:lnTo>
                    <a:pt x="15" y="184"/>
                  </a:lnTo>
                  <a:lnTo>
                    <a:pt x="20" y="188"/>
                  </a:lnTo>
                  <a:lnTo>
                    <a:pt x="22" y="193"/>
                  </a:lnTo>
                  <a:lnTo>
                    <a:pt x="22" y="199"/>
                  </a:lnTo>
                  <a:lnTo>
                    <a:pt x="23" y="202"/>
                  </a:lnTo>
                  <a:lnTo>
                    <a:pt x="25" y="209"/>
                  </a:lnTo>
                  <a:lnTo>
                    <a:pt x="36" y="225"/>
                  </a:lnTo>
                  <a:lnTo>
                    <a:pt x="40" y="223"/>
                  </a:lnTo>
                  <a:lnTo>
                    <a:pt x="40" y="221"/>
                  </a:lnTo>
                  <a:lnTo>
                    <a:pt x="40" y="219"/>
                  </a:lnTo>
                  <a:lnTo>
                    <a:pt x="41" y="219"/>
                  </a:lnTo>
                  <a:lnTo>
                    <a:pt x="43" y="221"/>
                  </a:lnTo>
                  <a:lnTo>
                    <a:pt x="46" y="221"/>
                  </a:lnTo>
                  <a:lnTo>
                    <a:pt x="48" y="221"/>
                  </a:lnTo>
                  <a:lnTo>
                    <a:pt x="46" y="223"/>
                  </a:lnTo>
                  <a:lnTo>
                    <a:pt x="46" y="227"/>
                  </a:lnTo>
                  <a:lnTo>
                    <a:pt x="43" y="232"/>
                  </a:lnTo>
                  <a:lnTo>
                    <a:pt x="41" y="236"/>
                  </a:lnTo>
                  <a:lnTo>
                    <a:pt x="54" y="239"/>
                  </a:lnTo>
                  <a:lnTo>
                    <a:pt x="51" y="245"/>
                  </a:lnTo>
                  <a:lnTo>
                    <a:pt x="49" y="248"/>
                  </a:lnTo>
                  <a:lnTo>
                    <a:pt x="49" y="253"/>
                  </a:lnTo>
                  <a:lnTo>
                    <a:pt x="53" y="256"/>
                  </a:lnTo>
                  <a:lnTo>
                    <a:pt x="61" y="261"/>
                  </a:lnTo>
                  <a:lnTo>
                    <a:pt x="69" y="269"/>
                  </a:lnTo>
                  <a:lnTo>
                    <a:pt x="67" y="271"/>
                  </a:lnTo>
                  <a:lnTo>
                    <a:pt x="64" y="273"/>
                  </a:lnTo>
                  <a:lnTo>
                    <a:pt x="69" y="277"/>
                  </a:lnTo>
                  <a:lnTo>
                    <a:pt x="72" y="279"/>
                  </a:lnTo>
                  <a:lnTo>
                    <a:pt x="72" y="282"/>
                  </a:lnTo>
                  <a:lnTo>
                    <a:pt x="72" y="291"/>
                  </a:lnTo>
                  <a:lnTo>
                    <a:pt x="76" y="291"/>
                  </a:lnTo>
                  <a:lnTo>
                    <a:pt x="76" y="290"/>
                  </a:lnTo>
                  <a:lnTo>
                    <a:pt x="77" y="290"/>
                  </a:lnTo>
                  <a:lnTo>
                    <a:pt x="97" y="297"/>
                  </a:lnTo>
                  <a:lnTo>
                    <a:pt x="97" y="303"/>
                  </a:lnTo>
                  <a:lnTo>
                    <a:pt x="100" y="303"/>
                  </a:lnTo>
                  <a:lnTo>
                    <a:pt x="102" y="303"/>
                  </a:lnTo>
                  <a:lnTo>
                    <a:pt x="103" y="301"/>
                  </a:lnTo>
                  <a:lnTo>
                    <a:pt x="105" y="301"/>
                  </a:lnTo>
                  <a:lnTo>
                    <a:pt x="108" y="305"/>
                  </a:lnTo>
                  <a:lnTo>
                    <a:pt x="113" y="312"/>
                  </a:lnTo>
                  <a:lnTo>
                    <a:pt x="120" y="314"/>
                  </a:lnTo>
                  <a:lnTo>
                    <a:pt x="122" y="316"/>
                  </a:lnTo>
                  <a:lnTo>
                    <a:pt x="122" y="322"/>
                  </a:lnTo>
                  <a:lnTo>
                    <a:pt x="166" y="319"/>
                  </a:lnTo>
                  <a:lnTo>
                    <a:pt x="166" y="323"/>
                  </a:lnTo>
                  <a:lnTo>
                    <a:pt x="208" y="342"/>
                  </a:lnTo>
                  <a:lnTo>
                    <a:pt x="261" y="345"/>
                  </a:lnTo>
                  <a:lnTo>
                    <a:pt x="262" y="335"/>
                  </a:lnTo>
                  <a:lnTo>
                    <a:pt x="294" y="335"/>
                  </a:lnTo>
                  <a:lnTo>
                    <a:pt x="300" y="339"/>
                  </a:lnTo>
                  <a:lnTo>
                    <a:pt x="303" y="345"/>
                  </a:lnTo>
                  <a:lnTo>
                    <a:pt x="306" y="348"/>
                  </a:lnTo>
                  <a:lnTo>
                    <a:pt x="310" y="350"/>
                  </a:lnTo>
                  <a:lnTo>
                    <a:pt x="316" y="354"/>
                  </a:lnTo>
                  <a:lnTo>
                    <a:pt x="321" y="358"/>
                  </a:lnTo>
                  <a:lnTo>
                    <a:pt x="326" y="361"/>
                  </a:lnTo>
                  <a:lnTo>
                    <a:pt x="326" y="366"/>
                  </a:lnTo>
                  <a:lnTo>
                    <a:pt x="326" y="369"/>
                  </a:lnTo>
                  <a:lnTo>
                    <a:pt x="328" y="372"/>
                  </a:lnTo>
                  <a:lnTo>
                    <a:pt x="333" y="378"/>
                  </a:lnTo>
                  <a:lnTo>
                    <a:pt x="341" y="379"/>
                  </a:lnTo>
                  <a:lnTo>
                    <a:pt x="344" y="380"/>
                  </a:lnTo>
                  <a:lnTo>
                    <a:pt x="348" y="379"/>
                  </a:lnTo>
                  <a:lnTo>
                    <a:pt x="349" y="378"/>
                  </a:lnTo>
                  <a:lnTo>
                    <a:pt x="352" y="376"/>
                  </a:lnTo>
                  <a:lnTo>
                    <a:pt x="356" y="369"/>
                  </a:lnTo>
                  <a:lnTo>
                    <a:pt x="357" y="368"/>
                  </a:lnTo>
                  <a:lnTo>
                    <a:pt x="359" y="368"/>
                  </a:lnTo>
                  <a:lnTo>
                    <a:pt x="362" y="369"/>
                  </a:lnTo>
                  <a:lnTo>
                    <a:pt x="370" y="371"/>
                  </a:lnTo>
                  <a:lnTo>
                    <a:pt x="374" y="371"/>
                  </a:lnTo>
                  <a:lnTo>
                    <a:pt x="378" y="375"/>
                  </a:lnTo>
                  <a:lnTo>
                    <a:pt x="382" y="378"/>
                  </a:lnTo>
                  <a:lnTo>
                    <a:pt x="388" y="386"/>
                  </a:lnTo>
                  <a:lnTo>
                    <a:pt x="392" y="390"/>
                  </a:lnTo>
                  <a:lnTo>
                    <a:pt x="392" y="392"/>
                  </a:lnTo>
                  <a:lnTo>
                    <a:pt x="395" y="399"/>
                  </a:lnTo>
                  <a:lnTo>
                    <a:pt x="400" y="403"/>
                  </a:lnTo>
                  <a:lnTo>
                    <a:pt x="402" y="406"/>
                  </a:lnTo>
                  <a:lnTo>
                    <a:pt x="405" y="409"/>
                  </a:lnTo>
                  <a:lnTo>
                    <a:pt x="405" y="410"/>
                  </a:lnTo>
                  <a:lnTo>
                    <a:pt x="406" y="413"/>
                  </a:lnTo>
                  <a:lnTo>
                    <a:pt x="410" y="422"/>
                  </a:lnTo>
                  <a:lnTo>
                    <a:pt x="411" y="426"/>
                  </a:lnTo>
                  <a:lnTo>
                    <a:pt x="413" y="430"/>
                  </a:lnTo>
                  <a:lnTo>
                    <a:pt x="418" y="433"/>
                  </a:lnTo>
                  <a:lnTo>
                    <a:pt x="424" y="436"/>
                  </a:lnTo>
                  <a:lnTo>
                    <a:pt x="432" y="437"/>
                  </a:lnTo>
                  <a:lnTo>
                    <a:pt x="436" y="439"/>
                  </a:lnTo>
                  <a:lnTo>
                    <a:pt x="438" y="441"/>
                  </a:lnTo>
                  <a:lnTo>
                    <a:pt x="439" y="443"/>
                  </a:lnTo>
                  <a:lnTo>
                    <a:pt x="442" y="443"/>
                  </a:lnTo>
                  <a:lnTo>
                    <a:pt x="436" y="432"/>
                  </a:lnTo>
                  <a:lnTo>
                    <a:pt x="438" y="428"/>
                  </a:lnTo>
                  <a:lnTo>
                    <a:pt x="438" y="425"/>
                  </a:lnTo>
                  <a:lnTo>
                    <a:pt x="436" y="420"/>
                  </a:lnTo>
                  <a:lnTo>
                    <a:pt x="441" y="420"/>
                  </a:lnTo>
                  <a:lnTo>
                    <a:pt x="441" y="414"/>
                  </a:lnTo>
                  <a:lnTo>
                    <a:pt x="441" y="412"/>
                  </a:lnTo>
                  <a:lnTo>
                    <a:pt x="441" y="410"/>
                  </a:lnTo>
                  <a:lnTo>
                    <a:pt x="446" y="409"/>
                  </a:lnTo>
                  <a:lnTo>
                    <a:pt x="450" y="406"/>
                  </a:lnTo>
                  <a:lnTo>
                    <a:pt x="454" y="405"/>
                  </a:lnTo>
                  <a:lnTo>
                    <a:pt x="461" y="403"/>
                  </a:lnTo>
                  <a:lnTo>
                    <a:pt x="461" y="402"/>
                  </a:lnTo>
                  <a:lnTo>
                    <a:pt x="461" y="399"/>
                  </a:lnTo>
                  <a:lnTo>
                    <a:pt x="461" y="398"/>
                  </a:lnTo>
                  <a:lnTo>
                    <a:pt x="462" y="396"/>
                  </a:lnTo>
                  <a:lnTo>
                    <a:pt x="465" y="394"/>
                  </a:lnTo>
                  <a:lnTo>
                    <a:pt x="469" y="394"/>
                  </a:lnTo>
                  <a:lnTo>
                    <a:pt x="472" y="394"/>
                  </a:lnTo>
                  <a:lnTo>
                    <a:pt x="475" y="392"/>
                  </a:lnTo>
                  <a:lnTo>
                    <a:pt x="482" y="379"/>
                  </a:lnTo>
                  <a:lnTo>
                    <a:pt x="487" y="380"/>
                  </a:lnTo>
                  <a:lnTo>
                    <a:pt x="492" y="380"/>
                  </a:lnTo>
                  <a:lnTo>
                    <a:pt x="498" y="379"/>
                  </a:lnTo>
                  <a:lnTo>
                    <a:pt x="501" y="376"/>
                  </a:lnTo>
                  <a:lnTo>
                    <a:pt x="506" y="372"/>
                  </a:lnTo>
                  <a:lnTo>
                    <a:pt x="511" y="369"/>
                  </a:lnTo>
                  <a:lnTo>
                    <a:pt x="518" y="371"/>
                  </a:lnTo>
                  <a:lnTo>
                    <a:pt x="528" y="375"/>
                  </a:lnTo>
                  <a:lnTo>
                    <a:pt x="542" y="379"/>
                  </a:lnTo>
                  <a:lnTo>
                    <a:pt x="544" y="382"/>
                  </a:lnTo>
                  <a:lnTo>
                    <a:pt x="544" y="383"/>
                  </a:lnTo>
                  <a:lnTo>
                    <a:pt x="546" y="386"/>
                  </a:lnTo>
                  <a:lnTo>
                    <a:pt x="549" y="386"/>
                  </a:lnTo>
                  <a:lnTo>
                    <a:pt x="552" y="383"/>
                  </a:lnTo>
                  <a:lnTo>
                    <a:pt x="555" y="383"/>
                  </a:lnTo>
                  <a:lnTo>
                    <a:pt x="557" y="383"/>
                  </a:lnTo>
                  <a:lnTo>
                    <a:pt x="555" y="378"/>
                  </a:lnTo>
                  <a:lnTo>
                    <a:pt x="559" y="375"/>
                  </a:lnTo>
                  <a:lnTo>
                    <a:pt x="562" y="372"/>
                  </a:lnTo>
                  <a:lnTo>
                    <a:pt x="570" y="380"/>
                  </a:lnTo>
                  <a:lnTo>
                    <a:pt x="575" y="380"/>
                  </a:lnTo>
                  <a:lnTo>
                    <a:pt x="582" y="380"/>
                  </a:lnTo>
                  <a:lnTo>
                    <a:pt x="582" y="386"/>
                  </a:lnTo>
                  <a:lnTo>
                    <a:pt x="583" y="386"/>
                  </a:lnTo>
                  <a:lnTo>
                    <a:pt x="585" y="383"/>
                  </a:lnTo>
                  <a:lnTo>
                    <a:pt x="587" y="382"/>
                  </a:lnTo>
                  <a:lnTo>
                    <a:pt x="585" y="380"/>
                  </a:lnTo>
                  <a:lnTo>
                    <a:pt x="578" y="379"/>
                  </a:lnTo>
                  <a:lnTo>
                    <a:pt x="578" y="378"/>
                  </a:lnTo>
                  <a:lnTo>
                    <a:pt x="580" y="376"/>
                  </a:lnTo>
                  <a:lnTo>
                    <a:pt x="582" y="375"/>
                  </a:lnTo>
                  <a:lnTo>
                    <a:pt x="582" y="372"/>
                  </a:lnTo>
                  <a:lnTo>
                    <a:pt x="583" y="369"/>
                  </a:lnTo>
                  <a:lnTo>
                    <a:pt x="570" y="366"/>
                  </a:lnTo>
                  <a:lnTo>
                    <a:pt x="569" y="366"/>
                  </a:lnTo>
                  <a:lnTo>
                    <a:pt x="567" y="361"/>
                  </a:lnTo>
                  <a:lnTo>
                    <a:pt x="569" y="361"/>
                  </a:lnTo>
                  <a:lnTo>
                    <a:pt x="570" y="364"/>
                  </a:lnTo>
                  <a:lnTo>
                    <a:pt x="573" y="365"/>
                  </a:lnTo>
                  <a:lnTo>
                    <a:pt x="578" y="364"/>
                  </a:lnTo>
                  <a:lnTo>
                    <a:pt x="578" y="360"/>
                  </a:lnTo>
                  <a:lnTo>
                    <a:pt x="588" y="360"/>
                  </a:lnTo>
                  <a:lnTo>
                    <a:pt x="598" y="361"/>
                  </a:lnTo>
                  <a:lnTo>
                    <a:pt x="598" y="360"/>
                  </a:lnTo>
                  <a:lnTo>
                    <a:pt x="598" y="358"/>
                  </a:lnTo>
                  <a:lnTo>
                    <a:pt x="600" y="357"/>
                  </a:lnTo>
                  <a:lnTo>
                    <a:pt x="601" y="360"/>
                  </a:lnTo>
                  <a:lnTo>
                    <a:pt x="605" y="361"/>
                  </a:lnTo>
                  <a:lnTo>
                    <a:pt x="606" y="364"/>
                  </a:lnTo>
                  <a:lnTo>
                    <a:pt x="609" y="364"/>
                  </a:lnTo>
                  <a:lnTo>
                    <a:pt x="613" y="357"/>
                  </a:lnTo>
                  <a:lnTo>
                    <a:pt x="621" y="361"/>
                  </a:lnTo>
                  <a:lnTo>
                    <a:pt x="623" y="358"/>
                  </a:lnTo>
                  <a:lnTo>
                    <a:pt x="624" y="357"/>
                  </a:lnTo>
                  <a:lnTo>
                    <a:pt x="626" y="357"/>
                  </a:lnTo>
                  <a:lnTo>
                    <a:pt x="627" y="358"/>
                  </a:lnTo>
                  <a:lnTo>
                    <a:pt x="631" y="361"/>
                  </a:lnTo>
                  <a:lnTo>
                    <a:pt x="627" y="364"/>
                  </a:lnTo>
                  <a:lnTo>
                    <a:pt x="636" y="365"/>
                  </a:lnTo>
                  <a:lnTo>
                    <a:pt x="641" y="366"/>
                  </a:lnTo>
                  <a:lnTo>
                    <a:pt x="642" y="368"/>
                  </a:lnTo>
                  <a:lnTo>
                    <a:pt x="645" y="372"/>
                  </a:lnTo>
                  <a:lnTo>
                    <a:pt x="650" y="372"/>
                  </a:lnTo>
                  <a:lnTo>
                    <a:pt x="655" y="375"/>
                  </a:lnTo>
                  <a:lnTo>
                    <a:pt x="662" y="368"/>
                  </a:lnTo>
                  <a:lnTo>
                    <a:pt x="665" y="368"/>
                  </a:lnTo>
                  <a:lnTo>
                    <a:pt x="668" y="368"/>
                  </a:lnTo>
                  <a:lnTo>
                    <a:pt x="672" y="375"/>
                  </a:lnTo>
                  <a:lnTo>
                    <a:pt x="675" y="379"/>
                  </a:lnTo>
                  <a:lnTo>
                    <a:pt x="681" y="380"/>
                  </a:lnTo>
                  <a:lnTo>
                    <a:pt x="685" y="388"/>
                  </a:lnTo>
                  <a:lnTo>
                    <a:pt x="681" y="396"/>
                  </a:lnTo>
                  <a:lnTo>
                    <a:pt x="681" y="410"/>
                  </a:lnTo>
                  <a:lnTo>
                    <a:pt x="688" y="409"/>
                  </a:lnTo>
                  <a:lnTo>
                    <a:pt x="691" y="409"/>
                  </a:lnTo>
                  <a:lnTo>
                    <a:pt x="688" y="414"/>
                  </a:lnTo>
                  <a:lnTo>
                    <a:pt x="686" y="417"/>
                  </a:lnTo>
                  <a:lnTo>
                    <a:pt x="688" y="422"/>
                  </a:lnTo>
                  <a:lnTo>
                    <a:pt x="698" y="426"/>
                  </a:lnTo>
                  <a:lnTo>
                    <a:pt x="699" y="430"/>
                  </a:lnTo>
                  <a:lnTo>
                    <a:pt x="699" y="432"/>
                  </a:lnTo>
                  <a:lnTo>
                    <a:pt x="699" y="437"/>
                  </a:lnTo>
                  <a:lnTo>
                    <a:pt x="706" y="444"/>
                  </a:lnTo>
                  <a:lnTo>
                    <a:pt x="706" y="447"/>
                  </a:lnTo>
                  <a:lnTo>
                    <a:pt x="706" y="450"/>
                  </a:lnTo>
                  <a:lnTo>
                    <a:pt x="711" y="452"/>
                  </a:lnTo>
                  <a:lnTo>
                    <a:pt x="714" y="452"/>
                  </a:lnTo>
                  <a:lnTo>
                    <a:pt x="719" y="455"/>
                  </a:lnTo>
                  <a:lnTo>
                    <a:pt x="724" y="437"/>
                  </a:lnTo>
                  <a:lnTo>
                    <a:pt x="726" y="428"/>
                  </a:lnTo>
                  <a:lnTo>
                    <a:pt x="726" y="420"/>
                  </a:lnTo>
                  <a:lnTo>
                    <a:pt x="717" y="396"/>
                  </a:lnTo>
                  <a:lnTo>
                    <a:pt x="713" y="392"/>
                  </a:lnTo>
                  <a:lnTo>
                    <a:pt x="713" y="391"/>
                  </a:lnTo>
                  <a:lnTo>
                    <a:pt x="714" y="391"/>
                  </a:lnTo>
                  <a:lnTo>
                    <a:pt x="716" y="390"/>
                  </a:lnTo>
                  <a:lnTo>
                    <a:pt x="714" y="387"/>
                  </a:lnTo>
                  <a:lnTo>
                    <a:pt x="711" y="383"/>
                  </a:lnTo>
                  <a:lnTo>
                    <a:pt x="706" y="379"/>
                  </a:lnTo>
                  <a:lnTo>
                    <a:pt x="706" y="371"/>
                  </a:lnTo>
                  <a:lnTo>
                    <a:pt x="708" y="368"/>
                  </a:lnTo>
                  <a:lnTo>
                    <a:pt x="706" y="364"/>
                  </a:lnTo>
                  <a:lnTo>
                    <a:pt x="701" y="360"/>
                  </a:lnTo>
                  <a:lnTo>
                    <a:pt x="699" y="358"/>
                  </a:lnTo>
                  <a:lnTo>
                    <a:pt x="701" y="357"/>
                  </a:lnTo>
                  <a:lnTo>
                    <a:pt x="703" y="357"/>
                  </a:lnTo>
                  <a:lnTo>
                    <a:pt x="704" y="357"/>
                  </a:lnTo>
                  <a:lnTo>
                    <a:pt x="704" y="356"/>
                  </a:lnTo>
                  <a:lnTo>
                    <a:pt x="708" y="354"/>
                  </a:lnTo>
                  <a:lnTo>
                    <a:pt x="711" y="354"/>
                  </a:lnTo>
                  <a:lnTo>
                    <a:pt x="706" y="354"/>
                  </a:lnTo>
                  <a:lnTo>
                    <a:pt x="706" y="353"/>
                  </a:lnTo>
                  <a:lnTo>
                    <a:pt x="706" y="350"/>
                  </a:lnTo>
                  <a:lnTo>
                    <a:pt x="708" y="345"/>
                  </a:lnTo>
                  <a:lnTo>
                    <a:pt x="714" y="334"/>
                  </a:lnTo>
                  <a:lnTo>
                    <a:pt x="714" y="331"/>
                  </a:lnTo>
                  <a:lnTo>
                    <a:pt x="714" y="326"/>
                  </a:lnTo>
                  <a:lnTo>
                    <a:pt x="717" y="326"/>
                  </a:lnTo>
                  <a:lnTo>
                    <a:pt x="724" y="326"/>
                  </a:lnTo>
                  <a:lnTo>
                    <a:pt x="724" y="324"/>
                  </a:lnTo>
                  <a:lnTo>
                    <a:pt x="724" y="323"/>
                  </a:lnTo>
                  <a:lnTo>
                    <a:pt x="726" y="320"/>
                  </a:lnTo>
                  <a:lnTo>
                    <a:pt x="734" y="316"/>
                  </a:lnTo>
                  <a:lnTo>
                    <a:pt x="740" y="315"/>
                  </a:lnTo>
                  <a:lnTo>
                    <a:pt x="742" y="314"/>
                  </a:lnTo>
                  <a:lnTo>
                    <a:pt x="744" y="311"/>
                  </a:lnTo>
                  <a:lnTo>
                    <a:pt x="744" y="310"/>
                  </a:lnTo>
                  <a:lnTo>
                    <a:pt x="744" y="308"/>
                  </a:lnTo>
                  <a:lnTo>
                    <a:pt x="745" y="304"/>
                  </a:lnTo>
                  <a:lnTo>
                    <a:pt x="749" y="303"/>
                  </a:lnTo>
                  <a:lnTo>
                    <a:pt x="753" y="303"/>
                  </a:lnTo>
                  <a:lnTo>
                    <a:pt x="758" y="303"/>
                  </a:lnTo>
                  <a:lnTo>
                    <a:pt x="762" y="301"/>
                  </a:lnTo>
                  <a:lnTo>
                    <a:pt x="765" y="298"/>
                  </a:lnTo>
                  <a:lnTo>
                    <a:pt x="767" y="294"/>
                  </a:lnTo>
                  <a:lnTo>
                    <a:pt x="768" y="290"/>
                  </a:lnTo>
                  <a:lnTo>
                    <a:pt x="770" y="289"/>
                  </a:lnTo>
                  <a:lnTo>
                    <a:pt x="778" y="286"/>
                  </a:lnTo>
                  <a:lnTo>
                    <a:pt x="773" y="278"/>
                  </a:lnTo>
                  <a:lnTo>
                    <a:pt x="783" y="277"/>
                  </a:lnTo>
                  <a:lnTo>
                    <a:pt x="781" y="271"/>
                  </a:lnTo>
                  <a:lnTo>
                    <a:pt x="785" y="270"/>
                  </a:lnTo>
                  <a:lnTo>
                    <a:pt x="798" y="269"/>
                  </a:lnTo>
                  <a:lnTo>
                    <a:pt x="796" y="266"/>
                  </a:lnTo>
                  <a:lnTo>
                    <a:pt x="793" y="261"/>
                  </a:lnTo>
                  <a:lnTo>
                    <a:pt x="788" y="261"/>
                  </a:lnTo>
                  <a:lnTo>
                    <a:pt x="783" y="261"/>
                  </a:lnTo>
                  <a:lnTo>
                    <a:pt x="783" y="259"/>
                  </a:lnTo>
                  <a:lnTo>
                    <a:pt x="788" y="257"/>
                  </a:lnTo>
                  <a:lnTo>
                    <a:pt x="793" y="256"/>
                  </a:lnTo>
                  <a:lnTo>
                    <a:pt x="793" y="248"/>
                  </a:lnTo>
                  <a:lnTo>
                    <a:pt x="788" y="247"/>
                  </a:lnTo>
                  <a:lnTo>
                    <a:pt x="783" y="247"/>
                  </a:lnTo>
                  <a:lnTo>
                    <a:pt x="781" y="245"/>
                  </a:lnTo>
                  <a:lnTo>
                    <a:pt x="781" y="244"/>
                  </a:lnTo>
                  <a:lnTo>
                    <a:pt x="780" y="241"/>
                  </a:lnTo>
                  <a:lnTo>
                    <a:pt x="778" y="239"/>
                  </a:lnTo>
                  <a:lnTo>
                    <a:pt x="783" y="236"/>
                  </a:lnTo>
                  <a:lnTo>
                    <a:pt x="785" y="233"/>
                  </a:lnTo>
                  <a:lnTo>
                    <a:pt x="785" y="232"/>
                  </a:lnTo>
                  <a:lnTo>
                    <a:pt x="781" y="230"/>
                  </a:lnTo>
                  <a:lnTo>
                    <a:pt x="781" y="227"/>
                  </a:lnTo>
                  <a:lnTo>
                    <a:pt x="783" y="226"/>
                  </a:lnTo>
                  <a:lnTo>
                    <a:pt x="783" y="225"/>
                  </a:lnTo>
                  <a:lnTo>
                    <a:pt x="781" y="223"/>
                  </a:lnTo>
                  <a:lnTo>
                    <a:pt x="780" y="222"/>
                  </a:lnTo>
                  <a:lnTo>
                    <a:pt x="773" y="221"/>
                  </a:lnTo>
                  <a:lnTo>
                    <a:pt x="773" y="219"/>
                  </a:lnTo>
                  <a:lnTo>
                    <a:pt x="778" y="219"/>
                  </a:lnTo>
                  <a:lnTo>
                    <a:pt x="778" y="217"/>
                  </a:lnTo>
                  <a:lnTo>
                    <a:pt x="778" y="214"/>
                  </a:lnTo>
                  <a:lnTo>
                    <a:pt x="775" y="213"/>
                  </a:lnTo>
                  <a:lnTo>
                    <a:pt x="780" y="209"/>
                  </a:lnTo>
                  <a:lnTo>
                    <a:pt x="781" y="205"/>
                  </a:lnTo>
                  <a:lnTo>
                    <a:pt x="783" y="193"/>
                  </a:lnTo>
                  <a:lnTo>
                    <a:pt x="788" y="192"/>
                  </a:lnTo>
                  <a:lnTo>
                    <a:pt x="793" y="191"/>
                  </a:lnTo>
                  <a:lnTo>
                    <a:pt x="794" y="193"/>
                  </a:lnTo>
                  <a:lnTo>
                    <a:pt x="796" y="195"/>
                  </a:lnTo>
                  <a:lnTo>
                    <a:pt x="793" y="199"/>
                  </a:lnTo>
                  <a:lnTo>
                    <a:pt x="791" y="202"/>
                  </a:lnTo>
                  <a:lnTo>
                    <a:pt x="788" y="210"/>
                  </a:lnTo>
                  <a:lnTo>
                    <a:pt x="786" y="215"/>
                  </a:lnTo>
                  <a:lnTo>
                    <a:pt x="785" y="219"/>
                  </a:lnTo>
                  <a:lnTo>
                    <a:pt x="788" y="223"/>
                  </a:lnTo>
                  <a:lnTo>
                    <a:pt x="791" y="222"/>
                  </a:lnTo>
                  <a:lnTo>
                    <a:pt x="793" y="222"/>
                  </a:lnTo>
                  <a:lnTo>
                    <a:pt x="794" y="221"/>
                  </a:lnTo>
                  <a:lnTo>
                    <a:pt x="798" y="221"/>
                  </a:lnTo>
                  <a:lnTo>
                    <a:pt x="798" y="225"/>
                  </a:lnTo>
                  <a:lnTo>
                    <a:pt x="806" y="225"/>
                  </a:lnTo>
                  <a:lnTo>
                    <a:pt x="811" y="203"/>
                  </a:lnTo>
                  <a:lnTo>
                    <a:pt x="806" y="203"/>
                  </a:lnTo>
                  <a:lnTo>
                    <a:pt x="804" y="203"/>
                  </a:lnTo>
                  <a:lnTo>
                    <a:pt x="804" y="202"/>
                  </a:lnTo>
                  <a:lnTo>
                    <a:pt x="804" y="195"/>
                  </a:lnTo>
                  <a:lnTo>
                    <a:pt x="818" y="195"/>
                  </a:lnTo>
                  <a:lnTo>
                    <a:pt x="821" y="195"/>
                  </a:lnTo>
                  <a:lnTo>
                    <a:pt x="824" y="193"/>
                  </a:lnTo>
                  <a:lnTo>
                    <a:pt x="827" y="188"/>
                  </a:lnTo>
                  <a:lnTo>
                    <a:pt x="834" y="179"/>
                  </a:lnTo>
                  <a:lnTo>
                    <a:pt x="826" y="173"/>
                  </a:lnTo>
                  <a:lnTo>
                    <a:pt x="826" y="172"/>
                  </a:lnTo>
                  <a:lnTo>
                    <a:pt x="827" y="171"/>
                  </a:lnTo>
                  <a:lnTo>
                    <a:pt x="830" y="171"/>
                  </a:lnTo>
                  <a:lnTo>
                    <a:pt x="827" y="168"/>
                  </a:lnTo>
                  <a:lnTo>
                    <a:pt x="836" y="162"/>
                  </a:lnTo>
                  <a:lnTo>
                    <a:pt x="839" y="159"/>
                  </a:lnTo>
                  <a:lnTo>
                    <a:pt x="845" y="158"/>
                  </a:lnTo>
                  <a:lnTo>
                    <a:pt x="848" y="158"/>
                  </a:lnTo>
                  <a:lnTo>
                    <a:pt x="854" y="158"/>
                  </a:lnTo>
                  <a:lnTo>
                    <a:pt x="855" y="154"/>
                  </a:lnTo>
                  <a:lnTo>
                    <a:pt x="862" y="154"/>
                  </a:lnTo>
                  <a:lnTo>
                    <a:pt x="863" y="154"/>
                  </a:lnTo>
                  <a:lnTo>
                    <a:pt x="865" y="155"/>
                  </a:lnTo>
                  <a:lnTo>
                    <a:pt x="868" y="155"/>
                  </a:lnTo>
                  <a:lnTo>
                    <a:pt x="872" y="145"/>
                  </a:lnTo>
                  <a:lnTo>
                    <a:pt x="875" y="146"/>
                  </a:lnTo>
                  <a:lnTo>
                    <a:pt x="875" y="147"/>
                  </a:lnTo>
                  <a:lnTo>
                    <a:pt x="876" y="153"/>
                  </a:lnTo>
                  <a:lnTo>
                    <a:pt x="880" y="150"/>
                  </a:lnTo>
                  <a:lnTo>
                    <a:pt x="881" y="150"/>
                  </a:lnTo>
                  <a:lnTo>
                    <a:pt x="881" y="149"/>
                  </a:lnTo>
                  <a:lnTo>
                    <a:pt x="886" y="147"/>
                  </a:lnTo>
                  <a:lnTo>
                    <a:pt x="890" y="147"/>
                  </a:lnTo>
                  <a:lnTo>
                    <a:pt x="876" y="142"/>
                  </a:lnTo>
                  <a:lnTo>
                    <a:pt x="880" y="137"/>
                  </a:lnTo>
                  <a:lnTo>
                    <a:pt x="884" y="135"/>
                  </a:lnTo>
                  <a:lnTo>
                    <a:pt x="886" y="132"/>
                  </a:lnTo>
                  <a:lnTo>
                    <a:pt x="884" y="131"/>
                  </a:lnTo>
                  <a:lnTo>
                    <a:pt x="881" y="131"/>
                  </a:lnTo>
                  <a:lnTo>
                    <a:pt x="881" y="128"/>
                  </a:lnTo>
                  <a:lnTo>
                    <a:pt x="888" y="125"/>
                  </a:lnTo>
                  <a:lnTo>
                    <a:pt x="890" y="120"/>
                  </a:lnTo>
                  <a:lnTo>
                    <a:pt x="891" y="112"/>
                  </a:lnTo>
                  <a:lnTo>
                    <a:pt x="901" y="112"/>
                  </a:lnTo>
                  <a:lnTo>
                    <a:pt x="906" y="111"/>
                  </a:lnTo>
                  <a:lnTo>
                    <a:pt x="912" y="107"/>
                  </a:lnTo>
                  <a:lnTo>
                    <a:pt x="917" y="100"/>
                  </a:lnTo>
                  <a:lnTo>
                    <a:pt x="917" y="105"/>
                  </a:lnTo>
                  <a:lnTo>
                    <a:pt x="926" y="101"/>
                  </a:lnTo>
                  <a:lnTo>
                    <a:pt x="926" y="103"/>
                  </a:lnTo>
                  <a:lnTo>
                    <a:pt x="927" y="104"/>
                  </a:lnTo>
                  <a:lnTo>
                    <a:pt x="930" y="105"/>
                  </a:lnTo>
                  <a:lnTo>
                    <a:pt x="942" y="96"/>
                  </a:lnTo>
                  <a:lnTo>
                    <a:pt x="938" y="83"/>
                  </a:lnTo>
                  <a:lnTo>
                    <a:pt x="940" y="85"/>
                  </a:lnTo>
                  <a:lnTo>
                    <a:pt x="942" y="87"/>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34" name="Freeform 10"/>
            <p:cNvSpPr>
              <a:spLocks noEditPoints="1"/>
            </p:cNvSpPr>
            <p:nvPr/>
          </p:nvSpPr>
          <p:spPr bwMode="auto">
            <a:xfrm>
              <a:off x="1054" y="1687"/>
              <a:ext cx="948" cy="461"/>
            </a:xfrm>
            <a:custGeom>
              <a:avLst/>
              <a:gdLst/>
              <a:ahLst/>
              <a:cxnLst>
                <a:cxn ang="0">
                  <a:pos x="2001" y="481"/>
                </a:cxn>
                <a:cxn ang="0">
                  <a:pos x="1362" y="919"/>
                </a:cxn>
                <a:cxn ang="0">
                  <a:pos x="2152" y="412"/>
                </a:cxn>
                <a:cxn ang="0">
                  <a:pos x="518" y="418"/>
                </a:cxn>
                <a:cxn ang="0">
                  <a:pos x="2234" y="371"/>
                </a:cxn>
                <a:cxn ang="0">
                  <a:pos x="2102" y="237"/>
                </a:cxn>
                <a:cxn ang="0">
                  <a:pos x="94" y="113"/>
                </a:cxn>
                <a:cxn ang="0">
                  <a:pos x="2352" y="221"/>
                </a:cxn>
                <a:cxn ang="0">
                  <a:pos x="2256" y="150"/>
                </a:cxn>
                <a:cxn ang="0">
                  <a:pos x="1938" y="315"/>
                </a:cxn>
                <a:cxn ang="0">
                  <a:pos x="1692" y="357"/>
                </a:cxn>
                <a:cxn ang="0">
                  <a:pos x="1633" y="189"/>
                </a:cxn>
                <a:cxn ang="0">
                  <a:pos x="1498" y="284"/>
                </a:cxn>
                <a:cxn ang="0">
                  <a:pos x="1633" y="168"/>
                </a:cxn>
                <a:cxn ang="0">
                  <a:pos x="1472" y="134"/>
                </a:cxn>
                <a:cxn ang="0">
                  <a:pos x="1436" y="63"/>
                </a:cxn>
                <a:cxn ang="0">
                  <a:pos x="1228" y="26"/>
                </a:cxn>
                <a:cxn ang="0">
                  <a:pos x="57" y="225"/>
                </a:cxn>
                <a:cxn ang="0">
                  <a:pos x="116" y="550"/>
                </a:cxn>
                <a:cxn ang="0">
                  <a:pos x="197" y="725"/>
                </a:cxn>
                <a:cxn ang="0">
                  <a:pos x="778" y="870"/>
                </a:cxn>
                <a:cxn ang="0">
                  <a:pos x="992" y="976"/>
                </a:cxn>
                <a:cxn ang="0">
                  <a:pos x="1090" y="1051"/>
                </a:cxn>
                <a:cxn ang="0">
                  <a:pos x="1303" y="926"/>
                </a:cxn>
                <a:cxn ang="0">
                  <a:pos x="1444" y="951"/>
                </a:cxn>
                <a:cxn ang="0">
                  <a:pos x="1522" y="909"/>
                </a:cxn>
                <a:cxn ang="0">
                  <a:pos x="1712" y="950"/>
                </a:cxn>
                <a:cxn ang="0">
                  <a:pos x="1813" y="1059"/>
                </a:cxn>
                <a:cxn ang="0">
                  <a:pos x="1763" y="889"/>
                </a:cxn>
                <a:cxn ang="0">
                  <a:pos x="1915" y="740"/>
                </a:cxn>
                <a:cxn ang="0">
                  <a:pos x="1945" y="608"/>
                </a:cxn>
                <a:cxn ang="0">
                  <a:pos x="1995" y="481"/>
                </a:cxn>
                <a:cxn ang="0">
                  <a:pos x="2084" y="449"/>
                </a:cxn>
                <a:cxn ang="0">
                  <a:pos x="2205" y="375"/>
                </a:cxn>
                <a:cxn ang="0">
                  <a:pos x="2316" y="253"/>
                </a:cxn>
                <a:cxn ang="0">
                  <a:pos x="2260" y="295"/>
                </a:cxn>
                <a:cxn ang="0">
                  <a:pos x="2192" y="371"/>
                </a:cxn>
                <a:cxn ang="0">
                  <a:pos x="2025" y="512"/>
                </a:cxn>
                <a:cxn ang="0">
                  <a:pos x="1961" y="535"/>
                </a:cxn>
                <a:cxn ang="0">
                  <a:pos x="1990" y="620"/>
                </a:cxn>
                <a:cxn ang="0">
                  <a:pos x="1878" y="772"/>
                </a:cxn>
                <a:cxn ang="0">
                  <a:pos x="1775" y="896"/>
                </a:cxn>
                <a:cxn ang="0">
                  <a:pos x="1784" y="1146"/>
                </a:cxn>
                <a:cxn ang="0">
                  <a:pos x="1667" y="932"/>
                </a:cxn>
                <a:cxn ang="0">
                  <a:pos x="1509" y="906"/>
                </a:cxn>
                <a:cxn ang="0">
                  <a:pos x="1472" y="975"/>
                </a:cxn>
                <a:cxn ang="0">
                  <a:pos x="1237" y="965"/>
                </a:cxn>
                <a:cxn ang="0">
                  <a:pos x="1120" y="1118"/>
                </a:cxn>
                <a:cxn ang="0">
                  <a:pos x="932" y="941"/>
                </a:cxn>
                <a:cxn ang="0">
                  <a:pos x="671" y="847"/>
                </a:cxn>
                <a:cxn ang="0">
                  <a:pos x="183" y="712"/>
                </a:cxn>
                <a:cxn ang="0">
                  <a:pos x="92" y="574"/>
                </a:cxn>
                <a:cxn ang="0">
                  <a:pos x="50" y="134"/>
                </a:cxn>
                <a:cxn ang="0">
                  <a:pos x="1272" y="34"/>
                </a:cxn>
                <a:cxn ang="0">
                  <a:pos x="1368" y="106"/>
                </a:cxn>
                <a:cxn ang="0">
                  <a:pos x="1529" y="131"/>
                </a:cxn>
                <a:cxn ang="0">
                  <a:pos x="1624" y="180"/>
                </a:cxn>
                <a:cxn ang="0">
                  <a:pos x="1522" y="371"/>
                </a:cxn>
                <a:cxn ang="0">
                  <a:pos x="1680" y="195"/>
                </a:cxn>
                <a:cxn ang="0">
                  <a:pos x="1716" y="384"/>
                </a:cxn>
                <a:cxn ang="0">
                  <a:pos x="2006" y="252"/>
                </a:cxn>
                <a:cxn ang="0">
                  <a:pos x="2281" y="110"/>
                </a:cxn>
                <a:cxn ang="0">
                  <a:pos x="2350" y="223"/>
                </a:cxn>
              </a:cxnLst>
              <a:rect l="0" t="0" r="r" b="b"/>
              <a:pathLst>
                <a:path w="2369" h="1153">
                  <a:moveTo>
                    <a:pt x="2006" y="580"/>
                  </a:moveTo>
                  <a:lnTo>
                    <a:pt x="2016" y="569"/>
                  </a:lnTo>
                  <a:lnTo>
                    <a:pt x="2024" y="583"/>
                  </a:lnTo>
                  <a:lnTo>
                    <a:pt x="2009" y="587"/>
                  </a:lnTo>
                  <a:lnTo>
                    <a:pt x="2009" y="576"/>
                  </a:lnTo>
                  <a:lnTo>
                    <a:pt x="2014" y="584"/>
                  </a:lnTo>
                  <a:lnTo>
                    <a:pt x="2006" y="580"/>
                  </a:lnTo>
                  <a:close/>
                  <a:moveTo>
                    <a:pt x="2020" y="569"/>
                  </a:moveTo>
                  <a:cubicBezTo>
                    <a:pt x="2023" y="570"/>
                    <a:pt x="2025" y="573"/>
                    <a:pt x="2025" y="576"/>
                  </a:cubicBezTo>
                  <a:lnTo>
                    <a:pt x="2025" y="587"/>
                  </a:lnTo>
                  <a:cubicBezTo>
                    <a:pt x="2025" y="590"/>
                    <a:pt x="2022" y="593"/>
                    <a:pt x="2019" y="594"/>
                  </a:cubicBezTo>
                  <a:cubicBezTo>
                    <a:pt x="2016" y="595"/>
                    <a:pt x="2012" y="594"/>
                    <a:pt x="2010" y="591"/>
                  </a:cubicBezTo>
                  <a:lnTo>
                    <a:pt x="2002" y="577"/>
                  </a:lnTo>
                  <a:cubicBezTo>
                    <a:pt x="2000" y="574"/>
                    <a:pt x="2000" y="570"/>
                    <a:pt x="2003" y="568"/>
                  </a:cubicBezTo>
                  <a:cubicBezTo>
                    <a:pt x="2005" y="565"/>
                    <a:pt x="2009" y="564"/>
                    <a:pt x="2012" y="566"/>
                  </a:cubicBezTo>
                  <a:lnTo>
                    <a:pt x="2020" y="569"/>
                  </a:lnTo>
                  <a:close/>
                  <a:moveTo>
                    <a:pt x="1995" y="475"/>
                  </a:moveTo>
                  <a:cubicBezTo>
                    <a:pt x="1997" y="474"/>
                    <a:pt x="1999" y="473"/>
                    <a:pt x="2001" y="473"/>
                  </a:cubicBezTo>
                  <a:lnTo>
                    <a:pt x="2009" y="473"/>
                  </a:lnTo>
                  <a:cubicBezTo>
                    <a:pt x="2013" y="473"/>
                    <a:pt x="2017" y="477"/>
                    <a:pt x="2017" y="481"/>
                  </a:cubicBezTo>
                  <a:lnTo>
                    <a:pt x="2017" y="485"/>
                  </a:lnTo>
                  <a:cubicBezTo>
                    <a:pt x="2017" y="487"/>
                    <a:pt x="2016" y="489"/>
                    <a:pt x="2014" y="491"/>
                  </a:cubicBezTo>
                  <a:lnTo>
                    <a:pt x="2006" y="498"/>
                  </a:lnTo>
                  <a:cubicBezTo>
                    <a:pt x="2004" y="499"/>
                    <a:pt x="2002" y="499"/>
                    <a:pt x="2001" y="499"/>
                  </a:cubicBezTo>
                  <a:lnTo>
                    <a:pt x="1996" y="499"/>
                  </a:lnTo>
                  <a:cubicBezTo>
                    <a:pt x="1992" y="499"/>
                    <a:pt x="1988" y="496"/>
                    <a:pt x="1988" y="491"/>
                  </a:cubicBezTo>
                  <a:lnTo>
                    <a:pt x="1988" y="488"/>
                  </a:lnTo>
                  <a:lnTo>
                    <a:pt x="1988" y="485"/>
                  </a:lnTo>
                  <a:cubicBezTo>
                    <a:pt x="1988" y="482"/>
                    <a:pt x="1989" y="480"/>
                    <a:pt x="1991" y="478"/>
                  </a:cubicBezTo>
                  <a:lnTo>
                    <a:pt x="1995" y="475"/>
                  </a:lnTo>
                  <a:close/>
                  <a:moveTo>
                    <a:pt x="2002" y="491"/>
                  </a:moveTo>
                  <a:lnTo>
                    <a:pt x="2004" y="485"/>
                  </a:lnTo>
                  <a:lnTo>
                    <a:pt x="2004" y="488"/>
                  </a:lnTo>
                  <a:lnTo>
                    <a:pt x="2004" y="491"/>
                  </a:lnTo>
                  <a:lnTo>
                    <a:pt x="1996" y="483"/>
                  </a:lnTo>
                  <a:lnTo>
                    <a:pt x="2001" y="483"/>
                  </a:lnTo>
                  <a:lnTo>
                    <a:pt x="1995" y="485"/>
                  </a:lnTo>
                  <a:lnTo>
                    <a:pt x="2004" y="478"/>
                  </a:lnTo>
                  <a:lnTo>
                    <a:pt x="2001" y="485"/>
                  </a:lnTo>
                  <a:lnTo>
                    <a:pt x="2001" y="481"/>
                  </a:lnTo>
                  <a:lnTo>
                    <a:pt x="2009" y="489"/>
                  </a:lnTo>
                  <a:lnTo>
                    <a:pt x="2001" y="489"/>
                  </a:lnTo>
                  <a:lnTo>
                    <a:pt x="2006" y="487"/>
                  </a:lnTo>
                  <a:lnTo>
                    <a:pt x="2002" y="491"/>
                  </a:lnTo>
                  <a:close/>
                  <a:moveTo>
                    <a:pt x="1406" y="962"/>
                  </a:moveTo>
                  <a:lnTo>
                    <a:pt x="1415" y="952"/>
                  </a:lnTo>
                  <a:lnTo>
                    <a:pt x="1419" y="969"/>
                  </a:lnTo>
                  <a:lnTo>
                    <a:pt x="1411" y="963"/>
                  </a:lnTo>
                  <a:lnTo>
                    <a:pt x="1424" y="963"/>
                  </a:lnTo>
                  <a:lnTo>
                    <a:pt x="1417" y="967"/>
                  </a:lnTo>
                  <a:lnTo>
                    <a:pt x="1421" y="960"/>
                  </a:lnTo>
                  <a:lnTo>
                    <a:pt x="1421" y="968"/>
                  </a:lnTo>
                  <a:lnTo>
                    <a:pt x="1417" y="962"/>
                  </a:lnTo>
                  <a:lnTo>
                    <a:pt x="1422" y="965"/>
                  </a:lnTo>
                  <a:lnTo>
                    <a:pt x="1406" y="962"/>
                  </a:lnTo>
                  <a:close/>
                  <a:moveTo>
                    <a:pt x="1425" y="950"/>
                  </a:moveTo>
                  <a:cubicBezTo>
                    <a:pt x="1428" y="950"/>
                    <a:pt x="1429" y="951"/>
                    <a:pt x="1431" y="953"/>
                  </a:cubicBezTo>
                  <a:lnTo>
                    <a:pt x="1435" y="960"/>
                  </a:lnTo>
                  <a:cubicBezTo>
                    <a:pt x="1436" y="963"/>
                    <a:pt x="1436" y="966"/>
                    <a:pt x="1435" y="968"/>
                  </a:cubicBezTo>
                  <a:lnTo>
                    <a:pt x="1431" y="975"/>
                  </a:lnTo>
                  <a:cubicBezTo>
                    <a:pt x="1429" y="978"/>
                    <a:pt x="1427" y="979"/>
                    <a:pt x="1424" y="979"/>
                  </a:cubicBezTo>
                  <a:lnTo>
                    <a:pt x="1411" y="979"/>
                  </a:lnTo>
                  <a:cubicBezTo>
                    <a:pt x="1408" y="979"/>
                    <a:pt x="1405" y="976"/>
                    <a:pt x="1404" y="973"/>
                  </a:cubicBezTo>
                  <a:lnTo>
                    <a:pt x="1400" y="956"/>
                  </a:lnTo>
                  <a:cubicBezTo>
                    <a:pt x="1399" y="953"/>
                    <a:pt x="1400" y="950"/>
                    <a:pt x="1402" y="948"/>
                  </a:cubicBezTo>
                  <a:cubicBezTo>
                    <a:pt x="1404" y="946"/>
                    <a:pt x="1406" y="946"/>
                    <a:pt x="1409" y="946"/>
                  </a:cubicBezTo>
                  <a:lnTo>
                    <a:pt x="1425" y="950"/>
                  </a:lnTo>
                  <a:close/>
                  <a:moveTo>
                    <a:pt x="1362" y="919"/>
                  </a:moveTo>
                  <a:cubicBezTo>
                    <a:pt x="1364" y="919"/>
                    <a:pt x="1366" y="919"/>
                    <a:pt x="1368" y="921"/>
                  </a:cubicBezTo>
                  <a:lnTo>
                    <a:pt x="1372" y="924"/>
                  </a:lnTo>
                  <a:cubicBezTo>
                    <a:pt x="1373" y="926"/>
                    <a:pt x="1374" y="928"/>
                    <a:pt x="1375" y="930"/>
                  </a:cubicBezTo>
                  <a:cubicBezTo>
                    <a:pt x="1375" y="933"/>
                    <a:pt x="1373" y="935"/>
                    <a:pt x="1372" y="936"/>
                  </a:cubicBezTo>
                  <a:lnTo>
                    <a:pt x="1368" y="940"/>
                  </a:lnTo>
                  <a:lnTo>
                    <a:pt x="1363" y="943"/>
                  </a:lnTo>
                  <a:cubicBezTo>
                    <a:pt x="1361" y="945"/>
                    <a:pt x="1358" y="946"/>
                    <a:pt x="1355" y="944"/>
                  </a:cubicBezTo>
                  <a:cubicBezTo>
                    <a:pt x="1352" y="943"/>
                    <a:pt x="1350" y="940"/>
                    <a:pt x="1350" y="937"/>
                  </a:cubicBezTo>
                  <a:lnTo>
                    <a:pt x="1350" y="930"/>
                  </a:lnTo>
                  <a:lnTo>
                    <a:pt x="1350" y="927"/>
                  </a:lnTo>
                  <a:cubicBezTo>
                    <a:pt x="1350" y="922"/>
                    <a:pt x="1354" y="919"/>
                    <a:pt x="1358" y="919"/>
                  </a:cubicBezTo>
                  <a:lnTo>
                    <a:pt x="1362" y="919"/>
                  </a:lnTo>
                  <a:close/>
                  <a:moveTo>
                    <a:pt x="1358" y="935"/>
                  </a:moveTo>
                  <a:lnTo>
                    <a:pt x="1366" y="927"/>
                  </a:lnTo>
                  <a:lnTo>
                    <a:pt x="1366" y="930"/>
                  </a:lnTo>
                  <a:lnTo>
                    <a:pt x="1366" y="937"/>
                  </a:lnTo>
                  <a:lnTo>
                    <a:pt x="1353" y="931"/>
                  </a:lnTo>
                  <a:lnTo>
                    <a:pt x="1357" y="927"/>
                  </a:lnTo>
                  <a:lnTo>
                    <a:pt x="1361" y="924"/>
                  </a:lnTo>
                  <a:lnTo>
                    <a:pt x="1361" y="936"/>
                  </a:lnTo>
                  <a:lnTo>
                    <a:pt x="1357" y="933"/>
                  </a:lnTo>
                  <a:lnTo>
                    <a:pt x="1362" y="935"/>
                  </a:lnTo>
                  <a:lnTo>
                    <a:pt x="1358" y="935"/>
                  </a:lnTo>
                  <a:close/>
                  <a:moveTo>
                    <a:pt x="2123" y="428"/>
                  </a:moveTo>
                  <a:lnTo>
                    <a:pt x="2126" y="427"/>
                  </a:lnTo>
                  <a:lnTo>
                    <a:pt x="2110" y="434"/>
                  </a:lnTo>
                  <a:cubicBezTo>
                    <a:pt x="2109" y="435"/>
                    <a:pt x="2108" y="435"/>
                    <a:pt x="2107" y="435"/>
                  </a:cubicBezTo>
                  <a:lnTo>
                    <a:pt x="2099" y="435"/>
                  </a:lnTo>
                  <a:lnTo>
                    <a:pt x="2090" y="435"/>
                  </a:lnTo>
                  <a:lnTo>
                    <a:pt x="2096" y="433"/>
                  </a:lnTo>
                  <a:lnTo>
                    <a:pt x="2092" y="436"/>
                  </a:lnTo>
                  <a:lnTo>
                    <a:pt x="2092" y="424"/>
                  </a:lnTo>
                  <a:lnTo>
                    <a:pt x="2096" y="427"/>
                  </a:lnTo>
                  <a:lnTo>
                    <a:pt x="2092" y="426"/>
                  </a:lnTo>
                  <a:lnTo>
                    <a:pt x="2116" y="429"/>
                  </a:lnTo>
                  <a:lnTo>
                    <a:pt x="2156" y="429"/>
                  </a:lnTo>
                  <a:lnTo>
                    <a:pt x="2149" y="433"/>
                  </a:lnTo>
                  <a:lnTo>
                    <a:pt x="2153" y="426"/>
                  </a:lnTo>
                  <a:lnTo>
                    <a:pt x="2152" y="430"/>
                  </a:lnTo>
                  <a:lnTo>
                    <a:pt x="2152" y="423"/>
                  </a:lnTo>
                  <a:cubicBezTo>
                    <a:pt x="2152" y="419"/>
                    <a:pt x="2156" y="415"/>
                    <a:pt x="2160" y="415"/>
                  </a:cubicBezTo>
                  <a:lnTo>
                    <a:pt x="2164" y="415"/>
                  </a:lnTo>
                  <a:cubicBezTo>
                    <a:pt x="2169" y="415"/>
                    <a:pt x="2172" y="419"/>
                    <a:pt x="2172" y="423"/>
                  </a:cubicBezTo>
                  <a:cubicBezTo>
                    <a:pt x="2172" y="428"/>
                    <a:pt x="2169" y="431"/>
                    <a:pt x="2164" y="431"/>
                  </a:cubicBezTo>
                  <a:lnTo>
                    <a:pt x="2160" y="431"/>
                  </a:lnTo>
                  <a:cubicBezTo>
                    <a:pt x="2159" y="431"/>
                    <a:pt x="2158" y="431"/>
                    <a:pt x="2157" y="431"/>
                  </a:cubicBezTo>
                  <a:lnTo>
                    <a:pt x="2149" y="427"/>
                  </a:lnTo>
                  <a:lnTo>
                    <a:pt x="2152" y="428"/>
                  </a:lnTo>
                  <a:lnTo>
                    <a:pt x="2135" y="428"/>
                  </a:lnTo>
                  <a:lnTo>
                    <a:pt x="2123" y="428"/>
                  </a:lnTo>
                  <a:close/>
                  <a:moveTo>
                    <a:pt x="2135" y="412"/>
                  </a:moveTo>
                  <a:lnTo>
                    <a:pt x="2152" y="412"/>
                  </a:lnTo>
                  <a:cubicBezTo>
                    <a:pt x="2153" y="412"/>
                    <a:pt x="2154" y="412"/>
                    <a:pt x="2155" y="413"/>
                  </a:cubicBezTo>
                  <a:lnTo>
                    <a:pt x="2163" y="416"/>
                  </a:lnTo>
                  <a:lnTo>
                    <a:pt x="2160" y="415"/>
                  </a:lnTo>
                  <a:lnTo>
                    <a:pt x="2164" y="415"/>
                  </a:lnTo>
                  <a:lnTo>
                    <a:pt x="2164" y="431"/>
                  </a:lnTo>
                  <a:lnTo>
                    <a:pt x="2160" y="431"/>
                  </a:lnTo>
                  <a:lnTo>
                    <a:pt x="2168" y="423"/>
                  </a:lnTo>
                  <a:lnTo>
                    <a:pt x="2168" y="430"/>
                  </a:lnTo>
                  <a:cubicBezTo>
                    <a:pt x="2168" y="432"/>
                    <a:pt x="2168" y="433"/>
                    <a:pt x="2167" y="434"/>
                  </a:cubicBezTo>
                  <a:lnTo>
                    <a:pt x="2163" y="441"/>
                  </a:lnTo>
                  <a:cubicBezTo>
                    <a:pt x="2161" y="444"/>
                    <a:pt x="2159" y="445"/>
                    <a:pt x="2156" y="445"/>
                  </a:cubicBezTo>
                  <a:lnTo>
                    <a:pt x="2114" y="445"/>
                  </a:lnTo>
                  <a:lnTo>
                    <a:pt x="2089" y="442"/>
                  </a:lnTo>
                  <a:cubicBezTo>
                    <a:pt x="2088" y="441"/>
                    <a:pt x="2087" y="441"/>
                    <a:pt x="2085" y="440"/>
                  </a:cubicBezTo>
                  <a:lnTo>
                    <a:pt x="2081" y="436"/>
                  </a:lnTo>
                  <a:cubicBezTo>
                    <a:pt x="2079" y="435"/>
                    <a:pt x="2078" y="433"/>
                    <a:pt x="2078" y="430"/>
                  </a:cubicBezTo>
                  <a:cubicBezTo>
                    <a:pt x="2078" y="428"/>
                    <a:pt x="2079" y="426"/>
                    <a:pt x="2081" y="424"/>
                  </a:cubicBezTo>
                  <a:lnTo>
                    <a:pt x="2085" y="421"/>
                  </a:lnTo>
                  <a:cubicBezTo>
                    <a:pt x="2087" y="419"/>
                    <a:pt x="2089" y="419"/>
                    <a:pt x="2090" y="419"/>
                  </a:cubicBezTo>
                  <a:lnTo>
                    <a:pt x="2099" y="419"/>
                  </a:lnTo>
                  <a:lnTo>
                    <a:pt x="2107" y="419"/>
                  </a:lnTo>
                  <a:lnTo>
                    <a:pt x="2104" y="419"/>
                  </a:lnTo>
                  <a:lnTo>
                    <a:pt x="2120" y="413"/>
                  </a:lnTo>
                  <a:cubicBezTo>
                    <a:pt x="2121" y="412"/>
                    <a:pt x="2122" y="412"/>
                    <a:pt x="2123" y="412"/>
                  </a:cubicBezTo>
                  <a:lnTo>
                    <a:pt x="2135" y="412"/>
                  </a:lnTo>
                  <a:close/>
                  <a:moveTo>
                    <a:pt x="508" y="368"/>
                  </a:moveTo>
                  <a:cubicBezTo>
                    <a:pt x="512" y="368"/>
                    <a:pt x="516" y="371"/>
                    <a:pt x="516" y="376"/>
                  </a:cubicBezTo>
                  <a:lnTo>
                    <a:pt x="516" y="393"/>
                  </a:lnTo>
                  <a:lnTo>
                    <a:pt x="508" y="385"/>
                  </a:lnTo>
                  <a:lnTo>
                    <a:pt x="528" y="385"/>
                  </a:lnTo>
                  <a:lnTo>
                    <a:pt x="532" y="385"/>
                  </a:lnTo>
                  <a:cubicBezTo>
                    <a:pt x="536" y="385"/>
                    <a:pt x="539" y="387"/>
                    <a:pt x="540" y="390"/>
                  </a:cubicBezTo>
                  <a:lnTo>
                    <a:pt x="544" y="404"/>
                  </a:lnTo>
                  <a:cubicBezTo>
                    <a:pt x="544" y="405"/>
                    <a:pt x="544" y="406"/>
                    <a:pt x="544" y="406"/>
                  </a:cubicBezTo>
                  <a:lnTo>
                    <a:pt x="544" y="410"/>
                  </a:lnTo>
                  <a:cubicBezTo>
                    <a:pt x="544" y="411"/>
                    <a:pt x="544" y="411"/>
                    <a:pt x="544" y="412"/>
                  </a:cubicBezTo>
                  <a:lnTo>
                    <a:pt x="540" y="426"/>
                  </a:lnTo>
                  <a:cubicBezTo>
                    <a:pt x="539" y="429"/>
                    <a:pt x="536" y="431"/>
                    <a:pt x="534" y="431"/>
                  </a:cubicBezTo>
                  <a:cubicBezTo>
                    <a:pt x="531" y="432"/>
                    <a:pt x="528" y="431"/>
                    <a:pt x="526" y="428"/>
                  </a:cubicBezTo>
                  <a:lnTo>
                    <a:pt x="518" y="418"/>
                  </a:lnTo>
                  <a:lnTo>
                    <a:pt x="519" y="420"/>
                  </a:lnTo>
                  <a:lnTo>
                    <a:pt x="499" y="406"/>
                  </a:lnTo>
                  <a:cubicBezTo>
                    <a:pt x="498" y="406"/>
                    <a:pt x="497" y="405"/>
                    <a:pt x="497" y="404"/>
                  </a:cubicBezTo>
                  <a:lnTo>
                    <a:pt x="492" y="397"/>
                  </a:lnTo>
                  <a:cubicBezTo>
                    <a:pt x="492" y="397"/>
                    <a:pt x="492" y="396"/>
                    <a:pt x="492" y="396"/>
                  </a:cubicBezTo>
                  <a:lnTo>
                    <a:pt x="488" y="386"/>
                  </a:lnTo>
                  <a:cubicBezTo>
                    <a:pt x="487" y="383"/>
                    <a:pt x="487" y="381"/>
                    <a:pt x="488" y="378"/>
                  </a:cubicBezTo>
                  <a:lnTo>
                    <a:pt x="492" y="372"/>
                  </a:lnTo>
                  <a:cubicBezTo>
                    <a:pt x="494" y="369"/>
                    <a:pt x="497" y="368"/>
                    <a:pt x="499" y="368"/>
                  </a:cubicBezTo>
                  <a:lnTo>
                    <a:pt x="508" y="368"/>
                  </a:lnTo>
                  <a:close/>
                  <a:moveTo>
                    <a:pt x="499" y="384"/>
                  </a:moveTo>
                  <a:lnTo>
                    <a:pt x="506" y="380"/>
                  </a:lnTo>
                  <a:lnTo>
                    <a:pt x="502" y="387"/>
                  </a:lnTo>
                  <a:lnTo>
                    <a:pt x="503" y="380"/>
                  </a:lnTo>
                  <a:lnTo>
                    <a:pt x="507" y="390"/>
                  </a:lnTo>
                  <a:lnTo>
                    <a:pt x="506" y="389"/>
                  </a:lnTo>
                  <a:lnTo>
                    <a:pt x="510" y="395"/>
                  </a:lnTo>
                  <a:lnTo>
                    <a:pt x="508" y="393"/>
                  </a:lnTo>
                  <a:lnTo>
                    <a:pt x="528" y="407"/>
                  </a:lnTo>
                  <a:cubicBezTo>
                    <a:pt x="529" y="407"/>
                    <a:pt x="530" y="408"/>
                    <a:pt x="530" y="408"/>
                  </a:cubicBezTo>
                  <a:lnTo>
                    <a:pt x="538" y="418"/>
                  </a:lnTo>
                  <a:lnTo>
                    <a:pt x="524" y="421"/>
                  </a:lnTo>
                  <a:lnTo>
                    <a:pt x="528" y="408"/>
                  </a:lnTo>
                  <a:lnTo>
                    <a:pt x="528" y="410"/>
                  </a:lnTo>
                  <a:lnTo>
                    <a:pt x="528" y="406"/>
                  </a:lnTo>
                  <a:lnTo>
                    <a:pt x="528" y="409"/>
                  </a:lnTo>
                  <a:lnTo>
                    <a:pt x="524" y="395"/>
                  </a:lnTo>
                  <a:lnTo>
                    <a:pt x="532" y="401"/>
                  </a:lnTo>
                  <a:lnTo>
                    <a:pt x="528" y="401"/>
                  </a:lnTo>
                  <a:lnTo>
                    <a:pt x="508" y="401"/>
                  </a:lnTo>
                  <a:cubicBezTo>
                    <a:pt x="503" y="401"/>
                    <a:pt x="499" y="397"/>
                    <a:pt x="499" y="393"/>
                  </a:cubicBezTo>
                  <a:lnTo>
                    <a:pt x="499" y="376"/>
                  </a:lnTo>
                  <a:lnTo>
                    <a:pt x="508" y="384"/>
                  </a:lnTo>
                  <a:lnTo>
                    <a:pt x="499" y="384"/>
                  </a:lnTo>
                  <a:close/>
                  <a:moveTo>
                    <a:pt x="2242" y="377"/>
                  </a:moveTo>
                  <a:lnTo>
                    <a:pt x="2249" y="373"/>
                  </a:lnTo>
                  <a:lnTo>
                    <a:pt x="2245" y="380"/>
                  </a:lnTo>
                  <a:cubicBezTo>
                    <a:pt x="2244" y="381"/>
                    <a:pt x="2244" y="381"/>
                    <a:pt x="2243" y="382"/>
                  </a:cubicBezTo>
                  <a:lnTo>
                    <a:pt x="2239" y="385"/>
                  </a:lnTo>
                  <a:lnTo>
                    <a:pt x="2234" y="371"/>
                  </a:lnTo>
                  <a:lnTo>
                    <a:pt x="2242" y="371"/>
                  </a:lnTo>
                  <a:lnTo>
                    <a:pt x="2237" y="373"/>
                  </a:lnTo>
                  <a:lnTo>
                    <a:pt x="2245" y="366"/>
                  </a:lnTo>
                  <a:lnTo>
                    <a:pt x="2242" y="372"/>
                  </a:lnTo>
                  <a:lnTo>
                    <a:pt x="2242" y="369"/>
                  </a:lnTo>
                  <a:lnTo>
                    <a:pt x="2250" y="377"/>
                  </a:lnTo>
                  <a:lnTo>
                    <a:pt x="2242" y="377"/>
                  </a:lnTo>
                  <a:close/>
                  <a:moveTo>
                    <a:pt x="2250" y="361"/>
                  </a:moveTo>
                  <a:cubicBezTo>
                    <a:pt x="2254" y="361"/>
                    <a:pt x="2258" y="365"/>
                    <a:pt x="2258" y="369"/>
                  </a:cubicBezTo>
                  <a:lnTo>
                    <a:pt x="2258" y="372"/>
                  </a:lnTo>
                  <a:cubicBezTo>
                    <a:pt x="2258" y="375"/>
                    <a:pt x="2257" y="377"/>
                    <a:pt x="2255" y="379"/>
                  </a:cubicBezTo>
                  <a:lnTo>
                    <a:pt x="2247" y="385"/>
                  </a:lnTo>
                  <a:cubicBezTo>
                    <a:pt x="2246" y="387"/>
                    <a:pt x="2244" y="387"/>
                    <a:pt x="2242" y="387"/>
                  </a:cubicBezTo>
                  <a:lnTo>
                    <a:pt x="2234" y="387"/>
                  </a:lnTo>
                  <a:cubicBezTo>
                    <a:pt x="2230" y="387"/>
                    <a:pt x="2227" y="385"/>
                    <a:pt x="2226" y="382"/>
                  </a:cubicBezTo>
                  <a:cubicBezTo>
                    <a:pt x="2225" y="379"/>
                    <a:pt x="2226" y="375"/>
                    <a:pt x="2229" y="373"/>
                  </a:cubicBezTo>
                  <a:lnTo>
                    <a:pt x="2233" y="370"/>
                  </a:lnTo>
                  <a:lnTo>
                    <a:pt x="2231" y="372"/>
                  </a:lnTo>
                  <a:lnTo>
                    <a:pt x="2235" y="365"/>
                  </a:lnTo>
                  <a:cubicBezTo>
                    <a:pt x="2236" y="362"/>
                    <a:pt x="2239" y="361"/>
                    <a:pt x="2242" y="361"/>
                  </a:cubicBezTo>
                  <a:lnTo>
                    <a:pt x="2250" y="361"/>
                  </a:lnTo>
                  <a:close/>
                  <a:moveTo>
                    <a:pt x="2107" y="225"/>
                  </a:moveTo>
                  <a:cubicBezTo>
                    <a:pt x="2108" y="225"/>
                    <a:pt x="2109" y="225"/>
                    <a:pt x="2110" y="226"/>
                  </a:cubicBezTo>
                  <a:lnTo>
                    <a:pt x="2118" y="229"/>
                  </a:lnTo>
                  <a:cubicBezTo>
                    <a:pt x="2121" y="230"/>
                    <a:pt x="2123" y="232"/>
                    <a:pt x="2123" y="235"/>
                  </a:cubicBezTo>
                  <a:cubicBezTo>
                    <a:pt x="2123" y="238"/>
                    <a:pt x="2122" y="241"/>
                    <a:pt x="2120" y="243"/>
                  </a:cubicBezTo>
                  <a:lnTo>
                    <a:pt x="2112" y="249"/>
                  </a:lnTo>
                  <a:lnTo>
                    <a:pt x="2108" y="253"/>
                  </a:lnTo>
                  <a:cubicBezTo>
                    <a:pt x="2106" y="255"/>
                    <a:pt x="2102" y="255"/>
                    <a:pt x="2099" y="254"/>
                  </a:cubicBezTo>
                  <a:cubicBezTo>
                    <a:pt x="2097" y="252"/>
                    <a:pt x="2095" y="250"/>
                    <a:pt x="2095" y="247"/>
                  </a:cubicBezTo>
                  <a:lnTo>
                    <a:pt x="2095" y="236"/>
                  </a:lnTo>
                  <a:lnTo>
                    <a:pt x="2095" y="233"/>
                  </a:lnTo>
                  <a:cubicBezTo>
                    <a:pt x="2095" y="229"/>
                    <a:pt x="2098" y="225"/>
                    <a:pt x="2103" y="225"/>
                  </a:cubicBezTo>
                  <a:lnTo>
                    <a:pt x="2107" y="225"/>
                  </a:lnTo>
                  <a:close/>
                  <a:moveTo>
                    <a:pt x="2103" y="241"/>
                  </a:moveTo>
                  <a:lnTo>
                    <a:pt x="2111" y="233"/>
                  </a:lnTo>
                  <a:lnTo>
                    <a:pt x="2111" y="236"/>
                  </a:lnTo>
                  <a:lnTo>
                    <a:pt x="2111" y="247"/>
                  </a:lnTo>
                  <a:lnTo>
                    <a:pt x="2098" y="240"/>
                  </a:lnTo>
                  <a:lnTo>
                    <a:pt x="2102" y="237"/>
                  </a:lnTo>
                  <a:lnTo>
                    <a:pt x="2110" y="230"/>
                  </a:lnTo>
                  <a:lnTo>
                    <a:pt x="2112" y="244"/>
                  </a:lnTo>
                  <a:lnTo>
                    <a:pt x="2104" y="240"/>
                  </a:lnTo>
                  <a:lnTo>
                    <a:pt x="2107" y="241"/>
                  </a:lnTo>
                  <a:lnTo>
                    <a:pt x="2103" y="241"/>
                  </a:lnTo>
                  <a:close/>
                  <a:moveTo>
                    <a:pt x="1567" y="190"/>
                  </a:moveTo>
                  <a:lnTo>
                    <a:pt x="1574" y="178"/>
                  </a:lnTo>
                  <a:lnTo>
                    <a:pt x="1578" y="185"/>
                  </a:lnTo>
                  <a:lnTo>
                    <a:pt x="1563" y="189"/>
                  </a:lnTo>
                  <a:lnTo>
                    <a:pt x="1563" y="182"/>
                  </a:lnTo>
                  <a:lnTo>
                    <a:pt x="1571" y="190"/>
                  </a:lnTo>
                  <a:lnTo>
                    <a:pt x="1567" y="190"/>
                  </a:lnTo>
                  <a:close/>
                  <a:moveTo>
                    <a:pt x="1571" y="174"/>
                  </a:moveTo>
                  <a:cubicBezTo>
                    <a:pt x="1575" y="174"/>
                    <a:pt x="1579" y="178"/>
                    <a:pt x="1579" y="182"/>
                  </a:cubicBezTo>
                  <a:lnTo>
                    <a:pt x="1579" y="189"/>
                  </a:lnTo>
                  <a:cubicBezTo>
                    <a:pt x="1579" y="192"/>
                    <a:pt x="1577" y="195"/>
                    <a:pt x="1573" y="196"/>
                  </a:cubicBezTo>
                  <a:cubicBezTo>
                    <a:pt x="1570" y="197"/>
                    <a:pt x="1566" y="196"/>
                    <a:pt x="1564" y="193"/>
                  </a:cubicBezTo>
                  <a:lnTo>
                    <a:pt x="1560" y="186"/>
                  </a:lnTo>
                  <a:cubicBezTo>
                    <a:pt x="1559" y="184"/>
                    <a:pt x="1559" y="180"/>
                    <a:pt x="1560" y="178"/>
                  </a:cubicBezTo>
                  <a:cubicBezTo>
                    <a:pt x="1561" y="175"/>
                    <a:pt x="1564" y="174"/>
                    <a:pt x="1567" y="174"/>
                  </a:cubicBezTo>
                  <a:lnTo>
                    <a:pt x="1571" y="174"/>
                  </a:lnTo>
                  <a:close/>
                  <a:moveTo>
                    <a:pt x="103" y="100"/>
                  </a:moveTo>
                  <a:lnTo>
                    <a:pt x="102" y="101"/>
                  </a:lnTo>
                  <a:lnTo>
                    <a:pt x="106" y="98"/>
                  </a:lnTo>
                  <a:cubicBezTo>
                    <a:pt x="108" y="96"/>
                    <a:pt x="111" y="95"/>
                    <a:pt x="114" y="96"/>
                  </a:cubicBezTo>
                  <a:cubicBezTo>
                    <a:pt x="117" y="98"/>
                    <a:pt x="119" y="101"/>
                    <a:pt x="119" y="104"/>
                  </a:cubicBezTo>
                  <a:lnTo>
                    <a:pt x="119" y="107"/>
                  </a:lnTo>
                  <a:lnTo>
                    <a:pt x="119" y="114"/>
                  </a:lnTo>
                  <a:cubicBezTo>
                    <a:pt x="119" y="117"/>
                    <a:pt x="117" y="120"/>
                    <a:pt x="114" y="121"/>
                  </a:cubicBezTo>
                  <a:lnTo>
                    <a:pt x="97" y="128"/>
                  </a:lnTo>
                  <a:cubicBezTo>
                    <a:pt x="96" y="129"/>
                    <a:pt x="95" y="129"/>
                    <a:pt x="94" y="129"/>
                  </a:cubicBezTo>
                  <a:lnTo>
                    <a:pt x="82" y="129"/>
                  </a:lnTo>
                  <a:cubicBezTo>
                    <a:pt x="78" y="129"/>
                    <a:pt x="75" y="126"/>
                    <a:pt x="74" y="123"/>
                  </a:cubicBezTo>
                  <a:cubicBezTo>
                    <a:pt x="73" y="119"/>
                    <a:pt x="75" y="115"/>
                    <a:pt x="78" y="114"/>
                  </a:cubicBezTo>
                  <a:lnTo>
                    <a:pt x="90" y="107"/>
                  </a:lnTo>
                  <a:lnTo>
                    <a:pt x="103" y="100"/>
                  </a:lnTo>
                  <a:close/>
                  <a:moveTo>
                    <a:pt x="98" y="121"/>
                  </a:moveTo>
                  <a:lnTo>
                    <a:pt x="86" y="128"/>
                  </a:lnTo>
                  <a:lnTo>
                    <a:pt x="82" y="113"/>
                  </a:lnTo>
                  <a:lnTo>
                    <a:pt x="94" y="113"/>
                  </a:lnTo>
                  <a:lnTo>
                    <a:pt x="91" y="113"/>
                  </a:lnTo>
                  <a:lnTo>
                    <a:pt x="108" y="107"/>
                  </a:lnTo>
                  <a:lnTo>
                    <a:pt x="103" y="114"/>
                  </a:lnTo>
                  <a:lnTo>
                    <a:pt x="103" y="107"/>
                  </a:lnTo>
                  <a:lnTo>
                    <a:pt x="103" y="104"/>
                  </a:lnTo>
                  <a:lnTo>
                    <a:pt x="116" y="110"/>
                  </a:lnTo>
                  <a:lnTo>
                    <a:pt x="112" y="113"/>
                  </a:lnTo>
                  <a:cubicBezTo>
                    <a:pt x="111" y="114"/>
                    <a:pt x="111" y="114"/>
                    <a:pt x="111" y="114"/>
                  </a:cubicBezTo>
                  <a:lnTo>
                    <a:pt x="98" y="121"/>
                  </a:lnTo>
                  <a:close/>
                  <a:moveTo>
                    <a:pt x="115" y="55"/>
                  </a:moveTo>
                  <a:cubicBezTo>
                    <a:pt x="117" y="55"/>
                    <a:pt x="119" y="56"/>
                    <a:pt x="121" y="58"/>
                  </a:cubicBezTo>
                  <a:cubicBezTo>
                    <a:pt x="122" y="59"/>
                    <a:pt x="123" y="62"/>
                    <a:pt x="123" y="64"/>
                  </a:cubicBezTo>
                  <a:lnTo>
                    <a:pt x="119" y="95"/>
                  </a:lnTo>
                  <a:cubicBezTo>
                    <a:pt x="118" y="98"/>
                    <a:pt x="115" y="101"/>
                    <a:pt x="111" y="102"/>
                  </a:cubicBezTo>
                  <a:cubicBezTo>
                    <a:pt x="107" y="102"/>
                    <a:pt x="104" y="99"/>
                    <a:pt x="103" y="95"/>
                  </a:cubicBezTo>
                  <a:lnTo>
                    <a:pt x="99" y="75"/>
                  </a:lnTo>
                  <a:cubicBezTo>
                    <a:pt x="99" y="74"/>
                    <a:pt x="99" y="74"/>
                    <a:pt x="99" y="73"/>
                  </a:cubicBezTo>
                  <a:lnTo>
                    <a:pt x="99" y="66"/>
                  </a:lnTo>
                  <a:cubicBezTo>
                    <a:pt x="99" y="64"/>
                    <a:pt x="100" y="62"/>
                    <a:pt x="102" y="60"/>
                  </a:cubicBezTo>
                  <a:lnTo>
                    <a:pt x="106" y="57"/>
                  </a:lnTo>
                  <a:cubicBezTo>
                    <a:pt x="107" y="56"/>
                    <a:pt x="109" y="55"/>
                    <a:pt x="111" y="55"/>
                  </a:cubicBezTo>
                  <a:lnTo>
                    <a:pt x="115" y="55"/>
                  </a:lnTo>
                  <a:close/>
                  <a:moveTo>
                    <a:pt x="111" y="71"/>
                  </a:moveTo>
                  <a:lnTo>
                    <a:pt x="116" y="69"/>
                  </a:lnTo>
                  <a:lnTo>
                    <a:pt x="112" y="72"/>
                  </a:lnTo>
                  <a:lnTo>
                    <a:pt x="115" y="66"/>
                  </a:lnTo>
                  <a:lnTo>
                    <a:pt x="115" y="73"/>
                  </a:lnTo>
                  <a:lnTo>
                    <a:pt x="114" y="72"/>
                  </a:lnTo>
                  <a:lnTo>
                    <a:pt x="119" y="92"/>
                  </a:lnTo>
                  <a:lnTo>
                    <a:pt x="103" y="92"/>
                  </a:lnTo>
                  <a:lnTo>
                    <a:pt x="107" y="62"/>
                  </a:lnTo>
                  <a:lnTo>
                    <a:pt x="115" y="71"/>
                  </a:lnTo>
                  <a:lnTo>
                    <a:pt x="111" y="71"/>
                  </a:lnTo>
                  <a:close/>
                  <a:moveTo>
                    <a:pt x="2367" y="222"/>
                  </a:moveTo>
                  <a:lnTo>
                    <a:pt x="2352" y="226"/>
                  </a:lnTo>
                  <a:lnTo>
                    <a:pt x="2352" y="216"/>
                  </a:lnTo>
                  <a:lnTo>
                    <a:pt x="2355" y="222"/>
                  </a:lnTo>
                  <a:lnTo>
                    <a:pt x="2351" y="219"/>
                  </a:lnTo>
                  <a:lnTo>
                    <a:pt x="2356" y="221"/>
                  </a:lnTo>
                  <a:lnTo>
                    <a:pt x="2352" y="221"/>
                  </a:lnTo>
                  <a:cubicBezTo>
                    <a:pt x="2350" y="221"/>
                    <a:pt x="2349" y="220"/>
                    <a:pt x="2347" y="219"/>
                  </a:cubicBezTo>
                  <a:lnTo>
                    <a:pt x="2343" y="215"/>
                  </a:lnTo>
                  <a:cubicBezTo>
                    <a:pt x="2341" y="214"/>
                    <a:pt x="2340" y="212"/>
                    <a:pt x="2340" y="209"/>
                  </a:cubicBezTo>
                  <a:lnTo>
                    <a:pt x="2340" y="206"/>
                  </a:lnTo>
                  <a:lnTo>
                    <a:pt x="2340" y="189"/>
                  </a:lnTo>
                  <a:lnTo>
                    <a:pt x="2345" y="196"/>
                  </a:lnTo>
                  <a:lnTo>
                    <a:pt x="2337" y="193"/>
                  </a:lnTo>
                  <a:lnTo>
                    <a:pt x="2340" y="193"/>
                  </a:lnTo>
                  <a:lnTo>
                    <a:pt x="2336" y="193"/>
                  </a:lnTo>
                  <a:lnTo>
                    <a:pt x="2328" y="193"/>
                  </a:lnTo>
                  <a:cubicBezTo>
                    <a:pt x="2323" y="193"/>
                    <a:pt x="2320" y="190"/>
                    <a:pt x="2320" y="185"/>
                  </a:cubicBezTo>
                  <a:lnTo>
                    <a:pt x="2320" y="172"/>
                  </a:lnTo>
                  <a:lnTo>
                    <a:pt x="2324" y="140"/>
                  </a:lnTo>
                  <a:lnTo>
                    <a:pt x="2324" y="143"/>
                  </a:lnTo>
                  <a:lnTo>
                    <a:pt x="2320" y="130"/>
                  </a:lnTo>
                  <a:lnTo>
                    <a:pt x="2321" y="132"/>
                  </a:lnTo>
                  <a:lnTo>
                    <a:pt x="2317" y="125"/>
                  </a:lnTo>
                  <a:lnTo>
                    <a:pt x="2319" y="127"/>
                  </a:lnTo>
                  <a:lnTo>
                    <a:pt x="2310" y="120"/>
                  </a:lnTo>
                  <a:lnTo>
                    <a:pt x="2315" y="122"/>
                  </a:lnTo>
                  <a:lnTo>
                    <a:pt x="2303" y="122"/>
                  </a:lnTo>
                  <a:lnTo>
                    <a:pt x="2295" y="122"/>
                  </a:lnTo>
                  <a:lnTo>
                    <a:pt x="2291" y="122"/>
                  </a:lnTo>
                  <a:lnTo>
                    <a:pt x="2298" y="118"/>
                  </a:lnTo>
                  <a:lnTo>
                    <a:pt x="2294" y="125"/>
                  </a:lnTo>
                  <a:cubicBezTo>
                    <a:pt x="2293" y="126"/>
                    <a:pt x="2293" y="126"/>
                    <a:pt x="2292" y="127"/>
                  </a:cubicBezTo>
                  <a:lnTo>
                    <a:pt x="2288" y="130"/>
                  </a:lnTo>
                  <a:cubicBezTo>
                    <a:pt x="2285" y="132"/>
                    <a:pt x="2282" y="133"/>
                    <a:pt x="2279" y="131"/>
                  </a:cubicBezTo>
                  <a:cubicBezTo>
                    <a:pt x="2277" y="130"/>
                    <a:pt x="2275" y="127"/>
                    <a:pt x="2275" y="124"/>
                  </a:cubicBezTo>
                  <a:lnTo>
                    <a:pt x="2275" y="121"/>
                  </a:lnTo>
                  <a:lnTo>
                    <a:pt x="2278" y="127"/>
                  </a:lnTo>
                  <a:lnTo>
                    <a:pt x="2269" y="120"/>
                  </a:lnTo>
                  <a:cubicBezTo>
                    <a:pt x="2269" y="119"/>
                    <a:pt x="2268" y="119"/>
                    <a:pt x="2268" y="118"/>
                  </a:cubicBezTo>
                  <a:lnTo>
                    <a:pt x="2264" y="111"/>
                  </a:lnTo>
                  <a:lnTo>
                    <a:pt x="2277" y="111"/>
                  </a:lnTo>
                  <a:lnTo>
                    <a:pt x="2273" y="118"/>
                  </a:lnTo>
                  <a:lnTo>
                    <a:pt x="2261" y="138"/>
                  </a:lnTo>
                  <a:lnTo>
                    <a:pt x="2262" y="137"/>
                  </a:lnTo>
                  <a:lnTo>
                    <a:pt x="2257" y="147"/>
                  </a:lnTo>
                  <a:cubicBezTo>
                    <a:pt x="2257" y="148"/>
                    <a:pt x="2257" y="149"/>
                    <a:pt x="2256" y="150"/>
                  </a:cubicBezTo>
                  <a:lnTo>
                    <a:pt x="2248" y="160"/>
                  </a:lnTo>
                  <a:lnTo>
                    <a:pt x="2250" y="155"/>
                  </a:lnTo>
                  <a:lnTo>
                    <a:pt x="2250" y="158"/>
                  </a:lnTo>
                  <a:cubicBezTo>
                    <a:pt x="2250" y="159"/>
                    <a:pt x="2250" y="160"/>
                    <a:pt x="2249" y="161"/>
                  </a:cubicBezTo>
                  <a:lnTo>
                    <a:pt x="2245" y="171"/>
                  </a:lnTo>
                  <a:cubicBezTo>
                    <a:pt x="2245" y="173"/>
                    <a:pt x="2244" y="174"/>
                    <a:pt x="2243" y="174"/>
                  </a:cubicBezTo>
                  <a:lnTo>
                    <a:pt x="2231" y="185"/>
                  </a:lnTo>
                  <a:cubicBezTo>
                    <a:pt x="2230" y="185"/>
                    <a:pt x="2230" y="185"/>
                    <a:pt x="2229" y="186"/>
                  </a:cubicBezTo>
                  <a:lnTo>
                    <a:pt x="2209" y="196"/>
                  </a:lnTo>
                  <a:lnTo>
                    <a:pt x="2211" y="194"/>
                  </a:lnTo>
                  <a:lnTo>
                    <a:pt x="2203" y="204"/>
                  </a:lnTo>
                  <a:lnTo>
                    <a:pt x="2200" y="210"/>
                  </a:lnTo>
                  <a:cubicBezTo>
                    <a:pt x="2198" y="212"/>
                    <a:pt x="2196" y="214"/>
                    <a:pt x="2193" y="214"/>
                  </a:cubicBezTo>
                  <a:lnTo>
                    <a:pt x="2136" y="217"/>
                  </a:lnTo>
                  <a:lnTo>
                    <a:pt x="2100" y="224"/>
                  </a:lnTo>
                  <a:cubicBezTo>
                    <a:pt x="2100" y="224"/>
                    <a:pt x="2099" y="224"/>
                    <a:pt x="2099" y="224"/>
                  </a:cubicBezTo>
                  <a:lnTo>
                    <a:pt x="2074" y="224"/>
                  </a:lnTo>
                  <a:cubicBezTo>
                    <a:pt x="2073" y="224"/>
                    <a:pt x="2072" y="224"/>
                    <a:pt x="2071" y="223"/>
                  </a:cubicBezTo>
                  <a:lnTo>
                    <a:pt x="2063" y="220"/>
                  </a:lnTo>
                  <a:lnTo>
                    <a:pt x="2066" y="221"/>
                  </a:lnTo>
                  <a:lnTo>
                    <a:pt x="2062" y="221"/>
                  </a:lnTo>
                  <a:lnTo>
                    <a:pt x="2065" y="220"/>
                  </a:lnTo>
                  <a:lnTo>
                    <a:pt x="2032" y="234"/>
                  </a:lnTo>
                  <a:lnTo>
                    <a:pt x="2012" y="244"/>
                  </a:lnTo>
                  <a:lnTo>
                    <a:pt x="2000" y="250"/>
                  </a:lnTo>
                  <a:lnTo>
                    <a:pt x="2004" y="246"/>
                  </a:lnTo>
                  <a:lnTo>
                    <a:pt x="2000" y="256"/>
                  </a:lnTo>
                  <a:cubicBezTo>
                    <a:pt x="2000" y="257"/>
                    <a:pt x="1999" y="257"/>
                    <a:pt x="1999" y="257"/>
                  </a:cubicBezTo>
                  <a:lnTo>
                    <a:pt x="1995" y="264"/>
                  </a:lnTo>
                  <a:lnTo>
                    <a:pt x="1982" y="255"/>
                  </a:lnTo>
                  <a:lnTo>
                    <a:pt x="1995" y="241"/>
                  </a:lnTo>
                  <a:cubicBezTo>
                    <a:pt x="1997" y="238"/>
                    <a:pt x="2001" y="238"/>
                    <a:pt x="2005" y="240"/>
                  </a:cubicBezTo>
                  <a:cubicBezTo>
                    <a:pt x="2008" y="242"/>
                    <a:pt x="2009" y="246"/>
                    <a:pt x="2008" y="249"/>
                  </a:cubicBezTo>
                  <a:lnTo>
                    <a:pt x="2000" y="273"/>
                  </a:lnTo>
                  <a:lnTo>
                    <a:pt x="1991" y="291"/>
                  </a:lnTo>
                  <a:cubicBezTo>
                    <a:pt x="1991" y="292"/>
                    <a:pt x="1990" y="293"/>
                    <a:pt x="1988" y="294"/>
                  </a:cubicBezTo>
                  <a:lnTo>
                    <a:pt x="1972" y="304"/>
                  </a:lnTo>
                  <a:cubicBezTo>
                    <a:pt x="1971" y="305"/>
                    <a:pt x="1971" y="305"/>
                    <a:pt x="1970" y="305"/>
                  </a:cubicBezTo>
                  <a:lnTo>
                    <a:pt x="1958" y="309"/>
                  </a:lnTo>
                  <a:lnTo>
                    <a:pt x="1938" y="315"/>
                  </a:lnTo>
                  <a:cubicBezTo>
                    <a:pt x="1937" y="316"/>
                    <a:pt x="1936" y="316"/>
                    <a:pt x="1935" y="316"/>
                  </a:cubicBezTo>
                  <a:lnTo>
                    <a:pt x="1919" y="316"/>
                  </a:lnTo>
                  <a:lnTo>
                    <a:pt x="1861" y="316"/>
                  </a:lnTo>
                  <a:lnTo>
                    <a:pt x="1869" y="305"/>
                  </a:lnTo>
                  <a:lnTo>
                    <a:pt x="1873" y="315"/>
                  </a:lnTo>
                  <a:lnTo>
                    <a:pt x="1877" y="325"/>
                  </a:lnTo>
                  <a:cubicBezTo>
                    <a:pt x="1878" y="329"/>
                    <a:pt x="1877" y="332"/>
                    <a:pt x="1874" y="335"/>
                  </a:cubicBezTo>
                  <a:lnTo>
                    <a:pt x="1842" y="358"/>
                  </a:lnTo>
                  <a:lnTo>
                    <a:pt x="1826" y="372"/>
                  </a:lnTo>
                  <a:cubicBezTo>
                    <a:pt x="1825" y="373"/>
                    <a:pt x="1823" y="373"/>
                    <a:pt x="1822" y="373"/>
                  </a:cubicBezTo>
                  <a:lnTo>
                    <a:pt x="1801" y="377"/>
                  </a:lnTo>
                  <a:cubicBezTo>
                    <a:pt x="1801" y="377"/>
                    <a:pt x="1801" y="377"/>
                    <a:pt x="1800" y="377"/>
                  </a:cubicBezTo>
                  <a:lnTo>
                    <a:pt x="1784" y="377"/>
                  </a:lnTo>
                  <a:lnTo>
                    <a:pt x="1776" y="377"/>
                  </a:lnTo>
                  <a:lnTo>
                    <a:pt x="1767" y="377"/>
                  </a:lnTo>
                  <a:lnTo>
                    <a:pt x="1775" y="369"/>
                  </a:lnTo>
                  <a:lnTo>
                    <a:pt x="1775" y="379"/>
                  </a:lnTo>
                  <a:cubicBezTo>
                    <a:pt x="1775" y="381"/>
                    <a:pt x="1775" y="383"/>
                    <a:pt x="1774" y="384"/>
                  </a:cubicBezTo>
                  <a:lnTo>
                    <a:pt x="1765" y="394"/>
                  </a:lnTo>
                  <a:cubicBezTo>
                    <a:pt x="1765" y="395"/>
                    <a:pt x="1763" y="396"/>
                    <a:pt x="1762" y="397"/>
                  </a:cubicBezTo>
                  <a:lnTo>
                    <a:pt x="1746" y="404"/>
                  </a:lnTo>
                  <a:cubicBezTo>
                    <a:pt x="1745" y="404"/>
                    <a:pt x="1745" y="404"/>
                    <a:pt x="1744" y="404"/>
                  </a:cubicBezTo>
                  <a:lnTo>
                    <a:pt x="1728" y="407"/>
                  </a:lnTo>
                  <a:lnTo>
                    <a:pt x="1712" y="411"/>
                  </a:lnTo>
                  <a:cubicBezTo>
                    <a:pt x="1709" y="411"/>
                    <a:pt x="1706" y="410"/>
                    <a:pt x="1704" y="408"/>
                  </a:cubicBezTo>
                  <a:lnTo>
                    <a:pt x="1696" y="398"/>
                  </a:lnTo>
                  <a:cubicBezTo>
                    <a:pt x="1694" y="395"/>
                    <a:pt x="1693" y="392"/>
                    <a:pt x="1695" y="389"/>
                  </a:cubicBezTo>
                  <a:cubicBezTo>
                    <a:pt x="1696" y="387"/>
                    <a:pt x="1699" y="385"/>
                    <a:pt x="1702" y="385"/>
                  </a:cubicBezTo>
                  <a:lnTo>
                    <a:pt x="1710" y="385"/>
                  </a:lnTo>
                  <a:lnTo>
                    <a:pt x="1702" y="393"/>
                  </a:lnTo>
                  <a:lnTo>
                    <a:pt x="1702" y="389"/>
                  </a:lnTo>
                  <a:lnTo>
                    <a:pt x="1704" y="394"/>
                  </a:lnTo>
                  <a:lnTo>
                    <a:pt x="1696" y="384"/>
                  </a:lnTo>
                  <a:lnTo>
                    <a:pt x="1702" y="387"/>
                  </a:lnTo>
                  <a:lnTo>
                    <a:pt x="1694" y="387"/>
                  </a:lnTo>
                  <a:lnTo>
                    <a:pt x="1677" y="387"/>
                  </a:lnTo>
                  <a:cubicBezTo>
                    <a:pt x="1674" y="387"/>
                    <a:pt x="1671" y="385"/>
                    <a:pt x="1670" y="382"/>
                  </a:cubicBezTo>
                  <a:cubicBezTo>
                    <a:pt x="1669" y="379"/>
                    <a:pt x="1670" y="375"/>
                    <a:pt x="1672" y="373"/>
                  </a:cubicBezTo>
                  <a:lnTo>
                    <a:pt x="1693" y="356"/>
                  </a:lnTo>
                  <a:lnTo>
                    <a:pt x="1692" y="357"/>
                  </a:lnTo>
                  <a:lnTo>
                    <a:pt x="1700" y="347"/>
                  </a:lnTo>
                  <a:cubicBezTo>
                    <a:pt x="1700" y="347"/>
                    <a:pt x="1700" y="346"/>
                    <a:pt x="1701" y="346"/>
                  </a:cubicBezTo>
                  <a:lnTo>
                    <a:pt x="1705" y="342"/>
                  </a:lnTo>
                  <a:lnTo>
                    <a:pt x="1704" y="344"/>
                  </a:lnTo>
                  <a:lnTo>
                    <a:pt x="1712" y="333"/>
                  </a:lnTo>
                  <a:lnTo>
                    <a:pt x="1720" y="323"/>
                  </a:lnTo>
                  <a:cubicBezTo>
                    <a:pt x="1723" y="320"/>
                    <a:pt x="1728" y="319"/>
                    <a:pt x="1731" y="322"/>
                  </a:cubicBezTo>
                  <a:cubicBezTo>
                    <a:pt x="1734" y="324"/>
                    <a:pt x="1735" y="329"/>
                    <a:pt x="1733" y="332"/>
                  </a:cubicBezTo>
                  <a:lnTo>
                    <a:pt x="1729" y="339"/>
                  </a:lnTo>
                  <a:lnTo>
                    <a:pt x="1730" y="335"/>
                  </a:lnTo>
                  <a:lnTo>
                    <a:pt x="1730" y="345"/>
                  </a:lnTo>
                  <a:lnTo>
                    <a:pt x="1715" y="341"/>
                  </a:lnTo>
                  <a:lnTo>
                    <a:pt x="1720" y="334"/>
                  </a:lnTo>
                  <a:lnTo>
                    <a:pt x="1719" y="337"/>
                  </a:lnTo>
                  <a:lnTo>
                    <a:pt x="1723" y="313"/>
                  </a:lnTo>
                  <a:lnTo>
                    <a:pt x="1723" y="318"/>
                  </a:lnTo>
                  <a:lnTo>
                    <a:pt x="1703" y="274"/>
                  </a:lnTo>
                  <a:lnTo>
                    <a:pt x="1710" y="278"/>
                  </a:lnTo>
                  <a:lnTo>
                    <a:pt x="1694" y="278"/>
                  </a:lnTo>
                  <a:lnTo>
                    <a:pt x="1699" y="277"/>
                  </a:lnTo>
                  <a:lnTo>
                    <a:pt x="1695" y="280"/>
                  </a:lnTo>
                  <a:lnTo>
                    <a:pt x="1696" y="278"/>
                  </a:lnTo>
                  <a:lnTo>
                    <a:pt x="1692" y="285"/>
                  </a:lnTo>
                  <a:cubicBezTo>
                    <a:pt x="1692" y="286"/>
                    <a:pt x="1691" y="287"/>
                    <a:pt x="1689" y="288"/>
                  </a:cubicBezTo>
                  <a:lnTo>
                    <a:pt x="1677" y="294"/>
                  </a:lnTo>
                  <a:cubicBezTo>
                    <a:pt x="1674" y="296"/>
                    <a:pt x="1670" y="296"/>
                    <a:pt x="1668" y="293"/>
                  </a:cubicBezTo>
                  <a:cubicBezTo>
                    <a:pt x="1665" y="291"/>
                    <a:pt x="1665" y="287"/>
                    <a:pt x="1666" y="284"/>
                  </a:cubicBezTo>
                  <a:lnTo>
                    <a:pt x="1678" y="257"/>
                  </a:lnTo>
                  <a:lnTo>
                    <a:pt x="1678" y="259"/>
                  </a:lnTo>
                  <a:lnTo>
                    <a:pt x="1682" y="238"/>
                  </a:lnTo>
                  <a:lnTo>
                    <a:pt x="1682" y="241"/>
                  </a:lnTo>
                  <a:lnTo>
                    <a:pt x="1678" y="221"/>
                  </a:lnTo>
                  <a:lnTo>
                    <a:pt x="1679" y="223"/>
                  </a:lnTo>
                  <a:lnTo>
                    <a:pt x="1666" y="203"/>
                  </a:lnTo>
                  <a:lnTo>
                    <a:pt x="1673" y="207"/>
                  </a:lnTo>
                  <a:lnTo>
                    <a:pt x="1661" y="207"/>
                  </a:lnTo>
                  <a:lnTo>
                    <a:pt x="1645" y="207"/>
                  </a:lnTo>
                  <a:cubicBezTo>
                    <a:pt x="1641" y="207"/>
                    <a:pt x="1638" y="205"/>
                    <a:pt x="1637" y="202"/>
                  </a:cubicBezTo>
                  <a:lnTo>
                    <a:pt x="1633" y="192"/>
                  </a:lnTo>
                  <a:cubicBezTo>
                    <a:pt x="1633" y="191"/>
                    <a:pt x="1633" y="190"/>
                    <a:pt x="1633" y="189"/>
                  </a:cubicBezTo>
                  <a:lnTo>
                    <a:pt x="1633" y="185"/>
                  </a:lnTo>
                  <a:lnTo>
                    <a:pt x="1635" y="191"/>
                  </a:lnTo>
                  <a:lnTo>
                    <a:pt x="1631" y="188"/>
                  </a:lnTo>
                  <a:lnTo>
                    <a:pt x="1642" y="187"/>
                  </a:lnTo>
                  <a:lnTo>
                    <a:pt x="1630" y="201"/>
                  </a:lnTo>
                  <a:lnTo>
                    <a:pt x="1631" y="200"/>
                  </a:lnTo>
                  <a:lnTo>
                    <a:pt x="1627" y="206"/>
                  </a:lnTo>
                  <a:cubicBezTo>
                    <a:pt x="1626" y="208"/>
                    <a:pt x="1624" y="210"/>
                    <a:pt x="1622" y="210"/>
                  </a:cubicBezTo>
                  <a:lnTo>
                    <a:pt x="1610" y="213"/>
                  </a:lnTo>
                  <a:cubicBezTo>
                    <a:pt x="1609" y="214"/>
                    <a:pt x="1609" y="214"/>
                    <a:pt x="1608" y="214"/>
                  </a:cubicBezTo>
                  <a:lnTo>
                    <a:pt x="1604" y="214"/>
                  </a:lnTo>
                  <a:lnTo>
                    <a:pt x="1612" y="206"/>
                  </a:lnTo>
                  <a:lnTo>
                    <a:pt x="1612" y="226"/>
                  </a:lnTo>
                  <a:cubicBezTo>
                    <a:pt x="1612" y="229"/>
                    <a:pt x="1610" y="232"/>
                    <a:pt x="1608" y="233"/>
                  </a:cubicBezTo>
                  <a:cubicBezTo>
                    <a:pt x="1605" y="234"/>
                    <a:pt x="1602" y="235"/>
                    <a:pt x="1600" y="233"/>
                  </a:cubicBezTo>
                  <a:lnTo>
                    <a:pt x="1588" y="226"/>
                  </a:lnTo>
                  <a:lnTo>
                    <a:pt x="1595" y="227"/>
                  </a:lnTo>
                  <a:lnTo>
                    <a:pt x="1578" y="234"/>
                  </a:lnTo>
                  <a:lnTo>
                    <a:pt x="1583" y="226"/>
                  </a:lnTo>
                  <a:lnTo>
                    <a:pt x="1583" y="233"/>
                  </a:lnTo>
                  <a:lnTo>
                    <a:pt x="1583" y="240"/>
                  </a:lnTo>
                  <a:lnTo>
                    <a:pt x="1583" y="260"/>
                  </a:lnTo>
                  <a:cubicBezTo>
                    <a:pt x="1583" y="265"/>
                    <a:pt x="1580" y="268"/>
                    <a:pt x="1575" y="268"/>
                  </a:cubicBezTo>
                  <a:lnTo>
                    <a:pt x="1567" y="268"/>
                  </a:lnTo>
                  <a:lnTo>
                    <a:pt x="1575" y="259"/>
                  </a:lnTo>
                  <a:lnTo>
                    <a:pt x="1579" y="297"/>
                  </a:lnTo>
                  <a:lnTo>
                    <a:pt x="1583" y="316"/>
                  </a:lnTo>
                  <a:cubicBezTo>
                    <a:pt x="1583" y="317"/>
                    <a:pt x="1583" y="319"/>
                    <a:pt x="1583" y="320"/>
                  </a:cubicBezTo>
                  <a:lnTo>
                    <a:pt x="1579" y="340"/>
                  </a:lnTo>
                  <a:cubicBezTo>
                    <a:pt x="1579" y="341"/>
                    <a:pt x="1578" y="342"/>
                    <a:pt x="1577" y="343"/>
                  </a:cubicBezTo>
                  <a:lnTo>
                    <a:pt x="1545" y="384"/>
                  </a:lnTo>
                  <a:cubicBezTo>
                    <a:pt x="1543" y="386"/>
                    <a:pt x="1541" y="387"/>
                    <a:pt x="1538" y="387"/>
                  </a:cubicBezTo>
                  <a:lnTo>
                    <a:pt x="1530" y="387"/>
                  </a:lnTo>
                  <a:lnTo>
                    <a:pt x="1522" y="387"/>
                  </a:lnTo>
                  <a:cubicBezTo>
                    <a:pt x="1519" y="387"/>
                    <a:pt x="1516" y="385"/>
                    <a:pt x="1514" y="382"/>
                  </a:cubicBezTo>
                  <a:lnTo>
                    <a:pt x="1502" y="352"/>
                  </a:lnTo>
                  <a:lnTo>
                    <a:pt x="1494" y="324"/>
                  </a:lnTo>
                  <a:cubicBezTo>
                    <a:pt x="1493" y="323"/>
                    <a:pt x="1493" y="322"/>
                    <a:pt x="1494" y="320"/>
                  </a:cubicBezTo>
                  <a:lnTo>
                    <a:pt x="1498" y="286"/>
                  </a:lnTo>
                  <a:cubicBezTo>
                    <a:pt x="1498" y="286"/>
                    <a:pt x="1498" y="285"/>
                    <a:pt x="1498" y="284"/>
                  </a:cubicBezTo>
                  <a:lnTo>
                    <a:pt x="1510" y="254"/>
                  </a:lnTo>
                  <a:cubicBezTo>
                    <a:pt x="1512" y="251"/>
                    <a:pt x="1515" y="249"/>
                    <a:pt x="1518" y="249"/>
                  </a:cubicBezTo>
                  <a:lnTo>
                    <a:pt x="1530" y="249"/>
                  </a:lnTo>
                  <a:lnTo>
                    <a:pt x="1522" y="255"/>
                  </a:lnTo>
                  <a:lnTo>
                    <a:pt x="1526" y="238"/>
                  </a:lnTo>
                  <a:lnTo>
                    <a:pt x="1526" y="240"/>
                  </a:lnTo>
                  <a:lnTo>
                    <a:pt x="1526" y="216"/>
                  </a:lnTo>
                  <a:lnTo>
                    <a:pt x="1540" y="221"/>
                  </a:lnTo>
                  <a:lnTo>
                    <a:pt x="1532" y="231"/>
                  </a:lnTo>
                  <a:cubicBezTo>
                    <a:pt x="1531" y="232"/>
                    <a:pt x="1530" y="233"/>
                    <a:pt x="1529" y="234"/>
                  </a:cubicBezTo>
                  <a:lnTo>
                    <a:pt x="1521" y="237"/>
                  </a:lnTo>
                  <a:lnTo>
                    <a:pt x="1526" y="230"/>
                  </a:lnTo>
                  <a:lnTo>
                    <a:pt x="1526" y="243"/>
                  </a:lnTo>
                  <a:cubicBezTo>
                    <a:pt x="1526" y="248"/>
                    <a:pt x="1522" y="251"/>
                    <a:pt x="1518" y="251"/>
                  </a:cubicBezTo>
                  <a:lnTo>
                    <a:pt x="1506" y="251"/>
                  </a:lnTo>
                  <a:lnTo>
                    <a:pt x="1497" y="251"/>
                  </a:lnTo>
                  <a:cubicBezTo>
                    <a:pt x="1494" y="251"/>
                    <a:pt x="1492" y="249"/>
                    <a:pt x="1490" y="247"/>
                  </a:cubicBezTo>
                  <a:cubicBezTo>
                    <a:pt x="1489" y="244"/>
                    <a:pt x="1489" y="241"/>
                    <a:pt x="1491" y="238"/>
                  </a:cubicBezTo>
                  <a:lnTo>
                    <a:pt x="1515" y="204"/>
                  </a:lnTo>
                  <a:lnTo>
                    <a:pt x="1523" y="191"/>
                  </a:lnTo>
                  <a:lnTo>
                    <a:pt x="1531" y="178"/>
                  </a:lnTo>
                  <a:cubicBezTo>
                    <a:pt x="1533" y="175"/>
                    <a:pt x="1535" y="174"/>
                    <a:pt x="1538" y="174"/>
                  </a:cubicBezTo>
                  <a:lnTo>
                    <a:pt x="1559" y="174"/>
                  </a:lnTo>
                  <a:lnTo>
                    <a:pt x="1557" y="174"/>
                  </a:lnTo>
                  <a:lnTo>
                    <a:pt x="1590" y="167"/>
                  </a:lnTo>
                  <a:lnTo>
                    <a:pt x="1585" y="171"/>
                  </a:lnTo>
                  <a:lnTo>
                    <a:pt x="1589" y="164"/>
                  </a:lnTo>
                  <a:cubicBezTo>
                    <a:pt x="1590" y="162"/>
                    <a:pt x="1593" y="160"/>
                    <a:pt x="1596" y="160"/>
                  </a:cubicBezTo>
                  <a:lnTo>
                    <a:pt x="1604" y="160"/>
                  </a:lnTo>
                  <a:lnTo>
                    <a:pt x="1608" y="160"/>
                  </a:lnTo>
                  <a:cubicBezTo>
                    <a:pt x="1610" y="160"/>
                    <a:pt x="1612" y="161"/>
                    <a:pt x="1613" y="162"/>
                  </a:cubicBezTo>
                  <a:lnTo>
                    <a:pt x="1617" y="166"/>
                  </a:lnTo>
                  <a:lnTo>
                    <a:pt x="1612" y="164"/>
                  </a:lnTo>
                  <a:lnTo>
                    <a:pt x="1624" y="164"/>
                  </a:lnTo>
                  <a:cubicBezTo>
                    <a:pt x="1626" y="164"/>
                    <a:pt x="1628" y="164"/>
                    <a:pt x="1629" y="166"/>
                  </a:cubicBezTo>
                  <a:lnTo>
                    <a:pt x="1633" y="169"/>
                  </a:lnTo>
                  <a:lnTo>
                    <a:pt x="1628" y="167"/>
                  </a:lnTo>
                  <a:lnTo>
                    <a:pt x="1641" y="167"/>
                  </a:lnTo>
                  <a:lnTo>
                    <a:pt x="1633" y="175"/>
                  </a:lnTo>
                  <a:lnTo>
                    <a:pt x="1633" y="168"/>
                  </a:lnTo>
                  <a:cubicBezTo>
                    <a:pt x="1633" y="164"/>
                    <a:pt x="1636" y="160"/>
                    <a:pt x="1641" y="160"/>
                  </a:cubicBezTo>
                  <a:lnTo>
                    <a:pt x="1645" y="160"/>
                  </a:lnTo>
                  <a:cubicBezTo>
                    <a:pt x="1646" y="160"/>
                    <a:pt x="1647" y="161"/>
                    <a:pt x="1649" y="161"/>
                  </a:cubicBezTo>
                  <a:lnTo>
                    <a:pt x="1661" y="168"/>
                  </a:lnTo>
                  <a:lnTo>
                    <a:pt x="1657" y="167"/>
                  </a:lnTo>
                  <a:lnTo>
                    <a:pt x="1665" y="167"/>
                  </a:lnTo>
                  <a:lnTo>
                    <a:pt x="1669" y="167"/>
                  </a:lnTo>
                  <a:lnTo>
                    <a:pt x="1664" y="181"/>
                  </a:lnTo>
                  <a:lnTo>
                    <a:pt x="1660" y="178"/>
                  </a:lnTo>
                  <a:cubicBezTo>
                    <a:pt x="1659" y="177"/>
                    <a:pt x="1658" y="176"/>
                    <a:pt x="1658" y="175"/>
                  </a:cubicBezTo>
                  <a:lnTo>
                    <a:pt x="1654" y="165"/>
                  </a:lnTo>
                  <a:lnTo>
                    <a:pt x="1654" y="166"/>
                  </a:lnTo>
                  <a:lnTo>
                    <a:pt x="1650" y="159"/>
                  </a:lnTo>
                  <a:lnTo>
                    <a:pt x="1657" y="163"/>
                  </a:lnTo>
                  <a:lnTo>
                    <a:pt x="1636" y="163"/>
                  </a:lnTo>
                  <a:lnTo>
                    <a:pt x="1624" y="163"/>
                  </a:lnTo>
                  <a:cubicBezTo>
                    <a:pt x="1620" y="163"/>
                    <a:pt x="1616" y="159"/>
                    <a:pt x="1616" y="155"/>
                  </a:cubicBezTo>
                  <a:lnTo>
                    <a:pt x="1616" y="128"/>
                  </a:lnTo>
                  <a:lnTo>
                    <a:pt x="1626" y="135"/>
                  </a:lnTo>
                  <a:lnTo>
                    <a:pt x="1609" y="139"/>
                  </a:lnTo>
                  <a:lnTo>
                    <a:pt x="1612" y="138"/>
                  </a:lnTo>
                  <a:lnTo>
                    <a:pt x="1596" y="148"/>
                  </a:lnTo>
                  <a:cubicBezTo>
                    <a:pt x="1595" y="148"/>
                    <a:pt x="1594" y="149"/>
                    <a:pt x="1594" y="149"/>
                  </a:cubicBezTo>
                  <a:lnTo>
                    <a:pt x="1569" y="156"/>
                  </a:lnTo>
                  <a:lnTo>
                    <a:pt x="1557" y="159"/>
                  </a:lnTo>
                  <a:cubicBezTo>
                    <a:pt x="1556" y="159"/>
                    <a:pt x="1555" y="159"/>
                    <a:pt x="1555" y="159"/>
                  </a:cubicBezTo>
                  <a:lnTo>
                    <a:pt x="1538" y="159"/>
                  </a:lnTo>
                  <a:cubicBezTo>
                    <a:pt x="1536" y="159"/>
                    <a:pt x="1535" y="159"/>
                    <a:pt x="1533" y="157"/>
                  </a:cubicBezTo>
                  <a:lnTo>
                    <a:pt x="1525" y="151"/>
                  </a:lnTo>
                  <a:cubicBezTo>
                    <a:pt x="1525" y="150"/>
                    <a:pt x="1524" y="150"/>
                    <a:pt x="1524" y="150"/>
                  </a:cubicBezTo>
                  <a:lnTo>
                    <a:pt x="1516" y="139"/>
                  </a:lnTo>
                  <a:cubicBezTo>
                    <a:pt x="1515" y="139"/>
                    <a:pt x="1515" y="138"/>
                    <a:pt x="1514" y="137"/>
                  </a:cubicBezTo>
                  <a:lnTo>
                    <a:pt x="1510" y="127"/>
                  </a:lnTo>
                  <a:lnTo>
                    <a:pt x="1516" y="132"/>
                  </a:lnTo>
                  <a:lnTo>
                    <a:pt x="1500" y="129"/>
                  </a:lnTo>
                  <a:lnTo>
                    <a:pt x="1505" y="128"/>
                  </a:lnTo>
                  <a:lnTo>
                    <a:pt x="1496" y="132"/>
                  </a:lnTo>
                  <a:cubicBezTo>
                    <a:pt x="1496" y="132"/>
                    <a:pt x="1495" y="132"/>
                    <a:pt x="1495" y="132"/>
                  </a:cubicBezTo>
                  <a:lnTo>
                    <a:pt x="1479" y="135"/>
                  </a:lnTo>
                  <a:cubicBezTo>
                    <a:pt x="1476" y="136"/>
                    <a:pt x="1474" y="135"/>
                    <a:pt x="1472" y="134"/>
                  </a:cubicBezTo>
                  <a:cubicBezTo>
                    <a:pt x="1470" y="132"/>
                    <a:pt x="1469" y="130"/>
                    <a:pt x="1469" y="128"/>
                  </a:cubicBezTo>
                  <a:lnTo>
                    <a:pt x="1469" y="124"/>
                  </a:lnTo>
                  <a:lnTo>
                    <a:pt x="1472" y="130"/>
                  </a:lnTo>
                  <a:lnTo>
                    <a:pt x="1468" y="127"/>
                  </a:lnTo>
                  <a:cubicBezTo>
                    <a:pt x="1466" y="125"/>
                    <a:pt x="1465" y="123"/>
                    <a:pt x="1465" y="121"/>
                  </a:cubicBezTo>
                  <a:cubicBezTo>
                    <a:pt x="1465" y="118"/>
                    <a:pt x="1466" y="116"/>
                    <a:pt x="1468" y="115"/>
                  </a:cubicBezTo>
                  <a:lnTo>
                    <a:pt x="1472" y="111"/>
                  </a:lnTo>
                  <a:cubicBezTo>
                    <a:pt x="1473" y="110"/>
                    <a:pt x="1474" y="110"/>
                    <a:pt x="1476" y="109"/>
                  </a:cubicBezTo>
                  <a:lnTo>
                    <a:pt x="1496" y="106"/>
                  </a:lnTo>
                  <a:lnTo>
                    <a:pt x="1491" y="110"/>
                  </a:lnTo>
                  <a:lnTo>
                    <a:pt x="1495" y="103"/>
                  </a:lnTo>
                  <a:lnTo>
                    <a:pt x="1499" y="96"/>
                  </a:lnTo>
                  <a:lnTo>
                    <a:pt x="1500" y="106"/>
                  </a:lnTo>
                  <a:lnTo>
                    <a:pt x="1496" y="103"/>
                  </a:lnTo>
                  <a:cubicBezTo>
                    <a:pt x="1495" y="102"/>
                    <a:pt x="1493" y="99"/>
                    <a:pt x="1493" y="97"/>
                  </a:cubicBezTo>
                  <a:lnTo>
                    <a:pt x="1493" y="93"/>
                  </a:lnTo>
                  <a:lnTo>
                    <a:pt x="1505" y="101"/>
                  </a:lnTo>
                  <a:lnTo>
                    <a:pt x="1464" y="121"/>
                  </a:lnTo>
                  <a:lnTo>
                    <a:pt x="1415" y="142"/>
                  </a:lnTo>
                  <a:lnTo>
                    <a:pt x="1419" y="134"/>
                  </a:lnTo>
                  <a:lnTo>
                    <a:pt x="1419" y="141"/>
                  </a:lnTo>
                  <a:cubicBezTo>
                    <a:pt x="1419" y="146"/>
                    <a:pt x="1416" y="149"/>
                    <a:pt x="1411" y="149"/>
                  </a:cubicBezTo>
                  <a:lnTo>
                    <a:pt x="1399" y="149"/>
                  </a:lnTo>
                  <a:cubicBezTo>
                    <a:pt x="1396" y="149"/>
                    <a:pt x="1393" y="147"/>
                    <a:pt x="1392" y="144"/>
                  </a:cubicBezTo>
                  <a:lnTo>
                    <a:pt x="1388" y="134"/>
                  </a:lnTo>
                  <a:lnTo>
                    <a:pt x="1390" y="137"/>
                  </a:lnTo>
                  <a:lnTo>
                    <a:pt x="1386" y="134"/>
                  </a:lnTo>
                  <a:lnTo>
                    <a:pt x="1389" y="135"/>
                  </a:lnTo>
                  <a:lnTo>
                    <a:pt x="1377" y="132"/>
                  </a:lnTo>
                  <a:lnTo>
                    <a:pt x="1379" y="132"/>
                  </a:lnTo>
                  <a:lnTo>
                    <a:pt x="1339" y="135"/>
                  </a:lnTo>
                  <a:cubicBezTo>
                    <a:pt x="1335" y="136"/>
                    <a:pt x="1332" y="134"/>
                    <a:pt x="1331" y="131"/>
                  </a:cubicBezTo>
                  <a:cubicBezTo>
                    <a:pt x="1329" y="128"/>
                    <a:pt x="1330" y="125"/>
                    <a:pt x="1332" y="122"/>
                  </a:cubicBezTo>
                  <a:lnTo>
                    <a:pt x="1356" y="95"/>
                  </a:lnTo>
                  <a:cubicBezTo>
                    <a:pt x="1357" y="94"/>
                    <a:pt x="1358" y="93"/>
                    <a:pt x="1359" y="93"/>
                  </a:cubicBezTo>
                  <a:lnTo>
                    <a:pt x="1376" y="86"/>
                  </a:lnTo>
                  <a:lnTo>
                    <a:pt x="1401" y="79"/>
                  </a:lnTo>
                  <a:lnTo>
                    <a:pt x="1421" y="72"/>
                  </a:lnTo>
                  <a:lnTo>
                    <a:pt x="1420" y="73"/>
                  </a:lnTo>
                  <a:lnTo>
                    <a:pt x="1436" y="63"/>
                  </a:lnTo>
                  <a:lnTo>
                    <a:pt x="1435" y="76"/>
                  </a:lnTo>
                  <a:lnTo>
                    <a:pt x="1431" y="72"/>
                  </a:lnTo>
                  <a:lnTo>
                    <a:pt x="1436" y="74"/>
                  </a:lnTo>
                  <a:lnTo>
                    <a:pt x="1432" y="74"/>
                  </a:lnTo>
                  <a:cubicBezTo>
                    <a:pt x="1430" y="74"/>
                    <a:pt x="1428" y="74"/>
                    <a:pt x="1427" y="72"/>
                  </a:cubicBezTo>
                  <a:lnTo>
                    <a:pt x="1423" y="69"/>
                  </a:lnTo>
                  <a:lnTo>
                    <a:pt x="1426" y="71"/>
                  </a:lnTo>
                  <a:lnTo>
                    <a:pt x="1410" y="67"/>
                  </a:lnTo>
                  <a:cubicBezTo>
                    <a:pt x="1408" y="67"/>
                    <a:pt x="1406" y="66"/>
                    <a:pt x="1405" y="64"/>
                  </a:cubicBezTo>
                  <a:lnTo>
                    <a:pt x="1401" y="57"/>
                  </a:lnTo>
                  <a:lnTo>
                    <a:pt x="1407" y="61"/>
                  </a:lnTo>
                  <a:lnTo>
                    <a:pt x="1403" y="61"/>
                  </a:lnTo>
                  <a:lnTo>
                    <a:pt x="1395" y="61"/>
                  </a:lnTo>
                  <a:lnTo>
                    <a:pt x="1379" y="61"/>
                  </a:lnTo>
                  <a:lnTo>
                    <a:pt x="1366" y="61"/>
                  </a:lnTo>
                  <a:lnTo>
                    <a:pt x="1358" y="61"/>
                  </a:lnTo>
                  <a:cubicBezTo>
                    <a:pt x="1358" y="61"/>
                    <a:pt x="1357" y="61"/>
                    <a:pt x="1357" y="61"/>
                  </a:cubicBezTo>
                  <a:lnTo>
                    <a:pt x="1340" y="57"/>
                  </a:lnTo>
                  <a:lnTo>
                    <a:pt x="1324" y="54"/>
                  </a:lnTo>
                  <a:cubicBezTo>
                    <a:pt x="1323" y="53"/>
                    <a:pt x="1321" y="53"/>
                    <a:pt x="1320" y="52"/>
                  </a:cubicBezTo>
                  <a:lnTo>
                    <a:pt x="1312" y="45"/>
                  </a:lnTo>
                  <a:lnTo>
                    <a:pt x="1315" y="47"/>
                  </a:lnTo>
                  <a:lnTo>
                    <a:pt x="1303" y="43"/>
                  </a:lnTo>
                  <a:lnTo>
                    <a:pt x="1310" y="42"/>
                  </a:lnTo>
                  <a:lnTo>
                    <a:pt x="1306" y="45"/>
                  </a:lnTo>
                  <a:lnTo>
                    <a:pt x="1302" y="49"/>
                  </a:lnTo>
                  <a:lnTo>
                    <a:pt x="1298" y="52"/>
                  </a:lnTo>
                  <a:lnTo>
                    <a:pt x="1294" y="55"/>
                  </a:lnTo>
                  <a:cubicBezTo>
                    <a:pt x="1291" y="58"/>
                    <a:pt x="1287" y="58"/>
                    <a:pt x="1284" y="55"/>
                  </a:cubicBezTo>
                  <a:lnTo>
                    <a:pt x="1280" y="52"/>
                  </a:lnTo>
                  <a:lnTo>
                    <a:pt x="1283" y="54"/>
                  </a:lnTo>
                  <a:lnTo>
                    <a:pt x="1270" y="50"/>
                  </a:lnTo>
                  <a:lnTo>
                    <a:pt x="1272" y="50"/>
                  </a:lnTo>
                  <a:lnTo>
                    <a:pt x="1264" y="50"/>
                  </a:lnTo>
                  <a:cubicBezTo>
                    <a:pt x="1264" y="50"/>
                    <a:pt x="1263" y="50"/>
                    <a:pt x="1262" y="50"/>
                  </a:cubicBezTo>
                  <a:lnTo>
                    <a:pt x="1250" y="47"/>
                  </a:lnTo>
                  <a:lnTo>
                    <a:pt x="1252" y="47"/>
                  </a:lnTo>
                  <a:lnTo>
                    <a:pt x="1244" y="47"/>
                  </a:lnTo>
                  <a:cubicBezTo>
                    <a:pt x="1241" y="47"/>
                    <a:pt x="1238" y="45"/>
                    <a:pt x="1237" y="43"/>
                  </a:cubicBezTo>
                  <a:lnTo>
                    <a:pt x="1228" y="26"/>
                  </a:lnTo>
                  <a:lnTo>
                    <a:pt x="1224" y="15"/>
                  </a:lnTo>
                  <a:lnTo>
                    <a:pt x="1226" y="18"/>
                  </a:lnTo>
                  <a:lnTo>
                    <a:pt x="1222" y="15"/>
                  </a:lnTo>
                  <a:lnTo>
                    <a:pt x="1227" y="16"/>
                  </a:lnTo>
                  <a:lnTo>
                    <a:pt x="1219" y="16"/>
                  </a:lnTo>
                  <a:lnTo>
                    <a:pt x="1227" y="8"/>
                  </a:lnTo>
                  <a:lnTo>
                    <a:pt x="1227" y="15"/>
                  </a:lnTo>
                  <a:lnTo>
                    <a:pt x="1227" y="22"/>
                  </a:lnTo>
                  <a:cubicBezTo>
                    <a:pt x="1227" y="24"/>
                    <a:pt x="1226" y="26"/>
                    <a:pt x="1225" y="28"/>
                  </a:cubicBezTo>
                  <a:cubicBezTo>
                    <a:pt x="1223" y="29"/>
                    <a:pt x="1221" y="30"/>
                    <a:pt x="1219" y="30"/>
                  </a:cubicBezTo>
                  <a:lnTo>
                    <a:pt x="107" y="27"/>
                  </a:lnTo>
                  <a:lnTo>
                    <a:pt x="115" y="19"/>
                  </a:lnTo>
                  <a:lnTo>
                    <a:pt x="115" y="25"/>
                  </a:lnTo>
                  <a:cubicBezTo>
                    <a:pt x="115" y="26"/>
                    <a:pt x="114" y="28"/>
                    <a:pt x="114" y="28"/>
                  </a:cubicBezTo>
                  <a:lnTo>
                    <a:pt x="110" y="39"/>
                  </a:lnTo>
                  <a:lnTo>
                    <a:pt x="111" y="36"/>
                  </a:lnTo>
                  <a:lnTo>
                    <a:pt x="111" y="42"/>
                  </a:lnTo>
                  <a:lnTo>
                    <a:pt x="111" y="46"/>
                  </a:lnTo>
                  <a:cubicBezTo>
                    <a:pt x="111" y="47"/>
                    <a:pt x="110" y="49"/>
                    <a:pt x="109" y="50"/>
                  </a:cubicBezTo>
                  <a:lnTo>
                    <a:pt x="105" y="57"/>
                  </a:lnTo>
                  <a:lnTo>
                    <a:pt x="106" y="55"/>
                  </a:lnTo>
                  <a:lnTo>
                    <a:pt x="102" y="69"/>
                  </a:lnTo>
                  <a:cubicBezTo>
                    <a:pt x="101" y="72"/>
                    <a:pt x="97" y="75"/>
                    <a:pt x="93" y="74"/>
                  </a:cubicBezTo>
                  <a:lnTo>
                    <a:pt x="7" y="61"/>
                  </a:lnTo>
                  <a:lnTo>
                    <a:pt x="16" y="50"/>
                  </a:lnTo>
                  <a:lnTo>
                    <a:pt x="20" y="64"/>
                  </a:lnTo>
                  <a:lnTo>
                    <a:pt x="24" y="78"/>
                  </a:lnTo>
                  <a:lnTo>
                    <a:pt x="23" y="75"/>
                  </a:lnTo>
                  <a:lnTo>
                    <a:pt x="43" y="98"/>
                  </a:lnTo>
                  <a:lnTo>
                    <a:pt x="56" y="116"/>
                  </a:lnTo>
                  <a:lnTo>
                    <a:pt x="64" y="130"/>
                  </a:lnTo>
                  <a:cubicBezTo>
                    <a:pt x="65" y="131"/>
                    <a:pt x="66" y="133"/>
                    <a:pt x="66" y="134"/>
                  </a:cubicBezTo>
                  <a:lnTo>
                    <a:pt x="66" y="145"/>
                  </a:lnTo>
                  <a:cubicBezTo>
                    <a:pt x="66" y="146"/>
                    <a:pt x="65" y="148"/>
                    <a:pt x="64" y="150"/>
                  </a:cubicBezTo>
                  <a:lnTo>
                    <a:pt x="56" y="160"/>
                  </a:lnTo>
                  <a:lnTo>
                    <a:pt x="57" y="158"/>
                  </a:lnTo>
                  <a:lnTo>
                    <a:pt x="49" y="178"/>
                  </a:lnTo>
                  <a:lnTo>
                    <a:pt x="49" y="174"/>
                  </a:lnTo>
                  <a:lnTo>
                    <a:pt x="53" y="205"/>
                  </a:lnTo>
                  <a:lnTo>
                    <a:pt x="57" y="225"/>
                  </a:lnTo>
                  <a:cubicBezTo>
                    <a:pt x="57" y="225"/>
                    <a:pt x="57" y="226"/>
                    <a:pt x="57" y="226"/>
                  </a:cubicBezTo>
                  <a:lnTo>
                    <a:pt x="57" y="243"/>
                  </a:lnTo>
                  <a:cubicBezTo>
                    <a:pt x="57" y="244"/>
                    <a:pt x="57" y="244"/>
                    <a:pt x="57" y="245"/>
                  </a:cubicBezTo>
                  <a:lnTo>
                    <a:pt x="45" y="303"/>
                  </a:lnTo>
                  <a:lnTo>
                    <a:pt x="41" y="336"/>
                  </a:lnTo>
                  <a:lnTo>
                    <a:pt x="41" y="349"/>
                  </a:lnTo>
                  <a:lnTo>
                    <a:pt x="41" y="347"/>
                  </a:lnTo>
                  <a:lnTo>
                    <a:pt x="45" y="364"/>
                  </a:lnTo>
                  <a:lnTo>
                    <a:pt x="40" y="358"/>
                  </a:lnTo>
                  <a:lnTo>
                    <a:pt x="48" y="362"/>
                  </a:lnTo>
                  <a:lnTo>
                    <a:pt x="61" y="369"/>
                  </a:lnTo>
                  <a:cubicBezTo>
                    <a:pt x="65" y="371"/>
                    <a:pt x="67" y="375"/>
                    <a:pt x="65" y="379"/>
                  </a:cubicBezTo>
                  <a:lnTo>
                    <a:pt x="57" y="396"/>
                  </a:lnTo>
                  <a:lnTo>
                    <a:pt x="57" y="393"/>
                  </a:lnTo>
                  <a:lnTo>
                    <a:pt x="57" y="403"/>
                  </a:lnTo>
                  <a:lnTo>
                    <a:pt x="54" y="397"/>
                  </a:lnTo>
                  <a:lnTo>
                    <a:pt x="63" y="404"/>
                  </a:lnTo>
                  <a:cubicBezTo>
                    <a:pt x="65" y="406"/>
                    <a:pt x="66" y="410"/>
                    <a:pt x="65" y="413"/>
                  </a:cubicBezTo>
                  <a:lnTo>
                    <a:pt x="45" y="464"/>
                  </a:lnTo>
                  <a:lnTo>
                    <a:pt x="42" y="455"/>
                  </a:lnTo>
                  <a:lnTo>
                    <a:pt x="50" y="461"/>
                  </a:lnTo>
                  <a:lnTo>
                    <a:pt x="63" y="472"/>
                  </a:lnTo>
                  <a:cubicBezTo>
                    <a:pt x="64" y="473"/>
                    <a:pt x="65" y="474"/>
                    <a:pt x="65" y="476"/>
                  </a:cubicBezTo>
                  <a:lnTo>
                    <a:pt x="69" y="489"/>
                  </a:lnTo>
                  <a:cubicBezTo>
                    <a:pt x="70" y="490"/>
                    <a:pt x="70" y="491"/>
                    <a:pt x="70" y="491"/>
                  </a:cubicBezTo>
                  <a:lnTo>
                    <a:pt x="70" y="505"/>
                  </a:lnTo>
                  <a:lnTo>
                    <a:pt x="69" y="501"/>
                  </a:lnTo>
                  <a:lnTo>
                    <a:pt x="73" y="508"/>
                  </a:lnTo>
                  <a:cubicBezTo>
                    <a:pt x="73" y="508"/>
                    <a:pt x="73" y="509"/>
                    <a:pt x="74" y="510"/>
                  </a:cubicBezTo>
                  <a:lnTo>
                    <a:pt x="78" y="527"/>
                  </a:lnTo>
                  <a:lnTo>
                    <a:pt x="76" y="524"/>
                  </a:lnTo>
                  <a:lnTo>
                    <a:pt x="105" y="565"/>
                  </a:lnTo>
                  <a:lnTo>
                    <a:pt x="95" y="562"/>
                  </a:lnTo>
                  <a:lnTo>
                    <a:pt x="104" y="559"/>
                  </a:lnTo>
                  <a:lnTo>
                    <a:pt x="99" y="566"/>
                  </a:lnTo>
                  <a:lnTo>
                    <a:pt x="99" y="559"/>
                  </a:lnTo>
                  <a:lnTo>
                    <a:pt x="99" y="556"/>
                  </a:lnTo>
                  <a:cubicBezTo>
                    <a:pt x="99" y="552"/>
                    <a:pt x="102" y="548"/>
                    <a:pt x="107" y="548"/>
                  </a:cubicBezTo>
                  <a:lnTo>
                    <a:pt x="111" y="548"/>
                  </a:lnTo>
                  <a:cubicBezTo>
                    <a:pt x="113" y="548"/>
                    <a:pt x="114" y="549"/>
                    <a:pt x="116" y="550"/>
                  </a:cubicBezTo>
                  <a:lnTo>
                    <a:pt x="120" y="553"/>
                  </a:lnTo>
                  <a:lnTo>
                    <a:pt x="115" y="551"/>
                  </a:lnTo>
                  <a:lnTo>
                    <a:pt x="123" y="551"/>
                  </a:lnTo>
                  <a:lnTo>
                    <a:pt x="127" y="551"/>
                  </a:lnTo>
                  <a:cubicBezTo>
                    <a:pt x="130" y="551"/>
                    <a:pt x="133" y="553"/>
                    <a:pt x="134" y="556"/>
                  </a:cubicBezTo>
                  <a:cubicBezTo>
                    <a:pt x="135" y="558"/>
                    <a:pt x="135" y="561"/>
                    <a:pt x="134" y="564"/>
                  </a:cubicBezTo>
                  <a:lnTo>
                    <a:pt x="130" y="570"/>
                  </a:lnTo>
                  <a:lnTo>
                    <a:pt x="131" y="566"/>
                  </a:lnTo>
                  <a:lnTo>
                    <a:pt x="131" y="576"/>
                  </a:lnTo>
                  <a:cubicBezTo>
                    <a:pt x="131" y="578"/>
                    <a:pt x="130" y="580"/>
                    <a:pt x="129" y="581"/>
                  </a:cubicBezTo>
                  <a:lnTo>
                    <a:pt x="121" y="592"/>
                  </a:lnTo>
                  <a:lnTo>
                    <a:pt x="122" y="590"/>
                  </a:lnTo>
                  <a:lnTo>
                    <a:pt x="118" y="600"/>
                  </a:lnTo>
                  <a:lnTo>
                    <a:pt x="112" y="589"/>
                  </a:lnTo>
                  <a:lnTo>
                    <a:pt x="145" y="596"/>
                  </a:lnTo>
                  <a:cubicBezTo>
                    <a:pt x="147" y="596"/>
                    <a:pt x="150" y="598"/>
                    <a:pt x="151" y="600"/>
                  </a:cubicBezTo>
                  <a:cubicBezTo>
                    <a:pt x="152" y="602"/>
                    <a:pt x="152" y="605"/>
                    <a:pt x="151" y="607"/>
                  </a:cubicBezTo>
                  <a:lnTo>
                    <a:pt x="142" y="624"/>
                  </a:lnTo>
                  <a:lnTo>
                    <a:pt x="138" y="632"/>
                  </a:lnTo>
                  <a:lnTo>
                    <a:pt x="139" y="627"/>
                  </a:lnTo>
                  <a:lnTo>
                    <a:pt x="139" y="641"/>
                  </a:lnTo>
                  <a:lnTo>
                    <a:pt x="136" y="635"/>
                  </a:lnTo>
                  <a:lnTo>
                    <a:pt x="144" y="642"/>
                  </a:lnTo>
                  <a:lnTo>
                    <a:pt x="164" y="655"/>
                  </a:lnTo>
                  <a:lnTo>
                    <a:pt x="185" y="672"/>
                  </a:lnTo>
                  <a:cubicBezTo>
                    <a:pt x="188" y="675"/>
                    <a:pt x="189" y="679"/>
                    <a:pt x="187" y="683"/>
                  </a:cubicBezTo>
                  <a:lnTo>
                    <a:pt x="183" y="689"/>
                  </a:lnTo>
                  <a:cubicBezTo>
                    <a:pt x="182" y="691"/>
                    <a:pt x="181" y="692"/>
                    <a:pt x="179" y="693"/>
                  </a:cubicBezTo>
                  <a:lnTo>
                    <a:pt x="171" y="696"/>
                  </a:lnTo>
                  <a:lnTo>
                    <a:pt x="173" y="683"/>
                  </a:lnTo>
                  <a:lnTo>
                    <a:pt x="185" y="693"/>
                  </a:lnTo>
                  <a:lnTo>
                    <a:pt x="194" y="700"/>
                  </a:lnTo>
                  <a:cubicBezTo>
                    <a:pt x="195" y="701"/>
                    <a:pt x="196" y="703"/>
                    <a:pt x="196" y="706"/>
                  </a:cubicBezTo>
                  <a:lnTo>
                    <a:pt x="196" y="713"/>
                  </a:lnTo>
                  <a:lnTo>
                    <a:pt x="196" y="736"/>
                  </a:lnTo>
                  <a:lnTo>
                    <a:pt x="188" y="728"/>
                  </a:lnTo>
                  <a:lnTo>
                    <a:pt x="197" y="728"/>
                  </a:lnTo>
                  <a:lnTo>
                    <a:pt x="189" y="736"/>
                  </a:lnTo>
                  <a:lnTo>
                    <a:pt x="189" y="733"/>
                  </a:lnTo>
                  <a:cubicBezTo>
                    <a:pt x="189" y="728"/>
                    <a:pt x="192" y="725"/>
                    <a:pt x="197" y="725"/>
                  </a:cubicBezTo>
                  <a:lnTo>
                    <a:pt x="201" y="725"/>
                  </a:lnTo>
                  <a:cubicBezTo>
                    <a:pt x="202" y="725"/>
                    <a:pt x="202" y="725"/>
                    <a:pt x="203" y="725"/>
                  </a:cubicBezTo>
                  <a:lnTo>
                    <a:pt x="252" y="742"/>
                  </a:lnTo>
                  <a:cubicBezTo>
                    <a:pt x="256" y="743"/>
                    <a:pt x="258" y="747"/>
                    <a:pt x="258" y="750"/>
                  </a:cubicBezTo>
                  <a:lnTo>
                    <a:pt x="258" y="764"/>
                  </a:lnTo>
                  <a:lnTo>
                    <a:pt x="250" y="756"/>
                  </a:lnTo>
                  <a:lnTo>
                    <a:pt x="258" y="756"/>
                  </a:lnTo>
                  <a:lnTo>
                    <a:pt x="262" y="756"/>
                  </a:lnTo>
                  <a:lnTo>
                    <a:pt x="257" y="757"/>
                  </a:lnTo>
                  <a:lnTo>
                    <a:pt x="261" y="754"/>
                  </a:lnTo>
                  <a:cubicBezTo>
                    <a:pt x="262" y="753"/>
                    <a:pt x="264" y="752"/>
                    <a:pt x="266" y="752"/>
                  </a:cubicBezTo>
                  <a:lnTo>
                    <a:pt x="270" y="752"/>
                  </a:lnTo>
                  <a:cubicBezTo>
                    <a:pt x="273" y="752"/>
                    <a:pt x="275" y="753"/>
                    <a:pt x="277" y="755"/>
                  </a:cubicBezTo>
                  <a:lnTo>
                    <a:pt x="285" y="765"/>
                  </a:lnTo>
                  <a:lnTo>
                    <a:pt x="297" y="783"/>
                  </a:lnTo>
                  <a:lnTo>
                    <a:pt x="292" y="780"/>
                  </a:lnTo>
                  <a:lnTo>
                    <a:pt x="309" y="783"/>
                  </a:lnTo>
                  <a:cubicBezTo>
                    <a:pt x="311" y="783"/>
                    <a:pt x="313" y="785"/>
                    <a:pt x="314" y="787"/>
                  </a:cubicBezTo>
                  <a:lnTo>
                    <a:pt x="318" y="793"/>
                  </a:lnTo>
                  <a:cubicBezTo>
                    <a:pt x="319" y="795"/>
                    <a:pt x="319" y="796"/>
                    <a:pt x="319" y="798"/>
                  </a:cubicBezTo>
                  <a:lnTo>
                    <a:pt x="319" y="811"/>
                  </a:lnTo>
                  <a:lnTo>
                    <a:pt x="311" y="803"/>
                  </a:lnTo>
                  <a:lnTo>
                    <a:pt x="421" y="796"/>
                  </a:lnTo>
                  <a:cubicBezTo>
                    <a:pt x="423" y="796"/>
                    <a:pt x="425" y="797"/>
                    <a:pt x="427" y="799"/>
                  </a:cubicBezTo>
                  <a:cubicBezTo>
                    <a:pt x="429" y="800"/>
                    <a:pt x="430" y="802"/>
                    <a:pt x="430" y="804"/>
                  </a:cubicBezTo>
                  <a:lnTo>
                    <a:pt x="430" y="815"/>
                  </a:lnTo>
                  <a:lnTo>
                    <a:pt x="425" y="807"/>
                  </a:lnTo>
                  <a:lnTo>
                    <a:pt x="531" y="855"/>
                  </a:lnTo>
                  <a:lnTo>
                    <a:pt x="528" y="854"/>
                  </a:lnTo>
                  <a:lnTo>
                    <a:pt x="659" y="861"/>
                  </a:lnTo>
                  <a:lnTo>
                    <a:pt x="651" y="868"/>
                  </a:lnTo>
                  <a:lnTo>
                    <a:pt x="655" y="844"/>
                  </a:lnTo>
                  <a:cubicBezTo>
                    <a:pt x="656" y="840"/>
                    <a:pt x="659" y="837"/>
                    <a:pt x="663" y="837"/>
                  </a:cubicBezTo>
                  <a:lnTo>
                    <a:pt x="741" y="837"/>
                  </a:lnTo>
                  <a:cubicBezTo>
                    <a:pt x="742" y="837"/>
                    <a:pt x="744" y="838"/>
                    <a:pt x="745" y="838"/>
                  </a:cubicBezTo>
                  <a:lnTo>
                    <a:pt x="761" y="849"/>
                  </a:lnTo>
                  <a:cubicBezTo>
                    <a:pt x="762" y="849"/>
                    <a:pt x="763" y="850"/>
                    <a:pt x="764" y="851"/>
                  </a:cubicBezTo>
                  <a:lnTo>
                    <a:pt x="772" y="865"/>
                  </a:lnTo>
                  <a:lnTo>
                    <a:pt x="770" y="863"/>
                  </a:lnTo>
                  <a:lnTo>
                    <a:pt x="778" y="870"/>
                  </a:lnTo>
                  <a:lnTo>
                    <a:pt x="787" y="876"/>
                  </a:lnTo>
                  <a:lnTo>
                    <a:pt x="802" y="886"/>
                  </a:lnTo>
                  <a:lnTo>
                    <a:pt x="815" y="897"/>
                  </a:lnTo>
                  <a:lnTo>
                    <a:pt x="814" y="896"/>
                  </a:lnTo>
                  <a:lnTo>
                    <a:pt x="826" y="903"/>
                  </a:lnTo>
                  <a:cubicBezTo>
                    <a:pt x="829" y="904"/>
                    <a:pt x="830" y="907"/>
                    <a:pt x="830" y="910"/>
                  </a:cubicBezTo>
                  <a:lnTo>
                    <a:pt x="830" y="923"/>
                  </a:lnTo>
                  <a:lnTo>
                    <a:pt x="830" y="930"/>
                  </a:lnTo>
                  <a:lnTo>
                    <a:pt x="829" y="926"/>
                  </a:lnTo>
                  <a:lnTo>
                    <a:pt x="833" y="933"/>
                  </a:lnTo>
                  <a:lnTo>
                    <a:pt x="833" y="932"/>
                  </a:lnTo>
                  <a:lnTo>
                    <a:pt x="845" y="945"/>
                  </a:lnTo>
                  <a:lnTo>
                    <a:pt x="840" y="943"/>
                  </a:lnTo>
                  <a:lnTo>
                    <a:pt x="861" y="946"/>
                  </a:lnTo>
                  <a:cubicBezTo>
                    <a:pt x="861" y="946"/>
                    <a:pt x="862" y="946"/>
                    <a:pt x="862" y="947"/>
                  </a:cubicBezTo>
                  <a:lnTo>
                    <a:pt x="871" y="950"/>
                  </a:lnTo>
                  <a:lnTo>
                    <a:pt x="864" y="950"/>
                  </a:lnTo>
                  <a:lnTo>
                    <a:pt x="873" y="947"/>
                  </a:lnTo>
                  <a:lnTo>
                    <a:pt x="871" y="948"/>
                  </a:lnTo>
                  <a:lnTo>
                    <a:pt x="875" y="944"/>
                  </a:lnTo>
                  <a:cubicBezTo>
                    <a:pt x="875" y="944"/>
                    <a:pt x="876" y="944"/>
                    <a:pt x="877" y="943"/>
                  </a:cubicBezTo>
                  <a:lnTo>
                    <a:pt x="885" y="940"/>
                  </a:lnTo>
                  <a:lnTo>
                    <a:pt x="881" y="944"/>
                  </a:lnTo>
                  <a:lnTo>
                    <a:pt x="889" y="927"/>
                  </a:lnTo>
                  <a:cubicBezTo>
                    <a:pt x="889" y="926"/>
                    <a:pt x="890" y="925"/>
                    <a:pt x="891" y="924"/>
                  </a:cubicBezTo>
                  <a:lnTo>
                    <a:pt x="895" y="921"/>
                  </a:lnTo>
                  <a:cubicBezTo>
                    <a:pt x="897" y="919"/>
                    <a:pt x="898" y="919"/>
                    <a:pt x="900" y="919"/>
                  </a:cubicBezTo>
                  <a:lnTo>
                    <a:pt x="904" y="919"/>
                  </a:lnTo>
                  <a:cubicBezTo>
                    <a:pt x="905" y="919"/>
                    <a:pt x="906" y="919"/>
                    <a:pt x="907" y="919"/>
                  </a:cubicBezTo>
                  <a:lnTo>
                    <a:pt x="916" y="923"/>
                  </a:lnTo>
                  <a:lnTo>
                    <a:pt x="914" y="922"/>
                  </a:lnTo>
                  <a:lnTo>
                    <a:pt x="934" y="926"/>
                  </a:lnTo>
                  <a:lnTo>
                    <a:pt x="933" y="926"/>
                  </a:lnTo>
                  <a:lnTo>
                    <a:pt x="941" y="926"/>
                  </a:lnTo>
                  <a:cubicBezTo>
                    <a:pt x="943" y="926"/>
                    <a:pt x="945" y="926"/>
                    <a:pt x="946" y="927"/>
                  </a:cubicBezTo>
                  <a:lnTo>
                    <a:pt x="958" y="938"/>
                  </a:lnTo>
                  <a:lnTo>
                    <a:pt x="967" y="944"/>
                  </a:lnTo>
                  <a:cubicBezTo>
                    <a:pt x="967" y="945"/>
                    <a:pt x="967" y="945"/>
                    <a:pt x="968" y="946"/>
                  </a:cubicBezTo>
                  <a:lnTo>
                    <a:pt x="984" y="966"/>
                  </a:lnTo>
                  <a:lnTo>
                    <a:pt x="992" y="976"/>
                  </a:lnTo>
                  <a:cubicBezTo>
                    <a:pt x="993" y="978"/>
                    <a:pt x="994" y="979"/>
                    <a:pt x="994" y="981"/>
                  </a:cubicBezTo>
                  <a:lnTo>
                    <a:pt x="994" y="988"/>
                  </a:lnTo>
                  <a:lnTo>
                    <a:pt x="993" y="985"/>
                  </a:lnTo>
                  <a:lnTo>
                    <a:pt x="1001" y="1002"/>
                  </a:lnTo>
                  <a:lnTo>
                    <a:pt x="999" y="999"/>
                  </a:lnTo>
                  <a:lnTo>
                    <a:pt x="1012" y="1009"/>
                  </a:lnTo>
                  <a:cubicBezTo>
                    <a:pt x="1012" y="1010"/>
                    <a:pt x="1013" y="1010"/>
                    <a:pt x="1013" y="1011"/>
                  </a:cubicBezTo>
                  <a:lnTo>
                    <a:pt x="1017" y="1018"/>
                  </a:lnTo>
                  <a:lnTo>
                    <a:pt x="1016" y="1016"/>
                  </a:lnTo>
                  <a:lnTo>
                    <a:pt x="1024" y="1023"/>
                  </a:lnTo>
                  <a:cubicBezTo>
                    <a:pt x="1026" y="1024"/>
                    <a:pt x="1027" y="1026"/>
                    <a:pt x="1027" y="1029"/>
                  </a:cubicBezTo>
                  <a:lnTo>
                    <a:pt x="1027" y="1032"/>
                  </a:lnTo>
                  <a:lnTo>
                    <a:pt x="1026" y="1028"/>
                  </a:lnTo>
                  <a:lnTo>
                    <a:pt x="1030" y="1035"/>
                  </a:lnTo>
                  <a:cubicBezTo>
                    <a:pt x="1030" y="1035"/>
                    <a:pt x="1030" y="1036"/>
                    <a:pt x="1030" y="1036"/>
                  </a:cubicBezTo>
                  <a:lnTo>
                    <a:pt x="1039" y="1060"/>
                  </a:lnTo>
                  <a:lnTo>
                    <a:pt x="1043" y="1070"/>
                  </a:lnTo>
                  <a:lnTo>
                    <a:pt x="1047" y="1080"/>
                  </a:lnTo>
                  <a:lnTo>
                    <a:pt x="1043" y="1076"/>
                  </a:lnTo>
                  <a:lnTo>
                    <a:pt x="1055" y="1083"/>
                  </a:lnTo>
                  <a:lnTo>
                    <a:pt x="1071" y="1089"/>
                  </a:lnTo>
                  <a:lnTo>
                    <a:pt x="1069" y="1089"/>
                  </a:lnTo>
                  <a:lnTo>
                    <a:pt x="1090" y="1092"/>
                  </a:lnTo>
                  <a:cubicBezTo>
                    <a:pt x="1090" y="1092"/>
                    <a:pt x="1091" y="1093"/>
                    <a:pt x="1091" y="1093"/>
                  </a:cubicBezTo>
                  <a:lnTo>
                    <a:pt x="1100" y="1096"/>
                  </a:lnTo>
                  <a:cubicBezTo>
                    <a:pt x="1101" y="1097"/>
                    <a:pt x="1103" y="1098"/>
                    <a:pt x="1103" y="1100"/>
                  </a:cubicBezTo>
                  <a:lnTo>
                    <a:pt x="1107" y="1106"/>
                  </a:lnTo>
                  <a:lnTo>
                    <a:pt x="1106" y="1104"/>
                  </a:lnTo>
                  <a:lnTo>
                    <a:pt x="1110" y="1108"/>
                  </a:lnTo>
                  <a:lnTo>
                    <a:pt x="1105" y="1106"/>
                  </a:lnTo>
                  <a:lnTo>
                    <a:pt x="1113" y="1106"/>
                  </a:lnTo>
                  <a:lnTo>
                    <a:pt x="1106" y="1118"/>
                  </a:lnTo>
                  <a:lnTo>
                    <a:pt x="1090" y="1091"/>
                  </a:lnTo>
                  <a:cubicBezTo>
                    <a:pt x="1088" y="1089"/>
                    <a:pt x="1088" y="1086"/>
                    <a:pt x="1089" y="1084"/>
                  </a:cubicBezTo>
                  <a:lnTo>
                    <a:pt x="1093" y="1073"/>
                  </a:lnTo>
                  <a:lnTo>
                    <a:pt x="1093" y="1076"/>
                  </a:lnTo>
                  <a:lnTo>
                    <a:pt x="1093" y="1070"/>
                  </a:lnTo>
                  <a:lnTo>
                    <a:pt x="1093" y="1072"/>
                  </a:lnTo>
                  <a:lnTo>
                    <a:pt x="1089" y="1058"/>
                  </a:lnTo>
                  <a:cubicBezTo>
                    <a:pt x="1088" y="1056"/>
                    <a:pt x="1089" y="1053"/>
                    <a:pt x="1090" y="1051"/>
                  </a:cubicBezTo>
                  <a:cubicBezTo>
                    <a:pt x="1092" y="1049"/>
                    <a:pt x="1094" y="1048"/>
                    <a:pt x="1097" y="1048"/>
                  </a:cubicBezTo>
                  <a:lnTo>
                    <a:pt x="1109" y="1048"/>
                  </a:lnTo>
                  <a:lnTo>
                    <a:pt x="1101" y="1056"/>
                  </a:lnTo>
                  <a:lnTo>
                    <a:pt x="1101" y="1042"/>
                  </a:lnTo>
                  <a:lnTo>
                    <a:pt x="1101" y="1036"/>
                  </a:lnTo>
                  <a:lnTo>
                    <a:pt x="1101" y="1032"/>
                  </a:lnTo>
                  <a:cubicBezTo>
                    <a:pt x="1101" y="1029"/>
                    <a:pt x="1103" y="1025"/>
                    <a:pt x="1107" y="1025"/>
                  </a:cubicBezTo>
                  <a:lnTo>
                    <a:pt x="1119" y="1021"/>
                  </a:lnTo>
                  <a:lnTo>
                    <a:pt x="1117" y="1022"/>
                  </a:lnTo>
                  <a:lnTo>
                    <a:pt x="1129" y="1015"/>
                  </a:lnTo>
                  <a:lnTo>
                    <a:pt x="1138" y="1011"/>
                  </a:lnTo>
                  <a:cubicBezTo>
                    <a:pt x="1139" y="1011"/>
                    <a:pt x="1139" y="1011"/>
                    <a:pt x="1140" y="1011"/>
                  </a:cubicBezTo>
                  <a:lnTo>
                    <a:pt x="1156" y="1007"/>
                  </a:lnTo>
                  <a:lnTo>
                    <a:pt x="1150" y="1015"/>
                  </a:lnTo>
                  <a:lnTo>
                    <a:pt x="1150" y="1012"/>
                  </a:lnTo>
                  <a:lnTo>
                    <a:pt x="1150" y="1005"/>
                  </a:lnTo>
                  <a:lnTo>
                    <a:pt x="1150" y="1002"/>
                  </a:lnTo>
                  <a:cubicBezTo>
                    <a:pt x="1150" y="999"/>
                    <a:pt x="1151" y="997"/>
                    <a:pt x="1153" y="995"/>
                  </a:cubicBezTo>
                  <a:lnTo>
                    <a:pt x="1157" y="992"/>
                  </a:lnTo>
                  <a:lnTo>
                    <a:pt x="1165" y="985"/>
                  </a:lnTo>
                  <a:cubicBezTo>
                    <a:pt x="1166" y="984"/>
                    <a:pt x="1168" y="983"/>
                    <a:pt x="1170" y="983"/>
                  </a:cubicBezTo>
                  <a:lnTo>
                    <a:pt x="1178" y="983"/>
                  </a:lnTo>
                  <a:lnTo>
                    <a:pt x="1187" y="983"/>
                  </a:lnTo>
                  <a:lnTo>
                    <a:pt x="1183" y="984"/>
                  </a:lnTo>
                  <a:lnTo>
                    <a:pt x="1192" y="981"/>
                  </a:lnTo>
                  <a:lnTo>
                    <a:pt x="1187" y="985"/>
                  </a:lnTo>
                  <a:lnTo>
                    <a:pt x="1204" y="951"/>
                  </a:lnTo>
                  <a:cubicBezTo>
                    <a:pt x="1206" y="947"/>
                    <a:pt x="1209" y="945"/>
                    <a:pt x="1213" y="946"/>
                  </a:cubicBezTo>
                  <a:lnTo>
                    <a:pt x="1225" y="950"/>
                  </a:lnTo>
                  <a:lnTo>
                    <a:pt x="1223" y="949"/>
                  </a:lnTo>
                  <a:lnTo>
                    <a:pt x="1236" y="949"/>
                  </a:lnTo>
                  <a:lnTo>
                    <a:pt x="1234" y="950"/>
                  </a:lnTo>
                  <a:lnTo>
                    <a:pt x="1250" y="946"/>
                  </a:lnTo>
                  <a:lnTo>
                    <a:pt x="1247" y="948"/>
                  </a:lnTo>
                  <a:lnTo>
                    <a:pt x="1255" y="941"/>
                  </a:lnTo>
                  <a:lnTo>
                    <a:pt x="1267" y="931"/>
                  </a:lnTo>
                  <a:cubicBezTo>
                    <a:pt x="1268" y="931"/>
                    <a:pt x="1268" y="930"/>
                    <a:pt x="1269" y="930"/>
                  </a:cubicBezTo>
                  <a:lnTo>
                    <a:pt x="1281" y="923"/>
                  </a:lnTo>
                  <a:cubicBezTo>
                    <a:pt x="1282" y="922"/>
                    <a:pt x="1284" y="922"/>
                    <a:pt x="1286" y="922"/>
                  </a:cubicBezTo>
                  <a:lnTo>
                    <a:pt x="1303" y="926"/>
                  </a:lnTo>
                  <a:cubicBezTo>
                    <a:pt x="1303" y="926"/>
                    <a:pt x="1304" y="926"/>
                    <a:pt x="1304" y="926"/>
                  </a:cubicBezTo>
                  <a:lnTo>
                    <a:pt x="1329" y="936"/>
                  </a:lnTo>
                  <a:lnTo>
                    <a:pt x="1365" y="946"/>
                  </a:lnTo>
                  <a:cubicBezTo>
                    <a:pt x="1367" y="947"/>
                    <a:pt x="1368" y="948"/>
                    <a:pt x="1369" y="950"/>
                  </a:cubicBezTo>
                  <a:lnTo>
                    <a:pt x="1373" y="957"/>
                  </a:lnTo>
                  <a:cubicBezTo>
                    <a:pt x="1374" y="958"/>
                    <a:pt x="1375" y="959"/>
                    <a:pt x="1375" y="961"/>
                  </a:cubicBezTo>
                  <a:lnTo>
                    <a:pt x="1375" y="964"/>
                  </a:lnTo>
                  <a:lnTo>
                    <a:pt x="1373" y="960"/>
                  </a:lnTo>
                  <a:lnTo>
                    <a:pt x="1377" y="967"/>
                  </a:lnTo>
                  <a:lnTo>
                    <a:pt x="1371" y="963"/>
                  </a:lnTo>
                  <a:lnTo>
                    <a:pt x="1379" y="963"/>
                  </a:lnTo>
                  <a:lnTo>
                    <a:pt x="1374" y="965"/>
                  </a:lnTo>
                  <a:lnTo>
                    <a:pt x="1382" y="958"/>
                  </a:lnTo>
                  <a:cubicBezTo>
                    <a:pt x="1383" y="957"/>
                    <a:pt x="1385" y="956"/>
                    <a:pt x="1387" y="956"/>
                  </a:cubicBezTo>
                  <a:lnTo>
                    <a:pt x="1395" y="956"/>
                  </a:lnTo>
                  <a:lnTo>
                    <a:pt x="1399" y="956"/>
                  </a:lnTo>
                  <a:lnTo>
                    <a:pt x="1392" y="967"/>
                  </a:lnTo>
                  <a:lnTo>
                    <a:pt x="1387" y="953"/>
                  </a:lnTo>
                  <a:cubicBezTo>
                    <a:pt x="1387" y="950"/>
                    <a:pt x="1388" y="946"/>
                    <a:pt x="1390" y="944"/>
                  </a:cubicBezTo>
                  <a:lnTo>
                    <a:pt x="1398" y="938"/>
                  </a:lnTo>
                  <a:lnTo>
                    <a:pt x="1406" y="931"/>
                  </a:lnTo>
                  <a:cubicBezTo>
                    <a:pt x="1410" y="928"/>
                    <a:pt x="1414" y="928"/>
                    <a:pt x="1417" y="931"/>
                  </a:cubicBezTo>
                  <a:lnTo>
                    <a:pt x="1438" y="952"/>
                  </a:lnTo>
                  <a:lnTo>
                    <a:pt x="1432" y="949"/>
                  </a:lnTo>
                  <a:lnTo>
                    <a:pt x="1444" y="949"/>
                  </a:lnTo>
                  <a:lnTo>
                    <a:pt x="1461" y="949"/>
                  </a:lnTo>
                  <a:cubicBezTo>
                    <a:pt x="1465" y="949"/>
                    <a:pt x="1469" y="953"/>
                    <a:pt x="1469" y="957"/>
                  </a:cubicBezTo>
                  <a:lnTo>
                    <a:pt x="1469" y="971"/>
                  </a:lnTo>
                  <a:lnTo>
                    <a:pt x="1461" y="963"/>
                  </a:lnTo>
                  <a:lnTo>
                    <a:pt x="1465" y="963"/>
                  </a:lnTo>
                  <a:lnTo>
                    <a:pt x="1458" y="967"/>
                  </a:lnTo>
                  <a:lnTo>
                    <a:pt x="1462" y="960"/>
                  </a:lnTo>
                  <a:cubicBezTo>
                    <a:pt x="1462" y="959"/>
                    <a:pt x="1463" y="959"/>
                    <a:pt x="1464" y="958"/>
                  </a:cubicBezTo>
                  <a:lnTo>
                    <a:pt x="1468" y="955"/>
                  </a:lnTo>
                  <a:lnTo>
                    <a:pt x="1468" y="967"/>
                  </a:lnTo>
                  <a:lnTo>
                    <a:pt x="1464" y="964"/>
                  </a:lnTo>
                  <a:lnTo>
                    <a:pt x="1467" y="965"/>
                  </a:lnTo>
                  <a:lnTo>
                    <a:pt x="1451" y="962"/>
                  </a:lnTo>
                  <a:cubicBezTo>
                    <a:pt x="1447" y="961"/>
                    <a:pt x="1444" y="958"/>
                    <a:pt x="1444" y="954"/>
                  </a:cubicBezTo>
                  <a:lnTo>
                    <a:pt x="1444" y="951"/>
                  </a:lnTo>
                  <a:cubicBezTo>
                    <a:pt x="1444" y="948"/>
                    <a:pt x="1445" y="946"/>
                    <a:pt x="1447" y="944"/>
                  </a:cubicBezTo>
                  <a:lnTo>
                    <a:pt x="1451" y="941"/>
                  </a:lnTo>
                  <a:lnTo>
                    <a:pt x="1455" y="938"/>
                  </a:lnTo>
                  <a:lnTo>
                    <a:pt x="1453" y="944"/>
                  </a:lnTo>
                  <a:lnTo>
                    <a:pt x="1453" y="937"/>
                  </a:lnTo>
                  <a:cubicBezTo>
                    <a:pt x="1453" y="936"/>
                    <a:pt x="1453" y="934"/>
                    <a:pt x="1454" y="933"/>
                  </a:cubicBezTo>
                  <a:lnTo>
                    <a:pt x="1458" y="926"/>
                  </a:lnTo>
                  <a:lnTo>
                    <a:pt x="1463" y="938"/>
                  </a:lnTo>
                  <a:lnTo>
                    <a:pt x="1430" y="931"/>
                  </a:lnTo>
                  <a:lnTo>
                    <a:pt x="1432" y="931"/>
                  </a:lnTo>
                  <a:lnTo>
                    <a:pt x="1428" y="931"/>
                  </a:lnTo>
                  <a:cubicBezTo>
                    <a:pt x="1424" y="931"/>
                    <a:pt x="1421" y="929"/>
                    <a:pt x="1420" y="926"/>
                  </a:cubicBezTo>
                  <a:lnTo>
                    <a:pt x="1416" y="912"/>
                  </a:lnTo>
                  <a:cubicBezTo>
                    <a:pt x="1415" y="910"/>
                    <a:pt x="1416" y="907"/>
                    <a:pt x="1417" y="905"/>
                  </a:cubicBezTo>
                  <a:cubicBezTo>
                    <a:pt x="1419" y="903"/>
                    <a:pt x="1421" y="902"/>
                    <a:pt x="1424" y="902"/>
                  </a:cubicBezTo>
                  <a:lnTo>
                    <a:pt x="1428" y="902"/>
                  </a:lnTo>
                  <a:cubicBezTo>
                    <a:pt x="1431" y="902"/>
                    <a:pt x="1433" y="903"/>
                    <a:pt x="1435" y="906"/>
                  </a:cubicBezTo>
                  <a:lnTo>
                    <a:pt x="1439" y="912"/>
                  </a:lnTo>
                  <a:lnTo>
                    <a:pt x="1435" y="909"/>
                  </a:lnTo>
                  <a:lnTo>
                    <a:pt x="1443" y="913"/>
                  </a:lnTo>
                  <a:lnTo>
                    <a:pt x="1438" y="912"/>
                  </a:lnTo>
                  <a:lnTo>
                    <a:pt x="1450" y="909"/>
                  </a:lnTo>
                  <a:lnTo>
                    <a:pt x="1444" y="917"/>
                  </a:lnTo>
                  <a:lnTo>
                    <a:pt x="1444" y="906"/>
                  </a:lnTo>
                  <a:cubicBezTo>
                    <a:pt x="1444" y="902"/>
                    <a:pt x="1448" y="898"/>
                    <a:pt x="1452" y="898"/>
                  </a:cubicBezTo>
                  <a:lnTo>
                    <a:pt x="1477" y="898"/>
                  </a:lnTo>
                  <a:lnTo>
                    <a:pt x="1503" y="902"/>
                  </a:lnTo>
                  <a:lnTo>
                    <a:pt x="1493" y="910"/>
                  </a:lnTo>
                  <a:lnTo>
                    <a:pt x="1493" y="906"/>
                  </a:lnTo>
                  <a:lnTo>
                    <a:pt x="1493" y="903"/>
                  </a:lnTo>
                  <a:cubicBezTo>
                    <a:pt x="1493" y="901"/>
                    <a:pt x="1495" y="898"/>
                    <a:pt x="1496" y="897"/>
                  </a:cubicBezTo>
                  <a:lnTo>
                    <a:pt x="1500" y="893"/>
                  </a:lnTo>
                  <a:cubicBezTo>
                    <a:pt x="1502" y="892"/>
                    <a:pt x="1505" y="891"/>
                    <a:pt x="1507" y="892"/>
                  </a:cubicBezTo>
                  <a:cubicBezTo>
                    <a:pt x="1509" y="892"/>
                    <a:pt x="1511" y="893"/>
                    <a:pt x="1512" y="895"/>
                  </a:cubicBezTo>
                  <a:lnTo>
                    <a:pt x="1517" y="902"/>
                  </a:lnTo>
                  <a:lnTo>
                    <a:pt x="1513" y="899"/>
                  </a:lnTo>
                  <a:lnTo>
                    <a:pt x="1521" y="902"/>
                  </a:lnTo>
                  <a:cubicBezTo>
                    <a:pt x="1522" y="903"/>
                    <a:pt x="1524" y="904"/>
                    <a:pt x="1525" y="906"/>
                  </a:cubicBezTo>
                  <a:lnTo>
                    <a:pt x="1529" y="912"/>
                  </a:lnTo>
                  <a:lnTo>
                    <a:pt x="1522" y="909"/>
                  </a:lnTo>
                  <a:lnTo>
                    <a:pt x="1530" y="909"/>
                  </a:lnTo>
                  <a:lnTo>
                    <a:pt x="1523" y="913"/>
                  </a:lnTo>
                  <a:lnTo>
                    <a:pt x="1531" y="896"/>
                  </a:lnTo>
                  <a:cubicBezTo>
                    <a:pt x="1532" y="894"/>
                    <a:pt x="1534" y="893"/>
                    <a:pt x="1536" y="892"/>
                  </a:cubicBezTo>
                  <a:cubicBezTo>
                    <a:pt x="1538" y="891"/>
                    <a:pt x="1540" y="891"/>
                    <a:pt x="1542" y="892"/>
                  </a:cubicBezTo>
                  <a:lnTo>
                    <a:pt x="1562" y="903"/>
                  </a:lnTo>
                  <a:lnTo>
                    <a:pt x="1552" y="906"/>
                  </a:lnTo>
                  <a:lnTo>
                    <a:pt x="1556" y="899"/>
                  </a:lnTo>
                  <a:cubicBezTo>
                    <a:pt x="1556" y="898"/>
                    <a:pt x="1557" y="897"/>
                    <a:pt x="1558" y="897"/>
                  </a:cubicBezTo>
                  <a:lnTo>
                    <a:pt x="1562" y="893"/>
                  </a:lnTo>
                  <a:cubicBezTo>
                    <a:pt x="1563" y="892"/>
                    <a:pt x="1565" y="892"/>
                    <a:pt x="1567" y="892"/>
                  </a:cubicBezTo>
                  <a:lnTo>
                    <a:pt x="1571" y="892"/>
                  </a:lnTo>
                  <a:cubicBezTo>
                    <a:pt x="1573" y="892"/>
                    <a:pt x="1575" y="892"/>
                    <a:pt x="1576" y="893"/>
                  </a:cubicBezTo>
                  <a:lnTo>
                    <a:pt x="1580" y="897"/>
                  </a:lnTo>
                  <a:lnTo>
                    <a:pt x="1588" y="904"/>
                  </a:lnTo>
                  <a:cubicBezTo>
                    <a:pt x="1590" y="905"/>
                    <a:pt x="1591" y="907"/>
                    <a:pt x="1591" y="910"/>
                  </a:cubicBezTo>
                  <a:cubicBezTo>
                    <a:pt x="1591" y="912"/>
                    <a:pt x="1590" y="914"/>
                    <a:pt x="1588" y="916"/>
                  </a:cubicBezTo>
                  <a:lnTo>
                    <a:pt x="1580" y="923"/>
                  </a:lnTo>
                  <a:lnTo>
                    <a:pt x="1576" y="909"/>
                  </a:lnTo>
                  <a:lnTo>
                    <a:pt x="1597" y="912"/>
                  </a:lnTo>
                  <a:lnTo>
                    <a:pt x="1610" y="916"/>
                  </a:lnTo>
                  <a:cubicBezTo>
                    <a:pt x="1611" y="916"/>
                    <a:pt x="1612" y="917"/>
                    <a:pt x="1613" y="917"/>
                  </a:cubicBezTo>
                  <a:lnTo>
                    <a:pt x="1617" y="921"/>
                  </a:lnTo>
                  <a:cubicBezTo>
                    <a:pt x="1617" y="921"/>
                    <a:pt x="1618" y="921"/>
                    <a:pt x="1618" y="922"/>
                  </a:cubicBezTo>
                  <a:lnTo>
                    <a:pt x="1626" y="932"/>
                  </a:lnTo>
                  <a:lnTo>
                    <a:pt x="1620" y="929"/>
                  </a:lnTo>
                  <a:lnTo>
                    <a:pt x="1632" y="929"/>
                  </a:lnTo>
                  <a:cubicBezTo>
                    <a:pt x="1634" y="929"/>
                    <a:pt x="1635" y="929"/>
                    <a:pt x="1636" y="930"/>
                  </a:cubicBezTo>
                  <a:lnTo>
                    <a:pt x="1649" y="937"/>
                  </a:lnTo>
                  <a:lnTo>
                    <a:pt x="1639" y="938"/>
                  </a:lnTo>
                  <a:lnTo>
                    <a:pt x="1655" y="921"/>
                  </a:lnTo>
                  <a:cubicBezTo>
                    <a:pt x="1657" y="920"/>
                    <a:pt x="1659" y="919"/>
                    <a:pt x="1661" y="919"/>
                  </a:cubicBezTo>
                  <a:lnTo>
                    <a:pt x="1669" y="919"/>
                  </a:lnTo>
                  <a:lnTo>
                    <a:pt x="1677" y="919"/>
                  </a:lnTo>
                  <a:cubicBezTo>
                    <a:pt x="1680" y="919"/>
                    <a:pt x="1683" y="921"/>
                    <a:pt x="1685" y="923"/>
                  </a:cubicBezTo>
                  <a:lnTo>
                    <a:pt x="1693" y="940"/>
                  </a:lnTo>
                  <a:lnTo>
                    <a:pt x="1692" y="939"/>
                  </a:lnTo>
                  <a:lnTo>
                    <a:pt x="1700" y="949"/>
                  </a:lnTo>
                  <a:lnTo>
                    <a:pt x="1695" y="946"/>
                  </a:lnTo>
                  <a:lnTo>
                    <a:pt x="1712" y="950"/>
                  </a:lnTo>
                  <a:cubicBezTo>
                    <a:pt x="1714" y="950"/>
                    <a:pt x="1717" y="952"/>
                    <a:pt x="1718" y="954"/>
                  </a:cubicBezTo>
                  <a:lnTo>
                    <a:pt x="1726" y="975"/>
                  </a:lnTo>
                  <a:cubicBezTo>
                    <a:pt x="1726" y="977"/>
                    <a:pt x="1726" y="979"/>
                    <a:pt x="1726" y="981"/>
                  </a:cubicBezTo>
                  <a:lnTo>
                    <a:pt x="1718" y="1001"/>
                  </a:lnTo>
                  <a:lnTo>
                    <a:pt x="1718" y="998"/>
                  </a:lnTo>
                  <a:lnTo>
                    <a:pt x="1718" y="1032"/>
                  </a:lnTo>
                  <a:lnTo>
                    <a:pt x="1708" y="1024"/>
                  </a:lnTo>
                  <a:lnTo>
                    <a:pt x="1725" y="1021"/>
                  </a:lnTo>
                  <a:cubicBezTo>
                    <a:pt x="1725" y="1021"/>
                    <a:pt x="1726" y="1021"/>
                    <a:pt x="1726" y="1021"/>
                  </a:cubicBezTo>
                  <a:lnTo>
                    <a:pt x="1735" y="1021"/>
                  </a:lnTo>
                  <a:cubicBezTo>
                    <a:pt x="1738" y="1021"/>
                    <a:pt x="1740" y="1022"/>
                    <a:pt x="1742" y="1025"/>
                  </a:cubicBezTo>
                  <a:cubicBezTo>
                    <a:pt x="1743" y="1027"/>
                    <a:pt x="1743" y="1030"/>
                    <a:pt x="1741" y="1033"/>
                  </a:cubicBezTo>
                  <a:lnTo>
                    <a:pt x="1733" y="1047"/>
                  </a:lnTo>
                  <a:lnTo>
                    <a:pt x="1729" y="1053"/>
                  </a:lnTo>
                  <a:lnTo>
                    <a:pt x="1730" y="1047"/>
                  </a:lnTo>
                  <a:lnTo>
                    <a:pt x="1734" y="1061"/>
                  </a:lnTo>
                  <a:lnTo>
                    <a:pt x="1730" y="1055"/>
                  </a:lnTo>
                  <a:lnTo>
                    <a:pt x="1754" y="1066"/>
                  </a:lnTo>
                  <a:cubicBezTo>
                    <a:pt x="1756" y="1066"/>
                    <a:pt x="1758" y="1068"/>
                    <a:pt x="1758" y="1070"/>
                  </a:cubicBezTo>
                  <a:lnTo>
                    <a:pt x="1763" y="1080"/>
                  </a:lnTo>
                  <a:cubicBezTo>
                    <a:pt x="1763" y="1081"/>
                    <a:pt x="1763" y="1082"/>
                    <a:pt x="1763" y="1083"/>
                  </a:cubicBezTo>
                  <a:lnTo>
                    <a:pt x="1763" y="1087"/>
                  </a:lnTo>
                  <a:lnTo>
                    <a:pt x="1763" y="1100"/>
                  </a:lnTo>
                  <a:lnTo>
                    <a:pt x="1761" y="1095"/>
                  </a:lnTo>
                  <a:lnTo>
                    <a:pt x="1777" y="1112"/>
                  </a:lnTo>
                  <a:cubicBezTo>
                    <a:pt x="1779" y="1113"/>
                    <a:pt x="1779" y="1115"/>
                    <a:pt x="1779" y="1117"/>
                  </a:cubicBezTo>
                  <a:lnTo>
                    <a:pt x="1779" y="1124"/>
                  </a:lnTo>
                  <a:lnTo>
                    <a:pt x="1779" y="1131"/>
                  </a:lnTo>
                  <a:lnTo>
                    <a:pt x="1775" y="1124"/>
                  </a:lnTo>
                  <a:lnTo>
                    <a:pt x="1788" y="1131"/>
                  </a:lnTo>
                  <a:lnTo>
                    <a:pt x="1784" y="1130"/>
                  </a:lnTo>
                  <a:lnTo>
                    <a:pt x="1792" y="1130"/>
                  </a:lnTo>
                  <a:cubicBezTo>
                    <a:pt x="1793" y="1130"/>
                    <a:pt x="1795" y="1130"/>
                    <a:pt x="1796" y="1131"/>
                  </a:cubicBezTo>
                  <a:lnTo>
                    <a:pt x="1808" y="1137"/>
                  </a:lnTo>
                  <a:lnTo>
                    <a:pt x="1796" y="1142"/>
                  </a:lnTo>
                  <a:lnTo>
                    <a:pt x="1809" y="1098"/>
                  </a:lnTo>
                  <a:lnTo>
                    <a:pt x="1813" y="1075"/>
                  </a:lnTo>
                  <a:lnTo>
                    <a:pt x="1813" y="1076"/>
                  </a:lnTo>
                  <a:lnTo>
                    <a:pt x="1813" y="1056"/>
                  </a:lnTo>
                  <a:lnTo>
                    <a:pt x="1813" y="1059"/>
                  </a:lnTo>
                  <a:lnTo>
                    <a:pt x="1793" y="1001"/>
                  </a:lnTo>
                  <a:lnTo>
                    <a:pt x="1795" y="1004"/>
                  </a:lnTo>
                  <a:lnTo>
                    <a:pt x="1783" y="994"/>
                  </a:lnTo>
                  <a:cubicBezTo>
                    <a:pt x="1781" y="993"/>
                    <a:pt x="1780" y="990"/>
                    <a:pt x="1780" y="988"/>
                  </a:cubicBezTo>
                  <a:lnTo>
                    <a:pt x="1780" y="985"/>
                  </a:lnTo>
                  <a:cubicBezTo>
                    <a:pt x="1780" y="980"/>
                    <a:pt x="1783" y="977"/>
                    <a:pt x="1788" y="977"/>
                  </a:cubicBezTo>
                  <a:lnTo>
                    <a:pt x="1792" y="977"/>
                  </a:lnTo>
                  <a:lnTo>
                    <a:pt x="1787" y="978"/>
                  </a:lnTo>
                  <a:lnTo>
                    <a:pt x="1791" y="975"/>
                  </a:lnTo>
                  <a:lnTo>
                    <a:pt x="1789" y="985"/>
                  </a:lnTo>
                  <a:lnTo>
                    <a:pt x="1785" y="979"/>
                  </a:lnTo>
                  <a:lnTo>
                    <a:pt x="1777" y="969"/>
                  </a:lnTo>
                  <a:lnTo>
                    <a:pt x="1779" y="970"/>
                  </a:lnTo>
                  <a:lnTo>
                    <a:pt x="1766" y="960"/>
                  </a:lnTo>
                  <a:cubicBezTo>
                    <a:pt x="1764" y="959"/>
                    <a:pt x="1763" y="956"/>
                    <a:pt x="1763" y="954"/>
                  </a:cubicBezTo>
                  <a:lnTo>
                    <a:pt x="1763" y="934"/>
                  </a:lnTo>
                  <a:cubicBezTo>
                    <a:pt x="1763" y="932"/>
                    <a:pt x="1764" y="931"/>
                    <a:pt x="1765" y="929"/>
                  </a:cubicBezTo>
                  <a:lnTo>
                    <a:pt x="1769" y="923"/>
                  </a:lnTo>
                  <a:lnTo>
                    <a:pt x="1768" y="930"/>
                  </a:lnTo>
                  <a:lnTo>
                    <a:pt x="1764" y="920"/>
                  </a:lnTo>
                  <a:lnTo>
                    <a:pt x="1766" y="923"/>
                  </a:lnTo>
                  <a:lnTo>
                    <a:pt x="1754" y="913"/>
                  </a:lnTo>
                  <a:lnTo>
                    <a:pt x="1750" y="909"/>
                  </a:lnTo>
                  <a:cubicBezTo>
                    <a:pt x="1748" y="908"/>
                    <a:pt x="1747" y="905"/>
                    <a:pt x="1747" y="903"/>
                  </a:cubicBezTo>
                  <a:cubicBezTo>
                    <a:pt x="1747" y="901"/>
                    <a:pt x="1748" y="898"/>
                    <a:pt x="1750" y="897"/>
                  </a:cubicBezTo>
                  <a:lnTo>
                    <a:pt x="1754" y="893"/>
                  </a:lnTo>
                  <a:cubicBezTo>
                    <a:pt x="1755" y="892"/>
                    <a:pt x="1757" y="892"/>
                    <a:pt x="1759" y="892"/>
                  </a:cubicBezTo>
                  <a:lnTo>
                    <a:pt x="1763" y="892"/>
                  </a:lnTo>
                  <a:lnTo>
                    <a:pt x="1767" y="892"/>
                  </a:lnTo>
                  <a:lnTo>
                    <a:pt x="1759" y="900"/>
                  </a:lnTo>
                  <a:lnTo>
                    <a:pt x="1759" y="896"/>
                  </a:lnTo>
                  <a:cubicBezTo>
                    <a:pt x="1759" y="893"/>
                    <a:pt x="1761" y="890"/>
                    <a:pt x="1764" y="889"/>
                  </a:cubicBezTo>
                  <a:lnTo>
                    <a:pt x="1772" y="885"/>
                  </a:lnTo>
                  <a:cubicBezTo>
                    <a:pt x="1773" y="885"/>
                    <a:pt x="1774" y="885"/>
                    <a:pt x="1776" y="885"/>
                  </a:cubicBezTo>
                  <a:lnTo>
                    <a:pt x="1784" y="885"/>
                  </a:lnTo>
                  <a:lnTo>
                    <a:pt x="1794" y="885"/>
                  </a:lnTo>
                  <a:lnTo>
                    <a:pt x="1794" y="901"/>
                  </a:lnTo>
                  <a:lnTo>
                    <a:pt x="1771" y="901"/>
                  </a:lnTo>
                  <a:cubicBezTo>
                    <a:pt x="1767" y="901"/>
                    <a:pt x="1763" y="897"/>
                    <a:pt x="1763" y="893"/>
                  </a:cubicBezTo>
                  <a:lnTo>
                    <a:pt x="1763" y="889"/>
                  </a:lnTo>
                  <a:lnTo>
                    <a:pt x="1763" y="883"/>
                  </a:lnTo>
                  <a:cubicBezTo>
                    <a:pt x="1763" y="882"/>
                    <a:pt x="1764" y="881"/>
                    <a:pt x="1764" y="880"/>
                  </a:cubicBezTo>
                  <a:lnTo>
                    <a:pt x="1768" y="867"/>
                  </a:lnTo>
                  <a:cubicBezTo>
                    <a:pt x="1768" y="866"/>
                    <a:pt x="1768" y="865"/>
                    <a:pt x="1769" y="865"/>
                  </a:cubicBezTo>
                  <a:lnTo>
                    <a:pt x="1785" y="838"/>
                  </a:lnTo>
                  <a:lnTo>
                    <a:pt x="1784" y="842"/>
                  </a:lnTo>
                  <a:lnTo>
                    <a:pt x="1784" y="835"/>
                  </a:lnTo>
                  <a:lnTo>
                    <a:pt x="1784" y="821"/>
                  </a:lnTo>
                  <a:cubicBezTo>
                    <a:pt x="1784" y="817"/>
                    <a:pt x="1787" y="813"/>
                    <a:pt x="1792" y="813"/>
                  </a:cubicBezTo>
                  <a:lnTo>
                    <a:pt x="1800" y="813"/>
                  </a:lnTo>
                  <a:lnTo>
                    <a:pt x="1816" y="813"/>
                  </a:lnTo>
                  <a:lnTo>
                    <a:pt x="1808" y="821"/>
                  </a:lnTo>
                  <a:lnTo>
                    <a:pt x="1808" y="818"/>
                  </a:lnTo>
                  <a:lnTo>
                    <a:pt x="1808" y="815"/>
                  </a:lnTo>
                  <a:cubicBezTo>
                    <a:pt x="1808" y="813"/>
                    <a:pt x="1809" y="812"/>
                    <a:pt x="1810" y="810"/>
                  </a:cubicBezTo>
                  <a:lnTo>
                    <a:pt x="1814" y="804"/>
                  </a:lnTo>
                  <a:cubicBezTo>
                    <a:pt x="1814" y="802"/>
                    <a:pt x="1816" y="801"/>
                    <a:pt x="1817" y="801"/>
                  </a:cubicBezTo>
                  <a:lnTo>
                    <a:pt x="1837" y="790"/>
                  </a:lnTo>
                  <a:cubicBezTo>
                    <a:pt x="1838" y="790"/>
                    <a:pt x="1839" y="790"/>
                    <a:pt x="1839" y="790"/>
                  </a:cubicBezTo>
                  <a:lnTo>
                    <a:pt x="1856" y="786"/>
                  </a:lnTo>
                  <a:lnTo>
                    <a:pt x="1852" y="788"/>
                  </a:lnTo>
                  <a:lnTo>
                    <a:pt x="1856" y="785"/>
                  </a:lnTo>
                  <a:lnTo>
                    <a:pt x="1855" y="787"/>
                  </a:lnTo>
                  <a:lnTo>
                    <a:pt x="1859" y="780"/>
                  </a:lnTo>
                  <a:lnTo>
                    <a:pt x="1858" y="784"/>
                  </a:lnTo>
                  <a:lnTo>
                    <a:pt x="1858" y="781"/>
                  </a:lnTo>
                  <a:lnTo>
                    <a:pt x="1858" y="777"/>
                  </a:lnTo>
                  <a:cubicBezTo>
                    <a:pt x="1858" y="776"/>
                    <a:pt x="1858" y="775"/>
                    <a:pt x="1858" y="774"/>
                  </a:cubicBezTo>
                  <a:lnTo>
                    <a:pt x="1862" y="764"/>
                  </a:lnTo>
                  <a:cubicBezTo>
                    <a:pt x="1863" y="762"/>
                    <a:pt x="1865" y="760"/>
                    <a:pt x="1867" y="760"/>
                  </a:cubicBezTo>
                  <a:lnTo>
                    <a:pt x="1875" y="756"/>
                  </a:lnTo>
                  <a:cubicBezTo>
                    <a:pt x="1876" y="756"/>
                    <a:pt x="1877" y="756"/>
                    <a:pt x="1878" y="756"/>
                  </a:cubicBezTo>
                  <a:lnTo>
                    <a:pt x="1890" y="756"/>
                  </a:lnTo>
                  <a:lnTo>
                    <a:pt x="1902" y="756"/>
                  </a:lnTo>
                  <a:lnTo>
                    <a:pt x="1899" y="756"/>
                  </a:lnTo>
                  <a:lnTo>
                    <a:pt x="1907" y="753"/>
                  </a:lnTo>
                  <a:lnTo>
                    <a:pt x="1905" y="754"/>
                  </a:lnTo>
                  <a:lnTo>
                    <a:pt x="1914" y="747"/>
                  </a:lnTo>
                  <a:lnTo>
                    <a:pt x="1911" y="750"/>
                  </a:lnTo>
                  <a:lnTo>
                    <a:pt x="1915" y="740"/>
                  </a:lnTo>
                  <a:lnTo>
                    <a:pt x="1919" y="730"/>
                  </a:lnTo>
                  <a:cubicBezTo>
                    <a:pt x="1920" y="729"/>
                    <a:pt x="1921" y="728"/>
                    <a:pt x="1922" y="727"/>
                  </a:cubicBezTo>
                  <a:lnTo>
                    <a:pt x="1926" y="723"/>
                  </a:lnTo>
                  <a:cubicBezTo>
                    <a:pt x="1927" y="723"/>
                    <a:pt x="1927" y="722"/>
                    <a:pt x="1928" y="722"/>
                  </a:cubicBezTo>
                  <a:lnTo>
                    <a:pt x="1949" y="715"/>
                  </a:lnTo>
                  <a:lnTo>
                    <a:pt x="1945" y="727"/>
                  </a:lnTo>
                  <a:lnTo>
                    <a:pt x="1932" y="706"/>
                  </a:lnTo>
                  <a:cubicBezTo>
                    <a:pt x="1931" y="704"/>
                    <a:pt x="1931" y="701"/>
                    <a:pt x="1932" y="699"/>
                  </a:cubicBezTo>
                  <a:cubicBezTo>
                    <a:pt x="1933" y="696"/>
                    <a:pt x="1935" y="695"/>
                    <a:pt x="1938" y="694"/>
                  </a:cubicBezTo>
                  <a:lnTo>
                    <a:pt x="1963" y="691"/>
                  </a:lnTo>
                  <a:lnTo>
                    <a:pt x="1956" y="701"/>
                  </a:lnTo>
                  <a:lnTo>
                    <a:pt x="1952" y="688"/>
                  </a:lnTo>
                  <a:cubicBezTo>
                    <a:pt x="1951" y="684"/>
                    <a:pt x="1953" y="679"/>
                    <a:pt x="1957" y="678"/>
                  </a:cubicBezTo>
                  <a:lnTo>
                    <a:pt x="1965" y="675"/>
                  </a:lnTo>
                  <a:cubicBezTo>
                    <a:pt x="1965" y="674"/>
                    <a:pt x="1966" y="674"/>
                    <a:pt x="1967" y="674"/>
                  </a:cubicBezTo>
                  <a:lnTo>
                    <a:pt x="2000" y="671"/>
                  </a:lnTo>
                  <a:lnTo>
                    <a:pt x="1994" y="683"/>
                  </a:lnTo>
                  <a:lnTo>
                    <a:pt x="1990" y="676"/>
                  </a:lnTo>
                  <a:lnTo>
                    <a:pt x="1982" y="667"/>
                  </a:lnTo>
                  <a:lnTo>
                    <a:pt x="1988" y="670"/>
                  </a:lnTo>
                  <a:lnTo>
                    <a:pt x="1976" y="670"/>
                  </a:lnTo>
                  <a:lnTo>
                    <a:pt x="1964" y="670"/>
                  </a:lnTo>
                  <a:cubicBezTo>
                    <a:pt x="1959" y="670"/>
                    <a:pt x="1956" y="666"/>
                    <a:pt x="1956" y="661"/>
                  </a:cubicBezTo>
                  <a:lnTo>
                    <a:pt x="1956" y="655"/>
                  </a:lnTo>
                  <a:cubicBezTo>
                    <a:pt x="1956" y="651"/>
                    <a:pt x="1958" y="648"/>
                    <a:pt x="1962" y="647"/>
                  </a:cubicBezTo>
                  <a:lnTo>
                    <a:pt x="1974" y="644"/>
                  </a:lnTo>
                  <a:lnTo>
                    <a:pt x="1986" y="640"/>
                  </a:lnTo>
                  <a:lnTo>
                    <a:pt x="1980" y="648"/>
                  </a:lnTo>
                  <a:lnTo>
                    <a:pt x="1980" y="627"/>
                  </a:lnTo>
                  <a:lnTo>
                    <a:pt x="1986" y="635"/>
                  </a:lnTo>
                  <a:lnTo>
                    <a:pt x="1974" y="632"/>
                  </a:lnTo>
                  <a:lnTo>
                    <a:pt x="1976" y="632"/>
                  </a:lnTo>
                  <a:lnTo>
                    <a:pt x="1964" y="632"/>
                  </a:lnTo>
                  <a:cubicBezTo>
                    <a:pt x="1962" y="632"/>
                    <a:pt x="1960" y="631"/>
                    <a:pt x="1959" y="630"/>
                  </a:cubicBezTo>
                  <a:lnTo>
                    <a:pt x="1954" y="627"/>
                  </a:lnTo>
                  <a:cubicBezTo>
                    <a:pt x="1953" y="625"/>
                    <a:pt x="1952" y="623"/>
                    <a:pt x="1952" y="621"/>
                  </a:cubicBezTo>
                  <a:lnTo>
                    <a:pt x="1952" y="617"/>
                  </a:lnTo>
                  <a:lnTo>
                    <a:pt x="1953" y="621"/>
                  </a:lnTo>
                  <a:lnTo>
                    <a:pt x="1949" y="615"/>
                  </a:lnTo>
                  <a:lnTo>
                    <a:pt x="1945" y="608"/>
                  </a:lnTo>
                  <a:cubicBezTo>
                    <a:pt x="1943" y="606"/>
                    <a:pt x="1943" y="604"/>
                    <a:pt x="1944" y="602"/>
                  </a:cubicBezTo>
                  <a:cubicBezTo>
                    <a:pt x="1944" y="600"/>
                    <a:pt x="1946" y="598"/>
                    <a:pt x="1948" y="597"/>
                  </a:cubicBezTo>
                  <a:lnTo>
                    <a:pt x="1960" y="590"/>
                  </a:lnTo>
                  <a:lnTo>
                    <a:pt x="1957" y="593"/>
                  </a:lnTo>
                  <a:lnTo>
                    <a:pt x="1961" y="586"/>
                  </a:lnTo>
                  <a:lnTo>
                    <a:pt x="1960" y="590"/>
                  </a:lnTo>
                  <a:lnTo>
                    <a:pt x="1960" y="587"/>
                  </a:lnTo>
                  <a:lnTo>
                    <a:pt x="1965" y="594"/>
                  </a:lnTo>
                  <a:lnTo>
                    <a:pt x="1957" y="591"/>
                  </a:lnTo>
                  <a:cubicBezTo>
                    <a:pt x="1954" y="589"/>
                    <a:pt x="1952" y="587"/>
                    <a:pt x="1952" y="583"/>
                  </a:cubicBezTo>
                  <a:lnTo>
                    <a:pt x="1952" y="576"/>
                  </a:lnTo>
                  <a:cubicBezTo>
                    <a:pt x="1952" y="574"/>
                    <a:pt x="1953" y="572"/>
                    <a:pt x="1954" y="570"/>
                  </a:cubicBezTo>
                  <a:lnTo>
                    <a:pt x="1959" y="567"/>
                  </a:lnTo>
                  <a:lnTo>
                    <a:pt x="1956" y="573"/>
                  </a:lnTo>
                  <a:lnTo>
                    <a:pt x="1956" y="570"/>
                  </a:lnTo>
                  <a:lnTo>
                    <a:pt x="1959" y="576"/>
                  </a:lnTo>
                  <a:lnTo>
                    <a:pt x="1954" y="572"/>
                  </a:lnTo>
                  <a:lnTo>
                    <a:pt x="1950" y="569"/>
                  </a:lnTo>
                  <a:lnTo>
                    <a:pt x="1954" y="571"/>
                  </a:lnTo>
                  <a:lnTo>
                    <a:pt x="1938" y="567"/>
                  </a:lnTo>
                  <a:cubicBezTo>
                    <a:pt x="1934" y="567"/>
                    <a:pt x="1931" y="563"/>
                    <a:pt x="1931" y="559"/>
                  </a:cubicBezTo>
                  <a:lnTo>
                    <a:pt x="1931" y="556"/>
                  </a:lnTo>
                  <a:cubicBezTo>
                    <a:pt x="1931" y="552"/>
                    <a:pt x="1935" y="548"/>
                    <a:pt x="1939" y="548"/>
                  </a:cubicBezTo>
                  <a:lnTo>
                    <a:pt x="1951" y="548"/>
                  </a:lnTo>
                  <a:lnTo>
                    <a:pt x="1943" y="556"/>
                  </a:lnTo>
                  <a:lnTo>
                    <a:pt x="1943" y="549"/>
                  </a:lnTo>
                  <a:lnTo>
                    <a:pt x="1943" y="542"/>
                  </a:lnTo>
                  <a:lnTo>
                    <a:pt x="1948" y="550"/>
                  </a:lnTo>
                  <a:lnTo>
                    <a:pt x="1940" y="546"/>
                  </a:lnTo>
                  <a:cubicBezTo>
                    <a:pt x="1938" y="545"/>
                    <a:pt x="1936" y="543"/>
                    <a:pt x="1935" y="540"/>
                  </a:cubicBezTo>
                  <a:cubicBezTo>
                    <a:pt x="1935" y="537"/>
                    <a:pt x="1936" y="535"/>
                    <a:pt x="1938" y="533"/>
                  </a:cubicBezTo>
                  <a:lnTo>
                    <a:pt x="1950" y="523"/>
                  </a:lnTo>
                  <a:lnTo>
                    <a:pt x="1948" y="526"/>
                  </a:lnTo>
                  <a:lnTo>
                    <a:pt x="1952" y="516"/>
                  </a:lnTo>
                  <a:lnTo>
                    <a:pt x="1952" y="517"/>
                  </a:lnTo>
                  <a:lnTo>
                    <a:pt x="1956" y="490"/>
                  </a:lnTo>
                  <a:cubicBezTo>
                    <a:pt x="1956" y="487"/>
                    <a:pt x="1959" y="485"/>
                    <a:pt x="1962" y="484"/>
                  </a:cubicBezTo>
                  <a:lnTo>
                    <a:pt x="1974" y="480"/>
                  </a:lnTo>
                  <a:lnTo>
                    <a:pt x="1986" y="477"/>
                  </a:lnTo>
                  <a:cubicBezTo>
                    <a:pt x="1990" y="476"/>
                    <a:pt x="1993" y="477"/>
                    <a:pt x="1995" y="481"/>
                  </a:cubicBezTo>
                  <a:lnTo>
                    <a:pt x="1999" y="487"/>
                  </a:lnTo>
                  <a:lnTo>
                    <a:pt x="1997" y="485"/>
                  </a:lnTo>
                  <a:lnTo>
                    <a:pt x="2002" y="489"/>
                  </a:lnTo>
                  <a:cubicBezTo>
                    <a:pt x="2005" y="491"/>
                    <a:pt x="2005" y="496"/>
                    <a:pt x="2003" y="500"/>
                  </a:cubicBezTo>
                  <a:lnTo>
                    <a:pt x="1994" y="510"/>
                  </a:lnTo>
                  <a:lnTo>
                    <a:pt x="1991" y="516"/>
                  </a:lnTo>
                  <a:lnTo>
                    <a:pt x="1992" y="515"/>
                  </a:lnTo>
                  <a:lnTo>
                    <a:pt x="1983" y="535"/>
                  </a:lnTo>
                  <a:lnTo>
                    <a:pt x="1980" y="548"/>
                  </a:lnTo>
                  <a:lnTo>
                    <a:pt x="1975" y="559"/>
                  </a:lnTo>
                  <a:lnTo>
                    <a:pt x="1974" y="551"/>
                  </a:lnTo>
                  <a:lnTo>
                    <a:pt x="1982" y="561"/>
                  </a:lnTo>
                  <a:lnTo>
                    <a:pt x="1973" y="559"/>
                  </a:lnTo>
                  <a:lnTo>
                    <a:pt x="1981" y="555"/>
                  </a:lnTo>
                  <a:cubicBezTo>
                    <a:pt x="1982" y="555"/>
                    <a:pt x="1983" y="555"/>
                    <a:pt x="1984" y="555"/>
                  </a:cubicBezTo>
                  <a:lnTo>
                    <a:pt x="1988" y="555"/>
                  </a:lnTo>
                  <a:lnTo>
                    <a:pt x="1983" y="557"/>
                  </a:lnTo>
                  <a:lnTo>
                    <a:pt x="1987" y="553"/>
                  </a:lnTo>
                  <a:cubicBezTo>
                    <a:pt x="1989" y="552"/>
                    <a:pt x="1990" y="551"/>
                    <a:pt x="1992" y="551"/>
                  </a:cubicBezTo>
                  <a:lnTo>
                    <a:pt x="2001" y="551"/>
                  </a:lnTo>
                  <a:cubicBezTo>
                    <a:pt x="2005" y="551"/>
                    <a:pt x="2009" y="555"/>
                    <a:pt x="2009" y="559"/>
                  </a:cubicBezTo>
                  <a:lnTo>
                    <a:pt x="2009" y="570"/>
                  </a:lnTo>
                  <a:lnTo>
                    <a:pt x="2001" y="562"/>
                  </a:lnTo>
                  <a:lnTo>
                    <a:pt x="2021" y="562"/>
                  </a:lnTo>
                  <a:lnTo>
                    <a:pt x="2013" y="568"/>
                  </a:lnTo>
                  <a:lnTo>
                    <a:pt x="2025" y="513"/>
                  </a:lnTo>
                  <a:lnTo>
                    <a:pt x="2033" y="523"/>
                  </a:lnTo>
                  <a:lnTo>
                    <a:pt x="2021" y="523"/>
                  </a:lnTo>
                  <a:lnTo>
                    <a:pt x="2017" y="523"/>
                  </a:lnTo>
                  <a:cubicBezTo>
                    <a:pt x="2012" y="523"/>
                    <a:pt x="2009" y="520"/>
                    <a:pt x="2009" y="515"/>
                  </a:cubicBezTo>
                  <a:lnTo>
                    <a:pt x="2009" y="512"/>
                  </a:lnTo>
                  <a:lnTo>
                    <a:pt x="2009" y="495"/>
                  </a:lnTo>
                  <a:cubicBezTo>
                    <a:pt x="2009" y="490"/>
                    <a:pt x="2012" y="487"/>
                    <a:pt x="2017" y="487"/>
                  </a:cubicBezTo>
                  <a:lnTo>
                    <a:pt x="2050" y="487"/>
                  </a:lnTo>
                  <a:lnTo>
                    <a:pt x="2058" y="487"/>
                  </a:lnTo>
                  <a:lnTo>
                    <a:pt x="2055" y="487"/>
                  </a:lnTo>
                  <a:lnTo>
                    <a:pt x="2063" y="484"/>
                  </a:lnTo>
                  <a:lnTo>
                    <a:pt x="2059" y="487"/>
                  </a:lnTo>
                  <a:lnTo>
                    <a:pt x="2067" y="474"/>
                  </a:lnTo>
                  <a:lnTo>
                    <a:pt x="2084" y="449"/>
                  </a:lnTo>
                  <a:lnTo>
                    <a:pt x="2086" y="461"/>
                  </a:lnTo>
                  <a:lnTo>
                    <a:pt x="2066" y="447"/>
                  </a:lnTo>
                  <a:cubicBezTo>
                    <a:pt x="2063" y="446"/>
                    <a:pt x="2062" y="443"/>
                    <a:pt x="2062" y="440"/>
                  </a:cubicBezTo>
                  <a:lnTo>
                    <a:pt x="2062" y="437"/>
                  </a:lnTo>
                  <a:cubicBezTo>
                    <a:pt x="2062" y="435"/>
                    <a:pt x="2063" y="432"/>
                    <a:pt x="2065" y="431"/>
                  </a:cubicBezTo>
                  <a:lnTo>
                    <a:pt x="2069" y="427"/>
                  </a:lnTo>
                  <a:cubicBezTo>
                    <a:pt x="2070" y="426"/>
                    <a:pt x="2072" y="426"/>
                    <a:pt x="2074" y="426"/>
                  </a:cubicBezTo>
                  <a:lnTo>
                    <a:pt x="2082" y="426"/>
                  </a:lnTo>
                  <a:lnTo>
                    <a:pt x="2077" y="440"/>
                  </a:lnTo>
                  <a:lnTo>
                    <a:pt x="2069" y="433"/>
                  </a:lnTo>
                  <a:cubicBezTo>
                    <a:pt x="2067" y="431"/>
                    <a:pt x="2066" y="429"/>
                    <a:pt x="2066" y="426"/>
                  </a:cubicBezTo>
                  <a:cubicBezTo>
                    <a:pt x="2066" y="424"/>
                    <a:pt x="2068" y="422"/>
                    <a:pt x="2070" y="420"/>
                  </a:cubicBezTo>
                  <a:lnTo>
                    <a:pt x="2090" y="407"/>
                  </a:lnTo>
                  <a:lnTo>
                    <a:pt x="2098" y="400"/>
                  </a:lnTo>
                  <a:cubicBezTo>
                    <a:pt x="2099" y="399"/>
                    <a:pt x="2100" y="399"/>
                    <a:pt x="2101" y="399"/>
                  </a:cubicBezTo>
                  <a:lnTo>
                    <a:pt x="2118" y="395"/>
                  </a:lnTo>
                  <a:cubicBezTo>
                    <a:pt x="2118" y="395"/>
                    <a:pt x="2119" y="395"/>
                    <a:pt x="2119" y="395"/>
                  </a:cubicBezTo>
                  <a:lnTo>
                    <a:pt x="2127" y="395"/>
                  </a:lnTo>
                  <a:lnTo>
                    <a:pt x="2140" y="395"/>
                  </a:lnTo>
                  <a:lnTo>
                    <a:pt x="2132" y="400"/>
                  </a:lnTo>
                  <a:lnTo>
                    <a:pt x="2136" y="390"/>
                  </a:lnTo>
                  <a:cubicBezTo>
                    <a:pt x="2137" y="387"/>
                    <a:pt x="2140" y="385"/>
                    <a:pt x="2144" y="385"/>
                  </a:cubicBezTo>
                  <a:lnTo>
                    <a:pt x="2160" y="385"/>
                  </a:lnTo>
                  <a:lnTo>
                    <a:pt x="2164" y="385"/>
                  </a:lnTo>
                  <a:cubicBezTo>
                    <a:pt x="2166" y="385"/>
                    <a:pt x="2168" y="385"/>
                    <a:pt x="2169" y="387"/>
                  </a:cubicBezTo>
                  <a:lnTo>
                    <a:pt x="2173" y="390"/>
                  </a:lnTo>
                  <a:lnTo>
                    <a:pt x="2168" y="388"/>
                  </a:lnTo>
                  <a:lnTo>
                    <a:pt x="2176" y="388"/>
                  </a:lnTo>
                  <a:lnTo>
                    <a:pt x="2169" y="394"/>
                  </a:lnTo>
                  <a:lnTo>
                    <a:pt x="2177" y="367"/>
                  </a:lnTo>
                  <a:cubicBezTo>
                    <a:pt x="2178" y="365"/>
                    <a:pt x="2179" y="363"/>
                    <a:pt x="2181" y="362"/>
                  </a:cubicBezTo>
                  <a:cubicBezTo>
                    <a:pt x="2183" y="361"/>
                    <a:pt x="2186" y="361"/>
                    <a:pt x="2188" y="362"/>
                  </a:cubicBezTo>
                  <a:lnTo>
                    <a:pt x="2196" y="365"/>
                  </a:lnTo>
                  <a:cubicBezTo>
                    <a:pt x="2199" y="366"/>
                    <a:pt x="2201" y="369"/>
                    <a:pt x="2201" y="372"/>
                  </a:cubicBezTo>
                  <a:lnTo>
                    <a:pt x="2201" y="376"/>
                  </a:lnTo>
                  <a:lnTo>
                    <a:pt x="2200" y="373"/>
                  </a:lnTo>
                  <a:lnTo>
                    <a:pt x="2205" y="387"/>
                  </a:lnTo>
                  <a:lnTo>
                    <a:pt x="2192" y="383"/>
                  </a:lnTo>
                  <a:lnTo>
                    <a:pt x="2200" y="376"/>
                  </a:lnTo>
                  <a:cubicBezTo>
                    <a:pt x="2201" y="375"/>
                    <a:pt x="2203" y="375"/>
                    <a:pt x="2205" y="375"/>
                  </a:cubicBezTo>
                  <a:lnTo>
                    <a:pt x="2209" y="375"/>
                  </a:lnTo>
                  <a:lnTo>
                    <a:pt x="2201" y="383"/>
                  </a:lnTo>
                  <a:lnTo>
                    <a:pt x="2201" y="379"/>
                  </a:lnTo>
                  <a:cubicBezTo>
                    <a:pt x="2201" y="376"/>
                    <a:pt x="2204" y="372"/>
                    <a:pt x="2207" y="371"/>
                  </a:cubicBezTo>
                  <a:lnTo>
                    <a:pt x="2219" y="368"/>
                  </a:lnTo>
                  <a:cubicBezTo>
                    <a:pt x="2220" y="368"/>
                    <a:pt x="2221" y="368"/>
                    <a:pt x="2221" y="368"/>
                  </a:cubicBezTo>
                  <a:lnTo>
                    <a:pt x="2230" y="368"/>
                  </a:lnTo>
                  <a:lnTo>
                    <a:pt x="2226" y="383"/>
                  </a:lnTo>
                  <a:lnTo>
                    <a:pt x="2194" y="370"/>
                  </a:lnTo>
                  <a:cubicBezTo>
                    <a:pt x="2192" y="369"/>
                    <a:pt x="2190" y="367"/>
                    <a:pt x="2189" y="365"/>
                  </a:cubicBezTo>
                  <a:cubicBezTo>
                    <a:pt x="2189" y="362"/>
                    <a:pt x="2189" y="360"/>
                    <a:pt x="2190" y="358"/>
                  </a:cubicBezTo>
                  <a:lnTo>
                    <a:pt x="2198" y="344"/>
                  </a:lnTo>
                  <a:cubicBezTo>
                    <a:pt x="2199" y="343"/>
                    <a:pt x="2201" y="341"/>
                    <a:pt x="2203" y="341"/>
                  </a:cubicBezTo>
                  <a:lnTo>
                    <a:pt x="2215" y="337"/>
                  </a:lnTo>
                  <a:lnTo>
                    <a:pt x="2210" y="341"/>
                  </a:lnTo>
                  <a:lnTo>
                    <a:pt x="2215" y="334"/>
                  </a:lnTo>
                  <a:lnTo>
                    <a:pt x="2216" y="345"/>
                  </a:lnTo>
                  <a:lnTo>
                    <a:pt x="2212" y="341"/>
                  </a:lnTo>
                  <a:lnTo>
                    <a:pt x="2217" y="343"/>
                  </a:lnTo>
                  <a:lnTo>
                    <a:pt x="2209" y="343"/>
                  </a:lnTo>
                  <a:cubicBezTo>
                    <a:pt x="2205" y="343"/>
                    <a:pt x="2201" y="339"/>
                    <a:pt x="2201" y="335"/>
                  </a:cubicBezTo>
                  <a:lnTo>
                    <a:pt x="2201" y="328"/>
                  </a:lnTo>
                  <a:cubicBezTo>
                    <a:pt x="2201" y="325"/>
                    <a:pt x="2203" y="322"/>
                    <a:pt x="2206" y="321"/>
                  </a:cubicBezTo>
                  <a:lnTo>
                    <a:pt x="2222" y="314"/>
                  </a:lnTo>
                  <a:lnTo>
                    <a:pt x="2218" y="319"/>
                  </a:lnTo>
                  <a:lnTo>
                    <a:pt x="2222" y="305"/>
                  </a:lnTo>
                  <a:lnTo>
                    <a:pt x="2226" y="286"/>
                  </a:lnTo>
                  <a:cubicBezTo>
                    <a:pt x="2227" y="282"/>
                    <a:pt x="2230" y="279"/>
                    <a:pt x="2234" y="279"/>
                  </a:cubicBezTo>
                  <a:lnTo>
                    <a:pt x="2258" y="279"/>
                  </a:lnTo>
                  <a:lnTo>
                    <a:pt x="2256" y="280"/>
                  </a:lnTo>
                  <a:lnTo>
                    <a:pt x="2268" y="276"/>
                  </a:lnTo>
                  <a:lnTo>
                    <a:pt x="2266" y="277"/>
                  </a:lnTo>
                  <a:lnTo>
                    <a:pt x="2283" y="267"/>
                  </a:lnTo>
                  <a:lnTo>
                    <a:pt x="2280" y="269"/>
                  </a:lnTo>
                  <a:lnTo>
                    <a:pt x="2293" y="252"/>
                  </a:lnTo>
                  <a:cubicBezTo>
                    <a:pt x="2295" y="249"/>
                    <a:pt x="2298" y="248"/>
                    <a:pt x="2302" y="249"/>
                  </a:cubicBezTo>
                  <a:cubicBezTo>
                    <a:pt x="2305" y="250"/>
                    <a:pt x="2307" y="253"/>
                    <a:pt x="2307" y="257"/>
                  </a:cubicBezTo>
                  <a:lnTo>
                    <a:pt x="2307" y="270"/>
                  </a:lnTo>
                  <a:lnTo>
                    <a:pt x="2296" y="263"/>
                  </a:lnTo>
                  <a:lnTo>
                    <a:pt x="2316" y="253"/>
                  </a:lnTo>
                  <a:cubicBezTo>
                    <a:pt x="2318" y="252"/>
                    <a:pt x="2321" y="252"/>
                    <a:pt x="2324" y="253"/>
                  </a:cubicBezTo>
                  <a:cubicBezTo>
                    <a:pt x="2326" y="255"/>
                    <a:pt x="2328" y="257"/>
                    <a:pt x="2328" y="260"/>
                  </a:cubicBezTo>
                  <a:lnTo>
                    <a:pt x="2328" y="264"/>
                  </a:lnTo>
                  <a:lnTo>
                    <a:pt x="2325" y="257"/>
                  </a:lnTo>
                  <a:lnTo>
                    <a:pt x="2329" y="261"/>
                  </a:lnTo>
                  <a:lnTo>
                    <a:pt x="2327" y="260"/>
                  </a:lnTo>
                  <a:lnTo>
                    <a:pt x="2335" y="263"/>
                  </a:lnTo>
                  <a:lnTo>
                    <a:pt x="2327" y="264"/>
                  </a:lnTo>
                  <a:lnTo>
                    <a:pt x="2355" y="240"/>
                  </a:lnTo>
                  <a:lnTo>
                    <a:pt x="2353" y="249"/>
                  </a:lnTo>
                  <a:lnTo>
                    <a:pt x="2345" y="218"/>
                  </a:lnTo>
                  <a:cubicBezTo>
                    <a:pt x="2344" y="215"/>
                    <a:pt x="2345" y="211"/>
                    <a:pt x="2348" y="209"/>
                  </a:cubicBezTo>
                  <a:cubicBezTo>
                    <a:pt x="2351" y="207"/>
                    <a:pt x="2355" y="208"/>
                    <a:pt x="2357" y="210"/>
                  </a:cubicBezTo>
                  <a:lnTo>
                    <a:pt x="2361" y="213"/>
                  </a:lnTo>
                  <a:cubicBezTo>
                    <a:pt x="2362" y="214"/>
                    <a:pt x="2363" y="214"/>
                    <a:pt x="2363" y="215"/>
                  </a:cubicBezTo>
                  <a:lnTo>
                    <a:pt x="2367" y="222"/>
                  </a:lnTo>
                  <a:close/>
                  <a:moveTo>
                    <a:pt x="2350" y="223"/>
                  </a:moveTo>
                  <a:lnTo>
                    <a:pt x="2351" y="225"/>
                  </a:lnTo>
                  <a:lnTo>
                    <a:pt x="2347" y="222"/>
                  </a:lnTo>
                  <a:lnTo>
                    <a:pt x="2360" y="214"/>
                  </a:lnTo>
                  <a:lnTo>
                    <a:pt x="2368" y="244"/>
                  </a:lnTo>
                  <a:cubicBezTo>
                    <a:pt x="2369" y="248"/>
                    <a:pt x="2368" y="251"/>
                    <a:pt x="2366" y="253"/>
                  </a:cubicBezTo>
                  <a:lnTo>
                    <a:pt x="2337" y="277"/>
                  </a:lnTo>
                  <a:cubicBezTo>
                    <a:pt x="2335" y="278"/>
                    <a:pt x="2332" y="279"/>
                    <a:pt x="2329" y="278"/>
                  </a:cubicBezTo>
                  <a:lnTo>
                    <a:pt x="2321" y="274"/>
                  </a:lnTo>
                  <a:cubicBezTo>
                    <a:pt x="2320" y="274"/>
                    <a:pt x="2319" y="274"/>
                    <a:pt x="2319" y="273"/>
                  </a:cubicBezTo>
                  <a:lnTo>
                    <a:pt x="2314" y="270"/>
                  </a:lnTo>
                  <a:cubicBezTo>
                    <a:pt x="2313" y="268"/>
                    <a:pt x="2312" y="266"/>
                    <a:pt x="2312" y="264"/>
                  </a:cubicBezTo>
                  <a:lnTo>
                    <a:pt x="2312" y="260"/>
                  </a:lnTo>
                  <a:lnTo>
                    <a:pt x="2323" y="267"/>
                  </a:lnTo>
                  <a:lnTo>
                    <a:pt x="2303" y="278"/>
                  </a:lnTo>
                  <a:cubicBezTo>
                    <a:pt x="2300" y="279"/>
                    <a:pt x="2297" y="279"/>
                    <a:pt x="2295" y="277"/>
                  </a:cubicBezTo>
                  <a:cubicBezTo>
                    <a:pt x="2293" y="276"/>
                    <a:pt x="2291" y="273"/>
                    <a:pt x="2291" y="270"/>
                  </a:cubicBezTo>
                  <a:lnTo>
                    <a:pt x="2291" y="257"/>
                  </a:lnTo>
                  <a:lnTo>
                    <a:pt x="2306" y="261"/>
                  </a:lnTo>
                  <a:lnTo>
                    <a:pt x="2293" y="278"/>
                  </a:lnTo>
                  <a:cubicBezTo>
                    <a:pt x="2293" y="279"/>
                    <a:pt x="2292" y="280"/>
                    <a:pt x="2291" y="281"/>
                  </a:cubicBezTo>
                  <a:lnTo>
                    <a:pt x="2275" y="291"/>
                  </a:lnTo>
                  <a:cubicBezTo>
                    <a:pt x="2274" y="291"/>
                    <a:pt x="2273" y="291"/>
                    <a:pt x="2273" y="292"/>
                  </a:cubicBezTo>
                  <a:lnTo>
                    <a:pt x="2260" y="295"/>
                  </a:lnTo>
                  <a:cubicBezTo>
                    <a:pt x="2260" y="295"/>
                    <a:pt x="2259" y="295"/>
                    <a:pt x="2258" y="295"/>
                  </a:cubicBezTo>
                  <a:lnTo>
                    <a:pt x="2234" y="295"/>
                  </a:lnTo>
                  <a:lnTo>
                    <a:pt x="2242" y="289"/>
                  </a:lnTo>
                  <a:lnTo>
                    <a:pt x="2237" y="310"/>
                  </a:lnTo>
                  <a:lnTo>
                    <a:pt x="2233" y="324"/>
                  </a:lnTo>
                  <a:cubicBezTo>
                    <a:pt x="2232" y="326"/>
                    <a:pt x="2231" y="328"/>
                    <a:pt x="2229" y="329"/>
                  </a:cubicBezTo>
                  <a:lnTo>
                    <a:pt x="2212" y="336"/>
                  </a:lnTo>
                  <a:lnTo>
                    <a:pt x="2217" y="328"/>
                  </a:lnTo>
                  <a:lnTo>
                    <a:pt x="2217" y="335"/>
                  </a:lnTo>
                  <a:lnTo>
                    <a:pt x="2209" y="327"/>
                  </a:lnTo>
                  <a:lnTo>
                    <a:pt x="2217" y="327"/>
                  </a:lnTo>
                  <a:cubicBezTo>
                    <a:pt x="2219" y="327"/>
                    <a:pt x="2221" y="328"/>
                    <a:pt x="2222" y="329"/>
                  </a:cubicBezTo>
                  <a:lnTo>
                    <a:pt x="2227" y="332"/>
                  </a:lnTo>
                  <a:cubicBezTo>
                    <a:pt x="2230" y="335"/>
                    <a:pt x="2230" y="339"/>
                    <a:pt x="2228" y="343"/>
                  </a:cubicBezTo>
                  <a:lnTo>
                    <a:pt x="2224" y="349"/>
                  </a:lnTo>
                  <a:cubicBezTo>
                    <a:pt x="2223" y="351"/>
                    <a:pt x="2221" y="352"/>
                    <a:pt x="2219" y="353"/>
                  </a:cubicBezTo>
                  <a:lnTo>
                    <a:pt x="2207" y="356"/>
                  </a:lnTo>
                  <a:lnTo>
                    <a:pt x="2212" y="353"/>
                  </a:lnTo>
                  <a:lnTo>
                    <a:pt x="2204" y="366"/>
                  </a:lnTo>
                  <a:lnTo>
                    <a:pt x="2200" y="355"/>
                  </a:lnTo>
                  <a:lnTo>
                    <a:pt x="2233" y="368"/>
                  </a:lnTo>
                  <a:cubicBezTo>
                    <a:pt x="2236" y="370"/>
                    <a:pt x="2238" y="374"/>
                    <a:pt x="2237" y="377"/>
                  </a:cubicBezTo>
                  <a:cubicBezTo>
                    <a:pt x="2237" y="381"/>
                    <a:pt x="2233" y="384"/>
                    <a:pt x="2230" y="384"/>
                  </a:cubicBezTo>
                  <a:lnTo>
                    <a:pt x="2221" y="384"/>
                  </a:lnTo>
                  <a:lnTo>
                    <a:pt x="2224" y="384"/>
                  </a:lnTo>
                  <a:lnTo>
                    <a:pt x="2211" y="387"/>
                  </a:lnTo>
                  <a:lnTo>
                    <a:pt x="2217" y="379"/>
                  </a:lnTo>
                  <a:lnTo>
                    <a:pt x="2217" y="383"/>
                  </a:lnTo>
                  <a:cubicBezTo>
                    <a:pt x="2217" y="387"/>
                    <a:pt x="2214" y="391"/>
                    <a:pt x="2209" y="391"/>
                  </a:cubicBezTo>
                  <a:lnTo>
                    <a:pt x="2205" y="391"/>
                  </a:lnTo>
                  <a:lnTo>
                    <a:pt x="2210" y="389"/>
                  </a:lnTo>
                  <a:lnTo>
                    <a:pt x="2202" y="396"/>
                  </a:lnTo>
                  <a:cubicBezTo>
                    <a:pt x="2200" y="397"/>
                    <a:pt x="2197" y="398"/>
                    <a:pt x="2195" y="397"/>
                  </a:cubicBezTo>
                  <a:cubicBezTo>
                    <a:pt x="2192" y="396"/>
                    <a:pt x="2190" y="394"/>
                    <a:pt x="2189" y="392"/>
                  </a:cubicBezTo>
                  <a:lnTo>
                    <a:pt x="2185" y="378"/>
                  </a:lnTo>
                  <a:cubicBezTo>
                    <a:pt x="2185" y="377"/>
                    <a:pt x="2185" y="377"/>
                    <a:pt x="2185" y="376"/>
                  </a:cubicBezTo>
                  <a:lnTo>
                    <a:pt x="2185" y="372"/>
                  </a:lnTo>
                  <a:lnTo>
                    <a:pt x="2190" y="380"/>
                  </a:lnTo>
                  <a:lnTo>
                    <a:pt x="2182" y="376"/>
                  </a:lnTo>
                  <a:lnTo>
                    <a:pt x="2192" y="371"/>
                  </a:lnTo>
                  <a:lnTo>
                    <a:pt x="2184" y="399"/>
                  </a:lnTo>
                  <a:cubicBezTo>
                    <a:pt x="2183" y="402"/>
                    <a:pt x="2180" y="404"/>
                    <a:pt x="2176" y="404"/>
                  </a:cubicBezTo>
                  <a:lnTo>
                    <a:pt x="2168" y="404"/>
                  </a:lnTo>
                  <a:cubicBezTo>
                    <a:pt x="2166" y="404"/>
                    <a:pt x="2165" y="404"/>
                    <a:pt x="2163" y="402"/>
                  </a:cubicBezTo>
                  <a:lnTo>
                    <a:pt x="2159" y="399"/>
                  </a:lnTo>
                  <a:lnTo>
                    <a:pt x="2164" y="401"/>
                  </a:lnTo>
                  <a:lnTo>
                    <a:pt x="2160" y="401"/>
                  </a:lnTo>
                  <a:lnTo>
                    <a:pt x="2144" y="401"/>
                  </a:lnTo>
                  <a:lnTo>
                    <a:pt x="2151" y="396"/>
                  </a:lnTo>
                  <a:lnTo>
                    <a:pt x="2147" y="406"/>
                  </a:lnTo>
                  <a:cubicBezTo>
                    <a:pt x="2146" y="409"/>
                    <a:pt x="2143" y="411"/>
                    <a:pt x="2140" y="411"/>
                  </a:cubicBezTo>
                  <a:lnTo>
                    <a:pt x="2127" y="411"/>
                  </a:lnTo>
                  <a:lnTo>
                    <a:pt x="2119" y="411"/>
                  </a:lnTo>
                  <a:lnTo>
                    <a:pt x="2121" y="411"/>
                  </a:lnTo>
                  <a:lnTo>
                    <a:pt x="2104" y="414"/>
                  </a:lnTo>
                  <a:lnTo>
                    <a:pt x="2108" y="413"/>
                  </a:lnTo>
                  <a:lnTo>
                    <a:pt x="2099" y="420"/>
                  </a:lnTo>
                  <a:lnTo>
                    <a:pt x="2079" y="433"/>
                  </a:lnTo>
                  <a:lnTo>
                    <a:pt x="2079" y="421"/>
                  </a:lnTo>
                  <a:lnTo>
                    <a:pt x="2087" y="427"/>
                  </a:lnTo>
                  <a:cubicBezTo>
                    <a:pt x="2090" y="430"/>
                    <a:pt x="2091" y="433"/>
                    <a:pt x="2090" y="436"/>
                  </a:cubicBezTo>
                  <a:cubicBezTo>
                    <a:pt x="2089" y="440"/>
                    <a:pt x="2086" y="442"/>
                    <a:pt x="2082" y="442"/>
                  </a:cubicBezTo>
                  <a:lnTo>
                    <a:pt x="2074" y="442"/>
                  </a:lnTo>
                  <a:lnTo>
                    <a:pt x="2079" y="440"/>
                  </a:lnTo>
                  <a:lnTo>
                    <a:pt x="2075" y="443"/>
                  </a:lnTo>
                  <a:lnTo>
                    <a:pt x="2078" y="437"/>
                  </a:lnTo>
                  <a:lnTo>
                    <a:pt x="2078" y="440"/>
                  </a:lnTo>
                  <a:lnTo>
                    <a:pt x="2074" y="434"/>
                  </a:lnTo>
                  <a:lnTo>
                    <a:pt x="2095" y="447"/>
                  </a:lnTo>
                  <a:cubicBezTo>
                    <a:pt x="2097" y="449"/>
                    <a:pt x="2098" y="450"/>
                    <a:pt x="2098" y="453"/>
                  </a:cubicBezTo>
                  <a:cubicBezTo>
                    <a:pt x="2099" y="455"/>
                    <a:pt x="2098" y="457"/>
                    <a:pt x="2097" y="459"/>
                  </a:cubicBezTo>
                  <a:lnTo>
                    <a:pt x="2081" y="482"/>
                  </a:lnTo>
                  <a:lnTo>
                    <a:pt x="2073" y="496"/>
                  </a:lnTo>
                  <a:cubicBezTo>
                    <a:pt x="2072" y="497"/>
                    <a:pt x="2071" y="498"/>
                    <a:pt x="2069" y="499"/>
                  </a:cubicBezTo>
                  <a:lnTo>
                    <a:pt x="2061" y="502"/>
                  </a:lnTo>
                  <a:cubicBezTo>
                    <a:pt x="2060" y="503"/>
                    <a:pt x="2059" y="503"/>
                    <a:pt x="2058" y="503"/>
                  </a:cubicBezTo>
                  <a:lnTo>
                    <a:pt x="2050" y="503"/>
                  </a:lnTo>
                  <a:lnTo>
                    <a:pt x="2017" y="503"/>
                  </a:lnTo>
                  <a:lnTo>
                    <a:pt x="2025" y="495"/>
                  </a:lnTo>
                  <a:lnTo>
                    <a:pt x="2025" y="512"/>
                  </a:lnTo>
                  <a:lnTo>
                    <a:pt x="2025" y="515"/>
                  </a:lnTo>
                  <a:lnTo>
                    <a:pt x="2017" y="507"/>
                  </a:lnTo>
                  <a:lnTo>
                    <a:pt x="2021" y="507"/>
                  </a:lnTo>
                  <a:lnTo>
                    <a:pt x="2033" y="507"/>
                  </a:lnTo>
                  <a:cubicBezTo>
                    <a:pt x="2036" y="507"/>
                    <a:pt x="2038" y="508"/>
                    <a:pt x="2039" y="510"/>
                  </a:cubicBezTo>
                  <a:cubicBezTo>
                    <a:pt x="2041" y="512"/>
                    <a:pt x="2042" y="515"/>
                    <a:pt x="2041" y="517"/>
                  </a:cubicBezTo>
                  <a:lnTo>
                    <a:pt x="2029" y="571"/>
                  </a:lnTo>
                  <a:cubicBezTo>
                    <a:pt x="2028" y="575"/>
                    <a:pt x="2025" y="578"/>
                    <a:pt x="2021" y="578"/>
                  </a:cubicBezTo>
                  <a:lnTo>
                    <a:pt x="2001" y="578"/>
                  </a:lnTo>
                  <a:cubicBezTo>
                    <a:pt x="1996" y="578"/>
                    <a:pt x="1993" y="574"/>
                    <a:pt x="1993" y="570"/>
                  </a:cubicBezTo>
                  <a:lnTo>
                    <a:pt x="1993" y="559"/>
                  </a:lnTo>
                  <a:lnTo>
                    <a:pt x="2001" y="567"/>
                  </a:lnTo>
                  <a:lnTo>
                    <a:pt x="1992" y="567"/>
                  </a:lnTo>
                  <a:lnTo>
                    <a:pt x="1997" y="566"/>
                  </a:lnTo>
                  <a:lnTo>
                    <a:pt x="1993" y="569"/>
                  </a:lnTo>
                  <a:cubicBezTo>
                    <a:pt x="1992" y="570"/>
                    <a:pt x="1990" y="571"/>
                    <a:pt x="1988" y="571"/>
                  </a:cubicBezTo>
                  <a:lnTo>
                    <a:pt x="1984" y="571"/>
                  </a:lnTo>
                  <a:lnTo>
                    <a:pt x="1987" y="570"/>
                  </a:lnTo>
                  <a:lnTo>
                    <a:pt x="1979" y="574"/>
                  </a:lnTo>
                  <a:cubicBezTo>
                    <a:pt x="1976" y="575"/>
                    <a:pt x="1972" y="574"/>
                    <a:pt x="1970" y="571"/>
                  </a:cubicBezTo>
                  <a:lnTo>
                    <a:pt x="1962" y="561"/>
                  </a:lnTo>
                  <a:cubicBezTo>
                    <a:pt x="1960" y="559"/>
                    <a:pt x="1959" y="556"/>
                    <a:pt x="1960" y="553"/>
                  </a:cubicBezTo>
                  <a:lnTo>
                    <a:pt x="1964" y="544"/>
                  </a:lnTo>
                  <a:lnTo>
                    <a:pt x="1969" y="529"/>
                  </a:lnTo>
                  <a:lnTo>
                    <a:pt x="1977" y="509"/>
                  </a:lnTo>
                  <a:cubicBezTo>
                    <a:pt x="1977" y="508"/>
                    <a:pt x="1977" y="508"/>
                    <a:pt x="1977" y="508"/>
                  </a:cubicBezTo>
                  <a:lnTo>
                    <a:pt x="1982" y="500"/>
                  </a:lnTo>
                  <a:lnTo>
                    <a:pt x="1990" y="490"/>
                  </a:lnTo>
                  <a:lnTo>
                    <a:pt x="1991" y="501"/>
                  </a:lnTo>
                  <a:lnTo>
                    <a:pt x="1987" y="498"/>
                  </a:lnTo>
                  <a:cubicBezTo>
                    <a:pt x="1987" y="497"/>
                    <a:pt x="1986" y="496"/>
                    <a:pt x="1985" y="496"/>
                  </a:cubicBezTo>
                  <a:lnTo>
                    <a:pt x="1981" y="489"/>
                  </a:lnTo>
                  <a:lnTo>
                    <a:pt x="1990" y="492"/>
                  </a:lnTo>
                  <a:lnTo>
                    <a:pt x="1978" y="496"/>
                  </a:lnTo>
                  <a:lnTo>
                    <a:pt x="1966" y="499"/>
                  </a:lnTo>
                  <a:lnTo>
                    <a:pt x="1972" y="493"/>
                  </a:lnTo>
                  <a:lnTo>
                    <a:pt x="1968" y="520"/>
                  </a:lnTo>
                  <a:cubicBezTo>
                    <a:pt x="1967" y="520"/>
                    <a:pt x="1967" y="521"/>
                    <a:pt x="1967" y="522"/>
                  </a:cubicBezTo>
                  <a:lnTo>
                    <a:pt x="1963" y="532"/>
                  </a:lnTo>
                  <a:cubicBezTo>
                    <a:pt x="1962" y="533"/>
                    <a:pt x="1962" y="534"/>
                    <a:pt x="1961" y="535"/>
                  </a:cubicBezTo>
                  <a:lnTo>
                    <a:pt x="1948" y="545"/>
                  </a:lnTo>
                  <a:lnTo>
                    <a:pt x="1946" y="532"/>
                  </a:lnTo>
                  <a:lnTo>
                    <a:pt x="1954" y="535"/>
                  </a:lnTo>
                  <a:cubicBezTo>
                    <a:pt x="1957" y="536"/>
                    <a:pt x="1959" y="539"/>
                    <a:pt x="1959" y="542"/>
                  </a:cubicBezTo>
                  <a:lnTo>
                    <a:pt x="1959" y="549"/>
                  </a:lnTo>
                  <a:lnTo>
                    <a:pt x="1959" y="556"/>
                  </a:lnTo>
                  <a:cubicBezTo>
                    <a:pt x="1959" y="560"/>
                    <a:pt x="1956" y="564"/>
                    <a:pt x="1951" y="564"/>
                  </a:cubicBezTo>
                  <a:lnTo>
                    <a:pt x="1939" y="564"/>
                  </a:lnTo>
                  <a:lnTo>
                    <a:pt x="1947" y="556"/>
                  </a:lnTo>
                  <a:lnTo>
                    <a:pt x="1947" y="559"/>
                  </a:lnTo>
                  <a:lnTo>
                    <a:pt x="1941" y="552"/>
                  </a:lnTo>
                  <a:lnTo>
                    <a:pt x="1957" y="555"/>
                  </a:lnTo>
                  <a:cubicBezTo>
                    <a:pt x="1958" y="555"/>
                    <a:pt x="1960" y="556"/>
                    <a:pt x="1961" y="557"/>
                  </a:cubicBezTo>
                  <a:lnTo>
                    <a:pt x="1965" y="560"/>
                  </a:lnTo>
                  <a:lnTo>
                    <a:pt x="1969" y="564"/>
                  </a:lnTo>
                  <a:cubicBezTo>
                    <a:pt x="1971" y="565"/>
                    <a:pt x="1972" y="567"/>
                    <a:pt x="1972" y="570"/>
                  </a:cubicBezTo>
                  <a:lnTo>
                    <a:pt x="1972" y="573"/>
                  </a:lnTo>
                  <a:cubicBezTo>
                    <a:pt x="1972" y="575"/>
                    <a:pt x="1971" y="578"/>
                    <a:pt x="1969" y="579"/>
                  </a:cubicBezTo>
                  <a:lnTo>
                    <a:pt x="1965" y="583"/>
                  </a:lnTo>
                  <a:lnTo>
                    <a:pt x="1968" y="576"/>
                  </a:lnTo>
                  <a:lnTo>
                    <a:pt x="1968" y="583"/>
                  </a:lnTo>
                  <a:lnTo>
                    <a:pt x="1963" y="576"/>
                  </a:lnTo>
                  <a:lnTo>
                    <a:pt x="1971" y="579"/>
                  </a:lnTo>
                  <a:cubicBezTo>
                    <a:pt x="1974" y="581"/>
                    <a:pt x="1976" y="583"/>
                    <a:pt x="1976" y="587"/>
                  </a:cubicBezTo>
                  <a:lnTo>
                    <a:pt x="1976" y="590"/>
                  </a:lnTo>
                  <a:cubicBezTo>
                    <a:pt x="1976" y="592"/>
                    <a:pt x="1975" y="593"/>
                    <a:pt x="1975" y="594"/>
                  </a:cubicBezTo>
                  <a:lnTo>
                    <a:pt x="1971" y="601"/>
                  </a:lnTo>
                  <a:cubicBezTo>
                    <a:pt x="1970" y="602"/>
                    <a:pt x="1969" y="603"/>
                    <a:pt x="1968" y="604"/>
                  </a:cubicBezTo>
                  <a:lnTo>
                    <a:pt x="1955" y="611"/>
                  </a:lnTo>
                  <a:lnTo>
                    <a:pt x="1958" y="600"/>
                  </a:lnTo>
                  <a:lnTo>
                    <a:pt x="1962" y="606"/>
                  </a:lnTo>
                  <a:lnTo>
                    <a:pt x="1966" y="613"/>
                  </a:lnTo>
                  <a:cubicBezTo>
                    <a:pt x="1967" y="614"/>
                    <a:pt x="1968" y="616"/>
                    <a:pt x="1968" y="617"/>
                  </a:cubicBezTo>
                  <a:lnTo>
                    <a:pt x="1968" y="621"/>
                  </a:lnTo>
                  <a:lnTo>
                    <a:pt x="1965" y="615"/>
                  </a:lnTo>
                  <a:lnTo>
                    <a:pt x="1969" y="618"/>
                  </a:lnTo>
                  <a:lnTo>
                    <a:pt x="1964" y="616"/>
                  </a:lnTo>
                  <a:lnTo>
                    <a:pt x="1976" y="616"/>
                  </a:lnTo>
                  <a:cubicBezTo>
                    <a:pt x="1977" y="616"/>
                    <a:pt x="1977" y="616"/>
                    <a:pt x="1978" y="616"/>
                  </a:cubicBezTo>
                  <a:lnTo>
                    <a:pt x="1990" y="620"/>
                  </a:lnTo>
                  <a:cubicBezTo>
                    <a:pt x="1994" y="621"/>
                    <a:pt x="1996" y="624"/>
                    <a:pt x="1996" y="627"/>
                  </a:cubicBezTo>
                  <a:lnTo>
                    <a:pt x="1996" y="648"/>
                  </a:lnTo>
                  <a:cubicBezTo>
                    <a:pt x="1996" y="651"/>
                    <a:pt x="1994" y="655"/>
                    <a:pt x="1990" y="656"/>
                  </a:cubicBezTo>
                  <a:lnTo>
                    <a:pt x="1978" y="659"/>
                  </a:lnTo>
                  <a:lnTo>
                    <a:pt x="1966" y="662"/>
                  </a:lnTo>
                  <a:lnTo>
                    <a:pt x="1972" y="655"/>
                  </a:lnTo>
                  <a:lnTo>
                    <a:pt x="1972" y="661"/>
                  </a:lnTo>
                  <a:lnTo>
                    <a:pt x="1964" y="653"/>
                  </a:lnTo>
                  <a:lnTo>
                    <a:pt x="1976" y="653"/>
                  </a:lnTo>
                  <a:lnTo>
                    <a:pt x="1988" y="653"/>
                  </a:lnTo>
                  <a:cubicBezTo>
                    <a:pt x="1991" y="653"/>
                    <a:pt x="1993" y="655"/>
                    <a:pt x="1994" y="656"/>
                  </a:cubicBezTo>
                  <a:lnTo>
                    <a:pt x="2003" y="668"/>
                  </a:lnTo>
                  <a:lnTo>
                    <a:pt x="2007" y="674"/>
                  </a:lnTo>
                  <a:cubicBezTo>
                    <a:pt x="2009" y="677"/>
                    <a:pt x="2009" y="680"/>
                    <a:pt x="2008" y="682"/>
                  </a:cubicBezTo>
                  <a:cubicBezTo>
                    <a:pt x="2006" y="685"/>
                    <a:pt x="2004" y="686"/>
                    <a:pt x="2001" y="686"/>
                  </a:cubicBezTo>
                  <a:lnTo>
                    <a:pt x="1969" y="690"/>
                  </a:lnTo>
                  <a:lnTo>
                    <a:pt x="1971" y="689"/>
                  </a:lnTo>
                  <a:lnTo>
                    <a:pt x="1963" y="693"/>
                  </a:lnTo>
                  <a:lnTo>
                    <a:pt x="1967" y="683"/>
                  </a:lnTo>
                  <a:lnTo>
                    <a:pt x="1971" y="697"/>
                  </a:lnTo>
                  <a:cubicBezTo>
                    <a:pt x="1972" y="699"/>
                    <a:pt x="1972" y="701"/>
                    <a:pt x="1970" y="703"/>
                  </a:cubicBezTo>
                  <a:cubicBezTo>
                    <a:pt x="1969" y="705"/>
                    <a:pt x="1967" y="707"/>
                    <a:pt x="1965" y="707"/>
                  </a:cubicBezTo>
                  <a:lnTo>
                    <a:pt x="1940" y="710"/>
                  </a:lnTo>
                  <a:lnTo>
                    <a:pt x="1946" y="698"/>
                  </a:lnTo>
                  <a:lnTo>
                    <a:pt x="1958" y="719"/>
                  </a:lnTo>
                  <a:cubicBezTo>
                    <a:pt x="1960" y="721"/>
                    <a:pt x="1960" y="723"/>
                    <a:pt x="1959" y="725"/>
                  </a:cubicBezTo>
                  <a:cubicBezTo>
                    <a:pt x="1958" y="728"/>
                    <a:pt x="1956" y="730"/>
                    <a:pt x="1954" y="730"/>
                  </a:cubicBezTo>
                  <a:lnTo>
                    <a:pt x="1933" y="737"/>
                  </a:lnTo>
                  <a:lnTo>
                    <a:pt x="1936" y="736"/>
                  </a:lnTo>
                  <a:lnTo>
                    <a:pt x="1932" y="739"/>
                  </a:lnTo>
                  <a:lnTo>
                    <a:pt x="1934" y="736"/>
                  </a:lnTo>
                  <a:lnTo>
                    <a:pt x="1930" y="746"/>
                  </a:lnTo>
                  <a:lnTo>
                    <a:pt x="1926" y="756"/>
                  </a:lnTo>
                  <a:cubicBezTo>
                    <a:pt x="1926" y="758"/>
                    <a:pt x="1925" y="759"/>
                    <a:pt x="1924" y="759"/>
                  </a:cubicBezTo>
                  <a:lnTo>
                    <a:pt x="1916" y="766"/>
                  </a:lnTo>
                  <a:cubicBezTo>
                    <a:pt x="1915" y="767"/>
                    <a:pt x="1914" y="767"/>
                    <a:pt x="1914" y="768"/>
                  </a:cubicBezTo>
                  <a:lnTo>
                    <a:pt x="1905" y="771"/>
                  </a:lnTo>
                  <a:cubicBezTo>
                    <a:pt x="1904" y="771"/>
                    <a:pt x="1903" y="772"/>
                    <a:pt x="1902" y="772"/>
                  </a:cubicBezTo>
                  <a:lnTo>
                    <a:pt x="1890" y="772"/>
                  </a:lnTo>
                  <a:lnTo>
                    <a:pt x="1878" y="772"/>
                  </a:lnTo>
                  <a:lnTo>
                    <a:pt x="1881" y="771"/>
                  </a:lnTo>
                  <a:lnTo>
                    <a:pt x="1873" y="774"/>
                  </a:lnTo>
                  <a:lnTo>
                    <a:pt x="1877" y="770"/>
                  </a:lnTo>
                  <a:lnTo>
                    <a:pt x="1873" y="780"/>
                  </a:lnTo>
                  <a:lnTo>
                    <a:pt x="1874" y="777"/>
                  </a:lnTo>
                  <a:lnTo>
                    <a:pt x="1874" y="781"/>
                  </a:lnTo>
                  <a:lnTo>
                    <a:pt x="1874" y="784"/>
                  </a:lnTo>
                  <a:cubicBezTo>
                    <a:pt x="1874" y="785"/>
                    <a:pt x="1873" y="787"/>
                    <a:pt x="1872" y="788"/>
                  </a:cubicBezTo>
                  <a:lnTo>
                    <a:pt x="1868" y="795"/>
                  </a:lnTo>
                  <a:cubicBezTo>
                    <a:pt x="1868" y="796"/>
                    <a:pt x="1867" y="796"/>
                    <a:pt x="1867" y="797"/>
                  </a:cubicBezTo>
                  <a:lnTo>
                    <a:pt x="1862" y="800"/>
                  </a:lnTo>
                  <a:cubicBezTo>
                    <a:pt x="1861" y="801"/>
                    <a:pt x="1860" y="802"/>
                    <a:pt x="1859" y="802"/>
                  </a:cubicBezTo>
                  <a:lnTo>
                    <a:pt x="1843" y="805"/>
                  </a:lnTo>
                  <a:lnTo>
                    <a:pt x="1845" y="805"/>
                  </a:lnTo>
                  <a:lnTo>
                    <a:pt x="1824" y="815"/>
                  </a:lnTo>
                  <a:lnTo>
                    <a:pt x="1827" y="812"/>
                  </a:lnTo>
                  <a:lnTo>
                    <a:pt x="1823" y="819"/>
                  </a:lnTo>
                  <a:lnTo>
                    <a:pt x="1824" y="815"/>
                  </a:lnTo>
                  <a:lnTo>
                    <a:pt x="1824" y="818"/>
                  </a:lnTo>
                  <a:lnTo>
                    <a:pt x="1824" y="821"/>
                  </a:lnTo>
                  <a:cubicBezTo>
                    <a:pt x="1824" y="826"/>
                    <a:pt x="1821" y="829"/>
                    <a:pt x="1816" y="829"/>
                  </a:cubicBezTo>
                  <a:lnTo>
                    <a:pt x="1800" y="829"/>
                  </a:lnTo>
                  <a:lnTo>
                    <a:pt x="1792" y="829"/>
                  </a:lnTo>
                  <a:lnTo>
                    <a:pt x="1800" y="821"/>
                  </a:lnTo>
                  <a:lnTo>
                    <a:pt x="1800" y="835"/>
                  </a:lnTo>
                  <a:lnTo>
                    <a:pt x="1800" y="842"/>
                  </a:lnTo>
                  <a:cubicBezTo>
                    <a:pt x="1800" y="843"/>
                    <a:pt x="1800" y="845"/>
                    <a:pt x="1799" y="846"/>
                  </a:cubicBezTo>
                  <a:lnTo>
                    <a:pt x="1782" y="873"/>
                  </a:lnTo>
                  <a:lnTo>
                    <a:pt x="1783" y="871"/>
                  </a:lnTo>
                  <a:lnTo>
                    <a:pt x="1779" y="885"/>
                  </a:lnTo>
                  <a:lnTo>
                    <a:pt x="1779" y="883"/>
                  </a:lnTo>
                  <a:lnTo>
                    <a:pt x="1779" y="889"/>
                  </a:lnTo>
                  <a:lnTo>
                    <a:pt x="1779" y="893"/>
                  </a:lnTo>
                  <a:lnTo>
                    <a:pt x="1771" y="885"/>
                  </a:lnTo>
                  <a:lnTo>
                    <a:pt x="1784" y="885"/>
                  </a:lnTo>
                  <a:lnTo>
                    <a:pt x="1784" y="901"/>
                  </a:lnTo>
                  <a:lnTo>
                    <a:pt x="1776" y="901"/>
                  </a:lnTo>
                  <a:lnTo>
                    <a:pt x="1779" y="900"/>
                  </a:lnTo>
                  <a:lnTo>
                    <a:pt x="1770" y="904"/>
                  </a:lnTo>
                  <a:lnTo>
                    <a:pt x="1775" y="896"/>
                  </a:lnTo>
                  <a:lnTo>
                    <a:pt x="1775" y="900"/>
                  </a:lnTo>
                  <a:cubicBezTo>
                    <a:pt x="1775" y="904"/>
                    <a:pt x="1772" y="908"/>
                    <a:pt x="1767" y="908"/>
                  </a:cubicBezTo>
                  <a:lnTo>
                    <a:pt x="1763" y="908"/>
                  </a:lnTo>
                  <a:lnTo>
                    <a:pt x="1759" y="908"/>
                  </a:lnTo>
                  <a:lnTo>
                    <a:pt x="1764" y="906"/>
                  </a:lnTo>
                  <a:lnTo>
                    <a:pt x="1760" y="909"/>
                  </a:lnTo>
                  <a:lnTo>
                    <a:pt x="1760" y="897"/>
                  </a:lnTo>
                  <a:lnTo>
                    <a:pt x="1764" y="900"/>
                  </a:lnTo>
                  <a:lnTo>
                    <a:pt x="1777" y="910"/>
                  </a:lnTo>
                  <a:cubicBezTo>
                    <a:pt x="1778" y="911"/>
                    <a:pt x="1778" y="912"/>
                    <a:pt x="1779" y="914"/>
                  </a:cubicBezTo>
                  <a:lnTo>
                    <a:pt x="1783" y="924"/>
                  </a:lnTo>
                  <a:cubicBezTo>
                    <a:pt x="1784" y="926"/>
                    <a:pt x="1784" y="929"/>
                    <a:pt x="1782" y="931"/>
                  </a:cubicBezTo>
                  <a:lnTo>
                    <a:pt x="1778" y="938"/>
                  </a:lnTo>
                  <a:lnTo>
                    <a:pt x="1779" y="934"/>
                  </a:lnTo>
                  <a:lnTo>
                    <a:pt x="1779" y="954"/>
                  </a:lnTo>
                  <a:lnTo>
                    <a:pt x="1777" y="948"/>
                  </a:lnTo>
                  <a:lnTo>
                    <a:pt x="1789" y="958"/>
                  </a:lnTo>
                  <a:cubicBezTo>
                    <a:pt x="1789" y="958"/>
                    <a:pt x="1790" y="959"/>
                    <a:pt x="1790" y="959"/>
                  </a:cubicBezTo>
                  <a:lnTo>
                    <a:pt x="1799" y="970"/>
                  </a:lnTo>
                  <a:lnTo>
                    <a:pt x="1803" y="977"/>
                  </a:lnTo>
                  <a:cubicBezTo>
                    <a:pt x="1805" y="980"/>
                    <a:pt x="1804" y="985"/>
                    <a:pt x="1801" y="987"/>
                  </a:cubicBezTo>
                  <a:lnTo>
                    <a:pt x="1797" y="991"/>
                  </a:lnTo>
                  <a:cubicBezTo>
                    <a:pt x="1796" y="992"/>
                    <a:pt x="1794" y="993"/>
                    <a:pt x="1792" y="993"/>
                  </a:cubicBezTo>
                  <a:lnTo>
                    <a:pt x="1788" y="993"/>
                  </a:lnTo>
                  <a:lnTo>
                    <a:pt x="1796" y="985"/>
                  </a:lnTo>
                  <a:lnTo>
                    <a:pt x="1796" y="988"/>
                  </a:lnTo>
                  <a:lnTo>
                    <a:pt x="1793" y="982"/>
                  </a:lnTo>
                  <a:lnTo>
                    <a:pt x="1805" y="992"/>
                  </a:lnTo>
                  <a:cubicBezTo>
                    <a:pt x="1806" y="993"/>
                    <a:pt x="1807" y="994"/>
                    <a:pt x="1808" y="996"/>
                  </a:cubicBezTo>
                  <a:lnTo>
                    <a:pt x="1828" y="1053"/>
                  </a:lnTo>
                  <a:cubicBezTo>
                    <a:pt x="1828" y="1054"/>
                    <a:pt x="1829" y="1055"/>
                    <a:pt x="1829" y="1056"/>
                  </a:cubicBezTo>
                  <a:lnTo>
                    <a:pt x="1829" y="1076"/>
                  </a:lnTo>
                  <a:cubicBezTo>
                    <a:pt x="1829" y="1077"/>
                    <a:pt x="1828" y="1077"/>
                    <a:pt x="1828" y="1078"/>
                  </a:cubicBezTo>
                  <a:lnTo>
                    <a:pt x="1824" y="1102"/>
                  </a:lnTo>
                  <a:lnTo>
                    <a:pt x="1812" y="1147"/>
                  </a:lnTo>
                  <a:cubicBezTo>
                    <a:pt x="1811" y="1149"/>
                    <a:pt x="1810" y="1151"/>
                    <a:pt x="1807" y="1152"/>
                  </a:cubicBezTo>
                  <a:cubicBezTo>
                    <a:pt x="1805" y="1153"/>
                    <a:pt x="1802" y="1153"/>
                    <a:pt x="1800" y="1151"/>
                  </a:cubicBezTo>
                  <a:lnTo>
                    <a:pt x="1788" y="1145"/>
                  </a:lnTo>
                  <a:lnTo>
                    <a:pt x="1792" y="1146"/>
                  </a:lnTo>
                  <a:lnTo>
                    <a:pt x="1784" y="1146"/>
                  </a:lnTo>
                  <a:cubicBezTo>
                    <a:pt x="1782" y="1146"/>
                    <a:pt x="1781" y="1145"/>
                    <a:pt x="1780" y="1145"/>
                  </a:cubicBezTo>
                  <a:lnTo>
                    <a:pt x="1768" y="1138"/>
                  </a:lnTo>
                  <a:cubicBezTo>
                    <a:pt x="1765" y="1136"/>
                    <a:pt x="1763" y="1134"/>
                    <a:pt x="1763" y="1131"/>
                  </a:cubicBezTo>
                  <a:lnTo>
                    <a:pt x="1763" y="1124"/>
                  </a:lnTo>
                  <a:lnTo>
                    <a:pt x="1763" y="1117"/>
                  </a:lnTo>
                  <a:lnTo>
                    <a:pt x="1766" y="1123"/>
                  </a:lnTo>
                  <a:lnTo>
                    <a:pt x="1749" y="1106"/>
                  </a:lnTo>
                  <a:cubicBezTo>
                    <a:pt x="1748" y="1104"/>
                    <a:pt x="1747" y="1102"/>
                    <a:pt x="1747" y="1100"/>
                  </a:cubicBezTo>
                  <a:lnTo>
                    <a:pt x="1747" y="1087"/>
                  </a:lnTo>
                  <a:lnTo>
                    <a:pt x="1747" y="1083"/>
                  </a:lnTo>
                  <a:lnTo>
                    <a:pt x="1748" y="1086"/>
                  </a:lnTo>
                  <a:lnTo>
                    <a:pt x="1744" y="1076"/>
                  </a:lnTo>
                  <a:lnTo>
                    <a:pt x="1748" y="1080"/>
                  </a:lnTo>
                  <a:lnTo>
                    <a:pt x="1723" y="1070"/>
                  </a:lnTo>
                  <a:cubicBezTo>
                    <a:pt x="1721" y="1069"/>
                    <a:pt x="1719" y="1067"/>
                    <a:pt x="1719" y="1065"/>
                  </a:cubicBezTo>
                  <a:lnTo>
                    <a:pt x="1715" y="1052"/>
                  </a:lnTo>
                  <a:cubicBezTo>
                    <a:pt x="1714" y="1049"/>
                    <a:pt x="1714" y="1047"/>
                    <a:pt x="1715" y="1045"/>
                  </a:cubicBezTo>
                  <a:lnTo>
                    <a:pt x="1720" y="1038"/>
                  </a:lnTo>
                  <a:lnTo>
                    <a:pt x="1728" y="1025"/>
                  </a:lnTo>
                  <a:lnTo>
                    <a:pt x="1735" y="1037"/>
                  </a:lnTo>
                  <a:lnTo>
                    <a:pt x="1726" y="1037"/>
                  </a:lnTo>
                  <a:lnTo>
                    <a:pt x="1728" y="1037"/>
                  </a:lnTo>
                  <a:lnTo>
                    <a:pt x="1712" y="1040"/>
                  </a:lnTo>
                  <a:cubicBezTo>
                    <a:pt x="1709" y="1041"/>
                    <a:pt x="1707" y="1040"/>
                    <a:pt x="1705" y="1038"/>
                  </a:cubicBezTo>
                  <a:cubicBezTo>
                    <a:pt x="1703" y="1037"/>
                    <a:pt x="1702" y="1035"/>
                    <a:pt x="1702" y="1032"/>
                  </a:cubicBezTo>
                  <a:lnTo>
                    <a:pt x="1702" y="998"/>
                  </a:lnTo>
                  <a:cubicBezTo>
                    <a:pt x="1702" y="997"/>
                    <a:pt x="1702" y="996"/>
                    <a:pt x="1703" y="995"/>
                  </a:cubicBezTo>
                  <a:lnTo>
                    <a:pt x="1711" y="975"/>
                  </a:lnTo>
                  <a:lnTo>
                    <a:pt x="1711" y="981"/>
                  </a:lnTo>
                  <a:lnTo>
                    <a:pt x="1703" y="960"/>
                  </a:lnTo>
                  <a:lnTo>
                    <a:pt x="1708" y="965"/>
                  </a:lnTo>
                  <a:lnTo>
                    <a:pt x="1692" y="962"/>
                  </a:lnTo>
                  <a:cubicBezTo>
                    <a:pt x="1690" y="961"/>
                    <a:pt x="1689" y="960"/>
                    <a:pt x="1687" y="959"/>
                  </a:cubicBezTo>
                  <a:lnTo>
                    <a:pt x="1679" y="949"/>
                  </a:lnTo>
                  <a:cubicBezTo>
                    <a:pt x="1679" y="948"/>
                    <a:pt x="1679" y="948"/>
                    <a:pt x="1678" y="947"/>
                  </a:cubicBezTo>
                  <a:lnTo>
                    <a:pt x="1670" y="930"/>
                  </a:lnTo>
                  <a:lnTo>
                    <a:pt x="1677" y="935"/>
                  </a:lnTo>
                  <a:lnTo>
                    <a:pt x="1669" y="935"/>
                  </a:lnTo>
                  <a:lnTo>
                    <a:pt x="1661" y="935"/>
                  </a:lnTo>
                  <a:lnTo>
                    <a:pt x="1667" y="932"/>
                  </a:lnTo>
                  <a:lnTo>
                    <a:pt x="1650" y="949"/>
                  </a:lnTo>
                  <a:cubicBezTo>
                    <a:pt x="1648" y="952"/>
                    <a:pt x="1644" y="953"/>
                    <a:pt x="1641" y="951"/>
                  </a:cubicBezTo>
                  <a:lnTo>
                    <a:pt x="1628" y="944"/>
                  </a:lnTo>
                  <a:lnTo>
                    <a:pt x="1632" y="945"/>
                  </a:lnTo>
                  <a:lnTo>
                    <a:pt x="1620" y="945"/>
                  </a:lnTo>
                  <a:cubicBezTo>
                    <a:pt x="1618" y="945"/>
                    <a:pt x="1615" y="944"/>
                    <a:pt x="1614" y="942"/>
                  </a:cubicBezTo>
                  <a:lnTo>
                    <a:pt x="1606" y="932"/>
                  </a:lnTo>
                  <a:lnTo>
                    <a:pt x="1607" y="933"/>
                  </a:lnTo>
                  <a:lnTo>
                    <a:pt x="1603" y="930"/>
                  </a:lnTo>
                  <a:lnTo>
                    <a:pt x="1606" y="931"/>
                  </a:lnTo>
                  <a:lnTo>
                    <a:pt x="1594" y="928"/>
                  </a:lnTo>
                  <a:lnTo>
                    <a:pt x="1574" y="924"/>
                  </a:lnTo>
                  <a:cubicBezTo>
                    <a:pt x="1571" y="924"/>
                    <a:pt x="1568" y="922"/>
                    <a:pt x="1567" y="919"/>
                  </a:cubicBezTo>
                  <a:cubicBezTo>
                    <a:pt x="1567" y="916"/>
                    <a:pt x="1568" y="912"/>
                    <a:pt x="1570" y="910"/>
                  </a:cubicBezTo>
                  <a:lnTo>
                    <a:pt x="1578" y="904"/>
                  </a:lnTo>
                  <a:lnTo>
                    <a:pt x="1578" y="916"/>
                  </a:lnTo>
                  <a:lnTo>
                    <a:pt x="1570" y="909"/>
                  </a:lnTo>
                  <a:lnTo>
                    <a:pt x="1566" y="906"/>
                  </a:lnTo>
                  <a:lnTo>
                    <a:pt x="1571" y="908"/>
                  </a:lnTo>
                  <a:lnTo>
                    <a:pt x="1567" y="908"/>
                  </a:lnTo>
                  <a:lnTo>
                    <a:pt x="1572" y="906"/>
                  </a:lnTo>
                  <a:lnTo>
                    <a:pt x="1568" y="909"/>
                  </a:lnTo>
                  <a:lnTo>
                    <a:pt x="1570" y="907"/>
                  </a:lnTo>
                  <a:lnTo>
                    <a:pt x="1566" y="914"/>
                  </a:lnTo>
                  <a:cubicBezTo>
                    <a:pt x="1563" y="917"/>
                    <a:pt x="1559" y="919"/>
                    <a:pt x="1555" y="917"/>
                  </a:cubicBezTo>
                  <a:lnTo>
                    <a:pt x="1535" y="907"/>
                  </a:lnTo>
                  <a:lnTo>
                    <a:pt x="1546" y="903"/>
                  </a:lnTo>
                  <a:lnTo>
                    <a:pt x="1537" y="920"/>
                  </a:lnTo>
                  <a:cubicBezTo>
                    <a:pt x="1536" y="923"/>
                    <a:pt x="1533" y="925"/>
                    <a:pt x="1530" y="925"/>
                  </a:cubicBezTo>
                  <a:lnTo>
                    <a:pt x="1522" y="925"/>
                  </a:lnTo>
                  <a:cubicBezTo>
                    <a:pt x="1519" y="925"/>
                    <a:pt x="1517" y="923"/>
                    <a:pt x="1515" y="921"/>
                  </a:cubicBezTo>
                  <a:lnTo>
                    <a:pt x="1511" y="914"/>
                  </a:lnTo>
                  <a:lnTo>
                    <a:pt x="1515" y="917"/>
                  </a:lnTo>
                  <a:lnTo>
                    <a:pt x="1507" y="914"/>
                  </a:lnTo>
                  <a:cubicBezTo>
                    <a:pt x="1505" y="913"/>
                    <a:pt x="1504" y="912"/>
                    <a:pt x="1503" y="911"/>
                  </a:cubicBezTo>
                  <a:lnTo>
                    <a:pt x="1499" y="904"/>
                  </a:lnTo>
                  <a:lnTo>
                    <a:pt x="1511" y="906"/>
                  </a:lnTo>
                  <a:lnTo>
                    <a:pt x="1507" y="909"/>
                  </a:lnTo>
                  <a:lnTo>
                    <a:pt x="1509" y="903"/>
                  </a:lnTo>
                  <a:lnTo>
                    <a:pt x="1509" y="906"/>
                  </a:lnTo>
                  <a:lnTo>
                    <a:pt x="1509" y="910"/>
                  </a:lnTo>
                  <a:cubicBezTo>
                    <a:pt x="1509" y="912"/>
                    <a:pt x="1508" y="914"/>
                    <a:pt x="1507" y="916"/>
                  </a:cubicBezTo>
                  <a:cubicBezTo>
                    <a:pt x="1505" y="917"/>
                    <a:pt x="1503" y="918"/>
                    <a:pt x="1500" y="918"/>
                  </a:cubicBezTo>
                  <a:lnTo>
                    <a:pt x="1477" y="914"/>
                  </a:lnTo>
                  <a:lnTo>
                    <a:pt x="1452" y="914"/>
                  </a:lnTo>
                  <a:lnTo>
                    <a:pt x="1460" y="906"/>
                  </a:lnTo>
                  <a:lnTo>
                    <a:pt x="1460" y="917"/>
                  </a:lnTo>
                  <a:cubicBezTo>
                    <a:pt x="1460" y="920"/>
                    <a:pt x="1458" y="923"/>
                    <a:pt x="1455" y="924"/>
                  </a:cubicBezTo>
                  <a:lnTo>
                    <a:pt x="1442" y="928"/>
                  </a:lnTo>
                  <a:cubicBezTo>
                    <a:pt x="1441" y="928"/>
                    <a:pt x="1439" y="928"/>
                    <a:pt x="1437" y="927"/>
                  </a:cubicBezTo>
                  <a:lnTo>
                    <a:pt x="1429" y="924"/>
                  </a:lnTo>
                  <a:cubicBezTo>
                    <a:pt x="1427" y="923"/>
                    <a:pt x="1426" y="922"/>
                    <a:pt x="1425" y="921"/>
                  </a:cubicBezTo>
                  <a:lnTo>
                    <a:pt x="1421" y="914"/>
                  </a:lnTo>
                  <a:lnTo>
                    <a:pt x="1428" y="918"/>
                  </a:lnTo>
                  <a:lnTo>
                    <a:pt x="1424" y="918"/>
                  </a:lnTo>
                  <a:lnTo>
                    <a:pt x="1431" y="907"/>
                  </a:lnTo>
                  <a:lnTo>
                    <a:pt x="1436" y="921"/>
                  </a:lnTo>
                  <a:lnTo>
                    <a:pt x="1428" y="915"/>
                  </a:lnTo>
                  <a:lnTo>
                    <a:pt x="1432" y="915"/>
                  </a:lnTo>
                  <a:cubicBezTo>
                    <a:pt x="1432" y="915"/>
                    <a:pt x="1433" y="915"/>
                    <a:pt x="1434" y="916"/>
                  </a:cubicBezTo>
                  <a:lnTo>
                    <a:pt x="1466" y="922"/>
                  </a:lnTo>
                  <a:cubicBezTo>
                    <a:pt x="1469" y="923"/>
                    <a:pt x="1471" y="925"/>
                    <a:pt x="1472" y="927"/>
                  </a:cubicBezTo>
                  <a:cubicBezTo>
                    <a:pt x="1473" y="929"/>
                    <a:pt x="1473" y="932"/>
                    <a:pt x="1472" y="934"/>
                  </a:cubicBezTo>
                  <a:lnTo>
                    <a:pt x="1467" y="941"/>
                  </a:lnTo>
                  <a:lnTo>
                    <a:pt x="1469" y="937"/>
                  </a:lnTo>
                  <a:lnTo>
                    <a:pt x="1469" y="944"/>
                  </a:lnTo>
                  <a:cubicBezTo>
                    <a:pt x="1469" y="946"/>
                    <a:pt x="1468" y="948"/>
                    <a:pt x="1466" y="950"/>
                  </a:cubicBezTo>
                  <a:lnTo>
                    <a:pt x="1462" y="953"/>
                  </a:lnTo>
                  <a:lnTo>
                    <a:pt x="1458" y="957"/>
                  </a:lnTo>
                  <a:lnTo>
                    <a:pt x="1460" y="951"/>
                  </a:lnTo>
                  <a:lnTo>
                    <a:pt x="1460" y="954"/>
                  </a:lnTo>
                  <a:lnTo>
                    <a:pt x="1454" y="946"/>
                  </a:lnTo>
                  <a:lnTo>
                    <a:pt x="1470" y="950"/>
                  </a:lnTo>
                  <a:cubicBezTo>
                    <a:pt x="1472" y="950"/>
                    <a:pt x="1473" y="950"/>
                    <a:pt x="1474" y="951"/>
                  </a:cubicBezTo>
                  <a:lnTo>
                    <a:pt x="1478" y="955"/>
                  </a:lnTo>
                  <a:cubicBezTo>
                    <a:pt x="1480" y="956"/>
                    <a:pt x="1481" y="958"/>
                    <a:pt x="1481" y="961"/>
                  </a:cubicBezTo>
                  <a:cubicBezTo>
                    <a:pt x="1481" y="963"/>
                    <a:pt x="1480" y="965"/>
                    <a:pt x="1478" y="967"/>
                  </a:cubicBezTo>
                  <a:lnTo>
                    <a:pt x="1474" y="970"/>
                  </a:lnTo>
                  <a:lnTo>
                    <a:pt x="1476" y="968"/>
                  </a:lnTo>
                  <a:lnTo>
                    <a:pt x="1472" y="975"/>
                  </a:lnTo>
                  <a:cubicBezTo>
                    <a:pt x="1470" y="978"/>
                    <a:pt x="1467" y="979"/>
                    <a:pt x="1465" y="979"/>
                  </a:cubicBezTo>
                  <a:lnTo>
                    <a:pt x="1461" y="979"/>
                  </a:lnTo>
                  <a:cubicBezTo>
                    <a:pt x="1456" y="979"/>
                    <a:pt x="1453" y="975"/>
                    <a:pt x="1453" y="971"/>
                  </a:cubicBezTo>
                  <a:lnTo>
                    <a:pt x="1453" y="957"/>
                  </a:lnTo>
                  <a:lnTo>
                    <a:pt x="1461" y="965"/>
                  </a:lnTo>
                  <a:lnTo>
                    <a:pt x="1444" y="965"/>
                  </a:lnTo>
                  <a:lnTo>
                    <a:pt x="1432" y="965"/>
                  </a:lnTo>
                  <a:cubicBezTo>
                    <a:pt x="1430" y="965"/>
                    <a:pt x="1428" y="965"/>
                    <a:pt x="1426" y="963"/>
                  </a:cubicBezTo>
                  <a:lnTo>
                    <a:pt x="1406" y="943"/>
                  </a:lnTo>
                  <a:lnTo>
                    <a:pt x="1417" y="943"/>
                  </a:lnTo>
                  <a:lnTo>
                    <a:pt x="1408" y="950"/>
                  </a:lnTo>
                  <a:lnTo>
                    <a:pt x="1400" y="957"/>
                  </a:lnTo>
                  <a:lnTo>
                    <a:pt x="1403" y="948"/>
                  </a:lnTo>
                  <a:lnTo>
                    <a:pt x="1407" y="962"/>
                  </a:lnTo>
                  <a:cubicBezTo>
                    <a:pt x="1408" y="964"/>
                    <a:pt x="1407" y="967"/>
                    <a:pt x="1406" y="969"/>
                  </a:cubicBezTo>
                  <a:cubicBezTo>
                    <a:pt x="1404" y="971"/>
                    <a:pt x="1402" y="972"/>
                    <a:pt x="1399" y="972"/>
                  </a:cubicBezTo>
                  <a:lnTo>
                    <a:pt x="1395" y="972"/>
                  </a:lnTo>
                  <a:lnTo>
                    <a:pt x="1387" y="972"/>
                  </a:lnTo>
                  <a:lnTo>
                    <a:pt x="1392" y="970"/>
                  </a:lnTo>
                  <a:lnTo>
                    <a:pt x="1384" y="977"/>
                  </a:lnTo>
                  <a:cubicBezTo>
                    <a:pt x="1382" y="978"/>
                    <a:pt x="1381" y="979"/>
                    <a:pt x="1379" y="979"/>
                  </a:cubicBezTo>
                  <a:lnTo>
                    <a:pt x="1371" y="979"/>
                  </a:lnTo>
                  <a:cubicBezTo>
                    <a:pt x="1368" y="979"/>
                    <a:pt x="1365" y="978"/>
                    <a:pt x="1364" y="975"/>
                  </a:cubicBezTo>
                  <a:lnTo>
                    <a:pt x="1360" y="968"/>
                  </a:lnTo>
                  <a:cubicBezTo>
                    <a:pt x="1359" y="967"/>
                    <a:pt x="1358" y="966"/>
                    <a:pt x="1358" y="964"/>
                  </a:cubicBezTo>
                  <a:lnTo>
                    <a:pt x="1358" y="961"/>
                  </a:lnTo>
                  <a:lnTo>
                    <a:pt x="1360" y="965"/>
                  </a:lnTo>
                  <a:lnTo>
                    <a:pt x="1356" y="958"/>
                  </a:lnTo>
                  <a:lnTo>
                    <a:pt x="1360" y="962"/>
                  </a:lnTo>
                  <a:lnTo>
                    <a:pt x="1323" y="951"/>
                  </a:lnTo>
                  <a:lnTo>
                    <a:pt x="1298" y="941"/>
                  </a:lnTo>
                  <a:lnTo>
                    <a:pt x="1299" y="941"/>
                  </a:lnTo>
                  <a:lnTo>
                    <a:pt x="1283" y="938"/>
                  </a:lnTo>
                  <a:lnTo>
                    <a:pt x="1289" y="937"/>
                  </a:lnTo>
                  <a:lnTo>
                    <a:pt x="1276" y="944"/>
                  </a:lnTo>
                  <a:lnTo>
                    <a:pt x="1278" y="943"/>
                  </a:lnTo>
                  <a:lnTo>
                    <a:pt x="1265" y="953"/>
                  </a:lnTo>
                  <a:lnTo>
                    <a:pt x="1257" y="960"/>
                  </a:lnTo>
                  <a:cubicBezTo>
                    <a:pt x="1256" y="961"/>
                    <a:pt x="1255" y="962"/>
                    <a:pt x="1254" y="962"/>
                  </a:cubicBezTo>
                  <a:lnTo>
                    <a:pt x="1237" y="965"/>
                  </a:lnTo>
                  <a:cubicBezTo>
                    <a:pt x="1237" y="965"/>
                    <a:pt x="1236" y="965"/>
                    <a:pt x="1236" y="965"/>
                  </a:cubicBezTo>
                  <a:lnTo>
                    <a:pt x="1223" y="965"/>
                  </a:lnTo>
                  <a:cubicBezTo>
                    <a:pt x="1223" y="965"/>
                    <a:pt x="1222" y="965"/>
                    <a:pt x="1221" y="965"/>
                  </a:cubicBezTo>
                  <a:lnTo>
                    <a:pt x="1209" y="962"/>
                  </a:lnTo>
                  <a:lnTo>
                    <a:pt x="1218" y="957"/>
                  </a:lnTo>
                  <a:lnTo>
                    <a:pt x="1202" y="991"/>
                  </a:lnTo>
                  <a:cubicBezTo>
                    <a:pt x="1201" y="993"/>
                    <a:pt x="1200" y="995"/>
                    <a:pt x="1198" y="995"/>
                  </a:cubicBezTo>
                  <a:lnTo>
                    <a:pt x="1190" y="999"/>
                  </a:lnTo>
                  <a:cubicBezTo>
                    <a:pt x="1189" y="999"/>
                    <a:pt x="1188" y="999"/>
                    <a:pt x="1187" y="999"/>
                  </a:cubicBezTo>
                  <a:lnTo>
                    <a:pt x="1178" y="999"/>
                  </a:lnTo>
                  <a:lnTo>
                    <a:pt x="1170" y="999"/>
                  </a:lnTo>
                  <a:lnTo>
                    <a:pt x="1175" y="998"/>
                  </a:lnTo>
                  <a:lnTo>
                    <a:pt x="1167" y="1004"/>
                  </a:lnTo>
                  <a:lnTo>
                    <a:pt x="1163" y="1008"/>
                  </a:lnTo>
                  <a:lnTo>
                    <a:pt x="1166" y="1002"/>
                  </a:lnTo>
                  <a:lnTo>
                    <a:pt x="1166" y="1005"/>
                  </a:lnTo>
                  <a:lnTo>
                    <a:pt x="1166" y="1012"/>
                  </a:lnTo>
                  <a:lnTo>
                    <a:pt x="1166" y="1015"/>
                  </a:lnTo>
                  <a:cubicBezTo>
                    <a:pt x="1166" y="1019"/>
                    <a:pt x="1163" y="1022"/>
                    <a:pt x="1160" y="1023"/>
                  </a:cubicBezTo>
                  <a:lnTo>
                    <a:pt x="1143" y="1026"/>
                  </a:lnTo>
                  <a:lnTo>
                    <a:pt x="1145" y="1026"/>
                  </a:lnTo>
                  <a:lnTo>
                    <a:pt x="1137" y="1029"/>
                  </a:lnTo>
                  <a:lnTo>
                    <a:pt x="1125" y="1036"/>
                  </a:lnTo>
                  <a:cubicBezTo>
                    <a:pt x="1124" y="1036"/>
                    <a:pt x="1124" y="1036"/>
                    <a:pt x="1123" y="1037"/>
                  </a:cubicBezTo>
                  <a:lnTo>
                    <a:pt x="1111" y="1040"/>
                  </a:lnTo>
                  <a:lnTo>
                    <a:pt x="1117" y="1032"/>
                  </a:lnTo>
                  <a:lnTo>
                    <a:pt x="1117" y="1036"/>
                  </a:lnTo>
                  <a:lnTo>
                    <a:pt x="1117" y="1042"/>
                  </a:lnTo>
                  <a:lnTo>
                    <a:pt x="1117" y="1056"/>
                  </a:lnTo>
                  <a:cubicBezTo>
                    <a:pt x="1117" y="1060"/>
                    <a:pt x="1113" y="1064"/>
                    <a:pt x="1109" y="1064"/>
                  </a:cubicBezTo>
                  <a:lnTo>
                    <a:pt x="1097" y="1064"/>
                  </a:lnTo>
                  <a:lnTo>
                    <a:pt x="1104" y="1054"/>
                  </a:lnTo>
                  <a:lnTo>
                    <a:pt x="1108" y="1067"/>
                  </a:lnTo>
                  <a:cubicBezTo>
                    <a:pt x="1109" y="1068"/>
                    <a:pt x="1109" y="1069"/>
                    <a:pt x="1109" y="1070"/>
                  </a:cubicBezTo>
                  <a:lnTo>
                    <a:pt x="1109" y="1076"/>
                  </a:lnTo>
                  <a:cubicBezTo>
                    <a:pt x="1109" y="1077"/>
                    <a:pt x="1108" y="1078"/>
                    <a:pt x="1108" y="1079"/>
                  </a:cubicBezTo>
                  <a:lnTo>
                    <a:pt x="1104" y="1090"/>
                  </a:lnTo>
                  <a:lnTo>
                    <a:pt x="1103" y="1083"/>
                  </a:lnTo>
                  <a:lnTo>
                    <a:pt x="1120" y="1110"/>
                  </a:lnTo>
                  <a:cubicBezTo>
                    <a:pt x="1121" y="1112"/>
                    <a:pt x="1121" y="1115"/>
                    <a:pt x="1120" y="1118"/>
                  </a:cubicBezTo>
                  <a:cubicBezTo>
                    <a:pt x="1118" y="1120"/>
                    <a:pt x="1116" y="1122"/>
                    <a:pt x="1113" y="1122"/>
                  </a:cubicBezTo>
                  <a:lnTo>
                    <a:pt x="1105" y="1122"/>
                  </a:lnTo>
                  <a:cubicBezTo>
                    <a:pt x="1103" y="1122"/>
                    <a:pt x="1101" y="1121"/>
                    <a:pt x="1100" y="1120"/>
                  </a:cubicBezTo>
                  <a:lnTo>
                    <a:pt x="1095" y="1117"/>
                  </a:lnTo>
                  <a:cubicBezTo>
                    <a:pt x="1095" y="1116"/>
                    <a:pt x="1094" y="1115"/>
                    <a:pt x="1094" y="1115"/>
                  </a:cubicBezTo>
                  <a:lnTo>
                    <a:pt x="1090" y="1108"/>
                  </a:lnTo>
                  <a:lnTo>
                    <a:pt x="1093" y="1111"/>
                  </a:lnTo>
                  <a:lnTo>
                    <a:pt x="1085" y="1108"/>
                  </a:lnTo>
                  <a:lnTo>
                    <a:pt x="1087" y="1108"/>
                  </a:lnTo>
                  <a:lnTo>
                    <a:pt x="1067" y="1105"/>
                  </a:lnTo>
                  <a:cubicBezTo>
                    <a:pt x="1066" y="1105"/>
                    <a:pt x="1065" y="1104"/>
                    <a:pt x="1065" y="1104"/>
                  </a:cubicBezTo>
                  <a:lnTo>
                    <a:pt x="1048" y="1097"/>
                  </a:lnTo>
                  <a:lnTo>
                    <a:pt x="1035" y="1090"/>
                  </a:lnTo>
                  <a:cubicBezTo>
                    <a:pt x="1034" y="1089"/>
                    <a:pt x="1033" y="1088"/>
                    <a:pt x="1032" y="1086"/>
                  </a:cubicBezTo>
                  <a:lnTo>
                    <a:pt x="1028" y="1076"/>
                  </a:lnTo>
                  <a:lnTo>
                    <a:pt x="1024" y="1065"/>
                  </a:lnTo>
                  <a:lnTo>
                    <a:pt x="1015" y="1042"/>
                  </a:lnTo>
                  <a:lnTo>
                    <a:pt x="1016" y="1043"/>
                  </a:lnTo>
                  <a:lnTo>
                    <a:pt x="1012" y="1036"/>
                  </a:lnTo>
                  <a:cubicBezTo>
                    <a:pt x="1011" y="1035"/>
                    <a:pt x="1011" y="1034"/>
                    <a:pt x="1011" y="1032"/>
                  </a:cubicBezTo>
                  <a:lnTo>
                    <a:pt x="1011" y="1029"/>
                  </a:lnTo>
                  <a:lnTo>
                    <a:pt x="1014" y="1035"/>
                  </a:lnTo>
                  <a:lnTo>
                    <a:pt x="1006" y="1028"/>
                  </a:lnTo>
                  <a:cubicBezTo>
                    <a:pt x="1005" y="1028"/>
                    <a:pt x="1004" y="1027"/>
                    <a:pt x="1004" y="1026"/>
                  </a:cubicBezTo>
                  <a:lnTo>
                    <a:pt x="1000" y="1019"/>
                  </a:lnTo>
                  <a:lnTo>
                    <a:pt x="1001" y="1021"/>
                  </a:lnTo>
                  <a:lnTo>
                    <a:pt x="989" y="1011"/>
                  </a:lnTo>
                  <a:cubicBezTo>
                    <a:pt x="988" y="1010"/>
                    <a:pt x="988" y="1010"/>
                    <a:pt x="987" y="1008"/>
                  </a:cubicBezTo>
                  <a:lnTo>
                    <a:pt x="979" y="991"/>
                  </a:lnTo>
                  <a:cubicBezTo>
                    <a:pt x="978" y="990"/>
                    <a:pt x="978" y="989"/>
                    <a:pt x="978" y="988"/>
                  </a:cubicBezTo>
                  <a:lnTo>
                    <a:pt x="978" y="981"/>
                  </a:lnTo>
                  <a:lnTo>
                    <a:pt x="980" y="986"/>
                  </a:lnTo>
                  <a:lnTo>
                    <a:pt x="972" y="976"/>
                  </a:lnTo>
                  <a:lnTo>
                    <a:pt x="955" y="956"/>
                  </a:lnTo>
                  <a:lnTo>
                    <a:pt x="956" y="957"/>
                  </a:lnTo>
                  <a:lnTo>
                    <a:pt x="948" y="950"/>
                  </a:lnTo>
                  <a:lnTo>
                    <a:pt x="936" y="940"/>
                  </a:lnTo>
                  <a:lnTo>
                    <a:pt x="941" y="942"/>
                  </a:lnTo>
                  <a:lnTo>
                    <a:pt x="933" y="942"/>
                  </a:lnTo>
                  <a:cubicBezTo>
                    <a:pt x="932" y="942"/>
                    <a:pt x="932" y="942"/>
                    <a:pt x="932" y="941"/>
                  </a:cubicBezTo>
                  <a:lnTo>
                    <a:pt x="911" y="938"/>
                  </a:lnTo>
                  <a:cubicBezTo>
                    <a:pt x="911" y="938"/>
                    <a:pt x="910" y="938"/>
                    <a:pt x="909" y="938"/>
                  </a:cubicBezTo>
                  <a:lnTo>
                    <a:pt x="901" y="934"/>
                  </a:lnTo>
                  <a:lnTo>
                    <a:pt x="904" y="935"/>
                  </a:lnTo>
                  <a:lnTo>
                    <a:pt x="900" y="935"/>
                  </a:lnTo>
                  <a:lnTo>
                    <a:pt x="905" y="933"/>
                  </a:lnTo>
                  <a:lnTo>
                    <a:pt x="901" y="936"/>
                  </a:lnTo>
                  <a:lnTo>
                    <a:pt x="903" y="934"/>
                  </a:lnTo>
                  <a:lnTo>
                    <a:pt x="895" y="951"/>
                  </a:lnTo>
                  <a:cubicBezTo>
                    <a:pt x="894" y="952"/>
                    <a:pt x="893" y="954"/>
                    <a:pt x="891" y="955"/>
                  </a:cubicBezTo>
                  <a:lnTo>
                    <a:pt x="883" y="958"/>
                  </a:lnTo>
                  <a:lnTo>
                    <a:pt x="885" y="957"/>
                  </a:lnTo>
                  <a:lnTo>
                    <a:pt x="881" y="960"/>
                  </a:lnTo>
                  <a:cubicBezTo>
                    <a:pt x="880" y="961"/>
                    <a:pt x="879" y="961"/>
                    <a:pt x="879" y="961"/>
                  </a:cubicBezTo>
                  <a:lnTo>
                    <a:pt x="871" y="965"/>
                  </a:lnTo>
                  <a:cubicBezTo>
                    <a:pt x="869" y="966"/>
                    <a:pt x="866" y="966"/>
                    <a:pt x="864" y="965"/>
                  </a:cubicBezTo>
                  <a:lnTo>
                    <a:pt x="856" y="961"/>
                  </a:lnTo>
                  <a:lnTo>
                    <a:pt x="858" y="962"/>
                  </a:lnTo>
                  <a:lnTo>
                    <a:pt x="838" y="958"/>
                  </a:lnTo>
                  <a:cubicBezTo>
                    <a:pt x="836" y="958"/>
                    <a:pt x="834" y="957"/>
                    <a:pt x="833" y="956"/>
                  </a:cubicBezTo>
                  <a:lnTo>
                    <a:pt x="821" y="942"/>
                  </a:lnTo>
                  <a:cubicBezTo>
                    <a:pt x="820" y="942"/>
                    <a:pt x="820" y="942"/>
                    <a:pt x="820" y="941"/>
                  </a:cubicBezTo>
                  <a:lnTo>
                    <a:pt x="816" y="934"/>
                  </a:lnTo>
                  <a:cubicBezTo>
                    <a:pt x="815" y="933"/>
                    <a:pt x="814" y="932"/>
                    <a:pt x="814" y="930"/>
                  </a:cubicBezTo>
                  <a:lnTo>
                    <a:pt x="814" y="923"/>
                  </a:lnTo>
                  <a:lnTo>
                    <a:pt x="814" y="910"/>
                  </a:lnTo>
                  <a:lnTo>
                    <a:pt x="819" y="917"/>
                  </a:lnTo>
                  <a:lnTo>
                    <a:pt x="806" y="910"/>
                  </a:lnTo>
                  <a:cubicBezTo>
                    <a:pt x="806" y="910"/>
                    <a:pt x="805" y="909"/>
                    <a:pt x="805" y="909"/>
                  </a:cubicBezTo>
                  <a:lnTo>
                    <a:pt x="794" y="900"/>
                  </a:lnTo>
                  <a:lnTo>
                    <a:pt x="776" y="889"/>
                  </a:lnTo>
                  <a:lnTo>
                    <a:pt x="768" y="882"/>
                  </a:lnTo>
                  <a:lnTo>
                    <a:pt x="760" y="875"/>
                  </a:lnTo>
                  <a:cubicBezTo>
                    <a:pt x="759" y="875"/>
                    <a:pt x="759" y="874"/>
                    <a:pt x="758" y="873"/>
                  </a:cubicBezTo>
                  <a:lnTo>
                    <a:pt x="750" y="859"/>
                  </a:lnTo>
                  <a:lnTo>
                    <a:pt x="753" y="862"/>
                  </a:lnTo>
                  <a:lnTo>
                    <a:pt x="736" y="852"/>
                  </a:lnTo>
                  <a:lnTo>
                    <a:pt x="741" y="853"/>
                  </a:lnTo>
                  <a:lnTo>
                    <a:pt x="663" y="853"/>
                  </a:lnTo>
                  <a:lnTo>
                    <a:pt x="671" y="847"/>
                  </a:lnTo>
                  <a:lnTo>
                    <a:pt x="667" y="870"/>
                  </a:lnTo>
                  <a:cubicBezTo>
                    <a:pt x="666" y="874"/>
                    <a:pt x="662" y="877"/>
                    <a:pt x="658" y="877"/>
                  </a:cubicBezTo>
                  <a:lnTo>
                    <a:pt x="528" y="870"/>
                  </a:lnTo>
                  <a:cubicBezTo>
                    <a:pt x="527" y="870"/>
                    <a:pt x="526" y="870"/>
                    <a:pt x="525" y="869"/>
                  </a:cubicBezTo>
                  <a:lnTo>
                    <a:pt x="418" y="822"/>
                  </a:lnTo>
                  <a:cubicBezTo>
                    <a:pt x="415" y="821"/>
                    <a:pt x="414" y="818"/>
                    <a:pt x="414" y="815"/>
                  </a:cubicBezTo>
                  <a:lnTo>
                    <a:pt x="414" y="804"/>
                  </a:lnTo>
                  <a:lnTo>
                    <a:pt x="422" y="812"/>
                  </a:lnTo>
                  <a:lnTo>
                    <a:pt x="312" y="819"/>
                  </a:lnTo>
                  <a:cubicBezTo>
                    <a:pt x="309" y="819"/>
                    <a:pt x="307" y="818"/>
                    <a:pt x="306" y="817"/>
                  </a:cubicBezTo>
                  <a:cubicBezTo>
                    <a:pt x="304" y="815"/>
                    <a:pt x="303" y="813"/>
                    <a:pt x="303" y="811"/>
                  </a:cubicBezTo>
                  <a:lnTo>
                    <a:pt x="303" y="798"/>
                  </a:lnTo>
                  <a:lnTo>
                    <a:pt x="304" y="802"/>
                  </a:lnTo>
                  <a:lnTo>
                    <a:pt x="300" y="795"/>
                  </a:lnTo>
                  <a:lnTo>
                    <a:pt x="305" y="799"/>
                  </a:lnTo>
                  <a:lnTo>
                    <a:pt x="289" y="795"/>
                  </a:lnTo>
                  <a:cubicBezTo>
                    <a:pt x="287" y="795"/>
                    <a:pt x="285" y="794"/>
                    <a:pt x="284" y="792"/>
                  </a:cubicBezTo>
                  <a:lnTo>
                    <a:pt x="272" y="775"/>
                  </a:lnTo>
                  <a:lnTo>
                    <a:pt x="264" y="765"/>
                  </a:lnTo>
                  <a:lnTo>
                    <a:pt x="270" y="768"/>
                  </a:lnTo>
                  <a:lnTo>
                    <a:pt x="266" y="768"/>
                  </a:lnTo>
                  <a:lnTo>
                    <a:pt x="271" y="766"/>
                  </a:lnTo>
                  <a:lnTo>
                    <a:pt x="267" y="770"/>
                  </a:lnTo>
                  <a:cubicBezTo>
                    <a:pt x="266" y="771"/>
                    <a:pt x="264" y="772"/>
                    <a:pt x="262" y="772"/>
                  </a:cubicBezTo>
                  <a:lnTo>
                    <a:pt x="258" y="772"/>
                  </a:lnTo>
                  <a:lnTo>
                    <a:pt x="250" y="772"/>
                  </a:lnTo>
                  <a:cubicBezTo>
                    <a:pt x="245" y="772"/>
                    <a:pt x="242" y="768"/>
                    <a:pt x="242" y="764"/>
                  </a:cubicBezTo>
                  <a:lnTo>
                    <a:pt x="242" y="750"/>
                  </a:lnTo>
                  <a:lnTo>
                    <a:pt x="247" y="757"/>
                  </a:lnTo>
                  <a:lnTo>
                    <a:pt x="198" y="740"/>
                  </a:lnTo>
                  <a:lnTo>
                    <a:pt x="201" y="741"/>
                  </a:lnTo>
                  <a:lnTo>
                    <a:pt x="197" y="741"/>
                  </a:lnTo>
                  <a:lnTo>
                    <a:pt x="205" y="733"/>
                  </a:lnTo>
                  <a:lnTo>
                    <a:pt x="205" y="736"/>
                  </a:lnTo>
                  <a:cubicBezTo>
                    <a:pt x="205" y="741"/>
                    <a:pt x="201" y="744"/>
                    <a:pt x="197" y="744"/>
                  </a:cubicBezTo>
                  <a:lnTo>
                    <a:pt x="188" y="744"/>
                  </a:lnTo>
                  <a:cubicBezTo>
                    <a:pt x="184" y="744"/>
                    <a:pt x="180" y="741"/>
                    <a:pt x="180" y="736"/>
                  </a:cubicBezTo>
                  <a:lnTo>
                    <a:pt x="180" y="713"/>
                  </a:lnTo>
                  <a:lnTo>
                    <a:pt x="180" y="706"/>
                  </a:lnTo>
                  <a:lnTo>
                    <a:pt x="183" y="712"/>
                  </a:lnTo>
                  <a:lnTo>
                    <a:pt x="175" y="705"/>
                  </a:lnTo>
                  <a:lnTo>
                    <a:pt x="163" y="695"/>
                  </a:lnTo>
                  <a:cubicBezTo>
                    <a:pt x="161" y="693"/>
                    <a:pt x="160" y="690"/>
                    <a:pt x="160" y="688"/>
                  </a:cubicBezTo>
                  <a:cubicBezTo>
                    <a:pt x="160" y="685"/>
                    <a:pt x="162" y="682"/>
                    <a:pt x="165" y="681"/>
                  </a:cubicBezTo>
                  <a:lnTo>
                    <a:pt x="173" y="678"/>
                  </a:lnTo>
                  <a:lnTo>
                    <a:pt x="169" y="681"/>
                  </a:lnTo>
                  <a:lnTo>
                    <a:pt x="173" y="674"/>
                  </a:lnTo>
                  <a:lnTo>
                    <a:pt x="175" y="685"/>
                  </a:lnTo>
                  <a:lnTo>
                    <a:pt x="155" y="668"/>
                  </a:lnTo>
                  <a:lnTo>
                    <a:pt x="134" y="654"/>
                  </a:lnTo>
                  <a:lnTo>
                    <a:pt x="126" y="647"/>
                  </a:lnTo>
                  <a:cubicBezTo>
                    <a:pt x="124" y="646"/>
                    <a:pt x="123" y="643"/>
                    <a:pt x="123" y="641"/>
                  </a:cubicBezTo>
                  <a:lnTo>
                    <a:pt x="123" y="627"/>
                  </a:lnTo>
                  <a:cubicBezTo>
                    <a:pt x="123" y="626"/>
                    <a:pt x="124" y="625"/>
                    <a:pt x="124" y="623"/>
                  </a:cubicBezTo>
                  <a:lnTo>
                    <a:pt x="128" y="617"/>
                  </a:lnTo>
                  <a:lnTo>
                    <a:pt x="136" y="600"/>
                  </a:lnTo>
                  <a:lnTo>
                    <a:pt x="142" y="612"/>
                  </a:lnTo>
                  <a:lnTo>
                    <a:pt x="109" y="605"/>
                  </a:lnTo>
                  <a:cubicBezTo>
                    <a:pt x="107" y="604"/>
                    <a:pt x="105" y="603"/>
                    <a:pt x="104" y="601"/>
                  </a:cubicBezTo>
                  <a:cubicBezTo>
                    <a:pt x="103" y="599"/>
                    <a:pt x="102" y="596"/>
                    <a:pt x="103" y="594"/>
                  </a:cubicBezTo>
                  <a:lnTo>
                    <a:pt x="107" y="584"/>
                  </a:lnTo>
                  <a:cubicBezTo>
                    <a:pt x="108" y="583"/>
                    <a:pt x="108" y="582"/>
                    <a:pt x="109" y="582"/>
                  </a:cubicBezTo>
                  <a:lnTo>
                    <a:pt x="117" y="571"/>
                  </a:lnTo>
                  <a:lnTo>
                    <a:pt x="115" y="576"/>
                  </a:lnTo>
                  <a:lnTo>
                    <a:pt x="115" y="566"/>
                  </a:lnTo>
                  <a:cubicBezTo>
                    <a:pt x="115" y="565"/>
                    <a:pt x="115" y="563"/>
                    <a:pt x="116" y="562"/>
                  </a:cubicBezTo>
                  <a:lnTo>
                    <a:pt x="120" y="555"/>
                  </a:lnTo>
                  <a:lnTo>
                    <a:pt x="127" y="567"/>
                  </a:lnTo>
                  <a:lnTo>
                    <a:pt x="123" y="567"/>
                  </a:lnTo>
                  <a:lnTo>
                    <a:pt x="115" y="567"/>
                  </a:lnTo>
                  <a:cubicBezTo>
                    <a:pt x="113" y="567"/>
                    <a:pt x="111" y="567"/>
                    <a:pt x="110" y="566"/>
                  </a:cubicBezTo>
                  <a:lnTo>
                    <a:pt x="106" y="562"/>
                  </a:lnTo>
                  <a:lnTo>
                    <a:pt x="111" y="564"/>
                  </a:lnTo>
                  <a:lnTo>
                    <a:pt x="107" y="564"/>
                  </a:lnTo>
                  <a:lnTo>
                    <a:pt x="115" y="556"/>
                  </a:lnTo>
                  <a:lnTo>
                    <a:pt x="115" y="559"/>
                  </a:lnTo>
                  <a:lnTo>
                    <a:pt x="115" y="566"/>
                  </a:lnTo>
                  <a:cubicBezTo>
                    <a:pt x="115" y="569"/>
                    <a:pt x="113" y="572"/>
                    <a:pt x="110" y="574"/>
                  </a:cubicBezTo>
                  <a:lnTo>
                    <a:pt x="102" y="577"/>
                  </a:lnTo>
                  <a:cubicBezTo>
                    <a:pt x="98" y="579"/>
                    <a:pt x="94" y="577"/>
                    <a:pt x="92" y="574"/>
                  </a:cubicBezTo>
                  <a:lnTo>
                    <a:pt x="63" y="533"/>
                  </a:lnTo>
                  <a:cubicBezTo>
                    <a:pt x="63" y="533"/>
                    <a:pt x="62" y="532"/>
                    <a:pt x="62" y="531"/>
                  </a:cubicBezTo>
                  <a:lnTo>
                    <a:pt x="58" y="514"/>
                  </a:lnTo>
                  <a:lnTo>
                    <a:pt x="59" y="516"/>
                  </a:lnTo>
                  <a:lnTo>
                    <a:pt x="55" y="509"/>
                  </a:lnTo>
                  <a:cubicBezTo>
                    <a:pt x="54" y="508"/>
                    <a:pt x="54" y="506"/>
                    <a:pt x="54" y="505"/>
                  </a:cubicBezTo>
                  <a:lnTo>
                    <a:pt x="54" y="491"/>
                  </a:lnTo>
                  <a:lnTo>
                    <a:pt x="54" y="494"/>
                  </a:lnTo>
                  <a:lnTo>
                    <a:pt x="50" y="480"/>
                  </a:lnTo>
                  <a:lnTo>
                    <a:pt x="52" y="484"/>
                  </a:lnTo>
                  <a:lnTo>
                    <a:pt x="40" y="474"/>
                  </a:lnTo>
                  <a:lnTo>
                    <a:pt x="32" y="467"/>
                  </a:lnTo>
                  <a:cubicBezTo>
                    <a:pt x="29" y="465"/>
                    <a:pt x="28" y="461"/>
                    <a:pt x="30" y="458"/>
                  </a:cubicBezTo>
                  <a:lnTo>
                    <a:pt x="50" y="407"/>
                  </a:lnTo>
                  <a:lnTo>
                    <a:pt x="52" y="416"/>
                  </a:lnTo>
                  <a:lnTo>
                    <a:pt x="44" y="409"/>
                  </a:lnTo>
                  <a:cubicBezTo>
                    <a:pt x="42" y="408"/>
                    <a:pt x="41" y="405"/>
                    <a:pt x="41" y="403"/>
                  </a:cubicBezTo>
                  <a:lnTo>
                    <a:pt x="41" y="393"/>
                  </a:lnTo>
                  <a:cubicBezTo>
                    <a:pt x="41" y="392"/>
                    <a:pt x="42" y="390"/>
                    <a:pt x="42" y="389"/>
                  </a:cubicBezTo>
                  <a:lnTo>
                    <a:pt x="50" y="372"/>
                  </a:lnTo>
                  <a:lnTo>
                    <a:pt x="54" y="383"/>
                  </a:lnTo>
                  <a:lnTo>
                    <a:pt x="42" y="376"/>
                  </a:lnTo>
                  <a:lnTo>
                    <a:pt x="34" y="373"/>
                  </a:lnTo>
                  <a:cubicBezTo>
                    <a:pt x="32" y="372"/>
                    <a:pt x="30" y="370"/>
                    <a:pt x="29" y="367"/>
                  </a:cubicBezTo>
                  <a:lnTo>
                    <a:pt x="25" y="350"/>
                  </a:lnTo>
                  <a:cubicBezTo>
                    <a:pt x="25" y="350"/>
                    <a:pt x="25" y="349"/>
                    <a:pt x="25" y="349"/>
                  </a:cubicBezTo>
                  <a:lnTo>
                    <a:pt x="25" y="334"/>
                  </a:lnTo>
                  <a:lnTo>
                    <a:pt x="29" y="299"/>
                  </a:lnTo>
                  <a:lnTo>
                    <a:pt x="42" y="241"/>
                  </a:lnTo>
                  <a:lnTo>
                    <a:pt x="41" y="243"/>
                  </a:lnTo>
                  <a:lnTo>
                    <a:pt x="41" y="226"/>
                  </a:lnTo>
                  <a:lnTo>
                    <a:pt x="42" y="228"/>
                  </a:lnTo>
                  <a:lnTo>
                    <a:pt x="37" y="207"/>
                  </a:lnTo>
                  <a:lnTo>
                    <a:pt x="33" y="176"/>
                  </a:lnTo>
                  <a:cubicBezTo>
                    <a:pt x="33" y="175"/>
                    <a:pt x="33" y="173"/>
                    <a:pt x="34" y="172"/>
                  </a:cubicBezTo>
                  <a:lnTo>
                    <a:pt x="42" y="152"/>
                  </a:lnTo>
                  <a:cubicBezTo>
                    <a:pt x="42" y="151"/>
                    <a:pt x="43" y="150"/>
                    <a:pt x="43" y="150"/>
                  </a:cubicBezTo>
                  <a:lnTo>
                    <a:pt x="51" y="140"/>
                  </a:lnTo>
                  <a:lnTo>
                    <a:pt x="50" y="145"/>
                  </a:lnTo>
                  <a:lnTo>
                    <a:pt x="50" y="134"/>
                  </a:lnTo>
                  <a:lnTo>
                    <a:pt x="51" y="138"/>
                  </a:lnTo>
                  <a:lnTo>
                    <a:pt x="43" y="125"/>
                  </a:lnTo>
                  <a:lnTo>
                    <a:pt x="31" y="109"/>
                  </a:lnTo>
                  <a:lnTo>
                    <a:pt x="11" y="85"/>
                  </a:lnTo>
                  <a:cubicBezTo>
                    <a:pt x="10" y="84"/>
                    <a:pt x="9" y="83"/>
                    <a:pt x="9" y="82"/>
                  </a:cubicBezTo>
                  <a:lnTo>
                    <a:pt x="5" y="69"/>
                  </a:lnTo>
                  <a:lnTo>
                    <a:pt x="1" y="55"/>
                  </a:lnTo>
                  <a:cubicBezTo>
                    <a:pt x="0" y="52"/>
                    <a:pt x="1" y="49"/>
                    <a:pt x="2" y="47"/>
                  </a:cubicBezTo>
                  <a:cubicBezTo>
                    <a:pt x="4" y="45"/>
                    <a:pt x="7" y="44"/>
                    <a:pt x="10" y="45"/>
                  </a:cubicBezTo>
                  <a:lnTo>
                    <a:pt x="96" y="58"/>
                  </a:lnTo>
                  <a:lnTo>
                    <a:pt x="87" y="64"/>
                  </a:lnTo>
                  <a:lnTo>
                    <a:pt x="91" y="50"/>
                  </a:lnTo>
                  <a:cubicBezTo>
                    <a:pt x="91" y="50"/>
                    <a:pt x="91" y="49"/>
                    <a:pt x="92" y="49"/>
                  </a:cubicBezTo>
                  <a:lnTo>
                    <a:pt x="96" y="42"/>
                  </a:lnTo>
                  <a:lnTo>
                    <a:pt x="95" y="46"/>
                  </a:lnTo>
                  <a:lnTo>
                    <a:pt x="95" y="42"/>
                  </a:lnTo>
                  <a:lnTo>
                    <a:pt x="95" y="36"/>
                  </a:lnTo>
                  <a:cubicBezTo>
                    <a:pt x="95" y="35"/>
                    <a:pt x="95" y="34"/>
                    <a:pt x="95" y="33"/>
                  </a:cubicBezTo>
                  <a:lnTo>
                    <a:pt x="99" y="22"/>
                  </a:lnTo>
                  <a:lnTo>
                    <a:pt x="99" y="25"/>
                  </a:lnTo>
                  <a:lnTo>
                    <a:pt x="99" y="19"/>
                  </a:lnTo>
                  <a:cubicBezTo>
                    <a:pt x="99" y="17"/>
                    <a:pt x="99" y="15"/>
                    <a:pt x="101" y="13"/>
                  </a:cubicBezTo>
                  <a:cubicBezTo>
                    <a:pt x="102" y="11"/>
                    <a:pt x="105" y="11"/>
                    <a:pt x="107" y="11"/>
                  </a:cubicBezTo>
                  <a:lnTo>
                    <a:pt x="1219" y="14"/>
                  </a:lnTo>
                  <a:lnTo>
                    <a:pt x="1211" y="22"/>
                  </a:lnTo>
                  <a:lnTo>
                    <a:pt x="1211" y="15"/>
                  </a:lnTo>
                  <a:lnTo>
                    <a:pt x="1211" y="8"/>
                  </a:lnTo>
                  <a:cubicBezTo>
                    <a:pt x="1211" y="4"/>
                    <a:pt x="1215" y="0"/>
                    <a:pt x="1219" y="0"/>
                  </a:cubicBezTo>
                  <a:lnTo>
                    <a:pt x="1227" y="0"/>
                  </a:lnTo>
                  <a:cubicBezTo>
                    <a:pt x="1229" y="0"/>
                    <a:pt x="1231" y="1"/>
                    <a:pt x="1233" y="2"/>
                  </a:cubicBezTo>
                  <a:lnTo>
                    <a:pt x="1237" y="6"/>
                  </a:lnTo>
                  <a:cubicBezTo>
                    <a:pt x="1238" y="7"/>
                    <a:pt x="1238" y="8"/>
                    <a:pt x="1239" y="9"/>
                  </a:cubicBezTo>
                  <a:lnTo>
                    <a:pt x="1243" y="19"/>
                  </a:lnTo>
                  <a:lnTo>
                    <a:pt x="1251" y="36"/>
                  </a:lnTo>
                  <a:lnTo>
                    <a:pt x="1244" y="31"/>
                  </a:lnTo>
                  <a:lnTo>
                    <a:pt x="1252" y="31"/>
                  </a:lnTo>
                  <a:cubicBezTo>
                    <a:pt x="1253" y="31"/>
                    <a:pt x="1253" y="31"/>
                    <a:pt x="1254" y="31"/>
                  </a:cubicBezTo>
                  <a:lnTo>
                    <a:pt x="1266" y="35"/>
                  </a:lnTo>
                  <a:lnTo>
                    <a:pt x="1264" y="34"/>
                  </a:lnTo>
                  <a:lnTo>
                    <a:pt x="1272" y="34"/>
                  </a:lnTo>
                  <a:cubicBezTo>
                    <a:pt x="1273" y="34"/>
                    <a:pt x="1274" y="35"/>
                    <a:pt x="1275" y="35"/>
                  </a:cubicBezTo>
                  <a:lnTo>
                    <a:pt x="1287" y="38"/>
                  </a:lnTo>
                  <a:cubicBezTo>
                    <a:pt x="1288" y="38"/>
                    <a:pt x="1289" y="39"/>
                    <a:pt x="1290" y="40"/>
                  </a:cubicBezTo>
                  <a:lnTo>
                    <a:pt x="1294" y="43"/>
                  </a:lnTo>
                  <a:lnTo>
                    <a:pt x="1284" y="43"/>
                  </a:lnTo>
                  <a:lnTo>
                    <a:pt x="1288" y="40"/>
                  </a:lnTo>
                  <a:lnTo>
                    <a:pt x="1292" y="36"/>
                  </a:lnTo>
                  <a:lnTo>
                    <a:pt x="1296" y="33"/>
                  </a:lnTo>
                  <a:lnTo>
                    <a:pt x="1300" y="30"/>
                  </a:lnTo>
                  <a:cubicBezTo>
                    <a:pt x="1302" y="28"/>
                    <a:pt x="1305" y="27"/>
                    <a:pt x="1307" y="28"/>
                  </a:cubicBezTo>
                  <a:lnTo>
                    <a:pt x="1320" y="31"/>
                  </a:lnTo>
                  <a:cubicBezTo>
                    <a:pt x="1321" y="32"/>
                    <a:pt x="1322" y="32"/>
                    <a:pt x="1323" y="33"/>
                  </a:cubicBezTo>
                  <a:lnTo>
                    <a:pt x="1331" y="40"/>
                  </a:lnTo>
                  <a:lnTo>
                    <a:pt x="1327" y="38"/>
                  </a:lnTo>
                  <a:lnTo>
                    <a:pt x="1344" y="41"/>
                  </a:lnTo>
                  <a:lnTo>
                    <a:pt x="1360" y="45"/>
                  </a:lnTo>
                  <a:lnTo>
                    <a:pt x="1358" y="45"/>
                  </a:lnTo>
                  <a:lnTo>
                    <a:pt x="1366" y="45"/>
                  </a:lnTo>
                  <a:lnTo>
                    <a:pt x="1379" y="45"/>
                  </a:lnTo>
                  <a:lnTo>
                    <a:pt x="1395" y="45"/>
                  </a:lnTo>
                  <a:lnTo>
                    <a:pt x="1403" y="45"/>
                  </a:lnTo>
                  <a:lnTo>
                    <a:pt x="1407" y="45"/>
                  </a:lnTo>
                  <a:cubicBezTo>
                    <a:pt x="1410" y="45"/>
                    <a:pt x="1413" y="46"/>
                    <a:pt x="1414" y="49"/>
                  </a:cubicBezTo>
                  <a:lnTo>
                    <a:pt x="1418" y="55"/>
                  </a:lnTo>
                  <a:lnTo>
                    <a:pt x="1413" y="52"/>
                  </a:lnTo>
                  <a:lnTo>
                    <a:pt x="1429" y="55"/>
                  </a:lnTo>
                  <a:cubicBezTo>
                    <a:pt x="1431" y="55"/>
                    <a:pt x="1432" y="56"/>
                    <a:pt x="1433" y="57"/>
                  </a:cubicBezTo>
                  <a:lnTo>
                    <a:pt x="1437" y="60"/>
                  </a:lnTo>
                  <a:lnTo>
                    <a:pt x="1432" y="58"/>
                  </a:lnTo>
                  <a:lnTo>
                    <a:pt x="1436" y="58"/>
                  </a:lnTo>
                  <a:cubicBezTo>
                    <a:pt x="1438" y="58"/>
                    <a:pt x="1440" y="59"/>
                    <a:pt x="1441" y="60"/>
                  </a:cubicBezTo>
                  <a:lnTo>
                    <a:pt x="1445" y="64"/>
                  </a:lnTo>
                  <a:cubicBezTo>
                    <a:pt x="1447" y="65"/>
                    <a:pt x="1448" y="68"/>
                    <a:pt x="1448" y="70"/>
                  </a:cubicBezTo>
                  <a:cubicBezTo>
                    <a:pt x="1448" y="73"/>
                    <a:pt x="1447" y="75"/>
                    <a:pt x="1444" y="76"/>
                  </a:cubicBezTo>
                  <a:lnTo>
                    <a:pt x="1428" y="87"/>
                  </a:lnTo>
                  <a:cubicBezTo>
                    <a:pt x="1427" y="87"/>
                    <a:pt x="1427" y="87"/>
                    <a:pt x="1426" y="87"/>
                  </a:cubicBezTo>
                  <a:lnTo>
                    <a:pt x="1405" y="94"/>
                  </a:lnTo>
                  <a:lnTo>
                    <a:pt x="1382" y="101"/>
                  </a:lnTo>
                  <a:lnTo>
                    <a:pt x="1365" y="108"/>
                  </a:lnTo>
                  <a:lnTo>
                    <a:pt x="1368" y="106"/>
                  </a:lnTo>
                  <a:lnTo>
                    <a:pt x="1344" y="133"/>
                  </a:lnTo>
                  <a:lnTo>
                    <a:pt x="1337" y="120"/>
                  </a:lnTo>
                  <a:lnTo>
                    <a:pt x="1378" y="116"/>
                  </a:lnTo>
                  <a:cubicBezTo>
                    <a:pt x="1379" y="116"/>
                    <a:pt x="1380" y="116"/>
                    <a:pt x="1381" y="116"/>
                  </a:cubicBezTo>
                  <a:lnTo>
                    <a:pt x="1393" y="120"/>
                  </a:lnTo>
                  <a:cubicBezTo>
                    <a:pt x="1394" y="120"/>
                    <a:pt x="1395" y="121"/>
                    <a:pt x="1396" y="121"/>
                  </a:cubicBezTo>
                  <a:lnTo>
                    <a:pt x="1400" y="125"/>
                  </a:lnTo>
                  <a:cubicBezTo>
                    <a:pt x="1401" y="126"/>
                    <a:pt x="1402" y="127"/>
                    <a:pt x="1403" y="128"/>
                  </a:cubicBezTo>
                  <a:lnTo>
                    <a:pt x="1407" y="138"/>
                  </a:lnTo>
                  <a:lnTo>
                    <a:pt x="1399" y="133"/>
                  </a:lnTo>
                  <a:lnTo>
                    <a:pt x="1411" y="133"/>
                  </a:lnTo>
                  <a:lnTo>
                    <a:pt x="1403" y="141"/>
                  </a:lnTo>
                  <a:lnTo>
                    <a:pt x="1403" y="134"/>
                  </a:lnTo>
                  <a:cubicBezTo>
                    <a:pt x="1403" y="131"/>
                    <a:pt x="1405" y="128"/>
                    <a:pt x="1408" y="127"/>
                  </a:cubicBezTo>
                  <a:lnTo>
                    <a:pt x="1457" y="107"/>
                  </a:lnTo>
                  <a:lnTo>
                    <a:pt x="1498" y="86"/>
                  </a:lnTo>
                  <a:cubicBezTo>
                    <a:pt x="1500" y="85"/>
                    <a:pt x="1503" y="85"/>
                    <a:pt x="1506" y="87"/>
                  </a:cubicBezTo>
                  <a:cubicBezTo>
                    <a:pt x="1508" y="88"/>
                    <a:pt x="1509" y="91"/>
                    <a:pt x="1509" y="93"/>
                  </a:cubicBezTo>
                  <a:lnTo>
                    <a:pt x="1509" y="97"/>
                  </a:lnTo>
                  <a:lnTo>
                    <a:pt x="1507" y="91"/>
                  </a:lnTo>
                  <a:lnTo>
                    <a:pt x="1511" y="94"/>
                  </a:lnTo>
                  <a:cubicBezTo>
                    <a:pt x="1514" y="97"/>
                    <a:pt x="1514" y="101"/>
                    <a:pt x="1512" y="104"/>
                  </a:cubicBezTo>
                  <a:lnTo>
                    <a:pt x="1508" y="111"/>
                  </a:lnTo>
                  <a:lnTo>
                    <a:pt x="1504" y="118"/>
                  </a:lnTo>
                  <a:cubicBezTo>
                    <a:pt x="1503" y="120"/>
                    <a:pt x="1501" y="121"/>
                    <a:pt x="1499" y="122"/>
                  </a:cubicBezTo>
                  <a:lnTo>
                    <a:pt x="1478" y="125"/>
                  </a:lnTo>
                  <a:lnTo>
                    <a:pt x="1482" y="123"/>
                  </a:lnTo>
                  <a:lnTo>
                    <a:pt x="1478" y="127"/>
                  </a:lnTo>
                  <a:lnTo>
                    <a:pt x="1478" y="115"/>
                  </a:lnTo>
                  <a:lnTo>
                    <a:pt x="1482" y="118"/>
                  </a:lnTo>
                  <a:cubicBezTo>
                    <a:pt x="1484" y="119"/>
                    <a:pt x="1485" y="122"/>
                    <a:pt x="1485" y="124"/>
                  </a:cubicBezTo>
                  <a:lnTo>
                    <a:pt x="1485" y="128"/>
                  </a:lnTo>
                  <a:lnTo>
                    <a:pt x="1475" y="120"/>
                  </a:lnTo>
                  <a:lnTo>
                    <a:pt x="1492" y="116"/>
                  </a:lnTo>
                  <a:lnTo>
                    <a:pt x="1490" y="117"/>
                  </a:lnTo>
                  <a:lnTo>
                    <a:pt x="1498" y="113"/>
                  </a:lnTo>
                  <a:cubicBezTo>
                    <a:pt x="1500" y="113"/>
                    <a:pt x="1502" y="113"/>
                    <a:pt x="1503" y="113"/>
                  </a:cubicBezTo>
                  <a:lnTo>
                    <a:pt x="1519" y="116"/>
                  </a:lnTo>
                  <a:cubicBezTo>
                    <a:pt x="1522" y="117"/>
                    <a:pt x="1524" y="119"/>
                    <a:pt x="1525" y="121"/>
                  </a:cubicBezTo>
                  <a:lnTo>
                    <a:pt x="1529" y="131"/>
                  </a:lnTo>
                  <a:lnTo>
                    <a:pt x="1528" y="129"/>
                  </a:lnTo>
                  <a:lnTo>
                    <a:pt x="1536" y="140"/>
                  </a:lnTo>
                  <a:lnTo>
                    <a:pt x="1535" y="138"/>
                  </a:lnTo>
                  <a:lnTo>
                    <a:pt x="1543" y="145"/>
                  </a:lnTo>
                  <a:lnTo>
                    <a:pt x="1538" y="143"/>
                  </a:lnTo>
                  <a:lnTo>
                    <a:pt x="1555" y="143"/>
                  </a:lnTo>
                  <a:lnTo>
                    <a:pt x="1553" y="144"/>
                  </a:lnTo>
                  <a:lnTo>
                    <a:pt x="1565" y="140"/>
                  </a:lnTo>
                  <a:lnTo>
                    <a:pt x="1589" y="133"/>
                  </a:lnTo>
                  <a:lnTo>
                    <a:pt x="1587" y="134"/>
                  </a:lnTo>
                  <a:lnTo>
                    <a:pt x="1604" y="124"/>
                  </a:lnTo>
                  <a:cubicBezTo>
                    <a:pt x="1604" y="124"/>
                    <a:pt x="1605" y="123"/>
                    <a:pt x="1606" y="123"/>
                  </a:cubicBezTo>
                  <a:lnTo>
                    <a:pt x="1623" y="120"/>
                  </a:lnTo>
                  <a:cubicBezTo>
                    <a:pt x="1625" y="119"/>
                    <a:pt x="1627" y="120"/>
                    <a:pt x="1629" y="121"/>
                  </a:cubicBezTo>
                  <a:cubicBezTo>
                    <a:pt x="1631" y="123"/>
                    <a:pt x="1632" y="125"/>
                    <a:pt x="1632" y="128"/>
                  </a:cubicBezTo>
                  <a:lnTo>
                    <a:pt x="1632" y="155"/>
                  </a:lnTo>
                  <a:lnTo>
                    <a:pt x="1624" y="147"/>
                  </a:lnTo>
                  <a:lnTo>
                    <a:pt x="1636" y="147"/>
                  </a:lnTo>
                  <a:lnTo>
                    <a:pt x="1657" y="147"/>
                  </a:lnTo>
                  <a:cubicBezTo>
                    <a:pt x="1660" y="147"/>
                    <a:pt x="1662" y="148"/>
                    <a:pt x="1664" y="151"/>
                  </a:cubicBezTo>
                  <a:lnTo>
                    <a:pt x="1668" y="157"/>
                  </a:lnTo>
                  <a:cubicBezTo>
                    <a:pt x="1668" y="158"/>
                    <a:pt x="1668" y="158"/>
                    <a:pt x="1668" y="159"/>
                  </a:cubicBezTo>
                  <a:lnTo>
                    <a:pt x="1673" y="169"/>
                  </a:lnTo>
                  <a:lnTo>
                    <a:pt x="1670" y="166"/>
                  </a:lnTo>
                  <a:lnTo>
                    <a:pt x="1674" y="169"/>
                  </a:lnTo>
                  <a:cubicBezTo>
                    <a:pt x="1677" y="171"/>
                    <a:pt x="1678" y="175"/>
                    <a:pt x="1677" y="178"/>
                  </a:cubicBezTo>
                  <a:cubicBezTo>
                    <a:pt x="1676" y="181"/>
                    <a:pt x="1673" y="183"/>
                    <a:pt x="1669" y="183"/>
                  </a:cubicBezTo>
                  <a:lnTo>
                    <a:pt x="1665" y="183"/>
                  </a:lnTo>
                  <a:lnTo>
                    <a:pt x="1657" y="183"/>
                  </a:lnTo>
                  <a:cubicBezTo>
                    <a:pt x="1656" y="183"/>
                    <a:pt x="1654" y="183"/>
                    <a:pt x="1653" y="182"/>
                  </a:cubicBezTo>
                  <a:lnTo>
                    <a:pt x="1641" y="175"/>
                  </a:lnTo>
                  <a:lnTo>
                    <a:pt x="1645" y="176"/>
                  </a:lnTo>
                  <a:lnTo>
                    <a:pt x="1641" y="176"/>
                  </a:lnTo>
                  <a:lnTo>
                    <a:pt x="1649" y="168"/>
                  </a:lnTo>
                  <a:lnTo>
                    <a:pt x="1649" y="175"/>
                  </a:lnTo>
                  <a:cubicBezTo>
                    <a:pt x="1649" y="180"/>
                    <a:pt x="1645" y="183"/>
                    <a:pt x="1641" y="183"/>
                  </a:cubicBezTo>
                  <a:lnTo>
                    <a:pt x="1628" y="183"/>
                  </a:lnTo>
                  <a:cubicBezTo>
                    <a:pt x="1626" y="183"/>
                    <a:pt x="1625" y="182"/>
                    <a:pt x="1623" y="181"/>
                  </a:cubicBezTo>
                  <a:lnTo>
                    <a:pt x="1619" y="178"/>
                  </a:lnTo>
                  <a:lnTo>
                    <a:pt x="1624" y="180"/>
                  </a:lnTo>
                  <a:lnTo>
                    <a:pt x="1612" y="180"/>
                  </a:lnTo>
                  <a:cubicBezTo>
                    <a:pt x="1610" y="180"/>
                    <a:pt x="1608" y="179"/>
                    <a:pt x="1607" y="178"/>
                  </a:cubicBezTo>
                  <a:lnTo>
                    <a:pt x="1603" y="174"/>
                  </a:lnTo>
                  <a:lnTo>
                    <a:pt x="1608" y="176"/>
                  </a:lnTo>
                  <a:lnTo>
                    <a:pt x="1604" y="176"/>
                  </a:lnTo>
                  <a:lnTo>
                    <a:pt x="1596" y="176"/>
                  </a:lnTo>
                  <a:lnTo>
                    <a:pt x="1602" y="172"/>
                  </a:lnTo>
                  <a:lnTo>
                    <a:pt x="1598" y="179"/>
                  </a:lnTo>
                  <a:cubicBezTo>
                    <a:pt x="1597" y="181"/>
                    <a:pt x="1595" y="183"/>
                    <a:pt x="1593" y="183"/>
                  </a:cubicBezTo>
                  <a:lnTo>
                    <a:pt x="1560" y="190"/>
                  </a:lnTo>
                  <a:cubicBezTo>
                    <a:pt x="1560" y="190"/>
                    <a:pt x="1559" y="190"/>
                    <a:pt x="1559" y="190"/>
                  </a:cubicBezTo>
                  <a:lnTo>
                    <a:pt x="1538" y="190"/>
                  </a:lnTo>
                  <a:lnTo>
                    <a:pt x="1545" y="186"/>
                  </a:lnTo>
                  <a:lnTo>
                    <a:pt x="1537" y="200"/>
                  </a:lnTo>
                  <a:lnTo>
                    <a:pt x="1528" y="214"/>
                  </a:lnTo>
                  <a:lnTo>
                    <a:pt x="1504" y="248"/>
                  </a:lnTo>
                  <a:lnTo>
                    <a:pt x="1497" y="235"/>
                  </a:lnTo>
                  <a:lnTo>
                    <a:pt x="1506" y="235"/>
                  </a:lnTo>
                  <a:lnTo>
                    <a:pt x="1518" y="235"/>
                  </a:lnTo>
                  <a:lnTo>
                    <a:pt x="1510" y="243"/>
                  </a:lnTo>
                  <a:lnTo>
                    <a:pt x="1510" y="230"/>
                  </a:lnTo>
                  <a:cubicBezTo>
                    <a:pt x="1510" y="226"/>
                    <a:pt x="1512" y="223"/>
                    <a:pt x="1515" y="222"/>
                  </a:cubicBezTo>
                  <a:lnTo>
                    <a:pt x="1523" y="219"/>
                  </a:lnTo>
                  <a:lnTo>
                    <a:pt x="1520" y="221"/>
                  </a:lnTo>
                  <a:lnTo>
                    <a:pt x="1528" y="211"/>
                  </a:lnTo>
                  <a:cubicBezTo>
                    <a:pt x="1530" y="208"/>
                    <a:pt x="1534" y="207"/>
                    <a:pt x="1537" y="208"/>
                  </a:cubicBezTo>
                  <a:cubicBezTo>
                    <a:pt x="1540" y="210"/>
                    <a:pt x="1542" y="213"/>
                    <a:pt x="1542" y="216"/>
                  </a:cubicBezTo>
                  <a:lnTo>
                    <a:pt x="1542" y="240"/>
                  </a:lnTo>
                  <a:cubicBezTo>
                    <a:pt x="1542" y="240"/>
                    <a:pt x="1542" y="241"/>
                    <a:pt x="1542" y="242"/>
                  </a:cubicBezTo>
                  <a:lnTo>
                    <a:pt x="1538" y="259"/>
                  </a:lnTo>
                  <a:cubicBezTo>
                    <a:pt x="1537" y="262"/>
                    <a:pt x="1534" y="265"/>
                    <a:pt x="1530" y="265"/>
                  </a:cubicBezTo>
                  <a:lnTo>
                    <a:pt x="1518" y="265"/>
                  </a:lnTo>
                  <a:lnTo>
                    <a:pt x="1525" y="260"/>
                  </a:lnTo>
                  <a:lnTo>
                    <a:pt x="1513" y="290"/>
                  </a:lnTo>
                  <a:lnTo>
                    <a:pt x="1514" y="288"/>
                  </a:lnTo>
                  <a:lnTo>
                    <a:pt x="1509" y="322"/>
                  </a:lnTo>
                  <a:lnTo>
                    <a:pt x="1509" y="319"/>
                  </a:lnTo>
                  <a:lnTo>
                    <a:pt x="1517" y="346"/>
                  </a:lnTo>
                  <a:lnTo>
                    <a:pt x="1529" y="376"/>
                  </a:lnTo>
                  <a:lnTo>
                    <a:pt x="1522" y="371"/>
                  </a:lnTo>
                  <a:lnTo>
                    <a:pt x="1530" y="371"/>
                  </a:lnTo>
                  <a:lnTo>
                    <a:pt x="1538" y="371"/>
                  </a:lnTo>
                  <a:lnTo>
                    <a:pt x="1532" y="374"/>
                  </a:lnTo>
                  <a:lnTo>
                    <a:pt x="1565" y="333"/>
                  </a:lnTo>
                  <a:lnTo>
                    <a:pt x="1563" y="337"/>
                  </a:lnTo>
                  <a:lnTo>
                    <a:pt x="1567" y="316"/>
                  </a:lnTo>
                  <a:lnTo>
                    <a:pt x="1567" y="320"/>
                  </a:lnTo>
                  <a:lnTo>
                    <a:pt x="1563" y="298"/>
                  </a:lnTo>
                  <a:lnTo>
                    <a:pt x="1559" y="261"/>
                  </a:lnTo>
                  <a:cubicBezTo>
                    <a:pt x="1559" y="259"/>
                    <a:pt x="1559" y="257"/>
                    <a:pt x="1561" y="255"/>
                  </a:cubicBezTo>
                  <a:cubicBezTo>
                    <a:pt x="1562" y="253"/>
                    <a:pt x="1565" y="252"/>
                    <a:pt x="1567" y="252"/>
                  </a:cubicBezTo>
                  <a:lnTo>
                    <a:pt x="1575" y="252"/>
                  </a:lnTo>
                  <a:lnTo>
                    <a:pt x="1567" y="260"/>
                  </a:lnTo>
                  <a:lnTo>
                    <a:pt x="1567" y="240"/>
                  </a:lnTo>
                  <a:lnTo>
                    <a:pt x="1567" y="233"/>
                  </a:lnTo>
                  <a:lnTo>
                    <a:pt x="1567" y="226"/>
                  </a:lnTo>
                  <a:cubicBezTo>
                    <a:pt x="1567" y="223"/>
                    <a:pt x="1569" y="220"/>
                    <a:pt x="1572" y="219"/>
                  </a:cubicBezTo>
                  <a:lnTo>
                    <a:pt x="1588" y="212"/>
                  </a:lnTo>
                  <a:cubicBezTo>
                    <a:pt x="1591" y="211"/>
                    <a:pt x="1593" y="211"/>
                    <a:pt x="1595" y="212"/>
                  </a:cubicBezTo>
                  <a:lnTo>
                    <a:pt x="1608" y="219"/>
                  </a:lnTo>
                  <a:lnTo>
                    <a:pt x="1596" y="226"/>
                  </a:lnTo>
                  <a:lnTo>
                    <a:pt x="1596" y="206"/>
                  </a:lnTo>
                  <a:cubicBezTo>
                    <a:pt x="1596" y="201"/>
                    <a:pt x="1599" y="198"/>
                    <a:pt x="1604" y="198"/>
                  </a:cubicBezTo>
                  <a:lnTo>
                    <a:pt x="1608" y="198"/>
                  </a:lnTo>
                  <a:lnTo>
                    <a:pt x="1606" y="198"/>
                  </a:lnTo>
                  <a:lnTo>
                    <a:pt x="1618" y="195"/>
                  </a:lnTo>
                  <a:lnTo>
                    <a:pt x="1613" y="198"/>
                  </a:lnTo>
                  <a:lnTo>
                    <a:pt x="1617" y="191"/>
                  </a:lnTo>
                  <a:cubicBezTo>
                    <a:pt x="1618" y="191"/>
                    <a:pt x="1618" y="191"/>
                    <a:pt x="1618" y="190"/>
                  </a:cubicBezTo>
                  <a:lnTo>
                    <a:pt x="1631" y="177"/>
                  </a:lnTo>
                  <a:cubicBezTo>
                    <a:pt x="1633" y="173"/>
                    <a:pt x="1638" y="173"/>
                    <a:pt x="1642" y="176"/>
                  </a:cubicBezTo>
                  <a:lnTo>
                    <a:pt x="1646" y="179"/>
                  </a:lnTo>
                  <a:cubicBezTo>
                    <a:pt x="1648" y="181"/>
                    <a:pt x="1649" y="183"/>
                    <a:pt x="1649" y="185"/>
                  </a:cubicBezTo>
                  <a:lnTo>
                    <a:pt x="1649" y="189"/>
                  </a:lnTo>
                  <a:lnTo>
                    <a:pt x="1648" y="186"/>
                  </a:lnTo>
                  <a:lnTo>
                    <a:pt x="1652" y="196"/>
                  </a:lnTo>
                  <a:lnTo>
                    <a:pt x="1645" y="191"/>
                  </a:lnTo>
                  <a:lnTo>
                    <a:pt x="1661" y="191"/>
                  </a:lnTo>
                  <a:lnTo>
                    <a:pt x="1673" y="191"/>
                  </a:lnTo>
                  <a:cubicBezTo>
                    <a:pt x="1676" y="191"/>
                    <a:pt x="1679" y="192"/>
                    <a:pt x="1680" y="195"/>
                  </a:cubicBezTo>
                  <a:lnTo>
                    <a:pt x="1692" y="215"/>
                  </a:lnTo>
                  <a:cubicBezTo>
                    <a:pt x="1693" y="216"/>
                    <a:pt x="1693" y="217"/>
                    <a:pt x="1693" y="218"/>
                  </a:cubicBezTo>
                  <a:lnTo>
                    <a:pt x="1697" y="238"/>
                  </a:lnTo>
                  <a:cubicBezTo>
                    <a:pt x="1698" y="239"/>
                    <a:pt x="1698" y="240"/>
                    <a:pt x="1697" y="241"/>
                  </a:cubicBezTo>
                  <a:lnTo>
                    <a:pt x="1693" y="262"/>
                  </a:lnTo>
                  <a:cubicBezTo>
                    <a:pt x="1693" y="262"/>
                    <a:pt x="1693" y="263"/>
                    <a:pt x="1693" y="263"/>
                  </a:cubicBezTo>
                  <a:lnTo>
                    <a:pt x="1681" y="291"/>
                  </a:lnTo>
                  <a:lnTo>
                    <a:pt x="1669" y="280"/>
                  </a:lnTo>
                  <a:lnTo>
                    <a:pt x="1682" y="274"/>
                  </a:lnTo>
                  <a:lnTo>
                    <a:pt x="1679" y="276"/>
                  </a:lnTo>
                  <a:lnTo>
                    <a:pt x="1683" y="270"/>
                  </a:lnTo>
                  <a:cubicBezTo>
                    <a:pt x="1683" y="269"/>
                    <a:pt x="1684" y="268"/>
                    <a:pt x="1685" y="268"/>
                  </a:cubicBezTo>
                  <a:lnTo>
                    <a:pt x="1689" y="264"/>
                  </a:lnTo>
                  <a:cubicBezTo>
                    <a:pt x="1690" y="263"/>
                    <a:pt x="1692" y="262"/>
                    <a:pt x="1694" y="262"/>
                  </a:cubicBezTo>
                  <a:lnTo>
                    <a:pt x="1710" y="262"/>
                  </a:lnTo>
                  <a:cubicBezTo>
                    <a:pt x="1713" y="262"/>
                    <a:pt x="1716" y="264"/>
                    <a:pt x="1717" y="267"/>
                  </a:cubicBezTo>
                  <a:lnTo>
                    <a:pt x="1738" y="311"/>
                  </a:lnTo>
                  <a:cubicBezTo>
                    <a:pt x="1738" y="313"/>
                    <a:pt x="1739" y="314"/>
                    <a:pt x="1738" y="316"/>
                  </a:cubicBezTo>
                  <a:lnTo>
                    <a:pt x="1734" y="340"/>
                  </a:lnTo>
                  <a:cubicBezTo>
                    <a:pt x="1734" y="341"/>
                    <a:pt x="1734" y="342"/>
                    <a:pt x="1733" y="343"/>
                  </a:cubicBezTo>
                  <a:lnTo>
                    <a:pt x="1729" y="349"/>
                  </a:lnTo>
                  <a:cubicBezTo>
                    <a:pt x="1727" y="352"/>
                    <a:pt x="1724" y="354"/>
                    <a:pt x="1720" y="353"/>
                  </a:cubicBezTo>
                  <a:cubicBezTo>
                    <a:pt x="1717" y="352"/>
                    <a:pt x="1714" y="349"/>
                    <a:pt x="1714" y="345"/>
                  </a:cubicBezTo>
                  <a:lnTo>
                    <a:pt x="1714" y="335"/>
                  </a:lnTo>
                  <a:cubicBezTo>
                    <a:pt x="1714" y="334"/>
                    <a:pt x="1715" y="332"/>
                    <a:pt x="1715" y="331"/>
                  </a:cubicBezTo>
                  <a:lnTo>
                    <a:pt x="1720" y="324"/>
                  </a:lnTo>
                  <a:lnTo>
                    <a:pt x="1733" y="333"/>
                  </a:lnTo>
                  <a:lnTo>
                    <a:pt x="1725" y="343"/>
                  </a:lnTo>
                  <a:lnTo>
                    <a:pt x="1716" y="354"/>
                  </a:lnTo>
                  <a:cubicBezTo>
                    <a:pt x="1716" y="354"/>
                    <a:pt x="1716" y="354"/>
                    <a:pt x="1715" y="355"/>
                  </a:cubicBezTo>
                  <a:lnTo>
                    <a:pt x="1711" y="358"/>
                  </a:lnTo>
                  <a:lnTo>
                    <a:pt x="1712" y="357"/>
                  </a:lnTo>
                  <a:lnTo>
                    <a:pt x="1704" y="367"/>
                  </a:lnTo>
                  <a:cubicBezTo>
                    <a:pt x="1704" y="368"/>
                    <a:pt x="1703" y="368"/>
                    <a:pt x="1703" y="368"/>
                  </a:cubicBezTo>
                  <a:lnTo>
                    <a:pt x="1682" y="385"/>
                  </a:lnTo>
                  <a:lnTo>
                    <a:pt x="1677" y="371"/>
                  </a:lnTo>
                  <a:lnTo>
                    <a:pt x="1694" y="371"/>
                  </a:lnTo>
                  <a:lnTo>
                    <a:pt x="1702" y="371"/>
                  </a:lnTo>
                  <a:cubicBezTo>
                    <a:pt x="1704" y="371"/>
                    <a:pt x="1707" y="372"/>
                    <a:pt x="1708" y="374"/>
                  </a:cubicBezTo>
                  <a:lnTo>
                    <a:pt x="1716" y="384"/>
                  </a:lnTo>
                  <a:cubicBezTo>
                    <a:pt x="1717" y="386"/>
                    <a:pt x="1718" y="388"/>
                    <a:pt x="1718" y="389"/>
                  </a:cubicBezTo>
                  <a:lnTo>
                    <a:pt x="1718" y="393"/>
                  </a:lnTo>
                  <a:cubicBezTo>
                    <a:pt x="1718" y="397"/>
                    <a:pt x="1715" y="401"/>
                    <a:pt x="1710" y="401"/>
                  </a:cubicBezTo>
                  <a:lnTo>
                    <a:pt x="1702" y="401"/>
                  </a:lnTo>
                  <a:lnTo>
                    <a:pt x="1708" y="388"/>
                  </a:lnTo>
                  <a:lnTo>
                    <a:pt x="1716" y="398"/>
                  </a:lnTo>
                  <a:lnTo>
                    <a:pt x="1708" y="395"/>
                  </a:lnTo>
                  <a:lnTo>
                    <a:pt x="1725" y="392"/>
                  </a:lnTo>
                  <a:lnTo>
                    <a:pt x="1741" y="388"/>
                  </a:lnTo>
                  <a:lnTo>
                    <a:pt x="1740" y="389"/>
                  </a:lnTo>
                  <a:lnTo>
                    <a:pt x="1756" y="382"/>
                  </a:lnTo>
                  <a:lnTo>
                    <a:pt x="1753" y="384"/>
                  </a:lnTo>
                  <a:lnTo>
                    <a:pt x="1761" y="374"/>
                  </a:lnTo>
                  <a:lnTo>
                    <a:pt x="1759" y="379"/>
                  </a:lnTo>
                  <a:lnTo>
                    <a:pt x="1759" y="369"/>
                  </a:lnTo>
                  <a:cubicBezTo>
                    <a:pt x="1759" y="365"/>
                    <a:pt x="1763" y="361"/>
                    <a:pt x="1767" y="361"/>
                  </a:cubicBezTo>
                  <a:lnTo>
                    <a:pt x="1776" y="361"/>
                  </a:lnTo>
                  <a:lnTo>
                    <a:pt x="1784" y="361"/>
                  </a:lnTo>
                  <a:lnTo>
                    <a:pt x="1800" y="361"/>
                  </a:lnTo>
                  <a:lnTo>
                    <a:pt x="1799" y="361"/>
                  </a:lnTo>
                  <a:lnTo>
                    <a:pt x="1819" y="358"/>
                  </a:lnTo>
                  <a:lnTo>
                    <a:pt x="1815" y="359"/>
                  </a:lnTo>
                  <a:lnTo>
                    <a:pt x="1832" y="346"/>
                  </a:lnTo>
                  <a:lnTo>
                    <a:pt x="1865" y="322"/>
                  </a:lnTo>
                  <a:lnTo>
                    <a:pt x="1862" y="331"/>
                  </a:lnTo>
                  <a:lnTo>
                    <a:pt x="1858" y="321"/>
                  </a:lnTo>
                  <a:lnTo>
                    <a:pt x="1854" y="311"/>
                  </a:lnTo>
                  <a:cubicBezTo>
                    <a:pt x="1853" y="308"/>
                    <a:pt x="1853" y="305"/>
                    <a:pt x="1855" y="303"/>
                  </a:cubicBezTo>
                  <a:cubicBezTo>
                    <a:pt x="1856" y="301"/>
                    <a:pt x="1859" y="300"/>
                    <a:pt x="1861" y="300"/>
                  </a:cubicBezTo>
                  <a:lnTo>
                    <a:pt x="1919" y="300"/>
                  </a:lnTo>
                  <a:lnTo>
                    <a:pt x="1935" y="300"/>
                  </a:lnTo>
                  <a:lnTo>
                    <a:pt x="1933" y="300"/>
                  </a:lnTo>
                  <a:lnTo>
                    <a:pt x="1953" y="293"/>
                  </a:lnTo>
                  <a:lnTo>
                    <a:pt x="1966" y="290"/>
                  </a:lnTo>
                  <a:lnTo>
                    <a:pt x="1964" y="291"/>
                  </a:lnTo>
                  <a:lnTo>
                    <a:pt x="1980" y="281"/>
                  </a:lnTo>
                  <a:lnTo>
                    <a:pt x="1977" y="284"/>
                  </a:lnTo>
                  <a:lnTo>
                    <a:pt x="1985" y="268"/>
                  </a:lnTo>
                  <a:lnTo>
                    <a:pt x="1993" y="244"/>
                  </a:lnTo>
                  <a:lnTo>
                    <a:pt x="2006" y="252"/>
                  </a:lnTo>
                  <a:lnTo>
                    <a:pt x="1994" y="266"/>
                  </a:lnTo>
                  <a:cubicBezTo>
                    <a:pt x="1991" y="269"/>
                    <a:pt x="1987" y="269"/>
                    <a:pt x="1983" y="267"/>
                  </a:cubicBezTo>
                  <a:cubicBezTo>
                    <a:pt x="1980" y="264"/>
                    <a:pt x="1979" y="260"/>
                    <a:pt x="1981" y="256"/>
                  </a:cubicBezTo>
                  <a:lnTo>
                    <a:pt x="1985" y="249"/>
                  </a:lnTo>
                  <a:lnTo>
                    <a:pt x="1985" y="250"/>
                  </a:lnTo>
                  <a:lnTo>
                    <a:pt x="1989" y="240"/>
                  </a:lnTo>
                  <a:cubicBezTo>
                    <a:pt x="1990" y="238"/>
                    <a:pt x="1991" y="237"/>
                    <a:pt x="1993" y="236"/>
                  </a:cubicBezTo>
                  <a:lnTo>
                    <a:pt x="2005" y="229"/>
                  </a:lnTo>
                  <a:lnTo>
                    <a:pt x="2026" y="219"/>
                  </a:lnTo>
                  <a:lnTo>
                    <a:pt x="2059" y="205"/>
                  </a:lnTo>
                  <a:cubicBezTo>
                    <a:pt x="2060" y="205"/>
                    <a:pt x="2061" y="205"/>
                    <a:pt x="2062" y="205"/>
                  </a:cubicBezTo>
                  <a:lnTo>
                    <a:pt x="2066" y="205"/>
                  </a:lnTo>
                  <a:cubicBezTo>
                    <a:pt x="2067" y="205"/>
                    <a:pt x="2068" y="205"/>
                    <a:pt x="2069" y="205"/>
                  </a:cubicBezTo>
                  <a:lnTo>
                    <a:pt x="2077" y="209"/>
                  </a:lnTo>
                  <a:lnTo>
                    <a:pt x="2074" y="208"/>
                  </a:lnTo>
                  <a:lnTo>
                    <a:pt x="2099" y="208"/>
                  </a:lnTo>
                  <a:lnTo>
                    <a:pt x="2097" y="208"/>
                  </a:lnTo>
                  <a:lnTo>
                    <a:pt x="2135" y="201"/>
                  </a:lnTo>
                  <a:lnTo>
                    <a:pt x="2192" y="198"/>
                  </a:lnTo>
                  <a:lnTo>
                    <a:pt x="2186" y="202"/>
                  </a:lnTo>
                  <a:lnTo>
                    <a:pt x="2191" y="194"/>
                  </a:lnTo>
                  <a:lnTo>
                    <a:pt x="2199" y="184"/>
                  </a:lnTo>
                  <a:cubicBezTo>
                    <a:pt x="2200" y="183"/>
                    <a:pt x="2200" y="182"/>
                    <a:pt x="2201" y="182"/>
                  </a:cubicBezTo>
                  <a:lnTo>
                    <a:pt x="2222" y="171"/>
                  </a:lnTo>
                  <a:lnTo>
                    <a:pt x="2220" y="172"/>
                  </a:lnTo>
                  <a:lnTo>
                    <a:pt x="2233" y="162"/>
                  </a:lnTo>
                  <a:lnTo>
                    <a:pt x="2230" y="165"/>
                  </a:lnTo>
                  <a:lnTo>
                    <a:pt x="2234" y="155"/>
                  </a:lnTo>
                  <a:lnTo>
                    <a:pt x="2234" y="158"/>
                  </a:lnTo>
                  <a:lnTo>
                    <a:pt x="2234" y="155"/>
                  </a:lnTo>
                  <a:cubicBezTo>
                    <a:pt x="2234" y="153"/>
                    <a:pt x="2234" y="151"/>
                    <a:pt x="2236" y="150"/>
                  </a:cubicBezTo>
                  <a:lnTo>
                    <a:pt x="2244" y="140"/>
                  </a:lnTo>
                  <a:lnTo>
                    <a:pt x="2243" y="142"/>
                  </a:lnTo>
                  <a:lnTo>
                    <a:pt x="2247" y="131"/>
                  </a:lnTo>
                  <a:cubicBezTo>
                    <a:pt x="2247" y="131"/>
                    <a:pt x="2247" y="131"/>
                    <a:pt x="2247" y="130"/>
                  </a:cubicBezTo>
                  <a:lnTo>
                    <a:pt x="2260" y="110"/>
                  </a:lnTo>
                  <a:lnTo>
                    <a:pt x="2264" y="103"/>
                  </a:lnTo>
                  <a:cubicBezTo>
                    <a:pt x="2265" y="101"/>
                    <a:pt x="2268" y="99"/>
                    <a:pt x="2270" y="99"/>
                  </a:cubicBezTo>
                  <a:cubicBezTo>
                    <a:pt x="2273" y="99"/>
                    <a:pt x="2276" y="101"/>
                    <a:pt x="2277" y="103"/>
                  </a:cubicBezTo>
                  <a:lnTo>
                    <a:pt x="2281" y="110"/>
                  </a:lnTo>
                  <a:lnTo>
                    <a:pt x="2280" y="108"/>
                  </a:lnTo>
                  <a:lnTo>
                    <a:pt x="2288" y="115"/>
                  </a:lnTo>
                  <a:cubicBezTo>
                    <a:pt x="2290" y="116"/>
                    <a:pt x="2291" y="118"/>
                    <a:pt x="2291" y="121"/>
                  </a:cubicBezTo>
                  <a:lnTo>
                    <a:pt x="2291" y="124"/>
                  </a:lnTo>
                  <a:lnTo>
                    <a:pt x="2278" y="118"/>
                  </a:lnTo>
                  <a:lnTo>
                    <a:pt x="2282" y="115"/>
                  </a:lnTo>
                  <a:lnTo>
                    <a:pt x="2280" y="117"/>
                  </a:lnTo>
                  <a:lnTo>
                    <a:pt x="2284" y="110"/>
                  </a:lnTo>
                  <a:cubicBezTo>
                    <a:pt x="2286" y="107"/>
                    <a:pt x="2288" y="106"/>
                    <a:pt x="2291" y="106"/>
                  </a:cubicBezTo>
                  <a:lnTo>
                    <a:pt x="2295" y="106"/>
                  </a:lnTo>
                  <a:lnTo>
                    <a:pt x="2303" y="106"/>
                  </a:lnTo>
                  <a:lnTo>
                    <a:pt x="2315" y="106"/>
                  </a:lnTo>
                  <a:cubicBezTo>
                    <a:pt x="2317" y="106"/>
                    <a:pt x="2319" y="107"/>
                    <a:pt x="2321" y="108"/>
                  </a:cubicBezTo>
                  <a:lnTo>
                    <a:pt x="2329" y="115"/>
                  </a:lnTo>
                  <a:cubicBezTo>
                    <a:pt x="2329" y="115"/>
                    <a:pt x="2330" y="116"/>
                    <a:pt x="2331" y="117"/>
                  </a:cubicBezTo>
                  <a:lnTo>
                    <a:pt x="2335" y="123"/>
                  </a:lnTo>
                  <a:cubicBezTo>
                    <a:pt x="2335" y="124"/>
                    <a:pt x="2335" y="125"/>
                    <a:pt x="2335" y="125"/>
                  </a:cubicBezTo>
                  <a:lnTo>
                    <a:pt x="2340" y="139"/>
                  </a:lnTo>
                  <a:cubicBezTo>
                    <a:pt x="2340" y="140"/>
                    <a:pt x="2340" y="141"/>
                    <a:pt x="2340" y="142"/>
                  </a:cubicBezTo>
                  <a:lnTo>
                    <a:pt x="2336" y="172"/>
                  </a:lnTo>
                  <a:lnTo>
                    <a:pt x="2336" y="185"/>
                  </a:lnTo>
                  <a:lnTo>
                    <a:pt x="2328" y="177"/>
                  </a:lnTo>
                  <a:lnTo>
                    <a:pt x="2336" y="177"/>
                  </a:lnTo>
                  <a:lnTo>
                    <a:pt x="2340" y="177"/>
                  </a:lnTo>
                  <a:cubicBezTo>
                    <a:pt x="2341" y="177"/>
                    <a:pt x="2342" y="178"/>
                    <a:pt x="2343" y="178"/>
                  </a:cubicBezTo>
                  <a:lnTo>
                    <a:pt x="2351" y="181"/>
                  </a:lnTo>
                  <a:cubicBezTo>
                    <a:pt x="2354" y="183"/>
                    <a:pt x="2356" y="185"/>
                    <a:pt x="2356" y="189"/>
                  </a:cubicBezTo>
                  <a:lnTo>
                    <a:pt x="2356" y="206"/>
                  </a:lnTo>
                  <a:lnTo>
                    <a:pt x="2356" y="209"/>
                  </a:lnTo>
                  <a:lnTo>
                    <a:pt x="2353" y="203"/>
                  </a:lnTo>
                  <a:lnTo>
                    <a:pt x="2357" y="206"/>
                  </a:lnTo>
                  <a:lnTo>
                    <a:pt x="2352" y="205"/>
                  </a:lnTo>
                  <a:lnTo>
                    <a:pt x="2356" y="205"/>
                  </a:lnTo>
                  <a:cubicBezTo>
                    <a:pt x="2358" y="205"/>
                    <a:pt x="2360" y="205"/>
                    <a:pt x="2361" y="206"/>
                  </a:cubicBezTo>
                  <a:lnTo>
                    <a:pt x="2366" y="210"/>
                  </a:lnTo>
                  <a:cubicBezTo>
                    <a:pt x="2367" y="211"/>
                    <a:pt x="2368" y="214"/>
                    <a:pt x="2368" y="216"/>
                  </a:cubicBezTo>
                  <a:lnTo>
                    <a:pt x="2368" y="226"/>
                  </a:lnTo>
                  <a:cubicBezTo>
                    <a:pt x="2368" y="230"/>
                    <a:pt x="2366" y="233"/>
                    <a:pt x="2363" y="234"/>
                  </a:cubicBezTo>
                  <a:cubicBezTo>
                    <a:pt x="2359" y="235"/>
                    <a:pt x="2355" y="233"/>
                    <a:pt x="2354" y="230"/>
                  </a:cubicBezTo>
                  <a:lnTo>
                    <a:pt x="2350" y="223"/>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35" name="Freeform 11"/>
            <p:cNvSpPr>
              <a:spLocks/>
            </p:cNvSpPr>
            <p:nvPr/>
          </p:nvSpPr>
          <p:spPr bwMode="auto">
            <a:xfrm>
              <a:off x="2133" y="3105"/>
              <a:ext cx="90" cy="83"/>
            </a:xfrm>
            <a:custGeom>
              <a:avLst/>
              <a:gdLst/>
              <a:ahLst/>
              <a:cxnLst>
                <a:cxn ang="0">
                  <a:pos x="87" y="60"/>
                </a:cxn>
                <a:cxn ang="0">
                  <a:pos x="83" y="56"/>
                </a:cxn>
                <a:cxn ang="0">
                  <a:pos x="90" y="46"/>
                </a:cxn>
                <a:cxn ang="0">
                  <a:pos x="88" y="45"/>
                </a:cxn>
                <a:cxn ang="0">
                  <a:pos x="83" y="42"/>
                </a:cxn>
                <a:cxn ang="0">
                  <a:pos x="80" y="41"/>
                </a:cxn>
                <a:cxn ang="0">
                  <a:pos x="78" y="38"/>
                </a:cxn>
                <a:cxn ang="0">
                  <a:pos x="75" y="34"/>
                </a:cxn>
                <a:cxn ang="0">
                  <a:pos x="75" y="30"/>
                </a:cxn>
                <a:cxn ang="0">
                  <a:pos x="72" y="29"/>
                </a:cxn>
                <a:cxn ang="0">
                  <a:pos x="63" y="28"/>
                </a:cxn>
                <a:cxn ang="0">
                  <a:pos x="59" y="25"/>
                </a:cxn>
                <a:cxn ang="0">
                  <a:pos x="53" y="20"/>
                </a:cxn>
                <a:cxn ang="0">
                  <a:pos x="50" y="19"/>
                </a:cxn>
                <a:cxn ang="0">
                  <a:pos x="48" y="19"/>
                </a:cxn>
                <a:cxn ang="0">
                  <a:pos x="45" y="17"/>
                </a:cxn>
                <a:cxn ang="0">
                  <a:pos x="43" y="16"/>
                </a:cxn>
                <a:cxn ang="0">
                  <a:pos x="38" y="8"/>
                </a:cxn>
                <a:cxn ang="0">
                  <a:pos x="25" y="0"/>
                </a:cxn>
                <a:cxn ang="0">
                  <a:pos x="12" y="4"/>
                </a:cxn>
                <a:cxn ang="0">
                  <a:pos x="10" y="7"/>
                </a:cxn>
                <a:cxn ang="0">
                  <a:pos x="8" y="9"/>
                </a:cxn>
                <a:cxn ang="0">
                  <a:pos x="8" y="15"/>
                </a:cxn>
                <a:cxn ang="0">
                  <a:pos x="8" y="17"/>
                </a:cxn>
                <a:cxn ang="0">
                  <a:pos x="7" y="19"/>
                </a:cxn>
                <a:cxn ang="0">
                  <a:pos x="5" y="21"/>
                </a:cxn>
                <a:cxn ang="0">
                  <a:pos x="5" y="25"/>
                </a:cxn>
                <a:cxn ang="0">
                  <a:pos x="5" y="29"/>
                </a:cxn>
                <a:cxn ang="0">
                  <a:pos x="4" y="31"/>
                </a:cxn>
                <a:cxn ang="0">
                  <a:pos x="0" y="34"/>
                </a:cxn>
                <a:cxn ang="0">
                  <a:pos x="0" y="37"/>
                </a:cxn>
                <a:cxn ang="0">
                  <a:pos x="4" y="41"/>
                </a:cxn>
                <a:cxn ang="0">
                  <a:pos x="0" y="46"/>
                </a:cxn>
                <a:cxn ang="0">
                  <a:pos x="4" y="50"/>
                </a:cxn>
                <a:cxn ang="0">
                  <a:pos x="4" y="52"/>
                </a:cxn>
                <a:cxn ang="0">
                  <a:pos x="0" y="52"/>
                </a:cxn>
                <a:cxn ang="0">
                  <a:pos x="4" y="72"/>
                </a:cxn>
                <a:cxn ang="0">
                  <a:pos x="10" y="73"/>
                </a:cxn>
                <a:cxn ang="0">
                  <a:pos x="17" y="75"/>
                </a:cxn>
                <a:cxn ang="0">
                  <a:pos x="18" y="78"/>
                </a:cxn>
                <a:cxn ang="0">
                  <a:pos x="22" y="81"/>
                </a:cxn>
                <a:cxn ang="0">
                  <a:pos x="30" y="82"/>
                </a:cxn>
                <a:cxn ang="0">
                  <a:pos x="35" y="83"/>
                </a:cxn>
                <a:cxn ang="0">
                  <a:pos x="47" y="81"/>
                </a:cxn>
                <a:cxn ang="0">
                  <a:pos x="52" y="82"/>
                </a:cxn>
                <a:cxn ang="0">
                  <a:pos x="59" y="82"/>
                </a:cxn>
                <a:cxn ang="0">
                  <a:pos x="62" y="82"/>
                </a:cxn>
                <a:cxn ang="0">
                  <a:pos x="67" y="80"/>
                </a:cxn>
                <a:cxn ang="0">
                  <a:pos x="73" y="75"/>
                </a:cxn>
                <a:cxn ang="0">
                  <a:pos x="87" y="60"/>
                </a:cxn>
              </a:cxnLst>
              <a:rect l="0" t="0" r="r" b="b"/>
              <a:pathLst>
                <a:path w="90" h="83">
                  <a:moveTo>
                    <a:pt x="87" y="60"/>
                  </a:moveTo>
                  <a:lnTo>
                    <a:pt x="83" y="56"/>
                  </a:lnTo>
                  <a:lnTo>
                    <a:pt x="90" y="46"/>
                  </a:lnTo>
                  <a:lnTo>
                    <a:pt x="88" y="45"/>
                  </a:lnTo>
                  <a:lnTo>
                    <a:pt x="83" y="42"/>
                  </a:lnTo>
                  <a:lnTo>
                    <a:pt x="80" y="41"/>
                  </a:lnTo>
                  <a:lnTo>
                    <a:pt x="78" y="38"/>
                  </a:lnTo>
                  <a:lnTo>
                    <a:pt x="75" y="34"/>
                  </a:lnTo>
                  <a:lnTo>
                    <a:pt x="75" y="30"/>
                  </a:lnTo>
                  <a:lnTo>
                    <a:pt x="72" y="29"/>
                  </a:lnTo>
                  <a:lnTo>
                    <a:pt x="63" y="28"/>
                  </a:lnTo>
                  <a:lnTo>
                    <a:pt x="59" y="25"/>
                  </a:lnTo>
                  <a:lnTo>
                    <a:pt x="53" y="20"/>
                  </a:lnTo>
                  <a:lnTo>
                    <a:pt x="50" y="19"/>
                  </a:lnTo>
                  <a:lnTo>
                    <a:pt x="48" y="19"/>
                  </a:lnTo>
                  <a:lnTo>
                    <a:pt x="45" y="17"/>
                  </a:lnTo>
                  <a:lnTo>
                    <a:pt x="43" y="16"/>
                  </a:lnTo>
                  <a:lnTo>
                    <a:pt x="38" y="8"/>
                  </a:lnTo>
                  <a:lnTo>
                    <a:pt x="25" y="0"/>
                  </a:lnTo>
                  <a:lnTo>
                    <a:pt x="12" y="4"/>
                  </a:lnTo>
                  <a:lnTo>
                    <a:pt x="10" y="7"/>
                  </a:lnTo>
                  <a:lnTo>
                    <a:pt x="8" y="9"/>
                  </a:lnTo>
                  <a:lnTo>
                    <a:pt x="8" y="15"/>
                  </a:lnTo>
                  <a:lnTo>
                    <a:pt x="8" y="17"/>
                  </a:lnTo>
                  <a:lnTo>
                    <a:pt x="7" y="19"/>
                  </a:lnTo>
                  <a:lnTo>
                    <a:pt x="5" y="21"/>
                  </a:lnTo>
                  <a:lnTo>
                    <a:pt x="5" y="25"/>
                  </a:lnTo>
                  <a:lnTo>
                    <a:pt x="5" y="29"/>
                  </a:lnTo>
                  <a:lnTo>
                    <a:pt x="4" y="31"/>
                  </a:lnTo>
                  <a:lnTo>
                    <a:pt x="0" y="34"/>
                  </a:lnTo>
                  <a:lnTo>
                    <a:pt x="0" y="37"/>
                  </a:lnTo>
                  <a:lnTo>
                    <a:pt x="4" y="41"/>
                  </a:lnTo>
                  <a:lnTo>
                    <a:pt x="0" y="46"/>
                  </a:lnTo>
                  <a:lnTo>
                    <a:pt x="4" y="50"/>
                  </a:lnTo>
                  <a:lnTo>
                    <a:pt x="4" y="52"/>
                  </a:lnTo>
                  <a:lnTo>
                    <a:pt x="0" y="52"/>
                  </a:lnTo>
                  <a:lnTo>
                    <a:pt x="4" y="72"/>
                  </a:lnTo>
                  <a:lnTo>
                    <a:pt x="10" y="73"/>
                  </a:lnTo>
                  <a:lnTo>
                    <a:pt x="17" y="75"/>
                  </a:lnTo>
                  <a:lnTo>
                    <a:pt x="18" y="78"/>
                  </a:lnTo>
                  <a:lnTo>
                    <a:pt x="22" y="81"/>
                  </a:lnTo>
                  <a:lnTo>
                    <a:pt x="30" y="82"/>
                  </a:lnTo>
                  <a:lnTo>
                    <a:pt x="35" y="83"/>
                  </a:lnTo>
                  <a:lnTo>
                    <a:pt x="47" y="81"/>
                  </a:lnTo>
                  <a:lnTo>
                    <a:pt x="52" y="82"/>
                  </a:lnTo>
                  <a:lnTo>
                    <a:pt x="59" y="82"/>
                  </a:lnTo>
                  <a:lnTo>
                    <a:pt x="62" y="82"/>
                  </a:lnTo>
                  <a:lnTo>
                    <a:pt x="67" y="80"/>
                  </a:lnTo>
                  <a:lnTo>
                    <a:pt x="73" y="75"/>
                  </a:lnTo>
                  <a:lnTo>
                    <a:pt x="87" y="60"/>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36" name="Freeform 12"/>
            <p:cNvSpPr>
              <a:spLocks noEditPoints="1"/>
            </p:cNvSpPr>
            <p:nvPr/>
          </p:nvSpPr>
          <p:spPr bwMode="auto">
            <a:xfrm>
              <a:off x="2130" y="3102"/>
              <a:ext cx="96" cy="90"/>
            </a:xfrm>
            <a:custGeom>
              <a:avLst/>
              <a:gdLst/>
              <a:ahLst/>
              <a:cxnLst>
                <a:cxn ang="0">
                  <a:pos x="210" y="153"/>
                </a:cxn>
                <a:cxn ang="0">
                  <a:pos x="228" y="129"/>
                </a:cxn>
                <a:cxn ang="0">
                  <a:pos x="212" y="120"/>
                </a:cxn>
                <a:cxn ang="0">
                  <a:pos x="197" y="107"/>
                </a:cxn>
                <a:cxn ang="0">
                  <a:pos x="187" y="83"/>
                </a:cxn>
                <a:cxn ang="0">
                  <a:pos x="186" y="88"/>
                </a:cxn>
                <a:cxn ang="0">
                  <a:pos x="150" y="77"/>
                </a:cxn>
                <a:cxn ang="0">
                  <a:pos x="138" y="65"/>
                </a:cxn>
                <a:cxn ang="0">
                  <a:pos x="129" y="62"/>
                </a:cxn>
                <a:cxn ang="0">
                  <a:pos x="116" y="57"/>
                </a:cxn>
                <a:cxn ang="0">
                  <a:pos x="97" y="32"/>
                </a:cxn>
                <a:cxn ang="0">
                  <a:pos x="73" y="16"/>
                </a:cxn>
                <a:cxn ang="0">
                  <a:pos x="40" y="29"/>
                </a:cxn>
                <a:cxn ang="0">
                  <a:pos x="37" y="44"/>
                </a:cxn>
                <a:cxn ang="0">
                  <a:pos x="30" y="60"/>
                </a:cxn>
                <a:cxn ang="0">
                  <a:pos x="29" y="60"/>
                </a:cxn>
                <a:cxn ang="0">
                  <a:pos x="28" y="84"/>
                </a:cxn>
                <a:cxn ang="0">
                  <a:pos x="13" y="99"/>
                </a:cxn>
                <a:cxn ang="0">
                  <a:pos x="15" y="94"/>
                </a:cxn>
                <a:cxn ang="0">
                  <a:pos x="15" y="127"/>
                </a:cxn>
                <a:cxn ang="0">
                  <a:pos x="25" y="132"/>
                </a:cxn>
                <a:cxn ang="0">
                  <a:pos x="8" y="146"/>
                </a:cxn>
                <a:cxn ang="0">
                  <a:pos x="18" y="179"/>
                </a:cxn>
                <a:cxn ang="0">
                  <a:pos x="57" y="191"/>
                </a:cxn>
                <a:cxn ang="0">
                  <a:pos x="67" y="204"/>
                </a:cxn>
                <a:cxn ang="0">
                  <a:pos x="98" y="209"/>
                </a:cxn>
                <a:cxn ang="0">
                  <a:pos x="127" y="202"/>
                </a:cxn>
                <a:cxn ang="0">
                  <a:pos x="154" y="205"/>
                </a:cxn>
                <a:cxn ang="0">
                  <a:pos x="171" y="200"/>
                </a:cxn>
                <a:cxn ang="0">
                  <a:pos x="185" y="188"/>
                </a:cxn>
                <a:cxn ang="0">
                  <a:pos x="196" y="200"/>
                </a:cxn>
                <a:cxn ang="0">
                  <a:pos x="166" y="220"/>
                </a:cxn>
                <a:cxn ang="0">
                  <a:pos x="137" y="221"/>
                </a:cxn>
                <a:cxn ang="0">
                  <a:pos x="126" y="218"/>
                </a:cxn>
                <a:cxn ang="0">
                  <a:pos x="82" y="221"/>
                </a:cxn>
                <a:cxn ang="0">
                  <a:pos x="49" y="210"/>
                </a:cxn>
                <a:cxn ang="0">
                  <a:pos x="48" y="202"/>
                </a:cxn>
                <a:cxn ang="0">
                  <a:pos x="9" y="189"/>
                </a:cxn>
                <a:cxn ang="0">
                  <a:pos x="8" y="130"/>
                </a:cxn>
                <a:cxn ang="0">
                  <a:pos x="9" y="132"/>
                </a:cxn>
                <a:cxn ang="0">
                  <a:pos x="2" y="118"/>
                </a:cxn>
                <a:cxn ang="0">
                  <a:pos x="2" y="105"/>
                </a:cxn>
                <a:cxn ang="0">
                  <a:pos x="4" y="87"/>
                </a:cxn>
                <a:cxn ang="0">
                  <a:pos x="14" y="76"/>
                </a:cxn>
                <a:cxn ang="0">
                  <a:pos x="13" y="60"/>
                </a:cxn>
                <a:cxn ang="0">
                  <a:pos x="20" y="48"/>
                </a:cxn>
                <a:cxn ang="0">
                  <a:pos x="21" y="44"/>
                </a:cxn>
                <a:cxn ang="0">
                  <a:pos x="27" y="20"/>
                </a:cxn>
                <a:cxn ang="0">
                  <a:pos x="68" y="1"/>
                </a:cxn>
                <a:cxn ang="0">
                  <a:pos x="111" y="24"/>
                </a:cxn>
                <a:cxn ang="0">
                  <a:pos x="125" y="44"/>
                </a:cxn>
                <a:cxn ang="0">
                  <a:pos x="129" y="46"/>
                </a:cxn>
                <a:cxn ang="0">
                  <a:pos x="144" y="50"/>
                </a:cxn>
                <a:cxn ang="0">
                  <a:pos x="157" y="63"/>
                </a:cxn>
                <a:cxn ang="0">
                  <a:pos x="188" y="72"/>
                </a:cxn>
                <a:cxn ang="0">
                  <a:pos x="203" y="83"/>
                </a:cxn>
                <a:cxn ang="0">
                  <a:pos x="210" y="98"/>
                </a:cxn>
                <a:cxn ang="0">
                  <a:pos x="220" y="105"/>
                </a:cxn>
                <a:cxn ang="0">
                  <a:pos x="237" y="116"/>
                </a:cxn>
                <a:cxn ang="0">
                  <a:pos x="222" y="143"/>
                </a:cxn>
                <a:cxn ang="0">
                  <a:pos x="197" y="199"/>
                </a:cxn>
              </a:cxnLst>
              <a:rect l="0" t="0" r="r" b="b"/>
              <a:pathLst>
                <a:path w="241" h="225">
                  <a:moveTo>
                    <a:pt x="218" y="153"/>
                  </a:moveTo>
                  <a:lnTo>
                    <a:pt x="218" y="163"/>
                  </a:lnTo>
                  <a:lnTo>
                    <a:pt x="210" y="153"/>
                  </a:lnTo>
                  <a:cubicBezTo>
                    <a:pt x="207" y="151"/>
                    <a:pt x="207" y="147"/>
                    <a:pt x="209" y="144"/>
                  </a:cubicBezTo>
                  <a:lnTo>
                    <a:pt x="226" y="118"/>
                  </a:lnTo>
                  <a:lnTo>
                    <a:pt x="228" y="129"/>
                  </a:lnTo>
                  <a:lnTo>
                    <a:pt x="223" y="125"/>
                  </a:lnTo>
                  <a:lnTo>
                    <a:pt x="225" y="126"/>
                  </a:lnTo>
                  <a:lnTo>
                    <a:pt x="212" y="120"/>
                  </a:lnTo>
                  <a:lnTo>
                    <a:pt x="205" y="117"/>
                  </a:lnTo>
                  <a:cubicBezTo>
                    <a:pt x="203" y="116"/>
                    <a:pt x="202" y="115"/>
                    <a:pt x="201" y="114"/>
                  </a:cubicBezTo>
                  <a:lnTo>
                    <a:pt x="197" y="107"/>
                  </a:lnTo>
                  <a:lnTo>
                    <a:pt x="189" y="98"/>
                  </a:lnTo>
                  <a:cubicBezTo>
                    <a:pt x="188" y="97"/>
                    <a:pt x="187" y="95"/>
                    <a:pt x="187" y="93"/>
                  </a:cubicBezTo>
                  <a:lnTo>
                    <a:pt x="187" y="83"/>
                  </a:lnTo>
                  <a:lnTo>
                    <a:pt x="192" y="91"/>
                  </a:lnTo>
                  <a:lnTo>
                    <a:pt x="184" y="87"/>
                  </a:lnTo>
                  <a:lnTo>
                    <a:pt x="186" y="88"/>
                  </a:lnTo>
                  <a:lnTo>
                    <a:pt x="165" y="85"/>
                  </a:lnTo>
                  <a:cubicBezTo>
                    <a:pt x="164" y="84"/>
                    <a:pt x="163" y="84"/>
                    <a:pt x="162" y="84"/>
                  </a:cubicBezTo>
                  <a:lnTo>
                    <a:pt x="150" y="77"/>
                  </a:lnTo>
                  <a:cubicBezTo>
                    <a:pt x="149" y="77"/>
                    <a:pt x="148" y="76"/>
                    <a:pt x="148" y="76"/>
                  </a:cubicBezTo>
                  <a:lnTo>
                    <a:pt x="135" y="63"/>
                  </a:lnTo>
                  <a:lnTo>
                    <a:pt x="138" y="65"/>
                  </a:lnTo>
                  <a:lnTo>
                    <a:pt x="130" y="61"/>
                  </a:lnTo>
                  <a:lnTo>
                    <a:pt x="133" y="62"/>
                  </a:lnTo>
                  <a:lnTo>
                    <a:pt x="129" y="62"/>
                  </a:lnTo>
                  <a:cubicBezTo>
                    <a:pt x="128" y="62"/>
                    <a:pt x="127" y="62"/>
                    <a:pt x="126" y="61"/>
                  </a:cubicBezTo>
                  <a:lnTo>
                    <a:pt x="118" y="58"/>
                  </a:lnTo>
                  <a:cubicBezTo>
                    <a:pt x="117" y="58"/>
                    <a:pt x="116" y="57"/>
                    <a:pt x="116" y="57"/>
                  </a:cubicBezTo>
                  <a:lnTo>
                    <a:pt x="111" y="54"/>
                  </a:lnTo>
                  <a:cubicBezTo>
                    <a:pt x="111" y="53"/>
                    <a:pt x="110" y="53"/>
                    <a:pt x="110" y="52"/>
                  </a:cubicBezTo>
                  <a:lnTo>
                    <a:pt x="97" y="32"/>
                  </a:lnTo>
                  <a:lnTo>
                    <a:pt x="100" y="35"/>
                  </a:lnTo>
                  <a:lnTo>
                    <a:pt x="67" y="15"/>
                  </a:lnTo>
                  <a:lnTo>
                    <a:pt x="73" y="16"/>
                  </a:lnTo>
                  <a:lnTo>
                    <a:pt x="40" y="26"/>
                  </a:lnTo>
                  <a:lnTo>
                    <a:pt x="44" y="23"/>
                  </a:lnTo>
                  <a:lnTo>
                    <a:pt x="40" y="29"/>
                  </a:lnTo>
                  <a:lnTo>
                    <a:pt x="36" y="36"/>
                  </a:lnTo>
                  <a:lnTo>
                    <a:pt x="37" y="31"/>
                  </a:lnTo>
                  <a:lnTo>
                    <a:pt x="37" y="44"/>
                  </a:lnTo>
                  <a:lnTo>
                    <a:pt x="37" y="51"/>
                  </a:lnTo>
                  <a:cubicBezTo>
                    <a:pt x="37" y="53"/>
                    <a:pt x="36" y="56"/>
                    <a:pt x="34" y="57"/>
                  </a:cubicBezTo>
                  <a:lnTo>
                    <a:pt x="30" y="60"/>
                  </a:lnTo>
                  <a:lnTo>
                    <a:pt x="32" y="58"/>
                  </a:lnTo>
                  <a:lnTo>
                    <a:pt x="28" y="65"/>
                  </a:lnTo>
                  <a:lnTo>
                    <a:pt x="29" y="60"/>
                  </a:lnTo>
                  <a:lnTo>
                    <a:pt x="29" y="70"/>
                  </a:lnTo>
                  <a:lnTo>
                    <a:pt x="29" y="80"/>
                  </a:lnTo>
                  <a:cubicBezTo>
                    <a:pt x="29" y="81"/>
                    <a:pt x="28" y="83"/>
                    <a:pt x="28" y="84"/>
                  </a:cubicBezTo>
                  <a:lnTo>
                    <a:pt x="24" y="91"/>
                  </a:lnTo>
                  <a:cubicBezTo>
                    <a:pt x="23" y="92"/>
                    <a:pt x="22" y="92"/>
                    <a:pt x="22" y="93"/>
                  </a:cubicBezTo>
                  <a:lnTo>
                    <a:pt x="13" y="99"/>
                  </a:lnTo>
                  <a:lnTo>
                    <a:pt x="16" y="93"/>
                  </a:lnTo>
                  <a:lnTo>
                    <a:pt x="16" y="99"/>
                  </a:lnTo>
                  <a:lnTo>
                    <a:pt x="15" y="94"/>
                  </a:lnTo>
                  <a:lnTo>
                    <a:pt x="23" y="104"/>
                  </a:lnTo>
                  <a:cubicBezTo>
                    <a:pt x="25" y="107"/>
                    <a:pt x="25" y="111"/>
                    <a:pt x="24" y="114"/>
                  </a:cubicBezTo>
                  <a:lnTo>
                    <a:pt x="15" y="127"/>
                  </a:lnTo>
                  <a:lnTo>
                    <a:pt x="15" y="117"/>
                  </a:lnTo>
                  <a:lnTo>
                    <a:pt x="23" y="127"/>
                  </a:lnTo>
                  <a:cubicBezTo>
                    <a:pt x="24" y="128"/>
                    <a:pt x="25" y="130"/>
                    <a:pt x="25" y="132"/>
                  </a:cubicBezTo>
                  <a:lnTo>
                    <a:pt x="25" y="138"/>
                  </a:lnTo>
                  <a:cubicBezTo>
                    <a:pt x="25" y="143"/>
                    <a:pt x="21" y="146"/>
                    <a:pt x="17" y="146"/>
                  </a:cubicBezTo>
                  <a:lnTo>
                    <a:pt x="8" y="146"/>
                  </a:lnTo>
                  <a:lnTo>
                    <a:pt x="16" y="137"/>
                  </a:lnTo>
                  <a:lnTo>
                    <a:pt x="25" y="186"/>
                  </a:lnTo>
                  <a:lnTo>
                    <a:pt x="18" y="179"/>
                  </a:lnTo>
                  <a:lnTo>
                    <a:pt x="35" y="183"/>
                  </a:lnTo>
                  <a:lnTo>
                    <a:pt x="51" y="186"/>
                  </a:lnTo>
                  <a:cubicBezTo>
                    <a:pt x="54" y="186"/>
                    <a:pt x="56" y="188"/>
                    <a:pt x="57" y="191"/>
                  </a:cubicBezTo>
                  <a:lnTo>
                    <a:pt x="61" y="200"/>
                  </a:lnTo>
                  <a:lnTo>
                    <a:pt x="59" y="197"/>
                  </a:lnTo>
                  <a:lnTo>
                    <a:pt x="67" y="204"/>
                  </a:lnTo>
                  <a:lnTo>
                    <a:pt x="64" y="202"/>
                  </a:lnTo>
                  <a:lnTo>
                    <a:pt x="84" y="205"/>
                  </a:lnTo>
                  <a:lnTo>
                    <a:pt x="98" y="209"/>
                  </a:lnTo>
                  <a:lnTo>
                    <a:pt x="94" y="209"/>
                  </a:lnTo>
                  <a:lnTo>
                    <a:pt x="123" y="202"/>
                  </a:lnTo>
                  <a:cubicBezTo>
                    <a:pt x="124" y="202"/>
                    <a:pt x="125" y="202"/>
                    <a:pt x="127" y="202"/>
                  </a:cubicBezTo>
                  <a:lnTo>
                    <a:pt x="139" y="205"/>
                  </a:lnTo>
                  <a:lnTo>
                    <a:pt x="137" y="205"/>
                  </a:lnTo>
                  <a:lnTo>
                    <a:pt x="154" y="205"/>
                  </a:lnTo>
                  <a:lnTo>
                    <a:pt x="162" y="205"/>
                  </a:lnTo>
                  <a:lnTo>
                    <a:pt x="158" y="206"/>
                  </a:lnTo>
                  <a:lnTo>
                    <a:pt x="171" y="200"/>
                  </a:lnTo>
                  <a:lnTo>
                    <a:pt x="169" y="200"/>
                  </a:lnTo>
                  <a:lnTo>
                    <a:pt x="186" y="187"/>
                  </a:lnTo>
                  <a:lnTo>
                    <a:pt x="185" y="188"/>
                  </a:lnTo>
                  <a:lnTo>
                    <a:pt x="218" y="153"/>
                  </a:lnTo>
                  <a:close/>
                  <a:moveTo>
                    <a:pt x="197" y="199"/>
                  </a:moveTo>
                  <a:cubicBezTo>
                    <a:pt x="197" y="199"/>
                    <a:pt x="196" y="200"/>
                    <a:pt x="196" y="200"/>
                  </a:cubicBezTo>
                  <a:lnTo>
                    <a:pt x="179" y="213"/>
                  </a:lnTo>
                  <a:cubicBezTo>
                    <a:pt x="179" y="213"/>
                    <a:pt x="179" y="214"/>
                    <a:pt x="178" y="214"/>
                  </a:cubicBezTo>
                  <a:lnTo>
                    <a:pt x="166" y="220"/>
                  </a:lnTo>
                  <a:cubicBezTo>
                    <a:pt x="165" y="221"/>
                    <a:pt x="163" y="221"/>
                    <a:pt x="162" y="221"/>
                  </a:cubicBezTo>
                  <a:lnTo>
                    <a:pt x="154" y="221"/>
                  </a:lnTo>
                  <a:lnTo>
                    <a:pt x="137" y="221"/>
                  </a:lnTo>
                  <a:cubicBezTo>
                    <a:pt x="136" y="221"/>
                    <a:pt x="136" y="221"/>
                    <a:pt x="135" y="221"/>
                  </a:cubicBezTo>
                  <a:lnTo>
                    <a:pt x="123" y="218"/>
                  </a:lnTo>
                  <a:lnTo>
                    <a:pt x="126" y="218"/>
                  </a:lnTo>
                  <a:lnTo>
                    <a:pt x="97" y="224"/>
                  </a:lnTo>
                  <a:cubicBezTo>
                    <a:pt x="96" y="225"/>
                    <a:pt x="95" y="225"/>
                    <a:pt x="94" y="224"/>
                  </a:cubicBezTo>
                  <a:lnTo>
                    <a:pt x="82" y="221"/>
                  </a:lnTo>
                  <a:lnTo>
                    <a:pt x="61" y="218"/>
                  </a:lnTo>
                  <a:cubicBezTo>
                    <a:pt x="60" y="218"/>
                    <a:pt x="59" y="217"/>
                    <a:pt x="57" y="216"/>
                  </a:cubicBezTo>
                  <a:lnTo>
                    <a:pt x="49" y="210"/>
                  </a:lnTo>
                  <a:cubicBezTo>
                    <a:pt x="48" y="209"/>
                    <a:pt x="47" y="208"/>
                    <a:pt x="47" y="207"/>
                  </a:cubicBezTo>
                  <a:lnTo>
                    <a:pt x="43" y="197"/>
                  </a:lnTo>
                  <a:lnTo>
                    <a:pt x="48" y="202"/>
                  </a:lnTo>
                  <a:lnTo>
                    <a:pt x="32" y="198"/>
                  </a:lnTo>
                  <a:lnTo>
                    <a:pt x="15" y="195"/>
                  </a:lnTo>
                  <a:cubicBezTo>
                    <a:pt x="12" y="194"/>
                    <a:pt x="9" y="192"/>
                    <a:pt x="9" y="189"/>
                  </a:cubicBezTo>
                  <a:lnTo>
                    <a:pt x="1" y="140"/>
                  </a:lnTo>
                  <a:cubicBezTo>
                    <a:pt x="0" y="137"/>
                    <a:pt x="1" y="135"/>
                    <a:pt x="2" y="133"/>
                  </a:cubicBezTo>
                  <a:cubicBezTo>
                    <a:pt x="4" y="131"/>
                    <a:pt x="6" y="130"/>
                    <a:pt x="8" y="130"/>
                  </a:cubicBezTo>
                  <a:lnTo>
                    <a:pt x="17" y="130"/>
                  </a:lnTo>
                  <a:lnTo>
                    <a:pt x="9" y="138"/>
                  </a:lnTo>
                  <a:lnTo>
                    <a:pt x="9" y="132"/>
                  </a:lnTo>
                  <a:lnTo>
                    <a:pt x="11" y="137"/>
                  </a:lnTo>
                  <a:lnTo>
                    <a:pt x="2" y="127"/>
                  </a:lnTo>
                  <a:cubicBezTo>
                    <a:pt x="0" y="125"/>
                    <a:pt x="0" y="121"/>
                    <a:pt x="2" y="118"/>
                  </a:cubicBezTo>
                  <a:lnTo>
                    <a:pt x="10" y="105"/>
                  </a:lnTo>
                  <a:lnTo>
                    <a:pt x="11" y="114"/>
                  </a:lnTo>
                  <a:lnTo>
                    <a:pt x="2" y="105"/>
                  </a:lnTo>
                  <a:cubicBezTo>
                    <a:pt x="1" y="103"/>
                    <a:pt x="0" y="101"/>
                    <a:pt x="0" y="99"/>
                  </a:cubicBezTo>
                  <a:lnTo>
                    <a:pt x="0" y="93"/>
                  </a:lnTo>
                  <a:cubicBezTo>
                    <a:pt x="0" y="91"/>
                    <a:pt x="2" y="88"/>
                    <a:pt x="4" y="87"/>
                  </a:cubicBezTo>
                  <a:lnTo>
                    <a:pt x="12" y="80"/>
                  </a:lnTo>
                  <a:lnTo>
                    <a:pt x="10" y="82"/>
                  </a:lnTo>
                  <a:lnTo>
                    <a:pt x="14" y="76"/>
                  </a:lnTo>
                  <a:lnTo>
                    <a:pt x="13" y="80"/>
                  </a:lnTo>
                  <a:lnTo>
                    <a:pt x="13" y="70"/>
                  </a:lnTo>
                  <a:lnTo>
                    <a:pt x="13" y="60"/>
                  </a:lnTo>
                  <a:cubicBezTo>
                    <a:pt x="13" y="59"/>
                    <a:pt x="13" y="57"/>
                    <a:pt x="14" y="56"/>
                  </a:cubicBezTo>
                  <a:lnTo>
                    <a:pt x="18" y="50"/>
                  </a:lnTo>
                  <a:cubicBezTo>
                    <a:pt x="19" y="49"/>
                    <a:pt x="19" y="48"/>
                    <a:pt x="20" y="48"/>
                  </a:cubicBezTo>
                  <a:lnTo>
                    <a:pt x="24" y="44"/>
                  </a:lnTo>
                  <a:lnTo>
                    <a:pt x="21" y="51"/>
                  </a:lnTo>
                  <a:lnTo>
                    <a:pt x="21" y="44"/>
                  </a:lnTo>
                  <a:lnTo>
                    <a:pt x="21" y="31"/>
                  </a:lnTo>
                  <a:cubicBezTo>
                    <a:pt x="21" y="30"/>
                    <a:pt x="22" y="28"/>
                    <a:pt x="22" y="27"/>
                  </a:cubicBezTo>
                  <a:lnTo>
                    <a:pt x="27" y="20"/>
                  </a:lnTo>
                  <a:lnTo>
                    <a:pt x="31" y="14"/>
                  </a:lnTo>
                  <a:cubicBezTo>
                    <a:pt x="32" y="12"/>
                    <a:pt x="33" y="11"/>
                    <a:pt x="35" y="11"/>
                  </a:cubicBezTo>
                  <a:lnTo>
                    <a:pt x="68" y="1"/>
                  </a:lnTo>
                  <a:cubicBezTo>
                    <a:pt x="71" y="0"/>
                    <a:pt x="73" y="0"/>
                    <a:pt x="75" y="2"/>
                  </a:cubicBezTo>
                  <a:lnTo>
                    <a:pt x="108" y="21"/>
                  </a:lnTo>
                  <a:cubicBezTo>
                    <a:pt x="109" y="22"/>
                    <a:pt x="110" y="23"/>
                    <a:pt x="111" y="24"/>
                  </a:cubicBezTo>
                  <a:lnTo>
                    <a:pt x="123" y="43"/>
                  </a:lnTo>
                  <a:lnTo>
                    <a:pt x="121" y="41"/>
                  </a:lnTo>
                  <a:lnTo>
                    <a:pt x="125" y="44"/>
                  </a:lnTo>
                  <a:lnTo>
                    <a:pt x="123" y="43"/>
                  </a:lnTo>
                  <a:lnTo>
                    <a:pt x="132" y="47"/>
                  </a:lnTo>
                  <a:lnTo>
                    <a:pt x="129" y="46"/>
                  </a:lnTo>
                  <a:lnTo>
                    <a:pt x="133" y="46"/>
                  </a:lnTo>
                  <a:cubicBezTo>
                    <a:pt x="134" y="46"/>
                    <a:pt x="135" y="46"/>
                    <a:pt x="136" y="47"/>
                  </a:cubicBezTo>
                  <a:lnTo>
                    <a:pt x="144" y="50"/>
                  </a:lnTo>
                  <a:cubicBezTo>
                    <a:pt x="145" y="50"/>
                    <a:pt x="146" y="51"/>
                    <a:pt x="147" y="52"/>
                  </a:cubicBezTo>
                  <a:lnTo>
                    <a:pt x="159" y="65"/>
                  </a:lnTo>
                  <a:lnTo>
                    <a:pt x="157" y="63"/>
                  </a:lnTo>
                  <a:lnTo>
                    <a:pt x="170" y="70"/>
                  </a:lnTo>
                  <a:lnTo>
                    <a:pt x="167" y="69"/>
                  </a:lnTo>
                  <a:lnTo>
                    <a:pt x="188" y="72"/>
                  </a:lnTo>
                  <a:cubicBezTo>
                    <a:pt x="189" y="72"/>
                    <a:pt x="189" y="72"/>
                    <a:pt x="190" y="73"/>
                  </a:cubicBezTo>
                  <a:lnTo>
                    <a:pt x="198" y="76"/>
                  </a:lnTo>
                  <a:cubicBezTo>
                    <a:pt x="201" y="77"/>
                    <a:pt x="203" y="80"/>
                    <a:pt x="203" y="83"/>
                  </a:cubicBezTo>
                  <a:lnTo>
                    <a:pt x="203" y="93"/>
                  </a:lnTo>
                  <a:lnTo>
                    <a:pt x="201" y="88"/>
                  </a:lnTo>
                  <a:lnTo>
                    <a:pt x="210" y="98"/>
                  </a:lnTo>
                  <a:lnTo>
                    <a:pt x="214" y="105"/>
                  </a:lnTo>
                  <a:lnTo>
                    <a:pt x="210" y="102"/>
                  </a:lnTo>
                  <a:lnTo>
                    <a:pt x="220" y="105"/>
                  </a:lnTo>
                  <a:lnTo>
                    <a:pt x="232" y="112"/>
                  </a:lnTo>
                  <a:cubicBezTo>
                    <a:pt x="232" y="112"/>
                    <a:pt x="233" y="112"/>
                    <a:pt x="233" y="113"/>
                  </a:cubicBezTo>
                  <a:lnTo>
                    <a:pt x="237" y="116"/>
                  </a:lnTo>
                  <a:cubicBezTo>
                    <a:pt x="241" y="118"/>
                    <a:pt x="241" y="123"/>
                    <a:pt x="239" y="127"/>
                  </a:cubicBezTo>
                  <a:lnTo>
                    <a:pt x="223" y="153"/>
                  </a:lnTo>
                  <a:lnTo>
                    <a:pt x="222" y="143"/>
                  </a:lnTo>
                  <a:lnTo>
                    <a:pt x="230" y="153"/>
                  </a:lnTo>
                  <a:cubicBezTo>
                    <a:pt x="233" y="156"/>
                    <a:pt x="233" y="160"/>
                    <a:pt x="230" y="163"/>
                  </a:cubicBezTo>
                  <a:lnTo>
                    <a:pt x="197" y="199"/>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37" name="Freeform 13"/>
            <p:cNvSpPr>
              <a:spLocks/>
            </p:cNvSpPr>
            <p:nvPr/>
          </p:nvSpPr>
          <p:spPr bwMode="auto">
            <a:xfrm>
              <a:off x="2088" y="2394"/>
              <a:ext cx="7" cy="13"/>
            </a:xfrm>
            <a:custGeom>
              <a:avLst/>
              <a:gdLst/>
              <a:ahLst/>
              <a:cxnLst>
                <a:cxn ang="0">
                  <a:pos x="0" y="0"/>
                </a:cxn>
                <a:cxn ang="0">
                  <a:pos x="0" y="0"/>
                </a:cxn>
                <a:cxn ang="0">
                  <a:pos x="2" y="4"/>
                </a:cxn>
                <a:cxn ang="0">
                  <a:pos x="0" y="7"/>
                </a:cxn>
                <a:cxn ang="0">
                  <a:pos x="0" y="10"/>
                </a:cxn>
                <a:cxn ang="0">
                  <a:pos x="2" y="13"/>
                </a:cxn>
                <a:cxn ang="0">
                  <a:pos x="5" y="13"/>
                </a:cxn>
                <a:cxn ang="0">
                  <a:pos x="7" y="13"/>
                </a:cxn>
                <a:cxn ang="0">
                  <a:pos x="7" y="8"/>
                </a:cxn>
                <a:cxn ang="0">
                  <a:pos x="7" y="0"/>
                </a:cxn>
                <a:cxn ang="0">
                  <a:pos x="0" y="0"/>
                </a:cxn>
              </a:cxnLst>
              <a:rect l="0" t="0" r="r" b="b"/>
              <a:pathLst>
                <a:path w="7" h="13">
                  <a:moveTo>
                    <a:pt x="0" y="0"/>
                  </a:moveTo>
                  <a:lnTo>
                    <a:pt x="0" y="0"/>
                  </a:lnTo>
                  <a:lnTo>
                    <a:pt x="2" y="4"/>
                  </a:lnTo>
                  <a:lnTo>
                    <a:pt x="0" y="7"/>
                  </a:lnTo>
                  <a:lnTo>
                    <a:pt x="0" y="10"/>
                  </a:lnTo>
                  <a:lnTo>
                    <a:pt x="2" y="13"/>
                  </a:lnTo>
                  <a:lnTo>
                    <a:pt x="5" y="13"/>
                  </a:lnTo>
                  <a:lnTo>
                    <a:pt x="7" y="13"/>
                  </a:lnTo>
                  <a:lnTo>
                    <a:pt x="7" y="8"/>
                  </a:lnTo>
                  <a:lnTo>
                    <a:pt x="7" y="0"/>
                  </a:lnTo>
                  <a:lnTo>
                    <a:pt x="0" y="0"/>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38" name="Freeform 14"/>
            <p:cNvSpPr>
              <a:spLocks noEditPoints="1"/>
            </p:cNvSpPr>
            <p:nvPr/>
          </p:nvSpPr>
          <p:spPr bwMode="auto">
            <a:xfrm>
              <a:off x="2085" y="2391"/>
              <a:ext cx="13" cy="19"/>
            </a:xfrm>
            <a:custGeom>
              <a:avLst/>
              <a:gdLst/>
              <a:ahLst/>
              <a:cxnLst>
                <a:cxn ang="0">
                  <a:pos x="8" y="16"/>
                </a:cxn>
                <a:cxn ang="0">
                  <a:pos x="16" y="5"/>
                </a:cxn>
                <a:cxn ang="0">
                  <a:pos x="20" y="13"/>
                </a:cxn>
                <a:cxn ang="0">
                  <a:pos x="20" y="20"/>
                </a:cxn>
                <a:cxn ang="0">
                  <a:pos x="16" y="28"/>
                </a:cxn>
                <a:cxn ang="0">
                  <a:pos x="16" y="24"/>
                </a:cxn>
                <a:cxn ang="0">
                  <a:pos x="16" y="32"/>
                </a:cxn>
                <a:cxn ang="0">
                  <a:pos x="16" y="29"/>
                </a:cxn>
                <a:cxn ang="0">
                  <a:pos x="20" y="37"/>
                </a:cxn>
                <a:cxn ang="0">
                  <a:pos x="12" y="32"/>
                </a:cxn>
                <a:cxn ang="0">
                  <a:pos x="20" y="32"/>
                </a:cxn>
                <a:cxn ang="0">
                  <a:pos x="24" y="32"/>
                </a:cxn>
                <a:cxn ang="0">
                  <a:pos x="16" y="40"/>
                </a:cxn>
                <a:cxn ang="0">
                  <a:pos x="16" y="28"/>
                </a:cxn>
                <a:cxn ang="0">
                  <a:pos x="16" y="8"/>
                </a:cxn>
                <a:cxn ang="0">
                  <a:pos x="24" y="16"/>
                </a:cxn>
                <a:cxn ang="0">
                  <a:pos x="8" y="16"/>
                </a:cxn>
                <a:cxn ang="0">
                  <a:pos x="24" y="0"/>
                </a:cxn>
                <a:cxn ang="0">
                  <a:pos x="32" y="8"/>
                </a:cxn>
                <a:cxn ang="0">
                  <a:pos x="32" y="28"/>
                </a:cxn>
                <a:cxn ang="0">
                  <a:pos x="32" y="40"/>
                </a:cxn>
                <a:cxn ang="0">
                  <a:pos x="24" y="48"/>
                </a:cxn>
                <a:cxn ang="0">
                  <a:pos x="20" y="48"/>
                </a:cxn>
                <a:cxn ang="0">
                  <a:pos x="12" y="48"/>
                </a:cxn>
                <a:cxn ang="0">
                  <a:pos x="5" y="44"/>
                </a:cxn>
                <a:cxn ang="0">
                  <a:pos x="1" y="36"/>
                </a:cxn>
                <a:cxn ang="0">
                  <a:pos x="0" y="32"/>
                </a:cxn>
                <a:cxn ang="0">
                  <a:pos x="0" y="24"/>
                </a:cxn>
                <a:cxn ang="0">
                  <a:pos x="1" y="21"/>
                </a:cxn>
                <a:cxn ang="0">
                  <a:pos x="5" y="13"/>
                </a:cxn>
                <a:cxn ang="0">
                  <a:pos x="5" y="20"/>
                </a:cxn>
                <a:cxn ang="0">
                  <a:pos x="1" y="12"/>
                </a:cxn>
                <a:cxn ang="0">
                  <a:pos x="2" y="4"/>
                </a:cxn>
                <a:cxn ang="0">
                  <a:pos x="8" y="0"/>
                </a:cxn>
                <a:cxn ang="0">
                  <a:pos x="24" y="0"/>
                </a:cxn>
              </a:cxnLst>
              <a:rect l="0" t="0" r="r" b="b"/>
              <a:pathLst>
                <a:path w="32" h="48">
                  <a:moveTo>
                    <a:pt x="8" y="16"/>
                  </a:moveTo>
                  <a:lnTo>
                    <a:pt x="16" y="5"/>
                  </a:lnTo>
                  <a:lnTo>
                    <a:pt x="20" y="13"/>
                  </a:lnTo>
                  <a:cubicBezTo>
                    <a:pt x="21" y="15"/>
                    <a:pt x="21" y="18"/>
                    <a:pt x="20" y="20"/>
                  </a:cubicBezTo>
                  <a:lnTo>
                    <a:pt x="16" y="28"/>
                  </a:lnTo>
                  <a:lnTo>
                    <a:pt x="16" y="24"/>
                  </a:lnTo>
                  <a:lnTo>
                    <a:pt x="16" y="32"/>
                  </a:lnTo>
                  <a:lnTo>
                    <a:pt x="16" y="29"/>
                  </a:lnTo>
                  <a:lnTo>
                    <a:pt x="20" y="37"/>
                  </a:lnTo>
                  <a:lnTo>
                    <a:pt x="12" y="32"/>
                  </a:lnTo>
                  <a:lnTo>
                    <a:pt x="20" y="32"/>
                  </a:lnTo>
                  <a:lnTo>
                    <a:pt x="24" y="32"/>
                  </a:lnTo>
                  <a:lnTo>
                    <a:pt x="16" y="40"/>
                  </a:lnTo>
                  <a:lnTo>
                    <a:pt x="16" y="28"/>
                  </a:lnTo>
                  <a:lnTo>
                    <a:pt x="16" y="8"/>
                  </a:lnTo>
                  <a:lnTo>
                    <a:pt x="24" y="16"/>
                  </a:lnTo>
                  <a:lnTo>
                    <a:pt x="8" y="16"/>
                  </a:lnTo>
                  <a:close/>
                  <a:moveTo>
                    <a:pt x="24" y="0"/>
                  </a:moveTo>
                  <a:cubicBezTo>
                    <a:pt x="29" y="0"/>
                    <a:pt x="32" y="4"/>
                    <a:pt x="32" y="8"/>
                  </a:cubicBezTo>
                  <a:lnTo>
                    <a:pt x="32" y="28"/>
                  </a:lnTo>
                  <a:lnTo>
                    <a:pt x="32" y="40"/>
                  </a:lnTo>
                  <a:cubicBezTo>
                    <a:pt x="32" y="45"/>
                    <a:pt x="29" y="48"/>
                    <a:pt x="24" y="48"/>
                  </a:cubicBezTo>
                  <a:lnTo>
                    <a:pt x="20" y="48"/>
                  </a:lnTo>
                  <a:lnTo>
                    <a:pt x="12" y="48"/>
                  </a:lnTo>
                  <a:cubicBezTo>
                    <a:pt x="9" y="48"/>
                    <a:pt x="7" y="47"/>
                    <a:pt x="5" y="44"/>
                  </a:cubicBezTo>
                  <a:lnTo>
                    <a:pt x="1" y="36"/>
                  </a:lnTo>
                  <a:cubicBezTo>
                    <a:pt x="1" y="35"/>
                    <a:pt x="0" y="34"/>
                    <a:pt x="0" y="32"/>
                  </a:cubicBezTo>
                  <a:lnTo>
                    <a:pt x="0" y="24"/>
                  </a:lnTo>
                  <a:cubicBezTo>
                    <a:pt x="0" y="23"/>
                    <a:pt x="1" y="22"/>
                    <a:pt x="1" y="21"/>
                  </a:cubicBezTo>
                  <a:lnTo>
                    <a:pt x="5" y="13"/>
                  </a:lnTo>
                  <a:lnTo>
                    <a:pt x="5" y="20"/>
                  </a:lnTo>
                  <a:lnTo>
                    <a:pt x="1" y="12"/>
                  </a:lnTo>
                  <a:cubicBezTo>
                    <a:pt x="0" y="10"/>
                    <a:pt x="0" y="7"/>
                    <a:pt x="2" y="4"/>
                  </a:cubicBezTo>
                  <a:cubicBezTo>
                    <a:pt x="3" y="2"/>
                    <a:pt x="6" y="0"/>
                    <a:pt x="8" y="0"/>
                  </a:cubicBezTo>
                  <a:lnTo>
                    <a:pt x="24" y="0"/>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39" name="Freeform 15"/>
            <p:cNvSpPr>
              <a:spLocks/>
            </p:cNvSpPr>
            <p:nvPr/>
          </p:nvSpPr>
          <p:spPr bwMode="auto">
            <a:xfrm>
              <a:off x="2139" y="2471"/>
              <a:ext cx="71" cy="84"/>
            </a:xfrm>
            <a:custGeom>
              <a:avLst/>
              <a:gdLst/>
              <a:ahLst/>
              <a:cxnLst>
                <a:cxn ang="0">
                  <a:pos x="20" y="6"/>
                </a:cxn>
                <a:cxn ang="0">
                  <a:pos x="20" y="6"/>
                </a:cxn>
                <a:cxn ang="0">
                  <a:pos x="13" y="14"/>
                </a:cxn>
                <a:cxn ang="0">
                  <a:pos x="13" y="24"/>
                </a:cxn>
                <a:cxn ang="0">
                  <a:pos x="9" y="25"/>
                </a:cxn>
                <a:cxn ang="0">
                  <a:pos x="8" y="26"/>
                </a:cxn>
                <a:cxn ang="0">
                  <a:pos x="2" y="29"/>
                </a:cxn>
                <a:cxn ang="0">
                  <a:pos x="0" y="30"/>
                </a:cxn>
                <a:cxn ang="0">
                  <a:pos x="2" y="35"/>
                </a:cxn>
                <a:cxn ang="0">
                  <a:pos x="4" y="38"/>
                </a:cxn>
                <a:cxn ang="0">
                  <a:pos x="4" y="39"/>
                </a:cxn>
                <a:cxn ang="0">
                  <a:pos x="2" y="50"/>
                </a:cxn>
                <a:cxn ang="0">
                  <a:pos x="8" y="52"/>
                </a:cxn>
                <a:cxn ang="0">
                  <a:pos x="8" y="54"/>
                </a:cxn>
                <a:cxn ang="0">
                  <a:pos x="8" y="58"/>
                </a:cxn>
                <a:cxn ang="0">
                  <a:pos x="8" y="62"/>
                </a:cxn>
                <a:cxn ang="0">
                  <a:pos x="9" y="74"/>
                </a:cxn>
                <a:cxn ang="0">
                  <a:pos x="13" y="81"/>
                </a:cxn>
                <a:cxn ang="0">
                  <a:pos x="20" y="81"/>
                </a:cxn>
                <a:cxn ang="0">
                  <a:pos x="32" y="84"/>
                </a:cxn>
                <a:cxn ang="0">
                  <a:pos x="35" y="78"/>
                </a:cxn>
                <a:cxn ang="0">
                  <a:pos x="30" y="74"/>
                </a:cxn>
                <a:cxn ang="0">
                  <a:pos x="32" y="68"/>
                </a:cxn>
                <a:cxn ang="0">
                  <a:pos x="44" y="70"/>
                </a:cxn>
                <a:cxn ang="0">
                  <a:pos x="49" y="68"/>
                </a:cxn>
                <a:cxn ang="0">
                  <a:pos x="51" y="70"/>
                </a:cxn>
                <a:cxn ang="0">
                  <a:pos x="61" y="70"/>
                </a:cxn>
                <a:cxn ang="0">
                  <a:pos x="68" y="61"/>
                </a:cxn>
                <a:cxn ang="0">
                  <a:pos x="71" y="52"/>
                </a:cxn>
                <a:cxn ang="0">
                  <a:pos x="71" y="50"/>
                </a:cxn>
                <a:cxn ang="0">
                  <a:pos x="64" y="46"/>
                </a:cxn>
                <a:cxn ang="0">
                  <a:pos x="63" y="42"/>
                </a:cxn>
                <a:cxn ang="0">
                  <a:pos x="61" y="38"/>
                </a:cxn>
                <a:cxn ang="0">
                  <a:pos x="61" y="20"/>
                </a:cxn>
                <a:cxn ang="0">
                  <a:pos x="68" y="9"/>
                </a:cxn>
                <a:cxn ang="0">
                  <a:pos x="68" y="3"/>
                </a:cxn>
                <a:cxn ang="0">
                  <a:pos x="47" y="2"/>
                </a:cxn>
                <a:cxn ang="0">
                  <a:pos x="21" y="0"/>
                </a:cxn>
                <a:cxn ang="0">
                  <a:pos x="21" y="5"/>
                </a:cxn>
                <a:cxn ang="0">
                  <a:pos x="21" y="6"/>
                </a:cxn>
                <a:cxn ang="0">
                  <a:pos x="20" y="6"/>
                </a:cxn>
              </a:cxnLst>
              <a:rect l="0" t="0" r="r" b="b"/>
              <a:pathLst>
                <a:path w="71" h="84">
                  <a:moveTo>
                    <a:pt x="20" y="6"/>
                  </a:moveTo>
                  <a:lnTo>
                    <a:pt x="20" y="6"/>
                  </a:lnTo>
                  <a:lnTo>
                    <a:pt x="13" y="14"/>
                  </a:lnTo>
                  <a:lnTo>
                    <a:pt x="13" y="24"/>
                  </a:lnTo>
                  <a:lnTo>
                    <a:pt x="9" y="25"/>
                  </a:lnTo>
                  <a:lnTo>
                    <a:pt x="8" y="26"/>
                  </a:lnTo>
                  <a:lnTo>
                    <a:pt x="2" y="29"/>
                  </a:lnTo>
                  <a:lnTo>
                    <a:pt x="0" y="30"/>
                  </a:lnTo>
                  <a:lnTo>
                    <a:pt x="2" y="35"/>
                  </a:lnTo>
                  <a:lnTo>
                    <a:pt x="4" y="38"/>
                  </a:lnTo>
                  <a:lnTo>
                    <a:pt x="4" y="39"/>
                  </a:lnTo>
                  <a:lnTo>
                    <a:pt x="2" y="50"/>
                  </a:lnTo>
                  <a:lnTo>
                    <a:pt x="8" y="52"/>
                  </a:lnTo>
                  <a:lnTo>
                    <a:pt x="8" y="54"/>
                  </a:lnTo>
                  <a:lnTo>
                    <a:pt x="8" y="58"/>
                  </a:lnTo>
                  <a:lnTo>
                    <a:pt x="8" y="62"/>
                  </a:lnTo>
                  <a:lnTo>
                    <a:pt x="9" y="74"/>
                  </a:lnTo>
                  <a:lnTo>
                    <a:pt x="13" y="81"/>
                  </a:lnTo>
                  <a:lnTo>
                    <a:pt x="20" y="81"/>
                  </a:lnTo>
                  <a:lnTo>
                    <a:pt x="32" y="84"/>
                  </a:lnTo>
                  <a:lnTo>
                    <a:pt x="35" y="78"/>
                  </a:lnTo>
                  <a:lnTo>
                    <a:pt x="30" y="74"/>
                  </a:lnTo>
                  <a:lnTo>
                    <a:pt x="32" y="68"/>
                  </a:lnTo>
                  <a:lnTo>
                    <a:pt x="44" y="70"/>
                  </a:lnTo>
                  <a:lnTo>
                    <a:pt x="49" y="68"/>
                  </a:lnTo>
                  <a:lnTo>
                    <a:pt x="51" y="70"/>
                  </a:lnTo>
                  <a:lnTo>
                    <a:pt x="61" y="70"/>
                  </a:lnTo>
                  <a:lnTo>
                    <a:pt x="68" y="61"/>
                  </a:lnTo>
                  <a:lnTo>
                    <a:pt x="71" y="52"/>
                  </a:lnTo>
                  <a:lnTo>
                    <a:pt x="71" y="50"/>
                  </a:lnTo>
                  <a:lnTo>
                    <a:pt x="64" y="46"/>
                  </a:lnTo>
                  <a:lnTo>
                    <a:pt x="63" y="42"/>
                  </a:lnTo>
                  <a:lnTo>
                    <a:pt x="61" y="38"/>
                  </a:lnTo>
                  <a:lnTo>
                    <a:pt x="61" y="20"/>
                  </a:lnTo>
                  <a:lnTo>
                    <a:pt x="68" y="9"/>
                  </a:lnTo>
                  <a:lnTo>
                    <a:pt x="68" y="3"/>
                  </a:lnTo>
                  <a:lnTo>
                    <a:pt x="47" y="2"/>
                  </a:lnTo>
                  <a:lnTo>
                    <a:pt x="21" y="0"/>
                  </a:lnTo>
                  <a:lnTo>
                    <a:pt x="21" y="5"/>
                  </a:lnTo>
                  <a:lnTo>
                    <a:pt x="21" y="6"/>
                  </a:lnTo>
                  <a:lnTo>
                    <a:pt x="20" y="6"/>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40" name="Freeform 16"/>
            <p:cNvSpPr>
              <a:spLocks noEditPoints="1"/>
            </p:cNvSpPr>
            <p:nvPr/>
          </p:nvSpPr>
          <p:spPr bwMode="auto">
            <a:xfrm>
              <a:off x="2136" y="2468"/>
              <a:ext cx="77" cy="90"/>
            </a:xfrm>
            <a:custGeom>
              <a:avLst/>
              <a:gdLst/>
              <a:ahLst/>
              <a:cxnLst>
                <a:cxn ang="0">
                  <a:pos x="45" y="48"/>
                </a:cxn>
                <a:cxn ang="0">
                  <a:pos x="41" y="74"/>
                </a:cxn>
                <a:cxn ang="0">
                  <a:pos x="31" y="80"/>
                </a:cxn>
                <a:cxn ang="0">
                  <a:pos x="18" y="86"/>
                </a:cxn>
                <a:cxn ang="0">
                  <a:pos x="20" y="91"/>
                </a:cxn>
                <a:cxn ang="0">
                  <a:pos x="25" y="101"/>
                </a:cxn>
                <a:cxn ang="0">
                  <a:pos x="21" y="132"/>
                </a:cxn>
                <a:cxn ang="0">
                  <a:pos x="34" y="138"/>
                </a:cxn>
                <a:cxn ang="0">
                  <a:pos x="34" y="162"/>
                </a:cxn>
                <a:cxn ang="0">
                  <a:pos x="46" y="206"/>
                </a:cxn>
                <a:cxn ang="0">
                  <a:pos x="57" y="202"/>
                </a:cxn>
                <a:cxn ang="0">
                  <a:pos x="88" y="199"/>
                </a:cxn>
                <a:cxn ang="0">
                  <a:pos x="74" y="191"/>
                </a:cxn>
                <a:cxn ang="0">
                  <a:pos x="118" y="175"/>
                </a:cxn>
                <a:cxn ang="0">
                  <a:pos x="135" y="171"/>
                </a:cxn>
                <a:cxn ang="0">
                  <a:pos x="159" y="174"/>
                </a:cxn>
                <a:cxn ang="0">
                  <a:pos x="168" y="155"/>
                </a:cxn>
                <a:cxn ang="0">
                  <a:pos x="176" y="131"/>
                </a:cxn>
                <a:cxn ang="0">
                  <a:pos x="160" y="124"/>
                </a:cxn>
                <a:cxn ang="0">
                  <a:pos x="151" y="101"/>
                </a:cxn>
                <a:cxn ang="0">
                  <a:pos x="169" y="25"/>
                </a:cxn>
                <a:cxn ang="0">
                  <a:pos x="175" y="23"/>
                </a:cxn>
                <a:cxn ang="0">
                  <a:pos x="68" y="8"/>
                </a:cxn>
                <a:cxn ang="0">
                  <a:pos x="60" y="30"/>
                </a:cxn>
                <a:cxn ang="0">
                  <a:pos x="52" y="22"/>
                </a:cxn>
                <a:cxn ang="0">
                  <a:pos x="54" y="3"/>
                </a:cxn>
                <a:cxn ang="0">
                  <a:pos x="176" y="7"/>
                </a:cxn>
                <a:cxn ang="0">
                  <a:pos x="183" y="33"/>
                </a:cxn>
                <a:cxn ang="0">
                  <a:pos x="167" y="101"/>
                </a:cxn>
                <a:cxn ang="0">
                  <a:pos x="175" y="118"/>
                </a:cxn>
                <a:cxn ang="0">
                  <a:pos x="192" y="131"/>
                </a:cxn>
                <a:cxn ang="0">
                  <a:pos x="183" y="162"/>
                </a:cxn>
                <a:cxn ang="0">
                  <a:pos x="159" y="190"/>
                </a:cxn>
                <a:cxn ang="0">
                  <a:pos x="122" y="180"/>
                </a:cxn>
                <a:cxn ang="0">
                  <a:pos x="114" y="190"/>
                </a:cxn>
                <a:cxn ang="0">
                  <a:pos x="89" y="195"/>
                </a:cxn>
                <a:cxn ang="0">
                  <a:pos x="101" y="207"/>
                </a:cxn>
                <a:cxn ang="0">
                  <a:pos x="54" y="217"/>
                </a:cxn>
                <a:cxn ang="0">
                  <a:pos x="31" y="213"/>
                </a:cxn>
                <a:cxn ang="0">
                  <a:pos x="18" y="162"/>
                </a:cxn>
                <a:cxn ang="0">
                  <a:pos x="18" y="138"/>
                </a:cxn>
                <a:cxn ang="0">
                  <a:pos x="5" y="130"/>
                </a:cxn>
                <a:cxn ang="0">
                  <a:pos x="9" y="101"/>
                </a:cxn>
                <a:cxn ang="0">
                  <a:pos x="5" y="97"/>
                </a:cxn>
                <a:cxn ang="0">
                  <a:pos x="8" y="74"/>
                </a:cxn>
                <a:cxn ang="0">
                  <a:pos x="21" y="67"/>
                </a:cxn>
                <a:cxn ang="0">
                  <a:pos x="36" y="59"/>
                </a:cxn>
                <a:cxn ang="0">
                  <a:pos x="32" y="37"/>
                </a:cxn>
                <a:cxn ang="0">
                  <a:pos x="60" y="14"/>
                </a:cxn>
              </a:cxnLst>
              <a:rect l="0" t="0" r="r" b="b"/>
              <a:pathLst>
                <a:path w="192" h="225">
                  <a:moveTo>
                    <a:pt x="56" y="30"/>
                  </a:moveTo>
                  <a:lnTo>
                    <a:pt x="62" y="27"/>
                  </a:lnTo>
                  <a:lnTo>
                    <a:pt x="45" y="48"/>
                  </a:lnTo>
                  <a:lnTo>
                    <a:pt x="47" y="43"/>
                  </a:lnTo>
                  <a:lnTo>
                    <a:pt x="47" y="66"/>
                  </a:lnTo>
                  <a:cubicBezTo>
                    <a:pt x="47" y="70"/>
                    <a:pt x="45" y="73"/>
                    <a:pt x="41" y="74"/>
                  </a:cubicBezTo>
                  <a:lnTo>
                    <a:pt x="33" y="77"/>
                  </a:lnTo>
                  <a:lnTo>
                    <a:pt x="35" y="76"/>
                  </a:lnTo>
                  <a:lnTo>
                    <a:pt x="31" y="80"/>
                  </a:lnTo>
                  <a:cubicBezTo>
                    <a:pt x="30" y="80"/>
                    <a:pt x="30" y="80"/>
                    <a:pt x="29" y="80"/>
                  </a:cubicBezTo>
                  <a:lnTo>
                    <a:pt x="17" y="87"/>
                  </a:lnTo>
                  <a:lnTo>
                    <a:pt x="18" y="86"/>
                  </a:lnTo>
                  <a:lnTo>
                    <a:pt x="13" y="90"/>
                  </a:lnTo>
                  <a:lnTo>
                    <a:pt x="16" y="80"/>
                  </a:lnTo>
                  <a:lnTo>
                    <a:pt x="20" y="91"/>
                  </a:lnTo>
                  <a:lnTo>
                    <a:pt x="20" y="89"/>
                  </a:lnTo>
                  <a:lnTo>
                    <a:pt x="24" y="96"/>
                  </a:lnTo>
                  <a:cubicBezTo>
                    <a:pt x="25" y="98"/>
                    <a:pt x="25" y="99"/>
                    <a:pt x="25" y="101"/>
                  </a:cubicBezTo>
                  <a:lnTo>
                    <a:pt x="25" y="104"/>
                  </a:lnTo>
                  <a:cubicBezTo>
                    <a:pt x="25" y="104"/>
                    <a:pt x="25" y="105"/>
                    <a:pt x="25" y="105"/>
                  </a:cubicBezTo>
                  <a:lnTo>
                    <a:pt x="21" y="132"/>
                  </a:lnTo>
                  <a:lnTo>
                    <a:pt x="17" y="124"/>
                  </a:lnTo>
                  <a:lnTo>
                    <a:pt x="29" y="131"/>
                  </a:lnTo>
                  <a:cubicBezTo>
                    <a:pt x="32" y="132"/>
                    <a:pt x="34" y="135"/>
                    <a:pt x="34" y="138"/>
                  </a:cubicBezTo>
                  <a:lnTo>
                    <a:pt x="34" y="141"/>
                  </a:lnTo>
                  <a:lnTo>
                    <a:pt x="34" y="152"/>
                  </a:lnTo>
                  <a:lnTo>
                    <a:pt x="34" y="162"/>
                  </a:lnTo>
                  <a:lnTo>
                    <a:pt x="38" y="191"/>
                  </a:lnTo>
                  <a:lnTo>
                    <a:pt x="37" y="189"/>
                  </a:lnTo>
                  <a:lnTo>
                    <a:pt x="46" y="206"/>
                  </a:lnTo>
                  <a:lnTo>
                    <a:pt x="39" y="202"/>
                  </a:lnTo>
                  <a:lnTo>
                    <a:pt x="56" y="202"/>
                  </a:lnTo>
                  <a:cubicBezTo>
                    <a:pt x="56" y="202"/>
                    <a:pt x="57" y="202"/>
                    <a:pt x="57" y="202"/>
                  </a:cubicBezTo>
                  <a:lnTo>
                    <a:pt x="88" y="209"/>
                  </a:lnTo>
                  <a:lnTo>
                    <a:pt x="79" y="212"/>
                  </a:lnTo>
                  <a:lnTo>
                    <a:pt x="88" y="199"/>
                  </a:lnTo>
                  <a:lnTo>
                    <a:pt x="89" y="209"/>
                  </a:lnTo>
                  <a:lnTo>
                    <a:pt x="76" y="199"/>
                  </a:lnTo>
                  <a:cubicBezTo>
                    <a:pt x="74" y="197"/>
                    <a:pt x="73" y="194"/>
                    <a:pt x="74" y="191"/>
                  </a:cubicBezTo>
                  <a:lnTo>
                    <a:pt x="78" y="174"/>
                  </a:lnTo>
                  <a:cubicBezTo>
                    <a:pt x="79" y="169"/>
                    <a:pt x="83" y="167"/>
                    <a:pt x="88" y="168"/>
                  </a:cubicBezTo>
                  <a:lnTo>
                    <a:pt x="118" y="175"/>
                  </a:lnTo>
                  <a:lnTo>
                    <a:pt x="112" y="175"/>
                  </a:lnTo>
                  <a:lnTo>
                    <a:pt x="125" y="168"/>
                  </a:lnTo>
                  <a:cubicBezTo>
                    <a:pt x="129" y="167"/>
                    <a:pt x="133" y="168"/>
                    <a:pt x="135" y="171"/>
                  </a:cubicBezTo>
                  <a:lnTo>
                    <a:pt x="140" y="178"/>
                  </a:lnTo>
                  <a:lnTo>
                    <a:pt x="133" y="174"/>
                  </a:lnTo>
                  <a:lnTo>
                    <a:pt x="159" y="174"/>
                  </a:lnTo>
                  <a:lnTo>
                    <a:pt x="152" y="178"/>
                  </a:lnTo>
                  <a:lnTo>
                    <a:pt x="169" y="154"/>
                  </a:lnTo>
                  <a:lnTo>
                    <a:pt x="168" y="155"/>
                  </a:lnTo>
                  <a:lnTo>
                    <a:pt x="177" y="135"/>
                  </a:lnTo>
                  <a:lnTo>
                    <a:pt x="176" y="138"/>
                  </a:lnTo>
                  <a:lnTo>
                    <a:pt x="176" y="131"/>
                  </a:lnTo>
                  <a:lnTo>
                    <a:pt x="180" y="138"/>
                  </a:lnTo>
                  <a:lnTo>
                    <a:pt x="163" y="128"/>
                  </a:lnTo>
                  <a:cubicBezTo>
                    <a:pt x="162" y="127"/>
                    <a:pt x="161" y="126"/>
                    <a:pt x="160" y="124"/>
                  </a:cubicBezTo>
                  <a:lnTo>
                    <a:pt x="156" y="114"/>
                  </a:lnTo>
                  <a:lnTo>
                    <a:pt x="151" y="104"/>
                  </a:lnTo>
                  <a:cubicBezTo>
                    <a:pt x="151" y="103"/>
                    <a:pt x="151" y="102"/>
                    <a:pt x="151" y="101"/>
                  </a:cubicBezTo>
                  <a:lnTo>
                    <a:pt x="151" y="56"/>
                  </a:lnTo>
                  <a:cubicBezTo>
                    <a:pt x="151" y="55"/>
                    <a:pt x="151" y="53"/>
                    <a:pt x="152" y="52"/>
                  </a:cubicBezTo>
                  <a:lnTo>
                    <a:pt x="169" y="25"/>
                  </a:lnTo>
                  <a:lnTo>
                    <a:pt x="168" y="29"/>
                  </a:lnTo>
                  <a:lnTo>
                    <a:pt x="168" y="15"/>
                  </a:lnTo>
                  <a:lnTo>
                    <a:pt x="175" y="23"/>
                  </a:lnTo>
                  <a:lnTo>
                    <a:pt x="124" y="20"/>
                  </a:lnTo>
                  <a:lnTo>
                    <a:pt x="60" y="16"/>
                  </a:lnTo>
                  <a:lnTo>
                    <a:pt x="68" y="8"/>
                  </a:lnTo>
                  <a:lnTo>
                    <a:pt x="68" y="19"/>
                  </a:lnTo>
                  <a:lnTo>
                    <a:pt x="68" y="22"/>
                  </a:lnTo>
                  <a:cubicBezTo>
                    <a:pt x="68" y="27"/>
                    <a:pt x="64" y="30"/>
                    <a:pt x="60" y="30"/>
                  </a:cubicBezTo>
                  <a:lnTo>
                    <a:pt x="56" y="30"/>
                  </a:lnTo>
                  <a:close/>
                  <a:moveTo>
                    <a:pt x="60" y="14"/>
                  </a:moveTo>
                  <a:lnTo>
                    <a:pt x="52" y="22"/>
                  </a:lnTo>
                  <a:lnTo>
                    <a:pt x="52" y="19"/>
                  </a:lnTo>
                  <a:lnTo>
                    <a:pt x="52" y="8"/>
                  </a:lnTo>
                  <a:cubicBezTo>
                    <a:pt x="52" y="6"/>
                    <a:pt x="53" y="4"/>
                    <a:pt x="54" y="3"/>
                  </a:cubicBezTo>
                  <a:cubicBezTo>
                    <a:pt x="56" y="1"/>
                    <a:pt x="58" y="0"/>
                    <a:pt x="60" y="0"/>
                  </a:cubicBezTo>
                  <a:lnTo>
                    <a:pt x="125" y="4"/>
                  </a:lnTo>
                  <a:lnTo>
                    <a:pt x="176" y="7"/>
                  </a:lnTo>
                  <a:cubicBezTo>
                    <a:pt x="181" y="8"/>
                    <a:pt x="184" y="11"/>
                    <a:pt x="184" y="15"/>
                  </a:cubicBezTo>
                  <a:lnTo>
                    <a:pt x="184" y="29"/>
                  </a:lnTo>
                  <a:cubicBezTo>
                    <a:pt x="184" y="30"/>
                    <a:pt x="183" y="32"/>
                    <a:pt x="183" y="33"/>
                  </a:cubicBezTo>
                  <a:lnTo>
                    <a:pt x="165" y="60"/>
                  </a:lnTo>
                  <a:lnTo>
                    <a:pt x="167" y="56"/>
                  </a:lnTo>
                  <a:lnTo>
                    <a:pt x="167" y="101"/>
                  </a:lnTo>
                  <a:lnTo>
                    <a:pt x="166" y="97"/>
                  </a:lnTo>
                  <a:lnTo>
                    <a:pt x="170" y="108"/>
                  </a:lnTo>
                  <a:lnTo>
                    <a:pt x="175" y="118"/>
                  </a:lnTo>
                  <a:lnTo>
                    <a:pt x="171" y="114"/>
                  </a:lnTo>
                  <a:lnTo>
                    <a:pt x="189" y="124"/>
                  </a:lnTo>
                  <a:cubicBezTo>
                    <a:pt x="191" y="126"/>
                    <a:pt x="192" y="128"/>
                    <a:pt x="192" y="131"/>
                  </a:cubicBezTo>
                  <a:lnTo>
                    <a:pt x="192" y="138"/>
                  </a:lnTo>
                  <a:cubicBezTo>
                    <a:pt x="192" y="139"/>
                    <a:pt x="192" y="140"/>
                    <a:pt x="192" y="141"/>
                  </a:cubicBezTo>
                  <a:lnTo>
                    <a:pt x="183" y="162"/>
                  </a:lnTo>
                  <a:cubicBezTo>
                    <a:pt x="183" y="162"/>
                    <a:pt x="183" y="163"/>
                    <a:pt x="182" y="163"/>
                  </a:cubicBezTo>
                  <a:lnTo>
                    <a:pt x="165" y="187"/>
                  </a:lnTo>
                  <a:cubicBezTo>
                    <a:pt x="164" y="189"/>
                    <a:pt x="161" y="190"/>
                    <a:pt x="159" y="190"/>
                  </a:cubicBezTo>
                  <a:lnTo>
                    <a:pt x="133" y="190"/>
                  </a:lnTo>
                  <a:cubicBezTo>
                    <a:pt x="130" y="190"/>
                    <a:pt x="128" y="189"/>
                    <a:pt x="126" y="187"/>
                  </a:cubicBezTo>
                  <a:lnTo>
                    <a:pt x="122" y="180"/>
                  </a:lnTo>
                  <a:lnTo>
                    <a:pt x="132" y="183"/>
                  </a:lnTo>
                  <a:lnTo>
                    <a:pt x="120" y="189"/>
                  </a:lnTo>
                  <a:cubicBezTo>
                    <a:pt x="118" y="190"/>
                    <a:pt x="116" y="191"/>
                    <a:pt x="114" y="190"/>
                  </a:cubicBezTo>
                  <a:lnTo>
                    <a:pt x="84" y="183"/>
                  </a:lnTo>
                  <a:lnTo>
                    <a:pt x="94" y="178"/>
                  </a:lnTo>
                  <a:lnTo>
                    <a:pt x="89" y="195"/>
                  </a:lnTo>
                  <a:lnTo>
                    <a:pt x="86" y="186"/>
                  </a:lnTo>
                  <a:lnTo>
                    <a:pt x="99" y="197"/>
                  </a:lnTo>
                  <a:cubicBezTo>
                    <a:pt x="102" y="199"/>
                    <a:pt x="103" y="204"/>
                    <a:pt x="101" y="207"/>
                  </a:cubicBezTo>
                  <a:lnTo>
                    <a:pt x="93" y="221"/>
                  </a:lnTo>
                  <a:cubicBezTo>
                    <a:pt x="91" y="224"/>
                    <a:pt x="87" y="225"/>
                    <a:pt x="84" y="224"/>
                  </a:cubicBezTo>
                  <a:lnTo>
                    <a:pt x="54" y="217"/>
                  </a:lnTo>
                  <a:lnTo>
                    <a:pt x="56" y="218"/>
                  </a:lnTo>
                  <a:lnTo>
                    <a:pt x="39" y="218"/>
                  </a:lnTo>
                  <a:cubicBezTo>
                    <a:pt x="35" y="218"/>
                    <a:pt x="33" y="216"/>
                    <a:pt x="31" y="213"/>
                  </a:cubicBezTo>
                  <a:lnTo>
                    <a:pt x="23" y="196"/>
                  </a:lnTo>
                  <a:cubicBezTo>
                    <a:pt x="22" y="195"/>
                    <a:pt x="22" y="195"/>
                    <a:pt x="22" y="194"/>
                  </a:cubicBezTo>
                  <a:lnTo>
                    <a:pt x="18" y="162"/>
                  </a:lnTo>
                  <a:lnTo>
                    <a:pt x="18" y="152"/>
                  </a:lnTo>
                  <a:lnTo>
                    <a:pt x="18" y="141"/>
                  </a:lnTo>
                  <a:lnTo>
                    <a:pt x="18" y="138"/>
                  </a:lnTo>
                  <a:lnTo>
                    <a:pt x="22" y="145"/>
                  </a:lnTo>
                  <a:lnTo>
                    <a:pt x="9" y="138"/>
                  </a:lnTo>
                  <a:cubicBezTo>
                    <a:pt x="6" y="137"/>
                    <a:pt x="4" y="133"/>
                    <a:pt x="5" y="130"/>
                  </a:cubicBezTo>
                  <a:lnTo>
                    <a:pt x="9" y="103"/>
                  </a:lnTo>
                  <a:lnTo>
                    <a:pt x="9" y="104"/>
                  </a:lnTo>
                  <a:lnTo>
                    <a:pt x="9" y="101"/>
                  </a:lnTo>
                  <a:lnTo>
                    <a:pt x="10" y="105"/>
                  </a:lnTo>
                  <a:lnTo>
                    <a:pt x="6" y="98"/>
                  </a:lnTo>
                  <a:cubicBezTo>
                    <a:pt x="6" y="98"/>
                    <a:pt x="6" y="97"/>
                    <a:pt x="5" y="97"/>
                  </a:cubicBezTo>
                  <a:lnTo>
                    <a:pt x="1" y="87"/>
                  </a:lnTo>
                  <a:cubicBezTo>
                    <a:pt x="0" y="83"/>
                    <a:pt x="1" y="79"/>
                    <a:pt x="3" y="77"/>
                  </a:cubicBezTo>
                  <a:lnTo>
                    <a:pt x="8" y="74"/>
                  </a:lnTo>
                  <a:cubicBezTo>
                    <a:pt x="8" y="73"/>
                    <a:pt x="9" y="73"/>
                    <a:pt x="9" y="73"/>
                  </a:cubicBezTo>
                  <a:lnTo>
                    <a:pt x="22" y="66"/>
                  </a:lnTo>
                  <a:lnTo>
                    <a:pt x="21" y="67"/>
                  </a:lnTo>
                  <a:lnTo>
                    <a:pt x="25" y="64"/>
                  </a:lnTo>
                  <a:cubicBezTo>
                    <a:pt x="26" y="63"/>
                    <a:pt x="26" y="63"/>
                    <a:pt x="27" y="62"/>
                  </a:cubicBezTo>
                  <a:lnTo>
                    <a:pt x="36" y="59"/>
                  </a:lnTo>
                  <a:lnTo>
                    <a:pt x="31" y="66"/>
                  </a:lnTo>
                  <a:lnTo>
                    <a:pt x="31" y="43"/>
                  </a:lnTo>
                  <a:cubicBezTo>
                    <a:pt x="31" y="41"/>
                    <a:pt x="31" y="39"/>
                    <a:pt x="32" y="37"/>
                  </a:cubicBezTo>
                  <a:lnTo>
                    <a:pt x="50" y="17"/>
                  </a:lnTo>
                  <a:cubicBezTo>
                    <a:pt x="51" y="15"/>
                    <a:pt x="53" y="14"/>
                    <a:pt x="56" y="14"/>
                  </a:cubicBezTo>
                  <a:lnTo>
                    <a:pt x="60" y="14"/>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41" name="Freeform 17"/>
            <p:cNvSpPr>
              <a:spLocks/>
            </p:cNvSpPr>
            <p:nvPr/>
          </p:nvSpPr>
          <p:spPr bwMode="auto">
            <a:xfrm>
              <a:off x="1999" y="2266"/>
              <a:ext cx="19" cy="7"/>
            </a:xfrm>
            <a:custGeom>
              <a:avLst/>
              <a:gdLst/>
              <a:ahLst/>
              <a:cxnLst>
                <a:cxn ang="0">
                  <a:pos x="0" y="0"/>
                </a:cxn>
                <a:cxn ang="0">
                  <a:pos x="2" y="7"/>
                </a:cxn>
                <a:cxn ang="0">
                  <a:pos x="9" y="5"/>
                </a:cxn>
                <a:cxn ang="0">
                  <a:pos x="15" y="7"/>
                </a:cxn>
                <a:cxn ang="0">
                  <a:pos x="18" y="3"/>
                </a:cxn>
                <a:cxn ang="0">
                  <a:pos x="19" y="3"/>
                </a:cxn>
                <a:cxn ang="0">
                  <a:pos x="19" y="2"/>
                </a:cxn>
                <a:cxn ang="0">
                  <a:pos x="14" y="2"/>
                </a:cxn>
                <a:cxn ang="0">
                  <a:pos x="0" y="0"/>
                </a:cxn>
              </a:cxnLst>
              <a:rect l="0" t="0" r="r" b="b"/>
              <a:pathLst>
                <a:path w="19" h="7">
                  <a:moveTo>
                    <a:pt x="0" y="0"/>
                  </a:moveTo>
                  <a:lnTo>
                    <a:pt x="2" y="7"/>
                  </a:lnTo>
                  <a:lnTo>
                    <a:pt x="9" y="5"/>
                  </a:lnTo>
                  <a:lnTo>
                    <a:pt x="15" y="7"/>
                  </a:lnTo>
                  <a:lnTo>
                    <a:pt x="18" y="3"/>
                  </a:lnTo>
                  <a:lnTo>
                    <a:pt x="19" y="3"/>
                  </a:lnTo>
                  <a:lnTo>
                    <a:pt x="19" y="2"/>
                  </a:lnTo>
                  <a:lnTo>
                    <a:pt x="14" y="2"/>
                  </a:lnTo>
                  <a:lnTo>
                    <a:pt x="0" y="0"/>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42" name="Freeform 18"/>
            <p:cNvSpPr>
              <a:spLocks noEditPoints="1"/>
            </p:cNvSpPr>
            <p:nvPr/>
          </p:nvSpPr>
          <p:spPr bwMode="auto">
            <a:xfrm>
              <a:off x="1995" y="2263"/>
              <a:ext cx="26" cy="13"/>
            </a:xfrm>
            <a:custGeom>
              <a:avLst/>
              <a:gdLst/>
              <a:ahLst/>
              <a:cxnLst>
                <a:cxn ang="0">
                  <a:pos x="8" y="16"/>
                </a:cxn>
                <a:cxn ang="0">
                  <a:pos x="16" y="5"/>
                </a:cxn>
                <a:cxn ang="0">
                  <a:pos x="23" y="21"/>
                </a:cxn>
                <a:cxn ang="0">
                  <a:pos x="13" y="17"/>
                </a:cxn>
                <a:cxn ang="0">
                  <a:pos x="30" y="12"/>
                </a:cxn>
                <a:cxn ang="0">
                  <a:pos x="35" y="12"/>
                </a:cxn>
                <a:cxn ang="0">
                  <a:pos x="49" y="17"/>
                </a:cxn>
                <a:cxn ang="0">
                  <a:pos x="40" y="20"/>
                </a:cxn>
                <a:cxn ang="0">
                  <a:pos x="47" y="11"/>
                </a:cxn>
                <a:cxn ang="0">
                  <a:pos x="53" y="7"/>
                </a:cxn>
                <a:cxn ang="0">
                  <a:pos x="56" y="7"/>
                </a:cxn>
                <a:cxn ang="0">
                  <a:pos x="48" y="15"/>
                </a:cxn>
                <a:cxn ang="0">
                  <a:pos x="48" y="13"/>
                </a:cxn>
                <a:cxn ang="0">
                  <a:pos x="55" y="21"/>
                </a:cxn>
                <a:cxn ang="0">
                  <a:pos x="41" y="19"/>
                </a:cxn>
                <a:cxn ang="0">
                  <a:pos x="8" y="16"/>
                </a:cxn>
                <a:cxn ang="0">
                  <a:pos x="44" y="3"/>
                </a:cxn>
                <a:cxn ang="0">
                  <a:pos x="58" y="5"/>
                </a:cxn>
                <a:cxn ang="0">
                  <a:pos x="64" y="13"/>
                </a:cxn>
                <a:cxn ang="0">
                  <a:pos x="64" y="15"/>
                </a:cxn>
                <a:cxn ang="0">
                  <a:pos x="56" y="23"/>
                </a:cxn>
                <a:cxn ang="0">
                  <a:pos x="53" y="23"/>
                </a:cxn>
                <a:cxn ang="0">
                  <a:pos x="59" y="20"/>
                </a:cxn>
                <a:cxn ang="0">
                  <a:pos x="53" y="29"/>
                </a:cxn>
                <a:cxn ang="0">
                  <a:pos x="44" y="32"/>
                </a:cxn>
                <a:cxn ang="0">
                  <a:pos x="30" y="27"/>
                </a:cxn>
                <a:cxn ang="0">
                  <a:pos x="35" y="28"/>
                </a:cxn>
                <a:cxn ang="0">
                  <a:pos x="17" y="32"/>
                </a:cxn>
                <a:cxn ang="0">
                  <a:pos x="8" y="28"/>
                </a:cxn>
                <a:cxn ang="0">
                  <a:pos x="1" y="12"/>
                </a:cxn>
                <a:cxn ang="0">
                  <a:pos x="2" y="4"/>
                </a:cxn>
                <a:cxn ang="0">
                  <a:pos x="9" y="0"/>
                </a:cxn>
                <a:cxn ang="0">
                  <a:pos x="44" y="3"/>
                </a:cxn>
              </a:cxnLst>
              <a:rect l="0" t="0" r="r" b="b"/>
              <a:pathLst>
                <a:path w="64" h="33">
                  <a:moveTo>
                    <a:pt x="8" y="16"/>
                  </a:moveTo>
                  <a:lnTo>
                    <a:pt x="16" y="5"/>
                  </a:lnTo>
                  <a:lnTo>
                    <a:pt x="23" y="21"/>
                  </a:lnTo>
                  <a:lnTo>
                    <a:pt x="13" y="17"/>
                  </a:lnTo>
                  <a:lnTo>
                    <a:pt x="30" y="12"/>
                  </a:lnTo>
                  <a:cubicBezTo>
                    <a:pt x="32" y="12"/>
                    <a:pt x="34" y="12"/>
                    <a:pt x="35" y="12"/>
                  </a:cubicBezTo>
                  <a:lnTo>
                    <a:pt x="49" y="17"/>
                  </a:lnTo>
                  <a:lnTo>
                    <a:pt x="40" y="20"/>
                  </a:lnTo>
                  <a:lnTo>
                    <a:pt x="47" y="11"/>
                  </a:lnTo>
                  <a:cubicBezTo>
                    <a:pt x="48" y="9"/>
                    <a:pt x="51" y="7"/>
                    <a:pt x="53" y="7"/>
                  </a:cubicBezTo>
                  <a:lnTo>
                    <a:pt x="56" y="7"/>
                  </a:lnTo>
                  <a:lnTo>
                    <a:pt x="48" y="15"/>
                  </a:lnTo>
                  <a:lnTo>
                    <a:pt x="48" y="13"/>
                  </a:lnTo>
                  <a:lnTo>
                    <a:pt x="55" y="21"/>
                  </a:lnTo>
                  <a:lnTo>
                    <a:pt x="41" y="19"/>
                  </a:lnTo>
                  <a:lnTo>
                    <a:pt x="8" y="16"/>
                  </a:lnTo>
                  <a:close/>
                  <a:moveTo>
                    <a:pt x="44" y="3"/>
                  </a:moveTo>
                  <a:lnTo>
                    <a:pt x="58" y="5"/>
                  </a:lnTo>
                  <a:cubicBezTo>
                    <a:pt x="62" y="6"/>
                    <a:pt x="64" y="9"/>
                    <a:pt x="64" y="13"/>
                  </a:cubicBezTo>
                  <a:lnTo>
                    <a:pt x="64" y="15"/>
                  </a:lnTo>
                  <a:cubicBezTo>
                    <a:pt x="64" y="20"/>
                    <a:pt x="61" y="23"/>
                    <a:pt x="56" y="23"/>
                  </a:cubicBezTo>
                  <a:lnTo>
                    <a:pt x="53" y="23"/>
                  </a:lnTo>
                  <a:lnTo>
                    <a:pt x="59" y="20"/>
                  </a:lnTo>
                  <a:lnTo>
                    <a:pt x="53" y="29"/>
                  </a:lnTo>
                  <a:cubicBezTo>
                    <a:pt x="51" y="32"/>
                    <a:pt x="47" y="33"/>
                    <a:pt x="44" y="32"/>
                  </a:cubicBezTo>
                  <a:lnTo>
                    <a:pt x="30" y="27"/>
                  </a:lnTo>
                  <a:lnTo>
                    <a:pt x="35" y="28"/>
                  </a:lnTo>
                  <a:lnTo>
                    <a:pt x="17" y="32"/>
                  </a:lnTo>
                  <a:cubicBezTo>
                    <a:pt x="14" y="33"/>
                    <a:pt x="10" y="31"/>
                    <a:pt x="8" y="28"/>
                  </a:cubicBezTo>
                  <a:lnTo>
                    <a:pt x="1" y="12"/>
                  </a:lnTo>
                  <a:cubicBezTo>
                    <a:pt x="0" y="9"/>
                    <a:pt x="0" y="6"/>
                    <a:pt x="2" y="4"/>
                  </a:cubicBezTo>
                  <a:cubicBezTo>
                    <a:pt x="4" y="2"/>
                    <a:pt x="6" y="0"/>
                    <a:pt x="9" y="0"/>
                  </a:cubicBezTo>
                  <a:lnTo>
                    <a:pt x="44" y="3"/>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43" name="Freeform 19"/>
            <p:cNvSpPr>
              <a:spLocks/>
            </p:cNvSpPr>
            <p:nvPr/>
          </p:nvSpPr>
          <p:spPr bwMode="auto">
            <a:xfrm>
              <a:off x="1762" y="2587"/>
              <a:ext cx="198" cy="300"/>
            </a:xfrm>
            <a:custGeom>
              <a:avLst/>
              <a:gdLst/>
              <a:ahLst/>
              <a:cxnLst>
                <a:cxn ang="0">
                  <a:pos x="91" y="5"/>
                </a:cxn>
                <a:cxn ang="0">
                  <a:pos x="93" y="24"/>
                </a:cxn>
                <a:cxn ang="0">
                  <a:pos x="89" y="30"/>
                </a:cxn>
                <a:cxn ang="0">
                  <a:pos x="65" y="48"/>
                </a:cxn>
                <a:cxn ang="0">
                  <a:pos x="47" y="66"/>
                </a:cxn>
                <a:cxn ang="0">
                  <a:pos x="36" y="80"/>
                </a:cxn>
                <a:cxn ang="0">
                  <a:pos x="28" y="82"/>
                </a:cxn>
                <a:cxn ang="0">
                  <a:pos x="22" y="70"/>
                </a:cxn>
                <a:cxn ang="0">
                  <a:pos x="14" y="76"/>
                </a:cxn>
                <a:cxn ang="0">
                  <a:pos x="10" y="70"/>
                </a:cxn>
                <a:cxn ang="0">
                  <a:pos x="13" y="60"/>
                </a:cxn>
                <a:cxn ang="0">
                  <a:pos x="0" y="73"/>
                </a:cxn>
                <a:cxn ang="0">
                  <a:pos x="6" y="83"/>
                </a:cxn>
                <a:cxn ang="0">
                  <a:pos x="2" y="88"/>
                </a:cxn>
                <a:cxn ang="0">
                  <a:pos x="6" y="95"/>
                </a:cxn>
                <a:cxn ang="0">
                  <a:pos x="8" y="103"/>
                </a:cxn>
                <a:cxn ang="0">
                  <a:pos x="26" y="116"/>
                </a:cxn>
                <a:cxn ang="0">
                  <a:pos x="37" y="126"/>
                </a:cxn>
                <a:cxn ang="0">
                  <a:pos x="42" y="136"/>
                </a:cxn>
                <a:cxn ang="0">
                  <a:pos x="57" y="150"/>
                </a:cxn>
                <a:cxn ang="0">
                  <a:pos x="70" y="190"/>
                </a:cxn>
                <a:cxn ang="0">
                  <a:pos x="91" y="227"/>
                </a:cxn>
                <a:cxn ang="0">
                  <a:pos x="93" y="242"/>
                </a:cxn>
                <a:cxn ang="0">
                  <a:pos x="101" y="256"/>
                </a:cxn>
                <a:cxn ang="0">
                  <a:pos x="120" y="266"/>
                </a:cxn>
                <a:cxn ang="0">
                  <a:pos x="150" y="284"/>
                </a:cxn>
                <a:cxn ang="0">
                  <a:pos x="174" y="299"/>
                </a:cxn>
                <a:cxn ang="0">
                  <a:pos x="184" y="290"/>
                </a:cxn>
                <a:cxn ang="0">
                  <a:pos x="198" y="271"/>
                </a:cxn>
                <a:cxn ang="0">
                  <a:pos x="189" y="260"/>
                </a:cxn>
                <a:cxn ang="0">
                  <a:pos x="189" y="257"/>
                </a:cxn>
                <a:cxn ang="0">
                  <a:pos x="192" y="254"/>
                </a:cxn>
                <a:cxn ang="0">
                  <a:pos x="189" y="242"/>
                </a:cxn>
                <a:cxn ang="0">
                  <a:pos x="192" y="231"/>
                </a:cxn>
                <a:cxn ang="0">
                  <a:pos x="167" y="198"/>
                </a:cxn>
                <a:cxn ang="0">
                  <a:pos x="167" y="154"/>
                </a:cxn>
                <a:cxn ang="0">
                  <a:pos x="138" y="158"/>
                </a:cxn>
                <a:cxn ang="0">
                  <a:pos x="132" y="150"/>
                </a:cxn>
                <a:cxn ang="0">
                  <a:pos x="122" y="143"/>
                </a:cxn>
                <a:cxn ang="0">
                  <a:pos x="117" y="132"/>
                </a:cxn>
                <a:cxn ang="0">
                  <a:pos x="115" y="124"/>
                </a:cxn>
                <a:cxn ang="0">
                  <a:pos x="112" y="114"/>
                </a:cxn>
                <a:cxn ang="0">
                  <a:pos x="119" y="114"/>
                </a:cxn>
                <a:cxn ang="0">
                  <a:pos x="125" y="96"/>
                </a:cxn>
                <a:cxn ang="0">
                  <a:pos x="130" y="83"/>
                </a:cxn>
                <a:cxn ang="0">
                  <a:pos x="145" y="76"/>
                </a:cxn>
                <a:cxn ang="0">
                  <a:pos x="163" y="70"/>
                </a:cxn>
                <a:cxn ang="0">
                  <a:pos x="174" y="69"/>
                </a:cxn>
                <a:cxn ang="0">
                  <a:pos x="161" y="62"/>
                </a:cxn>
                <a:cxn ang="0">
                  <a:pos x="172" y="34"/>
                </a:cxn>
                <a:cxn ang="0">
                  <a:pos x="158" y="28"/>
                </a:cxn>
                <a:cxn ang="0">
                  <a:pos x="146" y="27"/>
                </a:cxn>
                <a:cxn ang="0">
                  <a:pos x="135" y="30"/>
                </a:cxn>
                <a:cxn ang="0">
                  <a:pos x="130" y="24"/>
                </a:cxn>
                <a:cxn ang="0">
                  <a:pos x="117" y="18"/>
                </a:cxn>
                <a:cxn ang="0">
                  <a:pos x="112" y="12"/>
                </a:cxn>
                <a:cxn ang="0">
                  <a:pos x="106" y="5"/>
                </a:cxn>
                <a:cxn ang="0">
                  <a:pos x="103" y="0"/>
                </a:cxn>
              </a:cxnLst>
              <a:rect l="0" t="0" r="r" b="b"/>
              <a:pathLst>
                <a:path w="198" h="300">
                  <a:moveTo>
                    <a:pt x="91" y="0"/>
                  </a:moveTo>
                  <a:lnTo>
                    <a:pt x="86" y="2"/>
                  </a:lnTo>
                  <a:lnTo>
                    <a:pt x="91" y="5"/>
                  </a:lnTo>
                  <a:lnTo>
                    <a:pt x="93" y="13"/>
                  </a:lnTo>
                  <a:lnTo>
                    <a:pt x="94" y="22"/>
                  </a:lnTo>
                  <a:lnTo>
                    <a:pt x="93" y="24"/>
                  </a:lnTo>
                  <a:lnTo>
                    <a:pt x="91" y="24"/>
                  </a:lnTo>
                  <a:lnTo>
                    <a:pt x="91" y="26"/>
                  </a:lnTo>
                  <a:lnTo>
                    <a:pt x="89" y="30"/>
                  </a:lnTo>
                  <a:lnTo>
                    <a:pt x="86" y="35"/>
                  </a:lnTo>
                  <a:lnTo>
                    <a:pt x="78" y="41"/>
                  </a:lnTo>
                  <a:lnTo>
                    <a:pt x="65" y="48"/>
                  </a:lnTo>
                  <a:lnTo>
                    <a:pt x="57" y="52"/>
                  </a:lnTo>
                  <a:lnTo>
                    <a:pt x="52" y="60"/>
                  </a:lnTo>
                  <a:lnTo>
                    <a:pt x="47" y="66"/>
                  </a:lnTo>
                  <a:lnTo>
                    <a:pt x="40" y="76"/>
                  </a:lnTo>
                  <a:lnTo>
                    <a:pt x="39" y="79"/>
                  </a:lnTo>
                  <a:lnTo>
                    <a:pt x="36" y="80"/>
                  </a:lnTo>
                  <a:lnTo>
                    <a:pt x="32" y="83"/>
                  </a:lnTo>
                  <a:lnTo>
                    <a:pt x="29" y="83"/>
                  </a:lnTo>
                  <a:lnTo>
                    <a:pt x="28" y="82"/>
                  </a:lnTo>
                  <a:lnTo>
                    <a:pt x="26" y="80"/>
                  </a:lnTo>
                  <a:lnTo>
                    <a:pt x="24" y="73"/>
                  </a:lnTo>
                  <a:lnTo>
                    <a:pt x="22" y="70"/>
                  </a:lnTo>
                  <a:lnTo>
                    <a:pt x="21" y="73"/>
                  </a:lnTo>
                  <a:lnTo>
                    <a:pt x="19" y="76"/>
                  </a:lnTo>
                  <a:lnTo>
                    <a:pt x="14" y="76"/>
                  </a:lnTo>
                  <a:lnTo>
                    <a:pt x="13" y="76"/>
                  </a:lnTo>
                  <a:lnTo>
                    <a:pt x="11" y="73"/>
                  </a:lnTo>
                  <a:lnTo>
                    <a:pt x="10" y="70"/>
                  </a:lnTo>
                  <a:lnTo>
                    <a:pt x="14" y="66"/>
                  </a:lnTo>
                  <a:lnTo>
                    <a:pt x="13" y="65"/>
                  </a:lnTo>
                  <a:lnTo>
                    <a:pt x="13" y="60"/>
                  </a:lnTo>
                  <a:lnTo>
                    <a:pt x="11" y="61"/>
                  </a:lnTo>
                  <a:lnTo>
                    <a:pt x="3" y="68"/>
                  </a:lnTo>
                  <a:lnTo>
                    <a:pt x="0" y="73"/>
                  </a:lnTo>
                  <a:lnTo>
                    <a:pt x="0" y="77"/>
                  </a:lnTo>
                  <a:lnTo>
                    <a:pt x="2" y="80"/>
                  </a:lnTo>
                  <a:lnTo>
                    <a:pt x="6" y="83"/>
                  </a:lnTo>
                  <a:lnTo>
                    <a:pt x="2" y="84"/>
                  </a:lnTo>
                  <a:lnTo>
                    <a:pt x="2" y="86"/>
                  </a:lnTo>
                  <a:lnTo>
                    <a:pt x="2" y="88"/>
                  </a:lnTo>
                  <a:lnTo>
                    <a:pt x="8" y="90"/>
                  </a:lnTo>
                  <a:lnTo>
                    <a:pt x="8" y="94"/>
                  </a:lnTo>
                  <a:lnTo>
                    <a:pt x="6" y="95"/>
                  </a:lnTo>
                  <a:lnTo>
                    <a:pt x="6" y="99"/>
                  </a:lnTo>
                  <a:lnTo>
                    <a:pt x="6" y="100"/>
                  </a:lnTo>
                  <a:lnTo>
                    <a:pt x="8" y="103"/>
                  </a:lnTo>
                  <a:lnTo>
                    <a:pt x="13" y="106"/>
                  </a:lnTo>
                  <a:lnTo>
                    <a:pt x="22" y="111"/>
                  </a:lnTo>
                  <a:lnTo>
                    <a:pt x="26" y="116"/>
                  </a:lnTo>
                  <a:lnTo>
                    <a:pt x="28" y="122"/>
                  </a:lnTo>
                  <a:lnTo>
                    <a:pt x="34" y="124"/>
                  </a:lnTo>
                  <a:lnTo>
                    <a:pt x="37" y="126"/>
                  </a:lnTo>
                  <a:lnTo>
                    <a:pt x="39" y="128"/>
                  </a:lnTo>
                  <a:lnTo>
                    <a:pt x="40" y="132"/>
                  </a:lnTo>
                  <a:lnTo>
                    <a:pt x="42" y="136"/>
                  </a:lnTo>
                  <a:lnTo>
                    <a:pt x="48" y="139"/>
                  </a:lnTo>
                  <a:lnTo>
                    <a:pt x="52" y="143"/>
                  </a:lnTo>
                  <a:lnTo>
                    <a:pt x="57" y="150"/>
                  </a:lnTo>
                  <a:lnTo>
                    <a:pt x="62" y="159"/>
                  </a:lnTo>
                  <a:lnTo>
                    <a:pt x="65" y="178"/>
                  </a:lnTo>
                  <a:lnTo>
                    <a:pt x="70" y="190"/>
                  </a:lnTo>
                  <a:lnTo>
                    <a:pt x="80" y="205"/>
                  </a:lnTo>
                  <a:lnTo>
                    <a:pt x="89" y="222"/>
                  </a:lnTo>
                  <a:lnTo>
                    <a:pt x="91" y="227"/>
                  </a:lnTo>
                  <a:lnTo>
                    <a:pt x="91" y="234"/>
                  </a:lnTo>
                  <a:lnTo>
                    <a:pt x="88" y="237"/>
                  </a:lnTo>
                  <a:lnTo>
                    <a:pt x="93" y="242"/>
                  </a:lnTo>
                  <a:lnTo>
                    <a:pt x="99" y="246"/>
                  </a:lnTo>
                  <a:lnTo>
                    <a:pt x="101" y="252"/>
                  </a:lnTo>
                  <a:lnTo>
                    <a:pt x="101" y="256"/>
                  </a:lnTo>
                  <a:lnTo>
                    <a:pt x="104" y="258"/>
                  </a:lnTo>
                  <a:lnTo>
                    <a:pt x="112" y="262"/>
                  </a:lnTo>
                  <a:lnTo>
                    <a:pt x="120" y="266"/>
                  </a:lnTo>
                  <a:lnTo>
                    <a:pt x="122" y="269"/>
                  </a:lnTo>
                  <a:lnTo>
                    <a:pt x="127" y="272"/>
                  </a:lnTo>
                  <a:lnTo>
                    <a:pt x="150" y="284"/>
                  </a:lnTo>
                  <a:lnTo>
                    <a:pt x="161" y="291"/>
                  </a:lnTo>
                  <a:lnTo>
                    <a:pt x="172" y="300"/>
                  </a:lnTo>
                  <a:lnTo>
                    <a:pt x="174" y="299"/>
                  </a:lnTo>
                  <a:lnTo>
                    <a:pt x="179" y="294"/>
                  </a:lnTo>
                  <a:lnTo>
                    <a:pt x="181" y="291"/>
                  </a:lnTo>
                  <a:lnTo>
                    <a:pt x="184" y="290"/>
                  </a:lnTo>
                  <a:lnTo>
                    <a:pt x="187" y="287"/>
                  </a:lnTo>
                  <a:lnTo>
                    <a:pt x="197" y="273"/>
                  </a:lnTo>
                  <a:lnTo>
                    <a:pt x="198" y="271"/>
                  </a:lnTo>
                  <a:lnTo>
                    <a:pt x="197" y="268"/>
                  </a:lnTo>
                  <a:lnTo>
                    <a:pt x="185" y="265"/>
                  </a:lnTo>
                  <a:lnTo>
                    <a:pt x="189" y="260"/>
                  </a:lnTo>
                  <a:lnTo>
                    <a:pt x="187" y="258"/>
                  </a:lnTo>
                  <a:lnTo>
                    <a:pt x="185" y="257"/>
                  </a:lnTo>
                  <a:lnTo>
                    <a:pt x="189" y="257"/>
                  </a:lnTo>
                  <a:lnTo>
                    <a:pt x="195" y="260"/>
                  </a:lnTo>
                  <a:lnTo>
                    <a:pt x="193" y="256"/>
                  </a:lnTo>
                  <a:lnTo>
                    <a:pt x="192" y="254"/>
                  </a:lnTo>
                  <a:lnTo>
                    <a:pt x="193" y="252"/>
                  </a:lnTo>
                  <a:lnTo>
                    <a:pt x="193" y="250"/>
                  </a:lnTo>
                  <a:lnTo>
                    <a:pt x="189" y="242"/>
                  </a:lnTo>
                  <a:lnTo>
                    <a:pt x="189" y="238"/>
                  </a:lnTo>
                  <a:lnTo>
                    <a:pt x="189" y="235"/>
                  </a:lnTo>
                  <a:lnTo>
                    <a:pt x="192" y="231"/>
                  </a:lnTo>
                  <a:lnTo>
                    <a:pt x="195" y="220"/>
                  </a:lnTo>
                  <a:lnTo>
                    <a:pt x="184" y="202"/>
                  </a:lnTo>
                  <a:lnTo>
                    <a:pt x="167" y="198"/>
                  </a:lnTo>
                  <a:lnTo>
                    <a:pt x="169" y="156"/>
                  </a:lnTo>
                  <a:lnTo>
                    <a:pt x="169" y="154"/>
                  </a:lnTo>
                  <a:lnTo>
                    <a:pt x="167" y="154"/>
                  </a:lnTo>
                  <a:lnTo>
                    <a:pt x="155" y="159"/>
                  </a:lnTo>
                  <a:lnTo>
                    <a:pt x="140" y="159"/>
                  </a:lnTo>
                  <a:lnTo>
                    <a:pt x="138" y="158"/>
                  </a:lnTo>
                  <a:lnTo>
                    <a:pt x="135" y="154"/>
                  </a:lnTo>
                  <a:lnTo>
                    <a:pt x="135" y="151"/>
                  </a:lnTo>
                  <a:lnTo>
                    <a:pt x="132" y="150"/>
                  </a:lnTo>
                  <a:lnTo>
                    <a:pt x="129" y="147"/>
                  </a:lnTo>
                  <a:lnTo>
                    <a:pt x="125" y="144"/>
                  </a:lnTo>
                  <a:lnTo>
                    <a:pt x="122" y="143"/>
                  </a:lnTo>
                  <a:lnTo>
                    <a:pt x="119" y="139"/>
                  </a:lnTo>
                  <a:lnTo>
                    <a:pt x="115" y="137"/>
                  </a:lnTo>
                  <a:lnTo>
                    <a:pt x="117" y="132"/>
                  </a:lnTo>
                  <a:lnTo>
                    <a:pt x="117" y="128"/>
                  </a:lnTo>
                  <a:lnTo>
                    <a:pt x="117" y="125"/>
                  </a:lnTo>
                  <a:lnTo>
                    <a:pt x="115" y="124"/>
                  </a:lnTo>
                  <a:lnTo>
                    <a:pt x="114" y="122"/>
                  </a:lnTo>
                  <a:lnTo>
                    <a:pt x="114" y="121"/>
                  </a:lnTo>
                  <a:lnTo>
                    <a:pt x="112" y="114"/>
                  </a:lnTo>
                  <a:lnTo>
                    <a:pt x="114" y="113"/>
                  </a:lnTo>
                  <a:lnTo>
                    <a:pt x="115" y="113"/>
                  </a:lnTo>
                  <a:lnTo>
                    <a:pt x="119" y="114"/>
                  </a:lnTo>
                  <a:lnTo>
                    <a:pt x="119" y="106"/>
                  </a:lnTo>
                  <a:lnTo>
                    <a:pt x="120" y="102"/>
                  </a:lnTo>
                  <a:lnTo>
                    <a:pt x="125" y="96"/>
                  </a:lnTo>
                  <a:lnTo>
                    <a:pt x="127" y="91"/>
                  </a:lnTo>
                  <a:lnTo>
                    <a:pt x="129" y="86"/>
                  </a:lnTo>
                  <a:lnTo>
                    <a:pt x="130" y="83"/>
                  </a:lnTo>
                  <a:lnTo>
                    <a:pt x="133" y="82"/>
                  </a:lnTo>
                  <a:lnTo>
                    <a:pt x="143" y="77"/>
                  </a:lnTo>
                  <a:lnTo>
                    <a:pt x="145" y="76"/>
                  </a:lnTo>
                  <a:lnTo>
                    <a:pt x="148" y="73"/>
                  </a:lnTo>
                  <a:lnTo>
                    <a:pt x="156" y="72"/>
                  </a:lnTo>
                  <a:lnTo>
                    <a:pt x="163" y="70"/>
                  </a:lnTo>
                  <a:lnTo>
                    <a:pt x="169" y="70"/>
                  </a:lnTo>
                  <a:lnTo>
                    <a:pt x="172" y="70"/>
                  </a:lnTo>
                  <a:lnTo>
                    <a:pt x="174" y="69"/>
                  </a:lnTo>
                  <a:lnTo>
                    <a:pt x="174" y="66"/>
                  </a:lnTo>
                  <a:lnTo>
                    <a:pt x="169" y="62"/>
                  </a:lnTo>
                  <a:lnTo>
                    <a:pt x="161" y="62"/>
                  </a:lnTo>
                  <a:lnTo>
                    <a:pt x="179" y="36"/>
                  </a:lnTo>
                  <a:lnTo>
                    <a:pt x="176" y="35"/>
                  </a:lnTo>
                  <a:lnTo>
                    <a:pt x="172" y="34"/>
                  </a:lnTo>
                  <a:lnTo>
                    <a:pt x="171" y="32"/>
                  </a:lnTo>
                  <a:lnTo>
                    <a:pt x="163" y="32"/>
                  </a:lnTo>
                  <a:lnTo>
                    <a:pt x="158" y="28"/>
                  </a:lnTo>
                  <a:lnTo>
                    <a:pt x="156" y="28"/>
                  </a:lnTo>
                  <a:lnTo>
                    <a:pt x="150" y="27"/>
                  </a:lnTo>
                  <a:lnTo>
                    <a:pt x="146" y="27"/>
                  </a:lnTo>
                  <a:lnTo>
                    <a:pt x="145" y="32"/>
                  </a:lnTo>
                  <a:lnTo>
                    <a:pt x="141" y="30"/>
                  </a:lnTo>
                  <a:lnTo>
                    <a:pt x="135" y="30"/>
                  </a:lnTo>
                  <a:lnTo>
                    <a:pt x="133" y="28"/>
                  </a:lnTo>
                  <a:lnTo>
                    <a:pt x="132" y="27"/>
                  </a:lnTo>
                  <a:lnTo>
                    <a:pt x="130" y="24"/>
                  </a:lnTo>
                  <a:lnTo>
                    <a:pt x="130" y="19"/>
                  </a:lnTo>
                  <a:lnTo>
                    <a:pt x="120" y="19"/>
                  </a:lnTo>
                  <a:lnTo>
                    <a:pt x="117" y="18"/>
                  </a:lnTo>
                  <a:lnTo>
                    <a:pt x="114" y="15"/>
                  </a:lnTo>
                  <a:lnTo>
                    <a:pt x="114" y="13"/>
                  </a:lnTo>
                  <a:lnTo>
                    <a:pt x="112" y="12"/>
                  </a:lnTo>
                  <a:lnTo>
                    <a:pt x="112" y="8"/>
                  </a:lnTo>
                  <a:lnTo>
                    <a:pt x="107" y="6"/>
                  </a:lnTo>
                  <a:lnTo>
                    <a:pt x="106" y="5"/>
                  </a:lnTo>
                  <a:lnTo>
                    <a:pt x="104" y="4"/>
                  </a:lnTo>
                  <a:lnTo>
                    <a:pt x="103" y="2"/>
                  </a:lnTo>
                  <a:lnTo>
                    <a:pt x="103" y="0"/>
                  </a:lnTo>
                  <a:lnTo>
                    <a:pt x="91" y="0"/>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44" name="Freeform 20"/>
            <p:cNvSpPr>
              <a:spLocks noEditPoints="1"/>
            </p:cNvSpPr>
            <p:nvPr/>
          </p:nvSpPr>
          <p:spPr bwMode="auto">
            <a:xfrm>
              <a:off x="1758" y="2583"/>
              <a:ext cx="206" cy="308"/>
            </a:xfrm>
            <a:custGeom>
              <a:avLst/>
              <a:gdLst/>
              <a:ahLst/>
              <a:cxnLst>
                <a:cxn ang="0">
                  <a:pos x="247" y="74"/>
                </a:cxn>
                <a:cxn ang="0">
                  <a:pos x="208" y="117"/>
                </a:cxn>
                <a:cxn ang="0">
                  <a:pos x="103" y="215"/>
                </a:cxn>
                <a:cxn ang="0">
                  <a:pos x="59" y="190"/>
                </a:cxn>
                <a:cxn ang="0">
                  <a:pos x="28" y="179"/>
                </a:cxn>
                <a:cxn ang="0">
                  <a:pos x="15" y="196"/>
                </a:cxn>
                <a:cxn ang="0">
                  <a:pos x="21" y="219"/>
                </a:cxn>
                <a:cxn ang="0">
                  <a:pos x="33" y="257"/>
                </a:cxn>
                <a:cxn ang="0">
                  <a:pos x="85" y="313"/>
                </a:cxn>
                <a:cxn ang="0">
                  <a:pos x="134" y="348"/>
                </a:cxn>
                <a:cxn ang="0">
                  <a:pos x="190" y="480"/>
                </a:cxn>
                <a:cxn ang="0">
                  <a:pos x="246" y="609"/>
                </a:cxn>
                <a:cxn ang="0">
                  <a:pos x="293" y="658"/>
                </a:cxn>
                <a:cxn ang="0">
                  <a:pos x="434" y="754"/>
                </a:cxn>
                <a:cxn ang="0">
                  <a:pos x="469" y="722"/>
                </a:cxn>
                <a:cxn ang="0">
                  <a:pos x="475" y="665"/>
                </a:cxn>
                <a:cxn ang="0">
                  <a:pos x="487" y="654"/>
                </a:cxn>
                <a:cxn ang="0">
                  <a:pos x="472" y="597"/>
                </a:cxn>
                <a:cxn ang="0">
                  <a:pos x="423" y="399"/>
                </a:cxn>
                <a:cxn ang="0">
                  <a:pos x="348" y="408"/>
                </a:cxn>
                <a:cxn ang="0">
                  <a:pos x="310" y="373"/>
                </a:cxn>
                <a:cxn ang="0">
                  <a:pos x="296" y="328"/>
                </a:cxn>
                <a:cxn ang="0">
                  <a:pos x="297" y="283"/>
                </a:cxn>
                <a:cxn ang="0">
                  <a:pos x="318" y="234"/>
                </a:cxn>
                <a:cxn ang="0">
                  <a:pos x="377" y="184"/>
                </a:cxn>
                <a:cxn ang="0">
                  <a:pos x="438" y="181"/>
                </a:cxn>
                <a:cxn ang="0">
                  <a:pos x="434" y="100"/>
                </a:cxn>
                <a:cxn ang="0">
                  <a:pos x="383" y="85"/>
                </a:cxn>
                <a:cxn ang="0">
                  <a:pos x="337" y="86"/>
                </a:cxn>
                <a:cxn ang="0">
                  <a:pos x="296" y="59"/>
                </a:cxn>
                <a:cxn ang="0">
                  <a:pos x="272" y="32"/>
                </a:cxn>
                <a:cxn ang="0">
                  <a:pos x="273" y="15"/>
                </a:cxn>
                <a:cxn ang="0">
                  <a:pos x="298" y="36"/>
                </a:cxn>
                <a:cxn ang="0">
                  <a:pos x="342" y="70"/>
                </a:cxn>
                <a:cxn ang="0">
                  <a:pos x="363" y="88"/>
                </a:cxn>
                <a:cxn ang="0">
                  <a:pos x="415" y="82"/>
                </a:cxn>
                <a:cxn ang="0">
                  <a:pos x="411" y="157"/>
                </a:cxn>
                <a:cxn ang="0">
                  <a:pos x="415" y="193"/>
                </a:cxn>
                <a:cxn ang="0">
                  <a:pos x="341" y="220"/>
                </a:cxn>
                <a:cxn ang="0">
                  <a:pos x="313" y="294"/>
                </a:cxn>
                <a:cxn ang="0">
                  <a:pos x="301" y="311"/>
                </a:cxn>
                <a:cxn ang="0">
                  <a:pos x="300" y="345"/>
                </a:cxn>
                <a:cxn ang="0">
                  <a:pos x="349" y="379"/>
                </a:cxn>
                <a:cxn ang="0">
                  <a:pos x="424" y="386"/>
                </a:cxn>
                <a:cxn ang="0">
                  <a:pos x="504" y="562"/>
                </a:cxn>
                <a:cxn ang="0">
                  <a:pos x="500" y="638"/>
                </a:cxn>
                <a:cxn ang="0">
                  <a:pos x="480" y="660"/>
                </a:cxn>
                <a:cxn ang="0">
                  <a:pos x="511" y="681"/>
                </a:cxn>
                <a:cxn ang="0">
                  <a:pos x="462" y="749"/>
                </a:cxn>
                <a:cxn ang="0">
                  <a:pos x="307" y="686"/>
                </a:cxn>
                <a:cxn ang="0">
                  <a:pos x="249" y="627"/>
                </a:cxn>
                <a:cxn ang="0">
                  <a:pos x="228" y="579"/>
                </a:cxn>
                <a:cxn ang="0">
                  <a:pos x="144" y="386"/>
                </a:cxn>
                <a:cxn ang="0">
                  <a:pos x="97" y="331"/>
                </a:cxn>
                <a:cxn ang="0">
                  <a:pos x="25" y="274"/>
                </a:cxn>
                <a:cxn ang="0">
                  <a:pos x="27" y="241"/>
                </a:cxn>
                <a:cxn ang="0">
                  <a:pos x="2" y="207"/>
                </a:cxn>
                <a:cxn ang="0">
                  <a:pos x="49" y="172"/>
                </a:cxn>
                <a:cxn ang="0">
                  <a:pos x="45" y="191"/>
                </a:cxn>
                <a:cxn ang="0">
                  <a:pos x="79" y="203"/>
                </a:cxn>
                <a:cxn ang="0">
                  <a:pos x="103" y="195"/>
                </a:cxn>
                <a:cxn ang="0">
                  <a:pos x="225" y="80"/>
                </a:cxn>
                <a:cxn ang="0">
                  <a:pos x="228" y="24"/>
                </a:cxn>
              </a:cxnLst>
              <a:rect l="0" t="0" r="r" b="b"/>
              <a:pathLst>
                <a:path w="513" h="769">
                  <a:moveTo>
                    <a:pt x="236" y="16"/>
                  </a:moveTo>
                  <a:lnTo>
                    <a:pt x="240" y="15"/>
                  </a:lnTo>
                  <a:lnTo>
                    <a:pt x="228" y="22"/>
                  </a:lnTo>
                  <a:lnTo>
                    <a:pt x="228" y="8"/>
                  </a:lnTo>
                  <a:lnTo>
                    <a:pt x="240" y="15"/>
                  </a:lnTo>
                  <a:cubicBezTo>
                    <a:pt x="242" y="16"/>
                    <a:pt x="244" y="18"/>
                    <a:pt x="244" y="21"/>
                  </a:cubicBezTo>
                  <a:lnTo>
                    <a:pt x="248" y="41"/>
                  </a:lnTo>
                  <a:lnTo>
                    <a:pt x="252" y="61"/>
                  </a:lnTo>
                  <a:cubicBezTo>
                    <a:pt x="253" y="63"/>
                    <a:pt x="252" y="65"/>
                    <a:pt x="251" y="67"/>
                  </a:cubicBezTo>
                  <a:lnTo>
                    <a:pt x="247" y="74"/>
                  </a:lnTo>
                  <a:cubicBezTo>
                    <a:pt x="246" y="76"/>
                    <a:pt x="243" y="78"/>
                    <a:pt x="240" y="78"/>
                  </a:cubicBezTo>
                  <a:lnTo>
                    <a:pt x="236" y="78"/>
                  </a:lnTo>
                  <a:lnTo>
                    <a:pt x="244" y="70"/>
                  </a:lnTo>
                  <a:lnTo>
                    <a:pt x="244" y="73"/>
                  </a:lnTo>
                  <a:cubicBezTo>
                    <a:pt x="244" y="74"/>
                    <a:pt x="244" y="75"/>
                    <a:pt x="244" y="76"/>
                  </a:cubicBezTo>
                  <a:lnTo>
                    <a:pt x="240" y="86"/>
                  </a:lnTo>
                  <a:cubicBezTo>
                    <a:pt x="239" y="87"/>
                    <a:pt x="239" y="87"/>
                    <a:pt x="239" y="87"/>
                  </a:cubicBezTo>
                  <a:lnTo>
                    <a:pt x="231" y="101"/>
                  </a:lnTo>
                  <a:cubicBezTo>
                    <a:pt x="230" y="102"/>
                    <a:pt x="229" y="103"/>
                    <a:pt x="228" y="104"/>
                  </a:cubicBezTo>
                  <a:lnTo>
                    <a:pt x="208" y="117"/>
                  </a:lnTo>
                  <a:lnTo>
                    <a:pt x="175" y="135"/>
                  </a:lnTo>
                  <a:lnTo>
                    <a:pt x="154" y="145"/>
                  </a:lnTo>
                  <a:lnTo>
                    <a:pt x="158" y="142"/>
                  </a:lnTo>
                  <a:lnTo>
                    <a:pt x="145" y="162"/>
                  </a:lnTo>
                  <a:lnTo>
                    <a:pt x="133" y="180"/>
                  </a:lnTo>
                  <a:lnTo>
                    <a:pt x="117" y="204"/>
                  </a:lnTo>
                  <a:lnTo>
                    <a:pt x="113" y="210"/>
                  </a:lnTo>
                  <a:cubicBezTo>
                    <a:pt x="112" y="211"/>
                    <a:pt x="111" y="213"/>
                    <a:pt x="109" y="213"/>
                  </a:cubicBezTo>
                  <a:lnTo>
                    <a:pt x="101" y="217"/>
                  </a:lnTo>
                  <a:lnTo>
                    <a:pt x="103" y="215"/>
                  </a:lnTo>
                  <a:lnTo>
                    <a:pt x="95" y="222"/>
                  </a:lnTo>
                  <a:cubicBezTo>
                    <a:pt x="93" y="223"/>
                    <a:pt x="92" y="224"/>
                    <a:pt x="90" y="224"/>
                  </a:cubicBezTo>
                  <a:lnTo>
                    <a:pt x="82" y="224"/>
                  </a:lnTo>
                  <a:cubicBezTo>
                    <a:pt x="80" y="224"/>
                    <a:pt x="78" y="223"/>
                    <a:pt x="77" y="222"/>
                  </a:cubicBezTo>
                  <a:lnTo>
                    <a:pt x="72" y="219"/>
                  </a:lnTo>
                  <a:lnTo>
                    <a:pt x="68" y="215"/>
                  </a:lnTo>
                  <a:cubicBezTo>
                    <a:pt x="67" y="214"/>
                    <a:pt x="66" y="213"/>
                    <a:pt x="66" y="211"/>
                  </a:cubicBezTo>
                  <a:lnTo>
                    <a:pt x="62" y="194"/>
                  </a:lnTo>
                  <a:lnTo>
                    <a:pt x="63" y="196"/>
                  </a:lnTo>
                  <a:lnTo>
                    <a:pt x="59" y="190"/>
                  </a:lnTo>
                  <a:lnTo>
                    <a:pt x="72" y="190"/>
                  </a:lnTo>
                  <a:lnTo>
                    <a:pt x="68" y="196"/>
                  </a:lnTo>
                  <a:lnTo>
                    <a:pt x="64" y="203"/>
                  </a:lnTo>
                  <a:cubicBezTo>
                    <a:pt x="63" y="206"/>
                    <a:pt x="60" y="207"/>
                    <a:pt x="57" y="207"/>
                  </a:cubicBezTo>
                  <a:lnTo>
                    <a:pt x="45" y="207"/>
                  </a:lnTo>
                  <a:lnTo>
                    <a:pt x="41" y="207"/>
                  </a:lnTo>
                  <a:cubicBezTo>
                    <a:pt x="38" y="207"/>
                    <a:pt x="36" y="206"/>
                    <a:pt x="34" y="203"/>
                  </a:cubicBezTo>
                  <a:lnTo>
                    <a:pt x="30" y="196"/>
                  </a:lnTo>
                  <a:lnTo>
                    <a:pt x="26" y="190"/>
                  </a:lnTo>
                  <a:cubicBezTo>
                    <a:pt x="24" y="186"/>
                    <a:pt x="25" y="182"/>
                    <a:pt x="28" y="179"/>
                  </a:cubicBezTo>
                  <a:lnTo>
                    <a:pt x="40" y="169"/>
                  </a:lnTo>
                  <a:lnTo>
                    <a:pt x="40" y="181"/>
                  </a:lnTo>
                  <a:lnTo>
                    <a:pt x="36" y="178"/>
                  </a:lnTo>
                  <a:cubicBezTo>
                    <a:pt x="34" y="176"/>
                    <a:pt x="33" y="174"/>
                    <a:pt x="33" y="172"/>
                  </a:cubicBezTo>
                  <a:lnTo>
                    <a:pt x="33" y="158"/>
                  </a:lnTo>
                  <a:lnTo>
                    <a:pt x="46" y="164"/>
                  </a:lnTo>
                  <a:lnTo>
                    <a:pt x="42" y="168"/>
                  </a:lnTo>
                  <a:lnTo>
                    <a:pt x="22" y="185"/>
                  </a:lnTo>
                  <a:lnTo>
                    <a:pt x="23" y="183"/>
                  </a:lnTo>
                  <a:lnTo>
                    <a:pt x="15" y="196"/>
                  </a:lnTo>
                  <a:lnTo>
                    <a:pt x="16" y="192"/>
                  </a:lnTo>
                  <a:lnTo>
                    <a:pt x="16" y="202"/>
                  </a:lnTo>
                  <a:lnTo>
                    <a:pt x="15" y="198"/>
                  </a:lnTo>
                  <a:lnTo>
                    <a:pt x="19" y="205"/>
                  </a:lnTo>
                  <a:lnTo>
                    <a:pt x="16" y="202"/>
                  </a:lnTo>
                  <a:lnTo>
                    <a:pt x="29" y="209"/>
                  </a:lnTo>
                  <a:cubicBezTo>
                    <a:pt x="31" y="211"/>
                    <a:pt x="33" y="214"/>
                    <a:pt x="33" y="217"/>
                  </a:cubicBezTo>
                  <a:cubicBezTo>
                    <a:pt x="32" y="220"/>
                    <a:pt x="30" y="223"/>
                    <a:pt x="27" y="224"/>
                  </a:cubicBezTo>
                  <a:lnTo>
                    <a:pt x="15" y="227"/>
                  </a:lnTo>
                  <a:lnTo>
                    <a:pt x="21" y="219"/>
                  </a:lnTo>
                  <a:lnTo>
                    <a:pt x="21" y="223"/>
                  </a:lnTo>
                  <a:lnTo>
                    <a:pt x="21" y="230"/>
                  </a:lnTo>
                  <a:lnTo>
                    <a:pt x="14" y="222"/>
                  </a:lnTo>
                  <a:lnTo>
                    <a:pt x="30" y="225"/>
                  </a:lnTo>
                  <a:cubicBezTo>
                    <a:pt x="34" y="226"/>
                    <a:pt x="37" y="229"/>
                    <a:pt x="37" y="233"/>
                  </a:cubicBezTo>
                  <a:lnTo>
                    <a:pt x="37" y="243"/>
                  </a:lnTo>
                  <a:cubicBezTo>
                    <a:pt x="37" y="246"/>
                    <a:pt x="36" y="248"/>
                    <a:pt x="34" y="249"/>
                  </a:cubicBezTo>
                  <a:lnTo>
                    <a:pt x="30" y="253"/>
                  </a:lnTo>
                  <a:lnTo>
                    <a:pt x="33" y="247"/>
                  </a:lnTo>
                  <a:lnTo>
                    <a:pt x="33" y="257"/>
                  </a:lnTo>
                  <a:lnTo>
                    <a:pt x="33" y="260"/>
                  </a:lnTo>
                  <a:lnTo>
                    <a:pt x="32" y="256"/>
                  </a:lnTo>
                  <a:lnTo>
                    <a:pt x="36" y="263"/>
                  </a:lnTo>
                  <a:lnTo>
                    <a:pt x="33" y="260"/>
                  </a:lnTo>
                  <a:lnTo>
                    <a:pt x="45" y="267"/>
                  </a:lnTo>
                  <a:lnTo>
                    <a:pt x="69" y="280"/>
                  </a:lnTo>
                  <a:cubicBezTo>
                    <a:pt x="70" y="281"/>
                    <a:pt x="71" y="282"/>
                    <a:pt x="72" y="282"/>
                  </a:cubicBezTo>
                  <a:lnTo>
                    <a:pt x="80" y="293"/>
                  </a:lnTo>
                  <a:cubicBezTo>
                    <a:pt x="81" y="294"/>
                    <a:pt x="81" y="295"/>
                    <a:pt x="81" y="296"/>
                  </a:cubicBezTo>
                  <a:lnTo>
                    <a:pt x="85" y="313"/>
                  </a:lnTo>
                  <a:lnTo>
                    <a:pt x="79" y="307"/>
                  </a:lnTo>
                  <a:lnTo>
                    <a:pt x="95" y="310"/>
                  </a:lnTo>
                  <a:cubicBezTo>
                    <a:pt x="97" y="311"/>
                    <a:pt x="98" y="311"/>
                    <a:pt x="99" y="312"/>
                  </a:cubicBezTo>
                  <a:lnTo>
                    <a:pt x="107" y="319"/>
                  </a:lnTo>
                  <a:lnTo>
                    <a:pt x="111" y="322"/>
                  </a:lnTo>
                  <a:cubicBezTo>
                    <a:pt x="112" y="323"/>
                    <a:pt x="113" y="324"/>
                    <a:pt x="113" y="325"/>
                  </a:cubicBezTo>
                  <a:lnTo>
                    <a:pt x="118" y="336"/>
                  </a:lnTo>
                  <a:lnTo>
                    <a:pt x="122" y="346"/>
                  </a:lnTo>
                  <a:lnTo>
                    <a:pt x="117" y="341"/>
                  </a:lnTo>
                  <a:lnTo>
                    <a:pt x="134" y="348"/>
                  </a:lnTo>
                  <a:cubicBezTo>
                    <a:pt x="135" y="349"/>
                    <a:pt x="136" y="350"/>
                    <a:pt x="137" y="351"/>
                  </a:cubicBezTo>
                  <a:lnTo>
                    <a:pt x="145" y="361"/>
                  </a:lnTo>
                  <a:lnTo>
                    <a:pt x="157" y="378"/>
                  </a:lnTo>
                  <a:cubicBezTo>
                    <a:pt x="158" y="378"/>
                    <a:pt x="158" y="379"/>
                    <a:pt x="158" y="379"/>
                  </a:cubicBezTo>
                  <a:lnTo>
                    <a:pt x="170" y="403"/>
                  </a:lnTo>
                  <a:cubicBezTo>
                    <a:pt x="170" y="404"/>
                    <a:pt x="171" y="404"/>
                    <a:pt x="171" y="405"/>
                  </a:cubicBezTo>
                  <a:lnTo>
                    <a:pt x="179" y="453"/>
                  </a:lnTo>
                  <a:lnTo>
                    <a:pt x="179" y="451"/>
                  </a:lnTo>
                  <a:lnTo>
                    <a:pt x="191" y="482"/>
                  </a:lnTo>
                  <a:lnTo>
                    <a:pt x="190" y="480"/>
                  </a:lnTo>
                  <a:lnTo>
                    <a:pt x="214" y="518"/>
                  </a:lnTo>
                  <a:lnTo>
                    <a:pt x="239" y="559"/>
                  </a:lnTo>
                  <a:cubicBezTo>
                    <a:pt x="239" y="560"/>
                    <a:pt x="240" y="560"/>
                    <a:pt x="240" y="561"/>
                  </a:cubicBezTo>
                  <a:lnTo>
                    <a:pt x="244" y="574"/>
                  </a:lnTo>
                  <a:cubicBezTo>
                    <a:pt x="244" y="575"/>
                    <a:pt x="244" y="576"/>
                    <a:pt x="244" y="577"/>
                  </a:cubicBezTo>
                  <a:lnTo>
                    <a:pt x="244" y="594"/>
                  </a:lnTo>
                  <a:cubicBezTo>
                    <a:pt x="244" y="596"/>
                    <a:pt x="243" y="598"/>
                    <a:pt x="241" y="600"/>
                  </a:cubicBezTo>
                  <a:lnTo>
                    <a:pt x="233" y="607"/>
                  </a:lnTo>
                  <a:lnTo>
                    <a:pt x="234" y="595"/>
                  </a:lnTo>
                  <a:lnTo>
                    <a:pt x="246" y="609"/>
                  </a:lnTo>
                  <a:lnTo>
                    <a:pt x="244" y="607"/>
                  </a:lnTo>
                  <a:lnTo>
                    <a:pt x="261" y="618"/>
                  </a:lnTo>
                  <a:cubicBezTo>
                    <a:pt x="262" y="619"/>
                    <a:pt x="264" y="620"/>
                    <a:pt x="264" y="622"/>
                  </a:cubicBezTo>
                  <a:lnTo>
                    <a:pt x="268" y="636"/>
                  </a:lnTo>
                  <a:cubicBezTo>
                    <a:pt x="268" y="636"/>
                    <a:pt x="269" y="637"/>
                    <a:pt x="269" y="638"/>
                  </a:cubicBezTo>
                  <a:lnTo>
                    <a:pt x="269" y="648"/>
                  </a:lnTo>
                  <a:lnTo>
                    <a:pt x="266" y="642"/>
                  </a:lnTo>
                  <a:lnTo>
                    <a:pt x="274" y="649"/>
                  </a:lnTo>
                  <a:lnTo>
                    <a:pt x="272" y="648"/>
                  </a:lnTo>
                  <a:lnTo>
                    <a:pt x="293" y="658"/>
                  </a:lnTo>
                  <a:lnTo>
                    <a:pt x="313" y="668"/>
                  </a:lnTo>
                  <a:cubicBezTo>
                    <a:pt x="314" y="669"/>
                    <a:pt x="315" y="670"/>
                    <a:pt x="316" y="671"/>
                  </a:cubicBezTo>
                  <a:lnTo>
                    <a:pt x="320" y="678"/>
                  </a:lnTo>
                  <a:lnTo>
                    <a:pt x="317" y="675"/>
                  </a:lnTo>
                  <a:lnTo>
                    <a:pt x="329" y="682"/>
                  </a:lnTo>
                  <a:lnTo>
                    <a:pt x="386" y="713"/>
                  </a:lnTo>
                  <a:lnTo>
                    <a:pt x="415" y="730"/>
                  </a:lnTo>
                  <a:cubicBezTo>
                    <a:pt x="415" y="730"/>
                    <a:pt x="416" y="730"/>
                    <a:pt x="416" y="731"/>
                  </a:cubicBezTo>
                  <a:lnTo>
                    <a:pt x="445" y="754"/>
                  </a:lnTo>
                  <a:lnTo>
                    <a:pt x="434" y="754"/>
                  </a:lnTo>
                  <a:lnTo>
                    <a:pt x="438" y="751"/>
                  </a:lnTo>
                  <a:lnTo>
                    <a:pt x="438" y="752"/>
                  </a:lnTo>
                  <a:lnTo>
                    <a:pt x="450" y="738"/>
                  </a:lnTo>
                  <a:lnTo>
                    <a:pt x="449" y="739"/>
                  </a:lnTo>
                  <a:lnTo>
                    <a:pt x="453" y="733"/>
                  </a:lnTo>
                  <a:cubicBezTo>
                    <a:pt x="454" y="731"/>
                    <a:pt x="455" y="730"/>
                    <a:pt x="457" y="729"/>
                  </a:cubicBezTo>
                  <a:lnTo>
                    <a:pt x="465" y="726"/>
                  </a:lnTo>
                  <a:lnTo>
                    <a:pt x="463" y="727"/>
                  </a:lnTo>
                  <a:lnTo>
                    <a:pt x="471" y="720"/>
                  </a:lnTo>
                  <a:lnTo>
                    <a:pt x="469" y="722"/>
                  </a:lnTo>
                  <a:lnTo>
                    <a:pt x="494" y="688"/>
                  </a:lnTo>
                  <a:lnTo>
                    <a:pt x="498" y="681"/>
                  </a:lnTo>
                  <a:lnTo>
                    <a:pt x="498" y="690"/>
                  </a:lnTo>
                  <a:lnTo>
                    <a:pt x="494" y="683"/>
                  </a:lnTo>
                  <a:lnTo>
                    <a:pt x="499" y="687"/>
                  </a:lnTo>
                  <a:lnTo>
                    <a:pt x="470" y="680"/>
                  </a:lnTo>
                  <a:cubicBezTo>
                    <a:pt x="468" y="679"/>
                    <a:pt x="466" y="677"/>
                    <a:pt x="465" y="675"/>
                  </a:cubicBezTo>
                  <a:cubicBezTo>
                    <a:pt x="464" y="673"/>
                    <a:pt x="464" y="670"/>
                    <a:pt x="465" y="668"/>
                  </a:cubicBezTo>
                  <a:lnTo>
                    <a:pt x="473" y="654"/>
                  </a:lnTo>
                  <a:lnTo>
                    <a:pt x="475" y="665"/>
                  </a:lnTo>
                  <a:lnTo>
                    <a:pt x="471" y="661"/>
                  </a:lnTo>
                  <a:lnTo>
                    <a:pt x="467" y="658"/>
                  </a:lnTo>
                  <a:cubicBezTo>
                    <a:pt x="464" y="656"/>
                    <a:pt x="463" y="652"/>
                    <a:pt x="464" y="649"/>
                  </a:cubicBezTo>
                  <a:cubicBezTo>
                    <a:pt x="466" y="646"/>
                    <a:pt x="469" y="644"/>
                    <a:pt x="472" y="644"/>
                  </a:cubicBezTo>
                  <a:lnTo>
                    <a:pt x="480" y="644"/>
                  </a:lnTo>
                  <a:cubicBezTo>
                    <a:pt x="481" y="644"/>
                    <a:pt x="482" y="644"/>
                    <a:pt x="483" y="644"/>
                  </a:cubicBezTo>
                  <a:lnTo>
                    <a:pt x="499" y="651"/>
                  </a:lnTo>
                  <a:lnTo>
                    <a:pt x="489" y="661"/>
                  </a:lnTo>
                  <a:lnTo>
                    <a:pt x="485" y="651"/>
                  </a:lnTo>
                  <a:lnTo>
                    <a:pt x="487" y="654"/>
                  </a:lnTo>
                  <a:lnTo>
                    <a:pt x="483" y="651"/>
                  </a:lnTo>
                  <a:cubicBezTo>
                    <a:pt x="480" y="648"/>
                    <a:pt x="479" y="644"/>
                    <a:pt x="481" y="641"/>
                  </a:cubicBezTo>
                  <a:lnTo>
                    <a:pt x="485" y="634"/>
                  </a:lnTo>
                  <a:lnTo>
                    <a:pt x="484" y="638"/>
                  </a:lnTo>
                  <a:lnTo>
                    <a:pt x="484" y="635"/>
                  </a:lnTo>
                  <a:lnTo>
                    <a:pt x="485" y="639"/>
                  </a:lnTo>
                  <a:lnTo>
                    <a:pt x="473" y="618"/>
                  </a:lnTo>
                  <a:cubicBezTo>
                    <a:pt x="472" y="617"/>
                    <a:pt x="472" y="616"/>
                    <a:pt x="472" y="614"/>
                  </a:cubicBezTo>
                  <a:lnTo>
                    <a:pt x="472" y="604"/>
                  </a:lnTo>
                  <a:lnTo>
                    <a:pt x="472" y="597"/>
                  </a:lnTo>
                  <a:cubicBezTo>
                    <a:pt x="472" y="595"/>
                    <a:pt x="473" y="594"/>
                    <a:pt x="474" y="592"/>
                  </a:cubicBezTo>
                  <a:lnTo>
                    <a:pt x="482" y="582"/>
                  </a:lnTo>
                  <a:lnTo>
                    <a:pt x="481" y="585"/>
                  </a:lnTo>
                  <a:lnTo>
                    <a:pt x="489" y="557"/>
                  </a:lnTo>
                  <a:lnTo>
                    <a:pt x="490" y="564"/>
                  </a:lnTo>
                  <a:lnTo>
                    <a:pt x="461" y="520"/>
                  </a:lnTo>
                  <a:lnTo>
                    <a:pt x="466" y="523"/>
                  </a:lnTo>
                  <a:lnTo>
                    <a:pt x="425" y="513"/>
                  </a:lnTo>
                  <a:cubicBezTo>
                    <a:pt x="422" y="512"/>
                    <a:pt x="419" y="509"/>
                    <a:pt x="419" y="505"/>
                  </a:cubicBezTo>
                  <a:lnTo>
                    <a:pt x="423" y="399"/>
                  </a:lnTo>
                  <a:lnTo>
                    <a:pt x="423" y="393"/>
                  </a:lnTo>
                  <a:lnTo>
                    <a:pt x="431" y="401"/>
                  </a:lnTo>
                  <a:lnTo>
                    <a:pt x="427" y="401"/>
                  </a:lnTo>
                  <a:lnTo>
                    <a:pt x="430" y="400"/>
                  </a:lnTo>
                  <a:lnTo>
                    <a:pt x="398" y="414"/>
                  </a:lnTo>
                  <a:cubicBezTo>
                    <a:pt x="397" y="414"/>
                    <a:pt x="396" y="415"/>
                    <a:pt x="395" y="415"/>
                  </a:cubicBezTo>
                  <a:lnTo>
                    <a:pt x="358" y="415"/>
                  </a:lnTo>
                  <a:cubicBezTo>
                    <a:pt x="356" y="415"/>
                    <a:pt x="354" y="414"/>
                    <a:pt x="353" y="413"/>
                  </a:cubicBezTo>
                  <a:lnTo>
                    <a:pt x="349" y="409"/>
                  </a:lnTo>
                  <a:cubicBezTo>
                    <a:pt x="348" y="409"/>
                    <a:pt x="348" y="409"/>
                    <a:pt x="348" y="408"/>
                  </a:cubicBezTo>
                  <a:lnTo>
                    <a:pt x="340" y="398"/>
                  </a:lnTo>
                  <a:cubicBezTo>
                    <a:pt x="339" y="397"/>
                    <a:pt x="338" y="395"/>
                    <a:pt x="338" y="393"/>
                  </a:cubicBezTo>
                  <a:lnTo>
                    <a:pt x="338" y="386"/>
                  </a:lnTo>
                  <a:lnTo>
                    <a:pt x="343" y="394"/>
                  </a:lnTo>
                  <a:lnTo>
                    <a:pt x="335" y="390"/>
                  </a:lnTo>
                  <a:cubicBezTo>
                    <a:pt x="334" y="390"/>
                    <a:pt x="333" y="389"/>
                    <a:pt x="333" y="389"/>
                  </a:cubicBezTo>
                  <a:lnTo>
                    <a:pt x="325" y="382"/>
                  </a:lnTo>
                  <a:lnTo>
                    <a:pt x="316" y="375"/>
                  </a:lnTo>
                  <a:lnTo>
                    <a:pt x="318" y="377"/>
                  </a:lnTo>
                  <a:lnTo>
                    <a:pt x="310" y="373"/>
                  </a:lnTo>
                  <a:cubicBezTo>
                    <a:pt x="309" y="373"/>
                    <a:pt x="308" y="372"/>
                    <a:pt x="307" y="371"/>
                  </a:cubicBezTo>
                  <a:lnTo>
                    <a:pt x="299" y="361"/>
                  </a:lnTo>
                  <a:lnTo>
                    <a:pt x="302" y="363"/>
                  </a:lnTo>
                  <a:lnTo>
                    <a:pt x="294" y="360"/>
                  </a:lnTo>
                  <a:cubicBezTo>
                    <a:pt x="290" y="358"/>
                    <a:pt x="288" y="354"/>
                    <a:pt x="289" y="350"/>
                  </a:cubicBezTo>
                  <a:lnTo>
                    <a:pt x="294" y="336"/>
                  </a:lnTo>
                  <a:lnTo>
                    <a:pt x="293" y="339"/>
                  </a:lnTo>
                  <a:lnTo>
                    <a:pt x="293" y="328"/>
                  </a:lnTo>
                  <a:lnTo>
                    <a:pt x="293" y="322"/>
                  </a:lnTo>
                  <a:lnTo>
                    <a:pt x="296" y="328"/>
                  </a:lnTo>
                  <a:lnTo>
                    <a:pt x="292" y="324"/>
                  </a:lnTo>
                  <a:lnTo>
                    <a:pt x="288" y="321"/>
                  </a:lnTo>
                  <a:cubicBezTo>
                    <a:pt x="286" y="319"/>
                    <a:pt x="285" y="317"/>
                    <a:pt x="285" y="315"/>
                  </a:cubicBezTo>
                  <a:lnTo>
                    <a:pt x="285" y="311"/>
                  </a:lnTo>
                  <a:lnTo>
                    <a:pt x="285" y="313"/>
                  </a:lnTo>
                  <a:lnTo>
                    <a:pt x="281" y="296"/>
                  </a:lnTo>
                  <a:cubicBezTo>
                    <a:pt x="280" y="293"/>
                    <a:pt x="282" y="290"/>
                    <a:pt x="284" y="288"/>
                  </a:cubicBezTo>
                  <a:lnTo>
                    <a:pt x="288" y="285"/>
                  </a:lnTo>
                  <a:cubicBezTo>
                    <a:pt x="289" y="284"/>
                    <a:pt x="291" y="283"/>
                    <a:pt x="293" y="283"/>
                  </a:cubicBezTo>
                  <a:lnTo>
                    <a:pt x="297" y="283"/>
                  </a:lnTo>
                  <a:cubicBezTo>
                    <a:pt x="298" y="283"/>
                    <a:pt x="299" y="283"/>
                    <a:pt x="300" y="284"/>
                  </a:cubicBezTo>
                  <a:lnTo>
                    <a:pt x="308" y="287"/>
                  </a:lnTo>
                  <a:lnTo>
                    <a:pt x="297" y="294"/>
                  </a:lnTo>
                  <a:lnTo>
                    <a:pt x="297" y="274"/>
                  </a:lnTo>
                  <a:cubicBezTo>
                    <a:pt x="297" y="273"/>
                    <a:pt x="297" y="272"/>
                    <a:pt x="298" y="271"/>
                  </a:cubicBezTo>
                  <a:lnTo>
                    <a:pt x="302" y="261"/>
                  </a:lnTo>
                  <a:cubicBezTo>
                    <a:pt x="302" y="260"/>
                    <a:pt x="303" y="259"/>
                    <a:pt x="303" y="258"/>
                  </a:cubicBezTo>
                  <a:lnTo>
                    <a:pt x="316" y="245"/>
                  </a:lnTo>
                  <a:lnTo>
                    <a:pt x="314" y="248"/>
                  </a:lnTo>
                  <a:lnTo>
                    <a:pt x="318" y="234"/>
                  </a:lnTo>
                  <a:lnTo>
                    <a:pt x="322" y="221"/>
                  </a:lnTo>
                  <a:cubicBezTo>
                    <a:pt x="322" y="220"/>
                    <a:pt x="322" y="219"/>
                    <a:pt x="323" y="219"/>
                  </a:cubicBezTo>
                  <a:lnTo>
                    <a:pt x="327" y="212"/>
                  </a:lnTo>
                  <a:cubicBezTo>
                    <a:pt x="328" y="210"/>
                    <a:pt x="329" y="209"/>
                    <a:pt x="331" y="209"/>
                  </a:cubicBezTo>
                  <a:lnTo>
                    <a:pt x="339" y="205"/>
                  </a:lnTo>
                  <a:lnTo>
                    <a:pt x="363" y="195"/>
                  </a:lnTo>
                  <a:lnTo>
                    <a:pt x="361" y="196"/>
                  </a:lnTo>
                  <a:lnTo>
                    <a:pt x="365" y="193"/>
                  </a:lnTo>
                  <a:lnTo>
                    <a:pt x="373" y="186"/>
                  </a:lnTo>
                  <a:cubicBezTo>
                    <a:pt x="374" y="185"/>
                    <a:pt x="376" y="185"/>
                    <a:pt x="377" y="184"/>
                  </a:cubicBezTo>
                  <a:lnTo>
                    <a:pt x="397" y="181"/>
                  </a:lnTo>
                  <a:lnTo>
                    <a:pt x="413" y="178"/>
                  </a:lnTo>
                  <a:cubicBezTo>
                    <a:pt x="414" y="177"/>
                    <a:pt x="414" y="177"/>
                    <a:pt x="415" y="177"/>
                  </a:cubicBezTo>
                  <a:lnTo>
                    <a:pt x="431" y="177"/>
                  </a:lnTo>
                  <a:lnTo>
                    <a:pt x="439" y="177"/>
                  </a:lnTo>
                  <a:lnTo>
                    <a:pt x="434" y="179"/>
                  </a:lnTo>
                  <a:lnTo>
                    <a:pt x="438" y="176"/>
                  </a:lnTo>
                  <a:lnTo>
                    <a:pt x="435" y="182"/>
                  </a:lnTo>
                  <a:lnTo>
                    <a:pt x="435" y="175"/>
                  </a:lnTo>
                  <a:lnTo>
                    <a:pt x="438" y="181"/>
                  </a:lnTo>
                  <a:lnTo>
                    <a:pt x="426" y="171"/>
                  </a:lnTo>
                  <a:lnTo>
                    <a:pt x="431" y="173"/>
                  </a:lnTo>
                  <a:lnTo>
                    <a:pt x="411" y="173"/>
                  </a:lnTo>
                  <a:cubicBezTo>
                    <a:pt x="408" y="173"/>
                    <a:pt x="405" y="171"/>
                    <a:pt x="404" y="169"/>
                  </a:cubicBezTo>
                  <a:cubicBezTo>
                    <a:pt x="402" y="166"/>
                    <a:pt x="403" y="163"/>
                    <a:pt x="404" y="160"/>
                  </a:cubicBezTo>
                  <a:lnTo>
                    <a:pt x="449" y="96"/>
                  </a:lnTo>
                  <a:lnTo>
                    <a:pt x="453" y="108"/>
                  </a:lnTo>
                  <a:lnTo>
                    <a:pt x="444" y="104"/>
                  </a:lnTo>
                  <a:lnTo>
                    <a:pt x="436" y="101"/>
                  </a:lnTo>
                  <a:cubicBezTo>
                    <a:pt x="436" y="101"/>
                    <a:pt x="435" y="100"/>
                    <a:pt x="434" y="100"/>
                  </a:cubicBezTo>
                  <a:lnTo>
                    <a:pt x="430" y="96"/>
                  </a:lnTo>
                  <a:lnTo>
                    <a:pt x="435" y="98"/>
                  </a:lnTo>
                  <a:lnTo>
                    <a:pt x="415" y="98"/>
                  </a:lnTo>
                  <a:cubicBezTo>
                    <a:pt x="413" y="98"/>
                    <a:pt x="411" y="97"/>
                    <a:pt x="410" y="96"/>
                  </a:cubicBezTo>
                  <a:lnTo>
                    <a:pt x="398" y="86"/>
                  </a:lnTo>
                  <a:lnTo>
                    <a:pt x="403" y="88"/>
                  </a:lnTo>
                  <a:lnTo>
                    <a:pt x="399" y="88"/>
                  </a:lnTo>
                  <a:cubicBezTo>
                    <a:pt x="398" y="88"/>
                    <a:pt x="398" y="88"/>
                    <a:pt x="397" y="88"/>
                  </a:cubicBezTo>
                  <a:lnTo>
                    <a:pt x="381" y="84"/>
                  </a:lnTo>
                  <a:lnTo>
                    <a:pt x="383" y="85"/>
                  </a:lnTo>
                  <a:lnTo>
                    <a:pt x="374" y="85"/>
                  </a:lnTo>
                  <a:lnTo>
                    <a:pt x="382" y="79"/>
                  </a:lnTo>
                  <a:lnTo>
                    <a:pt x="378" y="92"/>
                  </a:lnTo>
                  <a:cubicBezTo>
                    <a:pt x="377" y="95"/>
                    <a:pt x="375" y="97"/>
                    <a:pt x="373" y="98"/>
                  </a:cubicBezTo>
                  <a:cubicBezTo>
                    <a:pt x="370" y="99"/>
                    <a:pt x="367" y="98"/>
                    <a:pt x="365" y="96"/>
                  </a:cubicBezTo>
                  <a:lnTo>
                    <a:pt x="357" y="89"/>
                  </a:lnTo>
                  <a:lnTo>
                    <a:pt x="362" y="91"/>
                  </a:lnTo>
                  <a:lnTo>
                    <a:pt x="346" y="91"/>
                  </a:lnTo>
                  <a:cubicBezTo>
                    <a:pt x="344" y="91"/>
                    <a:pt x="342" y="91"/>
                    <a:pt x="341" y="89"/>
                  </a:cubicBezTo>
                  <a:lnTo>
                    <a:pt x="337" y="86"/>
                  </a:lnTo>
                  <a:lnTo>
                    <a:pt x="333" y="83"/>
                  </a:lnTo>
                  <a:cubicBezTo>
                    <a:pt x="332" y="82"/>
                    <a:pt x="331" y="81"/>
                    <a:pt x="331" y="81"/>
                  </a:cubicBezTo>
                  <a:lnTo>
                    <a:pt x="327" y="74"/>
                  </a:lnTo>
                  <a:cubicBezTo>
                    <a:pt x="326" y="73"/>
                    <a:pt x="326" y="71"/>
                    <a:pt x="326" y="70"/>
                  </a:cubicBezTo>
                  <a:lnTo>
                    <a:pt x="326" y="56"/>
                  </a:lnTo>
                  <a:lnTo>
                    <a:pt x="334" y="64"/>
                  </a:lnTo>
                  <a:lnTo>
                    <a:pt x="309" y="64"/>
                  </a:lnTo>
                  <a:cubicBezTo>
                    <a:pt x="308" y="64"/>
                    <a:pt x="307" y="64"/>
                    <a:pt x="306" y="63"/>
                  </a:cubicBezTo>
                  <a:lnTo>
                    <a:pt x="298" y="60"/>
                  </a:lnTo>
                  <a:cubicBezTo>
                    <a:pt x="297" y="60"/>
                    <a:pt x="297" y="59"/>
                    <a:pt x="296" y="59"/>
                  </a:cubicBezTo>
                  <a:lnTo>
                    <a:pt x="288" y="52"/>
                  </a:lnTo>
                  <a:cubicBezTo>
                    <a:pt x="286" y="51"/>
                    <a:pt x="285" y="48"/>
                    <a:pt x="285" y="46"/>
                  </a:cubicBezTo>
                  <a:lnTo>
                    <a:pt x="285" y="42"/>
                  </a:lnTo>
                  <a:lnTo>
                    <a:pt x="288" y="49"/>
                  </a:lnTo>
                  <a:lnTo>
                    <a:pt x="284" y="45"/>
                  </a:lnTo>
                  <a:cubicBezTo>
                    <a:pt x="282" y="44"/>
                    <a:pt x="281" y="41"/>
                    <a:pt x="281" y="39"/>
                  </a:cubicBezTo>
                  <a:lnTo>
                    <a:pt x="281" y="29"/>
                  </a:lnTo>
                  <a:lnTo>
                    <a:pt x="287" y="37"/>
                  </a:lnTo>
                  <a:lnTo>
                    <a:pt x="275" y="33"/>
                  </a:lnTo>
                  <a:cubicBezTo>
                    <a:pt x="274" y="33"/>
                    <a:pt x="273" y="32"/>
                    <a:pt x="272" y="32"/>
                  </a:cubicBezTo>
                  <a:lnTo>
                    <a:pt x="268" y="28"/>
                  </a:lnTo>
                  <a:lnTo>
                    <a:pt x="264" y="25"/>
                  </a:lnTo>
                  <a:lnTo>
                    <a:pt x="259" y="21"/>
                  </a:lnTo>
                  <a:cubicBezTo>
                    <a:pt x="258" y="20"/>
                    <a:pt x="257" y="18"/>
                    <a:pt x="257" y="15"/>
                  </a:cubicBezTo>
                  <a:lnTo>
                    <a:pt x="257" y="8"/>
                  </a:lnTo>
                  <a:lnTo>
                    <a:pt x="265" y="16"/>
                  </a:lnTo>
                  <a:lnTo>
                    <a:pt x="236" y="16"/>
                  </a:lnTo>
                  <a:close/>
                  <a:moveTo>
                    <a:pt x="265" y="0"/>
                  </a:moveTo>
                  <a:cubicBezTo>
                    <a:pt x="269" y="0"/>
                    <a:pt x="273" y="4"/>
                    <a:pt x="273" y="8"/>
                  </a:cubicBezTo>
                  <a:lnTo>
                    <a:pt x="273" y="15"/>
                  </a:lnTo>
                  <a:lnTo>
                    <a:pt x="270" y="9"/>
                  </a:lnTo>
                  <a:lnTo>
                    <a:pt x="274" y="13"/>
                  </a:lnTo>
                  <a:lnTo>
                    <a:pt x="278" y="16"/>
                  </a:lnTo>
                  <a:lnTo>
                    <a:pt x="282" y="19"/>
                  </a:lnTo>
                  <a:lnTo>
                    <a:pt x="279" y="18"/>
                  </a:lnTo>
                  <a:lnTo>
                    <a:pt x="291" y="21"/>
                  </a:lnTo>
                  <a:cubicBezTo>
                    <a:pt x="295" y="22"/>
                    <a:pt x="297" y="25"/>
                    <a:pt x="297" y="29"/>
                  </a:cubicBezTo>
                  <a:lnTo>
                    <a:pt x="297" y="39"/>
                  </a:lnTo>
                  <a:lnTo>
                    <a:pt x="294" y="33"/>
                  </a:lnTo>
                  <a:lnTo>
                    <a:pt x="298" y="36"/>
                  </a:lnTo>
                  <a:cubicBezTo>
                    <a:pt x="300" y="38"/>
                    <a:pt x="301" y="40"/>
                    <a:pt x="301" y="42"/>
                  </a:cubicBezTo>
                  <a:lnTo>
                    <a:pt x="301" y="46"/>
                  </a:lnTo>
                  <a:lnTo>
                    <a:pt x="298" y="40"/>
                  </a:lnTo>
                  <a:lnTo>
                    <a:pt x="306" y="47"/>
                  </a:lnTo>
                  <a:lnTo>
                    <a:pt x="304" y="45"/>
                  </a:lnTo>
                  <a:lnTo>
                    <a:pt x="312" y="49"/>
                  </a:lnTo>
                  <a:lnTo>
                    <a:pt x="309" y="48"/>
                  </a:lnTo>
                  <a:lnTo>
                    <a:pt x="334" y="48"/>
                  </a:lnTo>
                  <a:cubicBezTo>
                    <a:pt x="338" y="48"/>
                    <a:pt x="342" y="52"/>
                    <a:pt x="342" y="56"/>
                  </a:cubicBezTo>
                  <a:lnTo>
                    <a:pt x="342" y="70"/>
                  </a:lnTo>
                  <a:lnTo>
                    <a:pt x="341" y="66"/>
                  </a:lnTo>
                  <a:lnTo>
                    <a:pt x="345" y="72"/>
                  </a:lnTo>
                  <a:lnTo>
                    <a:pt x="343" y="70"/>
                  </a:lnTo>
                  <a:lnTo>
                    <a:pt x="347" y="74"/>
                  </a:lnTo>
                  <a:lnTo>
                    <a:pt x="351" y="77"/>
                  </a:lnTo>
                  <a:lnTo>
                    <a:pt x="346" y="75"/>
                  </a:lnTo>
                  <a:lnTo>
                    <a:pt x="362" y="75"/>
                  </a:lnTo>
                  <a:cubicBezTo>
                    <a:pt x="364" y="75"/>
                    <a:pt x="366" y="76"/>
                    <a:pt x="367" y="77"/>
                  </a:cubicBezTo>
                  <a:lnTo>
                    <a:pt x="375" y="84"/>
                  </a:lnTo>
                  <a:lnTo>
                    <a:pt x="363" y="88"/>
                  </a:lnTo>
                  <a:lnTo>
                    <a:pt x="367" y="74"/>
                  </a:lnTo>
                  <a:cubicBezTo>
                    <a:pt x="368" y="71"/>
                    <a:pt x="371" y="69"/>
                    <a:pt x="374" y="69"/>
                  </a:cubicBezTo>
                  <a:lnTo>
                    <a:pt x="383" y="69"/>
                  </a:lnTo>
                  <a:cubicBezTo>
                    <a:pt x="383" y="69"/>
                    <a:pt x="384" y="69"/>
                    <a:pt x="384" y="69"/>
                  </a:cubicBezTo>
                  <a:lnTo>
                    <a:pt x="400" y="72"/>
                  </a:lnTo>
                  <a:lnTo>
                    <a:pt x="399" y="72"/>
                  </a:lnTo>
                  <a:lnTo>
                    <a:pt x="403" y="72"/>
                  </a:lnTo>
                  <a:cubicBezTo>
                    <a:pt x="405" y="72"/>
                    <a:pt x="407" y="73"/>
                    <a:pt x="408" y="74"/>
                  </a:cubicBezTo>
                  <a:lnTo>
                    <a:pt x="420" y="84"/>
                  </a:lnTo>
                  <a:lnTo>
                    <a:pt x="415" y="82"/>
                  </a:lnTo>
                  <a:lnTo>
                    <a:pt x="435" y="82"/>
                  </a:lnTo>
                  <a:cubicBezTo>
                    <a:pt x="437" y="82"/>
                    <a:pt x="439" y="83"/>
                    <a:pt x="440" y="84"/>
                  </a:cubicBezTo>
                  <a:lnTo>
                    <a:pt x="445" y="87"/>
                  </a:lnTo>
                  <a:lnTo>
                    <a:pt x="443" y="86"/>
                  </a:lnTo>
                  <a:lnTo>
                    <a:pt x="451" y="90"/>
                  </a:lnTo>
                  <a:lnTo>
                    <a:pt x="459" y="93"/>
                  </a:lnTo>
                  <a:cubicBezTo>
                    <a:pt x="461" y="94"/>
                    <a:pt x="463" y="96"/>
                    <a:pt x="463" y="98"/>
                  </a:cubicBezTo>
                  <a:cubicBezTo>
                    <a:pt x="464" y="100"/>
                    <a:pt x="464" y="103"/>
                    <a:pt x="462" y="105"/>
                  </a:cubicBezTo>
                  <a:lnTo>
                    <a:pt x="418" y="170"/>
                  </a:lnTo>
                  <a:lnTo>
                    <a:pt x="411" y="157"/>
                  </a:lnTo>
                  <a:lnTo>
                    <a:pt x="431" y="157"/>
                  </a:lnTo>
                  <a:cubicBezTo>
                    <a:pt x="433" y="157"/>
                    <a:pt x="435" y="158"/>
                    <a:pt x="436" y="159"/>
                  </a:cubicBezTo>
                  <a:lnTo>
                    <a:pt x="449" y="169"/>
                  </a:lnTo>
                  <a:cubicBezTo>
                    <a:pt x="450" y="171"/>
                    <a:pt x="451" y="173"/>
                    <a:pt x="451" y="175"/>
                  </a:cubicBezTo>
                  <a:lnTo>
                    <a:pt x="451" y="182"/>
                  </a:lnTo>
                  <a:cubicBezTo>
                    <a:pt x="451" y="184"/>
                    <a:pt x="450" y="187"/>
                    <a:pt x="449" y="188"/>
                  </a:cubicBezTo>
                  <a:lnTo>
                    <a:pt x="445" y="192"/>
                  </a:lnTo>
                  <a:cubicBezTo>
                    <a:pt x="443" y="193"/>
                    <a:pt x="441" y="193"/>
                    <a:pt x="439" y="193"/>
                  </a:cubicBezTo>
                  <a:lnTo>
                    <a:pt x="431" y="193"/>
                  </a:lnTo>
                  <a:lnTo>
                    <a:pt x="415" y="193"/>
                  </a:lnTo>
                  <a:lnTo>
                    <a:pt x="417" y="193"/>
                  </a:lnTo>
                  <a:lnTo>
                    <a:pt x="400" y="197"/>
                  </a:lnTo>
                  <a:lnTo>
                    <a:pt x="380" y="200"/>
                  </a:lnTo>
                  <a:lnTo>
                    <a:pt x="384" y="198"/>
                  </a:lnTo>
                  <a:lnTo>
                    <a:pt x="375" y="205"/>
                  </a:lnTo>
                  <a:lnTo>
                    <a:pt x="371" y="209"/>
                  </a:lnTo>
                  <a:cubicBezTo>
                    <a:pt x="371" y="209"/>
                    <a:pt x="370" y="209"/>
                    <a:pt x="369" y="210"/>
                  </a:cubicBezTo>
                  <a:lnTo>
                    <a:pt x="345" y="220"/>
                  </a:lnTo>
                  <a:lnTo>
                    <a:pt x="337" y="223"/>
                  </a:lnTo>
                  <a:lnTo>
                    <a:pt x="341" y="220"/>
                  </a:lnTo>
                  <a:lnTo>
                    <a:pt x="337" y="227"/>
                  </a:lnTo>
                  <a:lnTo>
                    <a:pt x="337" y="225"/>
                  </a:lnTo>
                  <a:lnTo>
                    <a:pt x="333" y="239"/>
                  </a:lnTo>
                  <a:lnTo>
                    <a:pt x="329" y="252"/>
                  </a:lnTo>
                  <a:cubicBezTo>
                    <a:pt x="329" y="253"/>
                    <a:pt x="328" y="255"/>
                    <a:pt x="327" y="255"/>
                  </a:cubicBezTo>
                  <a:lnTo>
                    <a:pt x="315" y="269"/>
                  </a:lnTo>
                  <a:lnTo>
                    <a:pt x="317" y="267"/>
                  </a:lnTo>
                  <a:lnTo>
                    <a:pt x="313" y="277"/>
                  </a:lnTo>
                  <a:lnTo>
                    <a:pt x="313" y="274"/>
                  </a:lnTo>
                  <a:lnTo>
                    <a:pt x="313" y="294"/>
                  </a:lnTo>
                  <a:cubicBezTo>
                    <a:pt x="313" y="297"/>
                    <a:pt x="312" y="299"/>
                    <a:pt x="310" y="301"/>
                  </a:cubicBezTo>
                  <a:cubicBezTo>
                    <a:pt x="307" y="302"/>
                    <a:pt x="305" y="303"/>
                    <a:pt x="302" y="302"/>
                  </a:cubicBezTo>
                  <a:lnTo>
                    <a:pt x="294" y="298"/>
                  </a:lnTo>
                  <a:lnTo>
                    <a:pt x="297" y="299"/>
                  </a:lnTo>
                  <a:lnTo>
                    <a:pt x="293" y="299"/>
                  </a:lnTo>
                  <a:lnTo>
                    <a:pt x="298" y="297"/>
                  </a:lnTo>
                  <a:lnTo>
                    <a:pt x="294" y="300"/>
                  </a:lnTo>
                  <a:lnTo>
                    <a:pt x="297" y="292"/>
                  </a:lnTo>
                  <a:lnTo>
                    <a:pt x="301" y="309"/>
                  </a:lnTo>
                  <a:cubicBezTo>
                    <a:pt x="301" y="310"/>
                    <a:pt x="301" y="311"/>
                    <a:pt x="301" y="311"/>
                  </a:cubicBezTo>
                  <a:lnTo>
                    <a:pt x="301" y="315"/>
                  </a:lnTo>
                  <a:lnTo>
                    <a:pt x="298" y="309"/>
                  </a:lnTo>
                  <a:lnTo>
                    <a:pt x="302" y="312"/>
                  </a:lnTo>
                  <a:lnTo>
                    <a:pt x="306" y="315"/>
                  </a:lnTo>
                  <a:cubicBezTo>
                    <a:pt x="308" y="317"/>
                    <a:pt x="309" y="319"/>
                    <a:pt x="309" y="322"/>
                  </a:cubicBezTo>
                  <a:lnTo>
                    <a:pt x="309" y="328"/>
                  </a:lnTo>
                  <a:lnTo>
                    <a:pt x="309" y="339"/>
                  </a:lnTo>
                  <a:cubicBezTo>
                    <a:pt x="309" y="339"/>
                    <a:pt x="309" y="340"/>
                    <a:pt x="309" y="341"/>
                  </a:cubicBezTo>
                  <a:lnTo>
                    <a:pt x="305" y="354"/>
                  </a:lnTo>
                  <a:lnTo>
                    <a:pt x="300" y="345"/>
                  </a:lnTo>
                  <a:lnTo>
                    <a:pt x="308" y="348"/>
                  </a:lnTo>
                  <a:cubicBezTo>
                    <a:pt x="310" y="349"/>
                    <a:pt x="311" y="350"/>
                    <a:pt x="312" y="351"/>
                  </a:cubicBezTo>
                  <a:lnTo>
                    <a:pt x="320" y="361"/>
                  </a:lnTo>
                  <a:lnTo>
                    <a:pt x="316" y="358"/>
                  </a:lnTo>
                  <a:lnTo>
                    <a:pt x="325" y="362"/>
                  </a:lnTo>
                  <a:cubicBezTo>
                    <a:pt x="325" y="362"/>
                    <a:pt x="326" y="362"/>
                    <a:pt x="327" y="363"/>
                  </a:cubicBezTo>
                  <a:lnTo>
                    <a:pt x="335" y="370"/>
                  </a:lnTo>
                  <a:lnTo>
                    <a:pt x="343" y="377"/>
                  </a:lnTo>
                  <a:lnTo>
                    <a:pt x="341" y="375"/>
                  </a:lnTo>
                  <a:lnTo>
                    <a:pt x="349" y="379"/>
                  </a:lnTo>
                  <a:cubicBezTo>
                    <a:pt x="352" y="380"/>
                    <a:pt x="354" y="383"/>
                    <a:pt x="354" y="386"/>
                  </a:cubicBezTo>
                  <a:lnTo>
                    <a:pt x="354" y="393"/>
                  </a:lnTo>
                  <a:lnTo>
                    <a:pt x="352" y="388"/>
                  </a:lnTo>
                  <a:lnTo>
                    <a:pt x="360" y="398"/>
                  </a:lnTo>
                  <a:lnTo>
                    <a:pt x="359" y="397"/>
                  </a:lnTo>
                  <a:lnTo>
                    <a:pt x="363" y="400"/>
                  </a:lnTo>
                  <a:lnTo>
                    <a:pt x="358" y="399"/>
                  </a:lnTo>
                  <a:lnTo>
                    <a:pt x="395" y="399"/>
                  </a:lnTo>
                  <a:lnTo>
                    <a:pt x="392" y="399"/>
                  </a:lnTo>
                  <a:lnTo>
                    <a:pt x="424" y="386"/>
                  </a:lnTo>
                  <a:cubicBezTo>
                    <a:pt x="425" y="385"/>
                    <a:pt x="426" y="385"/>
                    <a:pt x="427" y="385"/>
                  </a:cubicBezTo>
                  <a:lnTo>
                    <a:pt x="431" y="385"/>
                  </a:lnTo>
                  <a:cubicBezTo>
                    <a:pt x="436" y="385"/>
                    <a:pt x="439" y="389"/>
                    <a:pt x="439" y="393"/>
                  </a:cubicBezTo>
                  <a:lnTo>
                    <a:pt x="439" y="400"/>
                  </a:lnTo>
                  <a:lnTo>
                    <a:pt x="435" y="506"/>
                  </a:lnTo>
                  <a:lnTo>
                    <a:pt x="429" y="497"/>
                  </a:lnTo>
                  <a:lnTo>
                    <a:pt x="470" y="508"/>
                  </a:lnTo>
                  <a:cubicBezTo>
                    <a:pt x="472" y="508"/>
                    <a:pt x="474" y="509"/>
                    <a:pt x="475" y="511"/>
                  </a:cubicBezTo>
                  <a:lnTo>
                    <a:pt x="503" y="555"/>
                  </a:lnTo>
                  <a:cubicBezTo>
                    <a:pt x="504" y="557"/>
                    <a:pt x="505" y="560"/>
                    <a:pt x="504" y="562"/>
                  </a:cubicBezTo>
                  <a:lnTo>
                    <a:pt x="496" y="589"/>
                  </a:lnTo>
                  <a:cubicBezTo>
                    <a:pt x="496" y="590"/>
                    <a:pt x="495" y="591"/>
                    <a:pt x="494" y="592"/>
                  </a:cubicBezTo>
                  <a:lnTo>
                    <a:pt x="486" y="602"/>
                  </a:lnTo>
                  <a:lnTo>
                    <a:pt x="488" y="597"/>
                  </a:lnTo>
                  <a:lnTo>
                    <a:pt x="488" y="604"/>
                  </a:lnTo>
                  <a:lnTo>
                    <a:pt x="488" y="614"/>
                  </a:lnTo>
                  <a:lnTo>
                    <a:pt x="487" y="610"/>
                  </a:lnTo>
                  <a:lnTo>
                    <a:pt x="499" y="630"/>
                  </a:lnTo>
                  <a:cubicBezTo>
                    <a:pt x="500" y="632"/>
                    <a:pt x="500" y="633"/>
                    <a:pt x="500" y="635"/>
                  </a:cubicBezTo>
                  <a:lnTo>
                    <a:pt x="500" y="638"/>
                  </a:lnTo>
                  <a:cubicBezTo>
                    <a:pt x="500" y="639"/>
                    <a:pt x="500" y="641"/>
                    <a:pt x="499" y="642"/>
                  </a:cubicBezTo>
                  <a:lnTo>
                    <a:pt x="495" y="649"/>
                  </a:lnTo>
                  <a:lnTo>
                    <a:pt x="493" y="639"/>
                  </a:lnTo>
                  <a:lnTo>
                    <a:pt x="497" y="642"/>
                  </a:lnTo>
                  <a:cubicBezTo>
                    <a:pt x="498" y="643"/>
                    <a:pt x="499" y="644"/>
                    <a:pt x="500" y="645"/>
                  </a:cubicBezTo>
                  <a:lnTo>
                    <a:pt x="504" y="655"/>
                  </a:lnTo>
                  <a:cubicBezTo>
                    <a:pt x="505" y="658"/>
                    <a:pt x="504" y="662"/>
                    <a:pt x="502" y="664"/>
                  </a:cubicBezTo>
                  <a:cubicBezTo>
                    <a:pt x="500" y="666"/>
                    <a:pt x="496" y="667"/>
                    <a:pt x="493" y="666"/>
                  </a:cubicBezTo>
                  <a:lnTo>
                    <a:pt x="477" y="659"/>
                  </a:lnTo>
                  <a:lnTo>
                    <a:pt x="480" y="660"/>
                  </a:lnTo>
                  <a:lnTo>
                    <a:pt x="472" y="660"/>
                  </a:lnTo>
                  <a:lnTo>
                    <a:pt x="477" y="645"/>
                  </a:lnTo>
                  <a:lnTo>
                    <a:pt x="481" y="649"/>
                  </a:lnTo>
                  <a:lnTo>
                    <a:pt x="485" y="652"/>
                  </a:lnTo>
                  <a:cubicBezTo>
                    <a:pt x="488" y="655"/>
                    <a:pt x="489" y="659"/>
                    <a:pt x="487" y="662"/>
                  </a:cubicBezTo>
                  <a:lnTo>
                    <a:pt x="479" y="676"/>
                  </a:lnTo>
                  <a:lnTo>
                    <a:pt x="474" y="664"/>
                  </a:lnTo>
                  <a:lnTo>
                    <a:pt x="502" y="671"/>
                  </a:lnTo>
                  <a:cubicBezTo>
                    <a:pt x="504" y="672"/>
                    <a:pt x="506" y="673"/>
                    <a:pt x="507" y="675"/>
                  </a:cubicBezTo>
                  <a:lnTo>
                    <a:pt x="511" y="681"/>
                  </a:lnTo>
                  <a:cubicBezTo>
                    <a:pt x="513" y="684"/>
                    <a:pt x="513" y="687"/>
                    <a:pt x="511" y="690"/>
                  </a:cubicBezTo>
                  <a:lnTo>
                    <a:pt x="507" y="697"/>
                  </a:lnTo>
                  <a:lnTo>
                    <a:pt x="483" y="731"/>
                  </a:lnTo>
                  <a:cubicBezTo>
                    <a:pt x="482" y="732"/>
                    <a:pt x="482" y="732"/>
                    <a:pt x="481" y="733"/>
                  </a:cubicBezTo>
                  <a:lnTo>
                    <a:pt x="473" y="739"/>
                  </a:lnTo>
                  <a:cubicBezTo>
                    <a:pt x="472" y="740"/>
                    <a:pt x="472" y="740"/>
                    <a:pt x="471" y="741"/>
                  </a:cubicBezTo>
                  <a:lnTo>
                    <a:pt x="463" y="744"/>
                  </a:lnTo>
                  <a:lnTo>
                    <a:pt x="467" y="741"/>
                  </a:lnTo>
                  <a:lnTo>
                    <a:pt x="463" y="748"/>
                  </a:lnTo>
                  <a:cubicBezTo>
                    <a:pt x="462" y="748"/>
                    <a:pt x="462" y="748"/>
                    <a:pt x="462" y="749"/>
                  </a:cubicBezTo>
                  <a:lnTo>
                    <a:pt x="449" y="762"/>
                  </a:lnTo>
                  <a:cubicBezTo>
                    <a:pt x="449" y="763"/>
                    <a:pt x="449" y="763"/>
                    <a:pt x="449" y="763"/>
                  </a:cubicBezTo>
                  <a:lnTo>
                    <a:pt x="445" y="767"/>
                  </a:lnTo>
                  <a:cubicBezTo>
                    <a:pt x="442" y="769"/>
                    <a:pt x="437" y="769"/>
                    <a:pt x="434" y="767"/>
                  </a:cubicBezTo>
                  <a:lnTo>
                    <a:pt x="406" y="743"/>
                  </a:lnTo>
                  <a:lnTo>
                    <a:pt x="407" y="744"/>
                  </a:lnTo>
                  <a:lnTo>
                    <a:pt x="379" y="727"/>
                  </a:lnTo>
                  <a:lnTo>
                    <a:pt x="322" y="696"/>
                  </a:lnTo>
                  <a:lnTo>
                    <a:pt x="309" y="689"/>
                  </a:lnTo>
                  <a:cubicBezTo>
                    <a:pt x="308" y="689"/>
                    <a:pt x="307" y="688"/>
                    <a:pt x="307" y="686"/>
                  </a:cubicBezTo>
                  <a:lnTo>
                    <a:pt x="302" y="680"/>
                  </a:lnTo>
                  <a:lnTo>
                    <a:pt x="306" y="683"/>
                  </a:lnTo>
                  <a:lnTo>
                    <a:pt x="285" y="672"/>
                  </a:lnTo>
                  <a:lnTo>
                    <a:pt x="265" y="662"/>
                  </a:lnTo>
                  <a:cubicBezTo>
                    <a:pt x="265" y="662"/>
                    <a:pt x="264" y="662"/>
                    <a:pt x="264" y="661"/>
                  </a:cubicBezTo>
                  <a:lnTo>
                    <a:pt x="255" y="654"/>
                  </a:lnTo>
                  <a:cubicBezTo>
                    <a:pt x="254" y="653"/>
                    <a:pt x="253" y="651"/>
                    <a:pt x="253" y="648"/>
                  </a:cubicBezTo>
                  <a:lnTo>
                    <a:pt x="253" y="638"/>
                  </a:lnTo>
                  <a:lnTo>
                    <a:pt x="253" y="640"/>
                  </a:lnTo>
                  <a:lnTo>
                    <a:pt x="249" y="627"/>
                  </a:lnTo>
                  <a:lnTo>
                    <a:pt x="252" y="631"/>
                  </a:lnTo>
                  <a:lnTo>
                    <a:pt x="236" y="621"/>
                  </a:lnTo>
                  <a:cubicBezTo>
                    <a:pt x="235" y="621"/>
                    <a:pt x="235" y="620"/>
                    <a:pt x="234" y="619"/>
                  </a:cubicBezTo>
                  <a:lnTo>
                    <a:pt x="222" y="606"/>
                  </a:lnTo>
                  <a:cubicBezTo>
                    <a:pt x="221" y="604"/>
                    <a:pt x="220" y="602"/>
                    <a:pt x="220" y="600"/>
                  </a:cubicBezTo>
                  <a:cubicBezTo>
                    <a:pt x="220" y="598"/>
                    <a:pt x="221" y="596"/>
                    <a:pt x="223" y="594"/>
                  </a:cubicBezTo>
                  <a:lnTo>
                    <a:pt x="231" y="588"/>
                  </a:lnTo>
                  <a:lnTo>
                    <a:pt x="228" y="594"/>
                  </a:lnTo>
                  <a:lnTo>
                    <a:pt x="228" y="577"/>
                  </a:lnTo>
                  <a:lnTo>
                    <a:pt x="228" y="579"/>
                  </a:lnTo>
                  <a:lnTo>
                    <a:pt x="224" y="565"/>
                  </a:lnTo>
                  <a:lnTo>
                    <a:pt x="225" y="567"/>
                  </a:lnTo>
                  <a:lnTo>
                    <a:pt x="201" y="527"/>
                  </a:lnTo>
                  <a:lnTo>
                    <a:pt x="177" y="489"/>
                  </a:lnTo>
                  <a:cubicBezTo>
                    <a:pt x="176" y="489"/>
                    <a:pt x="176" y="488"/>
                    <a:pt x="176" y="488"/>
                  </a:cubicBezTo>
                  <a:lnTo>
                    <a:pt x="164" y="457"/>
                  </a:lnTo>
                  <a:cubicBezTo>
                    <a:pt x="163" y="457"/>
                    <a:pt x="163" y="456"/>
                    <a:pt x="163" y="456"/>
                  </a:cubicBezTo>
                  <a:lnTo>
                    <a:pt x="155" y="408"/>
                  </a:lnTo>
                  <a:lnTo>
                    <a:pt x="156" y="410"/>
                  </a:lnTo>
                  <a:lnTo>
                    <a:pt x="144" y="386"/>
                  </a:lnTo>
                  <a:lnTo>
                    <a:pt x="144" y="387"/>
                  </a:lnTo>
                  <a:lnTo>
                    <a:pt x="132" y="371"/>
                  </a:lnTo>
                  <a:lnTo>
                    <a:pt x="124" y="361"/>
                  </a:lnTo>
                  <a:lnTo>
                    <a:pt x="127" y="363"/>
                  </a:lnTo>
                  <a:lnTo>
                    <a:pt x="111" y="356"/>
                  </a:lnTo>
                  <a:cubicBezTo>
                    <a:pt x="109" y="355"/>
                    <a:pt x="108" y="354"/>
                    <a:pt x="107" y="352"/>
                  </a:cubicBezTo>
                  <a:lnTo>
                    <a:pt x="103" y="341"/>
                  </a:lnTo>
                  <a:lnTo>
                    <a:pt x="99" y="331"/>
                  </a:lnTo>
                  <a:lnTo>
                    <a:pt x="101" y="334"/>
                  </a:lnTo>
                  <a:lnTo>
                    <a:pt x="97" y="331"/>
                  </a:lnTo>
                  <a:lnTo>
                    <a:pt x="89" y="324"/>
                  </a:lnTo>
                  <a:lnTo>
                    <a:pt x="92" y="326"/>
                  </a:lnTo>
                  <a:lnTo>
                    <a:pt x="76" y="323"/>
                  </a:lnTo>
                  <a:cubicBezTo>
                    <a:pt x="73" y="322"/>
                    <a:pt x="71" y="320"/>
                    <a:pt x="70" y="317"/>
                  </a:cubicBezTo>
                  <a:lnTo>
                    <a:pt x="66" y="300"/>
                  </a:lnTo>
                  <a:lnTo>
                    <a:pt x="67" y="303"/>
                  </a:lnTo>
                  <a:lnTo>
                    <a:pt x="59" y="292"/>
                  </a:lnTo>
                  <a:lnTo>
                    <a:pt x="61" y="294"/>
                  </a:lnTo>
                  <a:lnTo>
                    <a:pt x="37" y="281"/>
                  </a:lnTo>
                  <a:lnTo>
                    <a:pt x="25" y="274"/>
                  </a:lnTo>
                  <a:cubicBezTo>
                    <a:pt x="24" y="273"/>
                    <a:pt x="23" y="272"/>
                    <a:pt x="22" y="271"/>
                  </a:cubicBezTo>
                  <a:lnTo>
                    <a:pt x="18" y="264"/>
                  </a:lnTo>
                  <a:cubicBezTo>
                    <a:pt x="17" y="263"/>
                    <a:pt x="17" y="262"/>
                    <a:pt x="17" y="260"/>
                  </a:cubicBezTo>
                  <a:lnTo>
                    <a:pt x="17" y="257"/>
                  </a:lnTo>
                  <a:lnTo>
                    <a:pt x="17" y="247"/>
                  </a:lnTo>
                  <a:cubicBezTo>
                    <a:pt x="17" y="244"/>
                    <a:pt x="18" y="242"/>
                    <a:pt x="20" y="241"/>
                  </a:cubicBezTo>
                  <a:lnTo>
                    <a:pt x="24" y="237"/>
                  </a:lnTo>
                  <a:lnTo>
                    <a:pt x="21" y="243"/>
                  </a:lnTo>
                  <a:lnTo>
                    <a:pt x="21" y="233"/>
                  </a:lnTo>
                  <a:lnTo>
                    <a:pt x="27" y="241"/>
                  </a:lnTo>
                  <a:lnTo>
                    <a:pt x="11" y="237"/>
                  </a:lnTo>
                  <a:cubicBezTo>
                    <a:pt x="7" y="237"/>
                    <a:pt x="5" y="233"/>
                    <a:pt x="5" y="230"/>
                  </a:cubicBezTo>
                  <a:lnTo>
                    <a:pt x="5" y="223"/>
                  </a:lnTo>
                  <a:lnTo>
                    <a:pt x="5" y="219"/>
                  </a:lnTo>
                  <a:cubicBezTo>
                    <a:pt x="5" y="216"/>
                    <a:pt x="7" y="213"/>
                    <a:pt x="10" y="212"/>
                  </a:cubicBezTo>
                  <a:lnTo>
                    <a:pt x="23" y="208"/>
                  </a:lnTo>
                  <a:lnTo>
                    <a:pt x="21" y="223"/>
                  </a:lnTo>
                  <a:lnTo>
                    <a:pt x="9" y="216"/>
                  </a:lnTo>
                  <a:cubicBezTo>
                    <a:pt x="7" y="216"/>
                    <a:pt x="6" y="215"/>
                    <a:pt x="6" y="213"/>
                  </a:cubicBezTo>
                  <a:lnTo>
                    <a:pt x="2" y="207"/>
                  </a:lnTo>
                  <a:cubicBezTo>
                    <a:pt x="1" y="205"/>
                    <a:pt x="0" y="204"/>
                    <a:pt x="0" y="202"/>
                  </a:cubicBezTo>
                  <a:lnTo>
                    <a:pt x="0" y="192"/>
                  </a:lnTo>
                  <a:cubicBezTo>
                    <a:pt x="0" y="191"/>
                    <a:pt x="1" y="189"/>
                    <a:pt x="2" y="188"/>
                  </a:cubicBezTo>
                  <a:lnTo>
                    <a:pt x="10" y="174"/>
                  </a:lnTo>
                  <a:cubicBezTo>
                    <a:pt x="10" y="174"/>
                    <a:pt x="11" y="173"/>
                    <a:pt x="11" y="172"/>
                  </a:cubicBezTo>
                  <a:lnTo>
                    <a:pt x="32" y="155"/>
                  </a:lnTo>
                  <a:lnTo>
                    <a:pt x="36" y="152"/>
                  </a:lnTo>
                  <a:cubicBezTo>
                    <a:pt x="38" y="150"/>
                    <a:pt x="42" y="150"/>
                    <a:pt x="44" y="151"/>
                  </a:cubicBezTo>
                  <a:cubicBezTo>
                    <a:pt x="47" y="152"/>
                    <a:pt x="49" y="155"/>
                    <a:pt x="49" y="158"/>
                  </a:cubicBezTo>
                  <a:lnTo>
                    <a:pt x="49" y="172"/>
                  </a:lnTo>
                  <a:lnTo>
                    <a:pt x="46" y="166"/>
                  </a:lnTo>
                  <a:lnTo>
                    <a:pt x="50" y="169"/>
                  </a:lnTo>
                  <a:cubicBezTo>
                    <a:pt x="52" y="171"/>
                    <a:pt x="53" y="173"/>
                    <a:pt x="53" y="175"/>
                  </a:cubicBezTo>
                  <a:cubicBezTo>
                    <a:pt x="53" y="178"/>
                    <a:pt x="52" y="180"/>
                    <a:pt x="50" y="181"/>
                  </a:cubicBezTo>
                  <a:lnTo>
                    <a:pt x="38" y="192"/>
                  </a:lnTo>
                  <a:lnTo>
                    <a:pt x="40" y="181"/>
                  </a:lnTo>
                  <a:lnTo>
                    <a:pt x="44" y="188"/>
                  </a:lnTo>
                  <a:lnTo>
                    <a:pt x="48" y="195"/>
                  </a:lnTo>
                  <a:lnTo>
                    <a:pt x="41" y="191"/>
                  </a:lnTo>
                  <a:lnTo>
                    <a:pt x="45" y="191"/>
                  </a:lnTo>
                  <a:lnTo>
                    <a:pt x="57" y="191"/>
                  </a:lnTo>
                  <a:lnTo>
                    <a:pt x="50" y="195"/>
                  </a:lnTo>
                  <a:lnTo>
                    <a:pt x="54" y="188"/>
                  </a:lnTo>
                  <a:lnTo>
                    <a:pt x="59" y="181"/>
                  </a:lnTo>
                  <a:cubicBezTo>
                    <a:pt x="60" y="179"/>
                    <a:pt x="63" y="177"/>
                    <a:pt x="65" y="177"/>
                  </a:cubicBezTo>
                  <a:cubicBezTo>
                    <a:pt x="68" y="177"/>
                    <a:pt x="71" y="179"/>
                    <a:pt x="72" y="181"/>
                  </a:cubicBezTo>
                  <a:lnTo>
                    <a:pt x="76" y="188"/>
                  </a:lnTo>
                  <a:cubicBezTo>
                    <a:pt x="77" y="189"/>
                    <a:pt x="77" y="190"/>
                    <a:pt x="77" y="190"/>
                  </a:cubicBezTo>
                  <a:lnTo>
                    <a:pt x="81" y="207"/>
                  </a:lnTo>
                  <a:lnTo>
                    <a:pt x="79" y="203"/>
                  </a:lnTo>
                  <a:lnTo>
                    <a:pt x="83" y="206"/>
                  </a:lnTo>
                  <a:lnTo>
                    <a:pt x="87" y="210"/>
                  </a:lnTo>
                  <a:lnTo>
                    <a:pt x="82" y="208"/>
                  </a:lnTo>
                  <a:lnTo>
                    <a:pt x="90" y="208"/>
                  </a:lnTo>
                  <a:lnTo>
                    <a:pt x="85" y="210"/>
                  </a:lnTo>
                  <a:lnTo>
                    <a:pt x="93" y="203"/>
                  </a:lnTo>
                  <a:cubicBezTo>
                    <a:pt x="93" y="203"/>
                    <a:pt x="94" y="202"/>
                    <a:pt x="95" y="202"/>
                  </a:cubicBezTo>
                  <a:lnTo>
                    <a:pt x="103" y="198"/>
                  </a:lnTo>
                  <a:lnTo>
                    <a:pt x="99" y="202"/>
                  </a:lnTo>
                  <a:lnTo>
                    <a:pt x="103" y="195"/>
                  </a:lnTo>
                  <a:lnTo>
                    <a:pt x="120" y="171"/>
                  </a:lnTo>
                  <a:lnTo>
                    <a:pt x="132" y="154"/>
                  </a:lnTo>
                  <a:lnTo>
                    <a:pt x="144" y="134"/>
                  </a:lnTo>
                  <a:cubicBezTo>
                    <a:pt x="145" y="132"/>
                    <a:pt x="146" y="131"/>
                    <a:pt x="147" y="131"/>
                  </a:cubicBezTo>
                  <a:lnTo>
                    <a:pt x="167" y="120"/>
                  </a:lnTo>
                  <a:lnTo>
                    <a:pt x="199" y="104"/>
                  </a:lnTo>
                  <a:lnTo>
                    <a:pt x="219" y="90"/>
                  </a:lnTo>
                  <a:lnTo>
                    <a:pt x="217" y="93"/>
                  </a:lnTo>
                  <a:lnTo>
                    <a:pt x="225" y="79"/>
                  </a:lnTo>
                  <a:lnTo>
                    <a:pt x="225" y="80"/>
                  </a:lnTo>
                  <a:lnTo>
                    <a:pt x="229" y="70"/>
                  </a:lnTo>
                  <a:lnTo>
                    <a:pt x="228" y="73"/>
                  </a:lnTo>
                  <a:lnTo>
                    <a:pt x="228" y="70"/>
                  </a:lnTo>
                  <a:cubicBezTo>
                    <a:pt x="228" y="65"/>
                    <a:pt x="232" y="62"/>
                    <a:pt x="236" y="62"/>
                  </a:cubicBezTo>
                  <a:lnTo>
                    <a:pt x="240" y="62"/>
                  </a:lnTo>
                  <a:lnTo>
                    <a:pt x="233" y="66"/>
                  </a:lnTo>
                  <a:lnTo>
                    <a:pt x="237" y="59"/>
                  </a:lnTo>
                  <a:lnTo>
                    <a:pt x="236" y="64"/>
                  </a:lnTo>
                  <a:lnTo>
                    <a:pt x="232" y="44"/>
                  </a:lnTo>
                  <a:lnTo>
                    <a:pt x="228" y="24"/>
                  </a:lnTo>
                  <a:lnTo>
                    <a:pt x="232" y="29"/>
                  </a:lnTo>
                  <a:lnTo>
                    <a:pt x="220" y="22"/>
                  </a:lnTo>
                  <a:cubicBezTo>
                    <a:pt x="218" y="21"/>
                    <a:pt x="216" y="18"/>
                    <a:pt x="216" y="15"/>
                  </a:cubicBezTo>
                  <a:cubicBezTo>
                    <a:pt x="216" y="12"/>
                    <a:pt x="218" y="10"/>
                    <a:pt x="220" y="8"/>
                  </a:cubicBezTo>
                  <a:lnTo>
                    <a:pt x="232" y="1"/>
                  </a:lnTo>
                  <a:cubicBezTo>
                    <a:pt x="233" y="1"/>
                    <a:pt x="235" y="0"/>
                    <a:pt x="236" y="0"/>
                  </a:cubicBezTo>
                  <a:lnTo>
                    <a:pt x="265" y="0"/>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45" name="Freeform 21"/>
            <p:cNvSpPr>
              <a:spLocks/>
            </p:cNvSpPr>
            <p:nvPr/>
          </p:nvSpPr>
          <p:spPr bwMode="auto">
            <a:xfrm>
              <a:off x="2069" y="2907"/>
              <a:ext cx="128" cy="147"/>
            </a:xfrm>
            <a:custGeom>
              <a:avLst/>
              <a:gdLst/>
              <a:ahLst/>
              <a:cxnLst>
                <a:cxn ang="0">
                  <a:pos x="59" y="2"/>
                </a:cxn>
                <a:cxn ang="0">
                  <a:pos x="24" y="1"/>
                </a:cxn>
                <a:cxn ang="0">
                  <a:pos x="16" y="14"/>
                </a:cxn>
                <a:cxn ang="0">
                  <a:pos x="10" y="23"/>
                </a:cxn>
                <a:cxn ang="0">
                  <a:pos x="0" y="48"/>
                </a:cxn>
                <a:cxn ang="0">
                  <a:pos x="13" y="59"/>
                </a:cxn>
                <a:cxn ang="0">
                  <a:pos x="18" y="66"/>
                </a:cxn>
                <a:cxn ang="0">
                  <a:pos x="22" y="67"/>
                </a:cxn>
                <a:cxn ang="0">
                  <a:pos x="26" y="71"/>
                </a:cxn>
                <a:cxn ang="0">
                  <a:pos x="32" y="81"/>
                </a:cxn>
                <a:cxn ang="0">
                  <a:pos x="37" y="83"/>
                </a:cxn>
                <a:cxn ang="0">
                  <a:pos x="43" y="89"/>
                </a:cxn>
                <a:cxn ang="0">
                  <a:pos x="50" y="92"/>
                </a:cxn>
                <a:cxn ang="0">
                  <a:pos x="54" y="92"/>
                </a:cxn>
                <a:cxn ang="0">
                  <a:pos x="61" y="98"/>
                </a:cxn>
                <a:cxn ang="0">
                  <a:pos x="69" y="105"/>
                </a:cxn>
                <a:cxn ang="0">
                  <a:pos x="74" y="109"/>
                </a:cxn>
                <a:cxn ang="0">
                  <a:pos x="72" y="118"/>
                </a:cxn>
                <a:cxn ang="0">
                  <a:pos x="64" y="131"/>
                </a:cxn>
                <a:cxn ang="0">
                  <a:pos x="59" y="142"/>
                </a:cxn>
                <a:cxn ang="0">
                  <a:pos x="70" y="142"/>
                </a:cxn>
                <a:cxn ang="0">
                  <a:pos x="82" y="146"/>
                </a:cxn>
                <a:cxn ang="0">
                  <a:pos x="94" y="146"/>
                </a:cxn>
                <a:cxn ang="0">
                  <a:pos x="107" y="147"/>
                </a:cxn>
                <a:cxn ang="0">
                  <a:pos x="110" y="146"/>
                </a:cxn>
                <a:cxn ang="0">
                  <a:pos x="114" y="137"/>
                </a:cxn>
                <a:cxn ang="0">
                  <a:pos x="122" y="131"/>
                </a:cxn>
                <a:cxn ang="0">
                  <a:pos x="122" y="124"/>
                </a:cxn>
                <a:cxn ang="0">
                  <a:pos x="122" y="118"/>
                </a:cxn>
                <a:cxn ang="0">
                  <a:pos x="123" y="113"/>
                </a:cxn>
                <a:cxn ang="0">
                  <a:pos x="125" y="102"/>
                </a:cxn>
                <a:cxn ang="0">
                  <a:pos x="127" y="93"/>
                </a:cxn>
                <a:cxn ang="0">
                  <a:pos x="128" y="83"/>
                </a:cxn>
                <a:cxn ang="0">
                  <a:pos x="125" y="83"/>
                </a:cxn>
                <a:cxn ang="0">
                  <a:pos x="117" y="84"/>
                </a:cxn>
                <a:cxn ang="0">
                  <a:pos x="114" y="77"/>
                </a:cxn>
                <a:cxn ang="0">
                  <a:pos x="115" y="61"/>
                </a:cxn>
                <a:cxn ang="0">
                  <a:pos x="112" y="56"/>
                </a:cxn>
                <a:cxn ang="0">
                  <a:pos x="102" y="52"/>
                </a:cxn>
                <a:cxn ang="0">
                  <a:pos x="102" y="49"/>
                </a:cxn>
                <a:cxn ang="0">
                  <a:pos x="96" y="48"/>
                </a:cxn>
                <a:cxn ang="0">
                  <a:pos x="78" y="47"/>
                </a:cxn>
                <a:cxn ang="0">
                  <a:pos x="77" y="44"/>
                </a:cxn>
                <a:cxn ang="0">
                  <a:pos x="75" y="39"/>
                </a:cxn>
                <a:cxn ang="0">
                  <a:pos x="74" y="33"/>
                </a:cxn>
                <a:cxn ang="0">
                  <a:pos x="75" y="22"/>
                </a:cxn>
                <a:cxn ang="0">
                  <a:pos x="70" y="14"/>
                </a:cxn>
              </a:cxnLst>
              <a:rect l="0" t="0" r="r" b="b"/>
              <a:pathLst>
                <a:path w="128" h="147">
                  <a:moveTo>
                    <a:pt x="64" y="7"/>
                  </a:moveTo>
                  <a:lnTo>
                    <a:pt x="59" y="2"/>
                  </a:lnTo>
                  <a:lnTo>
                    <a:pt x="45" y="0"/>
                  </a:lnTo>
                  <a:lnTo>
                    <a:pt x="24" y="1"/>
                  </a:lnTo>
                  <a:lnTo>
                    <a:pt x="21" y="5"/>
                  </a:lnTo>
                  <a:lnTo>
                    <a:pt x="16" y="14"/>
                  </a:lnTo>
                  <a:lnTo>
                    <a:pt x="13" y="18"/>
                  </a:lnTo>
                  <a:lnTo>
                    <a:pt x="10" y="23"/>
                  </a:lnTo>
                  <a:lnTo>
                    <a:pt x="10" y="27"/>
                  </a:lnTo>
                  <a:lnTo>
                    <a:pt x="0" y="48"/>
                  </a:lnTo>
                  <a:lnTo>
                    <a:pt x="10" y="52"/>
                  </a:lnTo>
                  <a:lnTo>
                    <a:pt x="13" y="59"/>
                  </a:lnTo>
                  <a:lnTo>
                    <a:pt x="18" y="63"/>
                  </a:lnTo>
                  <a:lnTo>
                    <a:pt x="18" y="66"/>
                  </a:lnTo>
                  <a:lnTo>
                    <a:pt x="21" y="66"/>
                  </a:lnTo>
                  <a:lnTo>
                    <a:pt x="22" y="67"/>
                  </a:lnTo>
                  <a:lnTo>
                    <a:pt x="24" y="69"/>
                  </a:lnTo>
                  <a:lnTo>
                    <a:pt x="26" y="71"/>
                  </a:lnTo>
                  <a:lnTo>
                    <a:pt x="30" y="79"/>
                  </a:lnTo>
                  <a:lnTo>
                    <a:pt x="32" y="81"/>
                  </a:lnTo>
                  <a:lnTo>
                    <a:pt x="34" y="83"/>
                  </a:lnTo>
                  <a:lnTo>
                    <a:pt x="37" y="83"/>
                  </a:lnTo>
                  <a:lnTo>
                    <a:pt x="38" y="84"/>
                  </a:lnTo>
                  <a:lnTo>
                    <a:pt x="43" y="89"/>
                  </a:lnTo>
                  <a:lnTo>
                    <a:pt x="46" y="91"/>
                  </a:lnTo>
                  <a:lnTo>
                    <a:pt x="50" y="92"/>
                  </a:lnTo>
                  <a:lnTo>
                    <a:pt x="51" y="92"/>
                  </a:lnTo>
                  <a:lnTo>
                    <a:pt x="54" y="92"/>
                  </a:lnTo>
                  <a:lnTo>
                    <a:pt x="58" y="95"/>
                  </a:lnTo>
                  <a:lnTo>
                    <a:pt x="61" y="98"/>
                  </a:lnTo>
                  <a:lnTo>
                    <a:pt x="64" y="102"/>
                  </a:lnTo>
                  <a:lnTo>
                    <a:pt x="69" y="105"/>
                  </a:lnTo>
                  <a:lnTo>
                    <a:pt x="72" y="107"/>
                  </a:lnTo>
                  <a:lnTo>
                    <a:pt x="74" y="109"/>
                  </a:lnTo>
                  <a:lnTo>
                    <a:pt x="74" y="113"/>
                  </a:lnTo>
                  <a:lnTo>
                    <a:pt x="72" y="118"/>
                  </a:lnTo>
                  <a:lnTo>
                    <a:pt x="70" y="125"/>
                  </a:lnTo>
                  <a:lnTo>
                    <a:pt x="64" y="131"/>
                  </a:lnTo>
                  <a:lnTo>
                    <a:pt x="61" y="137"/>
                  </a:lnTo>
                  <a:lnTo>
                    <a:pt x="59" y="142"/>
                  </a:lnTo>
                  <a:lnTo>
                    <a:pt x="64" y="142"/>
                  </a:lnTo>
                  <a:lnTo>
                    <a:pt x="70" y="142"/>
                  </a:lnTo>
                  <a:lnTo>
                    <a:pt x="75" y="145"/>
                  </a:lnTo>
                  <a:lnTo>
                    <a:pt x="82" y="146"/>
                  </a:lnTo>
                  <a:lnTo>
                    <a:pt x="86" y="146"/>
                  </a:lnTo>
                  <a:lnTo>
                    <a:pt x="94" y="146"/>
                  </a:lnTo>
                  <a:lnTo>
                    <a:pt x="99" y="147"/>
                  </a:lnTo>
                  <a:lnTo>
                    <a:pt x="107" y="147"/>
                  </a:lnTo>
                  <a:lnTo>
                    <a:pt x="109" y="146"/>
                  </a:lnTo>
                  <a:lnTo>
                    <a:pt x="110" y="146"/>
                  </a:lnTo>
                  <a:lnTo>
                    <a:pt x="112" y="142"/>
                  </a:lnTo>
                  <a:lnTo>
                    <a:pt x="114" y="137"/>
                  </a:lnTo>
                  <a:lnTo>
                    <a:pt x="120" y="135"/>
                  </a:lnTo>
                  <a:lnTo>
                    <a:pt x="122" y="131"/>
                  </a:lnTo>
                  <a:lnTo>
                    <a:pt x="122" y="128"/>
                  </a:lnTo>
                  <a:lnTo>
                    <a:pt x="122" y="124"/>
                  </a:lnTo>
                  <a:lnTo>
                    <a:pt x="122" y="120"/>
                  </a:lnTo>
                  <a:lnTo>
                    <a:pt x="122" y="118"/>
                  </a:lnTo>
                  <a:lnTo>
                    <a:pt x="122" y="115"/>
                  </a:lnTo>
                  <a:lnTo>
                    <a:pt x="123" y="113"/>
                  </a:lnTo>
                  <a:lnTo>
                    <a:pt x="123" y="106"/>
                  </a:lnTo>
                  <a:lnTo>
                    <a:pt x="125" y="102"/>
                  </a:lnTo>
                  <a:lnTo>
                    <a:pt x="125" y="96"/>
                  </a:lnTo>
                  <a:lnTo>
                    <a:pt x="127" y="93"/>
                  </a:lnTo>
                  <a:lnTo>
                    <a:pt x="127" y="91"/>
                  </a:lnTo>
                  <a:lnTo>
                    <a:pt x="128" y="83"/>
                  </a:lnTo>
                  <a:lnTo>
                    <a:pt x="127" y="83"/>
                  </a:lnTo>
                  <a:lnTo>
                    <a:pt x="125" y="83"/>
                  </a:lnTo>
                  <a:lnTo>
                    <a:pt x="120" y="84"/>
                  </a:lnTo>
                  <a:lnTo>
                    <a:pt x="117" y="84"/>
                  </a:lnTo>
                  <a:lnTo>
                    <a:pt x="115" y="83"/>
                  </a:lnTo>
                  <a:lnTo>
                    <a:pt x="114" y="77"/>
                  </a:lnTo>
                  <a:lnTo>
                    <a:pt x="114" y="69"/>
                  </a:lnTo>
                  <a:lnTo>
                    <a:pt x="115" y="61"/>
                  </a:lnTo>
                  <a:lnTo>
                    <a:pt x="114" y="58"/>
                  </a:lnTo>
                  <a:lnTo>
                    <a:pt x="112" y="56"/>
                  </a:lnTo>
                  <a:lnTo>
                    <a:pt x="107" y="55"/>
                  </a:lnTo>
                  <a:lnTo>
                    <a:pt x="102" y="52"/>
                  </a:lnTo>
                  <a:lnTo>
                    <a:pt x="102" y="51"/>
                  </a:lnTo>
                  <a:lnTo>
                    <a:pt x="102" y="49"/>
                  </a:lnTo>
                  <a:lnTo>
                    <a:pt x="99" y="45"/>
                  </a:lnTo>
                  <a:lnTo>
                    <a:pt x="96" y="48"/>
                  </a:lnTo>
                  <a:lnTo>
                    <a:pt x="86" y="48"/>
                  </a:lnTo>
                  <a:lnTo>
                    <a:pt x="78" y="47"/>
                  </a:lnTo>
                  <a:lnTo>
                    <a:pt x="77" y="45"/>
                  </a:lnTo>
                  <a:lnTo>
                    <a:pt x="77" y="44"/>
                  </a:lnTo>
                  <a:lnTo>
                    <a:pt x="77" y="41"/>
                  </a:lnTo>
                  <a:lnTo>
                    <a:pt x="75" y="39"/>
                  </a:lnTo>
                  <a:lnTo>
                    <a:pt x="74" y="36"/>
                  </a:lnTo>
                  <a:lnTo>
                    <a:pt x="74" y="33"/>
                  </a:lnTo>
                  <a:lnTo>
                    <a:pt x="75" y="25"/>
                  </a:lnTo>
                  <a:lnTo>
                    <a:pt x="75" y="22"/>
                  </a:lnTo>
                  <a:lnTo>
                    <a:pt x="74" y="18"/>
                  </a:lnTo>
                  <a:lnTo>
                    <a:pt x="70" y="14"/>
                  </a:lnTo>
                  <a:lnTo>
                    <a:pt x="64" y="7"/>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46" name="Freeform 22"/>
            <p:cNvSpPr>
              <a:spLocks noEditPoints="1"/>
            </p:cNvSpPr>
            <p:nvPr/>
          </p:nvSpPr>
          <p:spPr bwMode="auto">
            <a:xfrm>
              <a:off x="2066" y="2903"/>
              <a:ext cx="135" cy="154"/>
            </a:xfrm>
            <a:custGeom>
              <a:avLst/>
              <a:gdLst/>
              <a:ahLst/>
              <a:cxnLst>
                <a:cxn ang="0">
                  <a:pos x="69" y="20"/>
                </a:cxn>
                <a:cxn ang="0">
                  <a:pos x="40" y="67"/>
                </a:cxn>
                <a:cxn ang="0">
                  <a:pos x="40" y="136"/>
                </a:cxn>
                <a:cxn ang="0">
                  <a:pos x="52" y="166"/>
                </a:cxn>
                <a:cxn ang="0">
                  <a:pos x="79" y="183"/>
                </a:cxn>
                <a:cxn ang="0">
                  <a:pos x="100" y="207"/>
                </a:cxn>
                <a:cxn ang="0">
                  <a:pos x="128" y="228"/>
                </a:cxn>
                <a:cxn ang="0">
                  <a:pos x="158" y="240"/>
                </a:cxn>
                <a:cxn ang="0">
                  <a:pos x="186" y="264"/>
                </a:cxn>
                <a:cxn ang="0">
                  <a:pos x="196" y="306"/>
                </a:cxn>
                <a:cxn ang="0">
                  <a:pos x="164" y="366"/>
                </a:cxn>
                <a:cxn ang="0">
                  <a:pos x="198" y="362"/>
                </a:cxn>
                <a:cxn ang="0">
                  <a:pos x="259" y="369"/>
                </a:cxn>
                <a:cxn ang="0">
                  <a:pos x="284" y="365"/>
                </a:cxn>
                <a:cxn ang="0">
                  <a:pos x="301" y="343"/>
                </a:cxn>
                <a:cxn ang="0">
                  <a:pos x="304" y="304"/>
                </a:cxn>
                <a:cxn ang="0">
                  <a:pos x="309" y="270"/>
                </a:cxn>
                <a:cxn ang="0">
                  <a:pos x="316" y="242"/>
                </a:cxn>
                <a:cxn ang="0">
                  <a:pos x="320" y="223"/>
                </a:cxn>
                <a:cxn ang="0">
                  <a:pos x="291" y="221"/>
                </a:cxn>
                <a:cxn ang="0">
                  <a:pos x="289" y="158"/>
                </a:cxn>
                <a:cxn ang="0">
                  <a:pos x="274" y="154"/>
                </a:cxn>
                <a:cxn ang="0">
                  <a:pos x="258" y="137"/>
                </a:cxn>
                <a:cxn ang="0">
                  <a:pos x="223" y="137"/>
                </a:cxn>
                <a:cxn ang="0">
                  <a:pos x="192" y="112"/>
                </a:cxn>
                <a:cxn ang="0">
                  <a:pos x="185" y="89"/>
                </a:cxn>
                <a:cxn ang="0">
                  <a:pos x="186" y="58"/>
                </a:cxn>
                <a:cxn ang="0">
                  <a:pos x="204" y="61"/>
                </a:cxn>
                <a:cxn ang="0">
                  <a:pos x="200" y="98"/>
                </a:cxn>
                <a:cxn ang="0">
                  <a:pos x="208" y="122"/>
                </a:cxn>
                <a:cxn ang="0">
                  <a:pos x="248" y="121"/>
                </a:cxn>
                <a:cxn ang="0">
                  <a:pos x="272" y="132"/>
                </a:cxn>
                <a:cxn ang="0">
                  <a:pos x="291" y="142"/>
                </a:cxn>
                <a:cxn ang="0">
                  <a:pos x="300" y="182"/>
                </a:cxn>
                <a:cxn ang="0">
                  <a:pos x="306" y="212"/>
                </a:cxn>
                <a:cxn ang="0">
                  <a:pos x="324" y="207"/>
                </a:cxn>
                <a:cxn ang="0">
                  <a:pos x="332" y="242"/>
                </a:cxn>
                <a:cxn ang="0">
                  <a:pos x="324" y="276"/>
                </a:cxn>
                <a:cxn ang="0">
                  <a:pos x="320" y="304"/>
                </a:cxn>
                <a:cxn ang="0">
                  <a:pos x="316" y="348"/>
                </a:cxn>
                <a:cxn ang="0">
                  <a:pos x="284" y="381"/>
                </a:cxn>
                <a:cxn ang="0">
                  <a:pos x="254" y="384"/>
                </a:cxn>
                <a:cxn ang="0">
                  <a:pos x="195" y="377"/>
                </a:cxn>
                <a:cxn ang="0">
                  <a:pos x="150" y="367"/>
                </a:cxn>
                <a:cxn ang="0">
                  <a:pos x="177" y="320"/>
                </a:cxn>
                <a:cxn ang="0">
                  <a:pos x="183" y="283"/>
                </a:cxn>
                <a:cxn ang="0">
                  <a:pos x="155" y="259"/>
                </a:cxn>
                <a:cxn ang="0">
                  <a:pos x="129" y="246"/>
                </a:cxn>
                <a:cxn ang="0">
                  <a:pos x="95" y="221"/>
                </a:cxn>
                <a:cxn ang="0">
                  <a:pos x="78" y="209"/>
                </a:cxn>
                <a:cxn ang="0">
                  <a:pos x="60" y="182"/>
                </a:cxn>
                <a:cxn ang="0">
                  <a:pos x="33" y="160"/>
                </a:cxn>
                <a:cxn ang="0">
                  <a:pos x="25" y="74"/>
                </a:cxn>
                <a:cxn ang="0">
                  <a:pos x="54" y="17"/>
                </a:cxn>
                <a:cxn ang="0">
                  <a:pos x="162" y="9"/>
                </a:cxn>
              </a:cxnLst>
              <a:rect l="0" t="0" r="r" b="b"/>
              <a:pathLst>
                <a:path w="337" h="384">
                  <a:moveTo>
                    <a:pt x="163" y="31"/>
                  </a:moveTo>
                  <a:lnTo>
                    <a:pt x="151" y="21"/>
                  </a:lnTo>
                  <a:lnTo>
                    <a:pt x="155" y="23"/>
                  </a:lnTo>
                  <a:lnTo>
                    <a:pt x="119" y="16"/>
                  </a:lnTo>
                  <a:lnTo>
                    <a:pt x="121" y="16"/>
                  </a:lnTo>
                  <a:lnTo>
                    <a:pt x="69" y="20"/>
                  </a:lnTo>
                  <a:lnTo>
                    <a:pt x="75" y="17"/>
                  </a:lnTo>
                  <a:lnTo>
                    <a:pt x="67" y="27"/>
                  </a:lnTo>
                  <a:lnTo>
                    <a:pt x="55" y="47"/>
                  </a:lnTo>
                  <a:lnTo>
                    <a:pt x="47" y="58"/>
                  </a:lnTo>
                  <a:lnTo>
                    <a:pt x="39" y="71"/>
                  </a:lnTo>
                  <a:lnTo>
                    <a:pt x="40" y="67"/>
                  </a:lnTo>
                  <a:lnTo>
                    <a:pt x="40" y="77"/>
                  </a:lnTo>
                  <a:cubicBezTo>
                    <a:pt x="40" y="78"/>
                    <a:pt x="40" y="80"/>
                    <a:pt x="40" y="81"/>
                  </a:cubicBezTo>
                  <a:lnTo>
                    <a:pt x="16" y="132"/>
                  </a:lnTo>
                  <a:lnTo>
                    <a:pt x="12" y="121"/>
                  </a:lnTo>
                  <a:lnTo>
                    <a:pt x="36" y="132"/>
                  </a:lnTo>
                  <a:cubicBezTo>
                    <a:pt x="37" y="133"/>
                    <a:pt x="39" y="134"/>
                    <a:pt x="40" y="136"/>
                  </a:cubicBezTo>
                  <a:lnTo>
                    <a:pt x="48" y="153"/>
                  </a:lnTo>
                  <a:lnTo>
                    <a:pt x="46" y="150"/>
                  </a:lnTo>
                  <a:lnTo>
                    <a:pt x="58" y="161"/>
                  </a:lnTo>
                  <a:cubicBezTo>
                    <a:pt x="59" y="162"/>
                    <a:pt x="60" y="164"/>
                    <a:pt x="60" y="167"/>
                  </a:cubicBezTo>
                  <a:lnTo>
                    <a:pt x="60" y="174"/>
                  </a:lnTo>
                  <a:lnTo>
                    <a:pt x="52" y="166"/>
                  </a:lnTo>
                  <a:lnTo>
                    <a:pt x="60" y="166"/>
                  </a:lnTo>
                  <a:cubicBezTo>
                    <a:pt x="62" y="166"/>
                    <a:pt x="64" y="166"/>
                    <a:pt x="66" y="167"/>
                  </a:cubicBezTo>
                  <a:lnTo>
                    <a:pt x="70" y="171"/>
                  </a:lnTo>
                  <a:lnTo>
                    <a:pt x="74" y="174"/>
                  </a:lnTo>
                  <a:cubicBezTo>
                    <a:pt x="74" y="175"/>
                    <a:pt x="75" y="176"/>
                    <a:pt x="75" y="176"/>
                  </a:cubicBezTo>
                  <a:lnTo>
                    <a:pt x="79" y="183"/>
                  </a:lnTo>
                  <a:lnTo>
                    <a:pt x="91" y="200"/>
                  </a:lnTo>
                  <a:lnTo>
                    <a:pt x="95" y="207"/>
                  </a:lnTo>
                  <a:lnTo>
                    <a:pt x="94" y="205"/>
                  </a:lnTo>
                  <a:lnTo>
                    <a:pt x="98" y="209"/>
                  </a:lnTo>
                  <a:lnTo>
                    <a:pt x="92" y="207"/>
                  </a:lnTo>
                  <a:lnTo>
                    <a:pt x="100" y="207"/>
                  </a:lnTo>
                  <a:cubicBezTo>
                    <a:pt x="102" y="207"/>
                    <a:pt x="104" y="207"/>
                    <a:pt x="106" y="209"/>
                  </a:cubicBezTo>
                  <a:lnTo>
                    <a:pt x="110" y="212"/>
                  </a:lnTo>
                  <a:cubicBezTo>
                    <a:pt x="110" y="212"/>
                    <a:pt x="110" y="213"/>
                    <a:pt x="111" y="213"/>
                  </a:cubicBezTo>
                  <a:lnTo>
                    <a:pt x="123" y="227"/>
                  </a:lnTo>
                  <a:lnTo>
                    <a:pt x="120" y="225"/>
                  </a:lnTo>
                  <a:lnTo>
                    <a:pt x="128" y="228"/>
                  </a:lnTo>
                  <a:lnTo>
                    <a:pt x="136" y="232"/>
                  </a:lnTo>
                  <a:lnTo>
                    <a:pt x="132" y="231"/>
                  </a:lnTo>
                  <a:lnTo>
                    <a:pt x="136" y="231"/>
                  </a:lnTo>
                  <a:lnTo>
                    <a:pt x="144" y="231"/>
                  </a:lnTo>
                  <a:cubicBezTo>
                    <a:pt x="146" y="231"/>
                    <a:pt x="148" y="232"/>
                    <a:pt x="150" y="233"/>
                  </a:cubicBezTo>
                  <a:lnTo>
                    <a:pt x="158" y="240"/>
                  </a:lnTo>
                  <a:lnTo>
                    <a:pt x="166" y="247"/>
                  </a:lnTo>
                  <a:cubicBezTo>
                    <a:pt x="166" y="247"/>
                    <a:pt x="166" y="247"/>
                    <a:pt x="167" y="248"/>
                  </a:cubicBezTo>
                  <a:lnTo>
                    <a:pt x="175" y="258"/>
                  </a:lnTo>
                  <a:lnTo>
                    <a:pt x="172" y="256"/>
                  </a:lnTo>
                  <a:lnTo>
                    <a:pt x="184" y="263"/>
                  </a:lnTo>
                  <a:cubicBezTo>
                    <a:pt x="185" y="263"/>
                    <a:pt x="185" y="263"/>
                    <a:pt x="186" y="264"/>
                  </a:cubicBezTo>
                  <a:lnTo>
                    <a:pt x="194" y="271"/>
                  </a:lnTo>
                  <a:lnTo>
                    <a:pt x="198" y="274"/>
                  </a:lnTo>
                  <a:cubicBezTo>
                    <a:pt x="199" y="276"/>
                    <a:pt x="200" y="278"/>
                    <a:pt x="200" y="280"/>
                  </a:cubicBezTo>
                  <a:lnTo>
                    <a:pt x="200" y="290"/>
                  </a:lnTo>
                  <a:cubicBezTo>
                    <a:pt x="200" y="291"/>
                    <a:pt x="200" y="292"/>
                    <a:pt x="200" y="293"/>
                  </a:cubicBezTo>
                  <a:lnTo>
                    <a:pt x="196" y="306"/>
                  </a:lnTo>
                  <a:lnTo>
                    <a:pt x="192" y="323"/>
                  </a:lnTo>
                  <a:cubicBezTo>
                    <a:pt x="192" y="325"/>
                    <a:pt x="191" y="326"/>
                    <a:pt x="190" y="328"/>
                  </a:cubicBezTo>
                  <a:lnTo>
                    <a:pt x="174" y="341"/>
                  </a:lnTo>
                  <a:lnTo>
                    <a:pt x="176" y="339"/>
                  </a:lnTo>
                  <a:lnTo>
                    <a:pt x="168" y="356"/>
                  </a:lnTo>
                  <a:lnTo>
                    <a:pt x="164" y="366"/>
                  </a:lnTo>
                  <a:lnTo>
                    <a:pt x="156" y="355"/>
                  </a:lnTo>
                  <a:lnTo>
                    <a:pt x="168" y="355"/>
                  </a:lnTo>
                  <a:lnTo>
                    <a:pt x="184" y="355"/>
                  </a:lnTo>
                  <a:cubicBezTo>
                    <a:pt x="186" y="355"/>
                    <a:pt x="187" y="355"/>
                    <a:pt x="188" y="356"/>
                  </a:cubicBezTo>
                  <a:lnTo>
                    <a:pt x="200" y="363"/>
                  </a:lnTo>
                  <a:lnTo>
                    <a:pt x="198" y="362"/>
                  </a:lnTo>
                  <a:lnTo>
                    <a:pt x="214" y="365"/>
                  </a:lnTo>
                  <a:lnTo>
                    <a:pt x="212" y="365"/>
                  </a:lnTo>
                  <a:lnTo>
                    <a:pt x="224" y="365"/>
                  </a:lnTo>
                  <a:lnTo>
                    <a:pt x="244" y="365"/>
                  </a:lnTo>
                  <a:cubicBezTo>
                    <a:pt x="245" y="365"/>
                    <a:pt x="246" y="365"/>
                    <a:pt x="247" y="365"/>
                  </a:cubicBezTo>
                  <a:lnTo>
                    <a:pt x="259" y="369"/>
                  </a:lnTo>
                  <a:lnTo>
                    <a:pt x="256" y="368"/>
                  </a:lnTo>
                  <a:lnTo>
                    <a:pt x="276" y="368"/>
                  </a:lnTo>
                  <a:lnTo>
                    <a:pt x="271" y="370"/>
                  </a:lnTo>
                  <a:lnTo>
                    <a:pt x="275" y="367"/>
                  </a:lnTo>
                  <a:cubicBezTo>
                    <a:pt x="277" y="366"/>
                    <a:pt x="279" y="365"/>
                    <a:pt x="280" y="365"/>
                  </a:cubicBezTo>
                  <a:lnTo>
                    <a:pt x="284" y="365"/>
                  </a:lnTo>
                  <a:lnTo>
                    <a:pt x="277" y="370"/>
                  </a:lnTo>
                  <a:lnTo>
                    <a:pt x="281" y="360"/>
                  </a:lnTo>
                  <a:lnTo>
                    <a:pt x="285" y="349"/>
                  </a:lnTo>
                  <a:cubicBezTo>
                    <a:pt x="286" y="347"/>
                    <a:pt x="287" y="346"/>
                    <a:pt x="289" y="345"/>
                  </a:cubicBezTo>
                  <a:lnTo>
                    <a:pt x="305" y="338"/>
                  </a:lnTo>
                  <a:lnTo>
                    <a:pt x="301" y="343"/>
                  </a:lnTo>
                  <a:lnTo>
                    <a:pt x="305" y="332"/>
                  </a:lnTo>
                  <a:lnTo>
                    <a:pt x="304" y="335"/>
                  </a:lnTo>
                  <a:lnTo>
                    <a:pt x="304" y="328"/>
                  </a:lnTo>
                  <a:lnTo>
                    <a:pt x="304" y="318"/>
                  </a:lnTo>
                  <a:lnTo>
                    <a:pt x="304" y="308"/>
                  </a:lnTo>
                  <a:lnTo>
                    <a:pt x="304" y="304"/>
                  </a:lnTo>
                  <a:lnTo>
                    <a:pt x="304" y="297"/>
                  </a:lnTo>
                  <a:cubicBezTo>
                    <a:pt x="304" y="296"/>
                    <a:pt x="305" y="295"/>
                    <a:pt x="306" y="293"/>
                  </a:cubicBezTo>
                  <a:lnTo>
                    <a:pt x="310" y="286"/>
                  </a:lnTo>
                  <a:lnTo>
                    <a:pt x="308" y="290"/>
                  </a:lnTo>
                  <a:lnTo>
                    <a:pt x="308" y="273"/>
                  </a:lnTo>
                  <a:cubicBezTo>
                    <a:pt x="308" y="272"/>
                    <a:pt x="309" y="271"/>
                    <a:pt x="309" y="270"/>
                  </a:cubicBezTo>
                  <a:lnTo>
                    <a:pt x="313" y="260"/>
                  </a:lnTo>
                  <a:lnTo>
                    <a:pt x="312" y="263"/>
                  </a:lnTo>
                  <a:lnTo>
                    <a:pt x="312" y="249"/>
                  </a:lnTo>
                  <a:cubicBezTo>
                    <a:pt x="312" y="248"/>
                    <a:pt x="313" y="246"/>
                    <a:pt x="314" y="245"/>
                  </a:cubicBezTo>
                  <a:lnTo>
                    <a:pt x="318" y="238"/>
                  </a:lnTo>
                  <a:lnTo>
                    <a:pt x="316" y="242"/>
                  </a:lnTo>
                  <a:lnTo>
                    <a:pt x="316" y="235"/>
                  </a:lnTo>
                  <a:cubicBezTo>
                    <a:pt x="316" y="235"/>
                    <a:pt x="317" y="234"/>
                    <a:pt x="317" y="234"/>
                  </a:cubicBezTo>
                  <a:lnTo>
                    <a:pt x="321" y="213"/>
                  </a:lnTo>
                  <a:lnTo>
                    <a:pt x="328" y="223"/>
                  </a:lnTo>
                  <a:lnTo>
                    <a:pt x="324" y="223"/>
                  </a:lnTo>
                  <a:lnTo>
                    <a:pt x="320" y="223"/>
                  </a:lnTo>
                  <a:lnTo>
                    <a:pt x="323" y="223"/>
                  </a:lnTo>
                  <a:lnTo>
                    <a:pt x="311" y="226"/>
                  </a:lnTo>
                  <a:cubicBezTo>
                    <a:pt x="310" y="226"/>
                    <a:pt x="309" y="226"/>
                    <a:pt x="308" y="226"/>
                  </a:cubicBezTo>
                  <a:lnTo>
                    <a:pt x="300" y="226"/>
                  </a:lnTo>
                  <a:cubicBezTo>
                    <a:pt x="299" y="226"/>
                    <a:pt x="297" y="226"/>
                    <a:pt x="295" y="224"/>
                  </a:cubicBezTo>
                  <a:lnTo>
                    <a:pt x="291" y="221"/>
                  </a:lnTo>
                  <a:cubicBezTo>
                    <a:pt x="290" y="220"/>
                    <a:pt x="289" y="219"/>
                    <a:pt x="289" y="217"/>
                  </a:cubicBezTo>
                  <a:lnTo>
                    <a:pt x="285" y="203"/>
                  </a:lnTo>
                  <a:cubicBezTo>
                    <a:pt x="285" y="203"/>
                    <a:pt x="284" y="202"/>
                    <a:pt x="284" y="201"/>
                  </a:cubicBezTo>
                  <a:lnTo>
                    <a:pt x="284" y="180"/>
                  </a:lnTo>
                  <a:cubicBezTo>
                    <a:pt x="284" y="180"/>
                    <a:pt x="285" y="179"/>
                    <a:pt x="285" y="179"/>
                  </a:cubicBezTo>
                  <a:lnTo>
                    <a:pt x="289" y="158"/>
                  </a:lnTo>
                  <a:lnTo>
                    <a:pt x="290" y="164"/>
                  </a:lnTo>
                  <a:lnTo>
                    <a:pt x="286" y="157"/>
                  </a:lnTo>
                  <a:lnTo>
                    <a:pt x="287" y="159"/>
                  </a:lnTo>
                  <a:lnTo>
                    <a:pt x="283" y="156"/>
                  </a:lnTo>
                  <a:lnTo>
                    <a:pt x="286" y="157"/>
                  </a:lnTo>
                  <a:lnTo>
                    <a:pt x="274" y="154"/>
                  </a:lnTo>
                  <a:cubicBezTo>
                    <a:pt x="274" y="154"/>
                    <a:pt x="273" y="153"/>
                    <a:pt x="272" y="153"/>
                  </a:cubicBezTo>
                  <a:lnTo>
                    <a:pt x="260" y="146"/>
                  </a:lnTo>
                  <a:cubicBezTo>
                    <a:pt x="258" y="145"/>
                    <a:pt x="256" y="142"/>
                    <a:pt x="256" y="139"/>
                  </a:cubicBezTo>
                  <a:lnTo>
                    <a:pt x="256" y="136"/>
                  </a:lnTo>
                  <a:lnTo>
                    <a:pt x="256" y="132"/>
                  </a:lnTo>
                  <a:lnTo>
                    <a:pt x="258" y="137"/>
                  </a:lnTo>
                  <a:lnTo>
                    <a:pt x="250" y="127"/>
                  </a:lnTo>
                  <a:lnTo>
                    <a:pt x="262" y="128"/>
                  </a:lnTo>
                  <a:lnTo>
                    <a:pt x="254" y="135"/>
                  </a:lnTo>
                  <a:cubicBezTo>
                    <a:pt x="252" y="136"/>
                    <a:pt x="250" y="137"/>
                    <a:pt x="248" y="137"/>
                  </a:cubicBezTo>
                  <a:lnTo>
                    <a:pt x="224" y="137"/>
                  </a:lnTo>
                  <a:cubicBezTo>
                    <a:pt x="224" y="137"/>
                    <a:pt x="224" y="137"/>
                    <a:pt x="223" y="137"/>
                  </a:cubicBezTo>
                  <a:lnTo>
                    <a:pt x="203" y="133"/>
                  </a:lnTo>
                  <a:cubicBezTo>
                    <a:pt x="202" y="133"/>
                    <a:pt x="200" y="132"/>
                    <a:pt x="199" y="131"/>
                  </a:cubicBezTo>
                  <a:lnTo>
                    <a:pt x="195" y="128"/>
                  </a:lnTo>
                  <a:cubicBezTo>
                    <a:pt x="193" y="127"/>
                    <a:pt x="192" y="124"/>
                    <a:pt x="192" y="122"/>
                  </a:cubicBezTo>
                  <a:lnTo>
                    <a:pt x="192" y="119"/>
                  </a:lnTo>
                  <a:lnTo>
                    <a:pt x="192" y="112"/>
                  </a:lnTo>
                  <a:lnTo>
                    <a:pt x="194" y="116"/>
                  </a:lnTo>
                  <a:lnTo>
                    <a:pt x="190" y="109"/>
                  </a:lnTo>
                  <a:lnTo>
                    <a:pt x="186" y="102"/>
                  </a:lnTo>
                  <a:cubicBezTo>
                    <a:pt x="185" y="101"/>
                    <a:pt x="184" y="99"/>
                    <a:pt x="184" y="98"/>
                  </a:cubicBezTo>
                  <a:lnTo>
                    <a:pt x="184" y="91"/>
                  </a:lnTo>
                  <a:cubicBezTo>
                    <a:pt x="184" y="90"/>
                    <a:pt x="185" y="90"/>
                    <a:pt x="185" y="89"/>
                  </a:cubicBezTo>
                  <a:lnTo>
                    <a:pt x="189" y="69"/>
                  </a:lnTo>
                  <a:lnTo>
                    <a:pt x="188" y="70"/>
                  </a:lnTo>
                  <a:lnTo>
                    <a:pt x="188" y="63"/>
                  </a:lnTo>
                  <a:lnTo>
                    <a:pt x="189" y="66"/>
                  </a:lnTo>
                  <a:lnTo>
                    <a:pt x="185" y="56"/>
                  </a:lnTo>
                  <a:lnTo>
                    <a:pt x="186" y="58"/>
                  </a:lnTo>
                  <a:lnTo>
                    <a:pt x="178" y="48"/>
                  </a:lnTo>
                  <a:lnTo>
                    <a:pt x="163" y="31"/>
                  </a:lnTo>
                  <a:close/>
                  <a:moveTo>
                    <a:pt x="191" y="38"/>
                  </a:moveTo>
                  <a:lnTo>
                    <a:pt x="199" y="48"/>
                  </a:lnTo>
                  <a:cubicBezTo>
                    <a:pt x="199" y="49"/>
                    <a:pt x="200" y="50"/>
                    <a:pt x="200" y="50"/>
                  </a:cubicBezTo>
                  <a:lnTo>
                    <a:pt x="204" y="61"/>
                  </a:lnTo>
                  <a:cubicBezTo>
                    <a:pt x="204" y="62"/>
                    <a:pt x="204" y="63"/>
                    <a:pt x="204" y="63"/>
                  </a:cubicBezTo>
                  <a:lnTo>
                    <a:pt x="204" y="70"/>
                  </a:lnTo>
                  <a:cubicBezTo>
                    <a:pt x="204" y="71"/>
                    <a:pt x="204" y="71"/>
                    <a:pt x="204" y="72"/>
                  </a:cubicBezTo>
                  <a:lnTo>
                    <a:pt x="200" y="93"/>
                  </a:lnTo>
                  <a:lnTo>
                    <a:pt x="200" y="91"/>
                  </a:lnTo>
                  <a:lnTo>
                    <a:pt x="200" y="98"/>
                  </a:lnTo>
                  <a:lnTo>
                    <a:pt x="199" y="94"/>
                  </a:lnTo>
                  <a:lnTo>
                    <a:pt x="203" y="101"/>
                  </a:lnTo>
                  <a:lnTo>
                    <a:pt x="207" y="108"/>
                  </a:lnTo>
                  <a:cubicBezTo>
                    <a:pt x="208" y="109"/>
                    <a:pt x="208" y="110"/>
                    <a:pt x="208" y="112"/>
                  </a:cubicBezTo>
                  <a:lnTo>
                    <a:pt x="208" y="119"/>
                  </a:lnTo>
                  <a:lnTo>
                    <a:pt x="208" y="122"/>
                  </a:lnTo>
                  <a:lnTo>
                    <a:pt x="206" y="116"/>
                  </a:lnTo>
                  <a:lnTo>
                    <a:pt x="210" y="119"/>
                  </a:lnTo>
                  <a:lnTo>
                    <a:pt x="206" y="118"/>
                  </a:lnTo>
                  <a:lnTo>
                    <a:pt x="226" y="121"/>
                  </a:lnTo>
                  <a:lnTo>
                    <a:pt x="224" y="121"/>
                  </a:lnTo>
                  <a:lnTo>
                    <a:pt x="248" y="121"/>
                  </a:lnTo>
                  <a:lnTo>
                    <a:pt x="243" y="123"/>
                  </a:lnTo>
                  <a:lnTo>
                    <a:pt x="251" y="116"/>
                  </a:lnTo>
                  <a:cubicBezTo>
                    <a:pt x="253" y="114"/>
                    <a:pt x="255" y="114"/>
                    <a:pt x="257" y="114"/>
                  </a:cubicBezTo>
                  <a:cubicBezTo>
                    <a:pt x="259" y="114"/>
                    <a:pt x="261" y="115"/>
                    <a:pt x="263" y="117"/>
                  </a:cubicBezTo>
                  <a:lnTo>
                    <a:pt x="271" y="127"/>
                  </a:lnTo>
                  <a:cubicBezTo>
                    <a:pt x="272" y="129"/>
                    <a:pt x="272" y="131"/>
                    <a:pt x="272" y="132"/>
                  </a:cubicBezTo>
                  <a:lnTo>
                    <a:pt x="272" y="136"/>
                  </a:lnTo>
                  <a:lnTo>
                    <a:pt x="272" y="139"/>
                  </a:lnTo>
                  <a:lnTo>
                    <a:pt x="268" y="132"/>
                  </a:lnTo>
                  <a:lnTo>
                    <a:pt x="280" y="139"/>
                  </a:lnTo>
                  <a:lnTo>
                    <a:pt x="279" y="138"/>
                  </a:lnTo>
                  <a:lnTo>
                    <a:pt x="291" y="142"/>
                  </a:lnTo>
                  <a:cubicBezTo>
                    <a:pt x="292" y="142"/>
                    <a:pt x="293" y="143"/>
                    <a:pt x="294" y="143"/>
                  </a:cubicBezTo>
                  <a:lnTo>
                    <a:pt x="298" y="147"/>
                  </a:lnTo>
                  <a:cubicBezTo>
                    <a:pt x="298" y="147"/>
                    <a:pt x="299" y="148"/>
                    <a:pt x="299" y="149"/>
                  </a:cubicBezTo>
                  <a:lnTo>
                    <a:pt x="303" y="156"/>
                  </a:lnTo>
                  <a:cubicBezTo>
                    <a:pt x="304" y="157"/>
                    <a:pt x="305" y="159"/>
                    <a:pt x="304" y="161"/>
                  </a:cubicBezTo>
                  <a:lnTo>
                    <a:pt x="300" y="182"/>
                  </a:lnTo>
                  <a:lnTo>
                    <a:pt x="300" y="180"/>
                  </a:lnTo>
                  <a:lnTo>
                    <a:pt x="300" y="201"/>
                  </a:lnTo>
                  <a:lnTo>
                    <a:pt x="300" y="199"/>
                  </a:lnTo>
                  <a:lnTo>
                    <a:pt x="304" y="213"/>
                  </a:lnTo>
                  <a:lnTo>
                    <a:pt x="302" y="209"/>
                  </a:lnTo>
                  <a:lnTo>
                    <a:pt x="306" y="212"/>
                  </a:lnTo>
                  <a:lnTo>
                    <a:pt x="300" y="210"/>
                  </a:lnTo>
                  <a:lnTo>
                    <a:pt x="308" y="210"/>
                  </a:lnTo>
                  <a:lnTo>
                    <a:pt x="306" y="211"/>
                  </a:lnTo>
                  <a:lnTo>
                    <a:pt x="318" y="207"/>
                  </a:lnTo>
                  <a:cubicBezTo>
                    <a:pt x="319" y="207"/>
                    <a:pt x="320" y="207"/>
                    <a:pt x="320" y="207"/>
                  </a:cubicBezTo>
                  <a:lnTo>
                    <a:pt x="324" y="207"/>
                  </a:lnTo>
                  <a:lnTo>
                    <a:pt x="328" y="207"/>
                  </a:lnTo>
                  <a:cubicBezTo>
                    <a:pt x="331" y="207"/>
                    <a:pt x="333" y="208"/>
                    <a:pt x="335" y="210"/>
                  </a:cubicBezTo>
                  <a:cubicBezTo>
                    <a:pt x="336" y="212"/>
                    <a:pt x="337" y="214"/>
                    <a:pt x="336" y="216"/>
                  </a:cubicBezTo>
                  <a:lnTo>
                    <a:pt x="332" y="237"/>
                  </a:lnTo>
                  <a:lnTo>
                    <a:pt x="332" y="235"/>
                  </a:lnTo>
                  <a:lnTo>
                    <a:pt x="332" y="242"/>
                  </a:lnTo>
                  <a:cubicBezTo>
                    <a:pt x="332" y="244"/>
                    <a:pt x="332" y="245"/>
                    <a:pt x="331" y="246"/>
                  </a:cubicBezTo>
                  <a:lnTo>
                    <a:pt x="327" y="253"/>
                  </a:lnTo>
                  <a:lnTo>
                    <a:pt x="328" y="249"/>
                  </a:lnTo>
                  <a:lnTo>
                    <a:pt x="328" y="263"/>
                  </a:lnTo>
                  <a:cubicBezTo>
                    <a:pt x="328" y="264"/>
                    <a:pt x="328" y="265"/>
                    <a:pt x="328" y="266"/>
                  </a:cubicBezTo>
                  <a:lnTo>
                    <a:pt x="324" y="276"/>
                  </a:lnTo>
                  <a:lnTo>
                    <a:pt x="324" y="273"/>
                  </a:lnTo>
                  <a:lnTo>
                    <a:pt x="324" y="290"/>
                  </a:lnTo>
                  <a:cubicBezTo>
                    <a:pt x="324" y="292"/>
                    <a:pt x="324" y="293"/>
                    <a:pt x="323" y="295"/>
                  </a:cubicBezTo>
                  <a:lnTo>
                    <a:pt x="319" y="301"/>
                  </a:lnTo>
                  <a:lnTo>
                    <a:pt x="320" y="297"/>
                  </a:lnTo>
                  <a:lnTo>
                    <a:pt x="320" y="304"/>
                  </a:lnTo>
                  <a:lnTo>
                    <a:pt x="320" y="308"/>
                  </a:lnTo>
                  <a:lnTo>
                    <a:pt x="320" y="318"/>
                  </a:lnTo>
                  <a:lnTo>
                    <a:pt x="320" y="328"/>
                  </a:lnTo>
                  <a:lnTo>
                    <a:pt x="320" y="335"/>
                  </a:lnTo>
                  <a:cubicBezTo>
                    <a:pt x="320" y="336"/>
                    <a:pt x="320" y="337"/>
                    <a:pt x="320" y="338"/>
                  </a:cubicBezTo>
                  <a:lnTo>
                    <a:pt x="316" y="348"/>
                  </a:lnTo>
                  <a:cubicBezTo>
                    <a:pt x="315" y="350"/>
                    <a:pt x="314" y="352"/>
                    <a:pt x="312" y="353"/>
                  </a:cubicBezTo>
                  <a:lnTo>
                    <a:pt x="296" y="360"/>
                  </a:lnTo>
                  <a:lnTo>
                    <a:pt x="300" y="355"/>
                  </a:lnTo>
                  <a:lnTo>
                    <a:pt x="296" y="366"/>
                  </a:lnTo>
                  <a:lnTo>
                    <a:pt x="292" y="376"/>
                  </a:lnTo>
                  <a:cubicBezTo>
                    <a:pt x="291" y="379"/>
                    <a:pt x="288" y="381"/>
                    <a:pt x="284" y="381"/>
                  </a:cubicBezTo>
                  <a:lnTo>
                    <a:pt x="280" y="381"/>
                  </a:lnTo>
                  <a:lnTo>
                    <a:pt x="286" y="379"/>
                  </a:lnTo>
                  <a:lnTo>
                    <a:pt x="282" y="383"/>
                  </a:lnTo>
                  <a:cubicBezTo>
                    <a:pt x="280" y="384"/>
                    <a:pt x="278" y="384"/>
                    <a:pt x="276" y="384"/>
                  </a:cubicBezTo>
                  <a:lnTo>
                    <a:pt x="256" y="384"/>
                  </a:lnTo>
                  <a:cubicBezTo>
                    <a:pt x="256" y="384"/>
                    <a:pt x="255" y="384"/>
                    <a:pt x="254" y="384"/>
                  </a:cubicBezTo>
                  <a:lnTo>
                    <a:pt x="242" y="381"/>
                  </a:lnTo>
                  <a:lnTo>
                    <a:pt x="244" y="381"/>
                  </a:lnTo>
                  <a:lnTo>
                    <a:pt x="224" y="381"/>
                  </a:lnTo>
                  <a:lnTo>
                    <a:pt x="212" y="381"/>
                  </a:lnTo>
                  <a:cubicBezTo>
                    <a:pt x="212" y="381"/>
                    <a:pt x="211" y="381"/>
                    <a:pt x="211" y="381"/>
                  </a:cubicBezTo>
                  <a:lnTo>
                    <a:pt x="195" y="377"/>
                  </a:lnTo>
                  <a:cubicBezTo>
                    <a:pt x="194" y="377"/>
                    <a:pt x="193" y="377"/>
                    <a:pt x="192" y="377"/>
                  </a:cubicBezTo>
                  <a:lnTo>
                    <a:pt x="180" y="370"/>
                  </a:lnTo>
                  <a:lnTo>
                    <a:pt x="184" y="371"/>
                  </a:lnTo>
                  <a:lnTo>
                    <a:pt x="168" y="371"/>
                  </a:lnTo>
                  <a:lnTo>
                    <a:pt x="156" y="371"/>
                  </a:lnTo>
                  <a:cubicBezTo>
                    <a:pt x="154" y="371"/>
                    <a:pt x="151" y="369"/>
                    <a:pt x="150" y="367"/>
                  </a:cubicBezTo>
                  <a:cubicBezTo>
                    <a:pt x="148" y="365"/>
                    <a:pt x="148" y="362"/>
                    <a:pt x="149" y="360"/>
                  </a:cubicBezTo>
                  <a:lnTo>
                    <a:pt x="153" y="349"/>
                  </a:lnTo>
                  <a:lnTo>
                    <a:pt x="161" y="332"/>
                  </a:lnTo>
                  <a:cubicBezTo>
                    <a:pt x="162" y="331"/>
                    <a:pt x="162" y="330"/>
                    <a:pt x="163" y="329"/>
                  </a:cubicBezTo>
                  <a:lnTo>
                    <a:pt x="179" y="315"/>
                  </a:lnTo>
                  <a:lnTo>
                    <a:pt x="177" y="320"/>
                  </a:lnTo>
                  <a:lnTo>
                    <a:pt x="181" y="302"/>
                  </a:lnTo>
                  <a:lnTo>
                    <a:pt x="185" y="288"/>
                  </a:lnTo>
                  <a:lnTo>
                    <a:pt x="184" y="290"/>
                  </a:lnTo>
                  <a:lnTo>
                    <a:pt x="184" y="280"/>
                  </a:lnTo>
                  <a:lnTo>
                    <a:pt x="187" y="286"/>
                  </a:lnTo>
                  <a:lnTo>
                    <a:pt x="183" y="283"/>
                  </a:lnTo>
                  <a:lnTo>
                    <a:pt x="175" y="276"/>
                  </a:lnTo>
                  <a:lnTo>
                    <a:pt x="176" y="277"/>
                  </a:lnTo>
                  <a:lnTo>
                    <a:pt x="164" y="270"/>
                  </a:lnTo>
                  <a:cubicBezTo>
                    <a:pt x="164" y="269"/>
                    <a:pt x="163" y="269"/>
                    <a:pt x="162" y="268"/>
                  </a:cubicBezTo>
                  <a:lnTo>
                    <a:pt x="154" y="258"/>
                  </a:lnTo>
                  <a:lnTo>
                    <a:pt x="155" y="259"/>
                  </a:lnTo>
                  <a:lnTo>
                    <a:pt x="147" y="252"/>
                  </a:lnTo>
                  <a:lnTo>
                    <a:pt x="139" y="245"/>
                  </a:lnTo>
                  <a:lnTo>
                    <a:pt x="144" y="247"/>
                  </a:lnTo>
                  <a:lnTo>
                    <a:pt x="136" y="247"/>
                  </a:lnTo>
                  <a:lnTo>
                    <a:pt x="132" y="247"/>
                  </a:lnTo>
                  <a:cubicBezTo>
                    <a:pt x="131" y="247"/>
                    <a:pt x="130" y="247"/>
                    <a:pt x="129" y="246"/>
                  </a:cubicBezTo>
                  <a:lnTo>
                    <a:pt x="121" y="243"/>
                  </a:lnTo>
                  <a:lnTo>
                    <a:pt x="113" y="239"/>
                  </a:lnTo>
                  <a:cubicBezTo>
                    <a:pt x="112" y="239"/>
                    <a:pt x="111" y="238"/>
                    <a:pt x="110" y="237"/>
                  </a:cubicBezTo>
                  <a:lnTo>
                    <a:pt x="98" y="224"/>
                  </a:lnTo>
                  <a:lnTo>
                    <a:pt x="99" y="224"/>
                  </a:lnTo>
                  <a:lnTo>
                    <a:pt x="95" y="221"/>
                  </a:lnTo>
                  <a:lnTo>
                    <a:pt x="100" y="223"/>
                  </a:lnTo>
                  <a:lnTo>
                    <a:pt x="92" y="223"/>
                  </a:lnTo>
                  <a:cubicBezTo>
                    <a:pt x="91" y="223"/>
                    <a:pt x="89" y="222"/>
                    <a:pt x="87" y="221"/>
                  </a:cubicBezTo>
                  <a:lnTo>
                    <a:pt x="83" y="217"/>
                  </a:lnTo>
                  <a:cubicBezTo>
                    <a:pt x="83" y="217"/>
                    <a:pt x="82" y="216"/>
                    <a:pt x="82" y="215"/>
                  </a:cubicBezTo>
                  <a:lnTo>
                    <a:pt x="78" y="209"/>
                  </a:lnTo>
                  <a:lnTo>
                    <a:pt x="66" y="191"/>
                  </a:lnTo>
                  <a:lnTo>
                    <a:pt x="62" y="184"/>
                  </a:lnTo>
                  <a:lnTo>
                    <a:pt x="63" y="187"/>
                  </a:lnTo>
                  <a:lnTo>
                    <a:pt x="59" y="183"/>
                  </a:lnTo>
                  <a:lnTo>
                    <a:pt x="55" y="180"/>
                  </a:lnTo>
                  <a:lnTo>
                    <a:pt x="60" y="182"/>
                  </a:lnTo>
                  <a:lnTo>
                    <a:pt x="52" y="182"/>
                  </a:lnTo>
                  <a:cubicBezTo>
                    <a:pt x="48" y="182"/>
                    <a:pt x="44" y="178"/>
                    <a:pt x="44" y="174"/>
                  </a:cubicBezTo>
                  <a:lnTo>
                    <a:pt x="44" y="167"/>
                  </a:lnTo>
                  <a:lnTo>
                    <a:pt x="47" y="173"/>
                  </a:lnTo>
                  <a:lnTo>
                    <a:pt x="35" y="162"/>
                  </a:lnTo>
                  <a:cubicBezTo>
                    <a:pt x="34" y="162"/>
                    <a:pt x="34" y="161"/>
                    <a:pt x="33" y="160"/>
                  </a:cubicBezTo>
                  <a:lnTo>
                    <a:pt x="25" y="143"/>
                  </a:lnTo>
                  <a:lnTo>
                    <a:pt x="29" y="147"/>
                  </a:lnTo>
                  <a:lnTo>
                    <a:pt x="5" y="136"/>
                  </a:lnTo>
                  <a:cubicBezTo>
                    <a:pt x="3" y="135"/>
                    <a:pt x="2" y="134"/>
                    <a:pt x="1" y="132"/>
                  </a:cubicBezTo>
                  <a:cubicBezTo>
                    <a:pt x="0" y="130"/>
                    <a:pt x="0" y="127"/>
                    <a:pt x="1" y="125"/>
                  </a:cubicBezTo>
                  <a:lnTo>
                    <a:pt x="25" y="74"/>
                  </a:lnTo>
                  <a:lnTo>
                    <a:pt x="24" y="77"/>
                  </a:lnTo>
                  <a:lnTo>
                    <a:pt x="24" y="67"/>
                  </a:lnTo>
                  <a:cubicBezTo>
                    <a:pt x="24" y="66"/>
                    <a:pt x="25" y="64"/>
                    <a:pt x="26" y="63"/>
                  </a:cubicBezTo>
                  <a:lnTo>
                    <a:pt x="34" y="48"/>
                  </a:lnTo>
                  <a:lnTo>
                    <a:pt x="42" y="39"/>
                  </a:lnTo>
                  <a:lnTo>
                    <a:pt x="54" y="17"/>
                  </a:lnTo>
                  <a:lnTo>
                    <a:pt x="62" y="7"/>
                  </a:lnTo>
                  <a:cubicBezTo>
                    <a:pt x="64" y="5"/>
                    <a:pt x="66" y="4"/>
                    <a:pt x="68" y="4"/>
                  </a:cubicBezTo>
                  <a:lnTo>
                    <a:pt x="120" y="0"/>
                  </a:lnTo>
                  <a:cubicBezTo>
                    <a:pt x="121" y="0"/>
                    <a:pt x="121" y="0"/>
                    <a:pt x="122" y="1"/>
                  </a:cubicBezTo>
                  <a:lnTo>
                    <a:pt x="158" y="7"/>
                  </a:lnTo>
                  <a:cubicBezTo>
                    <a:pt x="159" y="8"/>
                    <a:pt x="161" y="8"/>
                    <a:pt x="162" y="9"/>
                  </a:cubicBezTo>
                  <a:lnTo>
                    <a:pt x="174" y="20"/>
                  </a:lnTo>
                  <a:lnTo>
                    <a:pt x="191" y="38"/>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47" name="Freeform 23"/>
            <p:cNvSpPr>
              <a:spLocks noEditPoints="1"/>
            </p:cNvSpPr>
            <p:nvPr/>
          </p:nvSpPr>
          <p:spPr bwMode="auto">
            <a:xfrm>
              <a:off x="1736" y="2414"/>
              <a:ext cx="96" cy="45"/>
            </a:xfrm>
            <a:custGeom>
              <a:avLst/>
              <a:gdLst/>
              <a:ahLst/>
              <a:cxnLst>
                <a:cxn ang="0">
                  <a:pos x="4" y="1"/>
                </a:cxn>
                <a:cxn ang="0">
                  <a:pos x="0" y="4"/>
                </a:cxn>
                <a:cxn ang="0">
                  <a:pos x="0" y="10"/>
                </a:cxn>
                <a:cxn ang="0">
                  <a:pos x="2" y="13"/>
                </a:cxn>
                <a:cxn ang="0">
                  <a:pos x="0" y="22"/>
                </a:cxn>
                <a:cxn ang="0">
                  <a:pos x="16" y="22"/>
                </a:cxn>
                <a:cxn ang="0">
                  <a:pos x="24" y="32"/>
                </a:cxn>
                <a:cxn ang="0">
                  <a:pos x="34" y="32"/>
                </a:cxn>
                <a:cxn ang="0">
                  <a:pos x="42" y="38"/>
                </a:cxn>
                <a:cxn ang="0">
                  <a:pos x="51" y="37"/>
                </a:cxn>
                <a:cxn ang="0">
                  <a:pos x="46" y="37"/>
                </a:cxn>
                <a:cxn ang="0">
                  <a:pos x="49" y="33"/>
                </a:cxn>
                <a:cxn ang="0">
                  <a:pos x="41" y="28"/>
                </a:cxn>
                <a:cxn ang="0">
                  <a:pos x="54" y="17"/>
                </a:cxn>
                <a:cxn ang="0">
                  <a:pos x="52" y="17"/>
                </a:cxn>
                <a:cxn ang="0">
                  <a:pos x="60" y="12"/>
                </a:cxn>
                <a:cxn ang="0">
                  <a:pos x="70" y="26"/>
                </a:cxn>
                <a:cxn ang="0">
                  <a:pos x="78" y="28"/>
                </a:cxn>
                <a:cxn ang="0">
                  <a:pos x="80" y="42"/>
                </a:cxn>
                <a:cxn ang="0">
                  <a:pos x="88" y="45"/>
                </a:cxn>
                <a:cxn ang="0">
                  <a:pos x="93" y="42"/>
                </a:cxn>
                <a:cxn ang="0">
                  <a:pos x="96" y="34"/>
                </a:cxn>
                <a:cxn ang="0">
                  <a:pos x="94" y="30"/>
                </a:cxn>
                <a:cxn ang="0">
                  <a:pos x="94" y="24"/>
                </a:cxn>
                <a:cxn ang="0">
                  <a:pos x="70" y="4"/>
                </a:cxn>
                <a:cxn ang="0">
                  <a:pos x="56" y="0"/>
                </a:cxn>
                <a:cxn ang="0">
                  <a:pos x="47" y="9"/>
                </a:cxn>
                <a:cxn ang="0">
                  <a:pos x="34" y="10"/>
                </a:cxn>
                <a:cxn ang="0">
                  <a:pos x="24" y="10"/>
                </a:cxn>
                <a:cxn ang="0">
                  <a:pos x="21" y="9"/>
                </a:cxn>
                <a:cxn ang="0">
                  <a:pos x="16" y="12"/>
                </a:cxn>
                <a:cxn ang="0">
                  <a:pos x="8" y="0"/>
                </a:cxn>
                <a:cxn ang="0">
                  <a:pos x="24" y="39"/>
                </a:cxn>
                <a:cxn ang="0">
                  <a:pos x="24" y="38"/>
                </a:cxn>
              </a:cxnLst>
              <a:rect l="0" t="0" r="r" b="b"/>
              <a:pathLst>
                <a:path w="96" h="45">
                  <a:moveTo>
                    <a:pt x="8" y="0"/>
                  </a:moveTo>
                  <a:lnTo>
                    <a:pt x="4" y="1"/>
                  </a:lnTo>
                  <a:lnTo>
                    <a:pt x="0" y="0"/>
                  </a:lnTo>
                  <a:lnTo>
                    <a:pt x="0" y="4"/>
                  </a:lnTo>
                  <a:lnTo>
                    <a:pt x="0" y="8"/>
                  </a:lnTo>
                  <a:lnTo>
                    <a:pt x="0" y="10"/>
                  </a:lnTo>
                  <a:lnTo>
                    <a:pt x="0" y="12"/>
                  </a:lnTo>
                  <a:lnTo>
                    <a:pt x="2" y="13"/>
                  </a:lnTo>
                  <a:lnTo>
                    <a:pt x="4" y="17"/>
                  </a:lnTo>
                  <a:lnTo>
                    <a:pt x="0" y="22"/>
                  </a:lnTo>
                  <a:lnTo>
                    <a:pt x="12" y="22"/>
                  </a:lnTo>
                  <a:lnTo>
                    <a:pt x="16" y="22"/>
                  </a:lnTo>
                  <a:lnTo>
                    <a:pt x="24" y="26"/>
                  </a:lnTo>
                  <a:lnTo>
                    <a:pt x="24" y="32"/>
                  </a:lnTo>
                  <a:lnTo>
                    <a:pt x="28" y="32"/>
                  </a:lnTo>
                  <a:lnTo>
                    <a:pt x="34" y="32"/>
                  </a:lnTo>
                  <a:lnTo>
                    <a:pt x="34" y="34"/>
                  </a:lnTo>
                  <a:lnTo>
                    <a:pt x="42" y="38"/>
                  </a:lnTo>
                  <a:lnTo>
                    <a:pt x="52" y="38"/>
                  </a:lnTo>
                  <a:lnTo>
                    <a:pt x="51" y="37"/>
                  </a:lnTo>
                  <a:lnTo>
                    <a:pt x="47" y="34"/>
                  </a:lnTo>
                  <a:lnTo>
                    <a:pt x="46" y="37"/>
                  </a:lnTo>
                  <a:lnTo>
                    <a:pt x="46" y="34"/>
                  </a:lnTo>
                  <a:lnTo>
                    <a:pt x="49" y="33"/>
                  </a:lnTo>
                  <a:lnTo>
                    <a:pt x="47" y="28"/>
                  </a:lnTo>
                  <a:lnTo>
                    <a:pt x="41" y="28"/>
                  </a:lnTo>
                  <a:lnTo>
                    <a:pt x="41" y="22"/>
                  </a:lnTo>
                  <a:lnTo>
                    <a:pt x="54" y="17"/>
                  </a:lnTo>
                  <a:lnTo>
                    <a:pt x="52" y="18"/>
                  </a:lnTo>
                  <a:lnTo>
                    <a:pt x="52" y="17"/>
                  </a:lnTo>
                  <a:lnTo>
                    <a:pt x="56" y="13"/>
                  </a:lnTo>
                  <a:lnTo>
                    <a:pt x="60" y="12"/>
                  </a:lnTo>
                  <a:lnTo>
                    <a:pt x="62" y="10"/>
                  </a:lnTo>
                  <a:lnTo>
                    <a:pt x="70" y="26"/>
                  </a:lnTo>
                  <a:lnTo>
                    <a:pt x="82" y="22"/>
                  </a:lnTo>
                  <a:lnTo>
                    <a:pt x="78" y="28"/>
                  </a:lnTo>
                  <a:lnTo>
                    <a:pt x="77" y="39"/>
                  </a:lnTo>
                  <a:lnTo>
                    <a:pt x="80" y="42"/>
                  </a:lnTo>
                  <a:lnTo>
                    <a:pt x="83" y="45"/>
                  </a:lnTo>
                  <a:lnTo>
                    <a:pt x="88" y="45"/>
                  </a:lnTo>
                  <a:lnTo>
                    <a:pt x="91" y="45"/>
                  </a:lnTo>
                  <a:lnTo>
                    <a:pt x="93" y="42"/>
                  </a:lnTo>
                  <a:lnTo>
                    <a:pt x="94" y="39"/>
                  </a:lnTo>
                  <a:lnTo>
                    <a:pt x="96" y="34"/>
                  </a:lnTo>
                  <a:lnTo>
                    <a:pt x="96" y="32"/>
                  </a:lnTo>
                  <a:lnTo>
                    <a:pt x="94" y="30"/>
                  </a:lnTo>
                  <a:lnTo>
                    <a:pt x="93" y="29"/>
                  </a:lnTo>
                  <a:lnTo>
                    <a:pt x="94" y="24"/>
                  </a:lnTo>
                  <a:lnTo>
                    <a:pt x="82" y="13"/>
                  </a:lnTo>
                  <a:lnTo>
                    <a:pt x="70" y="4"/>
                  </a:lnTo>
                  <a:lnTo>
                    <a:pt x="64" y="1"/>
                  </a:lnTo>
                  <a:lnTo>
                    <a:pt x="56" y="0"/>
                  </a:lnTo>
                  <a:lnTo>
                    <a:pt x="54" y="8"/>
                  </a:lnTo>
                  <a:lnTo>
                    <a:pt x="47" y="9"/>
                  </a:lnTo>
                  <a:lnTo>
                    <a:pt x="39" y="10"/>
                  </a:lnTo>
                  <a:lnTo>
                    <a:pt x="34" y="10"/>
                  </a:lnTo>
                  <a:lnTo>
                    <a:pt x="26" y="13"/>
                  </a:lnTo>
                  <a:lnTo>
                    <a:pt x="24" y="10"/>
                  </a:lnTo>
                  <a:lnTo>
                    <a:pt x="24" y="9"/>
                  </a:lnTo>
                  <a:lnTo>
                    <a:pt x="21" y="9"/>
                  </a:lnTo>
                  <a:lnTo>
                    <a:pt x="20" y="10"/>
                  </a:lnTo>
                  <a:lnTo>
                    <a:pt x="16" y="12"/>
                  </a:lnTo>
                  <a:lnTo>
                    <a:pt x="13" y="10"/>
                  </a:lnTo>
                  <a:lnTo>
                    <a:pt x="8" y="0"/>
                  </a:lnTo>
                  <a:close/>
                  <a:moveTo>
                    <a:pt x="21" y="34"/>
                  </a:moveTo>
                  <a:lnTo>
                    <a:pt x="24" y="39"/>
                  </a:lnTo>
                  <a:lnTo>
                    <a:pt x="26" y="39"/>
                  </a:lnTo>
                  <a:lnTo>
                    <a:pt x="24" y="38"/>
                  </a:lnTo>
                  <a:lnTo>
                    <a:pt x="21" y="34"/>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48" name="Freeform 24"/>
            <p:cNvSpPr>
              <a:spLocks noEditPoints="1"/>
            </p:cNvSpPr>
            <p:nvPr/>
          </p:nvSpPr>
          <p:spPr bwMode="auto">
            <a:xfrm>
              <a:off x="1733" y="2410"/>
              <a:ext cx="102" cy="52"/>
            </a:xfrm>
            <a:custGeom>
              <a:avLst/>
              <a:gdLst/>
              <a:ahLst/>
              <a:cxnLst>
                <a:cxn ang="0">
                  <a:pos x="5" y="16"/>
                </a:cxn>
                <a:cxn ang="0">
                  <a:pos x="16" y="38"/>
                </a:cxn>
                <a:cxn ang="0">
                  <a:pos x="23" y="55"/>
                </a:cxn>
                <a:cxn ang="0">
                  <a:pos x="53" y="57"/>
                </a:cxn>
                <a:cxn ang="0">
                  <a:pos x="78" y="80"/>
                </a:cxn>
                <a:cxn ang="0">
                  <a:pos x="118" y="97"/>
                </a:cxn>
                <a:cxn ang="0">
                  <a:pos x="121" y="100"/>
                </a:cxn>
                <a:cxn ang="0">
                  <a:pos x="114" y="94"/>
                </a:cxn>
                <a:cxn ang="0">
                  <a:pos x="126" y="86"/>
                </a:cxn>
                <a:cxn ang="0">
                  <a:pos x="140" y="44"/>
                </a:cxn>
                <a:cxn ang="0">
                  <a:pos x="131" y="55"/>
                </a:cxn>
                <a:cxn ang="0">
                  <a:pos x="157" y="30"/>
                </a:cxn>
                <a:cxn ang="0">
                  <a:pos x="191" y="71"/>
                </a:cxn>
                <a:cxn ang="0">
                  <a:pos x="211" y="82"/>
                </a:cxn>
                <a:cxn ang="0">
                  <a:pos x="221" y="114"/>
                </a:cxn>
                <a:cxn ang="0">
                  <a:pos x="234" y="110"/>
                </a:cxn>
                <a:cxn ang="0">
                  <a:pos x="240" y="88"/>
                </a:cxn>
                <a:cxn ang="0">
                  <a:pos x="237" y="65"/>
                </a:cxn>
                <a:cxn ang="0">
                  <a:pos x="164" y="19"/>
                </a:cxn>
                <a:cxn ang="0">
                  <a:pos x="144" y="36"/>
                </a:cxn>
                <a:cxn ang="0">
                  <a:pos x="96" y="42"/>
                </a:cxn>
                <a:cxn ang="0">
                  <a:pos x="61" y="32"/>
                </a:cxn>
                <a:cxn ang="0">
                  <a:pos x="60" y="42"/>
                </a:cxn>
                <a:cxn ang="0">
                  <a:pos x="22" y="12"/>
                </a:cxn>
                <a:cxn ang="0">
                  <a:pos x="54" y="27"/>
                </a:cxn>
                <a:cxn ang="0">
                  <a:pos x="77" y="32"/>
                </a:cxn>
                <a:cxn ang="0">
                  <a:pos x="91" y="27"/>
                </a:cxn>
                <a:cxn ang="0">
                  <a:pos x="141" y="20"/>
                </a:cxn>
                <a:cxn ang="0">
                  <a:pos x="170" y="4"/>
                </a:cxn>
                <a:cxn ang="0">
                  <a:pos x="252" y="70"/>
                </a:cxn>
                <a:cxn ang="0">
                  <a:pos x="256" y="88"/>
                </a:cxn>
                <a:cxn ang="0">
                  <a:pos x="247" y="118"/>
                </a:cxn>
                <a:cxn ang="0">
                  <a:pos x="211" y="127"/>
                </a:cxn>
                <a:cxn ang="0">
                  <a:pos x="197" y="73"/>
                </a:cxn>
                <a:cxn ang="0">
                  <a:pos x="156" y="38"/>
                </a:cxn>
                <a:cxn ang="0">
                  <a:pos x="153" y="46"/>
                </a:cxn>
                <a:cxn ang="0">
                  <a:pos x="138" y="45"/>
                </a:cxn>
                <a:cxn ang="0">
                  <a:pos x="110" y="70"/>
                </a:cxn>
                <a:cxn ang="0">
                  <a:pos x="125" y="102"/>
                </a:cxn>
                <a:cxn ang="0">
                  <a:pos x="125" y="86"/>
                </a:cxn>
                <a:cxn ang="0">
                  <a:pos x="139" y="112"/>
                </a:cxn>
                <a:cxn ang="0">
                  <a:pos x="86" y="88"/>
                </a:cxn>
                <a:cxn ang="0">
                  <a:pos x="61" y="74"/>
                </a:cxn>
                <a:cxn ang="0">
                  <a:pos x="8" y="72"/>
                </a:cxn>
                <a:cxn ang="0">
                  <a:pos x="5" y="44"/>
                </a:cxn>
                <a:cxn ang="0">
                  <a:pos x="0" y="28"/>
                </a:cxn>
                <a:cxn ang="0">
                  <a:pos x="20" y="4"/>
                </a:cxn>
                <a:cxn ang="0">
                  <a:pos x="55" y="99"/>
                </a:cxn>
                <a:cxn ang="0">
                  <a:pos x="69" y="114"/>
                </a:cxn>
                <a:cxn ang="0">
                  <a:pos x="75" y="98"/>
                </a:cxn>
                <a:cxn ang="0">
                  <a:pos x="63" y="111"/>
                </a:cxn>
              </a:cxnLst>
              <a:rect l="0" t="0" r="r" b="b"/>
              <a:pathLst>
                <a:path w="256" h="128">
                  <a:moveTo>
                    <a:pt x="22" y="12"/>
                  </a:moveTo>
                  <a:lnTo>
                    <a:pt x="31" y="16"/>
                  </a:lnTo>
                  <a:lnTo>
                    <a:pt x="19" y="19"/>
                  </a:lnTo>
                  <a:cubicBezTo>
                    <a:pt x="17" y="20"/>
                    <a:pt x="15" y="20"/>
                    <a:pt x="14" y="19"/>
                  </a:cubicBezTo>
                  <a:lnTo>
                    <a:pt x="5" y="16"/>
                  </a:lnTo>
                  <a:lnTo>
                    <a:pt x="16" y="8"/>
                  </a:lnTo>
                  <a:lnTo>
                    <a:pt x="16" y="18"/>
                  </a:lnTo>
                  <a:lnTo>
                    <a:pt x="16" y="28"/>
                  </a:lnTo>
                  <a:lnTo>
                    <a:pt x="16" y="35"/>
                  </a:lnTo>
                  <a:lnTo>
                    <a:pt x="16" y="38"/>
                  </a:lnTo>
                  <a:lnTo>
                    <a:pt x="14" y="32"/>
                  </a:lnTo>
                  <a:lnTo>
                    <a:pt x="18" y="35"/>
                  </a:lnTo>
                  <a:cubicBezTo>
                    <a:pt x="19" y="36"/>
                    <a:pt x="19" y="37"/>
                    <a:pt x="20" y="38"/>
                  </a:cubicBezTo>
                  <a:lnTo>
                    <a:pt x="24" y="48"/>
                  </a:lnTo>
                  <a:cubicBezTo>
                    <a:pt x="25" y="51"/>
                    <a:pt x="25" y="53"/>
                    <a:pt x="23" y="55"/>
                  </a:cubicBezTo>
                  <a:lnTo>
                    <a:pt x="15" y="69"/>
                  </a:lnTo>
                  <a:lnTo>
                    <a:pt x="8" y="56"/>
                  </a:lnTo>
                  <a:lnTo>
                    <a:pt x="37" y="56"/>
                  </a:lnTo>
                  <a:lnTo>
                    <a:pt x="49" y="56"/>
                  </a:lnTo>
                  <a:cubicBezTo>
                    <a:pt x="50" y="56"/>
                    <a:pt x="52" y="57"/>
                    <a:pt x="53" y="57"/>
                  </a:cubicBezTo>
                  <a:lnTo>
                    <a:pt x="73" y="67"/>
                  </a:lnTo>
                  <a:cubicBezTo>
                    <a:pt x="76" y="68"/>
                    <a:pt x="77" y="71"/>
                    <a:pt x="77" y="74"/>
                  </a:cubicBezTo>
                  <a:lnTo>
                    <a:pt x="77" y="88"/>
                  </a:lnTo>
                  <a:lnTo>
                    <a:pt x="69" y="80"/>
                  </a:lnTo>
                  <a:lnTo>
                    <a:pt x="78" y="80"/>
                  </a:lnTo>
                  <a:lnTo>
                    <a:pt x="94" y="80"/>
                  </a:lnTo>
                  <a:cubicBezTo>
                    <a:pt x="98" y="80"/>
                    <a:pt x="102" y="83"/>
                    <a:pt x="102" y="88"/>
                  </a:cubicBezTo>
                  <a:lnTo>
                    <a:pt x="102" y="94"/>
                  </a:lnTo>
                  <a:lnTo>
                    <a:pt x="97" y="87"/>
                  </a:lnTo>
                  <a:lnTo>
                    <a:pt x="118" y="97"/>
                  </a:lnTo>
                  <a:lnTo>
                    <a:pt x="114" y="96"/>
                  </a:lnTo>
                  <a:lnTo>
                    <a:pt x="139" y="96"/>
                  </a:lnTo>
                  <a:lnTo>
                    <a:pt x="134" y="110"/>
                  </a:lnTo>
                  <a:lnTo>
                    <a:pt x="130" y="107"/>
                  </a:lnTo>
                  <a:lnTo>
                    <a:pt x="121" y="100"/>
                  </a:lnTo>
                  <a:lnTo>
                    <a:pt x="133" y="98"/>
                  </a:lnTo>
                  <a:lnTo>
                    <a:pt x="129" y="105"/>
                  </a:lnTo>
                  <a:cubicBezTo>
                    <a:pt x="127" y="108"/>
                    <a:pt x="124" y="109"/>
                    <a:pt x="120" y="108"/>
                  </a:cubicBezTo>
                  <a:cubicBezTo>
                    <a:pt x="117" y="107"/>
                    <a:pt x="114" y="104"/>
                    <a:pt x="114" y="101"/>
                  </a:cubicBezTo>
                  <a:lnTo>
                    <a:pt x="114" y="94"/>
                  </a:lnTo>
                  <a:cubicBezTo>
                    <a:pt x="114" y="91"/>
                    <a:pt x="116" y="88"/>
                    <a:pt x="119" y="87"/>
                  </a:cubicBezTo>
                  <a:lnTo>
                    <a:pt x="127" y="83"/>
                  </a:lnTo>
                  <a:lnTo>
                    <a:pt x="123" y="93"/>
                  </a:lnTo>
                  <a:lnTo>
                    <a:pt x="119" y="80"/>
                  </a:lnTo>
                  <a:lnTo>
                    <a:pt x="126" y="86"/>
                  </a:lnTo>
                  <a:lnTo>
                    <a:pt x="110" y="86"/>
                  </a:lnTo>
                  <a:cubicBezTo>
                    <a:pt x="106" y="86"/>
                    <a:pt x="102" y="82"/>
                    <a:pt x="102" y="78"/>
                  </a:cubicBezTo>
                  <a:lnTo>
                    <a:pt x="102" y="64"/>
                  </a:lnTo>
                  <a:cubicBezTo>
                    <a:pt x="102" y="61"/>
                    <a:pt x="104" y="58"/>
                    <a:pt x="107" y="57"/>
                  </a:cubicBezTo>
                  <a:lnTo>
                    <a:pt x="140" y="44"/>
                  </a:lnTo>
                  <a:cubicBezTo>
                    <a:pt x="143" y="42"/>
                    <a:pt x="148" y="44"/>
                    <a:pt x="150" y="47"/>
                  </a:cubicBezTo>
                  <a:cubicBezTo>
                    <a:pt x="152" y="51"/>
                    <a:pt x="151" y="55"/>
                    <a:pt x="148" y="58"/>
                  </a:cubicBezTo>
                  <a:lnTo>
                    <a:pt x="144" y="61"/>
                  </a:lnTo>
                  <a:cubicBezTo>
                    <a:pt x="141" y="63"/>
                    <a:pt x="138" y="63"/>
                    <a:pt x="135" y="62"/>
                  </a:cubicBezTo>
                  <a:cubicBezTo>
                    <a:pt x="132" y="60"/>
                    <a:pt x="131" y="58"/>
                    <a:pt x="131" y="55"/>
                  </a:cubicBezTo>
                  <a:lnTo>
                    <a:pt x="131" y="51"/>
                  </a:lnTo>
                  <a:cubicBezTo>
                    <a:pt x="131" y="49"/>
                    <a:pt x="131" y="48"/>
                    <a:pt x="132" y="46"/>
                  </a:cubicBezTo>
                  <a:lnTo>
                    <a:pt x="141" y="36"/>
                  </a:lnTo>
                  <a:cubicBezTo>
                    <a:pt x="142" y="35"/>
                    <a:pt x="143" y="34"/>
                    <a:pt x="145" y="34"/>
                  </a:cubicBezTo>
                  <a:lnTo>
                    <a:pt x="157" y="30"/>
                  </a:lnTo>
                  <a:lnTo>
                    <a:pt x="154" y="32"/>
                  </a:lnTo>
                  <a:lnTo>
                    <a:pt x="158" y="29"/>
                  </a:lnTo>
                  <a:cubicBezTo>
                    <a:pt x="160" y="27"/>
                    <a:pt x="162" y="26"/>
                    <a:pt x="165" y="27"/>
                  </a:cubicBezTo>
                  <a:cubicBezTo>
                    <a:pt x="167" y="27"/>
                    <a:pt x="169" y="29"/>
                    <a:pt x="170" y="31"/>
                  </a:cubicBezTo>
                  <a:lnTo>
                    <a:pt x="191" y="71"/>
                  </a:lnTo>
                  <a:lnTo>
                    <a:pt x="181" y="67"/>
                  </a:lnTo>
                  <a:lnTo>
                    <a:pt x="209" y="57"/>
                  </a:lnTo>
                  <a:cubicBezTo>
                    <a:pt x="212" y="56"/>
                    <a:pt x="216" y="57"/>
                    <a:pt x="218" y="59"/>
                  </a:cubicBezTo>
                  <a:cubicBezTo>
                    <a:pt x="220" y="62"/>
                    <a:pt x="220" y="66"/>
                    <a:pt x="219" y="69"/>
                  </a:cubicBezTo>
                  <a:lnTo>
                    <a:pt x="211" y="82"/>
                  </a:lnTo>
                  <a:lnTo>
                    <a:pt x="212" y="79"/>
                  </a:lnTo>
                  <a:lnTo>
                    <a:pt x="208" y="108"/>
                  </a:lnTo>
                  <a:lnTo>
                    <a:pt x="205" y="101"/>
                  </a:lnTo>
                  <a:lnTo>
                    <a:pt x="213" y="108"/>
                  </a:lnTo>
                  <a:lnTo>
                    <a:pt x="221" y="114"/>
                  </a:lnTo>
                  <a:lnTo>
                    <a:pt x="216" y="112"/>
                  </a:lnTo>
                  <a:lnTo>
                    <a:pt x="228" y="112"/>
                  </a:lnTo>
                  <a:lnTo>
                    <a:pt x="236" y="112"/>
                  </a:lnTo>
                  <a:lnTo>
                    <a:pt x="229" y="116"/>
                  </a:lnTo>
                  <a:lnTo>
                    <a:pt x="234" y="110"/>
                  </a:lnTo>
                  <a:lnTo>
                    <a:pt x="238" y="103"/>
                  </a:lnTo>
                  <a:lnTo>
                    <a:pt x="237" y="105"/>
                  </a:lnTo>
                  <a:lnTo>
                    <a:pt x="241" y="92"/>
                  </a:lnTo>
                  <a:lnTo>
                    <a:pt x="240" y="94"/>
                  </a:lnTo>
                  <a:lnTo>
                    <a:pt x="240" y="88"/>
                  </a:lnTo>
                  <a:lnTo>
                    <a:pt x="243" y="94"/>
                  </a:lnTo>
                  <a:lnTo>
                    <a:pt x="239" y="90"/>
                  </a:lnTo>
                  <a:lnTo>
                    <a:pt x="235" y="87"/>
                  </a:lnTo>
                  <a:cubicBezTo>
                    <a:pt x="233" y="85"/>
                    <a:pt x="232" y="82"/>
                    <a:pt x="233" y="79"/>
                  </a:cubicBezTo>
                  <a:lnTo>
                    <a:pt x="237" y="65"/>
                  </a:lnTo>
                  <a:lnTo>
                    <a:pt x="239" y="74"/>
                  </a:lnTo>
                  <a:lnTo>
                    <a:pt x="207" y="48"/>
                  </a:lnTo>
                  <a:lnTo>
                    <a:pt x="178" y="25"/>
                  </a:lnTo>
                  <a:lnTo>
                    <a:pt x="180" y="26"/>
                  </a:lnTo>
                  <a:lnTo>
                    <a:pt x="164" y="19"/>
                  </a:lnTo>
                  <a:lnTo>
                    <a:pt x="166" y="20"/>
                  </a:lnTo>
                  <a:lnTo>
                    <a:pt x="145" y="16"/>
                  </a:lnTo>
                  <a:lnTo>
                    <a:pt x="155" y="10"/>
                  </a:lnTo>
                  <a:lnTo>
                    <a:pt x="151" y="30"/>
                  </a:lnTo>
                  <a:cubicBezTo>
                    <a:pt x="150" y="33"/>
                    <a:pt x="147" y="35"/>
                    <a:pt x="144" y="36"/>
                  </a:cubicBezTo>
                  <a:lnTo>
                    <a:pt x="128" y="39"/>
                  </a:lnTo>
                  <a:lnTo>
                    <a:pt x="107" y="43"/>
                  </a:lnTo>
                  <a:cubicBezTo>
                    <a:pt x="107" y="43"/>
                    <a:pt x="107" y="43"/>
                    <a:pt x="106" y="43"/>
                  </a:cubicBezTo>
                  <a:lnTo>
                    <a:pt x="94" y="43"/>
                  </a:lnTo>
                  <a:lnTo>
                    <a:pt x="96" y="42"/>
                  </a:lnTo>
                  <a:lnTo>
                    <a:pt x="76" y="49"/>
                  </a:lnTo>
                  <a:cubicBezTo>
                    <a:pt x="73" y="50"/>
                    <a:pt x="69" y="49"/>
                    <a:pt x="67" y="46"/>
                  </a:cubicBezTo>
                  <a:lnTo>
                    <a:pt x="63" y="39"/>
                  </a:lnTo>
                  <a:cubicBezTo>
                    <a:pt x="62" y="38"/>
                    <a:pt x="61" y="36"/>
                    <a:pt x="61" y="35"/>
                  </a:cubicBezTo>
                  <a:lnTo>
                    <a:pt x="61" y="32"/>
                  </a:lnTo>
                  <a:lnTo>
                    <a:pt x="69" y="40"/>
                  </a:lnTo>
                  <a:lnTo>
                    <a:pt x="61" y="40"/>
                  </a:lnTo>
                  <a:lnTo>
                    <a:pt x="66" y="38"/>
                  </a:lnTo>
                  <a:lnTo>
                    <a:pt x="62" y="41"/>
                  </a:lnTo>
                  <a:cubicBezTo>
                    <a:pt x="62" y="42"/>
                    <a:pt x="61" y="42"/>
                    <a:pt x="60" y="42"/>
                  </a:cubicBezTo>
                  <a:lnTo>
                    <a:pt x="52" y="46"/>
                  </a:lnTo>
                  <a:cubicBezTo>
                    <a:pt x="50" y="46"/>
                    <a:pt x="48" y="46"/>
                    <a:pt x="46" y="46"/>
                  </a:cubicBezTo>
                  <a:lnTo>
                    <a:pt x="38" y="42"/>
                  </a:lnTo>
                  <a:cubicBezTo>
                    <a:pt x="36" y="41"/>
                    <a:pt x="35" y="40"/>
                    <a:pt x="34" y="38"/>
                  </a:cubicBezTo>
                  <a:lnTo>
                    <a:pt x="22" y="12"/>
                  </a:lnTo>
                  <a:close/>
                  <a:moveTo>
                    <a:pt x="48" y="31"/>
                  </a:moveTo>
                  <a:lnTo>
                    <a:pt x="44" y="27"/>
                  </a:lnTo>
                  <a:lnTo>
                    <a:pt x="52" y="31"/>
                  </a:lnTo>
                  <a:lnTo>
                    <a:pt x="46" y="31"/>
                  </a:lnTo>
                  <a:lnTo>
                    <a:pt x="54" y="27"/>
                  </a:lnTo>
                  <a:lnTo>
                    <a:pt x="52" y="29"/>
                  </a:lnTo>
                  <a:lnTo>
                    <a:pt x="56" y="25"/>
                  </a:lnTo>
                  <a:cubicBezTo>
                    <a:pt x="58" y="24"/>
                    <a:pt x="60" y="24"/>
                    <a:pt x="61" y="24"/>
                  </a:cubicBezTo>
                  <a:lnTo>
                    <a:pt x="69" y="24"/>
                  </a:lnTo>
                  <a:cubicBezTo>
                    <a:pt x="74" y="24"/>
                    <a:pt x="77" y="27"/>
                    <a:pt x="77" y="32"/>
                  </a:cubicBezTo>
                  <a:lnTo>
                    <a:pt x="77" y="35"/>
                  </a:lnTo>
                  <a:lnTo>
                    <a:pt x="76" y="31"/>
                  </a:lnTo>
                  <a:lnTo>
                    <a:pt x="80" y="37"/>
                  </a:lnTo>
                  <a:lnTo>
                    <a:pt x="71" y="34"/>
                  </a:lnTo>
                  <a:lnTo>
                    <a:pt x="91" y="27"/>
                  </a:lnTo>
                  <a:cubicBezTo>
                    <a:pt x="92" y="27"/>
                    <a:pt x="93" y="27"/>
                    <a:pt x="94" y="27"/>
                  </a:cubicBezTo>
                  <a:lnTo>
                    <a:pt x="106" y="27"/>
                  </a:lnTo>
                  <a:lnTo>
                    <a:pt x="105" y="27"/>
                  </a:lnTo>
                  <a:lnTo>
                    <a:pt x="125" y="24"/>
                  </a:lnTo>
                  <a:lnTo>
                    <a:pt x="141" y="20"/>
                  </a:lnTo>
                  <a:lnTo>
                    <a:pt x="135" y="27"/>
                  </a:lnTo>
                  <a:lnTo>
                    <a:pt x="139" y="7"/>
                  </a:lnTo>
                  <a:cubicBezTo>
                    <a:pt x="140" y="3"/>
                    <a:pt x="144" y="0"/>
                    <a:pt x="148" y="1"/>
                  </a:cubicBezTo>
                  <a:lnTo>
                    <a:pt x="168" y="4"/>
                  </a:lnTo>
                  <a:cubicBezTo>
                    <a:pt x="169" y="4"/>
                    <a:pt x="170" y="4"/>
                    <a:pt x="170" y="4"/>
                  </a:cubicBezTo>
                  <a:lnTo>
                    <a:pt x="186" y="11"/>
                  </a:lnTo>
                  <a:cubicBezTo>
                    <a:pt x="187" y="11"/>
                    <a:pt x="188" y="12"/>
                    <a:pt x="188" y="12"/>
                  </a:cubicBezTo>
                  <a:lnTo>
                    <a:pt x="217" y="35"/>
                  </a:lnTo>
                  <a:lnTo>
                    <a:pt x="249" y="62"/>
                  </a:lnTo>
                  <a:cubicBezTo>
                    <a:pt x="252" y="64"/>
                    <a:pt x="253" y="67"/>
                    <a:pt x="252" y="70"/>
                  </a:cubicBezTo>
                  <a:lnTo>
                    <a:pt x="248" y="83"/>
                  </a:lnTo>
                  <a:lnTo>
                    <a:pt x="245" y="75"/>
                  </a:lnTo>
                  <a:lnTo>
                    <a:pt x="249" y="78"/>
                  </a:lnTo>
                  <a:lnTo>
                    <a:pt x="254" y="81"/>
                  </a:lnTo>
                  <a:cubicBezTo>
                    <a:pt x="255" y="83"/>
                    <a:pt x="256" y="85"/>
                    <a:pt x="256" y="88"/>
                  </a:cubicBezTo>
                  <a:lnTo>
                    <a:pt x="256" y="94"/>
                  </a:lnTo>
                  <a:cubicBezTo>
                    <a:pt x="256" y="95"/>
                    <a:pt x="256" y="96"/>
                    <a:pt x="256" y="96"/>
                  </a:cubicBezTo>
                  <a:lnTo>
                    <a:pt x="252" y="110"/>
                  </a:lnTo>
                  <a:cubicBezTo>
                    <a:pt x="252" y="110"/>
                    <a:pt x="252" y="111"/>
                    <a:pt x="251" y="111"/>
                  </a:cubicBezTo>
                  <a:lnTo>
                    <a:pt x="247" y="118"/>
                  </a:lnTo>
                  <a:lnTo>
                    <a:pt x="243" y="125"/>
                  </a:lnTo>
                  <a:cubicBezTo>
                    <a:pt x="242" y="127"/>
                    <a:pt x="239" y="128"/>
                    <a:pt x="236" y="128"/>
                  </a:cubicBezTo>
                  <a:lnTo>
                    <a:pt x="228" y="128"/>
                  </a:lnTo>
                  <a:lnTo>
                    <a:pt x="216" y="128"/>
                  </a:lnTo>
                  <a:cubicBezTo>
                    <a:pt x="214" y="128"/>
                    <a:pt x="212" y="128"/>
                    <a:pt x="211" y="127"/>
                  </a:cubicBezTo>
                  <a:lnTo>
                    <a:pt x="203" y="120"/>
                  </a:lnTo>
                  <a:lnTo>
                    <a:pt x="195" y="114"/>
                  </a:lnTo>
                  <a:cubicBezTo>
                    <a:pt x="192" y="112"/>
                    <a:pt x="191" y="109"/>
                    <a:pt x="192" y="106"/>
                  </a:cubicBezTo>
                  <a:lnTo>
                    <a:pt x="196" y="77"/>
                  </a:lnTo>
                  <a:cubicBezTo>
                    <a:pt x="196" y="75"/>
                    <a:pt x="196" y="74"/>
                    <a:pt x="197" y="73"/>
                  </a:cubicBezTo>
                  <a:lnTo>
                    <a:pt x="205" y="60"/>
                  </a:lnTo>
                  <a:lnTo>
                    <a:pt x="214" y="72"/>
                  </a:lnTo>
                  <a:lnTo>
                    <a:pt x="186" y="82"/>
                  </a:lnTo>
                  <a:cubicBezTo>
                    <a:pt x="182" y="83"/>
                    <a:pt x="178" y="82"/>
                    <a:pt x="176" y="78"/>
                  </a:cubicBezTo>
                  <a:lnTo>
                    <a:pt x="156" y="38"/>
                  </a:lnTo>
                  <a:lnTo>
                    <a:pt x="168" y="41"/>
                  </a:lnTo>
                  <a:lnTo>
                    <a:pt x="164" y="44"/>
                  </a:lnTo>
                  <a:cubicBezTo>
                    <a:pt x="163" y="45"/>
                    <a:pt x="162" y="46"/>
                    <a:pt x="161" y="46"/>
                  </a:cubicBezTo>
                  <a:lnTo>
                    <a:pt x="149" y="49"/>
                  </a:lnTo>
                  <a:lnTo>
                    <a:pt x="153" y="46"/>
                  </a:lnTo>
                  <a:lnTo>
                    <a:pt x="145" y="56"/>
                  </a:lnTo>
                  <a:lnTo>
                    <a:pt x="147" y="51"/>
                  </a:lnTo>
                  <a:lnTo>
                    <a:pt x="147" y="55"/>
                  </a:lnTo>
                  <a:lnTo>
                    <a:pt x="134" y="48"/>
                  </a:lnTo>
                  <a:lnTo>
                    <a:pt x="138" y="45"/>
                  </a:lnTo>
                  <a:lnTo>
                    <a:pt x="146" y="59"/>
                  </a:lnTo>
                  <a:lnTo>
                    <a:pt x="113" y="72"/>
                  </a:lnTo>
                  <a:lnTo>
                    <a:pt x="118" y="64"/>
                  </a:lnTo>
                  <a:lnTo>
                    <a:pt x="118" y="78"/>
                  </a:lnTo>
                  <a:lnTo>
                    <a:pt x="110" y="70"/>
                  </a:lnTo>
                  <a:lnTo>
                    <a:pt x="126" y="70"/>
                  </a:lnTo>
                  <a:cubicBezTo>
                    <a:pt x="130" y="70"/>
                    <a:pt x="133" y="72"/>
                    <a:pt x="134" y="75"/>
                  </a:cubicBezTo>
                  <a:lnTo>
                    <a:pt x="138" y="88"/>
                  </a:lnTo>
                  <a:cubicBezTo>
                    <a:pt x="139" y="92"/>
                    <a:pt x="137" y="97"/>
                    <a:pt x="134" y="98"/>
                  </a:cubicBezTo>
                  <a:lnTo>
                    <a:pt x="125" y="102"/>
                  </a:lnTo>
                  <a:lnTo>
                    <a:pt x="130" y="94"/>
                  </a:lnTo>
                  <a:lnTo>
                    <a:pt x="130" y="101"/>
                  </a:lnTo>
                  <a:lnTo>
                    <a:pt x="116" y="96"/>
                  </a:lnTo>
                  <a:lnTo>
                    <a:pt x="120" y="90"/>
                  </a:lnTo>
                  <a:cubicBezTo>
                    <a:pt x="121" y="88"/>
                    <a:pt x="123" y="87"/>
                    <a:pt x="125" y="86"/>
                  </a:cubicBezTo>
                  <a:cubicBezTo>
                    <a:pt x="127" y="86"/>
                    <a:pt x="130" y="86"/>
                    <a:pt x="131" y="88"/>
                  </a:cubicBezTo>
                  <a:lnTo>
                    <a:pt x="140" y="94"/>
                  </a:lnTo>
                  <a:lnTo>
                    <a:pt x="144" y="98"/>
                  </a:lnTo>
                  <a:cubicBezTo>
                    <a:pt x="146" y="100"/>
                    <a:pt x="147" y="103"/>
                    <a:pt x="146" y="107"/>
                  </a:cubicBezTo>
                  <a:cubicBezTo>
                    <a:pt x="145" y="110"/>
                    <a:pt x="142" y="112"/>
                    <a:pt x="139" y="112"/>
                  </a:cubicBezTo>
                  <a:lnTo>
                    <a:pt x="114" y="112"/>
                  </a:lnTo>
                  <a:cubicBezTo>
                    <a:pt x="113" y="112"/>
                    <a:pt x="112" y="112"/>
                    <a:pt x="111" y="111"/>
                  </a:cubicBezTo>
                  <a:lnTo>
                    <a:pt x="90" y="101"/>
                  </a:lnTo>
                  <a:cubicBezTo>
                    <a:pt x="88" y="100"/>
                    <a:pt x="86" y="97"/>
                    <a:pt x="86" y="94"/>
                  </a:cubicBezTo>
                  <a:lnTo>
                    <a:pt x="86" y="88"/>
                  </a:lnTo>
                  <a:lnTo>
                    <a:pt x="94" y="96"/>
                  </a:lnTo>
                  <a:lnTo>
                    <a:pt x="78" y="96"/>
                  </a:lnTo>
                  <a:lnTo>
                    <a:pt x="69" y="96"/>
                  </a:lnTo>
                  <a:cubicBezTo>
                    <a:pt x="65" y="96"/>
                    <a:pt x="61" y="92"/>
                    <a:pt x="61" y="88"/>
                  </a:cubicBezTo>
                  <a:lnTo>
                    <a:pt x="61" y="74"/>
                  </a:lnTo>
                  <a:lnTo>
                    <a:pt x="66" y="82"/>
                  </a:lnTo>
                  <a:lnTo>
                    <a:pt x="46" y="72"/>
                  </a:lnTo>
                  <a:lnTo>
                    <a:pt x="49" y="72"/>
                  </a:lnTo>
                  <a:lnTo>
                    <a:pt x="37" y="72"/>
                  </a:lnTo>
                  <a:lnTo>
                    <a:pt x="8" y="72"/>
                  </a:lnTo>
                  <a:cubicBezTo>
                    <a:pt x="6" y="72"/>
                    <a:pt x="3" y="71"/>
                    <a:pt x="1" y="68"/>
                  </a:cubicBezTo>
                  <a:cubicBezTo>
                    <a:pt x="0" y="66"/>
                    <a:pt x="0" y="63"/>
                    <a:pt x="2" y="60"/>
                  </a:cubicBezTo>
                  <a:lnTo>
                    <a:pt x="10" y="47"/>
                  </a:lnTo>
                  <a:lnTo>
                    <a:pt x="9" y="54"/>
                  </a:lnTo>
                  <a:lnTo>
                    <a:pt x="5" y="44"/>
                  </a:lnTo>
                  <a:lnTo>
                    <a:pt x="7" y="48"/>
                  </a:lnTo>
                  <a:lnTo>
                    <a:pt x="3" y="44"/>
                  </a:lnTo>
                  <a:cubicBezTo>
                    <a:pt x="2" y="43"/>
                    <a:pt x="0" y="41"/>
                    <a:pt x="0" y="38"/>
                  </a:cubicBezTo>
                  <a:lnTo>
                    <a:pt x="0" y="35"/>
                  </a:lnTo>
                  <a:lnTo>
                    <a:pt x="0" y="28"/>
                  </a:lnTo>
                  <a:lnTo>
                    <a:pt x="0" y="18"/>
                  </a:lnTo>
                  <a:lnTo>
                    <a:pt x="0" y="8"/>
                  </a:lnTo>
                  <a:cubicBezTo>
                    <a:pt x="0" y="6"/>
                    <a:pt x="2" y="3"/>
                    <a:pt x="4" y="2"/>
                  </a:cubicBezTo>
                  <a:cubicBezTo>
                    <a:pt x="6" y="0"/>
                    <a:pt x="9" y="0"/>
                    <a:pt x="11" y="1"/>
                  </a:cubicBezTo>
                  <a:lnTo>
                    <a:pt x="20" y="4"/>
                  </a:lnTo>
                  <a:lnTo>
                    <a:pt x="15" y="4"/>
                  </a:lnTo>
                  <a:lnTo>
                    <a:pt x="27" y="1"/>
                  </a:lnTo>
                  <a:cubicBezTo>
                    <a:pt x="30" y="0"/>
                    <a:pt x="34" y="2"/>
                    <a:pt x="36" y="5"/>
                  </a:cubicBezTo>
                  <a:lnTo>
                    <a:pt x="48" y="31"/>
                  </a:lnTo>
                  <a:close/>
                  <a:moveTo>
                    <a:pt x="55" y="99"/>
                  </a:moveTo>
                  <a:lnTo>
                    <a:pt x="68" y="90"/>
                  </a:lnTo>
                  <a:lnTo>
                    <a:pt x="76" y="103"/>
                  </a:lnTo>
                  <a:lnTo>
                    <a:pt x="69" y="99"/>
                  </a:lnTo>
                  <a:lnTo>
                    <a:pt x="74" y="99"/>
                  </a:lnTo>
                  <a:lnTo>
                    <a:pt x="69" y="114"/>
                  </a:lnTo>
                  <a:lnTo>
                    <a:pt x="64" y="110"/>
                  </a:lnTo>
                  <a:cubicBezTo>
                    <a:pt x="64" y="110"/>
                    <a:pt x="64" y="110"/>
                    <a:pt x="63" y="109"/>
                  </a:cubicBezTo>
                  <a:lnTo>
                    <a:pt x="55" y="99"/>
                  </a:lnTo>
                  <a:close/>
                  <a:moveTo>
                    <a:pt x="76" y="99"/>
                  </a:moveTo>
                  <a:lnTo>
                    <a:pt x="75" y="98"/>
                  </a:lnTo>
                  <a:lnTo>
                    <a:pt x="79" y="101"/>
                  </a:lnTo>
                  <a:cubicBezTo>
                    <a:pt x="81" y="103"/>
                    <a:pt x="82" y="107"/>
                    <a:pt x="81" y="110"/>
                  </a:cubicBezTo>
                  <a:cubicBezTo>
                    <a:pt x="80" y="113"/>
                    <a:pt x="77" y="115"/>
                    <a:pt x="74" y="115"/>
                  </a:cubicBezTo>
                  <a:lnTo>
                    <a:pt x="69" y="115"/>
                  </a:lnTo>
                  <a:cubicBezTo>
                    <a:pt x="67" y="115"/>
                    <a:pt x="64" y="114"/>
                    <a:pt x="63" y="111"/>
                  </a:cubicBezTo>
                  <a:lnTo>
                    <a:pt x="55" y="98"/>
                  </a:lnTo>
                  <a:cubicBezTo>
                    <a:pt x="52" y="95"/>
                    <a:pt x="53" y="90"/>
                    <a:pt x="57" y="88"/>
                  </a:cubicBezTo>
                  <a:cubicBezTo>
                    <a:pt x="60" y="85"/>
                    <a:pt x="65" y="86"/>
                    <a:pt x="68" y="89"/>
                  </a:cubicBezTo>
                  <a:lnTo>
                    <a:pt x="76" y="99"/>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49" name="Freeform 25"/>
            <p:cNvSpPr>
              <a:spLocks noEditPoints="1"/>
            </p:cNvSpPr>
            <p:nvPr/>
          </p:nvSpPr>
          <p:spPr bwMode="auto">
            <a:xfrm>
              <a:off x="1666" y="2324"/>
              <a:ext cx="70" cy="64"/>
            </a:xfrm>
            <a:custGeom>
              <a:avLst/>
              <a:gdLst/>
              <a:ahLst/>
              <a:cxnLst>
                <a:cxn ang="0">
                  <a:pos x="28" y="56"/>
                </a:cxn>
                <a:cxn ang="0">
                  <a:pos x="28" y="56"/>
                </a:cxn>
                <a:cxn ang="0">
                  <a:pos x="25" y="50"/>
                </a:cxn>
                <a:cxn ang="0">
                  <a:pos x="25" y="48"/>
                </a:cxn>
                <a:cxn ang="0">
                  <a:pos x="28" y="46"/>
                </a:cxn>
                <a:cxn ang="0">
                  <a:pos x="33" y="50"/>
                </a:cxn>
                <a:cxn ang="0">
                  <a:pos x="38" y="52"/>
                </a:cxn>
                <a:cxn ang="0">
                  <a:pos x="43" y="62"/>
                </a:cxn>
                <a:cxn ang="0">
                  <a:pos x="47" y="62"/>
                </a:cxn>
                <a:cxn ang="0">
                  <a:pos x="52" y="62"/>
                </a:cxn>
                <a:cxn ang="0">
                  <a:pos x="52" y="63"/>
                </a:cxn>
                <a:cxn ang="0">
                  <a:pos x="54" y="64"/>
                </a:cxn>
                <a:cxn ang="0">
                  <a:pos x="55" y="64"/>
                </a:cxn>
                <a:cxn ang="0">
                  <a:pos x="58" y="64"/>
                </a:cxn>
                <a:cxn ang="0">
                  <a:pos x="57" y="62"/>
                </a:cxn>
                <a:cxn ang="0">
                  <a:pos x="70" y="0"/>
                </a:cxn>
                <a:cxn ang="0">
                  <a:pos x="57" y="2"/>
                </a:cxn>
                <a:cxn ang="0">
                  <a:pos x="54" y="4"/>
                </a:cxn>
                <a:cxn ang="0">
                  <a:pos x="52" y="6"/>
                </a:cxn>
                <a:cxn ang="0">
                  <a:pos x="52" y="8"/>
                </a:cxn>
                <a:cxn ang="0">
                  <a:pos x="48" y="8"/>
                </a:cxn>
                <a:cxn ang="0">
                  <a:pos x="45" y="10"/>
                </a:cxn>
                <a:cxn ang="0">
                  <a:pos x="40" y="11"/>
                </a:cxn>
                <a:cxn ang="0">
                  <a:pos x="33" y="12"/>
                </a:cxn>
                <a:cxn ang="0">
                  <a:pos x="32" y="12"/>
                </a:cxn>
                <a:cxn ang="0">
                  <a:pos x="30" y="11"/>
                </a:cxn>
                <a:cxn ang="0">
                  <a:pos x="27" y="10"/>
                </a:cxn>
                <a:cxn ang="0">
                  <a:pos x="20" y="10"/>
                </a:cxn>
                <a:cxn ang="0">
                  <a:pos x="6" y="15"/>
                </a:cxn>
                <a:cxn ang="0">
                  <a:pos x="10" y="19"/>
                </a:cxn>
                <a:cxn ang="0">
                  <a:pos x="10" y="23"/>
                </a:cxn>
                <a:cxn ang="0">
                  <a:pos x="6" y="27"/>
                </a:cxn>
                <a:cxn ang="0">
                  <a:pos x="5" y="30"/>
                </a:cxn>
                <a:cxn ang="0">
                  <a:pos x="2" y="30"/>
                </a:cxn>
                <a:cxn ang="0">
                  <a:pos x="2" y="31"/>
                </a:cxn>
                <a:cxn ang="0">
                  <a:pos x="0" y="32"/>
                </a:cxn>
                <a:cxn ang="0">
                  <a:pos x="2" y="34"/>
                </a:cxn>
                <a:cxn ang="0">
                  <a:pos x="5" y="38"/>
                </a:cxn>
                <a:cxn ang="0">
                  <a:pos x="12" y="40"/>
                </a:cxn>
                <a:cxn ang="0">
                  <a:pos x="13" y="43"/>
                </a:cxn>
                <a:cxn ang="0">
                  <a:pos x="13" y="46"/>
                </a:cxn>
                <a:cxn ang="0">
                  <a:pos x="16" y="52"/>
                </a:cxn>
                <a:cxn ang="0">
                  <a:pos x="20" y="55"/>
                </a:cxn>
                <a:cxn ang="0">
                  <a:pos x="25" y="56"/>
                </a:cxn>
                <a:cxn ang="0">
                  <a:pos x="28" y="56"/>
                </a:cxn>
                <a:cxn ang="0">
                  <a:pos x="16" y="39"/>
                </a:cxn>
                <a:cxn ang="0">
                  <a:pos x="16" y="39"/>
                </a:cxn>
                <a:cxn ang="0">
                  <a:pos x="20" y="40"/>
                </a:cxn>
                <a:cxn ang="0">
                  <a:pos x="20" y="42"/>
                </a:cxn>
                <a:cxn ang="0">
                  <a:pos x="20" y="43"/>
                </a:cxn>
                <a:cxn ang="0">
                  <a:pos x="16" y="43"/>
                </a:cxn>
                <a:cxn ang="0">
                  <a:pos x="13" y="40"/>
                </a:cxn>
                <a:cxn ang="0">
                  <a:pos x="13" y="39"/>
                </a:cxn>
                <a:cxn ang="0">
                  <a:pos x="16" y="39"/>
                </a:cxn>
              </a:cxnLst>
              <a:rect l="0" t="0" r="r" b="b"/>
              <a:pathLst>
                <a:path w="70" h="64">
                  <a:moveTo>
                    <a:pt x="28" y="56"/>
                  </a:moveTo>
                  <a:lnTo>
                    <a:pt x="28" y="56"/>
                  </a:lnTo>
                  <a:lnTo>
                    <a:pt x="25" y="50"/>
                  </a:lnTo>
                  <a:lnTo>
                    <a:pt x="25" y="48"/>
                  </a:lnTo>
                  <a:lnTo>
                    <a:pt x="28" y="46"/>
                  </a:lnTo>
                  <a:lnTo>
                    <a:pt x="33" y="50"/>
                  </a:lnTo>
                  <a:lnTo>
                    <a:pt x="38" y="52"/>
                  </a:lnTo>
                  <a:lnTo>
                    <a:pt x="43" y="62"/>
                  </a:lnTo>
                  <a:lnTo>
                    <a:pt x="47" y="62"/>
                  </a:lnTo>
                  <a:lnTo>
                    <a:pt x="52" y="62"/>
                  </a:lnTo>
                  <a:lnTo>
                    <a:pt x="52" y="63"/>
                  </a:lnTo>
                  <a:lnTo>
                    <a:pt x="54" y="64"/>
                  </a:lnTo>
                  <a:lnTo>
                    <a:pt x="55" y="64"/>
                  </a:lnTo>
                  <a:lnTo>
                    <a:pt x="58" y="64"/>
                  </a:lnTo>
                  <a:lnTo>
                    <a:pt x="57" y="62"/>
                  </a:lnTo>
                  <a:lnTo>
                    <a:pt x="70" y="0"/>
                  </a:lnTo>
                  <a:lnTo>
                    <a:pt x="57" y="2"/>
                  </a:lnTo>
                  <a:lnTo>
                    <a:pt x="54" y="4"/>
                  </a:lnTo>
                  <a:lnTo>
                    <a:pt x="52" y="6"/>
                  </a:lnTo>
                  <a:lnTo>
                    <a:pt x="52" y="8"/>
                  </a:lnTo>
                  <a:lnTo>
                    <a:pt x="48" y="8"/>
                  </a:lnTo>
                  <a:lnTo>
                    <a:pt x="45" y="10"/>
                  </a:lnTo>
                  <a:lnTo>
                    <a:pt x="40" y="11"/>
                  </a:lnTo>
                  <a:lnTo>
                    <a:pt x="33" y="12"/>
                  </a:lnTo>
                  <a:lnTo>
                    <a:pt x="32" y="12"/>
                  </a:lnTo>
                  <a:lnTo>
                    <a:pt x="30" y="11"/>
                  </a:lnTo>
                  <a:lnTo>
                    <a:pt x="27" y="10"/>
                  </a:lnTo>
                  <a:lnTo>
                    <a:pt x="20" y="10"/>
                  </a:lnTo>
                  <a:lnTo>
                    <a:pt x="6" y="15"/>
                  </a:lnTo>
                  <a:lnTo>
                    <a:pt x="10" y="19"/>
                  </a:lnTo>
                  <a:lnTo>
                    <a:pt x="10" y="23"/>
                  </a:lnTo>
                  <a:lnTo>
                    <a:pt x="6" y="27"/>
                  </a:lnTo>
                  <a:lnTo>
                    <a:pt x="5" y="30"/>
                  </a:lnTo>
                  <a:lnTo>
                    <a:pt x="2" y="30"/>
                  </a:lnTo>
                  <a:lnTo>
                    <a:pt x="2" y="31"/>
                  </a:lnTo>
                  <a:lnTo>
                    <a:pt x="0" y="32"/>
                  </a:lnTo>
                  <a:lnTo>
                    <a:pt x="2" y="34"/>
                  </a:lnTo>
                  <a:lnTo>
                    <a:pt x="5" y="38"/>
                  </a:lnTo>
                  <a:lnTo>
                    <a:pt x="12" y="40"/>
                  </a:lnTo>
                  <a:lnTo>
                    <a:pt x="13" y="43"/>
                  </a:lnTo>
                  <a:lnTo>
                    <a:pt x="13" y="46"/>
                  </a:lnTo>
                  <a:lnTo>
                    <a:pt x="16" y="52"/>
                  </a:lnTo>
                  <a:lnTo>
                    <a:pt x="20" y="55"/>
                  </a:lnTo>
                  <a:lnTo>
                    <a:pt x="25" y="56"/>
                  </a:lnTo>
                  <a:lnTo>
                    <a:pt x="28" y="56"/>
                  </a:lnTo>
                  <a:close/>
                  <a:moveTo>
                    <a:pt x="16" y="39"/>
                  </a:moveTo>
                  <a:lnTo>
                    <a:pt x="16" y="39"/>
                  </a:lnTo>
                  <a:lnTo>
                    <a:pt x="20" y="40"/>
                  </a:lnTo>
                  <a:lnTo>
                    <a:pt x="20" y="42"/>
                  </a:lnTo>
                  <a:lnTo>
                    <a:pt x="20" y="43"/>
                  </a:lnTo>
                  <a:lnTo>
                    <a:pt x="16" y="43"/>
                  </a:lnTo>
                  <a:lnTo>
                    <a:pt x="13" y="40"/>
                  </a:lnTo>
                  <a:lnTo>
                    <a:pt x="13" y="39"/>
                  </a:lnTo>
                  <a:lnTo>
                    <a:pt x="16" y="39"/>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50" name="Freeform 26"/>
            <p:cNvSpPr>
              <a:spLocks noEditPoints="1"/>
            </p:cNvSpPr>
            <p:nvPr/>
          </p:nvSpPr>
          <p:spPr bwMode="auto">
            <a:xfrm>
              <a:off x="1662" y="2321"/>
              <a:ext cx="78" cy="70"/>
            </a:xfrm>
            <a:custGeom>
              <a:avLst/>
              <a:gdLst/>
              <a:ahLst/>
              <a:cxnLst>
                <a:cxn ang="0">
                  <a:pos x="63" y="132"/>
                </a:cxn>
                <a:cxn ang="0">
                  <a:pos x="85" y="116"/>
                </a:cxn>
                <a:cxn ang="0">
                  <a:pos x="112" y="135"/>
                </a:cxn>
                <a:cxn ang="0">
                  <a:pos x="138" y="154"/>
                </a:cxn>
                <a:cxn ang="0">
                  <a:pos x="148" y="162"/>
                </a:cxn>
                <a:cxn ang="0">
                  <a:pos x="148" y="173"/>
                </a:cxn>
                <a:cxn ang="0">
                  <a:pos x="185" y="16"/>
                </a:cxn>
                <a:cxn ang="0">
                  <a:pos x="143" y="28"/>
                </a:cxn>
                <a:cxn ang="0">
                  <a:pos x="130" y="36"/>
                </a:cxn>
                <a:cxn ang="0">
                  <a:pos x="94" y="46"/>
                </a:cxn>
                <a:cxn ang="0">
                  <a:pos x="79" y="41"/>
                </a:cxn>
                <a:cxn ang="0">
                  <a:pos x="59" y="40"/>
                </a:cxn>
                <a:cxn ang="0">
                  <a:pos x="40" y="50"/>
                </a:cxn>
                <a:cxn ang="0">
                  <a:pos x="31" y="80"/>
                </a:cxn>
                <a:cxn ang="0">
                  <a:pos x="21" y="82"/>
                </a:cxn>
                <a:cxn ang="0">
                  <a:pos x="13" y="82"/>
                </a:cxn>
                <a:cxn ang="0">
                  <a:pos x="24" y="94"/>
                </a:cxn>
                <a:cxn ang="0">
                  <a:pos x="50" y="115"/>
                </a:cxn>
                <a:cxn ang="0">
                  <a:pos x="55" y="132"/>
                </a:cxn>
                <a:cxn ang="0">
                  <a:pos x="71" y="140"/>
                </a:cxn>
                <a:cxn ang="0">
                  <a:pos x="57" y="153"/>
                </a:cxn>
                <a:cxn ang="0">
                  <a:pos x="35" y="125"/>
                </a:cxn>
                <a:cxn ang="0">
                  <a:pos x="31" y="113"/>
                </a:cxn>
                <a:cxn ang="0">
                  <a:pos x="7" y="97"/>
                </a:cxn>
                <a:cxn ang="0">
                  <a:pos x="3" y="82"/>
                </a:cxn>
                <a:cxn ang="0">
                  <a:pos x="13" y="74"/>
                </a:cxn>
                <a:cxn ang="0">
                  <a:pos x="27" y="60"/>
                </a:cxn>
                <a:cxn ang="0">
                  <a:pos x="19" y="50"/>
                </a:cxn>
                <a:cxn ang="0">
                  <a:pos x="59" y="24"/>
                </a:cxn>
                <a:cxn ang="0">
                  <a:pos x="89" y="29"/>
                </a:cxn>
                <a:cxn ang="0">
                  <a:pos x="91" y="31"/>
                </a:cxn>
                <a:cxn ang="0">
                  <a:pos x="130" y="20"/>
                </a:cxn>
                <a:cxn ang="0">
                  <a:pos x="133" y="16"/>
                </a:cxn>
                <a:cxn ang="0">
                  <a:pos x="184" y="0"/>
                </a:cxn>
                <a:cxn ang="0">
                  <a:pos x="158" y="158"/>
                </a:cxn>
                <a:cxn ang="0">
                  <a:pos x="147" y="176"/>
                </a:cxn>
                <a:cxn ang="0">
                  <a:pos x="130" y="165"/>
                </a:cxn>
                <a:cxn ang="0">
                  <a:pos x="117" y="170"/>
                </a:cxn>
                <a:cxn ang="0">
                  <a:pos x="89" y="139"/>
                </a:cxn>
                <a:cxn ang="0">
                  <a:pos x="76" y="135"/>
                </a:cxn>
                <a:cxn ang="0">
                  <a:pos x="87" y="145"/>
                </a:cxn>
                <a:cxn ang="0">
                  <a:pos x="50" y="97"/>
                </a:cxn>
                <a:cxn ang="0">
                  <a:pos x="67" y="112"/>
                </a:cxn>
                <a:cxn ang="0">
                  <a:pos x="45" y="121"/>
                </a:cxn>
                <a:cxn ang="0">
                  <a:pos x="42" y="97"/>
                </a:cxn>
                <a:cxn ang="0">
                  <a:pos x="50" y="108"/>
                </a:cxn>
                <a:cxn ang="0">
                  <a:pos x="59" y="107"/>
                </a:cxn>
                <a:cxn ang="0">
                  <a:pos x="56" y="116"/>
                </a:cxn>
              </a:cxnLst>
              <a:rect l="0" t="0" r="r" b="b"/>
              <a:pathLst>
                <a:path w="193" h="176">
                  <a:moveTo>
                    <a:pt x="80" y="140"/>
                  </a:moveTo>
                  <a:lnTo>
                    <a:pt x="73" y="152"/>
                  </a:lnTo>
                  <a:lnTo>
                    <a:pt x="64" y="135"/>
                  </a:lnTo>
                  <a:cubicBezTo>
                    <a:pt x="64" y="134"/>
                    <a:pt x="63" y="133"/>
                    <a:pt x="63" y="132"/>
                  </a:cubicBezTo>
                  <a:lnTo>
                    <a:pt x="63" y="128"/>
                  </a:lnTo>
                  <a:cubicBezTo>
                    <a:pt x="63" y="126"/>
                    <a:pt x="64" y="124"/>
                    <a:pt x="66" y="122"/>
                  </a:cubicBezTo>
                  <a:lnTo>
                    <a:pt x="75" y="116"/>
                  </a:lnTo>
                  <a:cubicBezTo>
                    <a:pt x="78" y="113"/>
                    <a:pt x="82" y="113"/>
                    <a:pt x="85" y="116"/>
                  </a:cubicBezTo>
                  <a:lnTo>
                    <a:pt x="97" y="126"/>
                  </a:lnTo>
                  <a:lnTo>
                    <a:pt x="96" y="125"/>
                  </a:lnTo>
                  <a:lnTo>
                    <a:pt x="109" y="131"/>
                  </a:lnTo>
                  <a:cubicBezTo>
                    <a:pt x="110" y="132"/>
                    <a:pt x="111" y="133"/>
                    <a:pt x="112" y="135"/>
                  </a:cubicBezTo>
                  <a:lnTo>
                    <a:pt x="124" y="158"/>
                  </a:lnTo>
                  <a:lnTo>
                    <a:pt x="117" y="154"/>
                  </a:lnTo>
                  <a:lnTo>
                    <a:pt x="126" y="154"/>
                  </a:lnTo>
                  <a:lnTo>
                    <a:pt x="138" y="154"/>
                  </a:lnTo>
                  <a:cubicBezTo>
                    <a:pt x="143" y="154"/>
                    <a:pt x="146" y="157"/>
                    <a:pt x="146" y="162"/>
                  </a:cubicBezTo>
                  <a:lnTo>
                    <a:pt x="146" y="165"/>
                  </a:lnTo>
                  <a:lnTo>
                    <a:pt x="143" y="159"/>
                  </a:lnTo>
                  <a:lnTo>
                    <a:pt x="148" y="162"/>
                  </a:lnTo>
                  <a:lnTo>
                    <a:pt x="143" y="160"/>
                  </a:lnTo>
                  <a:lnTo>
                    <a:pt x="147" y="160"/>
                  </a:lnTo>
                  <a:lnTo>
                    <a:pt x="155" y="160"/>
                  </a:lnTo>
                  <a:lnTo>
                    <a:pt x="148" y="173"/>
                  </a:lnTo>
                  <a:lnTo>
                    <a:pt x="144" y="166"/>
                  </a:lnTo>
                  <a:cubicBezTo>
                    <a:pt x="143" y="164"/>
                    <a:pt x="143" y="162"/>
                    <a:pt x="143" y="160"/>
                  </a:cubicBezTo>
                  <a:lnTo>
                    <a:pt x="177" y="7"/>
                  </a:lnTo>
                  <a:lnTo>
                    <a:pt x="185" y="16"/>
                  </a:lnTo>
                  <a:lnTo>
                    <a:pt x="152" y="20"/>
                  </a:lnTo>
                  <a:lnTo>
                    <a:pt x="156" y="18"/>
                  </a:lnTo>
                  <a:lnTo>
                    <a:pt x="148" y="25"/>
                  </a:lnTo>
                  <a:lnTo>
                    <a:pt x="143" y="28"/>
                  </a:lnTo>
                  <a:lnTo>
                    <a:pt x="146" y="22"/>
                  </a:lnTo>
                  <a:lnTo>
                    <a:pt x="146" y="28"/>
                  </a:lnTo>
                  <a:cubicBezTo>
                    <a:pt x="146" y="33"/>
                    <a:pt x="143" y="36"/>
                    <a:pt x="138" y="36"/>
                  </a:cubicBezTo>
                  <a:lnTo>
                    <a:pt x="130" y="36"/>
                  </a:lnTo>
                  <a:lnTo>
                    <a:pt x="133" y="36"/>
                  </a:lnTo>
                  <a:lnTo>
                    <a:pt x="125" y="39"/>
                  </a:lnTo>
                  <a:lnTo>
                    <a:pt x="111" y="43"/>
                  </a:lnTo>
                  <a:lnTo>
                    <a:pt x="94" y="46"/>
                  </a:lnTo>
                  <a:cubicBezTo>
                    <a:pt x="93" y="46"/>
                    <a:pt x="93" y="46"/>
                    <a:pt x="92" y="46"/>
                  </a:cubicBezTo>
                  <a:lnTo>
                    <a:pt x="88" y="46"/>
                  </a:lnTo>
                  <a:cubicBezTo>
                    <a:pt x="86" y="46"/>
                    <a:pt x="85" y="46"/>
                    <a:pt x="83" y="45"/>
                  </a:cubicBezTo>
                  <a:lnTo>
                    <a:pt x="79" y="41"/>
                  </a:lnTo>
                  <a:lnTo>
                    <a:pt x="81" y="43"/>
                  </a:lnTo>
                  <a:lnTo>
                    <a:pt x="73" y="39"/>
                  </a:lnTo>
                  <a:lnTo>
                    <a:pt x="76" y="40"/>
                  </a:lnTo>
                  <a:lnTo>
                    <a:pt x="59" y="40"/>
                  </a:lnTo>
                  <a:lnTo>
                    <a:pt x="62" y="39"/>
                  </a:lnTo>
                  <a:lnTo>
                    <a:pt x="28" y="53"/>
                  </a:lnTo>
                  <a:lnTo>
                    <a:pt x="31" y="40"/>
                  </a:lnTo>
                  <a:lnTo>
                    <a:pt x="40" y="50"/>
                  </a:lnTo>
                  <a:cubicBezTo>
                    <a:pt x="41" y="51"/>
                    <a:pt x="42" y="53"/>
                    <a:pt x="42" y="55"/>
                  </a:cubicBezTo>
                  <a:lnTo>
                    <a:pt x="42" y="65"/>
                  </a:lnTo>
                  <a:cubicBezTo>
                    <a:pt x="42" y="67"/>
                    <a:pt x="41" y="69"/>
                    <a:pt x="40" y="70"/>
                  </a:cubicBezTo>
                  <a:lnTo>
                    <a:pt x="31" y="80"/>
                  </a:lnTo>
                  <a:lnTo>
                    <a:pt x="28" y="86"/>
                  </a:lnTo>
                  <a:cubicBezTo>
                    <a:pt x="26" y="88"/>
                    <a:pt x="24" y="90"/>
                    <a:pt x="21" y="90"/>
                  </a:cubicBezTo>
                  <a:lnTo>
                    <a:pt x="13" y="90"/>
                  </a:lnTo>
                  <a:lnTo>
                    <a:pt x="21" y="82"/>
                  </a:lnTo>
                  <a:lnTo>
                    <a:pt x="21" y="85"/>
                  </a:lnTo>
                  <a:cubicBezTo>
                    <a:pt x="21" y="88"/>
                    <a:pt x="20" y="90"/>
                    <a:pt x="18" y="91"/>
                  </a:cubicBezTo>
                  <a:lnTo>
                    <a:pt x="13" y="95"/>
                  </a:lnTo>
                  <a:lnTo>
                    <a:pt x="13" y="82"/>
                  </a:lnTo>
                  <a:lnTo>
                    <a:pt x="18" y="86"/>
                  </a:lnTo>
                  <a:cubicBezTo>
                    <a:pt x="18" y="86"/>
                    <a:pt x="18" y="86"/>
                    <a:pt x="19" y="87"/>
                  </a:cubicBezTo>
                  <a:lnTo>
                    <a:pt x="27" y="97"/>
                  </a:lnTo>
                  <a:lnTo>
                    <a:pt x="24" y="94"/>
                  </a:lnTo>
                  <a:lnTo>
                    <a:pt x="41" y="101"/>
                  </a:lnTo>
                  <a:cubicBezTo>
                    <a:pt x="42" y="102"/>
                    <a:pt x="44" y="103"/>
                    <a:pt x="45" y="104"/>
                  </a:cubicBezTo>
                  <a:lnTo>
                    <a:pt x="49" y="111"/>
                  </a:lnTo>
                  <a:cubicBezTo>
                    <a:pt x="50" y="112"/>
                    <a:pt x="50" y="114"/>
                    <a:pt x="50" y="115"/>
                  </a:cubicBezTo>
                  <a:lnTo>
                    <a:pt x="50" y="122"/>
                  </a:lnTo>
                  <a:lnTo>
                    <a:pt x="49" y="118"/>
                  </a:lnTo>
                  <a:lnTo>
                    <a:pt x="58" y="135"/>
                  </a:lnTo>
                  <a:lnTo>
                    <a:pt x="55" y="132"/>
                  </a:lnTo>
                  <a:lnTo>
                    <a:pt x="64" y="139"/>
                  </a:lnTo>
                  <a:lnTo>
                    <a:pt x="61" y="137"/>
                  </a:lnTo>
                  <a:lnTo>
                    <a:pt x="73" y="141"/>
                  </a:lnTo>
                  <a:lnTo>
                    <a:pt x="71" y="140"/>
                  </a:lnTo>
                  <a:lnTo>
                    <a:pt x="80" y="140"/>
                  </a:lnTo>
                  <a:close/>
                  <a:moveTo>
                    <a:pt x="71" y="156"/>
                  </a:moveTo>
                  <a:cubicBezTo>
                    <a:pt x="71" y="156"/>
                    <a:pt x="70" y="156"/>
                    <a:pt x="69" y="156"/>
                  </a:cubicBezTo>
                  <a:lnTo>
                    <a:pt x="57" y="153"/>
                  </a:lnTo>
                  <a:cubicBezTo>
                    <a:pt x="56" y="153"/>
                    <a:pt x="55" y="152"/>
                    <a:pt x="54" y="151"/>
                  </a:cubicBezTo>
                  <a:lnTo>
                    <a:pt x="45" y="145"/>
                  </a:lnTo>
                  <a:cubicBezTo>
                    <a:pt x="44" y="144"/>
                    <a:pt x="44" y="143"/>
                    <a:pt x="43" y="142"/>
                  </a:cubicBezTo>
                  <a:lnTo>
                    <a:pt x="35" y="125"/>
                  </a:lnTo>
                  <a:cubicBezTo>
                    <a:pt x="34" y="124"/>
                    <a:pt x="34" y="123"/>
                    <a:pt x="34" y="122"/>
                  </a:cubicBezTo>
                  <a:lnTo>
                    <a:pt x="34" y="115"/>
                  </a:lnTo>
                  <a:lnTo>
                    <a:pt x="35" y="119"/>
                  </a:lnTo>
                  <a:lnTo>
                    <a:pt x="31" y="113"/>
                  </a:lnTo>
                  <a:lnTo>
                    <a:pt x="35" y="116"/>
                  </a:lnTo>
                  <a:lnTo>
                    <a:pt x="18" y="109"/>
                  </a:lnTo>
                  <a:cubicBezTo>
                    <a:pt x="17" y="109"/>
                    <a:pt x="16" y="108"/>
                    <a:pt x="15" y="107"/>
                  </a:cubicBezTo>
                  <a:lnTo>
                    <a:pt x="7" y="97"/>
                  </a:lnTo>
                  <a:lnTo>
                    <a:pt x="8" y="98"/>
                  </a:lnTo>
                  <a:lnTo>
                    <a:pt x="3" y="95"/>
                  </a:lnTo>
                  <a:cubicBezTo>
                    <a:pt x="2" y="93"/>
                    <a:pt x="0" y="91"/>
                    <a:pt x="0" y="88"/>
                  </a:cubicBezTo>
                  <a:cubicBezTo>
                    <a:pt x="0" y="86"/>
                    <a:pt x="2" y="84"/>
                    <a:pt x="3" y="82"/>
                  </a:cubicBezTo>
                  <a:lnTo>
                    <a:pt x="8" y="79"/>
                  </a:lnTo>
                  <a:lnTo>
                    <a:pt x="5" y="85"/>
                  </a:lnTo>
                  <a:lnTo>
                    <a:pt x="5" y="82"/>
                  </a:lnTo>
                  <a:cubicBezTo>
                    <a:pt x="5" y="77"/>
                    <a:pt x="8" y="74"/>
                    <a:pt x="13" y="74"/>
                  </a:cubicBezTo>
                  <a:lnTo>
                    <a:pt x="21" y="74"/>
                  </a:lnTo>
                  <a:lnTo>
                    <a:pt x="14" y="78"/>
                  </a:lnTo>
                  <a:lnTo>
                    <a:pt x="19" y="70"/>
                  </a:lnTo>
                  <a:lnTo>
                    <a:pt x="27" y="60"/>
                  </a:lnTo>
                  <a:lnTo>
                    <a:pt x="26" y="65"/>
                  </a:lnTo>
                  <a:lnTo>
                    <a:pt x="26" y="55"/>
                  </a:lnTo>
                  <a:lnTo>
                    <a:pt x="27" y="60"/>
                  </a:lnTo>
                  <a:lnTo>
                    <a:pt x="19" y="50"/>
                  </a:lnTo>
                  <a:cubicBezTo>
                    <a:pt x="17" y="48"/>
                    <a:pt x="17" y="46"/>
                    <a:pt x="17" y="43"/>
                  </a:cubicBezTo>
                  <a:cubicBezTo>
                    <a:pt x="18" y="41"/>
                    <a:pt x="20" y="39"/>
                    <a:pt x="22" y="38"/>
                  </a:cubicBezTo>
                  <a:lnTo>
                    <a:pt x="56" y="24"/>
                  </a:lnTo>
                  <a:cubicBezTo>
                    <a:pt x="57" y="24"/>
                    <a:pt x="58" y="24"/>
                    <a:pt x="59" y="24"/>
                  </a:cubicBezTo>
                  <a:lnTo>
                    <a:pt x="76" y="24"/>
                  </a:lnTo>
                  <a:cubicBezTo>
                    <a:pt x="77" y="24"/>
                    <a:pt x="78" y="24"/>
                    <a:pt x="78" y="24"/>
                  </a:cubicBezTo>
                  <a:lnTo>
                    <a:pt x="87" y="28"/>
                  </a:lnTo>
                  <a:cubicBezTo>
                    <a:pt x="88" y="28"/>
                    <a:pt x="88" y="28"/>
                    <a:pt x="89" y="29"/>
                  </a:cubicBezTo>
                  <a:lnTo>
                    <a:pt x="93" y="32"/>
                  </a:lnTo>
                  <a:lnTo>
                    <a:pt x="88" y="30"/>
                  </a:lnTo>
                  <a:lnTo>
                    <a:pt x="92" y="30"/>
                  </a:lnTo>
                  <a:lnTo>
                    <a:pt x="91" y="31"/>
                  </a:lnTo>
                  <a:lnTo>
                    <a:pt x="107" y="27"/>
                  </a:lnTo>
                  <a:lnTo>
                    <a:pt x="119" y="24"/>
                  </a:lnTo>
                  <a:lnTo>
                    <a:pt x="127" y="21"/>
                  </a:lnTo>
                  <a:cubicBezTo>
                    <a:pt x="128" y="21"/>
                    <a:pt x="129" y="20"/>
                    <a:pt x="130" y="20"/>
                  </a:cubicBezTo>
                  <a:lnTo>
                    <a:pt x="138" y="20"/>
                  </a:lnTo>
                  <a:lnTo>
                    <a:pt x="130" y="28"/>
                  </a:lnTo>
                  <a:lnTo>
                    <a:pt x="130" y="22"/>
                  </a:lnTo>
                  <a:cubicBezTo>
                    <a:pt x="130" y="19"/>
                    <a:pt x="131" y="17"/>
                    <a:pt x="133" y="16"/>
                  </a:cubicBezTo>
                  <a:lnTo>
                    <a:pt x="138" y="12"/>
                  </a:lnTo>
                  <a:lnTo>
                    <a:pt x="146" y="6"/>
                  </a:lnTo>
                  <a:cubicBezTo>
                    <a:pt x="147" y="5"/>
                    <a:pt x="149" y="4"/>
                    <a:pt x="150" y="4"/>
                  </a:cubicBezTo>
                  <a:lnTo>
                    <a:pt x="184" y="0"/>
                  </a:lnTo>
                  <a:cubicBezTo>
                    <a:pt x="186" y="0"/>
                    <a:pt x="189" y="1"/>
                    <a:pt x="190" y="3"/>
                  </a:cubicBezTo>
                  <a:cubicBezTo>
                    <a:pt x="192" y="5"/>
                    <a:pt x="193" y="8"/>
                    <a:pt x="192" y="10"/>
                  </a:cubicBezTo>
                  <a:lnTo>
                    <a:pt x="159" y="164"/>
                  </a:lnTo>
                  <a:lnTo>
                    <a:pt x="158" y="158"/>
                  </a:lnTo>
                  <a:lnTo>
                    <a:pt x="162" y="164"/>
                  </a:lnTo>
                  <a:cubicBezTo>
                    <a:pt x="163" y="167"/>
                    <a:pt x="164" y="170"/>
                    <a:pt x="162" y="172"/>
                  </a:cubicBezTo>
                  <a:cubicBezTo>
                    <a:pt x="161" y="175"/>
                    <a:pt x="158" y="176"/>
                    <a:pt x="155" y="176"/>
                  </a:cubicBezTo>
                  <a:lnTo>
                    <a:pt x="147" y="176"/>
                  </a:lnTo>
                  <a:lnTo>
                    <a:pt x="143" y="176"/>
                  </a:lnTo>
                  <a:cubicBezTo>
                    <a:pt x="141" y="176"/>
                    <a:pt x="139" y="176"/>
                    <a:pt x="138" y="175"/>
                  </a:cubicBezTo>
                  <a:lnTo>
                    <a:pt x="133" y="171"/>
                  </a:lnTo>
                  <a:cubicBezTo>
                    <a:pt x="131" y="170"/>
                    <a:pt x="130" y="168"/>
                    <a:pt x="130" y="165"/>
                  </a:cubicBezTo>
                  <a:lnTo>
                    <a:pt x="130" y="162"/>
                  </a:lnTo>
                  <a:lnTo>
                    <a:pt x="138" y="170"/>
                  </a:lnTo>
                  <a:lnTo>
                    <a:pt x="126" y="170"/>
                  </a:lnTo>
                  <a:lnTo>
                    <a:pt x="117" y="170"/>
                  </a:lnTo>
                  <a:cubicBezTo>
                    <a:pt x="114" y="170"/>
                    <a:pt x="112" y="168"/>
                    <a:pt x="110" y="166"/>
                  </a:cubicBezTo>
                  <a:lnTo>
                    <a:pt x="98" y="142"/>
                  </a:lnTo>
                  <a:lnTo>
                    <a:pt x="101" y="146"/>
                  </a:lnTo>
                  <a:lnTo>
                    <a:pt x="89" y="139"/>
                  </a:lnTo>
                  <a:cubicBezTo>
                    <a:pt x="88" y="139"/>
                    <a:pt x="88" y="138"/>
                    <a:pt x="87" y="138"/>
                  </a:cubicBezTo>
                  <a:lnTo>
                    <a:pt x="75" y="128"/>
                  </a:lnTo>
                  <a:lnTo>
                    <a:pt x="85" y="128"/>
                  </a:lnTo>
                  <a:lnTo>
                    <a:pt x="76" y="135"/>
                  </a:lnTo>
                  <a:lnTo>
                    <a:pt x="79" y="128"/>
                  </a:lnTo>
                  <a:lnTo>
                    <a:pt x="79" y="132"/>
                  </a:lnTo>
                  <a:lnTo>
                    <a:pt x="78" y="128"/>
                  </a:lnTo>
                  <a:lnTo>
                    <a:pt x="87" y="145"/>
                  </a:lnTo>
                  <a:cubicBezTo>
                    <a:pt x="88" y="147"/>
                    <a:pt x="88" y="150"/>
                    <a:pt x="87" y="153"/>
                  </a:cubicBezTo>
                  <a:cubicBezTo>
                    <a:pt x="85" y="155"/>
                    <a:pt x="82" y="156"/>
                    <a:pt x="80" y="156"/>
                  </a:cubicBezTo>
                  <a:lnTo>
                    <a:pt x="71" y="156"/>
                  </a:lnTo>
                  <a:close/>
                  <a:moveTo>
                    <a:pt x="50" y="97"/>
                  </a:moveTo>
                  <a:cubicBezTo>
                    <a:pt x="51" y="97"/>
                    <a:pt x="52" y="97"/>
                    <a:pt x="53" y="98"/>
                  </a:cubicBezTo>
                  <a:lnTo>
                    <a:pt x="62" y="101"/>
                  </a:lnTo>
                  <a:cubicBezTo>
                    <a:pt x="65" y="102"/>
                    <a:pt x="67" y="105"/>
                    <a:pt x="67" y="108"/>
                  </a:cubicBezTo>
                  <a:lnTo>
                    <a:pt x="67" y="112"/>
                  </a:lnTo>
                  <a:lnTo>
                    <a:pt x="67" y="115"/>
                  </a:lnTo>
                  <a:cubicBezTo>
                    <a:pt x="67" y="120"/>
                    <a:pt x="63" y="123"/>
                    <a:pt x="59" y="123"/>
                  </a:cubicBezTo>
                  <a:lnTo>
                    <a:pt x="50" y="123"/>
                  </a:lnTo>
                  <a:cubicBezTo>
                    <a:pt x="49" y="123"/>
                    <a:pt x="47" y="123"/>
                    <a:pt x="45" y="121"/>
                  </a:cubicBezTo>
                  <a:lnTo>
                    <a:pt x="37" y="115"/>
                  </a:lnTo>
                  <a:cubicBezTo>
                    <a:pt x="35" y="113"/>
                    <a:pt x="34" y="111"/>
                    <a:pt x="34" y="108"/>
                  </a:cubicBezTo>
                  <a:lnTo>
                    <a:pt x="34" y="105"/>
                  </a:lnTo>
                  <a:cubicBezTo>
                    <a:pt x="34" y="101"/>
                    <a:pt x="38" y="97"/>
                    <a:pt x="42" y="97"/>
                  </a:cubicBezTo>
                  <a:lnTo>
                    <a:pt x="50" y="97"/>
                  </a:lnTo>
                  <a:close/>
                  <a:moveTo>
                    <a:pt x="42" y="113"/>
                  </a:moveTo>
                  <a:lnTo>
                    <a:pt x="50" y="105"/>
                  </a:lnTo>
                  <a:lnTo>
                    <a:pt x="50" y="108"/>
                  </a:lnTo>
                  <a:lnTo>
                    <a:pt x="47" y="102"/>
                  </a:lnTo>
                  <a:lnTo>
                    <a:pt x="55" y="109"/>
                  </a:lnTo>
                  <a:lnTo>
                    <a:pt x="50" y="107"/>
                  </a:lnTo>
                  <a:lnTo>
                    <a:pt x="59" y="107"/>
                  </a:lnTo>
                  <a:lnTo>
                    <a:pt x="51" y="115"/>
                  </a:lnTo>
                  <a:lnTo>
                    <a:pt x="51" y="112"/>
                  </a:lnTo>
                  <a:lnTo>
                    <a:pt x="51" y="108"/>
                  </a:lnTo>
                  <a:lnTo>
                    <a:pt x="56" y="116"/>
                  </a:lnTo>
                  <a:lnTo>
                    <a:pt x="47" y="113"/>
                  </a:lnTo>
                  <a:lnTo>
                    <a:pt x="50" y="113"/>
                  </a:lnTo>
                  <a:lnTo>
                    <a:pt x="42" y="113"/>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51" name="Freeform 27"/>
            <p:cNvSpPr>
              <a:spLocks/>
            </p:cNvSpPr>
            <p:nvPr/>
          </p:nvSpPr>
          <p:spPr bwMode="auto">
            <a:xfrm>
              <a:off x="1179" y="2004"/>
              <a:ext cx="493" cy="314"/>
            </a:xfrm>
            <a:custGeom>
              <a:avLst/>
              <a:gdLst/>
              <a:ahLst/>
              <a:cxnLst>
                <a:cxn ang="0">
                  <a:pos x="10" y="18"/>
                </a:cxn>
                <a:cxn ang="0">
                  <a:pos x="23" y="47"/>
                </a:cxn>
                <a:cxn ang="0">
                  <a:pos x="50" y="72"/>
                </a:cxn>
                <a:cxn ang="0">
                  <a:pos x="63" y="110"/>
                </a:cxn>
                <a:cxn ang="0">
                  <a:pos x="81" y="135"/>
                </a:cxn>
                <a:cxn ang="0">
                  <a:pos x="96" y="161"/>
                </a:cxn>
                <a:cxn ang="0">
                  <a:pos x="122" y="174"/>
                </a:cxn>
                <a:cxn ang="0">
                  <a:pos x="112" y="157"/>
                </a:cxn>
                <a:cxn ang="0">
                  <a:pos x="100" y="146"/>
                </a:cxn>
                <a:cxn ang="0">
                  <a:pos x="82" y="106"/>
                </a:cxn>
                <a:cxn ang="0">
                  <a:pos x="68" y="73"/>
                </a:cxn>
                <a:cxn ang="0">
                  <a:pos x="50" y="56"/>
                </a:cxn>
                <a:cxn ang="0">
                  <a:pos x="36" y="20"/>
                </a:cxn>
                <a:cxn ang="0">
                  <a:pos x="68" y="29"/>
                </a:cxn>
                <a:cxn ang="0">
                  <a:pos x="76" y="51"/>
                </a:cxn>
                <a:cxn ang="0">
                  <a:pos x="90" y="73"/>
                </a:cxn>
                <a:cxn ang="0">
                  <a:pos x="114" y="92"/>
                </a:cxn>
                <a:cxn ang="0">
                  <a:pos x="120" y="103"/>
                </a:cxn>
                <a:cxn ang="0">
                  <a:pos x="128" y="121"/>
                </a:cxn>
                <a:cxn ang="0">
                  <a:pos x="156" y="152"/>
                </a:cxn>
                <a:cxn ang="0">
                  <a:pos x="166" y="161"/>
                </a:cxn>
                <a:cxn ang="0">
                  <a:pos x="179" y="182"/>
                </a:cxn>
                <a:cxn ang="0">
                  <a:pos x="192" y="224"/>
                </a:cxn>
                <a:cxn ang="0">
                  <a:pos x="202" y="249"/>
                </a:cxn>
                <a:cxn ang="0">
                  <a:pos x="245" y="274"/>
                </a:cxn>
                <a:cxn ang="0">
                  <a:pos x="276" y="292"/>
                </a:cxn>
                <a:cxn ang="0">
                  <a:pos x="329" y="307"/>
                </a:cxn>
                <a:cxn ang="0">
                  <a:pos x="385" y="306"/>
                </a:cxn>
                <a:cxn ang="0">
                  <a:pos x="399" y="314"/>
                </a:cxn>
                <a:cxn ang="0">
                  <a:pos x="414" y="294"/>
                </a:cxn>
                <a:cxn ang="0">
                  <a:pos x="421" y="277"/>
                </a:cxn>
                <a:cxn ang="0">
                  <a:pos x="465" y="260"/>
                </a:cxn>
                <a:cxn ang="0">
                  <a:pos x="477" y="253"/>
                </a:cxn>
                <a:cxn ang="0">
                  <a:pos x="485" y="248"/>
                </a:cxn>
                <a:cxn ang="0">
                  <a:pos x="480" y="202"/>
                </a:cxn>
                <a:cxn ang="0">
                  <a:pos x="434" y="237"/>
                </a:cxn>
                <a:cxn ang="0">
                  <a:pos x="421" y="256"/>
                </a:cxn>
                <a:cxn ang="0">
                  <a:pos x="401" y="253"/>
                </a:cxn>
                <a:cxn ang="0">
                  <a:pos x="385" y="266"/>
                </a:cxn>
                <a:cxn ang="0">
                  <a:pos x="373" y="267"/>
                </a:cxn>
                <a:cxn ang="0">
                  <a:pos x="352" y="260"/>
                </a:cxn>
                <a:cxn ang="0">
                  <a:pos x="319" y="211"/>
                </a:cxn>
                <a:cxn ang="0">
                  <a:pos x="319" y="194"/>
                </a:cxn>
                <a:cxn ang="0">
                  <a:pos x="314" y="158"/>
                </a:cxn>
                <a:cxn ang="0">
                  <a:pos x="327" y="131"/>
                </a:cxn>
                <a:cxn ang="0">
                  <a:pos x="304" y="118"/>
                </a:cxn>
                <a:cxn ang="0">
                  <a:pos x="284" y="92"/>
                </a:cxn>
                <a:cxn ang="0">
                  <a:pos x="271" y="72"/>
                </a:cxn>
                <a:cxn ang="0">
                  <a:pos x="242" y="51"/>
                </a:cxn>
                <a:cxn ang="0">
                  <a:pos x="227" y="61"/>
                </a:cxn>
                <a:cxn ang="0">
                  <a:pos x="206" y="48"/>
                </a:cxn>
                <a:cxn ang="0">
                  <a:pos x="182" y="26"/>
                </a:cxn>
                <a:cxn ang="0">
                  <a:pos x="44" y="4"/>
                </a:cxn>
              </a:cxnLst>
              <a:rect l="0" t="0" r="r" b="b"/>
              <a:pathLst>
                <a:path w="493" h="314">
                  <a:moveTo>
                    <a:pt x="0" y="3"/>
                  </a:moveTo>
                  <a:lnTo>
                    <a:pt x="0" y="3"/>
                  </a:lnTo>
                  <a:lnTo>
                    <a:pt x="0" y="7"/>
                  </a:lnTo>
                  <a:lnTo>
                    <a:pt x="0" y="12"/>
                  </a:lnTo>
                  <a:lnTo>
                    <a:pt x="5" y="18"/>
                  </a:lnTo>
                  <a:lnTo>
                    <a:pt x="10" y="18"/>
                  </a:lnTo>
                  <a:lnTo>
                    <a:pt x="12" y="24"/>
                  </a:lnTo>
                  <a:lnTo>
                    <a:pt x="12" y="28"/>
                  </a:lnTo>
                  <a:lnTo>
                    <a:pt x="12" y="32"/>
                  </a:lnTo>
                  <a:lnTo>
                    <a:pt x="13" y="37"/>
                  </a:lnTo>
                  <a:lnTo>
                    <a:pt x="18" y="42"/>
                  </a:lnTo>
                  <a:lnTo>
                    <a:pt x="23" y="47"/>
                  </a:lnTo>
                  <a:lnTo>
                    <a:pt x="35" y="54"/>
                  </a:lnTo>
                  <a:lnTo>
                    <a:pt x="38" y="54"/>
                  </a:lnTo>
                  <a:lnTo>
                    <a:pt x="41" y="56"/>
                  </a:lnTo>
                  <a:lnTo>
                    <a:pt x="46" y="59"/>
                  </a:lnTo>
                  <a:lnTo>
                    <a:pt x="46" y="62"/>
                  </a:lnTo>
                  <a:lnTo>
                    <a:pt x="50" y="72"/>
                  </a:lnTo>
                  <a:lnTo>
                    <a:pt x="50" y="91"/>
                  </a:lnTo>
                  <a:lnTo>
                    <a:pt x="35" y="95"/>
                  </a:lnTo>
                  <a:lnTo>
                    <a:pt x="54" y="105"/>
                  </a:lnTo>
                  <a:lnTo>
                    <a:pt x="54" y="109"/>
                  </a:lnTo>
                  <a:lnTo>
                    <a:pt x="59" y="110"/>
                  </a:lnTo>
                  <a:lnTo>
                    <a:pt x="63" y="110"/>
                  </a:lnTo>
                  <a:lnTo>
                    <a:pt x="66" y="113"/>
                  </a:lnTo>
                  <a:lnTo>
                    <a:pt x="71" y="114"/>
                  </a:lnTo>
                  <a:lnTo>
                    <a:pt x="76" y="121"/>
                  </a:lnTo>
                  <a:lnTo>
                    <a:pt x="79" y="121"/>
                  </a:lnTo>
                  <a:lnTo>
                    <a:pt x="81" y="128"/>
                  </a:lnTo>
                  <a:lnTo>
                    <a:pt x="81" y="135"/>
                  </a:lnTo>
                  <a:lnTo>
                    <a:pt x="81" y="140"/>
                  </a:lnTo>
                  <a:lnTo>
                    <a:pt x="82" y="147"/>
                  </a:lnTo>
                  <a:lnTo>
                    <a:pt x="87" y="150"/>
                  </a:lnTo>
                  <a:lnTo>
                    <a:pt x="92" y="152"/>
                  </a:lnTo>
                  <a:lnTo>
                    <a:pt x="92" y="157"/>
                  </a:lnTo>
                  <a:lnTo>
                    <a:pt x="96" y="161"/>
                  </a:lnTo>
                  <a:lnTo>
                    <a:pt x="104" y="168"/>
                  </a:lnTo>
                  <a:lnTo>
                    <a:pt x="114" y="175"/>
                  </a:lnTo>
                  <a:lnTo>
                    <a:pt x="118" y="182"/>
                  </a:lnTo>
                  <a:lnTo>
                    <a:pt x="118" y="178"/>
                  </a:lnTo>
                  <a:lnTo>
                    <a:pt x="122" y="176"/>
                  </a:lnTo>
                  <a:lnTo>
                    <a:pt x="122" y="174"/>
                  </a:lnTo>
                  <a:lnTo>
                    <a:pt x="122" y="169"/>
                  </a:lnTo>
                  <a:lnTo>
                    <a:pt x="118" y="165"/>
                  </a:lnTo>
                  <a:lnTo>
                    <a:pt x="114" y="162"/>
                  </a:lnTo>
                  <a:lnTo>
                    <a:pt x="114" y="160"/>
                  </a:lnTo>
                  <a:lnTo>
                    <a:pt x="112" y="158"/>
                  </a:lnTo>
                  <a:lnTo>
                    <a:pt x="112" y="157"/>
                  </a:lnTo>
                  <a:lnTo>
                    <a:pt x="105" y="154"/>
                  </a:lnTo>
                  <a:lnTo>
                    <a:pt x="104" y="154"/>
                  </a:lnTo>
                  <a:lnTo>
                    <a:pt x="104" y="150"/>
                  </a:lnTo>
                  <a:lnTo>
                    <a:pt x="105" y="149"/>
                  </a:lnTo>
                  <a:lnTo>
                    <a:pt x="105" y="146"/>
                  </a:lnTo>
                  <a:lnTo>
                    <a:pt x="100" y="146"/>
                  </a:lnTo>
                  <a:lnTo>
                    <a:pt x="96" y="128"/>
                  </a:lnTo>
                  <a:lnTo>
                    <a:pt x="94" y="120"/>
                  </a:lnTo>
                  <a:lnTo>
                    <a:pt x="90" y="110"/>
                  </a:lnTo>
                  <a:lnTo>
                    <a:pt x="87" y="110"/>
                  </a:lnTo>
                  <a:lnTo>
                    <a:pt x="82" y="109"/>
                  </a:lnTo>
                  <a:lnTo>
                    <a:pt x="82" y="106"/>
                  </a:lnTo>
                  <a:lnTo>
                    <a:pt x="82" y="105"/>
                  </a:lnTo>
                  <a:lnTo>
                    <a:pt x="82" y="102"/>
                  </a:lnTo>
                  <a:lnTo>
                    <a:pt x="82" y="98"/>
                  </a:lnTo>
                  <a:lnTo>
                    <a:pt x="77" y="98"/>
                  </a:lnTo>
                  <a:lnTo>
                    <a:pt x="72" y="87"/>
                  </a:lnTo>
                  <a:lnTo>
                    <a:pt x="68" y="73"/>
                  </a:lnTo>
                  <a:lnTo>
                    <a:pt x="61" y="73"/>
                  </a:lnTo>
                  <a:lnTo>
                    <a:pt x="59" y="69"/>
                  </a:lnTo>
                  <a:lnTo>
                    <a:pt x="59" y="64"/>
                  </a:lnTo>
                  <a:lnTo>
                    <a:pt x="59" y="61"/>
                  </a:lnTo>
                  <a:lnTo>
                    <a:pt x="58" y="56"/>
                  </a:lnTo>
                  <a:lnTo>
                    <a:pt x="50" y="56"/>
                  </a:lnTo>
                  <a:lnTo>
                    <a:pt x="46" y="47"/>
                  </a:lnTo>
                  <a:lnTo>
                    <a:pt x="41" y="37"/>
                  </a:lnTo>
                  <a:lnTo>
                    <a:pt x="35" y="30"/>
                  </a:lnTo>
                  <a:lnTo>
                    <a:pt x="36" y="29"/>
                  </a:lnTo>
                  <a:lnTo>
                    <a:pt x="36" y="26"/>
                  </a:lnTo>
                  <a:lnTo>
                    <a:pt x="36" y="20"/>
                  </a:lnTo>
                  <a:lnTo>
                    <a:pt x="50" y="26"/>
                  </a:lnTo>
                  <a:lnTo>
                    <a:pt x="53" y="25"/>
                  </a:lnTo>
                  <a:lnTo>
                    <a:pt x="54" y="24"/>
                  </a:lnTo>
                  <a:lnTo>
                    <a:pt x="63" y="24"/>
                  </a:lnTo>
                  <a:lnTo>
                    <a:pt x="63" y="29"/>
                  </a:lnTo>
                  <a:lnTo>
                    <a:pt x="68" y="29"/>
                  </a:lnTo>
                  <a:lnTo>
                    <a:pt x="68" y="32"/>
                  </a:lnTo>
                  <a:lnTo>
                    <a:pt x="66" y="36"/>
                  </a:lnTo>
                  <a:lnTo>
                    <a:pt x="64" y="39"/>
                  </a:lnTo>
                  <a:lnTo>
                    <a:pt x="71" y="43"/>
                  </a:lnTo>
                  <a:lnTo>
                    <a:pt x="76" y="48"/>
                  </a:lnTo>
                  <a:lnTo>
                    <a:pt x="76" y="51"/>
                  </a:lnTo>
                  <a:lnTo>
                    <a:pt x="76" y="54"/>
                  </a:lnTo>
                  <a:lnTo>
                    <a:pt x="76" y="58"/>
                  </a:lnTo>
                  <a:lnTo>
                    <a:pt x="77" y="61"/>
                  </a:lnTo>
                  <a:lnTo>
                    <a:pt x="86" y="65"/>
                  </a:lnTo>
                  <a:lnTo>
                    <a:pt x="90" y="69"/>
                  </a:lnTo>
                  <a:lnTo>
                    <a:pt x="90" y="73"/>
                  </a:lnTo>
                  <a:lnTo>
                    <a:pt x="90" y="78"/>
                  </a:lnTo>
                  <a:lnTo>
                    <a:pt x="92" y="78"/>
                  </a:lnTo>
                  <a:lnTo>
                    <a:pt x="96" y="80"/>
                  </a:lnTo>
                  <a:lnTo>
                    <a:pt x="100" y="84"/>
                  </a:lnTo>
                  <a:lnTo>
                    <a:pt x="105" y="92"/>
                  </a:lnTo>
                  <a:lnTo>
                    <a:pt x="114" y="92"/>
                  </a:lnTo>
                  <a:lnTo>
                    <a:pt x="114" y="94"/>
                  </a:lnTo>
                  <a:lnTo>
                    <a:pt x="114" y="96"/>
                  </a:lnTo>
                  <a:lnTo>
                    <a:pt x="114" y="102"/>
                  </a:lnTo>
                  <a:lnTo>
                    <a:pt x="115" y="102"/>
                  </a:lnTo>
                  <a:lnTo>
                    <a:pt x="117" y="103"/>
                  </a:lnTo>
                  <a:lnTo>
                    <a:pt x="120" y="103"/>
                  </a:lnTo>
                  <a:lnTo>
                    <a:pt x="122" y="108"/>
                  </a:lnTo>
                  <a:lnTo>
                    <a:pt x="122" y="110"/>
                  </a:lnTo>
                  <a:lnTo>
                    <a:pt x="135" y="116"/>
                  </a:lnTo>
                  <a:lnTo>
                    <a:pt x="133" y="118"/>
                  </a:lnTo>
                  <a:lnTo>
                    <a:pt x="132" y="120"/>
                  </a:lnTo>
                  <a:lnTo>
                    <a:pt x="128" y="121"/>
                  </a:lnTo>
                  <a:lnTo>
                    <a:pt x="128" y="125"/>
                  </a:lnTo>
                  <a:lnTo>
                    <a:pt x="128" y="128"/>
                  </a:lnTo>
                  <a:lnTo>
                    <a:pt x="142" y="136"/>
                  </a:lnTo>
                  <a:lnTo>
                    <a:pt x="148" y="140"/>
                  </a:lnTo>
                  <a:lnTo>
                    <a:pt x="154" y="146"/>
                  </a:lnTo>
                  <a:lnTo>
                    <a:pt x="156" y="152"/>
                  </a:lnTo>
                  <a:lnTo>
                    <a:pt x="156" y="153"/>
                  </a:lnTo>
                  <a:lnTo>
                    <a:pt x="158" y="157"/>
                  </a:lnTo>
                  <a:lnTo>
                    <a:pt x="164" y="157"/>
                  </a:lnTo>
                  <a:lnTo>
                    <a:pt x="166" y="157"/>
                  </a:lnTo>
                  <a:lnTo>
                    <a:pt x="168" y="158"/>
                  </a:lnTo>
                  <a:lnTo>
                    <a:pt x="166" y="161"/>
                  </a:lnTo>
                  <a:lnTo>
                    <a:pt x="166" y="162"/>
                  </a:lnTo>
                  <a:lnTo>
                    <a:pt x="168" y="164"/>
                  </a:lnTo>
                  <a:lnTo>
                    <a:pt x="171" y="164"/>
                  </a:lnTo>
                  <a:lnTo>
                    <a:pt x="179" y="175"/>
                  </a:lnTo>
                  <a:lnTo>
                    <a:pt x="179" y="178"/>
                  </a:lnTo>
                  <a:lnTo>
                    <a:pt x="179" y="182"/>
                  </a:lnTo>
                  <a:lnTo>
                    <a:pt x="188" y="189"/>
                  </a:lnTo>
                  <a:lnTo>
                    <a:pt x="192" y="194"/>
                  </a:lnTo>
                  <a:lnTo>
                    <a:pt x="194" y="198"/>
                  </a:lnTo>
                  <a:lnTo>
                    <a:pt x="196" y="206"/>
                  </a:lnTo>
                  <a:lnTo>
                    <a:pt x="196" y="213"/>
                  </a:lnTo>
                  <a:lnTo>
                    <a:pt x="192" y="224"/>
                  </a:lnTo>
                  <a:lnTo>
                    <a:pt x="189" y="228"/>
                  </a:lnTo>
                  <a:lnTo>
                    <a:pt x="189" y="235"/>
                  </a:lnTo>
                  <a:lnTo>
                    <a:pt x="189" y="240"/>
                  </a:lnTo>
                  <a:lnTo>
                    <a:pt x="194" y="246"/>
                  </a:lnTo>
                  <a:lnTo>
                    <a:pt x="197" y="248"/>
                  </a:lnTo>
                  <a:lnTo>
                    <a:pt x="202" y="249"/>
                  </a:lnTo>
                  <a:lnTo>
                    <a:pt x="207" y="250"/>
                  </a:lnTo>
                  <a:lnTo>
                    <a:pt x="212" y="252"/>
                  </a:lnTo>
                  <a:lnTo>
                    <a:pt x="227" y="271"/>
                  </a:lnTo>
                  <a:lnTo>
                    <a:pt x="234" y="272"/>
                  </a:lnTo>
                  <a:lnTo>
                    <a:pt x="238" y="274"/>
                  </a:lnTo>
                  <a:lnTo>
                    <a:pt x="245" y="274"/>
                  </a:lnTo>
                  <a:lnTo>
                    <a:pt x="250" y="275"/>
                  </a:lnTo>
                  <a:lnTo>
                    <a:pt x="255" y="278"/>
                  </a:lnTo>
                  <a:lnTo>
                    <a:pt x="261" y="284"/>
                  </a:lnTo>
                  <a:lnTo>
                    <a:pt x="265" y="286"/>
                  </a:lnTo>
                  <a:lnTo>
                    <a:pt x="271" y="289"/>
                  </a:lnTo>
                  <a:lnTo>
                    <a:pt x="276" y="292"/>
                  </a:lnTo>
                  <a:lnTo>
                    <a:pt x="284" y="293"/>
                  </a:lnTo>
                  <a:lnTo>
                    <a:pt x="289" y="293"/>
                  </a:lnTo>
                  <a:lnTo>
                    <a:pt x="298" y="294"/>
                  </a:lnTo>
                  <a:lnTo>
                    <a:pt x="301" y="299"/>
                  </a:lnTo>
                  <a:lnTo>
                    <a:pt x="306" y="303"/>
                  </a:lnTo>
                  <a:lnTo>
                    <a:pt x="329" y="307"/>
                  </a:lnTo>
                  <a:lnTo>
                    <a:pt x="335" y="307"/>
                  </a:lnTo>
                  <a:lnTo>
                    <a:pt x="341" y="306"/>
                  </a:lnTo>
                  <a:lnTo>
                    <a:pt x="347" y="303"/>
                  </a:lnTo>
                  <a:lnTo>
                    <a:pt x="357" y="303"/>
                  </a:lnTo>
                  <a:lnTo>
                    <a:pt x="367" y="303"/>
                  </a:lnTo>
                  <a:lnTo>
                    <a:pt x="385" y="306"/>
                  </a:lnTo>
                  <a:lnTo>
                    <a:pt x="385" y="303"/>
                  </a:lnTo>
                  <a:lnTo>
                    <a:pt x="385" y="300"/>
                  </a:lnTo>
                  <a:lnTo>
                    <a:pt x="387" y="300"/>
                  </a:lnTo>
                  <a:lnTo>
                    <a:pt x="391" y="303"/>
                  </a:lnTo>
                  <a:lnTo>
                    <a:pt x="395" y="307"/>
                  </a:lnTo>
                  <a:lnTo>
                    <a:pt x="399" y="314"/>
                  </a:lnTo>
                  <a:lnTo>
                    <a:pt x="405" y="311"/>
                  </a:lnTo>
                  <a:lnTo>
                    <a:pt x="406" y="308"/>
                  </a:lnTo>
                  <a:lnTo>
                    <a:pt x="405" y="307"/>
                  </a:lnTo>
                  <a:lnTo>
                    <a:pt x="406" y="304"/>
                  </a:lnTo>
                  <a:lnTo>
                    <a:pt x="408" y="299"/>
                  </a:lnTo>
                  <a:lnTo>
                    <a:pt x="414" y="294"/>
                  </a:lnTo>
                  <a:lnTo>
                    <a:pt x="434" y="294"/>
                  </a:lnTo>
                  <a:lnTo>
                    <a:pt x="434" y="292"/>
                  </a:lnTo>
                  <a:lnTo>
                    <a:pt x="433" y="288"/>
                  </a:lnTo>
                  <a:lnTo>
                    <a:pt x="429" y="286"/>
                  </a:lnTo>
                  <a:lnTo>
                    <a:pt x="424" y="281"/>
                  </a:lnTo>
                  <a:lnTo>
                    <a:pt x="421" y="277"/>
                  </a:lnTo>
                  <a:lnTo>
                    <a:pt x="421" y="272"/>
                  </a:lnTo>
                  <a:lnTo>
                    <a:pt x="426" y="272"/>
                  </a:lnTo>
                  <a:lnTo>
                    <a:pt x="427" y="264"/>
                  </a:lnTo>
                  <a:lnTo>
                    <a:pt x="455" y="264"/>
                  </a:lnTo>
                  <a:lnTo>
                    <a:pt x="464" y="262"/>
                  </a:lnTo>
                  <a:lnTo>
                    <a:pt x="465" y="260"/>
                  </a:lnTo>
                  <a:lnTo>
                    <a:pt x="467" y="260"/>
                  </a:lnTo>
                  <a:lnTo>
                    <a:pt x="469" y="260"/>
                  </a:lnTo>
                  <a:lnTo>
                    <a:pt x="472" y="259"/>
                  </a:lnTo>
                  <a:lnTo>
                    <a:pt x="473" y="259"/>
                  </a:lnTo>
                  <a:lnTo>
                    <a:pt x="475" y="256"/>
                  </a:lnTo>
                  <a:lnTo>
                    <a:pt x="477" y="253"/>
                  </a:lnTo>
                  <a:lnTo>
                    <a:pt x="477" y="260"/>
                  </a:lnTo>
                  <a:lnTo>
                    <a:pt x="482" y="262"/>
                  </a:lnTo>
                  <a:lnTo>
                    <a:pt x="485" y="262"/>
                  </a:lnTo>
                  <a:lnTo>
                    <a:pt x="485" y="260"/>
                  </a:lnTo>
                  <a:lnTo>
                    <a:pt x="485" y="255"/>
                  </a:lnTo>
                  <a:lnTo>
                    <a:pt x="485" y="248"/>
                  </a:lnTo>
                  <a:lnTo>
                    <a:pt x="490" y="226"/>
                  </a:lnTo>
                  <a:lnTo>
                    <a:pt x="493" y="211"/>
                  </a:lnTo>
                  <a:lnTo>
                    <a:pt x="493" y="205"/>
                  </a:lnTo>
                  <a:lnTo>
                    <a:pt x="491" y="204"/>
                  </a:lnTo>
                  <a:lnTo>
                    <a:pt x="487" y="202"/>
                  </a:lnTo>
                  <a:lnTo>
                    <a:pt x="480" y="202"/>
                  </a:lnTo>
                  <a:lnTo>
                    <a:pt x="465" y="205"/>
                  </a:lnTo>
                  <a:lnTo>
                    <a:pt x="441" y="213"/>
                  </a:lnTo>
                  <a:lnTo>
                    <a:pt x="441" y="224"/>
                  </a:lnTo>
                  <a:lnTo>
                    <a:pt x="439" y="230"/>
                  </a:lnTo>
                  <a:lnTo>
                    <a:pt x="437" y="235"/>
                  </a:lnTo>
                  <a:lnTo>
                    <a:pt x="434" y="237"/>
                  </a:lnTo>
                  <a:lnTo>
                    <a:pt x="434" y="242"/>
                  </a:lnTo>
                  <a:lnTo>
                    <a:pt x="434" y="246"/>
                  </a:lnTo>
                  <a:lnTo>
                    <a:pt x="434" y="248"/>
                  </a:lnTo>
                  <a:lnTo>
                    <a:pt x="426" y="249"/>
                  </a:lnTo>
                  <a:lnTo>
                    <a:pt x="423" y="256"/>
                  </a:lnTo>
                  <a:lnTo>
                    <a:pt x="421" y="256"/>
                  </a:lnTo>
                  <a:lnTo>
                    <a:pt x="419" y="256"/>
                  </a:lnTo>
                  <a:lnTo>
                    <a:pt x="416" y="259"/>
                  </a:lnTo>
                  <a:lnTo>
                    <a:pt x="414" y="259"/>
                  </a:lnTo>
                  <a:lnTo>
                    <a:pt x="414" y="253"/>
                  </a:lnTo>
                  <a:lnTo>
                    <a:pt x="408" y="253"/>
                  </a:lnTo>
                  <a:lnTo>
                    <a:pt x="401" y="253"/>
                  </a:lnTo>
                  <a:lnTo>
                    <a:pt x="398" y="260"/>
                  </a:lnTo>
                  <a:lnTo>
                    <a:pt x="395" y="262"/>
                  </a:lnTo>
                  <a:lnTo>
                    <a:pt x="391" y="262"/>
                  </a:lnTo>
                  <a:lnTo>
                    <a:pt x="387" y="262"/>
                  </a:lnTo>
                  <a:lnTo>
                    <a:pt x="385" y="263"/>
                  </a:lnTo>
                  <a:lnTo>
                    <a:pt x="385" y="266"/>
                  </a:lnTo>
                  <a:lnTo>
                    <a:pt x="383" y="267"/>
                  </a:lnTo>
                  <a:lnTo>
                    <a:pt x="383" y="270"/>
                  </a:lnTo>
                  <a:lnTo>
                    <a:pt x="380" y="270"/>
                  </a:lnTo>
                  <a:lnTo>
                    <a:pt x="378" y="270"/>
                  </a:lnTo>
                  <a:lnTo>
                    <a:pt x="380" y="266"/>
                  </a:lnTo>
                  <a:lnTo>
                    <a:pt x="373" y="267"/>
                  </a:lnTo>
                  <a:lnTo>
                    <a:pt x="368" y="270"/>
                  </a:lnTo>
                  <a:lnTo>
                    <a:pt x="367" y="264"/>
                  </a:lnTo>
                  <a:lnTo>
                    <a:pt x="365" y="260"/>
                  </a:lnTo>
                  <a:lnTo>
                    <a:pt x="360" y="260"/>
                  </a:lnTo>
                  <a:lnTo>
                    <a:pt x="355" y="260"/>
                  </a:lnTo>
                  <a:lnTo>
                    <a:pt x="352" y="260"/>
                  </a:lnTo>
                  <a:lnTo>
                    <a:pt x="347" y="259"/>
                  </a:lnTo>
                  <a:lnTo>
                    <a:pt x="344" y="253"/>
                  </a:lnTo>
                  <a:lnTo>
                    <a:pt x="342" y="248"/>
                  </a:lnTo>
                  <a:lnTo>
                    <a:pt x="329" y="230"/>
                  </a:lnTo>
                  <a:lnTo>
                    <a:pt x="322" y="222"/>
                  </a:lnTo>
                  <a:lnTo>
                    <a:pt x="319" y="211"/>
                  </a:lnTo>
                  <a:lnTo>
                    <a:pt x="314" y="213"/>
                  </a:lnTo>
                  <a:lnTo>
                    <a:pt x="316" y="211"/>
                  </a:lnTo>
                  <a:lnTo>
                    <a:pt x="316" y="206"/>
                  </a:lnTo>
                  <a:lnTo>
                    <a:pt x="316" y="202"/>
                  </a:lnTo>
                  <a:lnTo>
                    <a:pt x="314" y="198"/>
                  </a:lnTo>
                  <a:lnTo>
                    <a:pt x="319" y="194"/>
                  </a:lnTo>
                  <a:lnTo>
                    <a:pt x="319" y="189"/>
                  </a:lnTo>
                  <a:lnTo>
                    <a:pt x="317" y="184"/>
                  </a:lnTo>
                  <a:lnTo>
                    <a:pt x="314" y="175"/>
                  </a:lnTo>
                  <a:lnTo>
                    <a:pt x="316" y="169"/>
                  </a:lnTo>
                  <a:lnTo>
                    <a:pt x="316" y="164"/>
                  </a:lnTo>
                  <a:lnTo>
                    <a:pt x="314" y="158"/>
                  </a:lnTo>
                  <a:lnTo>
                    <a:pt x="312" y="150"/>
                  </a:lnTo>
                  <a:lnTo>
                    <a:pt x="314" y="147"/>
                  </a:lnTo>
                  <a:lnTo>
                    <a:pt x="319" y="143"/>
                  </a:lnTo>
                  <a:lnTo>
                    <a:pt x="322" y="140"/>
                  </a:lnTo>
                  <a:lnTo>
                    <a:pt x="327" y="138"/>
                  </a:lnTo>
                  <a:lnTo>
                    <a:pt x="327" y="131"/>
                  </a:lnTo>
                  <a:lnTo>
                    <a:pt x="322" y="125"/>
                  </a:lnTo>
                  <a:lnTo>
                    <a:pt x="319" y="125"/>
                  </a:lnTo>
                  <a:lnTo>
                    <a:pt x="317" y="124"/>
                  </a:lnTo>
                  <a:lnTo>
                    <a:pt x="316" y="121"/>
                  </a:lnTo>
                  <a:lnTo>
                    <a:pt x="312" y="120"/>
                  </a:lnTo>
                  <a:lnTo>
                    <a:pt x="304" y="118"/>
                  </a:lnTo>
                  <a:lnTo>
                    <a:pt x="298" y="116"/>
                  </a:lnTo>
                  <a:lnTo>
                    <a:pt x="292" y="113"/>
                  </a:lnTo>
                  <a:lnTo>
                    <a:pt x="291" y="109"/>
                  </a:lnTo>
                  <a:lnTo>
                    <a:pt x="289" y="105"/>
                  </a:lnTo>
                  <a:lnTo>
                    <a:pt x="286" y="95"/>
                  </a:lnTo>
                  <a:lnTo>
                    <a:pt x="284" y="92"/>
                  </a:lnTo>
                  <a:lnTo>
                    <a:pt x="284" y="91"/>
                  </a:lnTo>
                  <a:lnTo>
                    <a:pt x="281" y="88"/>
                  </a:lnTo>
                  <a:lnTo>
                    <a:pt x="280" y="86"/>
                  </a:lnTo>
                  <a:lnTo>
                    <a:pt x="274" y="81"/>
                  </a:lnTo>
                  <a:lnTo>
                    <a:pt x="271" y="74"/>
                  </a:lnTo>
                  <a:lnTo>
                    <a:pt x="271" y="72"/>
                  </a:lnTo>
                  <a:lnTo>
                    <a:pt x="268" y="68"/>
                  </a:lnTo>
                  <a:lnTo>
                    <a:pt x="261" y="59"/>
                  </a:lnTo>
                  <a:lnTo>
                    <a:pt x="258" y="56"/>
                  </a:lnTo>
                  <a:lnTo>
                    <a:pt x="253" y="52"/>
                  </a:lnTo>
                  <a:lnTo>
                    <a:pt x="250" y="52"/>
                  </a:lnTo>
                  <a:lnTo>
                    <a:pt x="242" y="51"/>
                  </a:lnTo>
                  <a:lnTo>
                    <a:pt x="238" y="50"/>
                  </a:lnTo>
                  <a:lnTo>
                    <a:pt x="237" y="50"/>
                  </a:lnTo>
                  <a:lnTo>
                    <a:pt x="235" y="51"/>
                  </a:lnTo>
                  <a:lnTo>
                    <a:pt x="232" y="58"/>
                  </a:lnTo>
                  <a:lnTo>
                    <a:pt x="228" y="59"/>
                  </a:lnTo>
                  <a:lnTo>
                    <a:pt x="227" y="61"/>
                  </a:lnTo>
                  <a:lnTo>
                    <a:pt x="224" y="62"/>
                  </a:lnTo>
                  <a:lnTo>
                    <a:pt x="220" y="61"/>
                  </a:lnTo>
                  <a:lnTo>
                    <a:pt x="212" y="59"/>
                  </a:lnTo>
                  <a:lnTo>
                    <a:pt x="207" y="54"/>
                  </a:lnTo>
                  <a:lnTo>
                    <a:pt x="206" y="51"/>
                  </a:lnTo>
                  <a:lnTo>
                    <a:pt x="206" y="48"/>
                  </a:lnTo>
                  <a:lnTo>
                    <a:pt x="206" y="43"/>
                  </a:lnTo>
                  <a:lnTo>
                    <a:pt x="200" y="40"/>
                  </a:lnTo>
                  <a:lnTo>
                    <a:pt x="196" y="36"/>
                  </a:lnTo>
                  <a:lnTo>
                    <a:pt x="189" y="32"/>
                  </a:lnTo>
                  <a:lnTo>
                    <a:pt x="186" y="29"/>
                  </a:lnTo>
                  <a:lnTo>
                    <a:pt x="182" y="26"/>
                  </a:lnTo>
                  <a:lnTo>
                    <a:pt x="179" y="21"/>
                  </a:lnTo>
                  <a:lnTo>
                    <a:pt x="173" y="17"/>
                  </a:lnTo>
                  <a:lnTo>
                    <a:pt x="142" y="17"/>
                  </a:lnTo>
                  <a:lnTo>
                    <a:pt x="140" y="26"/>
                  </a:lnTo>
                  <a:lnTo>
                    <a:pt x="87" y="24"/>
                  </a:lnTo>
                  <a:lnTo>
                    <a:pt x="44" y="4"/>
                  </a:lnTo>
                  <a:lnTo>
                    <a:pt x="44" y="0"/>
                  </a:lnTo>
                  <a:lnTo>
                    <a:pt x="0" y="3"/>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52" name="Freeform 28"/>
            <p:cNvSpPr>
              <a:spLocks noEditPoints="1"/>
            </p:cNvSpPr>
            <p:nvPr/>
          </p:nvSpPr>
          <p:spPr bwMode="auto">
            <a:xfrm>
              <a:off x="1176" y="2001"/>
              <a:ext cx="499" cy="320"/>
            </a:xfrm>
            <a:custGeom>
              <a:avLst/>
              <a:gdLst/>
              <a:ahLst/>
              <a:cxnLst>
                <a:cxn ang="0">
                  <a:pos x="72" y="120"/>
                </a:cxn>
                <a:cxn ang="0">
                  <a:pos x="152" y="270"/>
                </a:cxn>
                <a:cxn ang="0">
                  <a:pos x="217" y="357"/>
                </a:cxn>
                <a:cxn ang="0">
                  <a:pos x="304" y="449"/>
                </a:cxn>
                <a:cxn ang="0">
                  <a:pos x="262" y="377"/>
                </a:cxn>
                <a:cxn ang="0">
                  <a:pos x="214" y="261"/>
                </a:cxn>
                <a:cxn ang="0">
                  <a:pos x="104" y="105"/>
                </a:cxn>
                <a:cxn ang="0">
                  <a:pos x="173" y="81"/>
                </a:cxn>
                <a:cxn ang="0">
                  <a:pos x="205" y="153"/>
                </a:cxn>
                <a:cxn ang="0">
                  <a:pos x="300" y="249"/>
                </a:cxn>
                <a:cxn ang="0">
                  <a:pos x="340" y="315"/>
                </a:cxn>
                <a:cxn ang="0">
                  <a:pos x="432" y="398"/>
                </a:cxn>
                <a:cxn ang="0">
                  <a:pos x="500" y="501"/>
                </a:cxn>
                <a:cxn ang="0">
                  <a:pos x="545" y="633"/>
                </a:cxn>
                <a:cxn ang="0">
                  <a:pos x="719" y="733"/>
                </a:cxn>
                <a:cxn ang="0">
                  <a:pos x="971" y="764"/>
                </a:cxn>
                <a:cxn ang="0">
                  <a:pos x="1015" y="766"/>
                </a:cxn>
                <a:cxn ang="0">
                  <a:pos x="1064" y="688"/>
                </a:cxn>
                <a:cxn ang="0">
                  <a:pos x="1207" y="641"/>
                </a:cxn>
                <a:cxn ang="0">
                  <a:pos x="1224" y="522"/>
                </a:cxn>
                <a:cxn ang="0">
                  <a:pos x="1071" y="651"/>
                </a:cxn>
                <a:cxn ang="0">
                  <a:pos x="974" y="670"/>
                </a:cxn>
                <a:cxn ang="0">
                  <a:pos x="925" y="690"/>
                </a:cxn>
                <a:cxn ang="0">
                  <a:pos x="809" y="542"/>
                </a:cxn>
                <a:cxn ang="0">
                  <a:pos x="789" y="431"/>
                </a:cxn>
                <a:cxn ang="0">
                  <a:pos x="796" y="324"/>
                </a:cxn>
                <a:cxn ang="0">
                  <a:pos x="706" y="235"/>
                </a:cxn>
                <a:cxn ang="0">
                  <a:pos x="609" y="143"/>
                </a:cxn>
                <a:cxn ang="0">
                  <a:pos x="520" y="148"/>
                </a:cxn>
                <a:cxn ang="0">
                  <a:pos x="370" y="51"/>
                </a:cxn>
                <a:cxn ang="0">
                  <a:pos x="354" y="48"/>
                </a:cxn>
                <a:cxn ang="0">
                  <a:pos x="532" y="137"/>
                </a:cxn>
                <a:cxn ang="0">
                  <a:pos x="615" y="128"/>
                </a:cxn>
                <a:cxn ang="0">
                  <a:pos x="716" y="222"/>
                </a:cxn>
                <a:cxn ang="0">
                  <a:pos x="806" y="312"/>
                </a:cxn>
                <a:cxn ang="0">
                  <a:pos x="805" y="431"/>
                </a:cxn>
                <a:cxn ang="0">
                  <a:pos x="808" y="527"/>
                </a:cxn>
                <a:cxn ang="0">
                  <a:pos x="924" y="675"/>
                </a:cxn>
                <a:cxn ang="0">
                  <a:pos x="986" y="654"/>
                </a:cxn>
                <a:cxn ang="0">
                  <a:pos x="1065" y="627"/>
                </a:cxn>
                <a:cxn ang="0">
                  <a:pos x="1226" y="506"/>
                </a:cxn>
                <a:cxn ang="0">
                  <a:pos x="1206" y="645"/>
                </a:cxn>
                <a:cxn ang="0">
                  <a:pos x="1060" y="697"/>
                </a:cxn>
                <a:cxn ang="0">
                  <a:pos x="1026" y="779"/>
                </a:cxn>
                <a:cxn ang="0">
                  <a:pos x="923" y="773"/>
                </a:cxn>
                <a:cxn ang="0">
                  <a:pos x="718" y="749"/>
                </a:cxn>
                <a:cxn ang="0">
                  <a:pos x="536" y="645"/>
                </a:cxn>
                <a:cxn ang="0">
                  <a:pos x="482" y="496"/>
                </a:cxn>
                <a:cxn ang="0">
                  <a:pos x="418" y="407"/>
                </a:cxn>
                <a:cxn ang="0">
                  <a:pos x="332" y="301"/>
                </a:cxn>
                <a:cxn ang="0">
                  <a:pos x="284" y="239"/>
                </a:cxn>
                <a:cxn ang="0">
                  <a:pos x="190" y="157"/>
                </a:cxn>
                <a:cxn ang="0">
                  <a:pos x="165" y="75"/>
                </a:cxn>
                <a:cxn ang="0">
                  <a:pos x="132" y="141"/>
                </a:cxn>
                <a:cxn ang="0">
                  <a:pos x="222" y="273"/>
                </a:cxn>
                <a:cxn ang="0">
                  <a:pos x="271" y="386"/>
                </a:cxn>
                <a:cxn ang="0">
                  <a:pos x="312" y="462"/>
                </a:cxn>
                <a:cxn ang="0">
                  <a:pos x="202" y="328"/>
                </a:cxn>
                <a:cxn ang="0">
                  <a:pos x="87" y="245"/>
                </a:cxn>
                <a:cxn ang="0">
                  <a:pos x="49" y="118"/>
                </a:cxn>
              </a:cxnLst>
              <a:rect l="0" t="0" r="r" b="b"/>
              <a:pathLst>
                <a:path w="1248" h="801">
                  <a:moveTo>
                    <a:pt x="9" y="23"/>
                  </a:moveTo>
                  <a:lnTo>
                    <a:pt x="16" y="15"/>
                  </a:lnTo>
                  <a:lnTo>
                    <a:pt x="16" y="26"/>
                  </a:lnTo>
                  <a:lnTo>
                    <a:pt x="16" y="39"/>
                  </a:lnTo>
                  <a:lnTo>
                    <a:pt x="14" y="34"/>
                  </a:lnTo>
                  <a:lnTo>
                    <a:pt x="27" y="48"/>
                  </a:lnTo>
                  <a:lnTo>
                    <a:pt x="21" y="45"/>
                  </a:lnTo>
                  <a:lnTo>
                    <a:pt x="33" y="45"/>
                  </a:lnTo>
                  <a:cubicBezTo>
                    <a:pt x="37" y="45"/>
                    <a:pt x="40" y="47"/>
                    <a:pt x="41" y="51"/>
                  </a:cubicBezTo>
                  <a:lnTo>
                    <a:pt x="45" y="65"/>
                  </a:lnTo>
                  <a:cubicBezTo>
                    <a:pt x="45" y="65"/>
                    <a:pt x="45" y="66"/>
                    <a:pt x="45" y="67"/>
                  </a:cubicBezTo>
                  <a:lnTo>
                    <a:pt x="45" y="77"/>
                  </a:lnTo>
                  <a:lnTo>
                    <a:pt x="45" y="88"/>
                  </a:lnTo>
                  <a:lnTo>
                    <a:pt x="45" y="85"/>
                  </a:lnTo>
                  <a:lnTo>
                    <a:pt x="49" y="99"/>
                  </a:lnTo>
                  <a:lnTo>
                    <a:pt x="46" y="95"/>
                  </a:lnTo>
                  <a:lnTo>
                    <a:pt x="59" y="105"/>
                  </a:lnTo>
                  <a:cubicBezTo>
                    <a:pt x="59" y="106"/>
                    <a:pt x="59" y="106"/>
                    <a:pt x="60" y="106"/>
                  </a:cubicBezTo>
                  <a:lnTo>
                    <a:pt x="72" y="120"/>
                  </a:lnTo>
                  <a:lnTo>
                    <a:pt x="70" y="119"/>
                  </a:lnTo>
                  <a:lnTo>
                    <a:pt x="99" y="136"/>
                  </a:lnTo>
                  <a:lnTo>
                    <a:pt x="95" y="135"/>
                  </a:lnTo>
                  <a:lnTo>
                    <a:pt x="103" y="135"/>
                  </a:lnTo>
                  <a:cubicBezTo>
                    <a:pt x="105" y="135"/>
                    <a:pt x="107" y="135"/>
                    <a:pt x="108" y="136"/>
                  </a:cubicBezTo>
                  <a:lnTo>
                    <a:pt x="116" y="143"/>
                  </a:lnTo>
                  <a:lnTo>
                    <a:pt x="115" y="142"/>
                  </a:lnTo>
                  <a:lnTo>
                    <a:pt x="127" y="149"/>
                  </a:lnTo>
                  <a:cubicBezTo>
                    <a:pt x="130" y="151"/>
                    <a:pt x="131" y="153"/>
                    <a:pt x="131" y="156"/>
                  </a:cubicBezTo>
                  <a:lnTo>
                    <a:pt x="131" y="163"/>
                  </a:lnTo>
                  <a:lnTo>
                    <a:pt x="131" y="161"/>
                  </a:lnTo>
                  <a:lnTo>
                    <a:pt x="139" y="185"/>
                  </a:lnTo>
                  <a:cubicBezTo>
                    <a:pt x="140" y="186"/>
                    <a:pt x="140" y="186"/>
                    <a:pt x="140" y="187"/>
                  </a:cubicBezTo>
                  <a:lnTo>
                    <a:pt x="140" y="235"/>
                  </a:lnTo>
                  <a:cubicBezTo>
                    <a:pt x="140" y="239"/>
                    <a:pt x="137" y="242"/>
                    <a:pt x="134" y="243"/>
                  </a:cubicBezTo>
                  <a:lnTo>
                    <a:pt x="97" y="253"/>
                  </a:lnTo>
                  <a:lnTo>
                    <a:pt x="98" y="239"/>
                  </a:lnTo>
                  <a:lnTo>
                    <a:pt x="148" y="263"/>
                  </a:lnTo>
                  <a:cubicBezTo>
                    <a:pt x="150" y="264"/>
                    <a:pt x="152" y="267"/>
                    <a:pt x="152" y="270"/>
                  </a:cubicBezTo>
                  <a:lnTo>
                    <a:pt x="152" y="280"/>
                  </a:lnTo>
                  <a:lnTo>
                    <a:pt x="146" y="272"/>
                  </a:lnTo>
                  <a:lnTo>
                    <a:pt x="158" y="276"/>
                  </a:lnTo>
                  <a:lnTo>
                    <a:pt x="156" y="276"/>
                  </a:lnTo>
                  <a:lnTo>
                    <a:pt x="165" y="276"/>
                  </a:lnTo>
                  <a:cubicBezTo>
                    <a:pt x="166" y="276"/>
                    <a:pt x="168" y="276"/>
                    <a:pt x="170" y="277"/>
                  </a:cubicBezTo>
                  <a:lnTo>
                    <a:pt x="178" y="284"/>
                  </a:lnTo>
                  <a:lnTo>
                    <a:pt x="175" y="283"/>
                  </a:lnTo>
                  <a:lnTo>
                    <a:pt x="187" y="286"/>
                  </a:lnTo>
                  <a:cubicBezTo>
                    <a:pt x="189" y="287"/>
                    <a:pt x="191" y="288"/>
                    <a:pt x="192" y="289"/>
                  </a:cubicBezTo>
                  <a:lnTo>
                    <a:pt x="204" y="306"/>
                  </a:lnTo>
                  <a:lnTo>
                    <a:pt x="197" y="303"/>
                  </a:lnTo>
                  <a:lnTo>
                    <a:pt x="206" y="303"/>
                  </a:lnTo>
                  <a:cubicBezTo>
                    <a:pt x="209" y="303"/>
                    <a:pt x="213" y="306"/>
                    <a:pt x="213" y="309"/>
                  </a:cubicBezTo>
                  <a:lnTo>
                    <a:pt x="217" y="326"/>
                  </a:lnTo>
                  <a:cubicBezTo>
                    <a:pt x="218" y="327"/>
                    <a:pt x="218" y="328"/>
                    <a:pt x="218" y="328"/>
                  </a:cubicBezTo>
                  <a:lnTo>
                    <a:pt x="218" y="345"/>
                  </a:lnTo>
                  <a:lnTo>
                    <a:pt x="218" y="359"/>
                  </a:lnTo>
                  <a:lnTo>
                    <a:pt x="217" y="357"/>
                  </a:lnTo>
                  <a:lnTo>
                    <a:pt x="222" y="375"/>
                  </a:lnTo>
                  <a:lnTo>
                    <a:pt x="218" y="369"/>
                  </a:lnTo>
                  <a:lnTo>
                    <a:pt x="230" y="376"/>
                  </a:lnTo>
                  <a:lnTo>
                    <a:pt x="228" y="376"/>
                  </a:lnTo>
                  <a:lnTo>
                    <a:pt x="241" y="379"/>
                  </a:lnTo>
                  <a:cubicBezTo>
                    <a:pt x="244" y="380"/>
                    <a:pt x="246" y="383"/>
                    <a:pt x="246" y="387"/>
                  </a:cubicBezTo>
                  <a:lnTo>
                    <a:pt x="246" y="400"/>
                  </a:lnTo>
                  <a:lnTo>
                    <a:pt x="245" y="395"/>
                  </a:lnTo>
                  <a:lnTo>
                    <a:pt x="253" y="406"/>
                  </a:lnTo>
                  <a:lnTo>
                    <a:pt x="252" y="405"/>
                  </a:lnTo>
                  <a:lnTo>
                    <a:pt x="272" y="422"/>
                  </a:lnTo>
                  <a:lnTo>
                    <a:pt x="296" y="439"/>
                  </a:lnTo>
                  <a:cubicBezTo>
                    <a:pt x="297" y="439"/>
                    <a:pt x="298" y="440"/>
                    <a:pt x="298" y="441"/>
                  </a:cubicBezTo>
                  <a:lnTo>
                    <a:pt x="311" y="458"/>
                  </a:lnTo>
                  <a:lnTo>
                    <a:pt x="296" y="462"/>
                  </a:lnTo>
                  <a:lnTo>
                    <a:pt x="296" y="452"/>
                  </a:lnTo>
                  <a:cubicBezTo>
                    <a:pt x="296" y="449"/>
                    <a:pt x="298" y="446"/>
                    <a:pt x="301" y="445"/>
                  </a:cubicBezTo>
                  <a:lnTo>
                    <a:pt x="309" y="441"/>
                  </a:lnTo>
                  <a:lnTo>
                    <a:pt x="304" y="449"/>
                  </a:lnTo>
                  <a:lnTo>
                    <a:pt x="304" y="442"/>
                  </a:lnTo>
                  <a:lnTo>
                    <a:pt x="304" y="431"/>
                  </a:lnTo>
                  <a:lnTo>
                    <a:pt x="306" y="436"/>
                  </a:lnTo>
                  <a:lnTo>
                    <a:pt x="298" y="426"/>
                  </a:lnTo>
                  <a:lnTo>
                    <a:pt x="300" y="428"/>
                  </a:lnTo>
                  <a:lnTo>
                    <a:pt x="288" y="421"/>
                  </a:lnTo>
                  <a:cubicBezTo>
                    <a:pt x="285" y="420"/>
                    <a:pt x="284" y="417"/>
                    <a:pt x="284" y="414"/>
                  </a:cubicBezTo>
                  <a:lnTo>
                    <a:pt x="284" y="407"/>
                  </a:lnTo>
                  <a:lnTo>
                    <a:pt x="287" y="413"/>
                  </a:lnTo>
                  <a:lnTo>
                    <a:pt x="283" y="410"/>
                  </a:lnTo>
                  <a:cubicBezTo>
                    <a:pt x="281" y="409"/>
                    <a:pt x="280" y="406"/>
                    <a:pt x="280" y="404"/>
                  </a:cubicBezTo>
                  <a:lnTo>
                    <a:pt x="280" y="400"/>
                  </a:lnTo>
                  <a:lnTo>
                    <a:pt x="285" y="408"/>
                  </a:lnTo>
                  <a:lnTo>
                    <a:pt x="268" y="401"/>
                  </a:lnTo>
                  <a:lnTo>
                    <a:pt x="271" y="402"/>
                  </a:lnTo>
                  <a:lnTo>
                    <a:pt x="267" y="402"/>
                  </a:lnTo>
                  <a:cubicBezTo>
                    <a:pt x="263" y="402"/>
                    <a:pt x="259" y="398"/>
                    <a:pt x="259" y="394"/>
                  </a:cubicBezTo>
                  <a:lnTo>
                    <a:pt x="259" y="383"/>
                  </a:lnTo>
                  <a:cubicBezTo>
                    <a:pt x="259" y="381"/>
                    <a:pt x="260" y="379"/>
                    <a:pt x="262" y="377"/>
                  </a:cubicBezTo>
                  <a:lnTo>
                    <a:pt x="266" y="374"/>
                  </a:lnTo>
                  <a:lnTo>
                    <a:pt x="263" y="380"/>
                  </a:lnTo>
                  <a:lnTo>
                    <a:pt x="263" y="373"/>
                  </a:lnTo>
                  <a:lnTo>
                    <a:pt x="271" y="381"/>
                  </a:lnTo>
                  <a:lnTo>
                    <a:pt x="259" y="381"/>
                  </a:lnTo>
                  <a:cubicBezTo>
                    <a:pt x="255" y="381"/>
                    <a:pt x="252" y="379"/>
                    <a:pt x="251" y="375"/>
                  </a:cubicBezTo>
                  <a:lnTo>
                    <a:pt x="239" y="330"/>
                  </a:lnTo>
                  <a:lnTo>
                    <a:pt x="235" y="309"/>
                  </a:lnTo>
                  <a:lnTo>
                    <a:pt x="227" y="286"/>
                  </a:lnTo>
                  <a:lnTo>
                    <a:pt x="234" y="292"/>
                  </a:lnTo>
                  <a:lnTo>
                    <a:pt x="226" y="292"/>
                  </a:lnTo>
                  <a:cubicBezTo>
                    <a:pt x="225" y="292"/>
                    <a:pt x="225" y="291"/>
                    <a:pt x="224" y="291"/>
                  </a:cubicBezTo>
                  <a:lnTo>
                    <a:pt x="212" y="288"/>
                  </a:lnTo>
                  <a:cubicBezTo>
                    <a:pt x="208" y="287"/>
                    <a:pt x="206" y="284"/>
                    <a:pt x="206" y="280"/>
                  </a:cubicBezTo>
                  <a:lnTo>
                    <a:pt x="206" y="273"/>
                  </a:lnTo>
                  <a:lnTo>
                    <a:pt x="206" y="270"/>
                  </a:lnTo>
                  <a:lnTo>
                    <a:pt x="206" y="263"/>
                  </a:lnTo>
                  <a:lnTo>
                    <a:pt x="206" y="253"/>
                  </a:lnTo>
                  <a:lnTo>
                    <a:pt x="214" y="261"/>
                  </a:lnTo>
                  <a:lnTo>
                    <a:pt x="201" y="261"/>
                  </a:lnTo>
                  <a:cubicBezTo>
                    <a:pt x="198" y="261"/>
                    <a:pt x="195" y="259"/>
                    <a:pt x="194" y="256"/>
                  </a:cubicBezTo>
                  <a:lnTo>
                    <a:pt x="182" y="228"/>
                  </a:lnTo>
                  <a:lnTo>
                    <a:pt x="169" y="193"/>
                  </a:lnTo>
                  <a:lnTo>
                    <a:pt x="177" y="199"/>
                  </a:lnTo>
                  <a:lnTo>
                    <a:pt x="160" y="199"/>
                  </a:lnTo>
                  <a:cubicBezTo>
                    <a:pt x="157" y="199"/>
                    <a:pt x="154" y="197"/>
                    <a:pt x="153" y="194"/>
                  </a:cubicBezTo>
                  <a:lnTo>
                    <a:pt x="149" y="183"/>
                  </a:lnTo>
                  <a:cubicBezTo>
                    <a:pt x="148" y="182"/>
                    <a:pt x="148" y="181"/>
                    <a:pt x="148" y="180"/>
                  </a:cubicBezTo>
                  <a:lnTo>
                    <a:pt x="148" y="167"/>
                  </a:lnTo>
                  <a:lnTo>
                    <a:pt x="148" y="160"/>
                  </a:lnTo>
                  <a:lnTo>
                    <a:pt x="149" y="163"/>
                  </a:lnTo>
                  <a:lnTo>
                    <a:pt x="145" y="152"/>
                  </a:lnTo>
                  <a:lnTo>
                    <a:pt x="152" y="157"/>
                  </a:lnTo>
                  <a:lnTo>
                    <a:pt x="132" y="157"/>
                  </a:lnTo>
                  <a:cubicBezTo>
                    <a:pt x="128" y="157"/>
                    <a:pt x="125" y="155"/>
                    <a:pt x="124" y="152"/>
                  </a:cubicBezTo>
                  <a:lnTo>
                    <a:pt x="116" y="128"/>
                  </a:lnTo>
                  <a:lnTo>
                    <a:pt x="116" y="129"/>
                  </a:lnTo>
                  <a:lnTo>
                    <a:pt x="104" y="105"/>
                  </a:lnTo>
                  <a:lnTo>
                    <a:pt x="105" y="107"/>
                  </a:lnTo>
                  <a:lnTo>
                    <a:pt x="89" y="90"/>
                  </a:lnTo>
                  <a:cubicBezTo>
                    <a:pt x="87" y="88"/>
                    <a:pt x="87" y="86"/>
                    <a:pt x="87" y="84"/>
                  </a:cubicBezTo>
                  <a:cubicBezTo>
                    <a:pt x="87" y="81"/>
                    <a:pt x="88" y="79"/>
                    <a:pt x="90" y="78"/>
                  </a:cubicBezTo>
                  <a:lnTo>
                    <a:pt x="94" y="75"/>
                  </a:lnTo>
                  <a:lnTo>
                    <a:pt x="91" y="81"/>
                  </a:lnTo>
                  <a:lnTo>
                    <a:pt x="91" y="74"/>
                  </a:lnTo>
                  <a:lnTo>
                    <a:pt x="91" y="57"/>
                  </a:lnTo>
                  <a:cubicBezTo>
                    <a:pt x="91" y="54"/>
                    <a:pt x="92" y="51"/>
                    <a:pt x="95" y="50"/>
                  </a:cubicBezTo>
                  <a:cubicBezTo>
                    <a:pt x="97" y="48"/>
                    <a:pt x="100" y="48"/>
                    <a:pt x="103" y="50"/>
                  </a:cubicBezTo>
                  <a:lnTo>
                    <a:pt x="135" y="67"/>
                  </a:lnTo>
                  <a:lnTo>
                    <a:pt x="129" y="66"/>
                  </a:lnTo>
                  <a:lnTo>
                    <a:pt x="137" y="63"/>
                  </a:lnTo>
                  <a:lnTo>
                    <a:pt x="135" y="64"/>
                  </a:lnTo>
                  <a:lnTo>
                    <a:pt x="139" y="61"/>
                  </a:lnTo>
                  <a:cubicBezTo>
                    <a:pt x="140" y="60"/>
                    <a:pt x="142" y="59"/>
                    <a:pt x="144" y="59"/>
                  </a:cubicBezTo>
                  <a:lnTo>
                    <a:pt x="165" y="59"/>
                  </a:lnTo>
                  <a:cubicBezTo>
                    <a:pt x="169" y="59"/>
                    <a:pt x="173" y="63"/>
                    <a:pt x="173" y="67"/>
                  </a:cubicBezTo>
                  <a:lnTo>
                    <a:pt x="173" y="81"/>
                  </a:lnTo>
                  <a:lnTo>
                    <a:pt x="165" y="73"/>
                  </a:lnTo>
                  <a:lnTo>
                    <a:pt x="177" y="73"/>
                  </a:lnTo>
                  <a:cubicBezTo>
                    <a:pt x="181" y="73"/>
                    <a:pt x="185" y="76"/>
                    <a:pt x="185" y="81"/>
                  </a:cubicBezTo>
                  <a:lnTo>
                    <a:pt x="185" y="88"/>
                  </a:lnTo>
                  <a:cubicBezTo>
                    <a:pt x="185" y="89"/>
                    <a:pt x="185" y="90"/>
                    <a:pt x="184" y="91"/>
                  </a:cubicBezTo>
                  <a:lnTo>
                    <a:pt x="180" y="101"/>
                  </a:lnTo>
                  <a:cubicBezTo>
                    <a:pt x="180" y="101"/>
                    <a:pt x="180" y="102"/>
                    <a:pt x="180" y="102"/>
                  </a:cubicBezTo>
                  <a:lnTo>
                    <a:pt x="176" y="109"/>
                  </a:lnTo>
                  <a:lnTo>
                    <a:pt x="173" y="98"/>
                  </a:lnTo>
                  <a:lnTo>
                    <a:pt x="189" y="108"/>
                  </a:lnTo>
                  <a:cubicBezTo>
                    <a:pt x="190" y="109"/>
                    <a:pt x="191" y="109"/>
                    <a:pt x="191" y="110"/>
                  </a:cubicBezTo>
                  <a:lnTo>
                    <a:pt x="203" y="123"/>
                  </a:lnTo>
                  <a:cubicBezTo>
                    <a:pt x="205" y="125"/>
                    <a:pt x="205" y="127"/>
                    <a:pt x="205" y="129"/>
                  </a:cubicBezTo>
                  <a:lnTo>
                    <a:pt x="205" y="136"/>
                  </a:lnTo>
                  <a:lnTo>
                    <a:pt x="205" y="143"/>
                  </a:lnTo>
                  <a:lnTo>
                    <a:pt x="205" y="153"/>
                  </a:lnTo>
                  <a:lnTo>
                    <a:pt x="204" y="149"/>
                  </a:lnTo>
                  <a:lnTo>
                    <a:pt x="208" y="156"/>
                  </a:lnTo>
                  <a:lnTo>
                    <a:pt x="205" y="153"/>
                  </a:lnTo>
                  <a:lnTo>
                    <a:pt x="226" y="163"/>
                  </a:lnTo>
                  <a:cubicBezTo>
                    <a:pt x="226" y="163"/>
                    <a:pt x="227" y="164"/>
                    <a:pt x="227" y="164"/>
                  </a:cubicBezTo>
                  <a:lnTo>
                    <a:pt x="239" y="174"/>
                  </a:lnTo>
                  <a:cubicBezTo>
                    <a:pt x="241" y="176"/>
                    <a:pt x="242" y="178"/>
                    <a:pt x="242" y="180"/>
                  </a:cubicBezTo>
                  <a:lnTo>
                    <a:pt x="242" y="191"/>
                  </a:lnTo>
                  <a:lnTo>
                    <a:pt x="242" y="204"/>
                  </a:lnTo>
                  <a:lnTo>
                    <a:pt x="234" y="196"/>
                  </a:lnTo>
                  <a:lnTo>
                    <a:pt x="238" y="196"/>
                  </a:lnTo>
                  <a:cubicBezTo>
                    <a:pt x="240" y="196"/>
                    <a:pt x="241" y="197"/>
                    <a:pt x="242" y="197"/>
                  </a:cubicBezTo>
                  <a:lnTo>
                    <a:pt x="250" y="201"/>
                  </a:lnTo>
                  <a:cubicBezTo>
                    <a:pt x="250" y="201"/>
                    <a:pt x="251" y="201"/>
                    <a:pt x="252" y="202"/>
                  </a:cubicBezTo>
                  <a:lnTo>
                    <a:pt x="264" y="212"/>
                  </a:lnTo>
                  <a:cubicBezTo>
                    <a:pt x="265" y="213"/>
                    <a:pt x="265" y="213"/>
                    <a:pt x="266" y="214"/>
                  </a:cubicBezTo>
                  <a:lnTo>
                    <a:pt x="278" y="235"/>
                  </a:lnTo>
                  <a:lnTo>
                    <a:pt x="271" y="231"/>
                  </a:lnTo>
                  <a:lnTo>
                    <a:pt x="292" y="231"/>
                  </a:lnTo>
                  <a:cubicBezTo>
                    <a:pt x="296" y="231"/>
                    <a:pt x="300" y="234"/>
                    <a:pt x="300" y="239"/>
                  </a:cubicBezTo>
                  <a:lnTo>
                    <a:pt x="300" y="242"/>
                  </a:lnTo>
                  <a:lnTo>
                    <a:pt x="300" y="249"/>
                  </a:lnTo>
                  <a:lnTo>
                    <a:pt x="300" y="263"/>
                  </a:lnTo>
                  <a:lnTo>
                    <a:pt x="292" y="255"/>
                  </a:lnTo>
                  <a:lnTo>
                    <a:pt x="296" y="255"/>
                  </a:lnTo>
                  <a:cubicBezTo>
                    <a:pt x="298" y="255"/>
                    <a:pt x="300" y="256"/>
                    <a:pt x="301" y="257"/>
                  </a:cubicBezTo>
                  <a:lnTo>
                    <a:pt x="305" y="260"/>
                  </a:lnTo>
                  <a:lnTo>
                    <a:pt x="300" y="258"/>
                  </a:lnTo>
                  <a:lnTo>
                    <a:pt x="308" y="258"/>
                  </a:lnTo>
                  <a:cubicBezTo>
                    <a:pt x="312" y="258"/>
                    <a:pt x="314" y="260"/>
                    <a:pt x="316" y="263"/>
                  </a:cubicBezTo>
                  <a:lnTo>
                    <a:pt x="320" y="274"/>
                  </a:lnTo>
                  <a:cubicBezTo>
                    <a:pt x="320" y="275"/>
                    <a:pt x="320" y="276"/>
                    <a:pt x="320" y="277"/>
                  </a:cubicBezTo>
                  <a:lnTo>
                    <a:pt x="320" y="284"/>
                  </a:lnTo>
                  <a:lnTo>
                    <a:pt x="315" y="276"/>
                  </a:lnTo>
                  <a:lnTo>
                    <a:pt x="348" y="290"/>
                  </a:lnTo>
                  <a:cubicBezTo>
                    <a:pt x="350" y="291"/>
                    <a:pt x="352" y="293"/>
                    <a:pt x="353" y="295"/>
                  </a:cubicBezTo>
                  <a:cubicBezTo>
                    <a:pt x="354" y="297"/>
                    <a:pt x="353" y="299"/>
                    <a:pt x="352" y="301"/>
                  </a:cubicBezTo>
                  <a:lnTo>
                    <a:pt x="348" y="308"/>
                  </a:lnTo>
                  <a:cubicBezTo>
                    <a:pt x="348" y="309"/>
                    <a:pt x="347" y="310"/>
                    <a:pt x="346" y="310"/>
                  </a:cubicBezTo>
                  <a:lnTo>
                    <a:pt x="342" y="314"/>
                  </a:lnTo>
                  <a:cubicBezTo>
                    <a:pt x="342" y="314"/>
                    <a:pt x="341" y="315"/>
                    <a:pt x="340" y="315"/>
                  </a:cubicBezTo>
                  <a:lnTo>
                    <a:pt x="332" y="318"/>
                  </a:lnTo>
                  <a:lnTo>
                    <a:pt x="337" y="311"/>
                  </a:lnTo>
                  <a:lnTo>
                    <a:pt x="337" y="321"/>
                  </a:lnTo>
                  <a:lnTo>
                    <a:pt x="337" y="328"/>
                  </a:lnTo>
                  <a:lnTo>
                    <a:pt x="333" y="321"/>
                  </a:lnTo>
                  <a:lnTo>
                    <a:pt x="366" y="342"/>
                  </a:lnTo>
                  <a:lnTo>
                    <a:pt x="382" y="352"/>
                  </a:lnTo>
                  <a:lnTo>
                    <a:pt x="400" y="367"/>
                  </a:lnTo>
                  <a:cubicBezTo>
                    <a:pt x="401" y="368"/>
                    <a:pt x="402" y="369"/>
                    <a:pt x="402" y="371"/>
                  </a:cubicBezTo>
                  <a:lnTo>
                    <a:pt x="406" y="384"/>
                  </a:lnTo>
                  <a:cubicBezTo>
                    <a:pt x="406" y="385"/>
                    <a:pt x="407" y="386"/>
                    <a:pt x="407" y="387"/>
                  </a:cubicBezTo>
                  <a:lnTo>
                    <a:pt x="407" y="390"/>
                  </a:lnTo>
                  <a:lnTo>
                    <a:pt x="406" y="387"/>
                  </a:lnTo>
                  <a:lnTo>
                    <a:pt x="410" y="398"/>
                  </a:lnTo>
                  <a:lnTo>
                    <a:pt x="403" y="392"/>
                  </a:lnTo>
                  <a:lnTo>
                    <a:pt x="419" y="392"/>
                  </a:lnTo>
                  <a:lnTo>
                    <a:pt x="423" y="392"/>
                  </a:lnTo>
                  <a:cubicBezTo>
                    <a:pt x="425" y="392"/>
                    <a:pt x="427" y="393"/>
                    <a:pt x="428" y="394"/>
                  </a:cubicBezTo>
                  <a:lnTo>
                    <a:pt x="432" y="398"/>
                  </a:lnTo>
                  <a:cubicBezTo>
                    <a:pt x="436" y="400"/>
                    <a:pt x="436" y="405"/>
                    <a:pt x="434" y="408"/>
                  </a:cubicBezTo>
                  <a:lnTo>
                    <a:pt x="430" y="415"/>
                  </a:lnTo>
                  <a:lnTo>
                    <a:pt x="431" y="411"/>
                  </a:lnTo>
                  <a:lnTo>
                    <a:pt x="431" y="414"/>
                  </a:lnTo>
                  <a:lnTo>
                    <a:pt x="428" y="408"/>
                  </a:lnTo>
                  <a:lnTo>
                    <a:pt x="432" y="412"/>
                  </a:lnTo>
                  <a:lnTo>
                    <a:pt x="427" y="410"/>
                  </a:lnTo>
                  <a:lnTo>
                    <a:pt x="436" y="410"/>
                  </a:lnTo>
                  <a:cubicBezTo>
                    <a:pt x="438" y="410"/>
                    <a:pt x="440" y="411"/>
                    <a:pt x="442" y="413"/>
                  </a:cubicBezTo>
                  <a:lnTo>
                    <a:pt x="463" y="440"/>
                  </a:lnTo>
                  <a:cubicBezTo>
                    <a:pt x="464" y="442"/>
                    <a:pt x="464" y="443"/>
                    <a:pt x="464" y="445"/>
                  </a:cubicBezTo>
                  <a:lnTo>
                    <a:pt x="464" y="452"/>
                  </a:lnTo>
                  <a:lnTo>
                    <a:pt x="464" y="462"/>
                  </a:lnTo>
                  <a:lnTo>
                    <a:pt x="461" y="456"/>
                  </a:lnTo>
                  <a:lnTo>
                    <a:pt x="482" y="473"/>
                  </a:lnTo>
                  <a:cubicBezTo>
                    <a:pt x="482" y="474"/>
                    <a:pt x="482" y="474"/>
                    <a:pt x="483" y="474"/>
                  </a:cubicBezTo>
                  <a:lnTo>
                    <a:pt x="495" y="488"/>
                  </a:lnTo>
                  <a:cubicBezTo>
                    <a:pt x="496" y="489"/>
                    <a:pt x="496" y="489"/>
                    <a:pt x="496" y="490"/>
                  </a:cubicBezTo>
                  <a:lnTo>
                    <a:pt x="500" y="501"/>
                  </a:lnTo>
                  <a:cubicBezTo>
                    <a:pt x="501" y="501"/>
                    <a:pt x="501" y="502"/>
                    <a:pt x="501" y="502"/>
                  </a:cubicBezTo>
                  <a:lnTo>
                    <a:pt x="505" y="523"/>
                  </a:lnTo>
                  <a:cubicBezTo>
                    <a:pt x="505" y="523"/>
                    <a:pt x="505" y="524"/>
                    <a:pt x="505" y="524"/>
                  </a:cubicBezTo>
                  <a:lnTo>
                    <a:pt x="505" y="541"/>
                  </a:lnTo>
                  <a:cubicBezTo>
                    <a:pt x="505" y="542"/>
                    <a:pt x="505" y="543"/>
                    <a:pt x="505" y="544"/>
                  </a:cubicBezTo>
                  <a:lnTo>
                    <a:pt x="497" y="571"/>
                  </a:lnTo>
                  <a:cubicBezTo>
                    <a:pt x="496" y="572"/>
                    <a:pt x="496" y="573"/>
                    <a:pt x="495" y="574"/>
                  </a:cubicBezTo>
                  <a:lnTo>
                    <a:pt x="487" y="584"/>
                  </a:lnTo>
                  <a:lnTo>
                    <a:pt x="489" y="579"/>
                  </a:lnTo>
                  <a:lnTo>
                    <a:pt x="489" y="596"/>
                  </a:lnTo>
                  <a:lnTo>
                    <a:pt x="489" y="607"/>
                  </a:lnTo>
                  <a:lnTo>
                    <a:pt x="487" y="602"/>
                  </a:lnTo>
                  <a:lnTo>
                    <a:pt x="500" y="619"/>
                  </a:lnTo>
                  <a:lnTo>
                    <a:pt x="496" y="617"/>
                  </a:lnTo>
                  <a:lnTo>
                    <a:pt x="504" y="620"/>
                  </a:lnTo>
                  <a:lnTo>
                    <a:pt x="516" y="623"/>
                  </a:lnTo>
                  <a:lnTo>
                    <a:pt x="528" y="627"/>
                  </a:lnTo>
                  <a:lnTo>
                    <a:pt x="540" y="630"/>
                  </a:lnTo>
                  <a:cubicBezTo>
                    <a:pt x="542" y="630"/>
                    <a:pt x="544" y="631"/>
                    <a:pt x="545" y="633"/>
                  </a:cubicBezTo>
                  <a:lnTo>
                    <a:pt x="582" y="681"/>
                  </a:lnTo>
                  <a:lnTo>
                    <a:pt x="577" y="678"/>
                  </a:lnTo>
                  <a:lnTo>
                    <a:pt x="593" y="681"/>
                  </a:lnTo>
                  <a:lnTo>
                    <a:pt x="606" y="685"/>
                  </a:lnTo>
                  <a:lnTo>
                    <a:pt x="604" y="685"/>
                  </a:lnTo>
                  <a:lnTo>
                    <a:pt x="620" y="685"/>
                  </a:lnTo>
                  <a:cubicBezTo>
                    <a:pt x="621" y="685"/>
                    <a:pt x="622" y="685"/>
                    <a:pt x="623" y="685"/>
                  </a:cubicBezTo>
                  <a:lnTo>
                    <a:pt x="635" y="688"/>
                  </a:lnTo>
                  <a:cubicBezTo>
                    <a:pt x="635" y="689"/>
                    <a:pt x="636" y="689"/>
                    <a:pt x="637" y="689"/>
                  </a:cubicBezTo>
                  <a:lnTo>
                    <a:pt x="649" y="696"/>
                  </a:lnTo>
                  <a:cubicBezTo>
                    <a:pt x="649" y="696"/>
                    <a:pt x="650" y="697"/>
                    <a:pt x="650" y="697"/>
                  </a:cubicBezTo>
                  <a:lnTo>
                    <a:pt x="667" y="711"/>
                  </a:lnTo>
                  <a:lnTo>
                    <a:pt x="675" y="718"/>
                  </a:lnTo>
                  <a:lnTo>
                    <a:pt x="673" y="716"/>
                  </a:lnTo>
                  <a:lnTo>
                    <a:pt x="689" y="723"/>
                  </a:lnTo>
                  <a:lnTo>
                    <a:pt x="702" y="730"/>
                  </a:lnTo>
                  <a:lnTo>
                    <a:pt x="700" y="730"/>
                  </a:lnTo>
                  <a:lnTo>
                    <a:pt x="720" y="733"/>
                  </a:lnTo>
                  <a:lnTo>
                    <a:pt x="719" y="733"/>
                  </a:lnTo>
                  <a:lnTo>
                    <a:pt x="731" y="733"/>
                  </a:lnTo>
                  <a:cubicBezTo>
                    <a:pt x="732" y="733"/>
                    <a:pt x="732" y="733"/>
                    <a:pt x="733" y="733"/>
                  </a:cubicBezTo>
                  <a:lnTo>
                    <a:pt x="753" y="736"/>
                  </a:lnTo>
                  <a:cubicBezTo>
                    <a:pt x="755" y="737"/>
                    <a:pt x="757" y="738"/>
                    <a:pt x="758" y="739"/>
                  </a:cubicBezTo>
                  <a:lnTo>
                    <a:pt x="766" y="750"/>
                  </a:lnTo>
                  <a:lnTo>
                    <a:pt x="765" y="749"/>
                  </a:lnTo>
                  <a:lnTo>
                    <a:pt x="777" y="759"/>
                  </a:lnTo>
                  <a:lnTo>
                    <a:pt x="774" y="757"/>
                  </a:lnTo>
                  <a:lnTo>
                    <a:pt x="831" y="767"/>
                  </a:lnTo>
                  <a:lnTo>
                    <a:pt x="830" y="767"/>
                  </a:lnTo>
                  <a:lnTo>
                    <a:pt x="846" y="767"/>
                  </a:lnTo>
                  <a:lnTo>
                    <a:pt x="844" y="768"/>
                  </a:lnTo>
                  <a:lnTo>
                    <a:pt x="856" y="764"/>
                  </a:lnTo>
                  <a:lnTo>
                    <a:pt x="872" y="758"/>
                  </a:lnTo>
                  <a:cubicBezTo>
                    <a:pt x="873" y="757"/>
                    <a:pt x="874" y="757"/>
                    <a:pt x="875" y="757"/>
                  </a:cubicBezTo>
                  <a:lnTo>
                    <a:pt x="900" y="757"/>
                  </a:lnTo>
                  <a:lnTo>
                    <a:pt x="924" y="757"/>
                  </a:lnTo>
                  <a:cubicBezTo>
                    <a:pt x="925" y="757"/>
                    <a:pt x="925" y="757"/>
                    <a:pt x="925" y="757"/>
                  </a:cubicBezTo>
                  <a:lnTo>
                    <a:pt x="971" y="764"/>
                  </a:lnTo>
                  <a:lnTo>
                    <a:pt x="961" y="772"/>
                  </a:lnTo>
                  <a:lnTo>
                    <a:pt x="961" y="765"/>
                  </a:lnTo>
                  <a:lnTo>
                    <a:pt x="961" y="758"/>
                  </a:lnTo>
                  <a:cubicBezTo>
                    <a:pt x="961" y="754"/>
                    <a:pt x="965" y="750"/>
                    <a:pt x="969" y="750"/>
                  </a:cubicBezTo>
                  <a:lnTo>
                    <a:pt x="974" y="750"/>
                  </a:lnTo>
                  <a:cubicBezTo>
                    <a:pt x="975" y="750"/>
                    <a:pt x="976" y="750"/>
                    <a:pt x="977" y="751"/>
                  </a:cubicBezTo>
                  <a:lnTo>
                    <a:pt x="990" y="758"/>
                  </a:lnTo>
                  <a:cubicBezTo>
                    <a:pt x="991" y="758"/>
                    <a:pt x="991" y="759"/>
                    <a:pt x="992" y="760"/>
                  </a:cubicBezTo>
                  <a:lnTo>
                    <a:pt x="1000" y="770"/>
                  </a:lnTo>
                  <a:lnTo>
                    <a:pt x="1013" y="788"/>
                  </a:lnTo>
                  <a:lnTo>
                    <a:pt x="1002" y="785"/>
                  </a:lnTo>
                  <a:lnTo>
                    <a:pt x="1015" y="779"/>
                  </a:lnTo>
                  <a:lnTo>
                    <a:pt x="1012" y="781"/>
                  </a:lnTo>
                  <a:lnTo>
                    <a:pt x="1016" y="775"/>
                  </a:lnTo>
                  <a:lnTo>
                    <a:pt x="1018" y="785"/>
                  </a:lnTo>
                  <a:lnTo>
                    <a:pt x="1014" y="781"/>
                  </a:lnTo>
                  <a:cubicBezTo>
                    <a:pt x="1011" y="779"/>
                    <a:pt x="1010" y="775"/>
                    <a:pt x="1012" y="771"/>
                  </a:cubicBezTo>
                  <a:lnTo>
                    <a:pt x="1016" y="764"/>
                  </a:lnTo>
                  <a:lnTo>
                    <a:pt x="1015" y="766"/>
                  </a:lnTo>
                  <a:lnTo>
                    <a:pt x="1019" y="752"/>
                  </a:lnTo>
                  <a:cubicBezTo>
                    <a:pt x="1020" y="750"/>
                    <a:pt x="1021" y="749"/>
                    <a:pt x="1023" y="748"/>
                  </a:cubicBezTo>
                  <a:lnTo>
                    <a:pt x="1039" y="738"/>
                  </a:lnTo>
                  <a:cubicBezTo>
                    <a:pt x="1040" y="737"/>
                    <a:pt x="1042" y="736"/>
                    <a:pt x="1043" y="736"/>
                  </a:cubicBezTo>
                  <a:lnTo>
                    <a:pt x="1093" y="736"/>
                  </a:lnTo>
                  <a:lnTo>
                    <a:pt x="1085" y="744"/>
                  </a:lnTo>
                  <a:lnTo>
                    <a:pt x="1085" y="737"/>
                  </a:lnTo>
                  <a:lnTo>
                    <a:pt x="1085" y="740"/>
                  </a:lnTo>
                  <a:lnTo>
                    <a:pt x="1081" y="730"/>
                  </a:lnTo>
                  <a:lnTo>
                    <a:pt x="1085" y="735"/>
                  </a:lnTo>
                  <a:lnTo>
                    <a:pt x="1077" y="731"/>
                  </a:lnTo>
                  <a:cubicBezTo>
                    <a:pt x="1076" y="731"/>
                    <a:pt x="1075" y="730"/>
                    <a:pt x="1074" y="729"/>
                  </a:cubicBezTo>
                  <a:lnTo>
                    <a:pt x="1062" y="715"/>
                  </a:lnTo>
                  <a:lnTo>
                    <a:pt x="1054" y="705"/>
                  </a:lnTo>
                  <a:cubicBezTo>
                    <a:pt x="1052" y="703"/>
                    <a:pt x="1052" y="701"/>
                    <a:pt x="1052" y="700"/>
                  </a:cubicBezTo>
                  <a:lnTo>
                    <a:pt x="1052" y="689"/>
                  </a:lnTo>
                  <a:cubicBezTo>
                    <a:pt x="1052" y="685"/>
                    <a:pt x="1055" y="681"/>
                    <a:pt x="1060" y="681"/>
                  </a:cubicBezTo>
                  <a:lnTo>
                    <a:pt x="1072" y="681"/>
                  </a:lnTo>
                  <a:lnTo>
                    <a:pt x="1064" y="688"/>
                  </a:lnTo>
                  <a:lnTo>
                    <a:pt x="1068" y="667"/>
                  </a:lnTo>
                  <a:cubicBezTo>
                    <a:pt x="1069" y="663"/>
                    <a:pt x="1072" y="661"/>
                    <a:pt x="1076" y="661"/>
                  </a:cubicBezTo>
                  <a:lnTo>
                    <a:pt x="1146" y="661"/>
                  </a:lnTo>
                  <a:lnTo>
                    <a:pt x="1143" y="661"/>
                  </a:lnTo>
                  <a:lnTo>
                    <a:pt x="1164" y="654"/>
                  </a:lnTo>
                  <a:lnTo>
                    <a:pt x="1161" y="656"/>
                  </a:lnTo>
                  <a:lnTo>
                    <a:pt x="1166" y="652"/>
                  </a:lnTo>
                  <a:cubicBezTo>
                    <a:pt x="1167" y="651"/>
                    <a:pt x="1169" y="650"/>
                    <a:pt x="1171" y="650"/>
                  </a:cubicBezTo>
                  <a:lnTo>
                    <a:pt x="1175" y="650"/>
                  </a:lnTo>
                  <a:lnTo>
                    <a:pt x="1179" y="650"/>
                  </a:lnTo>
                  <a:lnTo>
                    <a:pt x="1176" y="651"/>
                  </a:lnTo>
                  <a:lnTo>
                    <a:pt x="1184" y="648"/>
                  </a:lnTo>
                  <a:cubicBezTo>
                    <a:pt x="1185" y="647"/>
                    <a:pt x="1186" y="647"/>
                    <a:pt x="1187" y="647"/>
                  </a:cubicBezTo>
                  <a:lnTo>
                    <a:pt x="1191" y="647"/>
                  </a:lnTo>
                  <a:lnTo>
                    <a:pt x="1184" y="651"/>
                  </a:lnTo>
                  <a:lnTo>
                    <a:pt x="1188" y="644"/>
                  </a:lnTo>
                  <a:lnTo>
                    <a:pt x="1193" y="637"/>
                  </a:lnTo>
                  <a:cubicBezTo>
                    <a:pt x="1194" y="634"/>
                    <a:pt x="1198" y="632"/>
                    <a:pt x="1202" y="633"/>
                  </a:cubicBezTo>
                  <a:cubicBezTo>
                    <a:pt x="1205" y="634"/>
                    <a:pt x="1207" y="638"/>
                    <a:pt x="1207" y="641"/>
                  </a:cubicBezTo>
                  <a:lnTo>
                    <a:pt x="1207" y="658"/>
                  </a:lnTo>
                  <a:lnTo>
                    <a:pt x="1202" y="651"/>
                  </a:lnTo>
                  <a:lnTo>
                    <a:pt x="1214" y="654"/>
                  </a:lnTo>
                  <a:lnTo>
                    <a:pt x="1212" y="654"/>
                  </a:lnTo>
                  <a:lnTo>
                    <a:pt x="1220" y="654"/>
                  </a:lnTo>
                  <a:lnTo>
                    <a:pt x="1212" y="662"/>
                  </a:lnTo>
                  <a:lnTo>
                    <a:pt x="1212" y="658"/>
                  </a:lnTo>
                  <a:lnTo>
                    <a:pt x="1212" y="645"/>
                  </a:lnTo>
                  <a:lnTo>
                    <a:pt x="1212" y="627"/>
                  </a:lnTo>
                  <a:cubicBezTo>
                    <a:pt x="1212" y="627"/>
                    <a:pt x="1212" y="626"/>
                    <a:pt x="1212" y="626"/>
                  </a:cubicBezTo>
                  <a:lnTo>
                    <a:pt x="1224" y="571"/>
                  </a:lnTo>
                  <a:lnTo>
                    <a:pt x="1233" y="533"/>
                  </a:lnTo>
                  <a:lnTo>
                    <a:pt x="1232" y="535"/>
                  </a:lnTo>
                  <a:lnTo>
                    <a:pt x="1232" y="521"/>
                  </a:lnTo>
                  <a:lnTo>
                    <a:pt x="1235" y="527"/>
                  </a:lnTo>
                  <a:lnTo>
                    <a:pt x="1231" y="524"/>
                  </a:lnTo>
                  <a:lnTo>
                    <a:pt x="1234" y="525"/>
                  </a:lnTo>
                  <a:lnTo>
                    <a:pt x="1222" y="522"/>
                  </a:lnTo>
                  <a:lnTo>
                    <a:pt x="1224" y="522"/>
                  </a:lnTo>
                  <a:lnTo>
                    <a:pt x="1208" y="522"/>
                  </a:lnTo>
                  <a:lnTo>
                    <a:pt x="1209" y="522"/>
                  </a:lnTo>
                  <a:lnTo>
                    <a:pt x="1172" y="529"/>
                  </a:lnTo>
                  <a:lnTo>
                    <a:pt x="1112" y="549"/>
                  </a:lnTo>
                  <a:lnTo>
                    <a:pt x="1117" y="541"/>
                  </a:lnTo>
                  <a:lnTo>
                    <a:pt x="1117" y="569"/>
                  </a:lnTo>
                  <a:cubicBezTo>
                    <a:pt x="1117" y="570"/>
                    <a:pt x="1117" y="571"/>
                    <a:pt x="1117" y="571"/>
                  </a:cubicBezTo>
                  <a:lnTo>
                    <a:pt x="1113" y="585"/>
                  </a:lnTo>
                  <a:lnTo>
                    <a:pt x="1109" y="599"/>
                  </a:lnTo>
                  <a:cubicBezTo>
                    <a:pt x="1108" y="601"/>
                    <a:pt x="1106" y="603"/>
                    <a:pt x="1104" y="604"/>
                  </a:cubicBezTo>
                  <a:lnTo>
                    <a:pt x="1096" y="607"/>
                  </a:lnTo>
                  <a:lnTo>
                    <a:pt x="1101" y="600"/>
                  </a:lnTo>
                  <a:lnTo>
                    <a:pt x="1101" y="614"/>
                  </a:lnTo>
                  <a:lnTo>
                    <a:pt x="1101" y="624"/>
                  </a:lnTo>
                  <a:lnTo>
                    <a:pt x="1101" y="627"/>
                  </a:lnTo>
                  <a:cubicBezTo>
                    <a:pt x="1101" y="631"/>
                    <a:pt x="1098" y="635"/>
                    <a:pt x="1094" y="635"/>
                  </a:cubicBezTo>
                  <a:lnTo>
                    <a:pt x="1073" y="639"/>
                  </a:lnTo>
                  <a:lnTo>
                    <a:pt x="1079" y="634"/>
                  </a:lnTo>
                  <a:lnTo>
                    <a:pt x="1071" y="651"/>
                  </a:lnTo>
                  <a:cubicBezTo>
                    <a:pt x="1070" y="654"/>
                    <a:pt x="1067" y="656"/>
                    <a:pt x="1064" y="656"/>
                  </a:cubicBezTo>
                  <a:lnTo>
                    <a:pt x="1060" y="656"/>
                  </a:lnTo>
                  <a:lnTo>
                    <a:pt x="1056" y="656"/>
                  </a:lnTo>
                  <a:lnTo>
                    <a:pt x="1061" y="654"/>
                  </a:lnTo>
                  <a:lnTo>
                    <a:pt x="1053" y="661"/>
                  </a:lnTo>
                  <a:cubicBezTo>
                    <a:pt x="1051" y="662"/>
                    <a:pt x="1049" y="663"/>
                    <a:pt x="1047" y="663"/>
                  </a:cubicBezTo>
                  <a:lnTo>
                    <a:pt x="1043" y="663"/>
                  </a:lnTo>
                  <a:cubicBezTo>
                    <a:pt x="1039" y="663"/>
                    <a:pt x="1035" y="659"/>
                    <a:pt x="1035" y="655"/>
                  </a:cubicBezTo>
                  <a:lnTo>
                    <a:pt x="1035" y="641"/>
                  </a:lnTo>
                  <a:lnTo>
                    <a:pt x="1043" y="649"/>
                  </a:lnTo>
                  <a:lnTo>
                    <a:pt x="1027" y="649"/>
                  </a:lnTo>
                  <a:lnTo>
                    <a:pt x="1010" y="649"/>
                  </a:lnTo>
                  <a:lnTo>
                    <a:pt x="1018" y="645"/>
                  </a:lnTo>
                  <a:lnTo>
                    <a:pt x="1010" y="662"/>
                  </a:lnTo>
                  <a:cubicBezTo>
                    <a:pt x="1009" y="664"/>
                    <a:pt x="1007" y="665"/>
                    <a:pt x="1005" y="666"/>
                  </a:cubicBezTo>
                  <a:lnTo>
                    <a:pt x="997" y="669"/>
                  </a:lnTo>
                  <a:cubicBezTo>
                    <a:pt x="996" y="670"/>
                    <a:pt x="995" y="670"/>
                    <a:pt x="994" y="670"/>
                  </a:cubicBezTo>
                  <a:lnTo>
                    <a:pt x="986" y="670"/>
                  </a:lnTo>
                  <a:lnTo>
                    <a:pt x="974" y="670"/>
                  </a:lnTo>
                  <a:lnTo>
                    <a:pt x="979" y="668"/>
                  </a:lnTo>
                  <a:lnTo>
                    <a:pt x="975" y="671"/>
                  </a:lnTo>
                  <a:lnTo>
                    <a:pt x="977" y="665"/>
                  </a:lnTo>
                  <a:lnTo>
                    <a:pt x="977" y="672"/>
                  </a:lnTo>
                  <a:cubicBezTo>
                    <a:pt x="977" y="674"/>
                    <a:pt x="976" y="677"/>
                    <a:pt x="975" y="678"/>
                  </a:cubicBezTo>
                  <a:lnTo>
                    <a:pt x="970" y="682"/>
                  </a:lnTo>
                  <a:lnTo>
                    <a:pt x="973" y="676"/>
                  </a:lnTo>
                  <a:lnTo>
                    <a:pt x="973" y="682"/>
                  </a:lnTo>
                  <a:cubicBezTo>
                    <a:pt x="973" y="687"/>
                    <a:pt x="970" y="690"/>
                    <a:pt x="965" y="690"/>
                  </a:cubicBezTo>
                  <a:lnTo>
                    <a:pt x="957" y="690"/>
                  </a:lnTo>
                  <a:lnTo>
                    <a:pt x="953" y="690"/>
                  </a:lnTo>
                  <a:cubicBezTo>
                    <a:pt x="950" y="690"/>
                    <a:pt x="948" y="689"/>
                    <a:pt x="946" y="687"/>
                  </a:cubicBezTo>
                  <a:cubicBezTo>
                    <a:pt x="945" y="685"/>
                    <a:pt x="945" y="682"/>
                    <a:pt x="946" y="679"/>
                  </a:cubicBezTo>
                  <a:lnTo>
                    <a:pt x="950" y="669"/>
                  </a:lnTo>
                  <a:lnTo>
                    <a:pt x="959" y="680"/>
                  </a:lnTo>
                  <a:lnTo>
                    <a:pt x="942" y="683"/>
                  </a:lnTo>
                  <a:lnTo>
                    <a:pt x="945" y="683"/>
                  </a:lnTo>
                  <a:lnTo>
                    <a:pt x="932" y="689"/>
                  </a:lnTo>
                  <a:cubicBezTo>
                    <a:pt x="930" y="691"/>
                    <a:pt x="928" y="691"/>
                    <a:pt x="925" y="690"/>
                  </a:cubicBezTo>
                  <a:cubicBezTo>
                    <a:pt x="923" y="689"/>
                    <a:pt x="921" y="687"/>
                    <a:pt x="921" y="685"/>
                  </a:cubicBezTo>
                  <a:lnTo>
                    <a:pt x="917" y="671"/>
                  </a:lnTo>
                  <a:lnTo>
                    <a:pt x="913" y="661"/>
                  </a:lnTo>
                  <a:lnTo>
                    <a:pt x="920" y="666"/>
                  </a:lnTo>
                  <a:lnTo>
                    <a:pt x="908" y="666"/>
                  </a:lnTo>
                  <a:lnTo>
                    <a:pt x="896" y="666"/>
                  </a:lnTo>
                  <a:lnTo>
                    <a:pt x="887" y="666"/>
                  </a:lnTo>
                  <a:cubicBezTo>
                    <a:pt x="887" y="666"/>
                    <a:pt x="886" y="666"/>
                    <a:pt x="885" y="666"/>
                  </a:cubicBezTo>
                  <a:lnTo>
                    <a:pt x="873" y="663"/>
                  </a:lnTo>
                  <a:cubicBezTo>
                    <a:pt x="871" y="662"/>
                    <a:pt x="869" y="661"/>
                    <a:pt x="868" y="659"/>
                  </a:cubicBezTo>
                  <a:lnTo>
                    <a:pt x="860" y="645"/>
                  </a:lnTo>
                  <a:cubicBezTo>
                    <a:pt x="860" y="645"/>
                    <a:pt x="859" y="644"/>
                    <a:pt x="859" y="643"/>
                  </a:cubicBezTo>
                  <a:lnTo>
                    <a:pt x="855" y="630"/>
                  </a:lnTo>
                  <a:lnTo>
                    <a:pt x="856" y="632"/>
                  </a:lnTo>
                  <a:lnTo>
                    <a:pt x="823" y="587"/>
                  </a:lnTo>
                  <a:lnTo>
                    <a:pt x="807" y="567"/>
                  </a:lnTo>
                  <a:cubicBezTo>
                    <a:pt x="806" y="566"/>
                    <a:pt x="806" y="565"/>
                    <a:pt x="806" y="564"/>
                  </a:cubicBezTo>
                  <a:lnTo>
                    <a:pt x="797" y="537"/>
                  </a:lnTo>
                  <a:lnTo>
                    <a:pt x="809" y="542"/>
                  </a:lnTo>
                  <a:lnTo>
                    <a:pt x="797" y="548"/>
                  </a:lnTo>
                  <a:cubicBezTo>
                    <a:pt x="794" y="550"/>
                    <a:pt x="790" y="550"/>
                    <a:pt x="787" y="547"/>
                  </a:cubicBezTo>
                  <a:cubicBezTo>
                    <a:pt x="785" y="544"/>
                    <a:pt x="784" y="540"/>
                    <a:pt x="786" y="537"/>
                  </a:cubicBezTo>
                  <a:lnTo>
                    <a:pt x="790" y="530"/>
                  </a:lnTo>
                  <a:lnTo>
                    <a:pt x="789" y="535"/>
                  </a:lnTo>
                  <a:lnTo>
                    <a:pt x="789" y="524"/>
                  </a:lnTo>
                  <a:lnTo>
                    <a:pt x="789" y="514"/>
                  </a:lnTo>
                  <a:lnTo>
                    <a:pt x="790" y="517"/>
                  </a:lnTo>
                  <a:lnTo>
                    <a:pt x="785" y="507"/>
                  </a:lnTo>
                  <a:cubicBezTo>
                    <a:pt x="784" y="503"/>
                    <a:pt x="785" y="500"/>
                    <a:pt x="788" y="497"/>
                  </a:cubicBezTo>
                  <a:lnTo>
                    <a:pt x="800" y="487"/>
                  </a:lnTo>
                  <a:lnTo>
                    <a:pt x="797" y="493"/>
                  </a:lnTo>
                  <a:lnTo>
                    <a:pt x="797" y="480"/>
                  </a:lnTo>
                  <a:lnTo>
                    <a:pt x="798" y="483"/>
                  </a:lnTo>
                  <a:lnTo>
                    <a:pt x="794" y="472"/>
                  </a:lnTo>
                  <a:lnTo>
                    <a:pt x="785" y="448"/>
                  </a:lnTo>
                  <a:cubicBezTo>
                    <a:pt x="785" y="446"/>
                    <a:pt x="785" y="444"/>
                    <a:pt x="785" y="443"/>
                  </a:cubicBezTo>
                  <a:lnTo>
                    <a:pt x="789" y="429"/>
                  </a:lnTo>
                  <a:lnTo>
                    <a:pt x="789" y="431"/>
                  </a:lnTo>
                  <a:lnTo>
                    <a:pt x="789" y="418"/>
                  </a:lnTo>
                  <a:lnTo>
                    <a:pt x="789" y="420"/>
                  </a:lnTo>
                  <a:lnTo>
                    <a:pt x="785" y="406"/>
                  </a:lnTo>
                  <a:lnTo>
                    <a:pt x="781" y="385"/>
                  </a:lnTo>
                  <a:cubicBezTo>
                    <a:pt x="780" y="383"/>
                    <a:pt x="781" y="381"/>
                    <a:pt x="782" y="379"/>
                  </a:cubicBezTo>
                  <a:lnTo>
                    <a:pt x="786" y="372"/>
                  </a:lnTo>
                  <a:cubicBezTo>
                    <a:pt x="786" y="372"/>
                    <a:pt x="787" y="371"/>
                    <a:pt x="788" y="370"/>
                  </a:cubicBezTo>
                  <a:lnTo>
                    <a:pt x="800" y="360"/>
                  </a:lnTo>
                  <a:lnTo>
                    <a:pt x="808" y="353"/>
                  </a:lnTo>
                  <a:cubicBezTo>
                    <a:pt x="809" y="353"/>
                    <a:pt x="809" y="352"/>
                    <a:pt x="809" y="352"/>
                  </a:cubicBezTo>
                  <a:lnTo>
                    <a:pt x="822" y="345"/>
                  </a:lnTo>
                  <a:lnTo>
                    <a:pt x="818" y="352"/>
                  </a:lnTo>
                  <a:lnTo>
                    <a:pt x="818" y="335"/>
                  </a:lnTo>
                  <a:lnTo>
                    <a:pt x="820" y="340"/>
                  </a:lnTo>
                  <a:lnTo>
                    <a:pt x="807" y="327"/>
                  </a:lnTo>
                  <a:lnTo>
                    <a:pt x="813" y="329"/>
                  </a:lnTo>
                  <a:lnTo>
                    <a:pt x="805" y="329"/>
                  </a:lnTo>
                  <a:cubicBezTo>
                    <a:pt x="803" y="329"/>
                    <a:pt x="801" y="329"/>
                    <a:pt x="800" y="328"/>
                  </a:cubicBezTo>
                  <a:lnTo>
                    <a:pt x="796" y="324"/>
                  </a:lnTo>
                  <a:cubicBezTo>
                    <a:pt x="795" y="324"/>
                    <a:pt x="795" y="323"/>
                    <a:pt x="794" y="322"/>
                  </a:cubicBezTo>
                  <a:lnTo>
                    <a:pt x="790" y="315"/>
                  </a:lnTo>
                  <a:lnTo>
                    <a:pt x="794" y="318"/>
                  </a:lnTo>
                  <a:lnTo>
                    <a:pt x="786" y="315"/>
                  </a:lnTo>
                  <a:lnTo>
                    <a:pt x="787" y="316"/>
                  </a:lnTo>
                  <a:lnTo>
                    <a:pt x="767" y="312"/>
                  </a:lnTo>
                  <a:cubicBezTo>
                    <a:pt x="766" y="312"/>
                    <a:pt x="766" y="312"/>
                    <a:pt x="765" y="312"/>
                  </a:cubicBezTo>
                  <a:lnTo>
                    <a:pt x="749" y="305"/>
                  </a:lnTo>
                  <a:lnTo>
                    <a:pt x="736" y="297"/>
                  </a:lnTo>
                  <a:cubicBezTo>
                    <a:pt x="734" y="297"/>
                    <a:pt x="733" y="295"/>
                    <a:pt x="732" y="293"/>
                  </a:cubicBezTo>
                  <a:lnTo>
                    <a:pt x="728" y="283"/>
                  </a:lnTo>
                  <a:lnTo>
                    <a:pt x="724" y="273"/>
                  </a:lnTo>
                  <a:lnTo>
                    <a:pt x="715" y="248"/>
                  </a:lnTo>
                  <a:lnTo>
                    <a:pt x="716" y="250"/>
                  </a:lnTo>
                  <a:lnTo>
                    <a:pt x="712" y="243"/>
                  </a:lnTo>
                  <a:cubicBezTo>
                    <a:pt x="711" y="242"/>
                    <a:pt x="711" y="240"/>
                    <a:pt x="711" y="239"/>
                  </a:cubicBezTo>
                  <a:lnTo>
                    <a:pt x="711" y="235"/>
                  </a:lnTo>
                  <a:lnTo>
                    <a:pt x="714" y="242"/>
                  </a:lnTo>
                  <a:lnTo>
                    <a:pt x="706" y="235"/>
                  </a:lnTo>
                  <a:cubicBezTo>
                    <a:pt x="705" y="234"/>
                    <a:pt x="704" y="233"/>
                    <a:pt x="704" y="233"/>
                  </a:cubicBezTo>
                  <a:lnTo>
                    <a:pt x="700" y="226"/>
                  </a:lnTo>
                  <a:lnTo>
                    <a:pt x="701" y="228"/>
                  </a:lnTo>
                  <a:lnTo>
                    <a:pt x="689" y="217"/>
                  </a:lnTo>
                  <a:cubicBezTo>
                    <a:pt x="688" y="217"/>
                    <a:pt x="688" y="216"/>
                    <a:pt x="687" y="215"/>
                  </a:cubicBezTo>
                  <a:lnTo>
                    <a:pt x="679" y="198"/>
                  </a:lnTo>
                  <a:cubicBezTo>
                    <a:pt x="678" y="197"/>
                    <a:pt x="678" y="195"/>
                    <a:pt x="678" y="194"/>
                  </a:cubicBezTo>
                  <a:lnTo>
                    <a:pt x="678" y="187"/>
                  </a:lnTo>
                  <a:lnTo>
                    <a:pt x="680" y="192"/>
                  </a:lnTo>
                  <a:lnTo>
                    <a:pt x="672" y="182"/>
                  </a:lnTo>
                  <a:lnTo>
                    <a:pt x="655" y="161"/>
                  </a:lnTo>
                  <a:lnTo>
                    <a:pt x="656" y="162"/>
                  </a:lnTo>
                  <a:lnTo>
                    <a:pt x="648" y="156"/>
                  </a:lnTo>
                  <a:lnTo>
                    <a:pt x="636" y="145"/>
                  </a:lnTo>
                  <a:lnTo>
                    <a:pt x="641" y="147"/>
                  </a:lnTo>
                  <a:lnTo>
                    <a:pt x="633" y="147"/>
                  </a:lnTo>
                  <a:cubicBezTo>
                    <a:pt x="632" y="147"/>
                    <a:pt x="632" y="147"/>
                    <a:pt x="631" y="147"/>
                  </a:cubicBezTo>
                  <a:lnTo>
                    <a:pt x="611" y="144"/>
                  </a:lnTo>
                  <a:cubicBezTo>
                    <a:pt x="610" y="143"/>
                    <a:pt x="610" y="143"/>
                    <a:pt x="609" y="143"/>
                  </a:cubicBezTo>
                  <a:lnTo>
                    <a:pt x="601" y="140"/>
                  </a:lnTo>
                  <a:lnTo>
                    <a:pt x="604" y="140"/>
                  </a:lnTo>
                  <a:lnTo>
                    <a:pt x="600" y="140"/>
                  </a:lnTo>
                  <a:lnTo>
                    <a:pt x="605" y="138"/>
                  </a:lnTo>
                  <a:lnTo>
                    <a:pt x="601" y="142"/>
                  </a:lnTo>
                  <a:lnTo>
                    <a:pt x="603" y="139"/>
                  </a:lnTo>
                  <a:lnTo>
                    <a:pt x="595" y="156"/>
                  </a:lnTo>
                  <a:cubicBezTo>
                    <a:pt x="594" y="158"/>
                    <a:pt x="592" y="160"/>
                    <a:pt x="591" y="160"/>
                  </a:cubicBezTo>
                  <a:lnTo>
                    <a:pt x="582" y="164"/>
                  </a:lnTo>
                  <a:lnTo>
                    <a:pt x="584" y="162"/>
                  </a:lnTo>
                  <a:lnTo>
                    <a:pt x="580" y="166"/>
                  </a:lnTo>
                  <a:cubicBezTo>
                    <a:pt x="580" y="166"/>
                    <a:pt x="579" y="167"/>
                    <a:pt x="578" y="167"/>
                  </a:cubicBezTo>
                  <a:lnTo>
                    <a:pt x="570" y="171"/>
                  </a:lnTo>
                  <a:cubicBezTo>
                    <a:pt x="568" y="171"/>
                    <a:pt x="566" y="171"/>
                    <a:pt x="564" y="171"/>
                  </a:cubicBezTo>
                  <a:lnTo>
                    <a:pt x="556" y="167"/>
                  </a:lnTo>
                  <a:lnTo>
                    <a:pt x="557" y="168"/>
                  </a:lnTo>
                  <a:lnTo>
                    <a:pt x="537" y="164"/>
                  </a:lnTo>
                  <a:cubicBezTo>
                    <a:pt x="535" y="164"/>
                    <a:pt x="533" y="163"/>
                    <a:pt x="532" y="162"/>
                  </a:cubicBezTo>
                  <a:lnTo>
                    <a:pt x="520" y="148"/>
                  </a:lnTo>
                  <a:cubicBezTo>
                    <a:pt x="520" y="148"/>
                    <a:pt x="519" y="147"/>
                    <a:pt x="519" y="147"/>
                  </a:cubicBezTo>
                  <a:lnTo>
                    <a:pt x="515" y="140"/>
                  </a:lnTo>
                  <a:cubicBezTo>
                    <a:pt x="514" y="139"/>
                    <a:pt x="514" y="137"/>
                    <a:pt x="514" y="136"/>
                  </a:cubicBezTo>
                  <a:lnTo>
                    <a:pt x="514" y="129"/>
                  </a:lnTo>
                  <a:lnTo>
                    <a:pt x="514" y="115"/>
                  </a:lnTo>
                  <a:lnTo>
                    <a:pt x="518" y="122"/>
                  </a:lnTo>
                  <a:lnTo>
                    <a:pt x="506" y="115"/>
                  </a:lnTo>
                  <a:cubicBezTo>
                    <a:pt x="505" y="115"/>
                    <a:pt x="505" y="115"/>
                    <a:pt x="504" y="114"/>
                  </a:cubicBezTo>
                  <a:lnTo>
                    <a:pt x="492" y="104"/>
                  </a:lnTo>
                  <a:lnTo>
                    <a:pt x="476" y="94"/>
                  </a:lnTo>
                  <a:lnTo>
                    <a:pt x="467" y="87"/>
                  </a:lnTo>
                  <a:lnTo>
                    <a:pt x="459" y="80"/>
                  </a:lnTo>
                  <a:cubicBezTo>
                    <a:pt x="458" y="79"/>
                    <a:pt x="458" y="79"/>
                    <a:pt x="457" y="78"/>
                  </a:cubicBezTo>
                  <a:lnTo>
                    <a:pt x="449" y="64"/>
                  </a:lnTo>
                  <a:lnTo>
                    <a:pt x="452" y="67"/>
                  </a:lnTo>
                  <a:lnTo>
                    <a:pt x="435" y="57"/>
                  </a:lnTo>
                  <a:lnTo>
                    <a:pt x="440" y="58"/>
                  </a:lnTo>
                  <a:lnTo>
                    <a:pt x="362" y="58"/>
                  </a:lnTo>
                  <a:lnTo>
                    <a:pt x="370" y="51"/>
                  </a:lnTo>
                  <a:lnTo>
                    <a:pt x="365" y="75"/>
                  </a:lnTo>
                  <a:cubicBezTo>
                    <a:pt x="365" y="79"/>
                    <a:pt x="361" y="82"/>
                    <a:pt x="357" y="82"/>
                  </a:cubicBezTo>
                  <a:lnTo>
                    <a:pt x="226" y="75"/>
                  </a:lnTo>
                  <a:cubicBezTo>
                    <a:pt x="225" y="75"/>
                    <a:pt x="224" y="75"/>
                    <a:pt x="223" y="74"/>
                  </a:cubicBezTo>
                  <a:lnTo>
                    <a:pt x="116" y="26"/>
                  </a:lnTo>
                  <a:cubicBezTo>
                    <a:pt x="113" y="25"/>
                    <a:pt x="111" y="22"/>
                    <a:pt x="111" y="19"/>
                  </a:cubicBezTo>
                  <a:lnTo>
                    <a:pt x="111" y="8"/>
                  </a:lnTo>
                  <a:lnTo>
                    <a:pt x="120" y="16"/>
                  </a:lnTo>
                  <a:lnTo>
                    <a:pt x="9" y="23"/>
                  </a:lnTo>
                  <a:close/>
                  <a:moveTo>
                    <a:pt x="119" y="0"/>
                  </a:moveTo>
                  <a:cubicBezTo>
                    <a:pt x="121" y="0"/>
                    <a:pt x="123" y="1"/>
                    <a:pt x="125" y="3"/>
                  </a:cubicBezTo>
                  <a:cubicBezTo>
                    <a:pt x="126" y="4"/>
                    <a:pt x="127" y="6"/>
                    <a:pt x="127" y="8"/>
                  </a:cubicBezTo>
                  <a:lnTo>
                    <a:pt x="127" y="19"/>
                  </a:lnTo>
                  <a:lnTo>
                    <a:pt x="123" y="11"/>
                  </a:lnTo>
                  <a:lnTo>
                    <a:pt x="229" y="60"/>
                  </a:lnTo>
                  <a:lnTo>
                    <a:pt x="227" y="59"/>
                  </a:lnTo>
                  <a:lnTo>
                    <a:pt x="358" y="66"/>
                  </a:lnTo>
                  <a:lnTo>
                    <a:pt x="350" y="72"/>
                  </a:lnTo>
                  <a:lnTo>
                    <a:pt x="354" y="48"/>
                  </a:lnTo>
                  <a:cubicBezTo>
                    <a:pt x="354" y="45"/>
                    <a:pt x="358" y="42"/>
                    <a:pt x="362" y="42"/>
                  </a:cubicBezTo>
                  <a:lnTo>
                    <a:pt x="440" y="42"/>
                  </a:lnTo>
                  <a:cubicBezTo>
                    <a:pt x="441" y="42"/>
                    <a:pt x="443" y="42"/>
                    <a:pt x="444" y="43"/>
                  </a:cubicBezTo>
                  <a:lnTo>
                    <a:pt x="460" y="53"/>
                  </a:lnTo>
                  <a:cubicBezTo>
                    <a:pt x="461" y="54"/>
                    <a:pt x="462" y="55"/>
                    <a:pt x="463" y="56"/>
                  </a:cubicBezTo>
                  <a:lnTo>
                    <a:pt x="471" y="70"/>
                  </a:lnTo>
                  <a:lnTo>
                    <a:pt x="469" y="68"/>
                  </a:lnTo>
                  <a:lnTo>
                    <a:pt x="478" y="75"/>
                  </a:lnTo>
                  <a:lnTo>
                    <a:pt x="485" y="81"/>
                  </a:lnTo>
                  <a:lnTo>
                    <a:pt x="502" y="92"/>
                  </a:lnTo>
                  <a:lnTo>
                    <a:pt x="515" y="102"/>
                  </a:lnTo>
                  <a:lnTo>
                    <a:pt x="513" y="101"/>
                  </a:lnTo>
                  <a:lnTo>
                    <a:pt x="526" y="108"/>
                  </a:lnTo>
                  <a:cubicBezTo>
                    <a:pt x="528" y="109"/>
                    <a:pt x="530" y="112"/>
                    <a:pt x="530" y="115"/>
                  </a:cubicBezTo>
                  <a:lnTo>
                    <a:pt x="530" y="129"/>
                  </a:lnTo>
                  <a:lnTo>
                    <a:pt x="530" y="136"/>
                  </a:lnTo>
                  <a:lnTo>
                    <a:pt x="529" y="132"/>
                  </a:lnTo>
                  <a:lnTo>
                    <a:pt x="533" y="138"/>
                  </a:lnTo>
                  <a:lnTo>
                    <a:pt x="532" y="137"/>
                  </a:lnTo>
                  <a:lnTo>
                    <a:pt x="544" y="151"/>
                  </a:lnTo>
                  <a:lnTo>
                    <a:pt x="540" y="148"/>
                  </a:lnTo>
                  <a:lnTo>
                    <a:pt x="560" y="152"/>
                  </a:lnTo>
                  <a:cubicBezTo>
                    <a:pt x="561" y="152"/>
                    <a:pt x="561" y="152"/>
                    <a:pt x="562" y="152"/>
                  </a:cubicBezTo>
                  <a:lnTo>
                    <a:pt x="570" y="156"/>
                  </a:lnTo>
                  <a:lnTo>
                    <a:pt x="564" y="156"/>
                  </a:lnTo>
                  <a:lnTo>
                    <a:pt x="572" y="152"/>
                  </a:lnTo>
                  <a:lnTo>
                    <a:pt x="570" y="154"/>
                  </a:lnTo>
                  <a:lnTo>
                    <a:pt x="574" y="150"/>
                  </a:lnTo>
                  <a:cubicBezTo>
                    <a:pt x="575" y="150"/>
                    <a:pt x="575" y="149"/>
                    <a:pt x="576" y="149"/>
                  </a:cubicBezTo>
                  <a:lnTo>
                    <a:pt x="584" y="146"/>
                  </a:lnTo>
                  <a:lnTo>
                    <a:pt x="580" y="149"/>
                  </a:lnTo>
                  <a:lnTo>
                    <a:pt x="588" y="132"/>
                  </a:lnTo>
                  <a:cubicBezTo>
                    <a:pt x="589" y="131"/>
                    <a:pt x="590" y="130"/>
                    <a:pt x="591" y="130"/>
                  </a:cubicBezTo>
                  <a:lnTo>
                    <a:pt x="595" y="126"/>
                  </a:lnTo>
                  <a:cubicBezTo>
                    <a:pt x="596" y="125"/>
                    <a:pt x="598" y="124"/>
                    <a:pt x="600" y="124"/>
                  </a:cubicBezTo>
                  <a:lnTo>
                    <a:pt x="604" y="124"/>
                  </a:lnTo>
                  <a:cubicBezTo>
                    <a:pt x="605" y="124"/>
                    <a:pt x="606" y="124"/>
                    <a:pt x="607" y="125"/>
                  </a:cubicBezTo>
                  <a:lnTo>
                    <a:pt x="615" y="128"/>
                  </a:lnTo>
                  <a:lnTo>
                    <a:pt x="613" y="128"/>
                  </a:lnTo>
                  <a:lnTo>
                    <a:pt x="634" y="131"/>
                  </a:lnTo>
                  <a:lnTo>
                    <a:pt x="633" y="131"/>
                  </a:lnTo>
                  <a:lnTo>
                    <a:pt x="641" y="131"/>
                  </a:lnTo>
                  <a:cubicBezTo>
                    <a:pt x="643" y="131"/>
                    <a:pt x="645" y="132"/>
                    <a:pt x="646" y="133"/>
                  </a:cubicBezTo>
                  <a:lnTo>
                    <a:pt x="658" y="143"/>
                  </a:lnTo>
                  <a:lnTo>
                    <a:pt x="667" y="150"/>
                  </a:lnTo>
                  <a:cubicBezTo>
                    <a:pt x="667" y="151"/>
                    <a:pt x="667" y="151"/>
                    <a:pt x="668" y="151"/>
                  </a:cubicBezTo>
                  <a:lnTo>
                    <a:pt x="684" y="172"/>
                  </a:lnTo>
                  <a:lnTo>
                    <a:pt x="692" y="182"/>
                  </a:lnTo>
                  <a:cubicBezTo>
                    <a:pt x="693" y="184"/>
                    <a:pt x="694" y="185"/>
                    <a:pt x="694" y="187"/>
                  </a:cubicBezTo>
                  <a:lnTo>
                    <a:pt x="694" y="194"/>
                  </a:lnTo>
                  <a:lnTo>
                    <a:pt x="693" y="191"/>
                  </a:lnTo>
                  <a:lnTo>
                    <a:pt x="702" y="208"/>
                  </a:lnTo>
                  <a:lnTo>
                    <a:pt x="699" y="205"/>
                  </a:lnTo>
                  <a:lnTo>
                    <a:pt x="712" y="216"/>
                  </a:lnTo>
                  <a:cubicBezTo>
                    <a:pt x="712" y="216"/>
                    <a:pt x="713" y="217"/>
                    <a:pt x="713" y="218"/>
                  </a:cubicBezTo>
                  <a:lnTo>
                    <a:pt x="718" y="224"/>
                  </a:lnTo>
                  <a:lnTo>
                    <a:pt x="716" y="222"/>
                  </a:lnTo>
                  <a:lnTo>
                    <a:pt x="724" y="229"/>
                  </a:lnTo>
                  <a:cubicBezTo>
                    <a:pt x="726" y="231"/>
                    <a:pt x="727" y="233"/>
                    <a:pt x="727" y="235"/>
                  </a:cubicBezTo>
                  <a:lnTo>
                    <a:pt x="727" y="239"/>
                  </a:lnTo>
                  <a:lnTo>
                    <a:pt x="726" y="235"/>
                  </a:lnTo>
                  <a:lnTo>
                    <a:pt x="730" y="242"/>
                  </a:lnTo>
                  <a:cubicBezTo>
                    <a:pt x="730" y="242"/>
                    <a:pt x="730" y="243"/>
                    <a:pt x="731" y="243"/>
                  </a:cubicBezTo>
                  <a:lnTo>
                    <a:pt x="739" y="267"/>
                  </a:lnTo>
                  <a:lnTo>
                    <a:pt x="743" y="277"/>
                  </a:lnTo>
                  <a:lnTo>
                    <a:pt x="747" y="287"/>
                  </a:lnTo>
                  <a:lnTo>
                    <a:pt x="743" y="283"/>
                  </a:lnTo>
                  <a:lnTo>
                    <a:pt x="755" y="290"/>
                  </a:lnTo>
                  <a:lnTo>
                    <a:pt x="771" y="297"/>
                  </a:lnTo>
                  <a:lnTo>
                    <a:pt x="770" y="296"/>
                  </a:lnTo>
                  <a:lnTo>
                    <a:pt x="790" y="300"/>
                  </a:lnTo>
                  <a:cubicBezTo>
                    <a:pt x="791" y="300"/>
                    <a:pt x="791" y="300"/>
                    <a:pt x="792" y="300"/>
                  </a:cubicBezTo>
                  <a:lnTo>
                    <a:pt x="800" y="304"/>
                  </a:lnTo>
                  <a:cubicBezTo>
                    <a:pt x="802" y="304"/>
                    <a:pt x="803" y="305"/>
                    <a:pt x="804" y="307"/>
                  </a:cubicBezTo>
                  <a:lnTo>
                    <a:pt x="808" y="314"/>
                  </a:lnTo>
                  <a:lnTo>
                    <a:pt x="806" y="312"/>
                  </a:lnTo>
                  <a:lnTo>
                    <a:pt x="810" y="315"/>
                  </a:lnTo>
                  <a:lnTo>
                    <a:pt x="805" y="313"/>
                  </a:lnTo>
                  <a:lnTo>
                    <a:pt x="813" y="313"/>
                  </a:lnTo>
                  <a:cubicBezTo>
                    <a:pt x="816" y="313"/>
                    <a:pt x="818" y="314"/>
                    <a:pt x="819" y="316"/>
                  </a:cubicBezTo>
                  <a:lnTo>
                    <a:pt x="832" y="330"/>
                  </a:lnTo>
                  <a:cubicBezTo>
                    <a:pt x="833" y="331"/>
                    <a:pt x="834" y="333"/>
                    <a:pt x="834" y="335"/>
                  </a:cubicBezTo>
                  <a:lnTo>
                    <a:pt x="834" y="352"/>
                  </a:lnTo>
                  <a:cubicBezTo>
                    <a:pt x="834" y="355"/>
                    <a:pt x="832" y="358"/>
                    <a:pt x="830" y="359"/>
                  </a:cubicBezTo>
                  <a:lnTo>
                    <a:pt x="817" y="366"/>
                  </a:lnTo>
                  <a:lnTo>
                    <a:pt x="819" y="365"/>
                  </a:lnTo>
                  <a:lnTo>
                    <a:pt x="810" y="372"/>
                  </a:lnTo>
                  <a:lnTo>
                    <a:pt x="798" y="383"/>
                  </a:lnTo>
                  <a:lnTo>
                    <a:pt x="800" y="381"/>
                  </a:lnTo>
                  <a:lnTo>
                    <a:pt x="796" y="387"/>
                  </a:lnTo>
                  <a:lnTo>
                    <a:pt x="797" y="382"/>
                  </a:lnTo>
                  <a:lnTo>
                    <a:pt x="801" y="402"/>
                  </a:lnTo>
                  <a:lnTo>
                    <a:pt x="805" y="415"/>
                  </a:lnTo>
                  <a:cubicBezTo>
                    <a:pt x="805" y="416"/>
                    <a:pt x="805" y="417"/>
                    <a:pt x="805" y="418"/>
                  </a:cubicBezTo>
                  <a:lnTo>
                    <a:pt x="805" y="431"/>
                  </a:lnTo>
                  <a:cubicBezTo>
                    <a:pt x="805" y="432"/>
                    <a:pt x="805" y="433"/>
                    <a:pt x="805" y="434"/>
                  </a:cubicBezTo>
                  <a:lnTo>
                    <a:pt x="801" y="447"/>
                  </a:lnTo>
                  <a:lnTo>
                    <a:pt x="800" y="443"/>
                  </a:lnTo>
                  <a:lnTo>
                    <a:pt x="808" y="466"/>
                  </a:lnTo>
                  <a:lnTo>
                    <a:pt x="813" y="477"/>
                  </a:lnTo>
                  <a:cubicBezTo>
                    <a:pt x="813" y="478"/>
                    <a:pt x="813" y="479"/>
                    <a:pt x="813" y="480"/>
                  </a:cubicBezTo>
                  <a:lnTo>
                    <a:pt x="813" y="493"/>
                  </a:lnTo>
                  <a:cubicBezTo>
                    <a:pt x="813" y="496"/>
                    <a:pt x="812" y="498"/>
                    <a:pt x="810" y="499"/>
                  </a:cubicBezTo>
                  <a:lnTo>
                    <a:pt x="798" y="510"/>
                  </a:lnTo>
                  <a:lnTo>
                    <a:pt x="800" y="501"/>
                  </a:lnTo>
                  <a:lnTo>
                    <a:pt x="804" y="511"/>
                  </a:lnTo>
                  <a:cubicBezTo>
                    <a:pt x="805" y="512"/>
                    <a:pt x="805" y="513"/>
                    <a:pt x="805" y="514"/>
                  </a:cubicBezTo>
                  <a:lnTo>
                    <a:pt x="805" y="524"/>
                  </a:lnTo>
                  <a:lnTo>
                    <a:pt x="805" y="535"/>
                  </a:lnTo>
                  <a:cubicBezTo>
                    <a:pt x="805" y="536"/>
                    <a:pt x="805" y="537"/>
                    <a:pt x="804" y="539"/>
                  </a:cubicBezTo>
                  <a:lnTo>
                    <a:pt x="800" y="546"/>
                  </a:lnTo>
                  <a:lnTo>
                    <a:pt x="789" y="534"/>
                  </a:lnTo>
                  <a:lnTo>
                    <a:pt x="801" y="528"/>
                  </a:lnTo>
                  <a:cubicBezTo>
                    <a:pt x="803" y="526"/>
                    <a:pt x="806" y="526"/>
                    <a:pt x="808" y="527"/>
                  </a:cubicBezTo>
                  <a:cubicBezTo>
                    <a:pt x="810" y="528"/>
                    <a:pt x="812" y="530"/>
                    <a:pt x="813" y="532"/>
                  </a:cubicBezTo>
                  <a:lnTo>
                    <a:pt x="821" y="560"/>
                  </a:lnTo>
                  <a:lnTo>
                    <a:pt x="820" y="557"/>
                  </a:lnTo>
                  <a:lnTo>
                    <a:pt x="836" y="578"/>
                  </a:lnTo>
                  <a:lnTo>
                    <a:pt x="869" y="623"/>
                  </a:lnTo>
                  <a:cubicBezTo>
                    <a:pt x="870" y="623"/>
                    <a:pt x="870" y="624"/>
                    <a:pt x="870" y="625"/>
                  </a:cubicBezTo>
                  <a:lnTo>
                    <a:pt x="874" y="639"/>
                  </a:lnTo>
                  <a:lnTo>
                    <a:pt x="874" y="637"/>
                  </a:lnTo>
                  <a:lnTo>
                    <a:pt x="882" y="651"/>
                  </a:lnTo>
                  <a:lnTo>
                    <a:pt x="877" y="647"/>
                  </a:lnTo>
                  <a:lnTo>
                    <a:pt x="889" y="651"/>
                  </a:lnTo>
                  <a:lnTo>
                    <a:pt x="887" y="650"/>
                  </a:lnTo>
                  <a:lnTo>
                    <a:pt x="896" y="650"/>
                  </a:lnTo>
                  <a:lnTo>
                    <a:pt x="908" y="650"/>
                  </a:lnTo>
                  <a:lnTo>
                    <a:pt x="920" y="650"/>
                  </a:lnTo>
                  <a:cubicBezTo>
                    <a:pt x="923" y="650"/>
                    <a:pt x="926" y="652"/>
                    <a:pt x="928" y="655"/>
                  </a:cubicBezTo>
                  <a:lnTo>
                    <a:pt x="932" y="666"/>
                  </a:lnTo>
                  <a:lnTo>
                    <a:pt x="936" y="680"/>
                  </a:lnTo>
                  <a:lnTo>
                    <a:pt x="924" y="675"/>
                  </a:lnTo>
                  <a:lnTo>
                    <a:pt x="937" y="669"/>
                  </a:lnTo>
                  <a:cubicBezTo>
                    <a:pt x="937" y="668"/>
                    <a:pt x="938" y="668"/>
                    <a:pt x="939" y="668"/>
                  </a:cubicBezTo>
                  <a:lnTo>
                    <a:pt x="955" y="664"/>
                  </a:lnTo>
                  <a:cubicBezTo>
                    <a:pt x="958" y="664"/>
                    <a:pt x="961" y="665"/>
                    <a:pt x="963" y="667"/>
                  </a:cubicBezTo>
                  <a:cubicBezTo>
                    <a:pt x="965" y="669"/>
                    <a:pt x="966" y="672"/>
                    <a:pt x="965" y="675"/>
                  </a:cubicBezTo>
                  <a:lnTo>
                    <a:pt x="960" y="685"/>
                  </a:lnTo>
                  <a:lnTo>
                    <a:pt x="953" y="674"/>
                  </a:lnTo>
                  <a:lnTo>
                    <a:pt x="957" y="674"/>
                  </a:lnTo>
                  <a:lnTo>
                    <a:pt x="965" y="674"/>
                  </a:lnTo>
                  <a:lnTo>
                    <a:pt x="957" y="682"/>
                  </a:lnTo>
                  <a:lnTo>
                    <a:pt x="957" y="676"/>
                  </a:lnTo>
                  <a:cubicBezTo>
                    <a:pt x="957" y="673"/>
                    <a:pt x="958" y="671"/>
                    <a:pt x="960" y="669"/>
                  </a:cubicBezTo>
                  <a:lnTo>
                    <a:pt x="964" y="666"/>
                  </a:lnTo>
                  <a:lnTo>
                    <a:pt x="961" y="672"/>
                  </a:lnTo>
                  <a:lnTo>
                    <a:pt x="961" y="665"/>
                  </a:lnTo>
                  <a:cubicBezTo>
                    <a:pt x="961" y="663"/>
                    <a:pt x="962" y="661"/>
                    <a:pt x="964" y="659"/>
                  </a:cubicBezTo>
                  <a:lnTo>
                    <a:pt x="968" y="656"/>
                  </a:lnTo>
                  <a:cubicBezTo>
                    <a:pt x="970" y="654"/>
                    <a:pt x="972" y="654"/>
                    <a:pt x="974" y="654"/>
                  </a:cubicBezTo>
                  <a:lnTo>
                    <a:pt x="986" y="654"/>
                  </a:lnTo>
                  <a:lnTo>
                    <a:pt x="994" y="654"/>
                  </a:lnTo>
                  <a:lnTo>
                    <a:pt x="991" y="654"/>
                  </a:lnTo>
                  <a:lnTo>
                    <a:pt x="999" y="651"/>
                  </a:lnTo>
                  <a:lnTo>
                    <a:pt x="995" y="655"/>
                  </a:lnTo>
                  <a:lnTo>
                    <a:pt x="1003" y="638"/>
                  </a:lnTo>
                  <a:cubicBezTo>
                    <a:pt x="1005" y="635"/>
                    <a:pt x="1007" y="633"/>
                    <a:pt x="1010" y="633"/>
                  </a:cubicBezTo>
                  <a:lnTo>
                    <a:pt x="1027" y="633"/>
                  </a:lnTo>
                  <a:lnTo>
                    <a:pt x="1043" y="633"/>
                  </a:lnTo>
                  <a:cubicBezTo>
                    <a:pt x="1048" y="633"/>
                    <a:pt x="1051" y="637"/>
                    <a:pt x="1051" y="641"/>
                  </a:cubicBezTo>
                  <a:lnTo>
                    <a:pt x="1051" y="655"/>
                  </a:lnTo>
                  <a:lnTo>
                    <a:pt x="1043" y="647"/>
                  </a:lnTo>
                  <a:lnTo>
                    <a:pt x="1047" y="647"/>
                  </a:lnTo>
                  <a:lnTo>
                    <a:pt x="1042" y="649"/>
                  </a:lnTo>
                  <a:lnTo>
                    <a:pt x="1051" y="642"/>
                  </a:lnTo>
                  <a:cubicBezTo>
                    <a:pt x="1052" y="641"/>
                    <a:pt x="1054" y="640"/>
                    <a:pt x="1056" y="640"/>
                  </a:cubicBezTo>
                  <a:lnTo>
                    <a:pt x="1060" y="640"/>
                  </a:lnTo>
                  <a:lnTo>
                    <a:pt x="1064" y="640"/>
                  </a:lnTo>
                  <a:lnTo>
                    <a:pt x="1057" y="645"/>
                  </a:lnTo>
                  <a:lnTo>
                    <a:pt x="1065" y="627"/>
                  </a:lnTo>
                  <a:cubicBezTo>
                    <a:pt x="1066" y="625"/>
                    <a:pt x="1068" y="623"/>
                    <a:pt x="1071" y="623"/>
                  </a:cubicBezTo>
                  <a:lnTo>
                    <a:pt x="1091" y="620"/>
                  </a:lnTo>
                  <a:lnTo>
                    <a:pt x="1085" y="627"/>
                  </a:lnTo>
                  <a:lnTo>
                    <a:pt x="1085" y="624"/>
                  </a:lnTo>
                  <a:lnTo>
                    <a:pt x="1085" y="614"/>
                  </a:lnTo>
                  <a:lnTo>
                    <a:pt x="1085" y="600"/>
                  </a:lnTo>
                  <a:cubicBezTo>
                    <a:pt x="1085" y="597"/>
                    <a:pt x="1087" y="594"/>
                    <a:pt x="1090" y="593"/>
                  </a:cubicBezTo>
                  <a:lnTo>
                    <a:pt x="1098" y="589"/>
                  </a:lnTo>
                  <a:lnTo>
                    <a:pt x="1093" y="594"/>
                  </a:lnTo>
                  <a:lnTo>
                    <a:pt x="1097" y="580"/>
                  </a:lnTo>
                  <a:lnTo>
                    <a:pt x="1101" y="567"/>
                  </a:lnTo>
                  <a:lnTo>
                    <a:pt x="1101" y="569"/>
                  </a:lnTo>
                  <a:lnTo>
                    <a:pt x="1101" y="541"/>
                  </a:lnTo>
                  <a:cubicBezTo>
                    <a:pt x="1101" y="538"/>
                    <a:pt x="1103" y="535"/>
                    <a:pt x="1107" y="534"/>
                  </a:cubicBezTo>
                  <a:lnTo>
                    <a:pt x="1169" y="513"/>
                  </a:lnTo>
                  <a:lnTo>
                    <a:pt x="1206" y="506"/>
                  </a:lnTo>
                  <a:cubicBezTo>
                    <a:pt x="1207" y="506"/>
                    <a:pt x="1207" y="506"/>
                    <a:pt x="1208" y="506"/>
                  </a:cubicBezTo>
                  <a:lnTo>
                    <a:pt x="1224" y="506"/>
                  </a:lnTo>
                  <a:cubicBezTo>
                    <a:pt x="1225" y="506"/>
                    <a:pt x="1225" y="506"/>
                    <a:pt x="1226" y="506"/>
                  </a:cubicBezTo>
                  <a:lnTo>
                    <a:pt x="1239" y="510"/>
                  </a:lnTo>
                  <a:cubicBezTo>
                    <a:pt x="1240" y="510"/>
                    <a:pt x="1241" y="511"/>
                    <a:pt x="1242" y="511"/>
                  </a:cubicBezTo>
                  <a:lnTo>
                    <a:pt x="1246" y="515"/>
                  </a:lnTo>
                  <a:cubicBezTo>
                    <a:pt x="1247" y="516"/>
                    <a:pt x="1248" y="518"/>
                    <a:pt x="1248" y="521"/>
                  </a:cubicBezTo>
                  <a:lnTo>
                    <a:pt x="1248" y="535"/>
                  </a:lnTo>
                  <a:cubicBezTo>
                    <a:pt x="1248" y="535"/>
                    <a:pt x="1248" y="536"/>
                    <a:pt x="1248" y="536"/>
                  </a:cubicBezTo>
                  <a:lnTo>
                    <a:pt x="1240" y="574"/>
                  </a:lnTo>
                  <a:lnTo>
                    <a:pt x="1228" y="629"/>
                  </a:lnTo>
                  <a:lnTo>
                    <a:pt x="1228" y="627"/>
                  </a:lnTo>
                  <a:lnTo>
                    <a:pt x="1228" y="645"/>
                  </a:lnTo>
                  <a:lnTo>
                    <a:pt x="1228" y="658"/>
                  </a:lnTo>
                  <a:lnTo>
                    <a:pt x="1228" y="662"/>
                  </a:lnTo>
                  <a:cubicBezTo>
                    <a:pt x="1228" y="666"/>
                    <a:pt x="1224" y="670"/>
                    <a:pt x="1220" y="670"/>
                  </a:cubicBezTo>
                  <a:lnTo>
                    <a:pt x="1212" y="670"/>
                  </a:lnTo>
                  <a:cubicBezTo>
                    <a:pt x="1211" y="670"/>
                    <a:pt x="1210" y="670"/>
                    <a:pt x="1210" y="670"/>
                  </a:cubicBezTo>
                  <a:lnTo>
                    <a:pt x="1197" y="666"/>
                  </a:lnTo>
                  <a:cubicBezTo>
                    <a:pt x="1194" y="665"/>
                    <a:pt x="1191" y="662"/>
                    <a:pt x="1191" y="658"/>
                  </a:cubicBezTo>
                  <a:lnTo>
                    <a:pt x="1191" y="641"/>
                  </a:lnTo>
                  <a:lnTo>
                    <a:pt x="1206" y="645"/>
                  </a:lnTo>
                  <a:lnTo>
                    <a:pt x="1202" y="652"/>
                  </a:lnTo>
                  <a:lnTo>
                    <a:pt x="1198" y="659"/>
                  </a:lnTo>
                  <a:cubicBezTo>
                    <a:pt x="1197" y="661"/>
                    <a:pt x="1194" y="663"/>
                    <a:pt x="1191" y="663"/>
                  </a:cubicBezTo>
                  <a:lnTo>
                    <a:pt x="1187" y="663"/>
                  </a:lnTo>
                  <a:lnTo>
                    <a:pt x="1190" y="662"/>
                  </a:lnTo>
                  <a:lnTo>
                    <a:pt x="1182" y="666"/>
                  </a:lnTo>
                  <a:cubicBezTo>
                    <a:pt x="1181" y="666"/>
                    <a:pt x="1180" y="666"/>
                    <a:pt x="1179" y="666"/>
                  </a:cubicBezTo>
                  <a:lnTo>
                    <a:pt x="1175" y="666"/>
                  </a:lnTo>
                  <a:lnTo>
                    <a:pt x="1171" y="666"/>
                  </a:lnTo>
                  <a:lnTo>
                    <a:pt x="1176" y="665"/>
                  </a:lnTo>
                  <a:lnTo>
                    <a:pt x="1172" y="668"/>
                  </a:lnTo>
                  <a:cubicBezTo>
                    <a:pt x="1171" y="669"/>
                    <a:pt x="1170" y="669"/>
                    <a:pt x="1169" y="669"/>
                  </a:cubicBezTo>
                  <a:lnTo>
                    <a:pt x="1149" y="676"/>
                  </a:lnTo>
                  <a:cubicBezTo>
                    <a:pt x="1148" y="677"/>
                    <a:pt x="1147" y="677"/>
                    <a:pt x="1146" y="677"/>
                  </a:cubicBezTo>
                  <a:lnTo>
                    <a:pt x="1076" y="677"/>
                  </a:lnTo>
                  <a:lnTo>
                    <a:pt x="1084" y="670"/>
                  </a:lnTo>
                  <a:lnTo>
                    <a:pt x="1080" y="691"/>
                  </a:lnTo>
                  <a:cubicBezTo>
                    <a:pt x="1079" y="695"/>
                    <a:pt x="1076" y="697"/>
                    <a:pt x="1072" y="697"/>
                  </a:cubicBezTo>
                  <a:lnTo>
                    <a:pt x="1060" y="697"/>
                  </a:lnTo>
                  <a:lnTo>
                    <a:pt x="1068" y="689"/>
                  </a:lnTo>
                  <a:lnTo>
                    <a:pt x="1068" y="700"/>
                  </a:lnTo>
                  <a:lnTo>
                    <a:pt x="1066" y="695"/>
                  </a:lnTo>
                  <a:lnTo>
                    <a:pt x="1074" y="705"/>
                  </a:lnTo>
                  <a:lnTo>
                    <a:pt x="1086" y="718"/>
                  </a:lnTo>
                  <a:lnTo>
                    <a:pt x="1083" y="716"/>
                  </a:lnTo>
                  <a:lnTo>
                    <a:pt x="1092" y="720"/>
                  </a:lnTo>
                  <a:cubicBezTo>
                    <a:pt x="1094" y="721"/>
                    <a:pt x="1095" y="722"/>
                    <a:pt x="1096" y="724"/>
                  </a:cubicBezTo>
                  <a:lnTo>
                    <a:pt x="1100" y="734"/>
                  </a:lnTo>
                  <a:cubicBezTo>
                    <a:pt x="1100" y="735"/>
                    <a:pt x="1101" y="736"/>
                    <a:pt x="1101" y="737"/>
                  </a:cubicBezTo>
                  <a:lnTo>
                    <a:pt x="1101" y="744"/>
                  </a:lnTo>
                  <a:cubicBezTo>
                    <a:pt x="1101" y="749"/>
                    <a:pt x="1097" y="752"/>
                    <a:pt x="1093" y="752"/>
                  </a:cubicBezTo>
                  <a:lnTo>
                    <a:pt x="1043" y="752"/>
                  </a:lnTo>
                  <a:lnTo>
                    <a:pt x="1048" y="751"/>
                  </a:lnTo>
                  <a:lnTo>
                    <a:pt x="1031" y="761"/>
                  </a:lnTo>
                  <a:lnTo>
                    <a:pt x="1035" y="757"/>
                  </a:lnTo>
                  <a:lnTo>
                    <a:pt x="1030" y="771"/>
                  </a:lnTo>
                  <a:cubicBezTo>
                    <a:pt x="1030" y="771"/>
                    <a:pt x="1030" y="772"/>
                    <a:pt x="1030" y="773"/>
                  </a:cubicBezTo>
                  <a:lnTo>
                    <a:pt x="1026" y="779"/>
                  </a:lnTo>
                  <a:lnTo>
                    <a:pt x="1024" y="769"/>
                  </a:lnTo>
                  <a:lnTo>
                    <a:pt x="1028" y="773"/>
                  </a:lnTo>
                  <a:cubicBezTo>
                    <a:pt x="1031" y="775"/>
                    <a:pt x="1032" y="779"/>
                    <a:pt x="1030" y="783"/>
                  </a:cubicBezTo>
                  <a:lnTo>
                    <a:pt x="1026" y="790"/>
                  </a:lnTo>
                  <a:cubicBezTo>
                    <a:pt x="1025" y="791"/>
                    <a:pt x="1024" y="792"/>
                    <a:pt x="1023" y="793"/>
                  </a:cubicBezTo>
                  <a:lnTo>
                    <a:pt x="1010" y="799"/>
                  </a:lnTo>
                  <a:cubicBezTo>
                    <a:pt x="1007" y="801"/>
                    <a:pt x="1002" y="800"/>
                    <a:pt x="1000" y="797"/>
                  </a:cubicBezTo>
                  <a:lnTo>
                    <a:pt x="988" y="780"/>
                  </a:lnTo>
                  <a:lnTo>
                    <a:pt x="980" y="770"/>
                  </a:lnTo>
                  <a:lnTo>
                    <a:pt x="982" y="772"/>
                  </a:lnTo>
                  <a:lnTo>
                    <a:pt x="970" y="765"/>
                  </a:lnTo>
                  <a:lnTo>
                    <a:pt x="974" y="766"/>
                  </a:lnTo>
                  <a:lnTo>
                    <a:pt x="969" y="766"/>
                  </a:lnTo>
                  <a:lnTo>
                    <a:pt x="977" y="758"/>
                  </a:lnTo>
                  <a:lnTo>
                    <a:pt x="977" y="765"/>
                  </a:lnTo>
                  <a:lnTo>
                    <a:pt x="977" y="772"/>
                  </a:lnTo>
                  <a:cubicBezTo>
                    <a:pt x="977" y="774"/>
                    <a:pt x="976" y="776"/>
                    <a:pt x="975" y="778"/>
                  </a:cubicBezTo>
                  <a:cubicBezTo>
                    <a:pt x="973" y="779"/>
                    <a:pt x="971" y="780"/>
                    <a:pt x="968" y="780"/>
                  </a:cubicBezTo>
                  <a:lnTo>
                    <a:pt x="923" y="773"/>
                  </a:lnTo>
                  <a:lnTo>
                    <a:pt x="924" y="773"/>
                  </a:lnTo>
                  <a:lnTo>
                    <a:pt x="900" y="773"/>
                  </a:lnTo>
                  <a:lnTo>
                    <a:pt x="875" y="773"/>
                  </a:lnTo>
                  <a:lnTo>
                    <a:pt x="878" y="772"/>
                  </a:lnTo>
                  <a:lnTo>
                    <a:pt x="861" y="780"/>
                  </a:lnTo>
                  <a:lnTo>
                    <a:pt x="848" y="783"/>
                  </a:lnTo>
                  <a:cubicBezTo>
                    <a:pt x="848" y="783"/>
                    <a:pt x="847" y="783"/>
                    <a:pt x="846" y="783"/>
                  </a:cubicBezTo>
                  <a:lnTo>
                    <a:pt x="830" y="783"/>
                  </a:lnTo>
                  <a:cubicBezTo>
                    <a:pt x="829" y="783"/>
                    <a:pt x="829" y="783"/>
                    <a:pt x="828" y="783"/>
                  </a:cubicBezTo>
                  <a:lnTo>
                    <a:pt x="771" y="773"/>
                  </a:lnTo>
                  <a:cubicBezTo>
                    <a:pt x="770" y="773"/>
                    <a:pt x="768" y="772"/>
                    <a:pt x="767" y="771"/>
                  </a:cubicBezTo>
                  <a:lnTo>
                    <a:pt x="755" y="761"/>
                  </a:lnTo>
                  <a:cubicBezTo>
                    <a:pt x="754" y="760"/>
                    <a:pt x="754" y="760"/>
                    <a:pt x="754" y="760"/>
                  </a:cubicBezTo>
                  <a:lnTo>
                    <a:pt x="746" y="749"/>
                  </a:lnTo>
                  <a:lnTo>
                    <a:pt x="750" y="752"/>
                  </a:lnTo>
                  <a:lnTo>
                    <a:pt x="730" y="749"/>
                  </a:lnTo>
                  <a:lnTo>
                    <a:pt x="731" y="749"/>
                  </a:lnTo>
                  <a:lnTo>
                    <a:pt x="719" y="749"/>
                  </a:lnTo>
                  <a:cubicBezTo>
                    <a:pt x="718" y="749"/>
                    <a:pt x="718" y="749"/>
                    <a:pt x="718" y="749"/>
                  </a:cubicBezTo>
                  <a:lnTo>
                    <a:pt x="697" y="745"/>
                  </a:lnTo>
                  <a:cubicBezTo>
                    <a:pt x="696" y="745"/>
                    <a:pt x="695" y="745"/>
                    <a:pt x="694" y="744"/>
                  </a:cubicBezTo>
                  <a:lnTo>
                    <a:pt x="683" y="738"/>
                  </a:lnTo>
                  <a:lnTo>
                    <a:pt x="667" y="731"/>
                  </a:lnTo>
                  <a:cubicBezTo>
                    <a:pt x="666" y="731"/>
                    <a:pt x="665" y="730"/>
                    <a:pt x="664" y="730"/>
                  </a:cubicBezTo>
                  <a:lnTo>
                    <a:pt x="656" y="723"/>
                  </a:lnTo>
                  <a:lnTo>
                    <a:pt x="640" y="709"/>
                  </a:lnTo>
                  <a:lnTo>
                    <a:pt x="641" y="710"/>
                  </a:lnTo>
                  <a:lnTo>
                    <a:pt x="629" y="703"/>
                  </a:lnTo>
                  <a:lnTo>
                    <a:pt x="631" y="704"/>
                  </a:lnTo>
                  <a:lnTo>
                    <a:pt x="618" y="700"/>
                  </a:lnTo>
                  <a:lnTo>
                    <a:pt x="620" y="701"/>
                  </a:lnTo>
                  <a:lnTo>
                    <a:pt x="604" y="701"/>
                  </a:lnTo>
                  <a:cubicBezTo>
                    <a:pt x="603" y="701"/>
                    <a:pt x="602" y="701"/>
                    <a:pt x="602" y="700"/>
                  </a:cubicBezTo>
                  <a:lnTo>
                    <a:pt x="590" y="697"/>
                  </a:lnTo>
                  <a:lnTo>
                    <a:pt x="574" y="694"/>
                  </a:lnTo>
                  <a:cubicBezTo>
                    <a:pt x="572" y="693"/>
                    <a:pt x="570" y="692"/>
                    <a:pt x="569" y="691"/>
                  </a:cubicBezTo>
                  <a:lnTo>
                    <a:pt x="532" y="643"/>
                  </a:lnTo>
                  <a:lnTo>
                    <a:pt x="536" y="645"/>
                  </a:lnTo>
                  <a:lnTo>
                    <a:pt x="524" y="642"/>
                  </a:lnTo>
                  <a:lnTo>
                    <a:pt x="511" y="639"/>
                  </a:lnTo>
                  <a:lnTo>
                    <a:pt x="498" y="635"/>
                  </a:lnTo>
                  <a:lnTo>
                    <a:pt x="490" y="631"/>
                  </a:lnTo>
                  <a:cubicBezTo>
                    <a:pt x="489" y="631"/>
                    <a:pt x="487" y="630"/>
                    <a:pt x="487" y="629"/>
                  </a:cubicBezTo>
                  <a:lnTo>
                    <a:pt x="474" y="611"/>
                  </a:lnTo>
                  <a:cubicBezTo>
                    <a:pt x="473" y="610"/>
                    <a:pt x="473" y="608"/>
                    <a:pt x="473" y="607"/>
                  </a:cubicBezTo>
                  <a:lnTo>
                    <a:pt x="473" y="596"/>
                  </a:lnTo>
                  <a:lnTo>
                    <a:pt x="473" y="579"/>
                  </a:lnTo>
                  <a:cubicBezTo>
                    <a:pt x="473" y="577"/>
                    <a:pt x="473" y="576"/>
                    <a:pt x="474" y="574"/>
                  </a:cubicBezTo>
                  <a:lnTo>
                    <a:pt x="483" y="564"/>
                  </a:lnTo>
                  <a:lnTo>
                    <a:pt x="481" y="567"/>
                  </a:lnTo>
                  <a:lnTo>
                    <a:pt x="489" y="539"/>
                  </a:lnTo>
                  <a:lnTo>
                    <a:pt x="489" y="541"/>
                  </a:lnTo>
                  <a:lnTo>
                    <a:pt x="489" y="524"/>
                  </a:lnTo>
                  <a:lnTo>
                    <a:pt x="489" y="526"/>
                  </a:lnTo>
                  <a:lnTo>
                    <a:pt x="485" y="505"/>
                  </a:lnTo>
                  <a:lnTo>
                    <a:pt x="486" y="507"/>
                  </a:lnTo>
                  <a:lnTo>
                    <a:pt x="482" y="496"/>
                  </a:lnTo>
                  <a:lnTo>
                    <a:pt x="483" y="499"/>
                  </a:lnTo>
                  <a:lnTo>
                    <a:pt x="471" y="485"/>
                  </a:lnTo>
                  <a:lnTo>
                    <a:pt x="471" y="486"/>
                  </a:lnTo>
                  <a:lnTo>
                    <a:pt x="451" y="469"/>
                  </a:lnTo>
                  <a:cubicBezTo>
                    <a:pt x="449" y="467"/>
                    <a:pt x="448" y="465"/>
                    <a:pt x="448" y="462"/>
                  </a:cubicBezTo>
                  <a:lnTo>
                    <a:pt x="448" y="452"/>
                  </a:lnTo>
                  <a:lnTo>
                    <a:pt x="448" y="445"/>
                  </a:lnTo>
                  <a:lnTo>
                    <a:pt x="450" y="450"/>
                  </a:lnTo>
                  <a:lnTo>
                    <a:pt x="429" y="422"/>
                  </a:lnTo>
                  <a:lnTo>
                    <a:pt x="436" y="426"/>
                  </a:lnTo>
                  <a:lnTo>
                    <a:pt x="427" y="426"/>
                  </a:lnTo>
                  <a:cubicBezTo>
                    <a:pt x="425" y="426"/>
                    <a:pt x="424" y="425"/>
                    <a:pt x="422" y="424"/>
                  </a:cubicBezTo>
                  <a:lnTo>
                    <a:pt x="418" y="420"/>
                  </a:lnTo>
                  <a:cubicBezTo>
                    <a:pt x="416" y="419"/>
                    <a:pt x="415" y="417"/>
                    <a:pt x="415" y="414"/>
                  </a:cubicBezTo>
                  <a:lnTo>
                    <a:pt x="415" y="411"/>
                  </a:lnTo>
                  <a:cubicBezTo>
                    <a:pt x="415" y="409"/>
                    <a:pt x="416" y="408"/>
                    <a:pt x="416" y="407"/>
                  </a:cubicBezTo>
                  <a:lnTo>
                    <a:pt x="420" y="400"/>
                  </a:lnTo>
                  <a:lnTo>
                    <a:pt x="422" y="410"/>
                  </a:lnTo>
                  <a:lnTo>
                    <a:pt x="418" y="407"/>
                  </a:lnTo>
                  <a:lnTo>
                    <a:pt x="423" y="408"/>
                  </a:lnTo>
                  <a:lnTo>
                    <a:pt x="419" y="408"/>
                  </a:lnTo>
                  <a:lnTo>
                    <a:pt x="403" y="408"/>
                  </a:lnTo>
                  <a:cubicBezTo>
                    <a:pt x="399" y="408"/>
                    <a:pt x="396" y="406"/>
                    <a:pt x="395" y="403"/>
                  </a:cubicBezTo>
                  <a:lnTo>
                    <a:pt x="391" y="393"/>
                  </a:lnTo>
                  <a:cubicBezTo>
                    <a:pt x="391" y="392"/>
                    <a:pt x="391" y="391"/>
                    <a:pt x="391" y="390"/>
                  </a:cubicBezTo>
                  <a:lnTo>
                    <a:pt x="391" y="387"/>
                  </a:lnTo>
                  <a:lnTo>
                    <a:pt x="391" y="389"/>
                  </a:lnTo>
                  <a:lnTo>
                    <a:pt x="387" y="375"/>
                  </a:lnTo>
                  <a:lnTo>
                    <a:pt x="389" y="379"/>
                  </a:lnTo>
                  <a:lnTo>
                    <a:pt x="374" y="366"/>
                  </a:lnTo>
                  <a:lnTo>
                    <a:pt x="357" y="356"/>
                  </a:lnTo>
                  <a:lnTo>
                    <a:pt x="325" y="335"/>
                  </a:lnTo>
                  <a:cubicBezTo>
                    <a:pt x="322" y="334"/>
                    <a:pt x="321" y="331"/>
                    <a:pt x="321" y="328"/>
                  </a:cubicBezTo>
                  <a:lnTo>
                    <a:pt x="321" y="321"/>
                  </a:lnTo>
                  <a:lnTo>
                    <a:pt x="321" y="311"/>
                  </a:lnTo>
                  <a:cubicBezTo>
                    <a:pt x="321" y="308"/>
                    <a:pt x="323" y="305"/>
                    <a:pt x="326" y="304"/>
                  </a:cubicBezTo>
                  <a:lnTo>
                    <a:pt x="334" y="300"/>
                  </a:lnTo>
                  <a:lnTo>
                    <a:pt x="332" y="301"/>
                  </a:lnTo>
                  <a:lnTo>
                    <a:pt x="336" y="298"/>
                  </a:lnTo>
                  <a:lnTo>
                    <a:pt x="334" y="300"/>
                  </a:lnTo>
                  <a:lnTo>
                    <a:pt x="338" y="293"/>
                  </a:lnTo>
                  <a:lnTo>
                    <a:pt x="342" y="305"/>
                  </a:lnTo>
                  <a:lnTo>
                    <a:pt x="309" y="291"/>
                  </a:lnTo>
                  <a:cubicBezTo>
                    <a:pt x="306" y="290"/>
                    <a:pt x="304" y="287"/>
                    <a:pt x="304" y="284"/>
                  </a:cubicBezTo>
                  <a:lnTo>
                    <a:pt x="304" y="277"/>
                  </a:lnTo>
                  <a:lnTo>
                    <a:pt x="305" y="280"/>
                  </a:lnTo>
                  <a:lnTo>
                    <a:pt x="301" y="269"/>
                  </a:lnTo>
                  <a:lnTo>
                    <a:pt x="308" y="274"/>
                  </a:lnTo>
                  <a:lnTo>
                    <a:pt x="300" y="274"/>
                  </a:lnTo>
                  <a:cubicBezTo>
                    <a:pt x="298" y="274"/>
                    <a:pt x="296" y="274"/>
                    <a:pt x="295" y="273"/>
                  </a:cubicBezTo>
                  <a:lnTo>
                    <a:pt x="291" y="269"/>
                  </a:lnTo>
                  <a:lnTo>
                    <a:pt x="296" y="271"/>
                  </a:lnTo>
                  <a:lnTo>
                    <a:pt x="292" y="271"/>
                  </a:lnTo>
                  <a:cubicBezTo>
                    <a:pt x="287" y="271"/>
                    <a:pt x="284" y="267"/>
                    <a:pt x="284" y="263"/>
                  </a:cubicBezTo>
                  <a:lnTo>
                    <a:pt x="284" y="249"/>
                  </a:lnTo>
                  <a:lnTo>
                    <a:pt x="284" y="242"/>
                  </a:lnTo>
                  <a:lnTo>
                    <a:pt x="284" y="239"/>
                  </a:lnTo>
                  <a:lnTo>
                    <a:pt x="292" y="247"/>
                  </a:lnTo>
                  <a:lnTo>
                    <a:pt x="271" y="247"/>
                  </a:lnTo>
                  <a:cubicBezTo>
                    <a:pt x="268" y="247"/>
                    <a:pt x="266" y="245"/>
                    <a:pt x="264" y="243"/>
                  </a:cubicBezTo>
                  <a:lnTo>
                    <a:pt x="252" y="222"/>
                  </a:lnTo>
                  <a:lnTo>
                    <a:pt x="254" y="224"/>
                  </a:lnTo>
                  <a:lnTo>
                    <a:pt x="242" y="214"/>
                  </a:lnTo>
                  <a:lnTo>
                    <a:pt x="244" y="215"/>
                  </a:lnTo>
                  <a:lnTo>
                    <a:pt x="235" y="212"/>
                  </a:lnTo>
                  <a:lnTo>
                    <a:pt x="238" y="212"/>
                  </a:lnTo>
                  <a:lnTo>
                    <a:pt x="234" y="212"/>
                  </a:lnTo>
                  <a:cubicBezTo>
                    <a:pt x="230" y="212"/>
                    <a:pt x="226" y="209"/>
                    <a:pt x="226" y="204"/>
                  </a:cubicBezTo>
                  <a:lnTo>
                    <a:pt x="226" y="191"/>
                  </a:lnTo>
                  <a:lnTo>
                    <a:pt x="226" y="180"/>
                  </a:lnTo>
                  <a:lnTo>
                    <a:pt x="229" y="187"/>
                  </a:lnTo>
                  <a:lnTo>
                    <a:pt x="217" y="176"/>
                  </a:lnTo>
                  <a:lnTo>
                    <a:pt x="218" y="177"/>
                  </a:lnTo>
                  <a:lnTo>
                    <a:pt x="198" y="167"/>
                  </a:lnTo>
                  <a:cubicBezTo>
                    <a:pt x="197" y="166"/>
                    <a:pt x="195" y="165"/>
                    <a:pt x="195" y="164"/>
                  </a:cubicBezTo>
                  <a:lnTo>
                    <a:pt x="190" y="157"/>
                  </a:lnTo>
                  <a:cubicBezTo>
                    <a:pt x="190" y="156"/>
                    <a:pt x="189" y="154"/>
                    <a:pt x="189" y="153"/>
                  </a:cubicBezTo>
                  <a:lnTo>
                    <a:pt x="189" y="143"/>
                  </a:lnTo>
                  <a:lnTo>
                    <a:pt x="189" y="136"/>
                  </a:lnTo>
                  <a:lnTo>
                    <a:pt x="189" y="129"/>
                  </a:lnTo>
                  <a:lnTo>
                    <a:pt x="191" y="134"/>
                  </a:lnTo>
                  <a:lnTo>
                    <a:pt x="179" y="120"/>
                  </a:lnTo>
                  <a:lnTo>
                    <a:pt x="181" y="122"/>
                  </a:lnTo>
                  <a:lnTo>
                    <a:pt x="164" y="112"/>
                  </a:lnTo>
                  <a:cubicBezTo>
                    <a:pt x="161" y="109"/>
                    <a:pt x="160" y="104"/>
                    <a:pt x="162" y="101"/>
                  </a:cubicBezTo>
                  <a:lnTo>
                    <a:pt x="166" y="94"/>
                  </a:lnTo>
                  <a:lnTo>
                    <a:pt x="165" y="95"/>
                  </a:lnTo>
                  <a:lnTo>
                    <a:pt x="169" y="85"/>
                  </a:lnTo>
                  <a:lnTo>
                    <a:pt x="169" y="88"/>
                  </a:lnTo>
                  <a:lnTo>
                    <a:pt x="169" y="81"/>
                  </a:lnTo>
                  <a:lnTo>
                    <a:pt x="177" y="89"/>
                  </a:lnTo>
                  <a:lnTo>
                    <a:pt x="165" y="89"/>
                  </a:lnTo>
                  <a:cubicBezTo>
                    <a:pt x="160" y="89"/>
                    <a:pt x="157" y="85"/>
                    <a:pt x="157" y="81"/>
                  </a:cubicBezTo>
                  <a:lnTo>
                    <a:pt x="157" y="67"/>
                  </a:lnTo>
                  <a:lnTo>
                    <a:pt x="165" y="75"/>
                  </a:lnTo>
                  <a:lnTo>
                    <a:pt x="144" y="75"/>
                  </a:lnTo>
                  <a:lnTo>
                    <a:pt x="149" y="73"/>
                  </a:lnTo>
                  <a:lnTo>
                    <a:pt x="145" y="77"/>
                  </a:lnTo>
                  <a:cubicBezTo>
                    <a:pt x="144" y="77"/>
                    <a:pt x="144" y="77"/>
                    <a:pt x="143" y="78"/>
                  </a:cubicBezTo>
                  <a:lnTo>
                    <a:pt x="135" y="81"/>
                  </a:lnTo>
                  <a:cubicBezTo>
                    <a:pt x="133" y="82"/>
                    <a:pt x="130" y="82"/>
                    <a:pt x="128" y="81"/>
                  </a:cubicBezTo>
                  <a:lnTo>
                    <a:pt x="95" y="64"/>
                  </a:lnTo>
                  <a:lnTo>
                    <a:pt x="107" y="57"/>
                  </a:lnTo>
                  <a:lnTo>
                    <a:pt x="107" y="74"/>
                  </a:lnTo>
                  <a:lnTo>
                    <a:pt x="107" y="81"/>
                  </a:lnTo>
                  <a:cubicBezTo>
                    <a:pt x="107" y="83"/>
                    <a:pt x="106" y="85"/>
                    <a:pt x="104" y="87"/>
                  </a:cubicBezTo>
                  <a:lnTo>
                    <a:pt x="100" y="90"/>
                  </a:lnTo>
                  <a:lnTo>
                    <a:pt x="100" y="79"/>
                  </a:lnTo>
                  <a:lnTo>
                    <a:pt x="117" y="96"/>
                  </a:lnTo>
                  <a:cubicBezTo>
                    <a:pt x="117" y="96"/>
                    <a:pt x="118" y="97"/>
                    <a:pt x="118" y="98"/>
                  </a:cubicBezTo>
                  <a:lnTo>
                    <a:pt x="131" y="122"/>
                  </a:lnTo>
                  <a:cubicBezTo>
                    <a:pt x="131" y="122"/>
                    <a:pt x="131" y="122"/>
                    <a:pt x="131" y="123"/>
                  </a:cubicBezTo>
                  <a:lnTo>
                    <a:pt x="139" y="147"/>
                  </a:lnTo>
                  <a:lnTo>
                    <a:pt x="132" y="141"/>
                  </a:lnTo>
                  <a:lnTo>
                    <a:pt x="152" y="141"/>
                  </a:lnTo>
                  <a:cubicBezTo>
                    <a:pt x="155" y="141"/>
                    <a:pt x="158" y="143"/>
                    <a:pt x="160" y="146"/>
                  </a:cubicBezTo>
                  <a:lnTo>
                    <a:pt x="164" y="157"/>
                  </a:lnTo>
                  <a:cubicBezTo>
                    <a:pt x="164" y="158"/>
                    <a:pt x="164" y="159"/>
                    <a:pt x="164" y="160"/>
                  </a:cubicBezTo>
                  <a:lnTo>
                    <a:pt x="164" y="167"/>
                  </a:lnTo>
                  <a:lnTo>
                    <a:pt x="164" y="180"/>
                  </a:lnTo>
                  <a:lnTo>
                    <a:pt x="164" y="177"/>
                  </a:lnTo>
                  <a:lnTo>
                    <a:pt x="168" y="188"/>
                  </a:lnTo>
                  <a:lnTo>
                    <a:pt x="160" y="183"/>
                  </a:lnTo>
                  <a:lnTo>
                    <a:pt x="177" y="183"/>
                  </a:lnTo>
                  <a:cubicBezTo>
                    <a:pt x="180" y="183"/>
                    <a:pt x="183" y="185"/>
                    <a:pt x="184" y="188"/>
                  </a:cubicBezTo>
                  <a:lnTo>
                    <a:pt x="196" y="222"/>
                  </a:lnTo>
                  <a:lnTo>
                    <a:pt x="209" y="249"/>
                  </a:lnTo>
                  <a:lnTo>
                    <a:pt x="201" y="245"/>
                  </a:lnTo>
                  <a:lnTo>
                    <a:pt x="214" y="245"/>
                  </a:lnTo>
                  <a:cubicBezTo>
                    <a:pt x="218" y="245"/>
                    <a:pt x="222" y="248"/>
                    <a:pt x="222" y="253"/>
                  </a:cubicBezTo>
                  <a:lnTo>
                    <a:pt x="222" y="263"/>
                  </a:lnTo>
                  <a:lnTo>
                    <a:pt x="222" y="270"/>
                  </a:lnTo>
                  <a:lnTo>
                    <a:pt x="222" y="273"/>
                  </a:lnTo>
                  <a:lnTo>
                    <a:pt x="222" y="280"/>
                  </a:lnTo>
                  <a:lnTo>
                    <a:pt x="216" y="272"/>
                  </a:lnTo>
                  <a:lnTo>
                    <a:pt x="228" y="276"/>
                  </a:lnTo>
                  <a:lnTo>
                    <a:pt x="226" y="276"/>
                  </a:lnTo>
                  <a:lnTo>
                    <a:pt x="234" y="276"/>
                  </a:lnTo>
                  <a:cubicBezTo>
                    <a:pt x="238" y="276"/>
                    <a:pt x="241" y="278"/>
                    <a:pt x="242" y="281"/>
                  </a:cubicBezTo>
                  <a:lnTo>
                    <a:pt x="250" y="306"/>
                  </a:lnTo>
                  <a:lnTo>
                    <a:pt x="254" y="326"/>
                  </a:lnTo>
                  <a:lnTo>
                    <a:pt x="267" y="371"/>
                  </a:lnTo>
                  <a:lnTo>
                    <a:pt x="259" y="365"/>
                  </a:lnTo>
                  <a:lnTo>
                    <a:pt x="271" y="365"/>
                  </a:lnTo>
                  <a:cubicBezTo>
                    <a:pt x="276" y="365"/>
                    <a:pt x="279" y="369"/>
                    <a:pt x="279" y="373"/>
                  </a:cubicBezTo>
                  <a:lnTo>
                    <a:pt x="279" y="380"/>
                  </a:lnTo>
                  <a:cubicBezTo>
                    <a:pt x="279" y="382"/>
                    <a:pt x="278" y="384"/>
                    <a:pt x="276" y="386"/>
                  </a:cubicBezTo>
                  <a:lnTo>
                    <a:pt x="272" y="389"/>
                  </a:lnTo>
                  <a:lnTo>
                    <a:pt x="275" y="383"/>
                  </a:lnTo>
                  <a:lnTo>
                    <a:pt x="275" y="394"/>
                  </a:lnTo>
                  <a:lnTo>
                    <a:pt x="267" y="386"/>
                  </a:lnTo>
                  <a:lnTo>
                    <a:pt x="271" y="386"/>
                  </a:lnTo>
                  <a:cubicBezTo>
                    <a:pt x="272" y="386"/>
                    <a:pt x="273" y="386"/>
                    <a:pt x="274" y="386"/>
                  </a:cubicBezTo>
                  <a:lnTo>
                    <a:pt x="291" y="393"/>
                  </a:lnTo>
                  <a:cubicBezTo>
                    <a:pt x="294" y="394"/>
                    <a:pt x="296" y="397"/>
                    <a:pt x="296" y="400"/>
                  </a:cubicBezTo>
                  <a:lnTo>
                    <a:pt x="296" y="404"/>
                  </a:lnTo>
                  <a:lnTo>
                    <a:pt x="293" y="398"/>
                  </a:lnTo>
                  <a:lnTo>
                    <a:pt x="297" y="401"/>
                  </a:lnTo>
                  <a:cubicBezTo>
                    <a:pt x="299" y="403"/>
                    <a:pt x="300" y="405"/>
                    <a:pt x="300" y="407"/>
                  </a:cubicBezTo>
                  <a:lnTo>
                    <a:pt x="300" y="414"/>
                  </a:lnTo>
                  <a:lnTo>
                    <a:pt x="296" y="407"/>
                  </a:lnTo>
                  <a:lnTo>
                    <a:pt x="308" y="414"/>
                  </a:lnTo>
                  <a:cubicBezTo>
                    <a:pt x="309" y="415"/>
                    <a:pt x="310" y="415"/>
                    <a:pt x="310" y="416"/>
                  </a:cubicBezTo>
                  <a:lnTo>
                    <a:pt x="319" y="426"/>
                  </a:lnTo>
                  <a:cubicBezTo>
                    <a:pt x="320" y="428"/>
                    <a:pt x="320" y="430"/>
                    <a:pt x="320" y="431"/>
                  </a:cubicBezTo>
                  <a:lnTo>
                    <a:pt x="320" y="442"/>
                  </a:lnTo>
                  <a:lnTo>
                    <a:pt x="320" y="449"/>
                  </a:lnTo>
                  <a:cubicBezTo>
                    <a:pt x="320" y="452"/>
                    <a:pt x="318" y="455"/>
                    <a:pt x="315" y="456"/>
                  </a:cubicBezTo>
                  <a:lnTo>
                    <a:pt x="307" y="459"/>
                  </a:lnTo>
                  <a:lnTo>
                    <a:pt x="312" y="452"/>
                  </a:lnTo>
                  <a:lnTo>
                    <a:pt x="312" y="462"/>
                  </a:lnTo>
                  <a:cubicBezTo>
                    <a:pt x="312" y="466"/>
                    <a:pt x="310" y="469"/>
                    <a:pt x="307" y="470"/>
                  </a:cubicBezTo>
                  <a:cubicBezTo>
                    <a:pt x="303" y="471"/>
                    <a:pt x="300" y="470"/>
                    <a:pt x="298" y="467"/>
                  </a:cubicBezTo>
                  <a:lnTo>
                    <a:pt x="285" y="450"/>
                  </a:lnTo>
                  <a:lnTo>
                    <a:pt x="287" y="452"/>
                  </a:lnTo>
                  <a:lnTo>
                    <a:pt x="262" y="434"/>
                  </a:lnTo>
                  <a:lnTo>
                    <a:pt x="242" y="417"/>
                  </a:lnTo>
                  <a:cubicBezTo>
                    <a:pt x="241" y="417"/>
                    <a:pt x="241" y="416"/>
                    <a:pt x="240" y="416"/>
                  </a:cubicBezTo>
                  <a:lnTo>
                    <a:pt x="232" y="405"/>
                  </a:lnTo>
                  <a:cubicBezTo>
                    <a:pt x="231" y="404"/>
                    <a:pt x="230" y="402"/>
                    <a:pt x="230" y="400"/>
                  </a:cubicBezTo>
                  <a:lnTo>
                    <a:pt x="230" y="387"/>
                  </a:lnTo>
                  <a:lnTo>
                    <a:pt x="236" y="394"/>
                  </a:lnTo>
                  <a:lnTo>
                    <a:pt x="224" y="391"/>
                  </a:lnTo>
                  <a:cubicBezTo>
                    <a:pt x="223" y="391"/>
                    <a:pt x="223" y="391"/>
                    <a:pt x="222" y="390"/>
                  </a:cubicBezTo>
                  <a:lnTo>
                    <a:pt x="210" y="383"/>
                  </a:lnTo>
                  <a:cubicBezTo>
                    <a:pt x="208" y="382"/>
                    <a:pt x="207" y="380"/>
                    <a:pt x="206" y="378"/>
                  </a:cubicBezTo>
                  <a:lnTo>
                    <a:pt x="202" y="361"/>
                  </a:lnTo>
                  <a:cubicBezTo>
                    <a:pt x="202" y="360"/>
                    <a:pt x="202" y="360"/>
                    <a:pt x="202" y="359"/>
                  </a:cubicBezTo>
                  <a:lnTo>
                    <a:pt x="202" y="345"/>
                  </a:lnTo>
                  <a:lnTo>
                    <a:pt x="202" y="328"/>
                  </a:lnTo>
                  <a:lnTo>
                    <a:pt x="202" y="330"/>
                  </a:lnTo>
                  <a:lnTo>
                    <a:pt x="198" y="313"/>
                  </a:lnTo>
                  <a:lnTo>
                    <a:pt x="206" y="319"/>
                  </a:lnTo>
                  <a:lnTo>
                    <a:pt x="197" y="319"/>
                  </a:lnTo>
                  <a:cubicBezTo>
                    <a:pt x="195" y="319"/>
                    <a:pt x="192" y="318"/>
                    <a:pt x="191" y="316"/>
                  </a:cubicBezTo>
                  <a:lnTo>
                    <a:pt x="179" y="299"/>
                  </a:lnTo>
                  <a:lnTo>
                    <a:pt x="183" y="302"/>
                  </a:lnTo>
                  <a:lnTo>
                    <a:pt x="171" y="298"/>
                  </a:lnTo>
                  <a:cubicBezTo>
                    <a:pt x="169" y="298"/>
                    <a:pt x="168" y="297"/>
                    <a:pt x="168" y="297"/>
                  </a:cubicBezTo>
                  <a:lnTo>
                    <a:pt x="159" y="290"/>
                  </a:lnTo>
                  <a:lnTo>
                    <a:pt x="165" y="292"/>
                  </a:lnTo>
                  <a:lnTo>
                    <a:pt x="156" y="292"/>
                  </a:lnTo>
                  <a:cubicBezTo>
                    <a:pt x="156" y="292"/>
                    <a:pt x="155" y="291"/>
                    <a:pt x="154" y="291"/>
                  </a:cubicBezTo>
                  <a:lnTo>
                    <a:pt x="142" y="288"/>
                  </a:lnTo>
                  <a:cubicBezTo>
                    <a:pt x="138" y="287"/>
                    <a:pt x="136" y="284"/>
                    <a:pt x="136" y="280"/>
                  </a:cubicBezTo>
                  <a:lnTo>
                    <a:pt x="136" y="270"/>
                  </a:lnTo>
                  <a:lnTo>
                    <a:pt x="140" y="277"/>
                  </a:lnTo>
                  <a:lnTo>
                    <a:pt x="91" y="253"/>
                  </a:lnTo>
                  <a:cubicBezTo>
                    <a:pt x="88" y="251"/>
                    <a:pt x="86" y="248"/>
                    <a:pt x="87" y="245"/>
                  </a:cubicBezTo>
                  <a:cubicBezTo>
                    <a:pt x="87" y="242"/>
                    <a:pt x="89" y="239"/>
                    <a:pt x="93" y="238"/>
                  </a:cubicBezTo>
                  <a:lnTo>
                    <a:pt x="130" y="228"/>
                  </a:lnTo>
                  <a:lnTo>
                    <a:pt x="124" y="235"/>
                  </a:lnTo>
                  <a:lnTo>
                    <a:pt x="124" y="187"/>
                  </a:lnTo>
                  <a:lnTo>
                    <a:pt x="124" y="190"/>
                  </a:lnTo>
                  <a:lnTo>
                    <a:pt x="116" y="166"/>
                  </a:lnTo>
                  <a:cubicBezTo>
                    <a:pt x="116" y="165"/>
                    <a:pt x="115" y="164"/>
                    <a:pt x="115" y="163"/>
                  </a:cubicBezTo>
                  <a:lnTo>
                    <a:pt x="115" y="156"/>
                  </a:lnTo>
                  <a:lnTo>
                    <a:pt x="120" y="163"/>
                  </a:lnTo>
                  <a:lnTo>
                    <a:pt x="107" y="156"/>
                  </a:lnTo>
                  <a:cubicBezTo>
                    <a:pt x="107" y="156"/>
                    <a:pt x="106" y="156"/>
                    <a:pt x="106" y="156"/>
                  </a:cubicBezTo>
                  <a:lnTo>
                    <a:pt x="98" y="149"/>
                  </a:lnTo>
                  <a:lnTo>
                    <a:pt x="103" y="151"/>
                  </a:lnTo>
                  <a:lnTo>
                    <a:pt x="95" y="151"/>
                  </a:lnTo>
                  <a:cubicBezTo>
                    <a:pt x="93" y="151"/>
                    <a:pt x="92" y="150"/>
                    <a:pt x="91" y="149"/>
                  </a:cubicBezTo>
                  <a:lnTo>
                    <a:pt x="62" y="132"/>
                  </a:lnTo>
                  <a:cubicBezTo>
                    <a:pt x="61" y="132"/>
                    <a:pt x="61" y="131"/>
                    <a:pt x="60" y="131"/>
                  </a:cubicBezTo>
                  <a:lnTo>
                    <a:pt x="48" y="117"/>
                  </a:lnTo>
                  <a:lnTo>
                    <a:pt x="49" y="118"/>
                  </a:lnTo>
                  <a:lnTo>
                    <a:pt x="36" y="107"/>
                  </a:lnTo>
                  <a:cubicBezTo>
                    <a:pt x="35" y="106"/>
                    <a:pt x="34" y="105"/>
                    <a:pt x="34" y="104"/>
                  </a:cubicBezTo>
                  <a:lnTo>
                    <a:pt x="30" y="90"/>
                  </a:lnTo>
                  <a:cubicBezTo>
                    <a:pt x="29" y="89"/>
                    <a:pt x="29" y="88"/>
                    <a:pt x="29" y="88"/>
                  </a:cubicBezTo>
                  <a:lnTo>
                    <a:pt x="29" y="77"/>
                  </a:lnTo>
                  <a:lnTo>
                    <a:pt x="29" y="67"/>
                  </a:lnTo>
                  <a:lnTo>
                    <a:pt x="30" y="69"/>
                  </a:lnTo>
                  <a:lnTo>
                    <a:pt x="25" y="55"/>
                  </a:lnTo>
                  <a:lnTo>
                    <a:pt x="33" y="61"/>
                  </a:lnTo>
                  <a:lnTo>
                    <a:pt x="21" y="61"/>
                  </a:lnTo>
                  <a:cubicBezTo>
                    <a:pt x="19" y="61"/>
                    <a:pt x="16" y="60"/>
                    <a:pt x="15" y="59"/>
                  </a:cubicBezTo>
                  <a:lnTo>
                    <a:pt x="3" y="45"/>
                  </a:lnTo>
                  <a:cubicBezTo>
                    <a:pt x="1" y="43"/>
                    <a:pt x="0" y="41"/>
                    <a:pt x="0" y="39"/>
                  </a:cubicBezTo>
                  <a:lnTo>
                    <a:pt x="0" y="26"/>
                  </a:lnTo>
                  <a:lnTo>
                    <a:pt x="0" y="15"/>
                  </a:lnTo>
                  <a:cubicBezTo>
                    <a:pt x="0" y="11"/>
                    <a:pt x="4" y="8"/>
                    <a:pt x="8" y="7"/>
                  </a:cubicBezTo>
                  <a:lnTo>
                    <a:pt x="119" y="0"/>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53" name="Freeform 29"/>
            <p:cNvSpPr>
              <a:spLocks/>
            </p:cNvSpPr>
            <p:nvPr/>
          </p:nvSpPr>
          <p:spPr bwMode="auto">
            <a:xfrm>
              <a:off x="1806" y="2260"/>
              <a:ext cx="39" cy="19"/>
            </a:xfrm>
            <a:custGeom>
              <a:avLst/>
              <a:gdLst/>
              <a:ahLst/>
              <a:cxnLst>
                <a:cxn ang="0">
                  <a:pos x="7" y="0"/>
                </a:cxn>
                <a:cxn ang="0">
                  <a:pos x="7" y="0"/>
                </a:cxn>
                <a:cxn ang="0">
                  <a:pos x="0" y="9"/>
                </a:cxn>
                <a:cxn ang="0">
                  <a:pos x="11" y="12"/>
                </a:cxn>
                <a:cxn ang="0">
                  <a:pos x="21" y="18"/>
                </a:cxn>
                <a:cxn ang="0">
                  <a:pos x="21" y="19"/>
                </a:cxn>
                <a:cxn ang="0">
                  <a:pos x="26" y="19"/>
                </a:cxn>
                <a:cxn ang="0">
                  <a:pos x="31" y="19"/>
                </a:cxn>
                <a:cxn ang="0">
                  <a:pos x="37" y="14"/>
                </a:cxn>
                <a:cxn ang="0">
                  <a:pos x="39" y="11"/>
                </a:cxn>
                <a:cxn ang="0">
                  <a:pos x="39" y="9"/>
                </a:cxn>
                <a:cxn ang="0">
                  <a:pos x="37" y="9"/>
                </a:cxn>
                <a:cxn ang="0">
                  <a:pos x="34" y="9"/>
                </a:cxn>
                <a:cxn ang="0">
                  <a:pos x="34" y="4"/>
                </a:cxn>
                <a:cxn ang="0">
                  <a:pos x="26" y="0"/>
                </a:cxn>
                <a:cxn ang="0">
                  <a:pos x="21" y="0"/>
                </a:cxn>
                <a:cxn ang="0">
                  <a:pos x="7" y="0"/>
                </a:cxn>
              </a:cxnLst>
              <a:rect l="0" t="0" r="r" b="b"/>
              <a:pathLst>
                <a:path w="39" h="19">
                  <a:moveTo>
                    <a:pt x="7" y="0"/>
                  </a:moveTo>
                  <a:lnTo>
                    <a:pt x="7" y="0"/>
                  </a:lnTo>
                  <a:lnTo>
                    <a:pt x="0" y="9"/>
                  </a:lnTo>
                  <a:lnTo>
                    <a:pt x="11" y="12"/>
                  </a:lnTo>
                  <a:lnTo>
                    <a:pt x="21" y="18"/>
                  </a:lnTo>
                  <a:lnTo>
                    <a:pt x="21" y="19"/>
                  </a:lnTo>
                  <a:lnTo>
                    <a:pt x="26" y="19"/>
                  </a:lnTo>
                  <a:lnTo>
                    <a:pt x="31" y="19"/>
                  </a:lnTo>
                  <a:lnTo>
                    <a:pt x="37" y="14"/>
                  </a:lnTo>
                  <a:lnTo>
                    <a:pt x="39" y="11"/>
                  </a:lnTo>
                  <a:lnTo>
                    <a:pt x="39" y="9"/>
                  </a:lnTo>
                  <a:lnTo>
                    <a:pt x="37" y="9"/>
                  </a:lnTo>
                  <a:lnTo>
                    <a:pt x="34" y="9"/>
                  </a:lnTo>
                  <a:lnTo>
                    <a:pt x="34" y="4"/>
                  </a:lnTo>
                  <a:lnTo>
                    <a:pt x="26" y="0"/>
                  </a:lnTo>
                  <a:lnTo>
                    <a:pt x="21" y="0"/>
                  </a:lnTo>
                  <a:lnTo>
                    <a:pt x="7" y="0"/>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54" name="Freeform 30"/>
            <p:cNvSpPr>
              <a:spLocks noEditPoints="1"/>
            </p:cNvSpPr>
            <p:nvPr/>
          </p:nvSpPr>
          <p:spPr bwMode="auto">
            <a:xfrm>
              <a:off x="1803" y="2257"/>
              <a:ext cx="45" cy="25"/>
            </a:xfrm>
            <a:custGeom>
              <a:avLst/>
              <a:gdLst/>
              <a:ahLst/>
              <a:cxnLst>
                <a:cxn ang="0">
                  <a:pos x="25" y="16"/>
                </a:cxn>
                <a:cxn ang="0">
                  <a:pos x="32" y="13"/>
                </a:cxn>
                <a:cxn ang="0">
                  <a:pos x="15" y="35"/>
                </a:cxn>
                <a:cxn ang="0">
                  <a:pos x="11" y="23"/>
                </a:cxn>
                <a:cxn ang="0">
                  <a:pos x="36" y="31"/>
                </a:cxn>
                <a:cxn ang="0">
                  <a:pos x="37" y="32"/>
                </a:cxn>
                <a:cxn ang="0">
                  <a:pos x="62" y="45"/>
                </a:cxn>
                <a:cxn ang="0">
                  <a:pos x="67" y="52"/>
                </a:cxn>
                <a:cxn ang="0">
                  <a:pos x="67" y="56"/>
                </a:cxn>
                <a:cxn ang="0">
                  <a:pos x="59" y="48"/>
                </a:cxn>
                <a:cxn ang="0">
                  <a:pos x="71" y="48"/>
                </a:cxn>
                <a:cxn ang="0">
                  <a:pos x="84" y="48"/>
                </a:cxn>
                <a:cxn ang="0">
                  <a:pos x="79" y="50"/>
                </a:cxn>
                <a:cxn ang="0">
                  <a:pos x="95" y="37"/>
                </a:cxn>
                <a:cxn ang="0">
                  <a:pos x="93" y="40"/>
                </a:cxn>
                <a:cxn ang="0">
                  <a:pos x="97" y="31"/>
                </a:cxn>
                <a:cxn ang="0">
                  <a:pos x="96" y="35"/>
                </a:cxn>
                <a:cxn ang="0">
                  <a:pos x="96" y="30"/>
                </a:cxn>
                <a:cxn ang="0">
                  <a:pos x="104" y="38"/>
                </a:cxn>
                <a:cxn ang="0">
                  <a:pos x="100" y="38"/>
                </a:cxn>
                <a:cxn ang="0">
                  <a:pos x="92" y="38"/>
                </a:cxn>
                <a:cxn ang="0">
                  <a:pos x="84" y="30"/>
                </a:cxn>
                <a:cxn ang="0">
                  <a:pos x="84" y="17"/>
                </a:cxn>
                <a:cxn ang="0">
                  <a:pos x="89" y="25"/>
                </a:cxn>
                <a:cxn ang="0">
                  <a:pos x="68" y="16"/>
                </a:cxn>
                <a:cxn ang="0">
                  <a:pos x="71" y="16"/>
                </a:cxn>
                <a:cxn ang="0">
                  <a:pos x="59" y="16"/>
                </a:cxn>
                <a:cxn ang="0">
                  <a:pos x="25" y="16"/>
                </a:cxn>
                <a:cxn ang="0">
                  <a:pos x="59" y="0"/>
                </a:cxn>
                <a:cxn ang="0">
                  <a:pos x="71" y="0"/>
                </a:cxn>
                <a:cxn ang="0">
                  <a:pos x="74" y="1"/>
                </a:cxn>
                <a:cxn ang="0">
                  <a:pos x="95" y="10"/>
                </a:cxn>
                <a:cxn ang="0">
                  <a:pos x="100" y="17"/>
                </a:cxn>
                <a:cxn ang="0">
                  <a:pos x="100" y="30"/>
                </a:cxn>
                <a:cxn ang="0">
                  <a:pos x="92" y="22"/>
                </a:cxn>
                <a:cxn ang="0">
                  <a:pos x="100" y="22"/>
                </a:cxn>
                <a:cxn ang="0">
                  <a:pos x="104" y="22"/>
                </a:cxn>
                <a:cxn ang="0">
                  <a:pos x="112" y="30"/>
                </a:cxn>
                <a:cxn ang="0">
                  <a:pos x="112" y="35"/>
                </a:cxn>
                <a:cxn ang="0">
                  <a:pos x="112" y="38"/>
                </a:cxn>
                <a:cxn ang="0">
                  <a:pos x="108" y="47"/>
                </a:cxn>
                <a:cxn ang="0">
                  <a:pos x="105" y="50"/>
                </a:cxn>
                <a:cxn ang="0">
                  <a:pos x="89" y="63"/>
                </a:cxn>
                <a:cxn ang="0">
                  <a:pos x="84" y="64"/>
                </a:cxn>
                <a:cxn ang="0">
                  <a:pos x="71" y="64"/>
                </a:cxn>
                <a:cxn ang="0">
                  <a:pos x="59" y="64"/>
                </a:cxn>
                <a:cxn ang="0">
                  <a:pos x="51" y="56"/>
                </a:cxn>
                <a:cxn ang="0">
                  <a:pos x="51" y="52"/>
                </a:cxn>
                <a:cxn ang="0">
                  <a:pos x="55" y="59"/>
                </a:cxn>
                <a:cxn ang="0">
                  <a:pos x="30" y="46"/>
                </a:cxn>
                <a:cxn ang="0">
                  <a:pos x="31" y="47"/>
                </a:cxn>
                <a:cxn ang="0">
                  <a:pos x="6" y="38"/>
                </a:cxn>
                <a:cxn ang="0">
                  <a:pos x="1" y="33"/>
                </a:cxn>
                <a:cxn ang="0">
                  <a:pos x="2" y="25"/>
                </a:cxn>
                <a:cxn ang="0">
                  <a:pos x="19" y="4"/>
                </a:cxn>
                <a:cxn ang="0">
                  <a:pos x="25" y="0"/>
                </a:cxn>
                <a:cxn ang="0">
                  <a:pos x="59" y="0"/>
                </a:cxn>
              </a:cxnLst>
              <a:rect l="0" t="0" r="r" b="b"/>
              <a:pathLst>
                <a:path w="112" h="64">
                  <a:moveTo>
                    <a:pt x="25" y="16"/>
                  </a:moveTo>
                  <a:lnTo>
                    <a:pt x="32" y="13"/>
                  </a:lnTo>
                  <a:lnTo>
                    <a:pt x="15" y="35"/>
                  </a:lnTo>
                  <a:lnTo>
                    <a:pt x="11" y="23"/>
                  </a:lnTo>
                  <a:lnTo>
                    <a:pt x="36" y="31"/>
                  </a:lnTo>
                  <a:cubicBezTo>
                    <a:pt x="37" y="32"/>
                    <a:pt x="37" y="32"/>
                    <a:pt x="37" y="32"/>
                  </a:cubicBezTo>
                  <a:lnTo>
                    <a:pt x="62" y="45"/>
                  </a:lnTo>
                  <a:cubicBezTo>
                    <a:pt x="65" y="46"/>
                    <a:pt x="67" y="49"/>
                    <a:pt x="67" y="52"/>
                  </a:cubicBezTo>
                  <a:lnTo>
                    <a:pt x="67" y="56"/>
                  </a:lnTo>
                  <a:lnTo>
                    <a:pt x="59" y="48"/>
                  </a:lnTo>
                  <a:lnTo>
                    <a:pt x="71" y="48"/>
                  </a:lnTo>
                  <a:lnTo>
                    <a:pt x="84" y="48"/>
                  </a:lnTo>
                  <a:lnTo>
                    <a:pt x="79" y="50"/>
                  </a:lnTo>
                  <a:lnTo>
                    <a:pt x="95" y="37"/>
                  </a:lnTo>
                  <a:lnTo>
                    <a:pt x="93" y="40"/>
                  </a:lnTo>
                  <a:lnTo>
                    <a:pt x="97" y="31"/>
                  </a:lnTo>
                  <a:lnTo>
                    <a:pt x="96" y="35"/>
                  </a:lnTo>
                  <a:lnTo>
                    <a:pt x="96" y="30"/>
                  </a:lnTo>
                  <a:lnTo>
                    <a:pt x="104" y="38"/>
                  </a:lnTo>
                  <a:lnTo>
                    <a:pt x="100" y="38"/>
                  </a:lnTo>
                  <a:lnTo>
                    <a:pt x="92" y="38"/>
                  </a:lnTo>
                  <a:cubicBezTo>
                    <a:pt x="88" y="38"/>
                    <a:pt x="84" y="35"/>
                    <a:pt x="84" y="30"/>
                  </a:cubicBezTo>
                  <a:lnTo>
                    <a:pt x="84" y="17"/>
                  </a:lnTo>
                  <a:lnTo>
                    <a:pt x="89" y="25"/>
                  </a:lnTo>
                  <a:lnTo>
                    <a:pt x="68" y="16"/>
                  </a:lnTo>
                  <a:lnTo>
                    <a:pt x="71" y="16"/>
                  </a:lnTo>
                  <a:lnTo>
                    <a:pt x="59" y="16"/>
                  </a:lnTo>
                  <a:lnTo>
                    <a:pt x="25" y="16"/>
                  </a:lnTo>
                  <a:close/>
                  <a:moveTo>
                    <a:pt x="59" y="0"/>
                  </a:moveTo>
                  <a:lnTo>
                    <a:pt x="71" y="0"/>
                  </a:lnTo>
                  <a:cubicBezTo>
                    <a:pt x="72" y="0"/>
                    <a:pt x="73" y="1"/>
                    <a:pt x="74" y="1"/>
                  </a:cubicBezTo>
                  <a:lnTo>
                    <a:pt x="95" y="10"/>
                  </a:lnTo>
                  <a:cubicBezTo>
                    <a:pt x="98" y="11"/>
                    <a:pt x="100" y="14"/>
                    <a:pt x="100" y="17"/>
                  </a:cubicBezTo>
                  <a:lnTo>
                    <a:pt x="100" y="30"/>
                  </a:lnTo>
                  <a:lnTo>
                    <a:pt x="92" y="22"/>
                  </a:lnTo>
                  <a:lnTo>
                    <a:pt x="100" y="22"/>
                  </a:lnTo>
                  <a:lnTo>
                    <a:pt x="104" y="22"/>
                  </a:lnTo>
                  <a:cubicBezTo>
                    <a:pt x="109" y="22"/>
                    <a:pt x="112" y="26"/>
                    <a:pt x="112" y="30"/>
                  </a:cubicBezTo>
                  <a:lnTo>
                    <a:pt x="112" y="35"/>
                  </a:lnTo>
                  <a:cubicBezTo>
                    <a:pt x="112" y="36"/>
                    <a:pt x="112" y="37"/>
                    <a:pt x="112" y="38"/>
                  </a:cubicBezTo>
                  <a:lnTo>
                    <a:pt x="108" y="47"/>
                  </a:lnTo>
                  <a:cubicBezTo>
                    <a:pt x="107" y="48"/>
                    <a:pt x="106" y="49"/>
                    <a:pt x="105" y="50"/>
                  </a:cubicBezTo>
                  <a:lnTo>
                    <a:pt x="89" y="63"/>
                  </a:lnTo>
                  <a:cubicBezTo>
                    <a:pt x="87" y="64"/>
                    <a:pt x="85" y="64"/>
                    <a:pt x="84" y="64"/>
                  </a:cubicBezTo>
                  <a:lnTo>
                    <a:pt x="71" y="64"/>
                  </a:lnTo>
                  <a:lnTo>
                    <a:pt x="59" y="64"/>
                  </a:lnTo>
                  <a:cubicBezTo>
                    <a:pt x="54" y="64"/>
                    <a:pt x="51" y="61"/>
                    <a:pt x="51" y="56"/>
                  </a:cubicBezTo>
                  <a:lnTo>
                    <a:pt x="51" y="52"/>
                  </a:lnTo>
                  <a:lnTo>
                    <a:pt x="55" y="59"/>
                  </a:lnTo>
                  <a:lnTo>
                    <a:pt x="30" y="46"/>
                  </a:lnTo>
                  <a:lnTo>
                    <a:pt x="31" y="47"/>
                  </a:lnTo>
                  <a:lnTo>
                    <a:pt x="6" y="38"/>
                  </a:lnTo>
                  <a:cubicBezTo>
                    <a:pt x="3" y="37"/>
                    <a:pt x="2" y="35"/>
                    <a:pt x="1" y="33"/>
                  </a:cubicBezTo>
                  <a:cubicBezTo>
                    <a:pt x="0" y="30"/>
                    <a:pt x="1" y="27"/>
                    <a:pt x="2" y="25"/>
                  </a:cubicBezTo>
                  <a:lnTo>
                    <a:pt x="19" y="4"/>
                  </a:lnTo>
                  <a:cubicBezTo>
                    <a:pt x="20" y="2"/>
                    <a:pt x="23" y="0"/>
                    <a:pt x="25" y="0"/>
                  </a:cubicBezTo>
                  <a:lnTo>
                    <a:pt x="59" y="0"/>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55" name="Freeform 31"/>
            <p:cNvSpPr>
              <a:spLocks/>
            </p:cNvSpPr>
            <p:nvPr/>
          </p:nvSpPr>
          <p:spPr bwMode="auto">
            <a:xfrm>
              <a:off x="1627" y="2305"/>
              <a:ext cx="109" cy="51"/>
            </a:xfrm>
            <a:custGeom>
              <a:avLst/>
              <a:gdLst/>
              <a:ahLst/>
              <a:cxnLst>
                <a:cxn ang="0">
                  <a:pos x="109" y="18"/>
                </a:cxn>
                <a:cxn ang="0">
                  <a:pos x="109" y="18"/>
                </a:cxn>
                <a:cxn ang="0">
                  <a:pos x="95" y="15"/>
                </a:cxn>
                <a:cxn ang="0">
                  <a:pos x="94" y="10"/>
                </a:cxn>
                <a:cxn ang="0">
                  <a:pos x="92" y="5"/>
                </a:cxn>
                <a:cxn ang="0">
                  <a:pos x="78" y="3"/>
                </a:cxn>
                <a:cxn ang="0">
                  <a:pos x="66" y="0"/>
                </a:cxn>
                <a:cxn ang="0">
                  <a:pos x="61" y="3"/>
                </a:cxn>
                <a:cxn ang="0">
                  <a:pos x="54" y="4"/>
                </a:cxn>
                <a:cxn ang="0">
                  <a:pos x="47" y="7"/>
                </a:cxn>
                <a:cxn ang="0">
                  <a:pos x="33" y="7"/>
                </a:cxn>
                <a:cxn ang="0">
                  <a:pos x="19" y="7"/>
                </a:cxn>
                <a:cxn ang="0">
                  <a:pos x="19" y="8"/>
                </a:cxn>
                <a:cxn ang="0">
                  <a:pos x="16" y="8"/>
                </a:cxn>
                <a:cxn ang="0">
                  <a:pos x="13" y="10"/>
                </a:cxn>
                <a:cxn ang="0">
                  <a:pos x="7" y="11"/>
                </a:cxn>
                <a:cxn ang="0">
                  <a:pos x="5" y="15"/>
                </a:cxn>
                <a:cxn ang="0">
                  <a:pos x="2" y="21"/>
                </a:cxn>
                <a:cxn ang="0">
                  <a:pos x="0" y="25"/>
                </a:cxn>
                <a:cxn ang="0">
                  <a:pos x="9" y="26"/>
                </a:cxn>
                <a:cxn ang="0">
                  <a:pos x="19" y="29"/>
                </a:cxn>
                <a:cxn ang="0">
                  <a:pos x="23" y="32"/>
                </a:cxn>
                <a:cxn ang="0">
                  <a:pos x="26" y="32"/>
                </a:cxn>
                <a:cxn ang="0">
                  <a:pos x="35" y="33"/>
                </a:cxn>
                <a:cxn ang="0">
                  <a:pos x="35" y="36"/>
                </a:cxn>
                <a:cxn ang="0">
                  <a:pos x="35" y="44"/>
                </a:cxn>
                <a:cxn ang="0">
                  <a:pos x="38" y="44"/>
                </a:cxn>
                <a:cxn ang="0">
                  <a:pos x="38" y="51"/>
                </a:cxn>
                <a:cxn ang="0">
                  <a:pos x="42" y="51"/>
                </a:cxn>
                <a:cxn ang="0">
                  <a:pos x="43" y="49"/>
                </a:cxn>
                <a:cxn ang="0">
                  <a:pos x="47" y="44"/>
                </a:cxn>
                <a:cxn ang="0">
                  <a:pos x="47" y="40"/>
                </a:cxn>
                <a:cxn ang="0">
                  <a:pos x="43" y="36"/>
                </a:cxn>
                <a:cxn ang="0">
                  <a:pos x="57" y="31"/>
                </a:cxn>
                <a:cxn ang="0">
                  <a:pos x="64" y="31"/>
                </a:cxn>
                <a:cxn ang="0">
                  <a:pos x="68" y="32"/>
                </a:cxn>
                <a:cxn ang="0">
                  <a:pos x="69" y="33"/>
                </a:cxn>
                <a:cxn ang="0">
                  <a:pos x="71" y="33"/>
                </a:cxn>
                <a:cxn ang="0">
                  <a:pos x="78" y="32"/>
                </a:cxn>
                <a:cxn ang="0">
                  <a:pos x="83" y="31"/>
                </a:cxn>
                <a:cxn ang="0">
                  <a:pos x="87" y="29"/>
                </a:cxn>
                <a:cxn ang="0">
                  <a:pos x="90" y="29"/>
                </a:cxn>
                <a:cxn ang="0">
                  <a:pos x="90" y="26"/>
                </a:cxn>
                <a:cxn ang="0">
                  <a:pos x="92" y="25"/>
                </a:cxn>
                <a:cxn ang="0">
                  <a:pos x="95" y="22"/>
                </a:cxn>
                <a:cxn ang="0">
                  <a:pos x="109" y="21"/>
                </a:cxn>
                <a:cxn ang="0">
                  <a:pos x="109" y="18"/>
                </a:cxn>
              </a:cxnLst>
              <a:rect l="0" t="0" r="r" b="b"/>
              <a:pathLst>
                <a:path w="109" h="51">
                  <a:moveTo>
                    <a:pt x="109" y="18"/>
                  </a:moveTo>
                  <a:lnTo>
                    <a:pt x="109" y="18"/>
                  </a:lnTo>
                  <a:lnTo>
                    <a:pt x="95" y="15"/>
                  </a:lnTo>
                  <a:lnTo>
                    <a:pt x="94" y="10"/>
                  </a:lnTo>
                  <a:lnTo>
                    <a:pt x="92" y="5"/>
                  </a:lnTo>
                  <a:lnTo>
                    <a:pt x="78" y="3"/>
                  </a:lnTo>
                  <a:lnTo>
                    <a:pt x="66" y="0"/>
                  </a:lnTo>
                  <a:lnTo>
                    <a:pt x="61" y="3"/>
                  </a:lnTo>
                  <a:lnTo>
                    <a:pt x="54" y="4"/>
                  </a:lnTo>
                  <a:lnTo>
                    <a:pt x="47" y="7"/>
                  </a:lnTo>
                  <a:lnTo>
                    <a:pt x="33" y="7"/>
                  </a:lnTo>
                  <a:lnTo>
                    <a:pt x="19" y="7"/>
                  </a:lnTo>
                  <a:lnTo>
                    <a:pt x="19" y="8"/>
                  </a:lnTo>
                  <a:lnTo>
                    <a:pt x="16" y="8"/>
                  </a:lnTo>
                  <a:lnTo>
                    <a:pt x="13" y="10"/>
                  </a:lnTo>
                  <a:lnTo>
                    <a:pt x="7" y="11"/>
                  </a:lnTo>
                  <a:lnTo>
                    <a:pt x="5" y="15"/>
                  </a:lnTo>
                  <a:lnTo>
                    <a:pt x="2" y="21"/>
                  </a:lnTo>
                  <a:lnTo>
                    <a:pt x="0" y="25"/>
                  </a:lnTo>
                  <a:lnTo>
                    <a:pt x="9" y="26"/>
                  </a:lnTo>
                  <a:lnTo>
                    <a:pt x="19" y="29"/>
                  </a:lnTo>
                  <a:lnTo>
                    <a:pt x="23" y="32"/>
                  </a:lnTo>
                  <a:lnTo>
                    <a:pt x="26" y="32"/>
                  </a:lnTo>
                  <a:lnTo>
                    <a:pt x="35" y="33"/>
                  </a:lnTo>
                  <a:lnTo>
                    <a:pt x="35" y="36"/>
                  </a:lnTo>
                  <a:lnTo>
                    <a:pt x="35" y="44"/>
                  </a:lnTo>
                  <a:lnTo>
                    <a:pt x="38" y="44"/>
                  </a:lnTo>
                  <a:lnTo>
                    <a:pt x="38" y="51"/>
                  </a:lnTo>
                  <a:lnTo>
                    <a:pt x="42" y="51"/>
                  </a:lnTo>
                  <a:lnTo>
                    <a:pt x="43" y="49"/>
                  </a:lnTo>
                  <a:lnTo>
                    <a:pt x="47" y="44"/>
                  </a:lnTo>
                  <a:lnTo>
                    <a:pt x="47" y="40"/>
                  </a:lnTo>
                  <a:lnTo>
                    <a:pt x="43" y="36"/>
                  </a:lnTo>
                  <a:lnTo>
                    <a:pt x="57" y="31"/>
                  </a:lnTo>
                  <a:lnTo>
                    <a:pt x="64" y="31"/>
                  </a:lnTo>
                  <a:lnTo>
                    <a:pt x="68" y="32"/>
                  </a:lnTo>
                  <a:lnTo>
                    <a:pt x="69" y="33"/>
                  </a:lnTo>
                  <a:lnTo>
                    <a:pt x="71" y="33"/>
                  </a:lnTo>
                  <a:lnTo>
                    <a:pt x="78" y="32"/>
                  </a:lnTo>
                  <a:lnTo>
                    <a:pt x="83" y="31"/>
                  </a:lnTo>
                  <a:lnTo>
                    <a:pt x="87" y="29"/>
                  </a:lnTo>
                  <a:lnTo>
                    <a:pt x="90" y="29"/>
                  </a:lnTo>
                  <a:lnTo>
                    <a:pt x="90" y="26"/>
                  </a:lnTo>
                  <a:lnTo>
                    <a:pt x="92" y="25"/>
                  </a:lnTo>
                  <a:lnTo>
                    <a:pt x="95" y="22"/>
                  </a:lnTo>
                  <a:lnTo>
                    <a:pt x="109" y="21"/>
                  </a:lnTo>
                  <a:lnTo>
                    <a:pt x="109" y="18"/>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56" name="Freeform 32"/>
            <p:cNvSpPr>
              <a:spLocks noEditPoints="1"/>
            </p:cNvSpPr>
            <p:nvPr/>
          </p:nvSpPr>
          <p:spPr bwMode="auto">
            <a:xfrm>
              <a:off x="1624" y="2302"/>
              <a:ext cx="115" cy="57"/>
            </a:xfrm>
            <a:custGeom>
              <a:avLst/>
              <a:gdLst/>
              <a:ahLst/>
              <a:cxnLst>
                <a:cxn ang="0">
                  <a:pos x="244" y="54"/>
                </a:cxn>
                <a:cxn ang="0">
                  <a:pos x="230" y="25"/>
                </a:cxn>
                <a:cxn ang="0">
                  <a:pos x="171" y="16"/>
                </a:cxn>
                <a:cxn ang="0">
                  <a:pos x="161" y="23"/>
                </a:cxn>
                <a:cxn ang="0">
                  <a:pos x="128" y="33"/>
                </a:cxn>
                <a:cxn ang="0">
                  <a:pos x="56" y="34"/>
                </a:cxn>
                <a:cxn ang="0">
                  <a:pos x="56" y="37"/>
                </a:cxn>
                <a:cxn ang="0">
                  <a:pos x="42" y="40"/>
                </a:cxn>
                <a:cxn ang="0">
                  <a:pos x="29" y="50"/>
                </a:cxn>
                <a:cxn ang="0">
                  <a:pos x="20" y="63"/>
                </a:cxn>
                <a:cxn ang="0">
                  <a:pos x="31" y="66"/>
                </a:cxn>
                <a:cxn ang="0">
                  <a:pos x="70" y="82"/>
                </a:cxn>
                <a:cxn ang="0">
                  <a:pos x="74" y="80"/>
                </a:cxn>
                <a:cxn ang="0">
                  <a:pos x="103" y="98"/>
                </a:cxn>
                <a:cxn ang="0">
                  <a:pos x="103" y="111"/>
                </a:cxn>
                <a:cxn ang="0">
                  <a:pos x="103" y="128"/>
                </a:cxn>
                <a:cxn ang="0">
                  <a:pos x="110" y="125"/>
                </a:cxn>
                <a:cxn ang="0">
                  <a:pos x="117" y="109"/>
                </a:cxn>
                <a:cxn ang="0">
                  <a:pos x="109" y="96"/>
                </a:cxn>
                <a:cxn ang="0">
                  <a:pos x="151" y="77"/>
                </a:cxn>
                <a:cxn ang="0">
                  <a:pos x="180" y="81"/>
                </a:cxn>
                <a:cxn ang="0">
                  <a:pos x="181" y="83"/>
                </a:cxn>
                <a:cxn ang="0">
                  <a:pos x="201" y="80"/>
                </a:cxn>
                <a:cxn ang="0">
                  <a:pos x="224" y="73"/>
                </a:cxn>
                <a:cxn ang="0">
                  <a:pos x="225" y="74"/>
                </a:cxn>
                <a:cxn ang="0">
                  <a:pos x="241" y="58"/>
                </a:cxn>
                <a:cxn ang="0">
                  <a:pos x="272" y="60"/>
                </a:cxn>
                <a:cxn ang="0">
                  <a:pos x="281" y="68"/>
                </a:cxn>
                <a:cxn ang="0">
                  <a:pos x="242" y="77"/>
                </a:cxn>
                <a:cxn ang="0">
                  <a:pos x="241" y="81"/>
                </a:cxn>
                <a:cxn ang="0">
                  <a:pos x="227" y="89"/>
                </a:cxn>
                <a:cxn ang="0">
                  <a:pos x="187" y="99"/>
                </a:cxn>
                <a:cxn ang="0">
                  <a:pos x="176" y="98"/>
                </a:cxn>
                <a:cxn ang="0">
                  <a:pos x="165" y="92"/>
                </a:cxn>
                <a:cxn ang="0">
                  <a:pos x="154" y="92"/>
                </a:cxn>
                <a:cxn ang="0">
                  <a:pos x="131" y="104"/>
                </a:cxn>
                <a:cxn ang="0">
                  <a:pos x="131" y="124"/>
                </a:cxn>
                <a:cxn ang="0">
                  <a:pos x="112" y="144"/>
                </a:cxn>
                <a:cxn ang="0">
                  <a:pos x="95" y="119"/>
                </a:cxn>
                <a:cxn ang="0">
                  <a:pos x="87" y="119"/>
                </a:cxn>
                <a:cxn ang="0">
                  <a:pos x="94" y="99"/>
                </a:cxn>
                <a:cxn ang="0">
                  <a:pos x="65" y="96"/>
                </a:cxn>
                <a:cxn ang="0">
                  <a:pos x="54" y="89"/>
                </a:cxn>
                <a:cxn ang="0">
                  <a:pos x="1" y="75"/>
                </a:cxn>
                <a:cxn ang="0">
                  <a:pos x="6" y="56"/>
                </a:cxn>
                <a:cxn ang="0">
                  <a:pos x="18" y="33"/>
                </a:cxn>
                <a:cxn ang="0">
                  <a:pos x="44" y="22"/>
                </a:cxn>
                <a:cxn ang="0">
                  <a:pos x="48" y="29"/>
                </a:cxn>
                <a:cxn ang="0">
                  <a:pos x="90" y="18"/>
                </a:cxn>
                <a:cxn ang="0">
                  <a:pos x="139" y="11"/>
                </a:cxn>
                <a:cxn ang="0">
                  <a:pos x="156" y="8"/>
                </a:cxn>
                <a:cxn ang="0">
                  <a:pos x="204" y="8"/>
                </a:cxn>
                <a:cxn ang="0">
                  <a:pos x="249" y="30"/>
                </a:cxn>
                <a:cxn ang="0">
                  <a:pos x="282" y="46"/>
                </a:cxn>
              </a:cxnLst>
              <a:rect l="0" t="0" r="r" b="b"/>
              <a:pathLst>
                <a:path w="288" h="144">
                  <a:moveTo>
                    <a:pt x="272" y="53"/>
                  </a:moveTo>
                  <a:lnTo>
                    <a:pt x="279" y="61"/>
                  </a:lnTo>
                  <a:lnTo>
                    <a:pt x="244" y="54"/>
                  </a:lnTo>
                  <a:cubicBezTo>
                    <a:pt x="241" y="54"/>
                    <a:pt x="239" y="52"/>
                    <a:pt x="238" y="49"/>
                  </a:cubicBezTo>
                  <a:lnTo>
                    <a:pt x="234" y="35"/>
                  </a:lnTo>
                  <a:lnTo>
                    <a:pt x="230" y="25"/>
                  </a:lnTo>
                  <a:lnTo>
                    <a:pt x="236" y="30"/>
                  </a:lnTo>
                  <a:lnTo>
                    <a:pt x="201" y="23"/>
                  </a:lnTo>
                  <a:lnTo>
                    <a:pt x="171" y="16"/>
                  </a:lnTo>
                  <a:lnTo>
                    <a:pt x="176" y="16"/>
                  </a:lnTo>
                  <a:lnTo>
                    <a:pt x="163" y="22"/>
                  </a:lnTo>
                  <a:cubicBezTo>
                    <a:pt x="163" y="23"/>
                    <a:pt x="162" y="23"/>
                    <a:pt x="161" y="23"/>
                  </a:cubicBezTo>
                  <a:lnTo>
                    <a:pt x="144" y="27"/>
                  </a:lnTo>
                  <a:lnTo>
                    <a:pt x="145" y="26"/>
                  </a:lnTo>
                  <a:lnTo>
                    <a:pt x="128" y="33"/>
                  </a:lnTo>
                  <a:cubicBezTo>
                    <a:pt x="127" y="34"/>
                    <a:pt x="126" y="34"/>
                    <a:pt x="125" y="34"/>
                  </a:cubicBezTo>
                  <a:lnTo>
                    <a:pt x="90" y="34"/>
                  </a:lnTo>
                  <a:lnTo>
                    <a:pt x="56" y="34"/>
                  </a:lnTo>
                  <a:lnTo>
                    <a:pt x="64" y="26"/>
                  </a:lnTo>
                  <a:lnTo>
                    <a:pt x="64" y="29"/>
                  </a:lnTo>
                  <a:cubicBezTo>
                    <a:pt x="64" y="34"/>
                    <a:pt x="60" y="37"/>
                    <a:pt x="56" y="37"/>
                  </a:cubicBezTo>
                  <a:lnTo>
                    <a:pt x="47" y="37"/>
                  </a:lnTo>
                  <a:lnTo>
                    <a:pt x="50" y="37"/>
                  </a:lnTo>
                  <a:lnTo>
                    <a:pt x="42" y="40"/>
                  </a:lnTo>
                  <a:lnTo>
                    <a:pt x="28" y="44"/>
                  </a:lnTo>
                  <a:lnTo>
                    <a:pt x="33" y="39"/>
                  </a:lnTo>
                  <a:lnTo>
                    <a:pt x="29" y="50"/>
                  </a:lnTo>
                  <a:cubicBezTo>
                    <a:pt x="29" y="50"/>
                    <a:pt x="28" y="50"/>
                    <a:pt x="28" y="51"/>
                  </a:cubicBezTo>
                  <a:lnTo>
                    <a:pt x="20" y="65"/>
                  </a:lnTo>
                  <a:lnTo>
                    <a:pt x="20" y="63"/>
                  </a:lnTo>
                  <a:lnTo>
                    <a:pt x="16" y="74"/>
                  </a:lnTo>
                  <a:lnTo>
                    <a:pt x="10" y="63"/>
                  </a:lnTo>
                  <a:lnTo>
                    <a:pt x="31" y="66"/>
                  </a:lnTo>
                  <a:lnTo>
                    <a:pt x="58" y="73"/>
                  </a:lnTo>
                  <a:cubicBezTo>
                    <a:pt x="59" y="74"/>
                    <a:pt x="60" y="74"/>
                    <a:pt x="61" y="75"/>
                  </a:cubicBezTo>
                  <a:lnTo>
                    <a:pt x="70" y="82"/>
                  </a:lnTo>
                  <a:lnTo>
                    <a:pt x="65" y="80"/>
                  </a:lnTo>
                  <a:lnTo>
                    <a:pt x="73" y="80"/>
                  </a:lnTo>
                  <a:cubicBezTo>
                    <a:pt x="74" y="80"/>
                    <a:pt x="74" y="80"/>
                    <a:pt x="74" y="80"/>
                  </a:cubicBezTo>
                  <a:lnTo>
                    <a:pt x="96" y="84"/>
                  </a:lnTo>
                  <a:cubicBezTo>
                    <a:pt x="100" y="84"/>
                    <a:pt x="103" y="88"/>
                    <a:pt x="103" y="91"/>
                  </a:cubicBezTo>
                  <a:lnTo>
                    <a:pt x="103" y="98"/>
                  </a:lnTo>
                  <a:lnTo>
                    <a:pt x="103" y="119"/>
                  </a:lnTo>
                  <a:lnTo>
                    <a:pt x="95" y="111"/>
                  </a:lnTo>
                  <a:lnTo>
                    <a:pt x="103" y="111"/>
                  </a:lnTo>
                  <a:cubicBezTo>
                    <a:pt x="108" y="111"/>
                    <a:pt x="111" y="115"/>
                    <a:pt x="111" y="119"/>
                  </a:cubicBezTo>
                  <a:lnTo>
                    <a:pt x="111" y="136"/>
                  </a:lnTo>
                  <a:lnTo>
                    <a:pt x="103" y="128"/>
                  </a:lnTo>
                  <a:lnTo>
                    <a:pt x="112" y="128"/>
                  </a:lnTo>
                  <a:lnTo>
                    <a:pt x="105" y="132"/>
                  </a:lnTo>
                  <a:lnTo>
                    <a:pt x="110" y="125"/>
                  </a:lnTo>
                  <a:lnTo>
                    <a:pt x="119" y="114"/>
                  </a:lnTo>
                  <a:lnTo>
                    <a:pt x="117" y="119"/>
                  </a:lnTo>
                  <a:lnTo>
                    <a:pt x="117" y="109"/>
                  </a:lnTo>
                  <a:lnTo>
                    <a:pt x="119" y="114"/>
                  </a:lnTo>
                  <a:lnTo>
                    <a:pt x="110" y="104"/>
                  </a:lnTo>
                  <a:cubicBezTo>
                    <a:pt x="109" y="102"/>
                    <a:pt x="108" y="99"/>
                    <a:pt x="109" y="96"/>
                  </a:cubicBezTo>
                  <a:cubicBezTo>
                    <a:pt x="109" y="94"/>
                    <a:pt x="111" y="92"/>
                    <a:pt x="113" y="91"/>
                  </a:cubicBezTo>
                  <a:lnTo>
                    <a:pt x="148" y="77"/>
                  </a:lnTo>
                  <a:cubicBezTo>
                    <a:pt x="149" y="77"/>
                    <a:pt x="150" y="77"/>
                    <a:pt x="151" y="77"/>
                  </a:cubicBezTo>
                  <a:lnTo>
                    <a:pt x="168" y="77"/>
                  </a:lnTo>
                  <a:cubicBezTo>
                    <a:pt x="169" y="77"/>
                    <a:pt x="170" y="77"/>
                    <a:pt x="171" y="77"/>
                  </a:cubicBezTo>
                  <a:lnTo>
                    <a:pt x="180" y="81"/>
                  </a:lnTo>
                  <a:cubicBezTo>
                    <a:pt x="181" y="81"/>
                    <a:pt x="181" y="81"/>
                    <a:pt x="182" y="82"/>
                  </a:cubicBezTo>
                  <a:lnTo>
                    <a:pt x="186" y="85"/>
                  </a:lnTo>
                  <a:lnTo>
                    <a:pt x="181" y="83"/>
                  </a:lnTo>
                  <a:lnTo>
                    <a:pt x="185" y="83"/>
                  </a:lnTo>
                  <a:lnTo>
                    <a:pt x="184" y="84"/>
                  </a:lnTo>
                  <a:lnTo>
                    <a:pt x="201" y="80"/>
                  </a:lnTo>
                  <a:lnTo>
                    <a:pt x="214" y="77"/>
                  </a:lnTo>
                  <a:lnTo>
                    <a:pt x="221" y="74"/>
                  </a:lnTo>
                  <a:cubicBezTo>
                    <a:pt x="222" y="73"/>
                    <a:pt x="223" y="73"/>
                    <a:pt x="224" y="73"/>
                  </a:cubicBezTo>
                  <a:lnTo>
                    <a:pt x="233" y="73"/>
                  </a:lnTo>
                  <a:lnTo>
                    <a:pt x="225" y="81"/>
                  </a:lnTo>
                  <a:lnTo>
                    <a:pt x="225" y="74"/>
                  </a:lnTo>
                  <a:cubicBezTo>
                    <a:pt x="225" y="72"/>
                    <a:pt x="226" y="69"/>
                    <a:pt x="228" y="68"/>
                  </a:cubicBezTo>
                  <a:lnTo>
                    <a:pt x="232" y="64"/>
                  </a:lnTo>
                  <a:lnTo>
                    <a:pt x="241" y="58"/>
                  </a:lnTo>
                  <a:cubicBezTo>
                    <a:pt x="242" y="57"/>
                    <a:pt x="244" y="56"/>
                    <a:pt x="245" y="56"/>
                  </a:cubicBezTo>
                  <a:lnTo>
                    <a:pt x="280" y="52"/>
                  </a:lnTo>
                  <a:lnTo>
                    <a:pt x="272" y="60"/>
                  </a:lnTo>
                  <a:lnTo>
                    <a:pt x="272" y="53"/>
                  </a:lnTo>
                  <a:close/>
                  <a:moveTo>
                    <a:pt x="288" y="60"/>
                  </a:moveTo>
                  <a:cubicBezTo>
                    <a:pt x="288" y="64"/>
                    <a:pt x="285" y="68"/>
                    <a:pt x="281" y="68"/>
                  </a:cubicBezTo>
                  <a:lnTo>
                    <a:pt x="247" y="72"/>
                  </a:lnTo>
                  <a:lnTo>
                    <a:pt x="251" y="70"/>
                  </a:lnTo>
                  <a:lnTo>
                    <a:pt x="242" y="77"/>
                  </a:lnTo>
                  <a:lnTo>
                    <a:pt x="238" y="80"/>
                  </a:lnTo>
                  <a:lnTo>
                    <a:pt x="241" y="74"/>
                  </a:lnTo>
                  <a:lnTo>
                    <a:pt x="241" y="81"/>
                  </a:lnTo>
                  <a:cubicBezTo>
                    <a:pt x="241" y="86"/>
                    <a:pt x="237" y="89"/>
                    <a:pt x="233" y="89"/>
                  </a:cubicBezTo>
                  <a:lnTo>
                    <a:pt x="224" y="89"/>
                  </a:lnTo>
                  <a:lnTo>
                    <a:pt x="227" y="89"/>
                  </a:lnTo>
                  <a:lnTo>
                    <a:pt x="218" y="92"/>
                  </a:lnTo>
                  <a:lnTo>
                    <a:pt x="204" y="96"/>
                  </a:lnTo>
                  <a:lnTo>
                    <a:pt x="187" y="99"/>
                  </a:lnTo>
                  <a:cubicBezTo>
                    <a:pt x="187" y="99"/>
                    <a:pt x="186" y="100"/>
                    <a:pt x="185" y="100"/>
                  </a:cubicBezTo>
                  <a:lnTo>
                    <a:pt x="181" y="100"/>
                  </a:lnTo>
                  <a:cubicBezTo>
                    <a:pt x="179" y="100"/>
                    <a:pt x="178" y="99"/>
                    <a:pt x="176" y="98"/>
                  </a:cubicBezTo>
                  <a:lnTo>
                    <a:pt x="172" y="94"/>
                  </a:lnTo>
                  <a:lnTo>
                    <a:pt x="174" y="95"/>
                  </a:lnTo>
                  <a:lnTo>
                    <a:pt x="165" y="92"/>
                  </a:lnTo>
                  <a:lnTo>
                    <a:pt x="168" y="93"/>
                  </a:lnTo>
                  <a:lnTo>
                    <a:pt x="151" y="93"/>
                  </a:lnTo>
                  <a:lnTo>
                    <a:pt x="154" y="92"/>
                  </a:lnTo>
                  <a:lnTo>
                    <a:pt x="119" y="106"/>
                  </a:lnTo>
                  <a:lnTo>
                    <a:pt x="123" y="93"/>
                  </a:lnTo>
                  <a:lnTo>
                    <a:pt x="131" y="104"/>
                  </a:lnTo>
                  <a:cubicBezTo>
                    <a:pt x="132" y="105"/>
                    <a:pt x="133" y="107"/>
                    <a:pt x="133" y="109"/>
                  </a:cubicBezTo>
                  <a:lnTo>
                    <a:pt x="133" y="119"/>
                  </a:lnTo>
                  <a:cubicBezTo>
                    <a:pt x="133" y="121"/>
                    <a:pt x="132" y="123"/>
                    <a:pt x="131" y="124"/>
                  </a:cubicBezTo>
                  <a:lnTo>
                    <a:pt x="123" y="134"/>
                  </a:lnTo>
                  <a:lnTo>
                    <a:pt x="119" y="141"/>
                  </a:lnTo>
                  <a:cubicBezTo>
                    <a:pt x="117" y="143"/>
                    <a:pt x="115" y="144"/>
                    <a:pt x="112" y="144"/>
                  </a:cubicBezTo>
                  <a:lnTo>
                    <a:pt x="103" y="144"/>
                  </a:lnTo>
                  <a:cubicBezTo>
                    <a:pt x="99" y="144"/>
                    <a:pt x="95" y="141"/>
                    <a:pt x="95" y="136"/>
                  </a:cubicBezTo>
                  <a:lnTo>
                    <a:pt x="95" y="119"/>
                  </a:lnTo>
                  <a:lnTo>
                    <a:pt x="103" y="127"/>
                  </a:lnTo>
                  <a:lnTo>
                    <a:pt x="95" y="127"/>
                  </a:lnTo>
                  <a:cubicBezTo>
                    <a:pt x="90" y="127"/>
                    <a:pt x="87" y="124"/>
                    <a:pt x="87" y="119"/>
                  </a:cubicBezTo>
                  <a:lnTo>
                    <a:pt x="87" y="98"/>
                  </a:lnTo>
                  <a:lnTo>
                    <a:pt x="87" y="91"/>
                  </a:lnTo>
                  <a:lnTo>
                    <a:pt x="94" y="99"/>
                  </a:lnTo>
                  <a:lnTo>
                    <a:pt x="72" y="96"/>
                  </a:lnTo>
                  <a:lnTo>
                    <a:pt x="73" y="96"/>
                  </a:lnTo>
                  <a:lnTo>
                    <a:pt x="65" y="96"/>
                  </a:lnTo>
                  <a:cubicBezTo>
                    <a:pt x="63" y="96"/>
                    <a:pt x="61" y="95"/>
                    <a:pt x="60" y="94"/>
                  </a:cubicBezTo>
                  <a:lnTo>
                    <a:pt x="51" y="87"/>
                  </a:lnTo>
                  <a:lnTo>
                    <a:pt x="54" y="89"/>
                  </a:lnTo>
                  <a:lnTo>
                    <a:pt x="29" y="82"/>
                  </a:lnTo>
                  <a:lnTo>
                    <a:pt x="7" y="79"/>
                  </a:lnTo>
                  <a:cubicBezTo>
                    <a:pt x="5" y="78"/>
                    <a:pt x="3" y="77"/>
                    <a:pt x="1" y="75"/>
                  </a:cubicBezTo>
                  <a:cubicBezTo>
                    <a:pt x="0" y="72"/>
                    <a:pt x="0" y="70"/>
                    <a:pt x="1" y="68"/>
                  </a:cubicBezTo>
                  <a:lnTo>
                    <a:pt x="5" y="57"/>
                  </a:lnTo>
                  <a:cubicBezTo>
                    <a:pt x="6" y="57"/>
                    <a:pt x="6" y="56"/>
                    <a:pt x="6" y="56"/>
                  </a:cubicBezTo>
                  <a:lnTo>
                    <a:pt x="15" y="42"/>
                  </a:lnTo>
                  <a:lnTo>
                    <a:pt x="14" y="43"/>
                  </a:lnTo>
                  <a:lnTo>
                    <a:pt x="18" y="33"/>
                  </a:lnTo>
                  <a:cubicBezTo>
                    <a:pt x="19" y="31"/>
                    <a:pt x="21" y="29"/>
                    <a:pt x="24" y="28"/>
                  </a:cubicBezTo>
                  <a:lnTo>
                    <a:pt x="36" y="25"/>
                  </a:lnTo>
                  <a:lnTo>
                    <a:pt x="44" y="22"/>
                  </a:lnTo>
                  <a:cubicBezTo>
                    <a:pt x="45" y="21"/>
                    <a:pt x="46" y="21"/>
                    <a:pt x="47" y="21"/>
                  </a:cubicBezTo>
                  <a:lnTo>
                    <a:pt x="56" y="21"/>
                  </a:lnTo>
                  <a:lnTo>
                    <a:pt x="48" y="29"/>
                  </a:lnTo>
                  <a:lnTo>
                    <a:pt x="48" y="26"/>
                  </a:lnTo>
                  <a:cubicBezTo>
                    <a:pt x="48" y="21"/>
                    <a:pt x="52" y="18"/>
                    <a:pt x="56" y="18"/>
                  </a:cubicBezTo>
                  <a:lnTo>
                    <a:pt x="90" y="18"/>
                  </a:lnTo>
                  <a:lnTo>
                    <a:pt x="125" y="18"/>
                  </a:lnTo>
                  <a:lnTo>
                    <a:pt x="122" y="18"/>
                  </a:lnTo>
                  <a:lnTo>
                    <a:pt x="139" y="11"/>
                  </a:lnTo>
                  <a:cubicBezTo>
                    <a:pt x="140" y="11"/>
                    <a:pt x="140" y="11"/>
                    <a:pt x="141" y="11"/>
                  </a:cubicBezTo>
                  <a:lnTo>
                    <a:pt x="158" y="8"/>
                  </a:lnTo>
                  <a:lnTo>
                    <a:pt x="156" y="8"/>
                  </a:lnTo>
                  <a:lnTo>
                    <a:pt x="169" y="1"/>
                  </a:lnTo>
                  <a:cubicBezTo>
                    <a:pt x="170" y="0"/>
                    <a:pt x="172" y="0"/>
                    <a:pt x="174" y="1"/>
                  </a:cubicBezTo>
                  <a:lnTo>
                    <a:pt x="204" y="8"/>
                  </a:lnTo>
                  <a:lnTo>
                    <a:pt x="239" y="14"/>
                  </a:lnTo>
                  <a:cubicBezTo>
                    <a:pt x="241" y="15"/>
                    <a:pt x="244" y="17"/>
                    <a:pt x="245" y="19"/>
                  </a:cubicBezTo>
                  <a:lnTo>
                    <a:pt x="249" y="30"/>
                  </a:lnTo>
                  <a:lnTo>
                    <a:pt x="254" y="44"/>
                  </a:lnTo>
                  <a:lnTo>
                    <a:pt x="248" y="39"/>
                  </a:lnTo>
                  <a:lnTo>
                    <a:pt x="282" y="46"/>
                  </a:lnTo>
                  <a:cubicBezTo>
                    <a:pt x="286" y="46"/>
                    <a:pt x="288" y="50"/>
                    <a:pt x="288" y="53"/>
                  </a:cubicBezTo>
                  <a:lnTo>
                    <a:pt x="288" y="60"/>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57" name="Freeform 33"/>
            <p:cNvSpPr>
              <a:spLocks noEditPoints="1"/>
            </p:cNvSpPr>
            <p:nvPr/>
          </p:nvSpPr>
          <p:spPr bwMode="auto">
            <a:xfrm>
              <a:off x="474" y="2202"/>
              <a:ext cx="84" cy="52"/>
            </a:xfrm>
            <a:custGeom>
              <a:avLst/>
              <a:gdLst/>
              <a:ahLst/>
              <a:cxnLst>
                <a:cxn ang="0">
                  <a:pos x="71" y="37"/>
                </a:cxn>
                <a:cxn ang="0">
                  <a:pos x="71" y="37"/>
                </a:cxn>
                <a:cxn ang="0">
                  <a:pos x="69" y="40"/>
                </a:cxn>
                <a:cxn ang="0">
                  <a:pos x="66" y="41"/>
                </a:cxn>
                <a:cxn ang="0">
                  <a:pos x="66" y="43"/>
                </a:cxn>
                <a:cxn ang="0">
                  <a:pos x="66" y="48"/>
                </a:cxn>
                <a:cxn ang="0">
                  <a:pos x="68" y="49"/>
                </a:cxn>
                <a:cxn ang="0">
                  <a:pos x="71" y="52"/>
                </a:cxn>
                <a:cxn ang="0">
                  <a:pos x="73" y="52"/>
                </a:cxn>
                <a:cxn ang="0">
                  <a:pos x="73" y="49"/>
                </a:cxn>
                <a:cxn ang="0">
                  <a:pos x="84" y="43"/>
                </a:cxn>
                <a:cxn ang="0">
                  <a:pos x="81" y="41"/>
                </a:cxn>
                <a:cxn ang="0">
                  <a:pos x="79" y="37"/>
                </a:cxn>
                <a:cxn ang="0">
                  <a:pos x="71" y="37"/>
                </a:cxn>
                <a:cxn ang="0">
                  <a:pos x="58" y="20"/>
                </a:cxn>
                <a:cxn ang="0">
                  <a:pos x="58" y="20"/>
                </a:cxn>
                <a:cxn ang="0">
                  <a:pos x="59" y="25"/>
                </a:cxn>
                <a:cxn ang="0">
                  <a:pos x="65" y="25"/>
                </a:cxn>
                <a:cxn ang="0">
                  <a:pos x="65" y="22"/>
                </a:cxn>
                <a:cxn ang="0">
                  <a:pos x="65" y="21"/>
                </a:cxn>
                <a:cxn ang="0">
                  <a:pos x="58" y="20"/>
                </a:cxn>
                <a:cxn ang="0">
                  <a:pos x="32" y="6"/>
                </a:cxn>
                <a:cxn ang="0">
                  <a:pos x="32" y="6"/>
                </a:cxn>
                <a:cxn ang="0">
                  <a:pos x="28" y="9"/>
                </a:cxn>
                <a:cxn ang="0">
                  <a:pos x="28" y="10"/>
                </a:cxn>
                <a:cxn ang="0">
                  <a:pos x="37" y="12"/>
                </a:cxn>
                <a:cxn ang="0">
                  <a:pos x="37" y="14"/>
                </a:cxn>
                <a:cxn ang="0">
                  <a:pos x="38" y="13"/>
                </a:cxn>
                <a:cxn ang="0">
                  <a:pos x="37" y="12"/>
                </a:cxn>
                <a:cxn ang="0">
                  <a:pos x="32" y="6"/>
                </a:cxn>
                <a:cxn ang="0">
                  <a:pos x="2" y="0"/>
                </a:cxn>
                <a:cxn ang="0">
                  <a:pos x="2" y="0"/>
                </a:cxn>
                <a:cxn ang="0">
                  <a:pos x="0" y="4"/>
                </a:cxn>
                <a:cxn ang="0">
                  <a:pos x="9" y="6"/>
                </a:cxn>
                <a:cxn ang="0">
                  <a:pos x="6" y="4"/>
                </a:cxn>
                <a:cxn ang="0">
                  <a:pos x="9" y="3"/>
                </a:cxn>
                <a:cxn ang="0">
                  <a:pos x="6" y="2"/>
                </a:cxn>
                <a:cxn ang="0">
                  <a:pos x="2" y="0"/>
                </a:cxn>
              </a:cxnLst>
              <a:rect l="0" t="0" r="r" b="b"/>
              <a:pathLst>
                <a:path w="84" h="52">
                  <a:moveTo>
                    <a:pt x="71" y="37"/>
                  </a:moveTo>
                  <a:lnTo>
                    <a:pt x="71" y="37"/>
                  </a:lnTo>
                  <a:lnTo>
                    <a:pt x="69" y="40"/>
                  </a:lnTo>
                  <a:lnTo>
                    <a:pt x="66" y="41"/>
                  </a:lnTo>
                  <a:lnTo>
                    <a:pt x="66" y="43"/>
                  </a:lnTo>
                  <a:lnTo>
                    <a:pt x="66" y="48"/>
                  </a:lnTo>
                  <a:lnTo>
                    <a:pt x="68" y="49"/>
                  </a:lnTo>
                  <a:lnTo>
                    <a:pt x="71" y="52"/>
                  </a:lnTo>
                  <a:lnTo>
                    <a:pt x="73" y="52"/>
                  </a:lnTo>
                  <a:lnTo>
                    <a:pt x="73" y="49"/>
                  </a:lnTo>
                  <a:lnTo>
                    <a:pt x="84" y="43"/>
                  </a:lnTo>
                  <a:lnTo>
                    <a:pt x="81" y="41"/>
                  </a:lnTo>
                  <a:lnTo>
                    <a:pt x="79" y="37"/>
                  </a:lnTo>
                  <a:lnTo>
                    <a:pt x="71" y="37"/>
                  </a:lnTo>
                  <a:close/>
                  <a:moveTo>
                    <a:pt x="58" y="20"/>
                  </a:moveTo>
                  <a:lnTo>
                    <a:pt x="58" y="20"/>
                  </a:lnTo>
                  <a:lnTo>
                    <a:pt x="59" y="25"/>
                  </a:lnTo>
                  <a:lnTo>
                    <a:pt x="65" y="25"/>
                  </a:lnTo>
                  <a:lnTo>
                    <a:pt x="65" y="22"/>
                  </a:lnTo>
                  <a:lnTo>
                    <a:pt x="65" y="21"/>
                  </a:lnTo>
                  <a:lnTo>
                    <a:pt x="58" y="20"/>
                  </a:lnTo>
                  <a:close/>
                  <a:moveTo>
                    <a:pt x="32" y="6"/>
                  </a:moveTo>
                  <a:lnTo>
                    <a:pt x="32" y="6"/>
                  </a:lnTo>
                  <a:lnTo>
                    <a:pt x="28" y="9"/>
                  </a:lnTo>
                  <a:lnTo>
                    <a:pt x="28" y="10"/>
                  </a:lnTo>
                  <a:lnTo>
                    <a:pt x="37" y="12"/>
                  </a:lnTo>
                  <a:lnTo>
                    <a:pt x="37" y="14"/>
                  </a:lnTo>
                  <a:lnTo>
                    <a:pt x="38" y="13"/>
                  </a:lnTo>
                  <a:lnTo>
                    <a:pt x="37" y="12"/>
                  </a:lnTo>
                  <a:lnTo>
                    <a:pt x="32" y="6"/>
                  </a:lnTo>
                  <a:close/>
                  <a:moveTo>
                    <a:pt x="2" y="0"/>
                  </a:moveTo>
                  <a:lnTo>
                    <a:pt x="2" y="0"/>
                  </a:lnTo>
                  <a:lnTo>
                    <a:pt x="0" y="4"/>
                  </a:lnTo>
                  <a:lnTo>
                    <a:pt x="9" y="6"/>
                  </a:lnTo>
                  <a:lnTo>
                    <a:pt x="6" y="4"/>
                  </a:lnTo>
                  <a:lnTo>
                    <a:pt x="9" y="3"/>
                  </a:lnTo>
                  <a:lnTo>
                    <a:pt x="6" y="2"/>
                  </a:lnTo>
                  <a:lnTo>
                    <a:pt x="2" y="0"/>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58" name="Freeform 34"/>
            <p:cNvSpPr>
              <a:spLocks noEditPoints="1"/>
            </p:cNvSpPr>
            <p:nvPr/>
          </p:nvSpPr>
          <p:spPr bwMode="auto">
            <a:xfrm>
              <a:off x="471" y="2199"/>
              <a:ext cx="90" cy="58"/>
            </a:xfrm>
            <a:custGeom>
              <a:avLst/>
              <a:gdLst/>
              <a:ahLst/>
              <a:cxnLst>
                <a:cxn ang="0">
                  <a:pos x="186" y="111"/>
                </a:cxn>
                <a:cxn ang="0">
                  <a:pos x="180" y="110"/>
                </a:cxn>
                <a:cxn ang="0">
                  <a:pos x="176" y="122"/>
                </a:cxn>
                <a:cxn ang="0">
                  <a:pos x="184" y="129"/>
                </a:cxn>
                <a:cxn ang="0">
                  <a:pos x="180" y="131"/>
                </a:cxn>
                <a:cxn ang="0">
                  <a:pos x="212" y="123"/>
                </a:cxn>
                <a:cxn ang="0">
                  <a:pos x="197" y="104"/>
                </a:cxn>
                <a:cxn ang="0">
                  <a:pos x="204" y="93"/>
                </a:cxn>
                <a:cxn ang="0">
                  <a:pos x="213" y="104"/>
                </a:cxn>
                <a:cxn ang="0">
                  <a:pos x="220" y="123"/>
                </a:cxn>
                <a:cxn ang="0">
                  <a:pos x="196" y="137"/>
                </a:cxn>
                <a:cxn ang="0">
                  <a:pos x="179" y="144"/>
                </a:cxn>
                <a:cxn ang="0">
                  <a:pos x="164" y="128"/>
                </a:cxn>
                <a:cxn ang="0">
                  <a:pos x="169" y="103"/>
                </a:cxn>
                <a:cxn ang="0">
                  <a:pos x="177" y="96"/>
                </a:cxn>
                <a:cxn ang="0">
                  <a:pos x="150" y="66"/>
                </a:cxn>
                <a:cxn ang="0">
                  <a:pos x="155" y="62"/>
                </a:cxn>
                <a:cxn ang="0">
                  <a:pos x="160" y="64"/>
                </a:cxn>
                <a:cxn ang="0">
                  <a:pos x="150" y="66"/>
                </a:cxn>
                <a:cxn ang="0">
                  <a:pos x="176" y="64"/>
                </a:cxn>
                <a:cxn ang="0">
                  <a:pos x="155" y="78"/>
                </a:cxn>
                <a:cxn ang="0">
                  <a:pos x="145" y="53"/>
                </a:cxn>
                <a:cxn ang="0">
                  <a:pos x="80" y="27"/>
                </a:cxn>
                <a:cxn ang="0">
                  <a:pos x="86" y="31"/>
                </a:cxn>
                <a:cxn ang="0">
                  <a:pos x="99" y="29"/>
                </a:cxn>
                <a:cxn ang="0">
                  <a:pos x="93" y="37"/>
                </a:cxn>
                <a:cxn ang="0">
                  <a:pos x="93" y="43"/>
                </a:cxn>
                <a:cxn ang="0">
                  <a:pos x="104" y="32"/>
                </a:cxn>
                <a:cxn ang="0">
                  <a:pos x="110" y="40"/>
                </a:cxn>
                <a:cxn ang="0">
                  <a:pos x="95" y="50"/>
                </a:cxn>
                <a:cxn ang="0">
                  <a:pos x="97" y="45"/>
                </a:cxn>
                <a:cxn ang="0">
                  <a:pos x="70" y="31"/>
                </a:cxn>
                <a:cxn ang="0">
                  <a:pos x="86" y="14"/>
                </a:cxn>
                <a:cxn ang="0">
                  <a:pos x="10" y="17"/>
                </a:cxn>
                <a:cxn ang="0">
                  <a:pos x="10" y="11"/>
                </a:cxn>
                <a:cxn ang="0">
                  <a:pos x="18" y="26"/>
                </a:cxn>
                <a:cxn ang="0">
                  <a:pos x="26" y="8"/>
                </a:cxn>
                <a:cxn ang="0">
                  <a:pos x="10" y="17"/>
                </a:cxn>
                <a:cxn ang="0">
                  <a:pos x="37" y="16"/>
                </a:cxn>
                <a:cxn ang="0">
                  <a:pos x="24" y="11"/>
                </a:cxn>
                <a:cxn ang="0">
                  <a:pos x="28" y="30"/>
                </a:cxn>
                <a:cxn ang="0">
                  <a:pos x="1" y="15"/>
                </a:cxn>
                <a:cxn ang="0">
                  <a:pos x="24" y="5"/>
                </a:cxn>
              </a:cxnLst>
              <a:rect l="0" t="0" r="r" b="b"/>
              <a:pathLst>
                <a:path w="225" h="145">
                  <a:moveTo>
                    <a:pt x="184" y="109"/>
                  </a:moveTo>
                  <a:lnTo>
                    <a:pt x="190" y="105"/>
                  </a:lnTo>
                  <a:lnTo>
                    <a:pt x="186" y="111"/>
                  </a:lnTo>
                  <a:cubicBezTo>
                    <a:pt x="185" y="113"/>
                    <a:pt x="184" y="114"/>
                    <a:pt x="183" y="114"/>
                  </a:cubicBezTo>
                  <a:lnTo>
                    <a:pt x="174" y="118"/>
                  </a:lnTo>
                  <a:lnTo>
                    <a:pt x="180" y="110"/>
                  </a:lnTo>
                  <a:lnTo>
                    <a:pt x="180" y="116"/>
                  </a:lnTo>
                  <a:lnTo>
                    <a:pt x="180" y="128"/>
                  </a:lnTo>
                  <a:lnTo>
                    <a:pt x="176" y="122"/>
                  </a:lnTo>
                  <a:lnTo>
                    <a:pt x="180" y="125"/>
                  </a:lnTo>
                  <a:lnTo>
                    <a:pt x="189" y="131"/>
                  </a:lnTo>
                  <a:lnTo>
                    <a:pt x="184" y="129"/>
                  </a:lnTo>
                  <a:lnTo>
                    <a:pt x="188" y="129"/>
                  </a:lnTo>
                  <a:lnTo>
                    <a:pt x="180" y="137"/>
                  </a:lnTo>
                  <a:lnTo>
                    <a:pt x="180" y="131"/>
                  </a:lnTo>
                  <a:cubicBezTo>
                    <a:pt x="180" y="128"/>
                    <a:pt x="182" y="126"/>
                    <a:pt x="184" y="124"/>
                  </a:cubicBezTo>
                  <a:lnTo>
                    <a:pt x="213" y="109"/>
                  </a:lnTo>
                  <a:lnTo>
                    <a:pt x="212" y="123"/>
                  </a:lnTo>
                  <a:lnTo>
                    <a:pt x="204" y="116"/>
                  </a:lnTo>
                  <a:cubicBezTo>
                    <a:pt x="202" y="116"/>
                    <a:pt x="202" y="115"/>
                    <a:pt x="201" y="113"/>
                  </a:cubicBezTo>
                  <a:lnTo>
                    <a:pt x="197" y="104"/>
                  </a:lnTo>
                  <a:lnTo>
                    <a:pt x="204" y="109"/>
                  </a:lnTo>
                  <a:lnTo>
                    <a:pt x="184" y="109"/>
                  </a:lnTo>
                  <a:close/>
                  <a:moveTo>
                    <a:pt x="204" y="93"/>
                  </a:moveTo>
                  <a:cubicBezTo>
                    <a:pt x="207" y="93"/>
                    <a:pt x="210" y="95"/>
                    <a:pt x="212" y="98"/>
                  </a:cubicBezTo>
                  <a:lnTo>
                    <a:pt x="216" y="107"/>
                  </a:lnTo>
                  <a:lnTo>
                    <a:pt x="213" y="104"/>
                  </a:lnTo>
                  <a:lnTo>
                    <a:pt x="221" y="110"/>
                  </a:lnTo>
                  <a:cubicBezTo>
                    <a:pt x="223" y="111"/>
                    <a:pt x="225" y="114"/>
                    <a:pt x="224" y="117"/>
                  </a:cubicBezTo>
                  <a:cubicBezTo>
                    <a:pt x="224" y="119"/>
                    <a:pt x="223" y="122"/>
                    <a:pt x="220" y="123"/>
                  </a:cubicBezTo>
                  <a:lnTo>
                    <a:pt x="192" y="138"/>
                  </a:lnTo>
                  <a:lnTo>
                    <a:pt x="196" y="131"/>
                  </a:lnTo>
                  <a:lnTo>
                    <a:pt x="196" y="137"/>
                  </a:lnTo>
                  <a:cubicBezTo>
                    <a:pt x="196" y="142"/>
                    <a:pt x="192" y="145"/>
                    <a:pt x="188" y="145"/>
                  </a:cubicBezTo>
                  <a:lnTo>
                    <a:pt x="184" y="145"/>
                  </a:lnTo>
                  <a:cubicBezTo>
                    <a:pt x="182" y="145"/>
                    <a:pt x="180" y="145"/>
                    <a:pt x="179" y="144"/>
                  </a:cubicBezTo>
                  <a:lnTo>
                    <a:pt x="171" y="138"/>
                  </a:lnTo>
                  <a:lnTo>
                    <a:pt x="167" y="135"/>
                  </a:lnTo>
                  <a:cubicBezTo>
                    <a:pt x="165" y="133"/>
                    <a:pt x="164" y="131"/>
                    <a:pt x="164" y="128"/>
                  </a:cubicBezTo>
                  <a:lnTo>
                    <a:pt x="164" y="116"/>
                  </a:lnTo>
                  <a:lnTo>
                    <a:pt x="164" y="110"/>
                  </a:lnTo>
                  <a:cubicBezTo>
                    <a:pt x="164" y="107"/>
                    <a:pt x="166" y="104"/>
                    <a:pt x="169" y="103"/>
                  </a:cubicBezTo>
                  <a:lnTo>
                    <a:pt x="177" y="99"/>
                  </a:lnTo>
                  <a:lnTo>
                    <a:pt x="173" y="103"/>
                  </a:lnTo>
                  <a:lnTo>
                    <a:pt x="177" y="96"/>
                  </a:lnTo>
                  <a:cubicBezTo>
                    <a:pt x="179" y="94"/>
                    <a:pt x="181" y="93"/>
                    <a:pt x="184" y="93"/>
                  </a:cubicBezTo>
                  <a:lnTo>
                    <a:pt x="204" y="93"/>
                  </a:lnTo>
                  <a:close/>
                  <a:moveTo>
                    <a:pt x="150" y="66"/>
                  </a:moveTo>
                  <a:lnTo>
                    <a:pt x="159" y="56"/>
                  </a:lnTo>
                  <a:lnTo>
                    <a:pt x="163" y="68"/>
                  </a:lnTo>
                  <a:lnTo>
                    <a:pt x="155" y="62"/>
                  </a:lnTo>
                  <a:lnTo>
                    <a:pt x="168" y="62"/>
                  </a:lnTo>
                  <a:lnTo>
                    <a:pt x="160" y="70"/>
                  </a:lnTo>
                  <a:lnTo>
                    <a:pt x="160" y="64"/>
                  </a:lnTo>
                  <a:lnTo>
                    <a:pt x="160" y="61"/>
                  </a:lnTo>
                  <a:lnTo>
                    <a:pt x="166" y="69"/>
                  </a:lnTo>
                  <a:lnTo>
                    <a:pt x="150" y="66"/>
                  </a:lnTo>
                  <a:close/>
                  <a:moveTo>
                    <a:pt x="169" y="53"/>
                  </a:moveTo>
                  <a:cubicBezTo>
                    <a:pt x="173" y="54"/>
                    <a:pt x="176" y="57"/>
                    <a:pt x="176" y="61"/>
                  </a:cubicBezTo>
                  <a:lnTo>
                    <a:pt x="176" y="64"/>
                  </a:lnTo>
                  <a:lnTo>
                    <a:pt x="176" y="70"/>
                  </a:lnTo>
                  <a:cubicBezTo>
                    <a:pt x="176" y="75"/>
                    <a:pt x="172" y="78"/>
                    <a:pt x="168" y="78"/>
                  </a:cubicBezTo>
                  <a:lnTo>
                    <a:pt x="155" y="78"/>
                  </a:lnTo>
                  <a:cubicBezTo>
                    <a:pt x="152" y="78"/>
                    <a:pt x="149" y="76"/>
                    <a:pt x="148" y="73"/>
                  </a:cubicBezTo>
                  <a:lnTo>
                    <a:pt x="144" y="61"/>
                  </a:lnTo>
                  <a:cubicBezTo>
                    <a:pt x="143" y="58"/>
                    <a:pt x="143" y="55"/>
                    <a:pt x="145" y="53"/>
                  </a:cubicBezTo>
                  <a:cubicBezTo>
                    <a:pt x="147" y="51"/>
                    <a:pt x="150" y="50"/>
                    <a:pt x="153" y="50"/>
                  </a:cubicBezTo>
                  <a:lnTo>
                    <a:pt x="169" y="53"/>
                  </a:lnTo>
                  <a:close/>
                  <a:moveTo>
                    <a:pt x="80" y="27"/>
                  </a:moveTo>
                  <a:lnTo>
                    <a:pt x="92" y="27"/>
                  </a:lnTo>
                  <a:lnTo>
                    <a:pt x="84" y="36"/>
                  </a:lnTo>
                  <a:lnTo>
                    <a:pt x="86" y="31"/>
                  </a:lnTo>
                  <a:lnTo>
                    <a:pt x="86" y="34"/>
                  </a:lnTo>
                  <a:lnTo>
                    <a:pt x="79" y="26"/>
                  </a:lnTo>
                  <a:lnTo>
                    <a:pt x="99" y="29"/>
                  </a:lnTo>
                  <a:cubicBezTo>
                    <a:pt x="103" y="30"/>
                    <a:pt x="106" y="33"/>
                    <a:pt x="106" y="37"/>
                  </a:cubicBezTo>
                  <a:lnTo>
                    <a:pt x="106" y="43"/>
                  </a:lnTo>
                  <a:lnTo>
                    <a:pt x="93" y="37"/>
                  </a:lnTo>
                  <a:lnTo>
                    <a:pt x="97" y="34"/>
                  </a:lnTo>
                  <a:lnTo>
                    <a:pt x="97" y="46"/>
                  </a:lnTo>
                  <a:lnTo>
                    <a:pt x="93" y="43"/>
                  </a:lnTo>
                  <a:cubicBezTo>
                    <a:pt x="93" y="43"/>
                    <a:pt x="92" y="42"/>
                    <a:pt x="92" y="42"/>
                  </a:cubicBezTo>
                  <a:lnTo>
                    <a:pt x="80" y="27"/>
                  </a:lnTo>
                  <a:close/>
                  <a:moveTo>
                    <a:pt x="104" y="32"/>
                  </a:moveTo>
                  <a:lnTo>
                    <a:pt x="103" y="30"/>
                  </a:lnTo>
                  <a:lnTo>
                    <a:pt x="107" y="34"/>
                  </a:lnTo>
                  <a:cubicBezTo>
                    <a:pt x="109" y="35"/>
                    <a:pt x="110" y="37"/>
                    <a:pt x="110" y="40"/>
                  </a:cubicBezTo>
                  <a:cubicBezTo>
                    <a:pt x="110" y="42"/>
                    <a:pt x="109" y="45"/>
                    <a:pt x="107" y="46"/>
                  </a:cubicBezTo>
                  <a:lnTo>
                    <a:pt x="103" y="49"/>
                  </a:lnTo>
                  <a:cubicBezTo>
                    <a:pt x="101" y="51"/>
                    <a:pt x="97" y="52"/>
                    <a:pt x="95" y="50"/>
                  </a:cubicBezTo>
                  <a:cubicBezTo>
                    <a:pt x="92" y="49"/>
                    <a:pt x="90" y="46"/>
                    <a:pt x="90" y="43"/>
                  </a:cubicBezTo>
                  <a:lnTo>
                    <a:pt x="90" y="37"/>
                  </a:lnTo>
                  <a:lnTo>
                    <a:pt x="97" y="45"/>
                  </a:lnTo>
                  <a:lnTo>
                    <a:pt x="77" y="42"/>
                  </a:lnTo>
                  <a:cubicBezTo>
                    <a:pt x="73" y="41"/>
                    <a:pt x="70" y="38"/>
                    <a:pt x="70" y="34"/>
                  </a:cubicBezTo>
                  <a:lnTo>
                    <a:pt x="70" y="31"/>
                  </a:lnTo>
                  <a:cubicBezTo>
                    <a:pt x="70" y="29"/>
                    <a:pt x="71" y="27"/>
                    <a:pt x="72" y="25"/>
                  </a:cubicBezTo>
                  <a:lnTo>
                    <a:pt x="80" y="16"/>
                  </a:lnTo>
                  <a:cubicBezTo>
                    <a:pt x="82" y="15"/>
                    <a:pt x="84" y="14"/>
                    <a:pt x="86" y="14"/>
                  </a:cubicBezTo>
                  <a:cubicBezTo>
                    <a:pt x="89" y="14"/>
                    <a:pt x="91" y="15"/>
                    <a:pt x="92" y="17"/>
                  </a:cubicBezTo>
                  <a:lnTo>
                    <a:pt x="104" y="32"/>
                  </a:lnTo>
                  <a:close/>
                  <a:moveTo>
                    <a:pt x="10" y="17"/>
                  </a:moveTo>
                  <a:lnTo>
                    <a:pt x="20" y="13"/>
                  </a:lnTo>
                  <a:lnTo>
                    <a:pt x="16" y="22"/>
                  </a:lnTo>
                  <a:lnTo>
                    <a:pt x="10" y="11"/>
                  </a:lnTo>
                  <a:lnTo>
                    <a:pt x="30" y="14"/>
                  </a:lnTo>
                  <a:lnTo>
                    <a:pt x="26" y="29"/>
                  </a:lnTo>
                  <a:lnTo>
                    <a:pt x="18" y="26"/>
                  </a:lnTo>
                  <a:cubicBezTo>
                    <a:pt x="15" y="25"/>
                    <a:pt x="13" y="22"/>
                    <a:pt x="13" y="19"/>
                  </a:cubicBezTo>
                  <a:cubicBezTo>
                    <a:pt x="13" y="15"/>
                    <a:pt x="15" y="12"/>
                    <a:pt x="18" y="11"/>
                  </a:cubicBezTo>
                  <a:lnTo>
                    <a:pt x="26" y="8"/>
                  </a:lnTo>
                  <a:lnTo>
                    <a:pt x="26" y="23"/>
                  </a:lnTo>
                  <a:lnTo>
                    <a:pt x="18" y="20"/>
                  </a:lnTo>
                  <a:lnTo>
                    <a:pt x="10" y="17"/>
                  </a:lnTo>
                  <a:close/>
                  <a:moveTo>
                    <a:pt x="24" y="5"/>
                  </a:moveTo>
                  <a:lnTo>
                    <a:pt x="32" y="8"/>
                  </a:lnTo>
                  <a:cubicBezTo>
                    <a:pt x="35" y="9"/>
                    <a:pt x="37" y="12"/>
                    <a:pt x="37" y="16"/>
                  </a:cubicBezTo>
                  <a:cubicBezTo>
                    <a:pt x="37" y="19"/>
                    <a:pt x="35" y="22"/>
                    <a:pt x="32" y="23"/>
                  </a:cubicBezTo>
                  <a:lnTo>
                    <a:pt x="24" y="26"/>
                  </a:lnTo>
                  <a:lnTo>
                    <a:pt x="24" y="11"/>
                  </a:lnTo>
                  <a:lnTo>
                    <a:pt x="32" y="14"/>
                  </a:lnTo>
                  <a:cubicBezTo>
                    <a:pt x="36" y="16"/>
                    <a:pt x="38" y="20"/>
                    <a:pt x="37" y="24"/>
                  </a:cubicBezTo>
                  <a:cubicBezTo>
                    <a:pt x="36" y="28"/>
                    <a:pt x="32" y="30"/>
                    <a:pt x="28" y="30"/>
                  </a:cubicBezTo>
                  <a:lnTo>
                    <a:pt x="7" y="27"/>
                  </a:lnTo>
                  <a:cubicBezTo>
                    <a:pt x="5" y="26"/>
                    <a:pt x="3" y="25"/>
                    <a:pt x="1" y="22"/>
                  </a:cubicBezTo>
                  <a:cubicBezTo>
                    <a:pt x="0" y="20"/>
                    <a:pt x="0" y="18"/>
                    <a:pt x="1" y="15"/>
                  </a:cubicBezTo>
                  <a:lnTo>
                    <a:pt x="5" y="6"/>
                  </a:lnTo>
                  <a:cubicBezTo>
                    <a:pt x="7" y="2"/>
                    <a:pt x="11" y="0"/>
                    <a:pt x="15" y="2"/>
                  </a:cubicBezTo>
                  <a:lnTo>
                    <a:pt x="24" y="5"/>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59" name="Freeform 35"/>
            <p:cNvSpPr>
              <a:spLocks/>
            </p:cNvSpPr>
            <p:nvPr/>
          </p:nvSpPr>
          <p:spPr bwMode="auto">
            <a:xfrm>
              <a:off x="1877" y="2241"/>
              <a:ext cx="45" cy="25"/>
            </a:xfrm>
            <a:custGeom>
              <a:avLst/>
              <a:gdLst/>
              <a:ahLst/>
              <a:cxnLst>
                <a:cxn ang="0">
                  <a:pos x="45" y="25"/>
                </a:cxn>
                <a:cxn ang="0">
                  <a:pos x="45" y="25"/>
                </a:cxn>
                <a:cxn ang="0">
                  <a:pos x="43" y="21"/>
                </a:cxn>
                <a:cxn ang="0">
                  <a:pos x="42" y="17"/>
                </a:cxn>
                <a:cxn ang="0">
                  <a:pos x="40" y="15"/>
                </a:cxn>
                <a:cxn ang="0">
                  <a:pos x="42" y="14"/>
                </a:cxn>
                <a:cxn ang="0">
                  <a:pos x="43" y="10"/>
                </a:cxn>
                <a:cxn ang="0">
                  <a:pos x="42" y="0"/>
                </a:cxn>
                <a:cxn ang="0">
                  <a:pos x="32" y="1"/>
                </a:cxn>
                <a:cxn ang="0">
                  <a:pos x="21" y="0"/>
                </a:cxn>
                <a:cxn ang="0">
                  <a:pos x="26" y="1"/>
                </a:cxn>
                <a:cxn ang="0">
                  <a:pos x="29" y="3"/>
                </a:cxn>
                <a:cxn ang="0">
                  <a:pos x="27" y="9"/>
                </a:cxn>
                <a:cxn ang="0">
                  <a:pos x="29" y="14"/>
                </a:cxn>
                <a:cxn ang="0">
                  <a:pos x="30" y="14"/>
                </a:cxn>
                <a:cxn ang="0">
                  <a:pos x="32" y="14"/>
                </a:cxn>
                <a:cxn ang="0">
                  <a:pos x="32" y="17"/>
                </a:cxn>
                <a:cxn ang="0">
                  <a:pos x="32" y="22"/>
                </a:cxn>
                <a:cxn ang="0">
                  <a:pos x="14" y="21"/>
                </a:cxn>
                <a:cxn ang="0">
                  <a:pos x="6" y="18"/>
                </a:cxn>
                <a:cxn ang="0">
                  <a:pos x="2" y="15"/>
                </a:cxn>
                <a:cxn ang="0">
                  <a:pos x="0" y="24"/>
                </a:cxn>
                <a:cxn ang="0">
                  <a:pos x="3" y="24"/>
                </a:cxn>
                <a:cxn ang="0">
                  <a:pos x="5" y="25"/>
                </a:cxn>
                <a:cxn ang="0">
                  <a:pos x="45" y="25"/>
                </a:cxn>
              </a:cxnLst>
              <a:rect l="0" t="0" r="r" b="b"/>
              <a:pathLst>
                <a:path w="45" h="25">
                  <a:moveTo>
                    <a:pt x="45" y="25"/>
                  </a:moveTo>
                  <a:lnTo>
                    <a:pt x="45" y="25"/>
                  </a:lnTo>
                  <a:lnTo>
                    <a:pt x="43" y="21"/>
                  </a:lnTo>
                  <a:lnTo>
                    <a:pt x="42" y="17"/>
                  </a:lnTo>
                  <a:lnTo>
                    <a:pt x="40" y="15"/>
                  </a:lnTo>
                  <a:lnTo>
                    <a:pt x="42" y="14"/>
                  </a:lnTo>
                  <a:lnTo>
                    <a:pt x="43" y="10"/>
                  </a:lnTo>
                  <a:lnTo>
                    <a:pt x="42" y="0"/>
                  </a:lnTo>
                  <a:lnTo>
                    <a:pt x="32" y="1"/>
                  </a:lnTo>
                  <a:lnTo>
                    <a:pt x="21" y="0"/>
                  </a:lnTo>
                  <a:lnTo>
                    <a:pt x="26" y="1"/>
                  </a:lnTo>
                  <a:lnTo>
                    <a:pt x="29" y="3"/>
                  </a:lnTo>
                  <a:lnTo>
                    <a:pt x="27" y="9"/>
                  </a:lnTo>
                  <a:lnTo>
                    <a:pt x="29" y="14"/>
                  </a:lnTo>
                  <a:lnTo>
                    <a:pt x="30" y="14"/>
                  </a:lnTo>
                  <a:lnTo>
                    <a:pt x="32" y="14"/>
                  </a:lnTo>
                  <a:lnTo>
                    <a:pt x="32" y="17"/>
                  </a:lnTo>
                  <a:lnTo>
                    <a:pt x="32" y="22"/>
                  </a:lnTo>
                  <a:lnTo>
                    <a:pt x="14" y="21"/>
                  </a:lnTo>
                  <a:lnTo>
                    <a:pt x="6" y="18"/>
                  </a:lnTo>
                  <a:lnTo>
                    <a:pt x="2" y="15"/>
                  </a:lnTo>
                  <a:lnTo>
                    <a:pt x="0" y="24"/>
                  </a:lnTo>
                  <a:lnTo>
                    <a:pt x="3" y="24"/>
                  </a:lnTo>
                  <a:lnTo>
                    <a:pt x="5" y="25"/>
                  </a:lnTo>
                  <a:lnTo>
                    <a:pt x="45" y="25"/>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60" name="Freeform 36"/>
            <p:cNvSpPr>
              <a:spLocks noEditPoints="1"/>
            </p:cNvSpPr>
            <p:nvPr/>
          </p:nvSpPr>
          <p:spPr bwMode="auto">
            <a:xfrm>
              <a:off x="1874" y="2238"/>
              <a:ext cx="51" cy="32"/>
            </a:xfrm>
            <a:custGeom>
              <a:avLst/>
              <a:gdLst/>
              <a:ahLst/>
              <a:cxnLst>
                <a:cxn ang="0">
                  <a:pos x="113" y="75"/>
                </a:cxn>
                <a:cxn ang="0">
                  <a:pos x="105" y="53"/>
                </a:cxn>
                <a:cxn ang="0">
                  <a:pos x="103" y="53"/>
                </a:cxn>
                <a:cxn ang="0">
                  <a:pos x="103" y="41"/>
                </a:cxn>
                <a:cxn ang="0">
                  <a:pos x="105" y="41"/>
                </a:cxn>
                <a:cxn ang="0">
                  <a:pos x="109" y="35"/>
                </a:cxn>
                <a:cxn ang="0">
                  <a:pos x="114" y="16"/>
                </a:cxn>
                <a:cxn ang="0">
                  <a:pos x="88" y="20"/>
                </a:cxn>
                <a:cxn ang="0">
                  <a:pos x="63" y="1"/>
                </a:cxn>
                <a:cxn ang="0">
                  <a:pos x="83" y="7"/>
                </a:cxn>
                <a:cxn ang="0">
                  <a:pos x="84" y="33"/>
                </a:cxn>
                <a:cxn ang="0">
                  <a:pos x="88" y="41"/>
                </a:cxn>
                <a:cxn ang="0">
                  <a:pos x="84" y="36"/>
                </a:cxn>
                <a:cxn ang="0">
                  <a:pos x="96" y="44"/>
                </a:cxn>
                <a:cxn ang="0">
                  <a:pos x="96" y="63"/>
                </a:cxn>
                <a:cxn ang="0">
                  <a:pos x="88" y="71"/>
                </a:cxn>
                <a:cxn ang="0">
                  <a:pos x="42" y="67"/>
                </a:cxn>
                <a:cxn ang="0">
                  <a:pos x="21" y="60"/>
                </a:cxn>
                <a:cxn ang="0">
                  <a:pos x="20" y="48"/>
                </a:cxn>
                <a:cxn ang="0">
                  <a:pos x="8" y="61"/>
                </a:cxn>
                <a:cxn ang="0">
                  <a:pos x="21" y="63"/>
                </a:cxn>
                <a:cxn ang="0">
                  <a:pos x="20" y="64"/>
                </a:cxn>
                <a:cxn ang="0">
                  <a:pos x="20" y="80"/>
                </a:cxn>
                <a:cxn ang="0">
                  <a:pos x="11" y="76"/>
                </a:cxn>
                <a:cxn ang="0">
                  <a:pos x="8" y="77"/>
                </a:cxn>
                <a:cxn ang="0">
                  <a:pos x="1" y="68"/>
                </a:cxn>
                <a:cxn ang="0">
                  <a:pos x="9" y="40"/>
                </a:cxn>
                <a:cxn ang="0">
                  <a:pos x="28" y="46"/>
                </a:cxn>
                <a:cxn ang="0">
                  <a:pos x="47" y="52"/>
                </a:cxn>
                <a:cxn ang="0">
                  <a:pos x="89" y="55"/>
                </a:cxn>
                <a:cxn ang="0">
                  <a:pos x="80" y="50"/>
                </a:cxn>
                <a:cxn ang="0">
                  <a:pos x="88" y="52"/>
                </a:cxn>
                <a:cxn ang="0">
                  <a:pos x="80" y="52"/>
                </a:cxn>
                <a:cxn ang="0">
                  <a:pos x="69" y="33"/>
                </a:cxn>
                <a:cxn ang="0">
                  <a:pos x="73" y="13"/>
                </a:cxn>
                <a:cxn ang="0">
                  <a:pos x="70" y="19"/>
                </a:cxn>
                <a:cxn ang="0">
                  <a:pos x="53" y="7"/>
                </a:cxn>
                <a:cxn ang="0">
                  <a:pos x="89" y="4"/>
                </a:cxn>
                <a:cxn ang="0">
                  <a:pos x="111" y="1"/>
                </a:cxn>
                <a:cxn ang="0">
                  <a:pos x="124" y="33"/>
                </a:cxn>
                <a:cxn ang="0">
                  <a:pos x="120" y="47"/>
                </a:cxn>
                <a:cxn ang="0">
                  <a:pos x="113" y="53"/>
                </a:cxn>
                <a:cxn ang="0">
                  <a:pos x="117" y="44"/>
                </a:cxn>
                <a:cxn ang="0">
                  <a:pos x="124" y="57"/>
                </a:cxn>
                <a:cxn ang="0">
                  <a:pos x="127" y="77"/>
                </a:cxn>
                <a:cxn ang="0">
                  <a:pos x="20" y="80"/>
                </a:cxn>
              </a:cxnLst>
              <a:rect l="0" t="0" r="r" b="b"/>
              <a:pathLst>
                <a:path w="129" h="80">
                  <a:moveTo>
                    <a:pt x="120" y="64"/>
                  </a:moveTo>
                  <a:lnTo>
                    <a:pt x="113" y="75"/>
                  </a:lnTo>
                  <a:lnTo>
                    <a:pt x="109" y="62"/>
                  </a:lnTo>
                  <a:lnTo>
                    <a:pt x="105" y="53"/>
                  </a:lnTo>
                  <a:lnTo>
                    <a:pt x="107" y="56"/>
                  </a:lnTo>
                  <a:lnTo>
                    <a:pt x="103" y="53"/>
                  </a:lnTo>
                  <a:cubicBezTo>
                    <a:pt x="102" y="52"/>
                    <a:pt x="100" y="49"/>
                    <a:pt x="100" y="47"/>
                  </a:cubicBezTo>
                  <a:cubicBezTo>
                    <a:pt x="100" y="44"/>
                    <a:pt x="102" y="42"/>
                    <a:pt x="103" y="41"/>
                  </a:cubicBezTo>
                  <a:lnTo>
                    <a:pt x="107" y="37"/>
                  </a:lnTo>
                  <a:lnTo>
                    <a:pt x="105" y="41"/>
                  </a:lnTo>
                  <a:lnTo>
                    <a:pt x="109" y="31"/>
                  </a:lnTo>
                  <a:lnTo>
                    <a:pt x="109" y="35"/>
                  </a:lnTo>
                  <a:lnTo>
                    <a:pt x="105" y="10"/>
                  </a:lnTo>
                  <a:lnTo>
                    <a:pt x="114" y="16"/>
                  </a:lnTo>
                  <a:lnTo>
                    <a:pt x="90" y="20"/>
                  </a:lnTo>
                  <a:cubicBezTo>
                    <a:pt x="89" y="20"/>
                    <a:pt x="88" y="20"/>
                    <a:pt x="88" y="20"/>
                  </a:cubicBezTo>
                  <a:lnTo>
                    <a:pt x="60" y="16"/>
                  </a:lnTo>
                  <a:lnTo>
                    <a:pt x="63" y="1"/>
                  </a:lnTo>
                  <a:lnTo>
                    <a:pt x="75" y="4"/>
                  </a:lnTo>
                  <a:lnTo>
                    <a:pt x="83" y="7"/>
                  </a:lnTo>
                  <a:cubicBezTo>
                    <a:pt x="87" y="9"/>
                    <a:pt x="89" y="13"/>
                    <a:pt x="88" y="17"/>
                  </a:cubicBezTo>
                  <a:lnTo>
                    <a:pt x="84" y="33"/>
                  </a:lnTo>
                  <a:lnTo>
                    <a:pt x="84" y="28"/>
                  </a:lnTo>
                  <a:lnTo>
                    <a:pt x="88" y="41"/>
                  </a:lnTo>
                  <a:lnTo>
                    <a:pt x="80" y="36"/>
                  </a:lnTo>
                  <a:lnTo>
                    <a:pt x="84" y="36"/>
                  </a:lnTo>
                  <a:lnTo>
                    <a:pt x="88" y="36"/>
                  </a:lnTo>
                  <a:cubicBezTo>
                    <a:pt x="93" y="36"/>
                    <a:pt x="96" y="39"/>
                    <a:pt x="96" y="44"/>
                  </a:cubicBezTo>
                  <a:lnTo>
                    <a:pt x="96" y="50"/>
                  </a:lnTo>
                  <a:lnTo>
                    <a:pt x="96" y="63"/>
                  </a:lnTo>
                  <a:cubicBezTo>
                    <a:pt x="96" y="65"/>
                    <a:pt x="96" y="67"/>
                    <a:pt x="94" y="69"/>
                  </a:cubicBezTo>
                  <a:cubicBezTo>
                    <a:pt x="92" y="70"/>
                    <a:pt x="90" y="71"/>
                    <a:pt x="88" y="71"/>
                  </a:cubicBezTo>
                  <a:lnTo>
                    <a:pt x="44" y="68"/>
                  </a:lnTo>
                  <a:cubicBezTo>
                    <a:pt x="43" y="68"/>
                    <a:pt x="43" y="67"/>
                    <a:pt x="42" y="67"/>
                  </a:cubicBezTo>
                  <a:lnTo>
                    <a:pt x="22" y="61"/>
                  </a:lnTo>
                  <a:cubicBezTo>
                    <a:pt x="22" y="61"/>
                    <a:pt x="21" y="61"/>
                    <a:pt x="21" y="60"/>
                  </a:cubicBezTo>
                  <a:lnTo>
                    <a:pt x="9" y="54"/>
                  </a:lnTo>
                  <a:lnTo>
                    <a:pt x="20" y="48"/>
                  </a:lnTo>
                  <a:lnTo>
                    <a:pt x="16" y="71"/>
                  </a:lnTo>
                  <a:lnTo>
                    <a:pt x="8" y="61"/>
                  </a:lnTo>
                  <a:lnTo>
                    <a:pt x="16" y="61"/>
                  </a:lnTo>
                  <a:cubicBezTo>
                    <a:pt x="18" y="61"/>
                    <a:pt x="20" y="62"/>
                    <a:pt x="21" y="63"/>
                  </a:cubicBezTo>
                  <a:lnTo>
                    <a:pt x="25" y="66"/>
                  </a:lnTo>
                  <a:lnTo>
                    <a:pt x="20" y="64"/>
                  </a:lnTo>
                  <a:lnTo>
                    <a:pt x="120" y="64"/>
                  </a:lnTo>
                  <a:close/>
                  <a:moveTo>
                    <a:pt x="20" y="80"/>
                  </a:moveTo>
                  <a:cubicBezTo>
                    <a:pt x="19" y="80"/>
                    <a:pt x="17" y="80"/>
                    <a:pt x="15" y="79"/>
                  </a:cubicBezTo>
                  <a:lnTo>
                    <a:pt x="11" y="76"/>
                  </a:lnTo>
                  <a:lnTo>
                    <a:pt x="16" y="77"/>
                  </a:lnTo>
                  <a:lnTo>
                    <a:pt x="8" y="77"/>
                  </a:lnTo>
                  <a:cubicBezTo>
                    <a:pt x="6" y="77"/>
                    <a:pt x="4" y="76"/>
                    <a:pt x="2" y="74"/>
                  </a:cubicBezTo>
                  <a:cubicBezTo>
                    <a:pt x="1" y="73"/>
                    <a:pt x="0" y="70"/>
                    <a:pt x="1" y="68"/>
                  </a:cubicBezTo>
                  <a:lnTo>
                    <a:pt x="5" y="45"/>
                  </a:lnTo>
                  <a:cubicBezTo>
                    <a:pt x="5" y="43"/>
                    <a:pt x="7" y="41"/>
                    <a:pt x="9" y="40"/>
                  </a:cubicBezTo>
                  <a:cubicBezTo>
                    <a:pt x="11" y="39"/>
                    <a:pt x="14" y="39"/>
                    <a:pt x="16" y="40"/>
                  </a:cubicBezTo>
                  <a:lnTo>
                    <a:pt x="28" y="46"/>
                  </a:lnTo>
                  <a:lnTo>
                    <a:pt x="27" y="46"/>
                  </a:lnTo>
                  <a:lnTo>
                    <a:pt x="47" y="52"/>
                  </a:lnTo>
                  <a:lnTo>
                    <a:pt x="45" y="52"/>
                  </a:lnTo>
                  <a:lnTo>
                    <a:pt x="89" y="55"/>
                  </a:lnTo>
                  <a:lnTo>
                    <a:pt x="80" y="63"/>
                  </a:lnTo>
                  <a:lnTo>
                    <a:pt x="80" y="50"/>
                  </a:lnTo>
                  <a:lnTo>
                    <a:pt x="80" y="44"/>
                  </a:lnTo>
                  <a:lnTo>
                    <a:pt x="88" y="52"/>
                  </a:lnTo>
                  <a:lnTo>
                    <a:pt x="84" y="52"/>
                  </a:lnTo>
                  <a:lnTo>
                    <a:pt x="80" y="52"/>
                  </a:lnTo>
                  <a:cubicBezTo>
                    <a:pt x="77" y="52"/>
                    <a:pt x="74" y="49"/>
                    <a:pt x="73" y="46"/>
                  </a:cubicBezTo>
                  <a:lnTo>
                    <a:pt x="69" y="33"/>
                  </a:lnTo>
                  <a:cubicBezTo>
                    <a:pt x="68" y="32"/>
                    <a:pt x="68" y="30"/>
                    <a:pt x="69" y="29"/>
                  </a:cubicBezTo>
                  <a:lnTo>
                    <a:pt x="73" y="13"/>
                  </a:lnTo>
                  <a:lnTo>
                    <a:pt x="77" y="22"/>
                  </a:lnTo>
                  <a:lnTo>
                    <a:pt x="70" y="19"/>
                  </a:lnTo>
                  <a:lnTo>
                    <a:pt x="58" y="16"/>
                  </a:lnTo>
                  <a:cubicBezTo>
                    <a:pt x="54" y="15"/>
                    <a:pt x="52" y="11"/>
                    <a:pt x="53" y="7"/>
                  </a:cubicBezTo>
                  <a:cubicBezTo>
                    <a:pt x="53" y="3"/>
                    <a:pt x="57" y="0"/>
                    <a:pt x="61" y="1"/>
                  </a:cubicBezTo>
                  <a:lnTo>
                    <a:pt x="89" y="4"/>
                  </a:lnTo>
                  <a:lnTo>
                    <a:pt x="87" y="4"/>
                  </a:lnTo>
                  <a:lnTo>
                    <a:pt x="111" y="1"/>
                  </a:lnTo>
                  <a:cubicBezTo>
                    <a:pt x="116" y="0"/>
                    <a:pt x="120" y="3"/>
                    <a:pt x="120" y="7"/>
                  </a:cubicBezTo>
                  <a:lnTo>
                    <a:pt x="124" y="33"/>
                  </a:lnTo>
                  <a:cubicBezTo>
                    <a:pt x="125" y="34"/>
                    <a:pt x="124" y="36"/>
                    <a:pt x="124" y="37"/>
                  </a:cubicBezTo>
                  <a:lnTo>
                    <a:pt x="120" y="47"/>
                  </a:lnTo>
                  <a:cubicBezTo>
                    <a:pt x="119" y="48"/>
                    <a:pt x="119" y="49"/>
                    <a:pt x="117" y="50"/>
                  </a:cubicBezTo>
                  <a:lnTo>
                    <a:pt x="113" y="53"/>
                  </a:lnTo>
                  <a:lnTo>
                    <a:pt x="113" y="41"/>
                  </a:lnTo>
                  <a:lnTo>
                    <a:pt x="117" y="44"/>
                  </a:lnTo>
                  <a:cubicBezTo>
                    <a:pt x="119" y="45"/>
                    <a:pt x="119" y="46"/>
                    <a:pt x="120" y="47"/>
                  </a:cubicBezTo>
                  <a:lnTo>
                    <a:pt x="124" y="57"/>
                  </a:lnTo>
                  <a:lnTo>
                    <a:pt x="128" y="70"/>
                  </a:lnTo>
                  <a:cubicBezTo>
                    <a:pt x="129" y="73"/>
                    <a:pt x="128" y="75"/>
                    <a:pt x="127" y="77"/>
                  </a:cubicBezTo>
                  <a:cubicBezTo>
                    <a:pt x="125" y="79"/>
                    <a:pt x="123" y="80"/>
                    <a:pt x="120" y="80"/>
                  </a:cubicBezTo>
                  <a:lnTo>
                    <a:pt x="20" y="80"/>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61" name="Freeform 37"/>
            <p:cNvSpPr>
              <a:spLocks/>
            </p:cNvSpPr>
            <p:nvPr/>
          </p:nvSpPr>
          <p:spPr bwMode="auto">
            <a:xfrm>
              <a:off x="2082" y="2433"/>
              <a:ext cx="77" cy="134"/>
            </a:xfrm>
            <a:custGeom>
              <a:avLst/>
              <a:gdLst/>
              <a:ahLst/>
              <a:cxnLst>
                <a:cxn ang="0">
                  <a:pos x="77" y="46"/>
                </a:cxn>
                <a:cxn ang="0">
                  <a:pos x="77" y="36"/>
                </a:cxn>
                <a:cxn ang="0">
                  <a:pos x="72" y="34"/>
                </a:cxn>
                <a:cxn ang="0">
                  <a:pos x="62" y="26"/>
                </a:cxn>
                <a:cxn ang="0">
                  <a:pos x="53" y="31"/>
                </a:cxn>
                <a:cxn ang="0">
                  <a:pos x="53" y="38"/>
                </a:cxn>
                <a:cxn ang="0">
                  <a:pos x="48" y="36"/>
                </a:cxn>
                <a:cxn ang="0">
                  <a:pos x="49" y="26"/>
                </a:cxn>
                <a:cxn ang="0">
                  <a:pos x="49" y="14"/>
                </a:cxn>
                <a:cxn ang="0">
                  <a:pos x="45" y="14"/>
                </a:cxn>
                <a:cxn ang="0">
                  <a:pos x="37" y="8"/>
                </a:cxn>
                <a:cxn ang="0">
                  <a:pos x="33" y="1"/>
                </a:cxn>
                <a:cxn ang="0">
                  <a:pos x="27" y="7"/>
                </a:cxn>
                <a:cxn ang="0">
                  <a:pos x="17" y="13"/>
                </a:cxn>
                <a:cxn ang="0">
                  <a:pos x="9" y="14"/>
                </a:cxn>
                <a:cxn ang="0">
                  <a:pos x="11" y="18"/>
                </a:cxn>
                <a:cxn ang="0">
                  <a:pos x="13" y="21"/>
                </a:cxn>
                <a:cxn ang="0">
                  <a:pos x="17" y="25"/>
                </a:cxn>
                <a:cxn ang="0">
                  <a:pos x="21" y="26"/>
                </a:cxn>
                <a:cxn ang="0">
                  <a:pos x="21" y="32"/>
                </a:cxn>
                <a:cxn ang="0">
                  <a:pos x="8" y="34"/>
                </a:cxn>
                <a:cxn ang="0">
                  <a:pos x="6" y="36"/>
                </a:cxn>
                <a:cxn ang="0">
                  <a:pos x="0" y="43"/>
                </a:cxn>
                <a:cxn ang="0">
                  <a:pos x="21" y="64"/>
                </a:cxn>
                <a:cxn ang="0">
                  <a:pos x="27" y="64"/>
                </a:cxn>
                <a:cxn ang="0">
                  <a:pos x="32" y="68"/>
                </a:cxn>
                <a:cxn ang="0">
                  <a:pos x="35" y="76"/>
                </a:cxn>
                <a:cxn ang="0">
                  <a:pos x="33" y="79"/>
                </a:cxn>
                <a:cxn ang="0">
                  <a:pos x="37" y="86"/>
                </a:cxn>
                <a:cxn ang="0">
                  <a:pos x="27" y="92"/>
                </a:cxn>
                <a:cxn ang="0">
                  <a:pos x="25" y="103"/>
                </a:cxn>
                <a:cxn ang="0">
                  <a:pos x="24" y="115"/>
                </a:cxn>
                <a:cxn ang="0">
                  <a:pos x="25" y="121"/>
                </a:cxn>
                <a:cxn ang="0">
                  <a:pos x="33" y="126"/>
                </a:cxn>
                <a:cxn ang="0">
                  <a:pos x="37" y="130"/>
                </a:cxn>
                <a:cxn ang="0">
                  <a:pos x="38" y="133"/>
                </a:cxn>
                <a:cxn ang="0">
                  <a:pos x="45" y="133"/>
                </a:cxn>
                <a:cxn ang="0">
                  <a:pos x="48" y="130"/>
                </a:cxn>
                <a:cxn ang="0">
                  <a:pos x="51" y="130"/>
                </a:cxn>
                <a:cxn ang="0">
                  <a:pos x="53" y="125"/>
                </a:cxn>
                <a:cxn ang="0">
                  <a:pos x="57" y="125"/>
                </a:cxn>
                <a:cxn ang="0">
                  <a:pos x="59" y="122"/>
                </a:cxn>
                <a:cxn ang="0">
                  <a:pos x="64" y="124"/>
                </a:cxn>
                <a:cxn ang="0">
                  <a:pos x="70" y="122"/>
                </a:cxn>
                <a:cxn ang="0">
                  <a:pos x="65" y="103"/>
                </a:cxn>
                <a:cxn ang="0">
                  <a:pos x="65" y="94"/>
                </a:cxn>
                <a:cxn ang="0">
                  <a:pos x="61" y="90"/>
                </a:cxn>
                <a:cxn ang="0">
                  <a:pos x="62" y="78"/>
                </a:cxn>
                <a:cxn ang="0">
                  <a:pos x="59" y="71"/>
                </a:cxn>
                <a:cxn ang="0">
                  <a:pos x="65" y="67"/>
                </a:cxn>
                <a:cxn ang="0">
                  <a:pos x="70" y="64"/>
                </a:cxn>
                <a:cxn ang="0">
                  <a:pos x="77" y="46"/>
                </a:cxn>
              </a:cxnLst>
              <a:rect l="0" t="0" r="r" b="b"/>
              <a:pathLst>
                <a:path w="77" h="134">
                  <a:moveTo>
                    <a:pt x="77" y="46"/>
                  </a:moveTo>
                  <a:lnTo>
                    <a:pt x="77" y="46"/>
                  </a:lnTo>
                  <a:lnTo>
                    <a:pt x="77" y="40"/>
                  </a:lnTo>
                  <a:lnTo>
                    <a:pt x="77" y="36"/>
                  </a:lnTo>
                  <a:lnTo>
                    <a:pt x="75" y="34"/>
                  </a:lnTo>
                  <a:lnTo>
                    <a:pt x="72" y="34"/>
                  </a:lnTo>
                  <a:lnTo>
                    <a:pt x="67" y="34"/>
                  </a:lnTo>
                  <a:lnTo>
                    <a:pt x="62" y="26"/>
                  </a:lnTo>
                  <a:lnTo>
                    <a:pt x="57" y="29"/>
                  </a:lnTo>
                  <a:lnTo>
                    <a:pt x="53" y="31"/>
                  </a:lnTo>
                  <a:lnTo>
                    <a:pt x="53" y="34"/>
                  </a:lnTo>
                  <a:lnTo>
                    <a:pt x="53" y="38"/>
                  </a:lnTo>
                  <a:lnTo>
                    <a:pt x="49" y="38"/>
                  </a:lnTo>
                  <a:lnTo>
                    <a:pt x="48" y="36"/>
                  </a:lnTo>
                  <a:lnTo>
                    <a:pt x="45" y="38"/>
                  </a:lnTo>
                  <a:lnTo>
                    <a:pt x="49" y="26"/>
                  </a:lnTo>
                  <a:lnTo>
                    <a:pt x="53" y="14"/>
                  </a:lnTo>
                  <a:lnTo>
                    <a:pt x="49" y="14"/>
                  </a:lnTo>
                  <a:lnTo>
                    <a:pt x="48" y="14"/>
                  </a:lnTo>
                  <a:lnTo>
                    <a:pt x="45" y="14"/>
                  </a:lnTo>
                  <a:lnTo>
                    <a:pt x="45" y="10"/>
                  </a:lnTo>
                  <a:lnTo>
                    <a:pt x="37" y="8"/>
                  </a:lnTo>
                  <a:lnTo>
                    <a:pt x="35" y="4"/>
                  </a:lnTo>
                  <a:lnTo>
                    <a:pt x="33" y="1"/>
                  </a:lnTo>
                  <a:lnTo>
                    <a:pt x="27" y="0"/>
                  </a:lnTo>
                  <a:lnTo>
                    <a:pt x="27" y="7"/>
                  </a:lnTo>
                  <a:lnTo>
                    <a:pt x="24" y="10"/>
                  </a:lnTo>
                  <a:lnTo>
                    <a:pt x="17" y="13"/>
                  </a:lnTo>
                  <a:lnTo>
                    <a:pt x="11" y="13"/>
                  </a:lnTo>
                  <a:lnTo>
                    <a:pt x="9" y="14"/>
                  </a:lnTo>
                  <a:lnTo>
                    <a:pt x="9" y="15"/>
                  </a:lnTo>
                  <a:lnTo>
                    <a:pt x="11" y="18"/>
                  </a:lnTo>
                  <a:lnTo>
                    <a:pt x="13" y="19"/>
                  </a:lnTo>
                  <a:lnTo>
                    <a:pt x="13" y="21"/>
                  </a:lnTo>
                  <a:lnTo>
                    <a:pt x="14" y="22"/>
                  </a:lnTo>
                  <a:lnTo>
                    <a:pt x="17" y="25"/>
                  </a:lnTo>
                  <a:lnTo>
                    <a:pt x="19" y="26"/>
                  </a:lnTo>
                  <a:lnTo>
                    <a:pt x="21" y="26"/>
                  </a:lnTo>
                  <a:lnTo>
                    <a:pt x="22" y="31"/>
                  </a:lnTo>
                  <a:lnTo>
                    <a:pt x="21" y="32"/>
                  </a:lnTo>
                  <a:lnTo>
                    <a:pt x="17" y="34"/>
                  </a:lnTo>
                  <a:lnTo>
                    <a:pt x="8" y="34"/>
                  </a:lnTo>
                  <a:lnTo>
                    <a:pt x="6" y="35"/>
                  </a:lnTo>
                  <a:lnTo>
                    <a:pt x="6" y="36"/>
                  </a:lnTo>
                  <a:lnTo>
                    <a:pt x="8" y="40"/>
                  </a:lnTo>
                  <a:lnTo>
                    <a:pt x="0" y="43"/>
                  </a:lnTo>
                  <a:lnTo>
                    <a:pt x="14" y="62"/>
                  </a:lnTo>
                  <a:lnTo>
                    <a:pt x="21" y="64"/>
                  </a:lnTo>
                  <a:lnTo>
                    <a:pt x="24" y="65"/>
                  </a:lnTo>
                  <a:lnTo>
                    <a:pt x="27" y="64"/>
                  </a:lnTo>
                  <a:lnTo>
                    <a:pt x="30" y="65"/>
                  </a:lnTo>
                  <a:lnTo>
                    <a:pt x="32" y="68"/>
                  </a:lnTo>
                  <a:lnTo>
                    <a:pt x="25" y="72"/>
                  </a:lnTo>
                  <a:lnTo>
                    <a:pt x="35" y="76"/>
                  </a:lnTo>
                  <a:lnTo>
                    <a:pt x="35" y="78"/>
                  </a:lnTo>
                  <a:lnTo>
                    <a:pt x="33" y="79"/>
                  </a:lnTo>
                  <a:lnTo>
                    <a:pt x="35" y="82"/>
                  </a:lnTo>
                  <a:lnTo>
                    <a:pt x="37" y="86"/>
                  </a:lnTo>
                  <a:lnTo>
                    <a:pt x="35" y="89"/>
                  </a:lnTo>
                  <a:lnTo>
                    <a:pt x="27" y="92"/>
                  </a:lnTo>
                  <a:lnTo>
                    <a:pt x="25" y="93"/>
                  </a:lnTo>
                  <a:lnTo>
                    <a:pt x="25" y="103"/>
                  </a:lnTo>
                  <a:lnTo>
                    <a:pt x="25" y="111"/>
                  </a:lnTo>
                  <a:lnTo>
                    <a:pt x="24" y="115"/>
                  </a:lnTo>
                  <a:lnTo>
                    <a:pt x="24" y="119"/>
                  </a:lnTo>
                  <a:lnTo>
                    <a:pt x="25" y="121"/>
                  </a:lnTo>
                  <a:lnTo>
                    <a:pt x="30" y="125"/>
                  </a:lnTo>
                  <a:lnTo>
                    <a:pt x="33" y="126"/>
                  </a:lnTo>
                  <a:lnTo>
                    <a:pt x="35" y="128"/>
                  </a:lnTo>
                  <a:lnTo>
                    <a:pt x="37" y="130"/>
                  </a:lnTo>
                  <a:lnTo>
                    <a:pt x="37" y="132"/>
                  </a:lnTo>
                  <a:lnTo>
                    <a:pt x="38" y="133"/>
                  </a:lnTo>
                  <a:lnTo>
                    <a:pt x="43" y="134"/>
                  </a:lnTo>
                  <a:lnTo>
                    <a:pt x="45" y="133"/>
                  </a:lnTo>
                  <a:lnTo>
                    <a:pt x="46" y="132"/>
                  </a:lnTo>
                  <a:lnTo>
                    <a:pt x="48" y="130"/>
                  </a:lnTo>
                  <a:lnTo>
                    <a:pt x="49" y="130"/>
                  </a:lnTo>
                  <a:lnTo>
                    <a:pt x="51" y="130"/>
                  </a:lnTo>
                  <a:lnTo>
                    <a:pt x="53" y="126"/>
                  </a:lnTo>
                  <a:lnTo>
                    <a:pt x="53" y="125"/>
                  </a:lnTo>
                  <a:lnTo>
                    <a:pt x="54" y="125"/>
                  </a:lnTo>
                  <a:lnTo>
                    <a:pt x="57" y="125"/>
                  </a:lnTo>
                  <a:lnTo>
                    <a:pt x="59" y="124"/>
                  </a:lnTo>
                  <a:lnTo>
                    <a:pt x="59" y="122"/>
                  </a:lnTo>
                  <a:lnTo>
                    <a:pt x="62" y="122"/>
                  </a:lnTo>
                  <a:lnTo>
                    <a:pt x="64" y="124"/>
                  </a:lnTo>
                  <a:lnTo>
                    <a:pt x="67" y="124"/>
                  </a:lnTo>
                  <a:lnTo>
                    <a:pt x="70" y="122"/>
                  </a:lnTo>
                  <a:lnTo>
                    <a:pt x="67" y="115"/>
                  </a:lnTo>
                  <a:lnTo>
                    <a:pt x="65" y="103"/>
                  </a:lnTo>
                  <a:lnTo>
                    <a:pt x="65" y="98"/>
                  </a:lnTo>
                  <a:lnTo>
                    <a:pt x="65" y="94"/>
                  </a:lnTo>
                  <a:lnTo>
                    <a:pt x="65" y="93"/>
                  </a:lnTo>
                  <a:lnTo>
                    <a:pt x="61" y="90"/>
                  </a:lnTo>
                  <a:lnTo>
                    <a:pt x="62" y="79"/>
                  </a:lnTo>
                  <a:lnTo>
                    <a:pt x="62" y="78"/>
                  </a:lnTo>
                  <a:lnTo>
                    <a:pt x="61" y="75"/>
                  </a:lnTo>
                  <a:lnTo>
                    <a:pt x="59" y="71"/>
                  </a:lnTo>
                  <a:lnTo>
                    <a:pt x="61" y="70"/>
                  </a:lnTo>
                  <a:lnTo>
                    <a:pt x="65" y="67"/>
                  </a:lnTo>
                  <a:lnTo>
                    <a:pt x="67" y="65"/>
                  </a:lnTo>
                  <a:lnTo>
                    <a:pt x="70" y="64"/>
                  </a:lnTo>
                  <a:lnTo>
                    <a:pt x="70" y="54"/>
                  </a:lnTo>
                  <a:lnTo>
                    <a:pt x="77" y="46"/>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62" name="Freeform 38"/>
            <p:cNvSpPr>
              <a:spLocks noEditPoints="1"/>
            </p:cNvSpPr>
            <p:nvPr/>
          </p:nvSpPr>
          <p:spPr bwMode="auto">
            <a:xfrm>
              <a:off x="2079" y="2430"/>
              <a:ext cx="83" cy="141"/>
            </a:xfrm>
            <a:custGeom>
              <a:avLst/>
              <a:gdLst/>
              <a:ahLst/>
              <a:cxnLst>
                <a:cxn ang="0">
                  <a:pos x="196" y="100"/>
                </a:cxn>
                <a:cxn ang="0">
                  <a:pos x="155" y="89"/>
                </a:cxn>
                <a:cxn ang="0">
                  <a:pos x="127" y="108"/>
                </a:cxn>
                <a:cxn ang="0">
                  <a:pos x="125" y="72"/>
                </a:cxn>
                <a:cxn ang="0">
                  <a:pos x="112" y="33"/>
                </a:cxn>
                <a:cxn ang="0">
                  <a:pos x="91" y="20"/>
                </a:cxn>
                <a:cxn ang="0">
                  <a:pos x="56" y="47"/>
                </a:cxn>
                <a:cxn ang="0">
                  <a:pos x="39" y="43"/>
                </a:cxn>
                <a:cxn ang="0">
                  <a:pos x="50" y="58"/>
                </a:cxn>
                <a:cxn ang="0">
                  <a:pos x="70" y="91"/>
                </a:cxn>
                <a:cxn ang="0">
                  <a:pos x="30" y="101"/>
                </a:cxn>
                <a:cxn ang="0">
                  <a:pos x="11" y="123"/>
                </a:cxn>
                <a:cxn ang="0">
                  <a:pos x="65" y="164"/>
                </a:cxn>
                <a:cxn ang="0">
                  <a:pos x="77" y="195"/>
                </a:cxn>
                <a:cxn ang="0">
                  <a:pos x="99" y="202"/>
                </a:cxn>
                <a:cxn ang="0">
                  <a:pos x="79" y="245"/>
                </a:cxn>
                <a:cxn ang="0">
                  <a:pos x="76" y="299"/>
                </a:cxn>
                <a:cxn ang="0">
                  <a:pos x="96" y="316"/>
                </a:cxn>
                <a:cxn ang="0">
                  <a:pos x="106" y="331"/>
                </a:cxn>
                <a:cxn ang="0">
                  <a:pos x="123" y="328"/>
                </a:cxn>
                <a:cxn ang="0">
                  <a:pos x="132" y="320"/>
                </a:cxn>
                <a:cxn ang="0">
                  <a:pos x="148" y="313"/>
                </a:cxn>
                <a:cxn ang="0">
                  <a:pos x="173" y="309"/>
                </a:cxn>
                <a:cxn ang="0">
                  <a:pos x="164" y="244"/>
                </a:cxn>
                <a:cxn ang="0">
                  <a:pos x="156" y="202"/>
                </a:cxn>
                <a:cxn ang="0">
                  <a:pos x="156" y="175"/>
                </a:cxn>
                <a:cxn ang="0">
                  <a:pos x="176" y="144"/>
                </a:cxn>
                <a:cxn ang="0">
                  <a:pos x="180" y="179"/>
                </a:cxn>
                <a:cxn ang="0">
                  <a:pos x="164" y="182"/>
                </a:cxn>
                <a:cxn ang="0">
                  <a:pos x="168" y="235"/>
                </a:cxn>
                <a:cxn ang="0">
                  <a:pos x="184" y="295"/>
                </a:cxn>
                <a:cxn ang="0">
                  <a:pos x="168" y="325"/>
                </a:cxn>
                <a:cxn ang="0">
                  <a:pos x="162" y="323"/>
                </a:cxn>
                <a:cxn ang="0">
                  <a:pos x="148" y="327"/>
                </a:cxn>
                <a:cxn ang="0">
                  <a:pos x="126" y="347"/>
                </a:cxn>
                <a:cxn ang="0">
                  <a:pos x="92" y="334"/>
                </a:cxn>
                <a:cxn ang="0">
                  <a:pos x="79" y="326"/>
                </a:cxn>
                <a:cxn ang="0">
                  <a:pos x="64" y="286"/>
                </a:cxn>
                <a:cxn ang="0">
                  <a:pos x="90" y="226"/>
                </a:cxn>
                <a:cxn ang="0">
                  <a:pos x="91" y="196"/>
                </a:cxn>
                <a:cxn ang="0">
                  <a:pos x="84" y="171"/>
                </a:cxn>
                <a:cxn ang="0">
                  <a:pos x="65" y="179"/>
                </a:cxn>
                <a:cxn ang="0">
                  <a:pos x="6" y="108"/>
                </a:cxn>
                <a:cxn ang="0">
                  <a:pos x="23" y="86"/>
                </a:cxn>
                <a:cxn ang="0">
                  <a:pos x="57" y="88"/>
                </a:cxn>
                <a:cxn ang="0">
                  <a:pos x="35" y="66"/>
                </a:cxn>
                <a:cxn ang="0">
                  <a:pos x="24" y="47"/>
                </a:cxn>
                <a:cxn ang="0">
                  <a:pos x="65" y="25"/>
                </a:cxn>
                <a:cxn ang="0">
                  <a:pos x="94" y="4"/>
                </a:cxn>
                <a:cxn ang="0">
                  <a:pos x="128" y="33"/>
                </a:cxn>
                <a:cxn ang="0">
                  <a:pos x="148" y="45"/>
                </a:cxn>
                <a:cxn ang="0">
                  <a:pos x="138" y="96"/>
                </a:cxn>
                <a:cxn ang="0">
                  <a:pos x="150" y="74"/>
                </a:cxn>
                <a:cxn ang="0">
                  <a:pos x="196" y="84"/>
                </a:cxn>
                <a:cxn ang="0">
                  <a:pos x="191" y="148"/>
                </a:cxn>
              </a:cxnLst>
              <a:rect l="0" t="0" r="r" b="b"/>
              <a:pathLst>
                <a:path w="208" h="353">
                  <a:moveTo>
                    <a:pt x="194" y="118"/>
                  </a:moveTo>
                  <a:lnTo>
                    <a:pt x="192" y="123"/>
                  </a:lnTo>
                  <a:lnTo>
                    <a:pt x="192" y="109"/>
                  </a:lnTo>
                  <a:lnTo>
                    <a:pt x="192" y="99"/>
                  </a:lnTo>
                  <a:lnTo>
                    <a:pt x="194" y="103"/>
                  </a:lnTo>
                  <a:lnTo>
                    <a:pt x="190" y="96"/>
                  </a:lnTo>
                  <a:lnTo>
                    <a:pt x="196" y="100"/>
                  </a:lnTo>
                  <a:lnTo>
                    <a:pt x="188" y="100"/>
                  </a:lnTo>
                  <a:lnTo>
                    <a:pt x="176" y="100"/>
                  </a:lnTo>
                  <a:cubicBezTo>
                    <a:pt x="174" y="100"/>
                    <a:pt x="171" y="98"/>
                    <a:pt x="170" y="96"/>
                  </a:cubicBezTo>
                  <a:lnTo>
                    <a:pt x="158" y="79"/>
                  </a:lnTo>
                  <a:lnTo>
                    <a:pt x="168" y="81"/>
                  </a:lnTo>
                  <a:lnTo>
                    <a:pt x="156" y="88"/>
                  </a:lnTo>
                  <a:cubicBezTo>
                    <a:pt x="156" y="88"/>
                    <a:pt x="155" y="89"/>
                    <a:pt x="155" y="89"/>
                  </a:cubicBezTo>
                  <a:lnTo>
                    <a:pt x="143" y="92"/>
                  </a:lnTo>
                  <a:lnTo>
                    <a:pt x="148" y="85"/>
                  </a:lnTo>
                  <a:lnTo>
                    <a:pt x="148" y="92"/>
                  </a:lnTo>
                  <a:lnTo>
                    <a:pt x="148" y="102"/>
                  </a:lnTo>
                  <a:cubicBezTo>
                    <a:pt x="148" y="106"/>
                    <a:pt x="145" y="110"/>
                    <a:pt x="140" y="110"/>
                  </a:cubicBezTo>
                  <a:lnTo>
                    <a:pt x="132" y="110"/>
                  </a:lnTo>
                  <a:cubicBezTo>
                    <a:pt x="131" y="110"/>
                    <a:pt x="129" y="109"/>
                    <a:pt x="127" y="108"/>
                  </a:cubicBezTo>
                  <a:lnTo>
                    <a:pt x="123" y="105"/>
                  </a:lnTo>
                  <a:lnTo>
                    <a:pt x="132" y="106"/>
                  </a:lnTo>
                  <a:lnTo>
                    <a:pt x="124" y="109"/>
                  </a:lnTo>
                  <a:cubicBezTo>
                    <a:pt x="121" y="111"/>
                    <a:pt x="117" y="110"/>
                    <a:pt x="115" y="108"/>
                  </a:cubicBezTo>
                  <a:cubicBezTo>
                    <a:pt x="112" y="105"/>
                    <a:pt x="112" y="102"/>
                    <a:pt x="113" y="99"/>
                  </a:cubicBezTo>
                  <a:lnTo>
                    <a:pt x="125" y="71"/>
                  </a:lnTo>
                  <a:lnTo>
                    <a:pt x="125" y="72"/>
                  </a:lnTo>
                  <a:lnTo>
                    <a:pt x="133" y="41"/>
                  </a:lnTo>
                  <a:lnTo>
                    <a:pt x="140" y="51"/>
                  </a:lnTo>
                  <a:lnTo>
                    <a:pt x="132" y="51"/>
                  </a:lnTo>
                  <a:lnTo>
                    <a:pt x="128" y="51"/>
                  </a:lnTo>
                  <a:lnTo>
                    <a:pt x="120" y="51"/>
                  </a:lnTo>
                  <a:cubicBezTo>
                    <a:pt x="116" y="51"/>
                    <a:pt x="112" y="48"/>
                    <a:pt x="112" y="43"/>
                  </a:cubicBezTo>
                  <a:lnTo>
                    <a:pt x="112" y="33"/>
                  </a:lnTo>
                  <a:lnTo>
                    <a:pt x="119" y="41"/>
                  </a:lnTo>
                  <a:lnTo>
                    <a:pt x="99" y="37"/>
                  </a:lnTo>
                  <a:cubicBezTo>
                    <a:pt x="96" y="37"/>
                    <a:pt x="94" y="35"/>
                    <a:pt x="93" y="32"/>
                  </a:cubicBezTo>
                  <a:lnTo>
                    <a:pt x="89" y="22"/>
                  </a:lnTo>
                  <a:lnTo>
                    <a:pt x="90" y="23"/>
                  </a:lnTo>
                  <a:lnTo>
                    <a:pt x="86" y="16"/>
                  </a:lnTo>
                  <a:lnTo>
                    <a:pt x="91" y="20"/>
                  </a:lnTo>
                  <a:lnTo>
                    <a:pt x="75" y="16"/>
                  </a:lnTo>
                  <a:lnTo>
                    <a:pt x="84" y="8"/>
                  </a:lnTo>
                  <a:lnTo>
                    <a:pt x="84" y="26"/>
                  </a:lnTo>
                  <a:cubicBezTo>
                    <a:pt x="84" y="28"/>
                    <a:pt x="83" y="30"/>
                    <a:pt x="82" y="32"/>
                  </a:cubicBezTo>
                  <a:lnTo>
                    <a:pt x="74" y="39"/>
                  </a:lnTo>
                  <a:cubicBezTo>
                    <a:pt x="73" y="39"/>
                    <a:pt x="72" y="40"/>
                    <a:pt x="72" y="40"/>
                  </a:cubicBezTo>
                  <a:lnTo>
                    <a:pt x="56" y="47"/>
                  </a:lnTo>
                  <a:cubicBezTo>
                    <a:pt x="55" y="47"/>
                    <a:pt x="54" y="48"/>
                    <a:pt x="52" y="48"/>
                  </a:cubicBezTo>
                  <a:lnTo>
                    <a:pt x="36" y="48"/>
                  </a:lnTo>
                  <a:lnTo>
                    <a:pt x="42" y="46"/>
                  </a:lnTo>
                  <a:lnTo>
                    <a:pt x="38" y="49"/>
                  </a:lnTo>
                  <a:lnTo>
                    <a:pt x="40" y="43"/>
                  </a:lnTo>
                  <a:lnTo>
                    <a:pt x="40" y="47"/>
                  </a:lnTo>
                  <a:lnTo>
                    <a:pt x="39" y="43"/>
                  </a:lnTo>
                  <a:lnTo>
                    <a:pt x="43" y="49"/>
                  </a:lnTo>
                  <a:lnTo>
                    <a:pt x="42" y="47"/>
                  </a:lnTo>
                  <a:lnTo>
                    <a:pt x="46" y="51"/>
                  </a:lnTo>
                  <a:cubicBezTo>
                    <a:pt x="47" y="52"/>
                    <a:pt x="48" y="55"/>
                    <a:pt x="48" y="57"/>
                  </a:cubicBezTo>
                  <a:lnTo>
                    <a:pt x="48" y="60"/>
                  </a:lnTo>
                  <a:lnTo>
                    <a:pt x="46" y="54"/>
                  </a:lnTo>
                  <a:lnTo>
                    <a:pt x="50" y="58"/>
                  </a:lnTo>
                  <a:lnTo>
                    <a:pt x="58" y="65"/>
                  </a:lnTo>
                  <a:lnTo>
                    <a:pt x="62" y="68"/>
                  </a:lnTo>
                  <a:lnTo>
                    <a:pt x="56" y="66"/>
                  </a:lnTo>
                  <a:lnTo>
                    <a:pt x="60" y="66"/>
                  </a:lnTo>
                  <a:cubicBezTo>
                    <a:pt x="64" y="66"/>
                    <a:pt x="67" y="68"/>
                    <a:pt x="68" y="71"/>
                  </a:cubicBezTo>
                  <a:lnTo>
                    <a:pt x="72" y="82"/>
                  </a:lnTo>
                  <a:cubicBezTo>
                    <a:pt x="73" y="85"/>
                    <a:pt x="72" y="89"/>
                    <a:pt x="70" y="91"/>
                  </a:cubicBezTo>
                  <a:lnTo>
                    <a:pt x="66" y="94"/>
                  </a:lnTo>
                  <a:cubicBezTo>
                    <a:pt x="65" y="95"/>
                    <a:pt x="64" y="95"/>
                    <a:pt x="64" y="95"/>
                  </a:cubicBezTo>
                  <a:lnTo>
                    <a:pt x="56" y="99"/>
                  </a:lnTo>
                  <a:cubicBezTo>
                    <a:pt x="55" y="99"/>
                    <a:pt x="54" y="100"/>
                    <a:pt x="52" y="100"/>
                  </a:cubicBezTo>
                  <a:lnTo>
                    <a:pt x="28" y="100"/>
                  </a:lnTo>
                  <a:lnTo>
                    <a:pt x="34" y="98"/>
                  </a:lnTo>
                  <a:lnTo>
                    <a:pt x="30" y="101"/>
                  </a:lnTo>
                  <a:lnTo>
                    <a:pt x="32" y="95"/>
                  </a:lnTo>
                  <a:lnTo>
                    <a:pt x="32" y="99"/>
                  </a:lnTo>
                  <a:lnTo>
                    <a:pt x="32" y="96"/>
                  </a:lnTo>
                  <a:lnTo>
                    <a:pt x="36" y="106"/>
                  </a:lnTo>
                  <a:cubicBezTo>
                    <a:pt x="37" y="108"/>
                    <a:pt x="37" y="110"/>
                    <a:pt x="36" y="112"/>
                  </a:cubicBezTo>
                  <a:cubicBezTo>
                    <a:pt x="35" y="114"/>
                    <a:pt x="33" y="116"/>
                    <a:pt x="31" y="116"/>
                  </a:cubicBezTo>
                  <a:lnTo>
                    <a:pt x="11" y="123"/>
                  </a:lnTo>
                  <a:lnTo>
                    <a:pt x="15" y="111"/>
                  </a:lnTo>
                  <a:lnTo>
                    <a:pt x="51" y="160"/>
                  </a:lnTo>
                  <a:lnTo>
                    <a:pt x="46" y="157"/>
                  </a:lnTo>
                  <a:lnTo>
                    <a:pt x="62" y="160"/>
                  </a:lnTo>
                  <a:cubicBezTo>
                    <a:pt x="63" y="160"/>
                    <a:pt x="63" y="160"/>
                    <a:pt x="64" y="160"/>
                  </a:cubicBezTo>
                  <a:lnTo>
                    <a:pt x="72" y="164"/>
                  </a:lnTo>
                  <a:lnTo>
                    <a:pt x="65" y="164"/>
                  </a:lnTo>
                  <a:lnTo>
                    <a:pt x="73" y="160"/>
                  </a:lnTo>
                  <a:cubicBezTo>
                    <a:pt x="75" y="160"/>
                    <a:pt x="78" y="160"/>
                    <a:pt x="80" y="160"/>
                  </a:cubicBezTo>
                  <a:lnTo>
                    <a:pt x="88" y="164"/>
                  </a:lnTo>
                  <a:cubicBezTo>
                    <a:pt x="89" y="165"/>
                    <a:pt x="91" y="166"/>
                    <a:pt x="91" y="167"/>
                  </a:cubicBezTo>
                  <a:lnTo>
                    <a:pt x="95" y="174"/>
                  </a:lnTo>
                  <a:cubicBezTo>
                    <a:pt x="98" y="178"/>
                    <a:pt x="96" y="183"/>
                    <a:pt x="93" y="185"/>
                  </a:cubicBezTo>
                  <a:lnTo>
                    <a:pt x="77" y="195"/>
                  </a:lnTo>
                  <a:lnTo>
                    <a:pt x="76" y="181"/>
                  </a:lnTo>
                  <a:lnTo>
                    <a:pt x="100" y="192"/>
                  </a:lnTo>
                  <a:cubicBezTo>
                    <a:pt x="103" y="193"/>
                    <a:pt x="104" y="196"/>
                    <a:pt x="104" y="199"/>
                  </a:cubicBezTo>
                  <a:lnTo>
                    <a:pt x="104" y="202"/>
                  </a:lnTo>
                  <a:cubicBezTo>
                    <a:pt x="104" y="205"/>
                    <a:pt x="103" y="207"/>
                    <a:pt x="102" y="208"/>
                  </a:cubicBezTo>
                  <a:lnTo>
                    <a:pt x="98" y="212"/>
                  </a:lnTo>
                  <a:lnTo>
                    <a:pt x="99" y="202"/>
                  </a:lnTo>
                  <a:lnTo>
                    <a:pt x="103" y="209"/>
                  </a:lnTo>
                  <a:cubicBezTo>
                    <a:pt x="104" y="209"/>
                    <a:pt x="104" y="210"/>
                    <a:pt x="104" y="210"/>
                  </a:cubicBezTo>
                  <a:lnTo>
                    <a:pt x="108" y="220"/>
                  </a:lnTo>
                  <a:cubicBezTo>
                    <a:pt x="109" y="223"/>
                    <a:pt x="109" y="225"/>
                    <a:pt x="107" y="227"/>
                  </a:cubicBezTo>
                  <a:lnTo>
                    <a:pt x="103" y="234"/>
                  </a:lnTo>
                  <a:cubicBezTo>
                    <a:pt x="102" y="236"/>
                    <a:pt x="101" y="237"/>
                    <a:pt x="99" y="238"/>
                  </a:cubicBezTo>
                  <a:lnTo>
                    <a:pt x="79" y="245"/>
                  </a:lnTo>
                  <a:lnTo>
                    <a:pt x="82" y="243"/>
                  </a:lnTo>
                  <a:lnTo>
                    <a:pt x="78" y="247"/>
                  </a:lnTo>
                  <a:lnTo>
                    <a:pt x="80" y="241"/>
                  </a:lnTo>
                  <a:lnTo>
                    <a:pt x="80" y="265"/>
                  </a:lnTo>
                  <a:lnTo>
                    <a:pt x="80" y="286"/>
                  </a:lnTo>
                  <a:cubicBezTo>
                    <a:pt x="80" y="287"/>
                    <a:pt x="80" y="288"/>
                    <a:pt x="80" y="288"/>
                  </a:cubicBezTo>
                  <a:lnTo>
                    <a:pt x="76" y="299"/>
                  </a:lnTo>
                  <a:lnTo>
                    <a:pt x="76" y="296"/>
                  </a:lnTo>
                  <a:lnTo>
                    <a:pt x="76" y="306"/>
                  </a:lnTo>
                  <a:lnTo>
                    <a:pt x="74" y="300"/>
                  </a:lnTo>
                  <a:lnTo>
                    <a:pt x="78" y="304"/>
                  </a:lnTo>
                  <a:lnTo>
                    <a:pt x="90" y="314"/>
                  </a:lnTo>
                  <a:lnTo>
                    <a:pt x="88" y="313"/>
                  </a:lnTo>
                  <a:lnTo>
                    <a:pt x="96" y="316"/>
                  </a:lnTo>
                  <a:cubicBezTo>
                    <a:pt x="96" y="317"/>
                    <a:pt x="97" y="317"/>
                    <a:pt x="98" y="318"/>
                  </a:cubicBezTo>
                  <a:lnTo>
                    <a:pt x="102" y="321"/>
                  </a:lnTo>
                  <a:cubicBezTo>
                    <a:pt x="102" y="322"/>
                    <a:pt x="103" y="322"/>
                    <a:pt x="103" y="323"/>
                  </a:cubicBezTo>
                  <a:lnTo>
                    <a:pt x="107" y="330"/>
                  </a:lnTo>
                  <a:cubicBezTo>
                    <a:pt x="108" y="331"/>
                    <a:pt x="108" y="333"/>
                    <a:pt x="108" y="334"/>
                  </a:cubicBezTo>
                  <a:lnTo>
                    <a:pt x="108" y="338"/>
                  </a:lnTo>
                  <a:lnTo>
                    <a:pt x="106" y="331"/>
                  </a:lnTo>
                  <a:lnTo>
                    <a:pt x="110" y="335"/>
                  </a:lnTo>
                  <a:lnTo>
                    <a:pt x="107" y="333"/>
                  </a:lnTo>
                  <a:lnTo>
                    <a:pt x="119" y="337"/>
                  </a:lnTo>
                  <a:lnTo>
                    <a:pt x="111" y="338"/>
                  </a:lnTo>
                  <a:lnTo>
                    <a:pt x="115" y="335"/>
                  </a:lnTo>
                  <a:lnTo>
                    <a:pt x="119" y="331"/>
                  </a:lnTo>
                  <a:lnTo>
                    <a:pt x="123" y="328"/>
                  </a:lnTo>
                  <a:cubicBezTo>
                    <a:pt x="125" y="327"/>
                    <a:pt x="127" y="326"/>
                    <a:pt x="128" y="326"/>
                  </a:cubicBezTo>
                  <a:lnTo>
                    <a:pt x="132" y="326"/>
                  </a:lnTo>
                  <a:lnTo>
                    <a:pt x="136" y="326"/>
                  </a:lnTo>
                  <a:lnTo>
                    <a:pt x="129" y="331"/>
                  </a:lnTo>
                  <a:lnTo>
                    <a:pt x="133" y="321"/>
                  </a:lnTo>
                  <a:lnTo>
                    <a:pt x="132" y="324"/>
                  </a:lnTo>
                  <a:lnTo>
                    <a:pt x="132" y="320"/>
                  </a:lnTo>
                  <a:cubicBezTo>
                    <a:pt x="132" y="316"/>
                    <a:pt x="136" y="312"/>
                    <a:pt x="140" y="312"/>
                  </a:cubicBezTo>
                  <a:lnTo>
                    <a:pt x="144" y="312"/>
                  </a:lnTo>
                  <a:lnTo>
                    <a:pt x="152" y="312"/>
                  </a:lnTo>
                  <a:lnTo>
                    <a:pt x="147" y="314"/>
                  </a:lnTo>
                  <a:lnTo>
                    <a:pt x="151" y="311"/>
                  </a:lnTo>
                  <a:lnTo>
                    <a:pt x="148" y="317"/>
                  </a:lnTo>
                  <a:lnTo>
                    <a:pt x="148" y="313"/>
                  </a:lnTo>
                  <a:cubicBezTo>
                    <a:pt x="148" y="309"/>
                    <a:pt x="152" y="305"/>
                    <a:pt x="156" y="305"/>
                  </a:cubicBezTo>
                  <a:lnTo>
                    <a:pt x="164" y="305"/>
                  </a:lnTo>
                  <a:cubicBezTo>
                    <a:pt x="166" y="305"/>
                    <a:pt x="168" y="306"/>
                    <a:pt x="170" y="307"/>
                  </a:cubicBezTo>
                  <a:lnTo>
                    <a:pt x="174" y="311"/>
                  </a:lnTo>
                  <a:lnTo>
                    <a:pt x="168" y="309"/>
                  </a:lnTo>
                  <a:lnTo>
                    <a:pt x="176" y="309"/>
                  </a:lnTo>
                  <a:lnTo>
                    <a:pt x="173" y="309"/>
                  </a:lnTo>
                  <a:lnTo>
                    <a:pt x="181" y="306"/>
                  </a:lnTo>
                  <a:lnTo>
                    <a:pt x="177" y="317"/>
                  </a:lnTo>
                  <a:lnTo>
                    <a:pt x="169" y="299"/>
                  </a:lnTo>
                  <a:cubicBezTo>
                    <a:pt x="169" y="299"/>
                    <a:pt x="169" y="298"/>
                    <a:pt x="169" y="297"/>
                  </a:cubicBezTo>
                  <a:lnTo>
                    <a:pt x="165" y="266"/>
                  </a:lnTo>
                  <a:lnTo>
                    <a:pt x="164" y="254"/>
                  </a:lnTo>
                  <a:lnTo>
                    <a:pt x="164" y="244"/>
                  </a:lnTo>
                  <a:lnTo>
                    <a:pt x="164" y="241"/>
                  </a:lnTo>
                  <a:lnTo>
                    <a:pt x="168" y="247"/>
                  </a:lnTo>
                  <a:lnTo>
                    <a:pt x="156" y="241"/>
                  </a:lnTo>
                  <a:cubicBezTo>
                    <a:pt x="154" y="239"/>
                    <a:pt x="152" y="236"/>
                    <a:pt x="153" y="232"/>
                  </a:cubicBezTo>
                  <a:lnTo>
                    <a:pt x="157" y="205"/>
                  </a:lnTo>
                  <a:lnTo>
                    <a:pt x="156" y="206"/>
                  </a:lnTo>
                  <a:lnTo>
                    <a:pt x="156" y="202"/>
                  </a:lnTo>
                  <a:lnTo>
                    <a:pt x="158" y="206"/>
                  </a:lnTo>
                  <a:lnTo>
                    <a:pt x="154" y="200"/>
                  </a:lnTo>
                  <a:cubicBezTo>
                    <a:pt x="153" y="199"/>
                    <a:pt x="153" y="199"/>
                    <a:pt x="153" y="198"/>
                  </a:cubicBezTo>
                  <a:lnTo>
                    <a:pt x="149" y="188"/>
                  </a:lnTo>
                  <a:cubicBezTo>
                    <a:pt x="148" y="185"/>
                    <a:pt x="149" y="181"/>
                    <a:pt x="151" y="179"/>
                  </a:cubicBezTo>
                  <a:lnTo>
                    <a:pt x="155" y="176"/>
                  </a:lnTo>
                  <a:cubicBezTo>
                    <a:pt x="156" y="175"/>
                    <a:pt x="156" y="175"/>
                    <a:pt x="156" y="175"/>
                  </a:cubicBezTo>
                  <a:lnTo>
                    <a:pt x="168" y="168"/>
                  </a:lnTo>
                  <a:lnTo>
                    <a:pt x="167" y="169"/>
                  </a:lnTo>
                  <a:lnTo>
                    <a:pt x="171" y="165"/>
                  </a:lnTo>
                  <a:cubicBezTo>
                    <a:pt x="172" y="165"/>
                    <a:pt x="173" y="164"/>
                    <a:pt x="173" y="164"/>
                  </a:cubicBezTo>
                  <a:lnTo>
                    <a:pt x="181" y="160"/>
                  </a:lnTo>
                  <a:lnTo>
                    <a:pt x="176" y="168"/>
                  </a:lnTo>
                  <a:lnTo>
                    <a:pt x="176" y="144"/>
                  </a:lnTo>
                  <a:cubicBezTo>
                    <a:pt x="176" y="142"/>
                    <a:pt x="177" y="140"/>
                    <a:pt x="178" y="139"/>
                  </a:cubicBezTo>
                  <a:lnTo>
                    <a:pt x="194" y="118"/>
                  </a:lnTo>
                  <a:close/>
                  <a:moveTo>
                    <a:pt x="191" y="148"/>
                  </a:moveTo>
                  <a:lnTo>
                    <a:pt x="192" y="144"/>
                  </a:lnTo>
                  <a:lnTo>
                    <a:pt x="192" y="168"/>
                  </a:lnTo>
                  <a:cubicBezTo>
                    <a:pt x="192" y="171"/>
                    <a:pt x="191" y="174"/>
                    <a:pt x="188" y="175"/>
                  </a:cubicBezTo>
                  <a:lnTo>
                    <a:pt x="180" y="179"/>
                  </a:lnTo>
                  <a:lnTo>
                    <a:pt x="182" y="177"/>
                  </a:lnTo>
                  <a:lnTo>
                    <a:pt x="178" y="181"/>
                  </a:lnTo>
                  <a:cubicBezTo>
                    <a:pt x="177" y="181"/>
                    <a:pt x="177" y="181"/>
                    <a:pt x="176" y="182"/>
                  </a:cubicBezTo>
                  <a:lnTo>
                    <a:pt x="164" y="189"/>
                  </a:lnTo>
                  <a:lnTo>
                    <a:pt x="166" y="188"/>
                  </a:lnTo>
                  <a:lnTo>
                    <a:pt x="162" y="191"/>
                  </a:lnTo>
                  <a:lnTo>
                    <a:pt x="164" y="182"/>
                  </a:lnTo>
                  <a:lnTo>
                    <a:pt x="168" y="193"/>
                  </a:lnTo>
                  <a:lnTo>
                    <a:pt x="167" y="192"/>
                  </a:lnTo>
                  <a:lnTo>
                    <a:pt x="171" y="198"/>
                  </a:lnTo>
                  <a:cubicBezTo>
                    <a:pt x="172" y="200"/>
                    <a:pt x="172" y="201"/>
                    <a:pt x="172" y="202"/>
                  </a:cubicBezTo>
                  <a:lnTo>
                    <a:pt x="172" y="206"/>
                  </a:lnTo>
                  <a:cubicBezTo>
                    <a:pt x="172" y="206"/>
                    <a:pt x="172" y="207"/>
                    <a:pt x="172" y="207"/>
                  </a:cubicBezTo>
                  <a:lnTo>
                    <a:pt x="168" y="235"/>
                  </a:lnTo>
                  <a:lnTo>
                    <a:pt x="164" y="227"/>
                  </a:lnTo>
                  <a:lnTo>
                    <a:pt x="176" y="234"/>
                  </a:lnTo>
                  <a:cubicBezTo>
                    <a:pt x="179" y="235"/>
                    <a:pt x="180" y="238"/>
                    <a:pt x="180" y="241"/>
                  </a:cubicBezTo>
                  <a:lnTo>
                    <a:pt x="180" y="244"/>
                  </a:lnTo>
                  <a:lnTo>
                    <a:pt x="180" y="254"/>
                  </a:lnTo>
                  <a:lnTo>
                    <a:pt x="180" y="264"/>
                  </a:lnTo>
                  <a:lnTo>
                    <a:pt x="184" y="295"/>
                  </a:lnTo>
                  <a:lnTo>
                    <a:pt x="184" y="293"/>
                  </a:lnTo>
                  <a:lnTo>
                    <a:pt x="192" y="310"/>
                  </a:lnTo>
                  <a:cubicBezTo>
                    <a:pt x="193" y="312"/>
                    <a:pt x="193" y="314"/>
                    <a:pt x="192" y="316"/>
                  </a:cubicBezTo>
                  <a:cubicBezTo>
                    <a:pt x="191" y="318"/>
                    <a:pt x="190" y="320"/>
                    <a:pt x="188" y="321"/>
                  </a:cubicBezTo>
                  <a:lnTo>
                    <a:pt x="180" y="324"/>
                  </a:lnTo>
                  <a:cubicBezTo>
                    <a:pt x="179" y="325"/>
                    <a:pt x="178" y="325"/>
                    <a:pt x="176" y="325"/>
                  </a:cubicBezTo>
                  <a:lnTo>
                    <a:pt x="168" y="325"/>
                  </a:lnTo>
                  <a:cubicBezTo>
                    <a:pt x="167" y="325"/>
                    <a:pt x="165" y="324"/>
                    <a:pt x="163" y="323"/>
                  </a:cubicBezTo>
                  <a:lnTo>
                    <a:pt x="159" y="319"/>
                  </a:lnTo>
                  <a:lnTo>
                    <a:pt x="164" y="321"/>
                  </a:lnTo>
                  <a:lnTo>
                    <a:pt x="156" y="321"/>
                  </a:lnTo>
                  <a:lnTo>
                    <a:pt x="164" y="313"/>
                  </a:lnTo>
                  <a:lnTo>
                    <a:pt x="164" y="317"/>
                  </a:lnTo>
                  <a:cubicBezTo>
                    <a:pt x="164" y="319"/>
                    <a:pt x="163" y="321"/>
                    <a:pt x="162" y="323"/>
                  </a:cubicBezTo>
                  <a:lnTo>
                    <a:pt x="158" y="326"/>
                  </a:lnTo>
                  <a:cubicBezTo>
                    <a:pt x="156" y="328"/>
                    <a:pt x="154" y="328"/>
                    <a:pt x="152" y="328"/>
                  </a:cubicBezTo>
                  <a:lnTo>
                    <a:pt x="144" y="328"/>
                  </a:lnTo>
                  <a:lnTo>
                    <a:pt x="140" y="328"/>
                  </a:lnTo>
                  <a:lnTo>
                    <a:pt x="148" y="320"/>
                  </a:lnTo>
                  <a:lnTo>
                    <a:pt x="148" y="324"/>
                  </a:lnTo>
                  <a:cubicBezTo>
                    <a:pt x="148" y="325"/>
                    <a:pt x="148" y="326"/>
                    <a:pt x="148" y="327"/>
                  </a:cubicBezTo>
                  <a:lnTo>
                    <a:pt x="144" y="337"/>
                  </a:lnTo>
                  <a:cubicBezTo>
                    <a:pt x="143" y="340"/>
                    <a:pt x="140" y="342"/>
                    <a:pt x="136" y="342"/>
                  </a:cubicBezTo>
                  <a:lnTo>
                    <a:pt x="132" y="342"/>
                  </a:lnTo>
                  <a:lnTo>
                    <a:pt x="128" y="342"/>
                  </a:lnTo>
                  <a:lnTo>
                    <a:pt x="134" y="340"/>
                  </a:lnTo>
                  <a:lnTo>
                    <a:pt x="130" y="344"/>
                  </a:lnTo>
                  <a:lnTo>
                    <a:pt x="126" y="347"/>
                  </a:lnTo>
                  <a:lnTo>
                    <a:pt x="122" y="351"/>
                  </a:lnTo>
                  <a:cubicBezTo>
                    <a:pt x="120" y="352"/>
                    <a:pt x="117" y="353"/>
                    <a:pt x="114" y="352"/>
                  </a:cubicBezTo>
                  <a:lnTo>
                    <a:pt x="102" y="349"/>
                  </a:lnTo>
                  <a:cubicBezTo>
                    <a:pt x="101" y="348"/>
                    <a:pt x="100" y="348"/>
                    <a:pt x="99" y="347"/>
                  </a:cubicBezTo>
                  <a:lnTo>
                    <a:pt x="95" y="344"/>
                  </a:lnTo>
                  <a:cubicBezTo>
                    <a:pt x="93" y="342"/>
                    <a:pt x="92" y="340"/>
                    <a:pt x="92" y="338"/>
                  </a:cubicBezTo>
                  <a:lnTo>
                    <a:pt x="92" y="334"/>
                  </a:lnTo>
                  <a:lnTo>
                    <a:pt x="94" y="338"/>
                  </a:lnTo>
                  <a:lnTo>
                    <a:pt x="90" y="331"/>
                  </a:lnTo>
                  <a:lnTo>
                    <a:pt x="91" y="333"/>
                  </a:lnTo>
                  <a:lnTo>
                    <a:pt x="87" y="330"/>
                  </a:lnTo>
                  <a:lnTo>
                    <a:pt x="89" y="331"/>
                  </a:lnTo>
                  <a:lnTo>
                    <a:pt x="81" y="328"/>
                  </a:lnTo>
                  <a:cubicBezTo>
                    <a:pt x="81" y="327"/>
                    <a:pt x="80" y="327"/>
                    <a:pt x="79" y="326"/>
                  </a:cubicBezTo>
                  <a:lnTo>
                    <a:pt x="67" y="316"/>
                  </a:lnTo>
                  <a:lnTo>
                    <a:pt x="63" y="312"/>
                  </a:lnTo>
                  <a:cubicBezTo>
                    <a:pt x="61" y="311"/>
                    <a:pt x="60" y="309"/>
                    <a:pt x="60" y="306"/>
                  </a:cubicBezTo>
                  <a:lnTo>
                    <a:pt x="60" y="296"/>
                  </a:lnTo>
                  <a:cubicBezTo>
                    <a:pt x="60" y="295"/>
                    <a:pt x="61" y="294"/>
                    <a:pt x="61" y="293"/>
                  </a:cubicBezTo>
                  <a:lnTo>
                    <a:pt x="65" y="283"/>
                  </a:lnTo>
                  <a:lnTo>
                    <a:pt x="64" y="286"/>
                  </a:lnTo>
                  <a:lnTo>
                    <a:pt x="64" y="265"/>
                  </a:lnTo>
                  <a:lnTo>
                    <a:pt x="64" y="241"/>
                  </a:lnTo>
                  <a:cubicBezTo>
                    <a:pt x="64" y="238"/>
                    <a:pt x="65" y="236"/>
                    <a:pt x="67" y="234"/>
                  </a:cubicBezTo>
                  <a:lnTo>
                    <a:pt x="71" y="231"/>
                  </a:lnTo>
                  <a:cubicBezTo>
                    <a:pt x="72" y="230"/>
                    <a:pt x="73" y="230"/>
                    <a:pt x="74" y="230"/>
                  </a:cubicBezTo>
                  <a:lnTo>
                    <a:pt x="94" y="223"/>
                  </a:lnTo>
                  <a:lnTo>
                    <a:pt x="90" y="226"/>
                  </a:lnTo>
                  <a:lnTo>
                    <a:pt x="94" y="219"/>
                  </a:lnTo>
                  <a:lnTo>
                    <a:pt x="93" y="226"/>
                  </a:lnTo>
                  <a:lnTo>
                    <a:pt x="89" y="216"/>
                  </a:lnTo>
                  <a:lnTo>
                    <a:pt x="90" y="217"/>
                  </a:lnTo>
                  <a:lnTo>
                    <a:pt x="86" y="210"/>
                  </a:lnTo>
                  <a:cubicBezTo>
                    <a:pt x="84" y="207"/>
                    <a:pt x="84" y="202"/>
                    <a:pt x="87" y="200"/>
                  </a:cubicBezTo>
                  <a:lnTo>
                    <a:pt x="91" y="196"/>
                  </a:lnTo>
                  <a:lnTo>
                    <a:pt x="88" y="202"/>
                  </a:lnTo>
                  <a:lnTo>
                    <a:pt x="88" y="199"/>
                  </a:lnTo>
                  <a:lnTo>
                    <a:pt x="93" y="206"/>
                  </a:lnTo>
                  <a:lnTo>
                    <a:pt x="69" y="196"/>
                  </a:lnTo>
                  <a:cubicBezTo>
                    <a:pt x="67" y="195"/>
                    <a:pt x="65" y="192"/>
                    <a:pt x="64" y="189"/>
                  </a:cubicBezTo>
                  <a:cubicBezTo>
                    <a:pt x="64" y="186"/>
                    <a:pt x="66" y="183"/>
                    <a:pt x="68" y="182"/>
                  </a:cubicBezTo>
                  <a:lnTo>
                    <a:pt x="84" y="171"/>
                  </a:lnTo>
                  <a:lnTo>
                    <a:pt x="82" y="182"/>
                  </a:lnTo>
                  <a:lnTo>
                    <a:pt x="78" y="175"/>
                  </a:lnTo>
                  <a:lnTo>
                    <a:pt x="81" y="179"/>
                  </a:lnTo>
                  <a:lnTo>
                    <a:pt x="73" y="175"/>
                  </a:lnTo>
                  <a:lnTo>
                    <a:pt x="80" y="175"/>
                  </a:lnTo>
                  <a:lnTo>
                    <a:pt x="72" y="179"/>
                  </a:lnTo>
                  <a:cubicBezTo>
                    <a:pt x="70" y="179"/>
                    <a:pt x="67" y="179"/>
                    <a:pt x="65" y="179"/>
                  </a:cubicBezTo>
                  <a:lnTo>
                    <a:pt x="57" y="175"/>
                  </a:lnTo>
                  <a:lnTo>
                    <a:pt x="59" y="176"/>
                  </a:lnTo>
                  <a:lnTo>
                    <a:pt x="43" y="172"/>
                  </a:lnTo>
                  <a:cubicBezTo>
                    <a:pt x="41" y="172"/>
                    <a:pt x="39" y="171"/>
                    <a:pt x="38" y="169"/>
                  </a:cubicBezTo>
                  <a:lnTo>
                    <a:pt x="2" y="121"/>
                  </a:lnTo>
                  <a:cubicBezTo>
                    <a:pt x="1" y="119"/>
                    <a:pt x="0" y="116"/>
                    <a:pt x="1" y="113"/>
                  </a:cubicBezTo>
                  <a:cubicBezTo>
                    <a:pt x="2" y="111"/>
                    <a:pt x="3" y="109"/>
                    <a:pt x="6" y="108"/>
                  </a:cubicBezTo>
                  <a:lnTo>
                    <a:pt x="26" y="101"/>
                  </a:lnTo>
                  <a:lnTo>
                    <a:pt x="21" y="112"/>
                  </a:lnTo>
                  <a:lnTo>
                    <a:pt x="17" y="101"/>
                  </a:lnTo>
                  <a:cubicBezTo>
                    <a:pt x="17" y="100"/>
                    <a:pt x="16" y="100"/>
                    <a:pt x="16" y="99"/>
                  </a:cubicBezTo>
                  <a:lnTo>
                    <a:pt x="16" y="95"/>
                  </a:lnTo>
                  <a:cubicBezTo>
                    <a:pt x="16" y="93"/>
                    <a:pt x="17" y="91"/>
                    <a:pt x="19" y="89"/>
                  </a:cubicBezTo>
                  <a:lnTo>
                    <a:pt x="23" y="86"/>
                  </a:lnTo>
                  <a:cubicBezTo>
                    <a:pt x="25" y="84"/>
                    <a:pt x="27" y="84"/>
                    <a:pt x="28" y="84"/>
                  </a:cubicBezTo>
                  <a:lnTo>
                    <a:pt x="52" y="84"/>
                  </a:lnTo>
                  <a:lnTo>
                    <a:pt x="49" y="84"/>
                  </a:lnTo>
                  <a:lnTo>
                    <a:pt x="57" y="81"/>
                  </a:lnTo>
                  <a:lnTo>
                    <a:pt x="55" y="82"/>
                  </a:lnTo>
                  <a:lnTo>
                    <a:pt x="59" y="79"/>
                  </a:lnTo>
                  <a:lnTo>
                    <a:pt x="57" y="88"/>
                  </a:lnTo>
                  <a:lnTo>
                    <a:pt x="53" y="77"/>
                  </a:lnTo>
                  <a:lnTo>
                    <a:pt x="60" y="82"/>
                  </a:lnTo>
                  <a:lnTo>
                    <a:pt x="56" y="82"/>
                  </a:lnTo>
                  <a:cubicBezTo>
                    <a:pt x="55" y="82"/>
                    <a:pt x="53" y="82"/>
                    <a:pt x="51" y="80"/>
                  </a:cubicBezTo>
                  <a:lnTo>
                    <a:pt x="47" y="77"/>
                  </a:lnTo>
                  <a:lnTo>
                    <a:pt x="39" y="70"/>
                  </a:lnTo>
                  <a:lnTo>
                    <a:pt x="35" y="66"/>
                  </a:lnTo>
                  <a:cubicBezTo>
                    <a:pt x="33" y="65"/>
                    <a:pt x="32" y="63"/>
                    <a:pt x="32" y="60"/>
                  </a:cubicBezTo>
                  <a:lnTo>
                    <a:pt x="32" y="57"/>
                  </a:lnTo>
                  <a:lnTo>
                    <a:pt x="35" y="63"/>
                  </a:lnTo>
                  <a:lnTo>
                    <a:pt x="31" y="60"/>
                  </a:lnTo>
                  <a:cubicBezTo>
                    <a:pt x="31" y="59"/>
                    <a:pt x="30" y="58"/>
                    <a:pt x="30" y="58"/>
                  </a:cubicBezTo>
                  <a:lnTo>
                    <a:pt x="26" y="51"/>
                  </a:lnTo>
                  <a:cubicBezTo>
                    <a:pt x="25" y="49"/>
                    <a:pt x="24" y="48"/>
                    <a:pt x="24" y="47"/>
                  </a:cubicBezTo>
                  <a:lnTo>
                    <a:pt x="24" y="43"/>
                  </a:lnTo>
                  <a:cubicBezTo>
                    <a:pt x="24" y="41"/>
                    <a:pt x="25" y="39"/>
                    <a:pt x="27" y="37"/>
                  </a:cubicBezTo>
                  <a:lnTo>
                    <a:pt x="31" y="34"/>
                  </a:lnTo>
                  <a:cubicBezTo>
                    <a:pt x="33" y="32"/>
                    <a:pt x="35" y="32"/>
                    <a:pt x="36" y="32"/>
                  </a:cubicBezTo>
                  <a:lnTo>
                    <a:pt x="52" y="32"/>
                  </a:lnTo>
                  <a:lnTo>
                    <a:pt x="49" y="32"/>
                  </a:lnTo>
                  <a:lnTo>
                    <a:pt x="65" y="25"/>
                  </a:lnTo>
                  <a:lnTo>
                    <a:pt x="63" y="27"/>
                  </a:lnTo>
                  <a:lnTo>
                    <a:pt x="71" y="20"/>
                  </a:lnTo>
                  <a:lnTo>
                    <a:pt x="68" y="26"/>
                  </a:lnTo>
                  <a:lnTo>
                    <a:pt x="68" y="8"/>
                  </a:lnTo>
                  <a:cubicBezTo>
                    <a:pt x="68" y="6"/>
                    <a:pt x="70" y="4"/>
                    <a:pt x="71" y="2"/>
                  </a:cubicBezTo>
                  <a:cubicBezTo>
                    <a:pt x="73" y="1"/>
                    <a:pt x="76" y="0"/>
                    <a:pt x="78" y="1"/>
                  </a:cubicBezTo>
                  <a:lnTo>
                    <a:pt x="94" y="4"/>
                  </a:lnTo>
                  <a:cubicBezTo>
                    <a:pt x="96" y="5"/>
                    <a:pt x="98" y="6"/>
                    <a:pt x="99" y="8"/>
                  </a:cubicBezTo>
                  <a:lnTo>
                    <a:pt x="103" y="15"/>
                  </a:lnTo>
                  <a:cubicBezTo>
                    <a:pt x="104" y="15"/>
                    <a:pt x="104" y="16"/>
                    <a:pt x="104" y="16"/>
                  </a:cubicBezTo>
                  <a:lnTo>
                    <a:pt x="108" y="26"/>
                  </a:lnTo>
                  <a:lnTo>
                    <a:pt x="102" y="21"/>
                  </a:lnTo>
                  <a:lnTo>
                    <a:pt x="122" y="25"/>
                  </a:lnTo>
                  <a:cubicBezTo>
                    <a:pt x="126" y="25"/>
                    <a:pt x="128" y="29"/>
                    <a:pt x="128" y="33"/>
                  </a:cubicBezTo>
                  <a:lnTo>
                    <a:pt x="128" y="43"/>
                  </a:lnTo>
                  <a:lnTo>
                    <a:pt x="120" y="35"/>
                  </a:lnTo>
                  <a:lnTo>
                    <a:pt x="128" y="35"/>
                  </a:lnTo>
                  <a:lnTo>
                    <a:pt x="132" y="35"/>
                  </a:lnTo>
                  <a:lnTo>
                    <a:pt x="140" y="35"/>
                  </a:lnTo>
                  <a:cubicBezTo>
                    <a:pt x="143" y="35"/>
                    <a:pt x="145" y="36"/>
                    <a:pt x="147" y="38"/>
                  </a:cubicBezTo>
                  <a:cubicBezTo>
                    <a:pt x="148" y="40"/>
                    <a:pt x="149" y="43"/>
                    <a:pt x="148" y="45"/>
                  </a:cubicBezTo>
                  <a:lnTo>
                    <a:pt x="140" y="76"/>
                  </a:lnTo>
                  <a:cubicBezTo>
                    <a:pt x="140" y="77"/>
                    <a:pt x="140" y="77"/>
                    <a:pt x="140" y="77"/>
                  </a:cubicBezTo>
                  <a:lnTo>
                    <a:pt x="128" y="105"/>
                  </a:lnTo>
                  <a:lnTo>
                    <a:pt x="117" y="95"/>
                  </a:lnTo>
                  <a:lnTo>
                    <a:pt x="125" y="91"/>
                  </a:lnTo>
                  <a:cubicBezTo>
                    <a:pt x="128" y="90"/>
                    <a:pt x="131" y="90"/>
                    <a:pt x="134" y="92"/>
                  </a:cubicBezTo>
                  <a:lnTo>
                    <a:pt x="138" y="96"/>
                  </a:lnTo>
                  <a:lnTo>
                    <a:pt x="132" y="94"/>
                  </a:lnTo>
                  <a:lnTo>
                    <a:pt x="140" y="94"/>
                  </a:lnTo>
                  <a:lnTo>
                    <a:pt x="132" y="102"/>
                  </a:lnTo>
                  <a:lnTo>
                    <a:pt x="132" y="92"/>
                  </a:lnTo>
                  <a:lnTo>
                    <a:pt x="132" y="85"/>
                  </a:lnTo>
                  <a:cubicBezTo>
                    <a:pt x="132" y="81"/>
                    <a:pt x="135" y="78"/>
                    <a:pt x="138" y="77"/>
                  </a:cubicBezTo>
                  <a:lnTo>
                    <a:pt x="150" y="74"/>
                  </a:lnTo>
                  <a:lnTo>
                    <a:pt x="148" y="74"/>
                  </a:lnTo>
                  <a:lnTo>
                    <a:pt x="160" y="67"/>
                  </a:lnTo>
                  <a:cubicBezTo>
                    <a:pt x="164" y="65"/>
                    <a:pt x="169" y="66"/>
                    <a:pt x="171" y="70"/>
                  </a:cubicBezTo>
                  <a:lnTo>
                    <a:pt x="183" y="87"/>
                  </a:lnTo>
                  <a:lnTo>
                    <a:pt x="176" y="84"/>
                  </a:lnTo>
                  <a:lnTo>
                    <a:pt x="188" y="84"/>
                  </a:lnTo>
                  <a:lnTo>
                    <a:pt x="196" y="84"/>
                  </a:lnTo>
                  <a:cubicBezTo>
                    <a:pt x="199" y="84"/>
                    <a:pt x="202" y="85"/>
                    <a:pt x="203" y="88"/>
                  </a:cubicBezTo>
                  <a:lnTo>
                    <a:pt x="207" y="95"/>
                  </a:lnTo>
                  <a:cubicBezTo>
                    <a:pt x="208" y="96"/>
                    <a:pt x="208" y="97"/>
                    <a:pt x="208" y="99"/>
                  </a:cubicBezTo>
                  <a:lnTo>
                    <a:pt x="208" y="109"/>
                  </a:lnTo>
                  <a:lnTo>
                    <a:pt x="208" y="123"/>
                  </a:lnTo>
                  <a:cubicBezTo>
                    <a:pt x="208" y="125"/>
                    <a:pt x="208" y="126"/>
                    <a:pt x="207" y="128"/>
                  </a:cubicBezTo>
                  <a:lnTo>
                    <a:pt x="191" y="148"/>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63" name="Freeform 39"/>
            <p:cNvSpPr>
              <a:spLocks/>
            </p:cNvSpPr>
            <p:nvPr/>
          </p:nvSpPr>
          <p:spPr bwMode="auto">
            <a:xfrm>
              <a:off x="1576" y="2266"/>
              <a:ext cx="70" cy="77"/>
            </a:xfrm>
            <a:custGeom>
              <a:avLst/>
              <a:gdLst/>
              <a:ahLst/>
              <a:cxnLst>
                <a:cxn ang="0">
                  <a:pos x="62" y="46"/>
                </a:cxn>
                <a:cxn ang="0">
                  <a:pos x="70" y="46"/>
                </a:cxn>
                <a:cxn ang="0">
                  <a:pos x="67" y="47"/>
                </a:cxn>
                <a:cxn ang="0">
                  <a:pos x="67" y="48"/>
                </a:cxn>
                <a:cxn ang="0">
                  <a:pos x="64" y="48"/>
                </a:cxn>
                <a:cxn ang="0">
                  <a:pos x="59" y="50"/>
                </a:cxn>
                <a:cxn ang="0">
                  <a:pos x="58" y="54"/>
                </a:cxn>
                <a:cxn ang="0">
                  <a:pos x="54" y="60"/>
                </a:cxn>
                <a:cxn ang="0">
                  <a:pos x="53" y="64"/>
                </a:cxn>
                <a:cxn ang="0">
                  <a:pos x="50" y="67"/>
                </a:cxn>
                <a:cxn ang="0">
                  <a:pos x="46" y="69"/>
                </a:cxn>
                <a:cxn ang="0">
                  <a:pos x="46" y="72"/>
                </a:cxn>
                <a:cxn ang="0">
                  <a:pos x="45" y="73"/>
                </a:cxn>
                <a:cxn ang="0">
                  <a:pos x="42" y="73"/>
                </a:cxn>
                <a:cxn ang="0">
                  <a:pos x="38" y="76"/>
                </a:cxn>
                <a:cxn ang="0">
                  <a:pos x="37" y="76"/>
                </a:cxn>
                <a:cxn ang="0">
                  <a:pos x="34" y="77"/>
                </a:cxn>
                <a:cxn ang="0">
                  <a:pos x="29" y="77"/>
                </a:cxn>
                <a:cxn ang="0">
                  <a:pos x="22" y="73"/>
                </a:cxn>
                <a:cxn ang="0">
                  <a:pos x="14" y="67"/>
                </a:cxn>
                <a:cxn ang="0">
                  <a:pos x="0" y="54"/>
                </a:cxn>
                <a:cxn ang="0">
                  <a:pos x="5" y="50"/>
                </a:cxn>
                <a:cxn ang="0">
                  <a:pos x="6" y="47"/>
                </a:cxn>
                <a:cxn ang="0">
                  <a:pos x="5" y="46"/>
                </a:cxn>
                <a:cxn ang="0">
                  <a:pos x="6" y="43"/>
                </a:cxn>
                <a:cxn ang="0">
                  <a:pos x="8" y="37"/>
                </a:cxn>
                <a:cxn ang="0">
                  <a:pos x="14" y="32"/>
                </a:cxn>
                <a:cxn ang="0">
                  <a:pos x="34" y="32"/>
                </a:cxn>
                <a:cxn ang="0">
                  <a:pos x="34" y="30"/>
                </a:cxn>
                <a:cxn ang="0">
                  <a:pos x="32" y="25"/>
                </a:cxn>
                <a:cxn ang="0">
                  <a:pos x="29" y="24"/>
                </a:cxn>
                <a:cxn ang="0">
                  <a:pos x="24" y="18"/>
                </a:cxn>
                <a:cxn ang="0">
                  <a:pos x="21" y="14"/>
                </a:cxn>
                <a:cxn ang="0">
                  <a:pos x="21" y="9"/>
                </a:cxn>
                <a:cxn ang="0">
                  <a:pos x="26" y="9"/>
                </a:cxn>
                <a:cxn ang="0">
                  <a:pos x="27" y="0"/>
                </a:cxn>
                <a:cxn ang="0">
                  <a:pos x="54" y="0"/>
                </a:cxn>
                <a:cxn ang="0">
                  <a:pos x="58" y="41"/>
                </a:cxn>
                <a:cxn ang="0">
                  <a:pos x="64" y="41"/>
                </a:cxn>
                <a:cxn ang="0">
                  <a:pos x="62" y="46"/>
                </a:cxn>
              </a:cxnLst>
              <a:rect l="0" t="0" r="r" b="b"/>
              <a:pathLst>
                <a:path w="70" h="77">
                  <a:moveTo>
                    <a:pt x="62" y="46"/>
                  </a:moveTo>
                  <a:lnTo>
                    <a:pt x="70" y="46"/>
                  </a:lnTo>
                  <a:lnTo>
                    <a:pt x="67" y="47"/>
                  </a:lnTo>
                  <a:lnTo>
                    <a:pt x="67" y="48"/>
                  </a:lnTo>
                  <a:lnTo>
                    <a:pt x="64" y="48"/>
                  </a:lnTo>
                  <a:lnTo>
                    <a:pt x="59" y="50"/>
                  </a:lnTo>
                  <a:lnTo>
                    <a:pt x="58" y="54"/>
                  </a:lnTo>
                  <a:lnTo>
                    <a:pt x="54" y="60"/>
                  </a:lnTo>
                  <a:lnTo>
                    <a:pt x="53" y="64"/>
                  </a:lnTo>
                  <a:lnTo>
                    <a:pt x="50" y="67"/>
                  </a:lnTo>
                  <a:lnTo>
                    <a:pt x="46" y="69"/>
                  </a:lnTo>
                  <a:lnTo>
                    <a:pt x="46" y="72"/>
                  </a:lnTo>
                  <a:lnTo>
                    <a:pt x="45" y="73"/>
                  </a:lnTo>
                  <a:lnTo>
                    <a:pt x="42" y="73"/>
                  </a:lnTo>
                  <a:lnTo>
                    <a:pt x="38" y="76"/>
                  </a:lnTo>
                  <a:lnTo>
                    <a:pt x="37" y="76"/>
                  </a:lnTo>
                  <a:lnTo>
                    <a:pt x="34" y="77"/>
                  </a:lnTo>
                  <a:lnTo>
                    <a:pt x="29" y="77"/>
                  </a:lnTo>
                  <a:lnTo>
                    <a:pt x="22" y="73"/>
                  </a:lnTo>
                  <a:lnTo>
                    <a:pt x="14" y="67"/>
                  </a:lnTo>
                  <a:lnTo>
                    <a:pt x="0" y="54"/>
                  </a:lnTo>
                  <a:lnTo>
                    <a:pt x="5" y="50"/>
                  </a:lnTo>
                  <a:lnTo>
                    <a:pt x="6" y="47"/>
                  </a:lnTo>
                  <a:lnTo>
                    <a:pt x="5" y="46"/>
                  </a:lnTo>
                  <a:lnTo>
                    <a:pt x="6" y="43"/>
                  </a:lnTo>
                  <a:lnTo>
                    <a:pt x="8" y="37"/>
                  </a:lnTo>
                  <a:lnTo>
                    <a:pt x="14" y="32"/>
                  </a:lnTo>
                  <a:lnTo>
                    <a:pt x="34" y="32"/>
                  </a:lnTo>
                  <a:lnTo>
                    <a:pt x="34" y="30"/>
                  </a:lnTo>
                  <a:lnTo>
                    <a:pt x="32" y="25"/>
                  </a:lnTo>
                  <a:lnTo>
                    <a:pt x="29" y="24"/>
                  </a:lnTo>
                  <a:lnTo>
                    <a:pt x="24" y="18"/>
                  </a:lnTo>
                  <a:lnTo>
                    <a:pt x="21" y="14"/>
                  </a:lnTo>
                  <a:lnTo>
                    <a:pt x="21" y="9"/>
                  </a:lnTo>
                  <a:lnTo>
                    <a:pt x="26" y="9"/>
                  </a:lnTo>
                  <a:lnTo>
                    <a:pt x="27" y="0"/>
                  </a:lnTo>
                  <a:lnTo>
                    <a:pt x="54" y="0"/>
                  </a:lnTo>
                  <a:lnTo>
                    <a:pt x="58" y="41"/>
                  </a:lnTo>
                  <a:lnTo>
                    <a:pt x="64" y="41"/>
                  </a:lnTo>
                  <a:lnTo>
                    <a:pt x="62" y="46"/>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64" name="Freeform 40"/>
            <p:cNvSpPr>
              <a:spLocks noEditPoints="1"/>
            </p:cNvSpPr>
            <p:nvPr/>
          </p:nvSpPr>
          <p:spPr bwMode="auto">
            <a:xfrm>
              <a:off x="1573" y="2263"/>
              <a:ext cx="77" cy="83"/>
            </a:xfrm>
            <a:custGeom>
              <a:avLst/>
              <a:gdLst/>
              <a:ahLst/>
              <a:cxnLst>
                <a:cxn ang="0">
                  <a:pos x="184" y="113"/>
                </a:cxn>
                <a:cxn ang="0">
                  <a:pos x="180" y="132"/>
                </a:cxn>
                <a:cxn ang="0">
                  <a:pos x="176" y="136"/>
                </a:cxn>
                <a:cxn ang="0">
                  <a:pos x="159" y="139"/>
                </a:cxn>
                <a:cxn ang="0">
                  <a:pos x="159" y="146"/>
                </a:cxn>
                <a:cxn ang="0">
                  <a:pos x="148" y="171"/>
                </a:cxn>
                <a:cxn ang="0">
                  <a:pos x="136" y="182"/>
                </a:cxn>
                <a:cxn ang="0">
                  <a:pos x="132" y="186"/>
                </a:cxn>
                <a:cxn ang="0">
                  <a:pos x="120" y="198"/>
                </a:cxn>
                <a:cxn ang="0">
                  <a:pos x="110" y="203"/>
                </a:cxn>
                <a:cxn ang="0">
                  <a:pos x="104" y="204"/>
                </a:cxn>
                <a:cxn ang="0">
                  <a:pos x="80" y="208"/>
                </a:cxn>
                <a:cxn ang="0">
                  <a:pos x="40" y="182"/>
                </a:cxn>
                <a:cxn ang="0">
                  <a:pos x="3" y="137"/>
                </a:cxn>
                <a:cxn ang="0">
                  <a:pos x="17" y="121"/>
                </a:cxn>
                <a:cxn ang="0">
                  <a:pos x="13" y="117"/>
                </a:cxn>
                <a:cxn ang="0">
                  <a:pos x="21" y="97"/>
                </a:cxn>
                <a:cxn ang="0">
                  <a:pos x="44" y="80"/>
                </a:cxn>
                <a:cxn ang="0">
                  <a:pos x="84" y="81"/>
                </a:cxn>
                <a:cxn ang="0">
                  <a:pos x="85" y="77"/>
                </a:cxn>
                <a:cxn ang="0">
                  <a:pos x="62" y="57"/>
                </a:cxn>
                <a:cxn ang="0">
                  <a:pos x="52" y="30"/>
                </a:cxn>
                <a:cxn ang="0">
                  <a:pos x="65" y="29"/>
                </a:cxn>
                <a:cxn ang="0">
                  <a:pos x="144" y="0"/>
                </a:cxn>
                <a:cxn ang="0">
                  <a:pos x="152" y="102"/>
                </a:cxn>
                <a:cxn ang="0">
                  <a:pos x="176" y="113"/>
                </a:cxn>
                <a:cxn ang="0">
                  <a:pos x="168" y="118"/>
                </a:cxn>
                <a:cxn ang="0">
                  <a:pos x="136" y="9"/>
                </a:cxn>
                <a:cxn ang="0">
                  <a:pos x="84" y="10"/>
                </a:cxn>
                <a:cxn ang="0">
                  <a:pos x="60" y="38"/>
                </a:cxn>
                <a:cxn ang="0">
                  <a:pos x="67" y="36"/>
                </a:cxn>
                <a:cxn ang="0">
                  <a:pos x="84" y="59"/>
                </a:cxn>
                <a:cxn ang="0">
                  <a:pos x="100" y="78"/>
                </a:cxn>
                <a:cxn ang="0">
                  <a:pos x="92" y="96"/>
                </a:cxn>
                <a:cxn ang="0">
                  <a:pos x="33" y="106"/>
                </a:cxn>
                <a:cxn ang="0">
                  <a:pos x="31" y="117"/>
                </a:cxn>
                <a:cxn ang="0">
                  <a:pos x="30" y="118"/>
                </a:cxn>
                <a:cxn ang="0">
                  <a:pos x="26" y="138"/>
                </a:cxn>
                <a:cxn ang="0">
                  <a:pos x="49" y="169"/>
                </a:cxn>
                <a:cxn ang="0">
                  <a:pos x="80" y="192"/>
                </a:cxn>
                <a:cxn ang="0">
                  <a:pos x="97" y="190"/>
                </a:cxn>
                <a:cxn ang="0">
                  <a:pos x="99" y="191"/>
                </a:cxn>
                <a:cxn ang="0">
                  <a:pos x="120" y="182"/>
                </a:cxn>
                <a:cxn ang="0">
                  <a:pos x="116" y="186"/>
                </a:cxn>
                <a:cxn ang="0">
                  <a:pos x="129" y="168"/>
                </a:cxn>
                <a:cxn ang="0">
                  <a:pos x="133" y="165"/>
                </a:cxn>
                <a:cxn ang="0">
                  <a:pos x="145" y="139"/>
                </a:cxn>
                <a:cxn ang="0">
                  <a:pos x="154" y="124"/>
                </a:cxn>
                <a:cxn ang="0">
                  <a:pos x="176" y="120"/>
                </a:cxn>
                <a:cxn ang="0">
                  <a:pos x="173" y="117"/>
                </a:cxn>
                <a:cxn ang="0">
                  <a:pos x="164" y="129"/>
                </a:cxn>
                <a:cxn ang="0">
                  <a:pos x="161" y="107"/>
                </a:cxn>
              </a:cxnLst>
              <a:rect l="0" t="0" r="r" b="b"/>
              <a:pathLst>
                <a:path w="193" h="208">
                  <a:moveTo>
                    <a:pt x="172" y="124"/>
                  </a:moveTo>
                  <a:lnTo>
                    <a:pt x="164" y="113"/>
                  </a:lnTo>
                  <a:lnTo>
                    <a:pt x="184" y="113"/>
                  </a:lnTo>
                  <a:cubicBezTo>
                    <a:pt x="188" y="113"/>
                    <a:pt x="191" y="115"/>
                    <a:pt x="192" y="119"/>
                  </a:cubicBezTo>
                  <a:cubicBezTo>
                    <a:pt x="193" y="123"/>
                    <a:pt x="191" y="127"/>
                    <a:pt x="188" y="128"/>
                  </a:cubicBezTo>
                  <a:lnTo>
                    <a:pt x="180" y="132"/>
                  </a:lnTo>
                  <a:lnTo>
                    <a:pt x="184" y="124"/>
                  </a:lnTo>
                  <a:lnTo>
                    <a:pt x="184" y="128"/>
                  </a:lnTo>
                  <a:cubicBezTo>
                    <a:pt x="184" y="132"/>
                    <a:pt x="181" y="136"/>
                    <a:pt x="176" y="136"/>
                  </a:cubicBezTo>
                  <a:lnTo>
                    <a:pt x="168" y="136"/>
                  </a:lnTo>
                  <a:lnTo>
                    <a:pt x="171" y="136"/>
                  </a:lnTo>
                  <a:lnTo>
                    <a:pt x="159" y="139"/>
                  </a:lnTo>
                  <a:lnTo>
                    <a:pt x="164" y="134"/>
                  </a:lnTo>
                  <a:lnTo>
                    <a:pt x="160" y="145"/>
                  </a:lnTo>
                  <a:cubicBezTo>
                    <a:pt x="160" y="146"/>
                    <a:pt x="160" y="146"/>
                    <a:pt x="159" y="146"/>
                  </a:cubicBezTo>
                  <a:lnTo>
                    <a:pt x="151" y="161"/>
                  </a:lnTo>
                  <a:lnTo>
                    <a:pt x="152" y="160"/>
                  </a:lnTo>
                  <a:lnTo>
                    <a:pt x="148" y="171"/>
                  </a:lnTo>
                  <a:cubicBezTo>
                    <a:pt x="148" y="172"/>
                    <a:pt x="147" y="173"/>
                    <a:pt x="146" y="174"/>
                  </a:cubicBezTo>
                  <a:lnTo>
                    <a:pt x="138" y="181"/>
                  </a:lnTo>
                  <a:cubicBezTo>
                    <a:pt x="137" y="182"/>
                    <a:pt x="137" y="182"/>
                    <a:pt x="136" y="182"/>
                  </a:cubicBezTo>
                  <a:lnTo>
                    <a:pt x="128" y="186"/>
                  </a:lnTo>
                  <a:lnTo>
                    <a:pt x="132" y="179"/>
                  </a:lnTo>
                  <a:lnTo>
                    <a:pt x="132" y="186"/>
                  </a:lnTo>
                  <a:cubicBezTo>
                    <a:pt x="132" y="188"/>
                    <a:pt x="132" y="190"/>
                    <a:pt x="130" y="192"/>
                  </a:cubicBezTo>
                  <a:lnTo>
                    <a:pt x="126" y="196"/>
                  </a:lnTo>
                  <a:cubicBezTo>
                    <a:pt x="124" y="197"/>
                    <a:pt x="122" y="198"/>
                    <a:pt x="120" y="198"/>
                  </a:cubicBezTo>
                  <a:lnTo>
                    <a:pt x="112" y="198"/>
                  </a:lnTo>
                  <a:lnTo>
                    <a:pt x="118" y="196"/>
                  </a:lnTo>
                  <a:lnTo>
                    <a:pt x="110" y="203"/>
                  </a:lnTo>
                  <a:cubicBezTo>
                    <a:pt x="108" y="204"/>
                    <a:pt x="106" y="205"/>
                    <a:pt x="104" y="205"/>
                  </a:cubicBezTo>
                  <a:lnTo>
                    <a:pt x="100" y="205"/>
                  </a:lnTo>
                  <a:lnTo>
                    <a:pt x="104" y="204"/>
                  </a:lnTo>
                  <a:lnTo>
                    <a:pt x="96" y="208"/>
                  </a:lnTo>
                  <a:cubicBezTo>
                    <a:pt x="95" y="208"/>
                    <a:pt x="94" y="208"/>
                    <a:pt x="92" y="208"/>
                  </a:cubicBezTo>
                  <a:lnTo>
                    <a:pt x="80" y="208"/>
                  </a:lnTo>
                  <a:cubicBezTo>
                    <a:pt x="79" y="208"/>
                    <a:pt x="77" y="208"/>
                    <a:pt x="76" y="207"/>
                  </a:cubicBezTo>
                  <a:lnTo>
                    <a:pt x="60" y="196"/>
                  </a:lnTo>
                  <a:lnTo>
                    <a:pt x="40" y="182"/>
                  </a:lnTo>
                  <a:lnTo>
                    <a:pt x="3" y="148"/>
                  </a:lnTo>
                  <a:cubicBezTo>
                    <a:pt x="1" y="147"/>
                    <a:pt x="0" y="145"/>
                    <a:pt x="0" y="143"/>
                  </a:cubicBezTo>
                  <a:cubicBezTo>
                    <a:pt x="0" y="140"/>
                    <a:pt x="1" y="138"/>
                    <a:pt x="3" y="137"/>
                  </a:cubicBezTo>
                  <a:lnTo>
                    <a:pt x="15" y="126"/>
                  </a:lnTo>
                  <a:lnTo>
                    <a:pt x="13" y="128"/>
                  </a:lnTo>
                  <a:lnTo>
                    <a:pt x="17" y="121"/>
                  </a:lnTo>
                  <a:lnTo>
                    <a:pt x="19" y="130"/>
                  </a:lnTo>
                  <a:lnTo>
                    <a:pt x="15" y="127"/>
                  </a:lnTo>
                  <a:cubicBezTo>
                    <a:pt x="12" y="124"/>
                    <a:pt x="12" y="120"/>
                    <a:pt x="13" y="117"/>
                  </a:cubicBezTo>
                  <a:lnTo>
                    <a:pt x="17" y="110"/>
                  </a:lnTo>
                  <a:lnTo>
                    <a:pt x="17" y="111"/>
                  </a:lnTo>
                  <a:lnTo>
                    <a:pt x="21" y="97"/>
                  </a:lnTo>
                  <a:cubicBezTo>
                    <a:pt x="21" y="95"/>
                    <a:pt x="22" y="93"/>
                    <a:pt x="24" y="92"/>
                  </a:cubicBezTo>
                  <a:lnTo>
                    <a:pt x="40" y="82"/>
                  </a:lnTo>
                  <a:cubicBezTo>
                    <a:pt x="41" y="81"/>
                    <a:pt x="43" y="80"/>
                    <a:pt x="44" y="80"/>
                  </a:cubicBezTo>
                  <a:lnTo>
                    <a:pt x="92" y="80"/>
                  </a:lnTo>
                  <a:lnTo>
                    <a:pt x="84" y="88"/>
                  </a:lnTo>
                  <a:lnTo>
                    <a:pt x="84" y="81"/>
                  </a:lnTo>
                  <a:lnTo>
                    <a:pt x="85" y="84"/>
                  </a:lnTo>
                  <a:lnTo>
                    <a:pt x="81" y="73"/>
                  </a:lnTo>
                  <a:lnTo>
                    <a:pt x="85" y="77"/>
                  </a:lnTo>
                  <a:lnTo>
                    <a:pt x="77" y="74"/>
                  </a:lnTo>
                  <a:cubicBezTo>
                    <a:pt x="76" y="73"/>
                    <a:pt x="75" y="72"/>
                    <a:pt x="74" y="72"/>
                  </a:cubicBezTo>
                  <a:lnTo>
                    <a:pt x="62" y="57"/>
                  </a:lnTo>
                  <a:lnTo>
                    <a:pt x="54" y="46"/>
                  </a:lnTo>
                  <a:cubicBezTo>
                    <a:pt x="53" y="44"/>
                    <a:pt x="52" y="43"/>
                    <a:pt x="52" y="41"/>
                  </a:cubicBezTo>
                  <a:lnTo>
                    <a:pt x="52" y="30"/>
                  </a:lnTo>
                  <a:cubicBezTo>
                    <a:pt x="52" y="26"/>
                    <a:pt x="56" y="22"/>
                    <a:pt x="60" y="22"/>
                  </a:cubicBezTo>
                  <a:lnTo>
                    <a:pt x="72" y="22"/>
                  </a:lnTo>
                  <a:lnTo>
                    <a:pt x="65" y="29"/>
                  </a:lnTo>
                  <a:lnTo>
                    <a:pt x="69" y="7"/>
                  </a:lnTo>
                  <a:cubicBezTo>
                    <a:pt x="69" y="3"/>
                    <a:pt x="73" y="0"/>
                    <a:pt x="76" y="0"/>
                  </a:cubicBezTo>
                  <a:lnTo>
                    <a:pt x="144" y="0"/>
                  </a:lnTo>
                  <a:cubicBezTo>
                    <a:pt x="149" y="0"/>
                    <a:pt x="152" y="4"/>
                    <a:pt x="152" y="8"/>
                  </a:cubicBezTo>
                  <a:lnTo>
                    <a:pt x="160" y="109"/>
                  </a:lnTo>
                  <a:lnTo>
                    <a:pt x="152" y="102"/>
                  </a:lnTo>
                  <a:lnTo>
                    <a:pt x="168" y="102"/>
                  </a:lnTo>
                  <a:cubicBezTo>
                    <a:pt x="171" y="102"/>
                    <a:pt x="174" y="103"/>
                    <a:pt x="175" y="105"/>
                  </a:cubicBezTo>
                  <a:cubicBezTo>
                    <a:pt x="177" y="107"/>
                    <a:pt x="177" y="110"/>
                    <a:pt x="176" y="113"/>
                  </a:cubicBezTo>
                  <a:lnTo>
                    <a:pt x="172" y="124"/>
                  </a:lnTo>
                  <a:close/>
                  <a:moveTo>
                    <a:pt x="161" y="107"/>
                  </a:moveTo>
                  <a:lnTo>
                    <a:pt x="168" y="118"/>
                  </a:lnTo>
                  <a:lnTo>
                    <a:pt x="152" y="118"/>
                  </a:lnTo>
                  <a:cubicBezTo>
                    <a:pt x="148" y="118"/>
                    <a:pt x="145" y="115"/>
                    <a:pt x="144" y="111"/>
                  </a:cubicBezTo>
                  <a:lnTo>
                    <a:pt x="136" y="9"/>
                  </a:lnTo>
                  <a:lnTo>
                    <a:pt x="144" y="16"/>
                  </a:lnTo>
                  <a:lnTo>
                    <a:pt x="76" y="16"/>
                  </a:lnTo>
                  <a:lnTo>
                    <a:pt x="84" y="10"/>
                  </a:lnTo>
                  <a:lnTo>
                    <a:pt x="80" y="32"/>
                  </a:lnTo>
                  <a:cubicBezTo>
                    <a:pt x="80" y="35"/>
                    <a:pt x="76" y="38"/>
                    <a:pt x="72" y="38"/>
                  </a:cubicBezTo>
                  <a:lnTo>
                    <a:pt x="60" y="38"/>
                  </a:lnTo>
                  <a:lnTo>
                    <a:pt x="68" y="30"/>
                  </a:lnTo>
                  <a:lnTo>
                    <a:pt x="68" y="41"/>
                  </a:lnTo>
                  <a:lnTo>
                    <a:pt x="67" y="36"/>
                  </a:lnTo>
                  <a:lnTo>
                    <a:pt x="75" y="47"/>
                  </a:lnTo>
                  <a:lnTo>
                    <a:pt x="87" y="61"/>
                  </a:lnTo>
                  <a:lnTo>
                    <a:pt x="84" y="59"/>
                  </a:lnTo>
                  <a:lnTo>
                    <a:pt x="92" y="63"/>
                  </a:lnTo>
                  <a:cubicBezTo>
                    <a:pt x="94" y="64"/>
                    <a:pt x="95" y="65"/>
                    <a:pt x="96" y="67"/>
                  </a:cubicBezTo>
                  <a:lnTo>
                    <a:pt x="100" y="78"/>
                  </a:lnTo>
                  <a:cubicBezTo>
                    <a:pt x="100" y="79"/>
                    <a:pt x="100" y="80"/>
                    <a:pt x="100" y="81"/>
                  </a:cubicBezTo>
                  <a:lnTo>
                    <a:pt x="100" y="88"/>
                  </a:lnTo>
                  <a:cubicBezTo>
                    <a:pt x="100" y="93"/>
                    <a:pt x="97" y="96"/>
                    <a:pt x="92" y="96"/>
                  </a:cubicBezTo>
                  <a:lnTo>
                    <a:pt x="44" y="96"/>
                  </a:lnTo>
                  <a:lnTo>
                    <a:pt x="49" y="95"/>
                  </a:lnTo>
                  <a:lnTo>
                    <a:pt x="33" y="106"/>
                  </a:lnTo>
                  <a:lnTo>
                    <a:pt x="36" y="101"/>
                  </a:lnTo>
                  <a:lnTo>
                    <a:pt x="32" y="116"/>
                  </a:lnTo>
                  <a:cubicBezTo>
                    <a:pt x="32" y="116"/>
                    <a:pt x="32" y="117"/>
                    <a:pt x="31" y="117"/>
                  </a:cubicBezTo>
                  <a:lnTo>
                    <a:pt x="27" y="125"/>
                  </a:lnTo>
                  <a:lnTo>
                    <a:pt x="26" y="115"/>
                  </a:lnTo>
                  <a:lnTo>
                    <a:pt x="30" y="118"/>
                  </a:lnTo>
                  <a:cubicBezTo>
                    <a:pt x="33" y="121"/>
                    <a:pt x="33" y="125"/>
                    <a:pt x="31" y="128"/>
                  </a:cubicBezTo>
                  <a:lnTo>
                    <a:pt x="27" y="136"/>
                  </a:lnTo>
                  <a:cubicBezTo>
                    <a:pt x="27" y="136"/>
                    <a:pt x="26" y="137"/>
                    <a:pt x="26" y="138"/>
                  </a:cubicBezTo>
                  <a:lnTo>
                    <a:pt x="14" y="148"/>
                  </a:lnTo>
                  <a:lnTo>
                    <a:pt x="14" y="137"/>
                  </a:lnTo>
                  <a:lnTo>
                    <a:pt x="49" y="169"/>
                  </a:lnTo>
                  <a:lnTo>
                    <a:pt x="69" y="183"/>
                  </a:lnTo>
                  <a:lnTo>
                    <a:pt x="85" y="194"/>
                  </a:lnTo>
                  <a:lnTo>
                    <a:pt x="80" y="192"/>
                  </a:lnTo>
                  <a:lnTo>
                    <a:pt x="92" y="192"/>
                  </a:lnTo>
                  <a:lnTo>
                    <a:pt x="89" y="193"/>
                  </a:lnTo>
                  <a:lnTo>
                    <a:pt x="97" y="190"/>
                  </a:lnTo>
                  <a:cubicBezTo>
                    <a:pt x="98" y="189"/>
                    <a:pt x="99" y="189"/>
                    <a:pt x="100" y="189"/>
                  </a:cubicBezTo>
                  <a:lnTo>
                    <a:pt x="104" y="189"/>
                  </a:lnTo>
                  <a:lnTo>
                    <a:pt x="99" y="191"/>
                  </a:lnTo>
                  <a:lnTo>
                    <a:pt x="107" y="184"/>
                  </a:lnTo>
                  <a:cubicBezTo>
                    <a:pt x="109" y="182"/>
                    <a:pt x="110" y="182"/>
                    <a:pt x="112" y="182"/>
                  </a:cubicBezTo>
                  <a:lnTo>
                    <a:pt x="120" y="182"/>
                  </a:lnTo>
                  <a:lnTo>
                    <a:pt x="115" y="184"/>
                  </a:lnTo>
                  <a:lnTo>
                    <a:pt x="119" y="180"/>
                  </a:lnTo>
                  <a:lnTo>
                    <a:pt x="116" y="186"/>
                  </a:lnTo>
                  <a:lnTo>
                    <a:pt x="116" y="179"/>
                  </a:lnTo>
                  <a:cubicBezTo>
                    <a:pt x="116" y="176"/>
                    <a:pt x="118" y="173"/>
                    <a:pt x="121" y="171"/>
                  </a:cubicBezTo>
                  <a:lnTo>
                    <a:pt x="129" y="168"/>
                  </a:lnTo>
                  <a:lnTo>
                    <a:pt x="127" y="169"/>
                  </a:lnTo>
                  <a:lnTo>
                    <a:pt x="135" y="162"/>
                  </a:lnTo>
                  <a:lnTo>
                    <a:pt x="133" y="165"/>
                  </a:lnTo>
                  <a:lnTo>
                    <a:pt x="137" y="154"/>
                  </a:lnTo>
                  <a:cubicBezTo>
                    <a:pt x="137" y="154"/>
                    <a:pt x="137" y="153"/>
                    <a:pt x="137" y="153"/>
                  </a:cubicBezTo>
                  <a:lnTo>
                    <a:pt x="145" y="139"/>
                  </a:lnTo>
                  <a:lnTo>
                    <a:pt x="145" y="140"/>
                  </a:lnTo>
                  <a:lnTo>
                    <a:pt x="149" y="129"/>
                  </a:lnTo>
                  <a:cubicBezTo>
                    <a:pt x="150" y="127"/>
                    <a:pt x="152" y="125"/>
                    <a:pt x="154" y="124"/>
                  </a:cubicBezTo>
                  <a:lnTo>
                    <a:pt x="166" y="120"/>
                  </a:lnTo>
                  <a:cubicBezTo>
                    <a:pt x="167" y="120"/>
                    <a:pt x="168" y="120"/>
                    <a:pt x="168" y="120"/>
                  </a:cubicBezTo>
                  <a:lnTo>
                    <a:pt x="176" y="120"/>
                  </a:lnTo>
                  <a:lnTo>
                    <a:pt x="168" y="128"/>
                  </a:lnTo>
                  <a:lnTo>
                    <a:pt x="168" y="124"/>
                  </a:lnTo>
                  <a:cubicBezTo>
                    <a:pt x="168" y="121"/>
                    <a:pt x="170" y="118"/>
                    <a:pt x="173" y="117"/>
                  </a:cubicBezTo>
                  <a:lnTo>
                    <a:pt x="181" y="113"/>
                  </a:lnTo>
                  <a:lnTo>
                    <a:pt x="184" y="129"/>
                  </a:lnTo>
                  <a:lnTo>
                    <a:pt x="164" y="129"/>
                  </a:lnTo>
                  <a:cubicBezTo>
                    <a:pt x="162" y="129"/>
                    <a:pt x="159" y="127"/>
                    <a:pt x="158" y="125"/>
                  </a:cubicBezTo>
                  <a:cubicBezTo>
                    <a:pt x="156" y="123"/>
                    <a:pt x="156" y="120"/>
                    <a:pt x="157" y="118"/>
                  </a:cubicBezTo>
                  <a:lnTo>
                    <a:pt x="161" y="107"/>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65" name="Freeform 41"/>
            <p:cNvSpPr>
              <a:spLocks/>
            </p:cNvSpPr>
            <p:nvPr/>
          </p:nvSpPr>
          <p:spPr bwMode="auto">
            <a:xfrm>
              <a:off x="2197" y="2478"/>
              <a:ext cx="51" cy="77"/>
            </a:xfrm>
            <a:custGeom>
              <a:avLst/>
              <a:gdLst/>
              <a:ahLst/>
              <a:cxnLst>
                <a:cxn ang="0">
                  <a:pos x="7" y="1"/>
                </a:cxn>
                <a:cxn ang="0">
                  <a:pos x="0" y="13"/>
                </a:cxn>
                <a:cxn ang="0">
                  <a:pos x="0" y="32"/>
                </a:cxn>
                <a:cxn ang="0">
                  <a:pos x="2" y="36"/>
                </a:cxn>
                <a:cxn ang="0">
                  <a:pos x="4" y="41"/>
                </a:cxn>
                <a:cxn ang="0">
                  <a:pos x="10" y="45"/>
                </a:cxn>
                <a:cxn ang="0">
                  <a:pos x="10" y="48"/>
                </a:cxn>
                <a:cxn ang="0">
                  <a:pos x="7" y="57"/>
                </a:cxn>
                <a:cxn ang="0">
                  <a:pos x="0" y="67"/>
                </a:cxn>
                <a:cxn ang="0">
                  <a:pos x="0" y="69"/>
                </a:cxn>
                <a:cxn ang="0">
                  <a:pos x="2" y="73"/>
                </a:cxn>
                <a:cxn ang="0">
                  <a:pos x="4" y="75"/>
                </a:cxn>
                <a:cxn ang="0">
                  <a:pos x="9" y="77"/>
                </a:cxn>
                <a:cxn ang="0">
                  <a:pos x="12" y="75"/>
                </a:cxn>
                <a:cxn ang="0">
                  <a:pos x="14" y="73"/>
                </a:cxn>
                <a:cxn ang="0">
                  <a:pos x="23" y="71"/>
                </a:cxn>
                <a:cxn ang="0">
                  <a:pos x="29" y="75"/>
                </a:cxn>
                <a:cxn ang="0">
                  <a:pos x="35" y="69"/>
                </a:cxn>
                <a:cxn ang="0">
                  <a:pos x="40" y="64"/>
                </a:cxn>
                <a:cxn ang="0">
                  <a:pos x="43" y="46"/>
                </a:cxn>
                <a:cxn ang="0">
                  <a:pos x="45" y="36"/>
                </a:cxn>
                <a:cxn ang="0">
                  <a:pos x="50" y="31"/>
                </a:cxn>
                <a:cxn ang="0">
                  <a:pos x="51" y="26"/>
                </a:cxn>
                <a:cxn ang="0">
                  <a:pos x="50" y="23"/>
                </a:cxn>
                <a:cxn ang="0">
                  <a:pos x="45" y="22"/>
                </a:cxn>
                <a:cxn ang="0">
                  <a:pos x="40" y="20"/>
                </a:cxn>
                <a:cxn ang="0">
                  <a:pos x="37" y="11"/>
                </a:cxn>
                <a:cxn ang="0">
                  <a:pos x="35" y="9"/>
                </a:cxn>
                <a:cxn ang="0">
                  <a:pos x="33" y="7"/>
                </a:cxn>
                <a:cxn ang="0">
                  <a:pos x="23" y="1"/>
                </a:cxn>
                <a:cxn ang="0">
                  <a:pos x="17" y="0"/>
                </a:cxn>
                <a:cxn ang="0">
                  <a:pos x="14" y="1"/>
                </a:cxn>
                <a:cxn ang="0">
                  <a:pos x="10" y="1"/>
                </a:cxn>
                <a:cxn ang="0">
                  <a:pos x="7" y="1"/>
                </a:cxn>
              </a:cxnLst>
              <a:rect l="0" t="0" r="r" b="b"/>
              <a:pathLst>
                <a:path w="51" h="77">
                  <a:moveTo>
                    <a:pt x="7" y="1"/>
                  </a:moveTo>
                  <a:lnTo>
                    <a:pt x="0" y="13"/>
                  </a:lnTo>
                  <a:lnTo>
                    <a:pt x="0" y="32"/>
                  </a:lnTo>
                  <a:lnTo>
                    <a:pt x="2" y="36"/>
                  </a:lnTo>
                  <a:lnTo>
                    <a:pt x="4" y="41"/>
                  </a:lnTo>
                  <a:lnTo>
                    <a:pt x="10" y="45"/>
                  </a:lnTo>
                  <a:lnTo>
                    <a:pt x="10" y="48"/>
                  </a:lnTo>
                  <a:lnTo>
                    <a:pt x="7" y="57"/>
                  </a:lnTo>
                  <a:lnTo>
                    <a:pt x="0" y="67"/>
                  </a:lnTo>
                  <a:lnTo>
                    <a:pt x="0" y="69"/>
                  </a:lnTo>
                  <a:lnTo>
                    <a:pt x="2" y="73"/>
                  </a:lnTo>
                  <a:lnTo>
                    <a:pt x="4" y="75"/>
                  </a:lnTo>
                  <a:lnTo>
                    <a:pt x="9" y="77"/>
                  </a:lnTo>
                  <a:lnTo>
                    <a:pt x="12" y="75"/>
                  </a:lnTo>
                  <a:lnTo>
                    <a:pt x="14" y="73"/>
                  </a:lnTo>
                  <a:lnTo>
                    <a:pt x="23" y="71"/>
                  </a:lnTo>
                  <a:lnTo>
                    <a:pt x="29" y="75"/>
                  </a:lnTo>
                  <a:lnTo>
                    <a:pt x="35" y="69"/>
                  </a:lnTo>
                  <a:lnTo>
                    <a:pt x="40" y="64"/>
                  </a:lnTo>
                  <a:lnTo>
                    <a:pt x="43" y="46"/>
                  </a:lnTo>
                  <a:lnTo>
                    <a:pt x="45" y="36"/>
                  </a:lnTo>
                  <a:lnTo>
                    <a:pt x="50" y="31"/>
                  </a:lnTo>
                  <a:lnTo>
                    <a:pt x="51" y="26"/>
                  </a:lnTo>
                  <a:lnTo>
                    <a:pt x="50" y="23"/>
                  </a:lnTo>
                  <a:lnTo>
                    <a:pt x="45" y="22"/>
                  </a:lnTo>
                  <a:lnTo>
                    <a:pt x="40" y="20"/>
                  </a:lnTo>
                  <a:lnTo>
                    <a:pt x="37" y="11"/>
                  </a:lnTo>
                  <a:lnTo>
                    <a:pt x="35" y="9"/>
                  </a:lnTo>
                  <a:lnTo>
                    <a:pt x="33" y="7"/>
                  </a:lnTo>
                  <a:lnTo>
                    <a:pt x="23" y="1"/>
                  </a:lnTo>
                  <a:lnTo>
                    <a:pt x="17" y="0"/>
                  </a:lnTo>
                  <a:lnTo>
                    <a:pt x="14" y="1"/>
                  </a:lnTo>
                  <a:lnTo>
                    <a:pt x="10" y="1"/>
                  </a:lnTo>
                  <a:lnTo>
                    <a:pt x="7" y="1"/>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66" name="Freeform 42"/>
            <p:cNvSpPr>
              <a:spLocks noEditPoints="1"/>
            </p:cNvSpPr>
            <p:nvPr/>
          </p:nvSpPr>
          <p:spPr bwMode="auto">
            <a:xfrm>
              <a:off x="2194" y="2475"/>
              <a:ext cx="58" cy="83"/>
            </a:xfrm>
            <a:custGeom>
              <a:avLst/>
              <a:gdLst/>
              <a:ahLst/>
              <a:cxnLst>
                <a:cxn ang="0">
                  <a:pos x="32" y="16"/>
                </a:cxn>
                <a:cxn ang="0">
                  <a:pos x="16" y="41"/>
                </a:cxn>
                <a:cxn ang="0">
                  <a:pos x="16" y="85"/>
                </a:cxn>
                <a:cxn ang="0">
                  <a:pos x="24" y="107"/>
                </a:cxn>
                <a:cxn ang="0">
                  <a:pos x="38" y="114"/>
                </a:cxn>
                <a:cxn ang="0">
                  <a:pos x="41" y="128"/>
                </a:cxn>
                <a:cxn ang="0">
                  <a:pos x="32" y="153"/>
                </a:cxn>
                <a:cxn ang="0">
                  <a:pos x="15" y="179"/>
                </a:cxn>
                <a:cxn ang="0">
                  <a:pos x="16" y="182"/>
                </a:cxn>
                <a:cxn ang="0">
                  <a:pos x="20" y="186"/>
                </a:cxn>
                <a:cxn ang="0">
                  <a:pos x="19" y="189"/>
                </a:cxn>
                <a:cxn ang="0">
                  <a:pos x="26" y="193"/>
                </a:cxn>
                <a:cxn ang="0">
                  <a:pos x="30" y="193"/>
                </a:cxn>
                <a:cxn ang="0">
                  <a:pos x="40" y="182"/>
                </a:cxn>
                <a:cxn ang="0">
                  <a:pos x="72" y="180"/>
                </a:cxn>
                <a:cxn ang="0">
                  <a:pos x="73" y="191"/>
                </a:cxn>
                <a:cxn ang="0">
                  <a:pos x="89" y="177"/>
                </a:cxn>
                <a:cxn ang="0">
                  <a:pos x="100" y="166"/>
                </a:cxn>
                <a:cxn ang="0">
                  <a:pos x="112" y="98"/>
                </a:cxn>
                <a:cxn ang="0">
                  <a:pos x="126" y="79"/>
                </a:cxn>
                <a:cxn ang="0">
                  <a:pos x="129" y="71"/>
                </a:cxn>
                <a:cxn ang="0">
                  <a:pos x="125" y="70"/>
                </a:cxn>
                <a:cxn ang="0">
                  <a:pos x="118" y="70"/>
                </a:cxn>
                <a:cxn ang="0">
                  <a:pos x="100" y="62"/>
                </a:cxn>
                <a:cxn ang="0">
                  <a:pos x="92" y="41"/>
                </a:cxn>
                <a:cxn ang="0">
                  <a:pos x="90" y="36"/>
                </a:cxn>
                <a:cxn ang="0">
                  <a:pos x="87" y="33"/>
                </a:cxn>
                <a:cxn ang="0">
                  <a:pos x="65" y="20"/>
                </a:cxn>
                <a:cxn ang="0">
                  <a:pos x="53" y="16"/>
                </a:cxn>
                <a:cxn ang="0">
                  <a:pos x="41" y="20"/>
                </a:cxn>
                <a:cxn ang="0">
                  <a:pos x="25" y="20"/>
                </a:cxn>
                <a:cxn ang="0">
                  <a:pos x="41" y="4"/>
                </a:cxn>
                <a:cxn ang="0">
                  <a:pos x="47" y="1"/>
                </a:cxn>
                <a:cxn ang="0">
                  <a:pos x="68" y="4"/>
                </a:cxn>
                <a:cxn ang="0">
                  <a:pos x="95" y="20"/>
                </a:cxn>
                <a:cxn ang="0">
                  <a:pos x="100" y="24"/>
                </a:cxn>
                <a:cxn ang="0">
                  <a:pos x="106" y="33"/>
                </a:cxn>
                <a:cxn ang="0">
                  <a:pos x="115" y="56"/>
                </a:cxn>
                <a:cxn ang="0">
                  <a:pos x="122" y="55"/>
                </a:cxn>
                <a:cxn ang="0">
                  <a:pos x="139" y="62"/>
                </a:cxn>
                <a:cxn ang="0">
                  <a:pos x="144" y="77"/>
                </a:cxn>
                <a:cxn ang="0">
                  <a:pos x="138" y="90"/>
                </a:cxn>
                <a:cxn ang="0">
                  <a:pos x="128" y="100"/>
                </a:cxn>
                <a:cxn ang="0">
                  <a:pos x="115" y="169"/>
                </a:cxn>
                <a:cxn ang="0">
                  <a:pos x="101" y="188"/>
                </a:cxn>
                <a:cxn ang="0">
                  <a:pos x="84" y="203"/>
                </a:cxn>
                <a:cxn ang="0">
                  <a:pos x="61" y="192"/>
                </a:cxn>
                <a:cxn ang="0">
                  <a:pos x="43" y="198"/>
                </a:cxn>
                <a:cxn ang="0">
                  <a:pos x="44" y="201"/>
                </a:cxn>
                <a:cxn ang="0">
                  <a:pos x="32" y="208"/>
                </a:cxn>
                <a:cxn ang="0">
                  <a:pos x="14" y="205"/>
                </a:cxn>
                <a:cxn ang="0">
                  <a:pos x="6" y="194"/>
                </a:cxn>
                <a:cxn ang="0">
                  <a:pos x="0" y="182"/>
                </a:cxn>
                <a:cxn ang="0">
                  <a:pos x="2" y="171"/>
                </a:cxn>
                <a:cxn ang="0">
                  <a:pos x="17" y="147"/>
                </a:cxn>
                <a:cxn ang="0">
                  <a:pos x="25" y="128"/>
                </a:cxn>
                <a:cxn ang="0">
                  <a:pos x="29" y="127"/>
                </a:cxn>
                <a:cxn ang="0">
                  <a:pos x="9" y="113"/>
                </a:cxn>
                <a:cxn ang="0">
                  <a:pos x="1" y="91"/>
                </a:cxn>
                <a:cxn ang="0">
                  <a:pos x="0" y="41"/>
                </a:cxn>
                <a:cxn ang="0">
                  <a:pos x="18" y="8"/>
                </a:cxn>
                <a:cxn ang="0">
                  <a:pos x="33" y="4"/>
                </a:cxn>
              </a:cxnLst>
              <a:rect l="0" t="0" r="r" b="b"/>
              <a:pathLst>
                <a:path w="145" h="209">
                  <a:moveTo>
                    <a:pt x="25" y="20"/>
                  </a:moveTo>
                  <a:lnTo>
                    <a:pt x="32" y="16"/>
                  </a:lnTo>
                  <a:lnTo>
                    <a:pt x="15" y="45"/>
                  </a:lnTo>
                  <a:lnTo>
                    <a:pt x="16" y="41"/>
                  </a:lnTo>
                  <a:lnTo>
                    <a:pt x="16" y="88"/>
                  </a:lnTo>
                  <a:lnTo>
                    <a:pt x="16" y="85"/>
                  </a:lnTo>
                  <a:lnTo>
                    <a:pt x="20" y="96"/>
                  </a:lnTo>
                  <a:lnTo>
                    <a:pt x="24" y="107"/>
                  </a:lnTo>
                  <a:lnTo>
                    <a:pt x="21" y="103"/>
                  </a:lnTo>
                  <a:lnTo>
                    <a:pt x="38" y="114"/>
                  </a:lnTo>
                  <a:cubicBezTo>
                    <a:pt x="40" y="116"/>
                    <a:pt x="41" y="118"/>
                    <a:pt x="41" y="121"/>
                  </a:cubicBezTo>
                  <a:lnTo>
                    <a:pt x="41" y="128"/>
                  </a:lnTo>
                  <a:cubicBezTo>
                    <a:pt x="41" y="129"/>
                    <a:pt x="41" y="130"/>
                    <a:pt x="41" y="131"/>
                  </a:cubicBezTo>
                  <a:lnTo>
                    <a:pt x="32" y="153"/>
                  </a:lnTo>
                  <a:cubicBezTo>
                    <a:pt x="32" y="153"/>
                    <a:pt x="32" y="154"/>
                    <a:pt x="32" y="154"/>
                  </a:cubicBezTo>
                  <a:lnTo>
                    <a:pt x="15" y="179"/>
                  </a:lnTo>
                  <a:lnTo>
                    <a:pt x="16" y="175"/>
                  </a:lnTo>
                  <a:lnTo>
                    <a:pt x="16" y="182"/>
                  </a:lnTo>
                  <a:lnTo>
                    <a:pt x="15" y="178"/>
                  </a:lnTo>
                  <a:lnTo>
                    <a:pt x="20" y="186"/>
                  </a:lnTo>
                  <a:lnTo>
                    <a:pt x="24" y="193"/>
                  </a:lnTo>
                  <a:lnTo>
                    <a:pt x="19" y="189"/>
                  </a:lnTo>
                  <a:lnTo>
                    <a:pt x="31" y="193"/>
                  </a:lnTo>
                  <a:lnTo>
                    <a:pt x="26" y="193"/>
                  </a:lnTo>
                  <a:lnTo>
                    <a:pt x="34" y="190"/>
                  </a:lnTo>
                  <a:lnTo>
                    <a:pt x="30" y="193"/>
                  </a:lnTo>
                  <a:lnTo>
                    <a:pt x="35" y="186"/>
                  </a:lnTo>
                  <a:cubicBezTo>
                    <a:pt x="36" y="183"/>
                    <a:pt x="38" y="182"/>
                    <a:pt x="40" y="182"/>
                  </a:cubicBezTo>
                  <a:lnTo>
                    <a:pt x="65" y="178"/>
                  </a:lnTo>
                  <a:cubicBezTo>
                    <a:pt x="67" y="178"/>
                    <a:pt x="70" y="178"/>
                    <a:pt x="72" y="180"/>
                  </a:cubicBezTo>
                  <a:lnTo>
                    <a:pt x="84" y="191"/>
                  </a:lnTo>
                  <a:lnTo>
                    <a:pt x="73" y="191"/>
                  </a:lnTo>
                  <a:lnTo>
                    <a:pt x="90" y="176"/>
                  </a:lnTo>
                  <a:lnTo>
                    <a:pt x="89" y="177"/>
                  </a:lnTo>
                  <a:lnTo>
                    <a:pt x="101" y="163"/>
                  </a:lnTo>
                  <a:lnTo>
                    <a:pt x="100" y="166"/>
                  </a:lnTo>
                  <a:lnTo>
                    <a:pt x="108" y="123"/>
                  </a:lnTo>
                  <a:lnTo>
                    <a:pt x="112" y="98"/>
                  </a:lnTo>
                  <a:cubicBezTo>
                    <a:pt x="112" y="96"/>
                    <a:pt x="113" y="95"/>
                    <a:pt x="114" y="94"/>
                  </a:cubicBezTo>
                  <a:lnTo>
                    <a:pt x="126" y="79"/>
                  </a:lnTo>
                  <a:lnTo>
                    <a:pt x="125" y="82"/>
                  </a:lnTo>
                  <a:lnTo>
                    <a:pt x="129" y="71"/>
                  </a:lnTo>
                  <a:lnTo>
                    <a:pt x="130" y="78"/>
                  </a:lnTo>
                  <a:lnTo>
                    <a:pt x="125" y="70"/>
                  </a:lnTo>
                  <a:lnTo>
                    <a:pt x="130" y="74"/>
                  </a:lnTo>
                  <a:lnTo>
                    <a:pt x="118" y="70"/>
                  </a:lnTo>
                  <a:lnTo>
                    <a:pt x="105" y="67"/>
                  </a:lnTo>
                  <a:cubicBezTo>
                    <a:pt x="103" y="66"/>
                    <a:pt x="101" y="64"/>
                    <a:pt x="100" y="62"/>
                  </a:cubicBezTo>
                  <a:lnTo>
                    <a:pt x="92" y="40"/>
                  </a:lnTo>
                  <a:lnTo>
                    <a:pt x="92" y="41"/>
                  </a:lnTo>
                  <a:lnTo>
                    <a:pt x="88" y="34"/>
                  </a:lnTo>
                  <a:lnTo>
                    <a:pt x="90" y="36"/>
                  </a:lnTo>
                  <a:lnTo>
                    <a:pt x="86" y="33"/>
                  </a:lnTo>
                  <a:lnTo>
                    <a:pt x="87" y="33"/>
                  </a:lnTo>
                  <a:lnTo>
                    <a:pt x="62" y="19"/>
                  </a:lnTo>
                  <a:lnTo>
                    <a:pt x="65" y="20"/>
                  </a:lnTo>
                  <a:lnTo>
                    <a:pt x="48" y="16"/>
                  </a:lnTo>
                  <a:lnTo>
                    <a:pt x="53" y="16"/>
                  </a:lnTo>
                  <a:lnTo>
                    <a:pt x="45" y="19"/>
                  </a:lnTo>
                  <a:cubicBezTo>
                    <a:pt x="44" y="20"/>
                    <a:pt x="43" y="20"/>
                    <a:pt x="41" y="20"/>
                  </a:cubicBezTo>
                  <a:lnTo>
                    <a:pt x="33" y="20"/>
                  </a:lnTo>
                  <a:lnTo>
                    <a:pt x="25" y="20"/>
                  </a:lnTo>
                  <a:close/>
                  <a:moveTo>
                    <a:pt x="33" y="4"/>
                  </a:moveTo>
                  <a:lnTo>
                    <a:pt x="41" y="4"/>
                  </a:lnTo>
                  <a:lnTo>
                    <a:pt x="38" y="5"/>
                  </a:lnTo>
                  <a:lnTo>
                    <a:pt x="47" y="1"/>
                  </a:lnTo>
                  <a:cubicBezTo>
                    <a:pt x="48" y="0"/>
                    <a:pt x="50" y="0"/>
                    <a:pt x="51" y="1"/>
                  </a:cubicBezTo>
                  <a:lnTo>
                    <a:pt x="68" y="4"/>
                  </a:lnTo>
                  <a:cubicBezTo>
                    <a:pt x="69" y="4"/>
                    <a:pt x="70" y="5"/>
                    <a:pt x="70" y="5"/>
                  </a:cubicBezTo>
                  <a:lnTo>
                    <a:pt x="95" y="20"/>
                  </a:lnTo>
                  <a:cubicBezTo>
                    <a:pt x="96" y="20"/>
                    <a:pt x="96" y="20"/>
                    <a:pt x="96" y="21"/>
                  </a:cubicBezTo>
                  <a:lnTo>
                    <a:pt x="100" y="24"/>
                  </a:lnTo>
                  <a:cubicBezTo>
                    <a:pt x="101" y="25"/>
                    <a:pt x="102" y="25"/>
                    <a:pt x="102" y="26"/>
                  </a:cubicBezTo>
                  <a:lnTo>
                    <a:pt x="106" y="33"/>
                  </a:lnTo>
                  <a:cubicBezTo>
                    <a:pt x="106" y="34"/>
                    <a:pt x="107" y="34"/>
                    <a:pt x="107" y="35"/>
                  </a:cubicBezTo>
                  <a:lnTo>
                    <a:pt x="115" y="56"/>
                  </a:lnTo>
                  <a:lnTo>
                    <a:pt x="110" y="51"/>
                  </a:lnTo>
                  <a:lnTo>
                    <a:pt x="122" y="55"/>
                  </a:lnTo>
                  <a:lnTo>
                    <a:pt x="135" y="59"/>
                  </a:lnTo>
                  <a:cubicBezTo>
                    <a:pt x="137" y="59"/>
                    <a:pt x="138" y="61"/>
                    <a:pt x="139" y="62"/>
                  </a:cubicBezTo>
                  <a:lnTo>
                    <a:pt x="143" y="70"/>
                  </a:lnTo>
                  <a:cubicBezTo>
                    <a:pt x="145" y="72"/>
                    <a:pt x="145" y="74"/>
                    <a:pt x="144" y="77"/>
                  </a:cubicBezTo>
                  <a:lnTo>
                    <a:pt x="140" y="87"/>
                  </a:lnTo>
                  <a:cubicBezTo>
                    <a:pt x="139" y="88"/>
                    <a:pt x="139" y="89"/>
                    <a:pt x="138" y="90"/>
                  </a:cubicBezTo>
                  <a:lnTo>
                    <a:pt x="126" y="104"/>
                  </a:lnTo>
                  <a:lnTo>
                    <a:pt x="128" y="100"/>
                  </a:lnTo>
                  <a:lnTo>
                    <a:pt x="124" y="126"/>
                  </a:lnTo>
                  <a:lnTo>
                    <a:pt x="115" y="169"/>
                  </a:lnTo>
                  <a:cubicBezTo>
                    <a:pt x="115" y="171"/>
                    <a:pt x="115" y="172"/>
                    <a:pt x="114" y="173"/>
                  </a:cubicBezTo>
                  <a:lnTo>
                    <a:pt x="101" y="188"/>
                  </a:lnTo>
                  <a:cubicBezTo>
                    <a:pt x="101" y="188"/>
                    <a:pt x="101" y="188"/>
                    <a:pt x="100" y="188"/>
                  </a:cubicBezTo>
                  <a:lnTo>
                    <a:pt x="84" y="203"/>
                  </a:lnTo>
                  <a:cubicBezTo>
                    <a:pt x="81" y="206"/>
                    <a:pt x="76" y="206"/>
                    <a:pt x="73" y="203"/>
                  </a:cubicBezTo>
                  <a:lnTo>
                    <a:pt x="61" y="192"/>
                  </a:lnTo>
                  <a:lnTo>
                    <a:pt x="67" y="194"/>
                  </a:lnTo>
                  <a:lnTo>
                    <a:pt x="43" y="198"/>
                  </a:lnTo>
                  <a:lnTo>
                    <a:pt x="48" y="194"/>
                  </a:lnTo>
                  <a:lnTo>
                    <a:pt x="44" y="201"/>
                  </a:lnTo>
                  <a:cubicBezTo>
                    <a:pt x="43" y="202"/>
                    <a:pt x="42" y="203"/>
                    <a:pt x="41" y="204"/>
                  </a:cubicBezTo>
                  <a:lnTo>
                    <a:pt x="32" y="208"/>
                  </a:lnTo>
                  <a:cubicBezTo>
                    <a:pt x="31" y="209"/>
                    <a:pt x="29" y="209"/>
                    <a:pt x="27" y="208"/>
                  </a:cubicBezTo>
                  <a:lnTo>
                    <a:pt x="14" y="205"/>
                  </a:lnTo>
                  <a:cubicBezTo>
                    <a:pt x="12" y="204"/>
                    <a:pt x="11" y="203"/>
                    <a:pt x="10" y="201"/>
                  </a:cubicBezTo>
                  <a:lnTo>
                    <a:pt x="6" y="194"/>
                  </a:lnTo>
                  <a:lnTo>
                    <a:pt x="2" y="186"/>
                  </a:lnTo>
                  <a:cubicBezTo>
                    <a:pt x="1" y="185"/>
                    <a:pt x="0" y="184"/>
                    <a:pt x="0" y="182"/>
                  </a:cubicBezTo>
                  <a:lnTo>
                    <a:pt x="0" y="175"/>
                  </a:lnTo>
                  <a:cubicBezTo>
                    <a:pt x="0" y="174"/>
                    <a:pt x="1" y="172"/>
                    <a:pt x="2" y="171"/>
                  </a:cubicBezTo>
                  <a:lnTo>
                    <a:pt x="18" y="145"/>
                  </a:lnTo>
                  <a:lnTo>
                    <a:pt x="17" y="147"/>
                  </a:lnTo>
                  <a:lnTo>
                    <a:pt x="26" y="125"/>
                  </a:lnTo>
                  <a:lnTo>
                    <a:pt x="25" y="128"/>
                  </a:lnTo>
                  <a:lnTo>
                    <a:pt x="25" y="121"/>
                  </a:lnTo>
                  <a:lnTo>
                    <a:pt x="29" y="127"/>
                  </a:lnTo>
                  <a:lnTo>
                    <a:pt x="12" y="117"/>
                  </a:lnTo>
                  <a:cubicBezTo>
                    <a:pt x="11" y="116"/>
                    <a:pt x="10" y="114"/>
                    <a:pt x="9" y="113"/>
                  </a:cubicBezTo>
                  <a:lnTo>
                    <a:pt x="5" y="102"/>
                  </a:lnTo>
                  <a:lnTo>
                    <a:pt x="1" y="91"/>
                  </a:lnTo>
                  <a:cubicBezTo>
                    <a:pt x="1" y="90"/>
                    <a:pt x="0" y="89"/>
                    <a:pt x="0" y="88"/>
                  </a:cubicBezTo>
                  <a:lnTo>
                    <a:pt x="0" y="41"/>
                  </a:lnTo>
                  <a:cubicBezTo>
                    <a:pt x="0" y="40"/>
                    <a:pt x="1" y="38"/>
                    <a:pt x="2" y="37"/>
                  </a:cubicBezTo>
                  <a:lnTo>
                    <a:pt x="18" y="8"/>
                  </a:lnTo>
                  <a:cubicBezTo>
                    <a:pt x="19" y="6"/>
                    <a:pt x="22" y="4"/>
                    <a:pt x="25" y="4"/>
                  </a:cubicBezTo>
                  <a:lnTo>
                    <a:pt x="33" y="4"/>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67" name="Freeform 43"/>
            <p:cNvSpPr>
              <a:spLocks/>
            </p:cNvSpPr>
            <p:nvPr/>
          </p:nvSpPr>
          <p:spPr bwMode="auto">
            <a:xfrm>
              <a:off x="1614" y="2330"/>
              <a:ext cx="45" cy="26"/>
            </a:xfrm>
            <a:custGeom>
              <a:avLst/>
              <a:gdLst/>
              <a:ahLst/>
              <a:cxnLst>
                <a:cxn ang="0">
                  <a:pos x="4" y="13"/>
                </a:cxn>
                <a:cxn ang="0">
                  <a:pos x="11" y="20"/>
                </a:cxn>
                <a:cxn ang="0">
                  <a:pos x="14" y="22"/>
                </a:cxn>
                <a:cxn ang="0">
                  <a:pos x="20" y="22"/>
                </a:cxn>
                <a:cxn ang="0">
                  <a:pos x="29" y="20"/>
                </a:cxn>
                <a:cxn ang="0">
                  <a:pos x="35" y="25"/>
                </a:cxn>
                <a:cxn ang="0">
                  <a:pos x="38" y="26"/>
                </a:cxn>
                <a:cxn ang="0">
                  <a:pos x="40" y="26"/>
                </a:cxn>
                <a:cxn ang="0">
                  <a:pos x="41" y="25"/>
                </a:cxn>
                <a:cxn ang="0">
                  <a:pos x="44" y="25"/>
                </a:cxn>
                <a:cxn ang="0">
                  <a:pos x="45" y="22"/>
                </a:cxn>
                <a:cxn ang="0">
                  <a:pos x="45" y="12"/>
                </a:cxn>
                <a:cxn ang="0">
                  <a:pos x="45" y="9"/>
                </a:cxn>
                <a:cxn ang="0">
                  <a:pos x="38" y="8"/>
                </a:cxn>
                <a:cxn ang="0">
                  <a:pos x="35" y="8"/>
                </a:cxn>
                <a:cxn ang="0">
                  <a:pos x="32" y="5"/>
                </a:cxn>
                <a:cxn ang="0">
                  <a:pos x="23" y="2"/>
                </a:cxn>
                <a:cxn ang="0">
                  <a:pos x="16" y="0"/>
                </a:cxn>
                <a:cxn ang="0">
                  <a:pos x="12" y="4"/>
                </a:cxn>
                <a:cxn ang="0">
                  <a:pos x="10" y="5"/>
                </a:cxn>
                <a:cxn ang="0">
                  <a:pos x="10" y="8"/>
                </a:cxn>
                <a:cxn ang="0">
                  <a:pos x="8" y="9"/>
                </a:cxn>
                <a:cxn ang="0">
                  <a:pos x="5" y="9"/>
                </a:cxn>
                <a:cxn ang="0">
                  <a:pos x="2" y="12"/>
                </a:cxn>
                <a:cxn ang="0">
                  <a:pos x="0" y="12"/>
                </a:cxn>
                <a:cxn ang="0">
                  <a:pos x="4" y="13"/>
                </a:cxn>
              </a:cxnLst>
              <a:rect l="0" t="0" r="r" b="b"/>
              <a:pathLst>
                <a:path w="45" h="26">
                  <a:moveTo>
                    <a:pt x="4" y="13"/>
                  </a:moveTo>
                  <a:lnTo>
                    <a:pt x="11" y="20"/>
                  </a:lnTo>
                  <a:lnTo>
                    <a:pt x="14" y="22"/>
                  </a:lnTo>
                  <a:lnTo>
                    <a:pt x="20" y="22"/>
                  </a:lnTo>
                  <a:lnTo>
                    <a:pt x="29" y="20"/>
                  </a:lnTo>
                  <a:lnTo>
                    <a:pt x="35" y="25"/>
                  </a:lnTo>
                  <a:lnTo>
                    <a:pt x="38" y="26"/>
                  </a:lnTo>
                  <a:lnTo>
                    <a:pt x="40" y="26"/>
                  </a:lnTo>
                  <a:lnTo>
                    <a:pt x="41" y="25"/>
                  </a:lnTo>
                  <a:lnTo>
                    <a:pt x="44" y="25"/>
                  </a:lnTo>
                  <a:lnTo>
                    <a:pt x="45" y="22"/>
                  </a:lnTo>
                  <a:lnTo>
                    <a:pt x="45" y="12"/>
                  </a:lnTo>
                  <a:lnTo>
                    <a:pt x="45" y="9"/>
                  </a:lnTo>
                  <a:lnTo>
                    <a:pt x="38" y="8"/>
                  </a:lnTo>
                  <a:lnTo>
                    <a:pt x="35" y="8"/>
                  </a:lnTo>
                  <a:lnTo>
                    <a:pt x="32" y="5"/>
                  </a:lnTo>
                  <a:lnTo>
                    <a:pt x="23" y="2"/>
                  </a:lnTo>
                  <a:lnTo>
                    <a:pt x="16" y="0"/>
                  </a:lnTo>
                  <a:lnTo>
                    <a:pt x="12" y="4"/>
                  </a:lnTo>
                  <a:lnTo>
                    <a:pt x="10" y="5"/>
                  </a:lnTo>
                  <a:lnTo>
                    <a:pt x="10" y="8"/>
                  </a:lnTo>
                  <a:lnTo>
                    <a:pt x="8" y="9"/>
                  </a:lnTo>
                  <a:lnTo>
                    <a:pt x="5" y="9"/>
                  </a:lnTo>
                  <a:lnTo>
                    <a:pt x="2" y="12"/>
                  </a:lnTo>
                  <a:lnTo>
                    <a:pt x="0" y="12"/>
                  </a:lnTo>
                  <a:lnTo>
                    <a:pt x="4" y="13"/>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68" name="Freeform 44"/>
            <p:cNvSpPr>
              <a:spLocks noEditPoints="1"/>
            </p:cNvSpPr>
            <p:nvPr/>
          </p:nvSpPr>
          <p:spPr bwMode="auto">
            <a:xfrm>
              <a:off x="1611" y="2327"/>
              <a:ext cx="51" cy="32"/>
            </a:xfrm>
            <a:custGeom>
              <a:avLst/>
              <a:gdLst/>
              <a:ahLst/>
              <a:cxnLst>
                <a:cxn ang="0">
                  <a:pos x="21" y="35"/>
                </a:cxn>
                <a:cxn ang="0">
                  <a:pos x="38" y="51"/>
                </a:cxn>
                <a:cxn ang="0">
                  <a:pos x="42" y="54"/>
                </a:cxn>
                <a:cxn ang="0">
                  <a:pos x="56" y="54"/>
                </a:cxn>
                <a:cxn ang="0">
                  <a:pos x="84" y="52"/>
                </a:cxn>
                <a:cxn ang="0">
                  <a:pos x="98" y="62"/>
                </a:cxn>
                <a:cxn ang="0">
                  <a:pos x="102" y="64"/>
                </a:cxn>
                <a:cxn ang="0">
                  <a:pos x="100" y="67"/>
                </a:cxn>
                <a:cxn ang="0">
                  <a:pos x="109" y="61"/>
                </a:cxn>
                <a:cxn ang="0">
                  <a:pos x="110" y="65"/>
                </a:cxn>
                <a:cxn ang="0">
                  <a:pos x="112" y="62"/>
                </a:cxn>
                <a:cxn ang="0">
                  <a:pos x="112" y="30"/>
                </a:cxn>
                <a:cxn ang="0">
                  <a:pos x="100" y="34"/>
                </a:cxn>
                <a:cxn ang="0">
                  <a:pos x="94" y="34"/>
                </a:cxn>
                <a:cxn ang="0">
                  <a:pos x="81" y="25"/>
                </a:cxn>
                <a:cxn ang="0">
                  <a:pos x="62" y="20"/>
                </a:cxn>
                <a:cxn ang="0">
                  <a:pos x="51" y="14"/>
                </a:cxn>
                <a:cxn ang="0">
                  <a:pos x="42" y="23"/>
                </a:cxn>
                <a:cxn ang="0">
                  <a:pos x="39" y="19"/>
                </a:cxn>
                <a:cxn ang="0">
                  <a:pos x="36" y="32"/>
                </a:cxn>
                <a:cxn ang="0">
                  <a:pos x="27" y="38"/>
                </a:cxn>
                <a:cxn ang="0">
                  <a:pos x="25" y="36"/>
                </a:cxn>
                <a:cxn ang="0">
                  <a:pos x="12" y="45"/>
                </a:cxn>
                <a:cxn ang="0">
                  <a:pos x="12" y="30"/>
                </a:cxn>
                <a:cxn ang="0">
                  <a:pos x="5" y="44"/>
                </a:cxn>
                <a:cxn ang="0">
                  <a:pos x="8" y="29"/>
                </a:cxn>
                <a:cxn ang="0">
                  <a:pos x="7" y="31"/>
                </a:cxn>
                <a:cxn ang="0">
                  <a:pos x="20" y="22"/>
                </a:cxn>
                <a:cxn ang="0">
                  <a:pos x="22" y="24"/>
                </a:cxn>
                <a:cxn ang="0">
                  <a:pos x="23" y="26"/>
                </a:cxn>
                <a:cxn ang="0">
                  <a:pos x="27" y="12"/>
                </a:cxn>
                <a:cxn ang="0">
                  <a:pos x="33" y="10"/>
                </a:cxn>
                <a:cxn ang="0">
                  <a:pos x="47" y="1"/>
                </a:cxn>
                <a:cxn ang="0">
                  <a:pos x="89" y="12"/>
                </a:cxn>
                <a:cxn ang="0">
                  <a:pos x="100" y="20"/>
                </a:cxn>
                <a:cxn ang="0">
                  <a:pos x="102" y="18"/>
                </a:cxn>
                <a:cxn ang="0">
                  <a:pos x="122" y="22"/>
                </a:cxn>
                <a:cxn ang="0">
                  <a:pos x="128" y="37"/>
                </a:cxn>
                <a:cxn ang="0">
                  <a:pos x="128" y="66"/>
                </a:cxn>
                <a:cxn ang="0">
                  <a:pos x="117" y="77"/>
                </a:cxn>
                <a:cxn ang="0">
                  <a:pos x="115" y="75"/>
                </a:cxn>
                <a:cxn ang="0">
                  <a:pos x="106" y="80"/>
                </a:cxn>
                <a:cxn ang="0">
                  <a:pos x="98" y="80"/>
                </a:cxn>
                <a:cxn ang="0">
                  <a:pos x="90" y="75"/>
                </a:cxn>
                <a:cxn ang="0">
                  <a:pos x="81" y="66"/>
                </a:cxn>
                <a:cxn ang="0">
                  <a:pos x="57" y="70"/>
                </a:cxn>
                <a:cxn ang="0">
                  <a:pos x="39" y="69"/>
                </a:cxn>
                <a:cxn ang="0">
                  <a:pos x="29" y="64"/>
                </a:cxn>
                <a:cxn ang="0">
                  <a:pos x="12" y="48"/>
                </a:cxn>
              </a:cxnLst>
              <a:rect l="0" t="0" r="r" b="b"/>
              <a:pathLst>
                <a:path w="128" h="80">
                  <a:moveTo>
                    <a:pt x="19" y="33"/>
                  </a:moveTo>
                  <a:cubicBezTo>
                    <a:pt x="20" y="34"/>
                    <a:pt x="21" y="34"/>
                    <a:pt x="21" y="35"/>
                  </a:cubicBezTo>
                  <a:lnTo>
                    <a:pt x="40" y="52"/>
                  </a:lnTo>
                  <a:lnTo>
                    <a:pt x="38" y="51"/>
                  </a:lnTo>
                  <a:lnTo>
                    <a:pt x="46" y="55"/>
                  </a:lnTo>
                  <a:lnTo>
                    <a:pt x="42" y="54"/>
                  </a:lnTo>
                  <a:lnTo>
                    <a:pt x="57" y="54"/>
                  </a:lnTo>
                  <a:lnTo>
                    <a:pt x="56" y="54"/>
                  </a:lnTo>
                  <a:lnTo>
                    <a:pt x="78" y="50"/>
                  </a:lnTo>
                  <a:cubicBezTo>
                    <a:pt x="80" y="50"/>
                    <a:pt x="82" y="51"/>
                    <a:pt x="84" y="52"/>
                  </a:cubicBezTo>
                  <a:lnTo>
                    <a:pt x="99" y="62"/>
                  </a:lnTo>
                  <a:lnTo>
                    <a:pt x="98" y="62"/>
                  </a:lnTo>
                  <a:lnTo>
                    <a:pt x="105" y="65"/>
                  </a:lnTo>
                  <a:lnTo>
                    <a:pt x="102" y="64"/>
                  </a:lnTo>
                  <a:lnTo>
                    <a:pt x="106" y="64"/>
                  </a:lnTo>
                  <a:lnTo>
                    <a:pt x="100" y="67"/>
                  </a:lnTo>
                  <a:lnTo>
                    <a:pt x="104" y="63"/>
                  </a:lnTo>
                  <a:cubicBezTo>
                    <a:pt x="105" y="62"/>
                    <a:pt x="107" y="61"/>
                    <a:pt x="109" y="61"/>
                  </a:cubicBezTo>
                  <a:lnTo>
                    <a:pt x="117" y="61"/>
                  </a:lnTo>
                  <a:lnTo>
                    <a:pt x="110" y="65"/>
                  </a:lnTo>
                  <a:lnTo>
                    <a:pt x="113" y="58"/>
                  </a:lnTo>
                  <a:lnTo>
                    <a:pt x="112" y="62"/>
                  </a:lnTo>
                  <a:lnTo>
                    <a:pt x="112" y="37"/>
                  </a:lnTo>
                  <a:lnTo>
                    <a:pt x="112" y="30"/>
                  </a:lnTo>
                  <a:lnTo>
                    <a:pt x="119" y="38"/>
                  </a:lnTo>
                  <a:lnTo>
                    <a:pt x="100" y="34"/>
                  </a:lnTo>
                  <a:lnTo>
                    <a:pt x="102" y="34"/>
                  </a:lnTo>
                  <a:lnTo>
                    <a:pt x="94" y="34"/>
                  </a:lnTo>
                  <a:cubicBezTo>
                    <a:pt x="92" y="34"/>
                    <a:pt x="90" y="33"/>
                    <a:pt x="89" y="32"/>
                  </a:cubicBezTo>
                  <a:lnTo>
                    <a:pt x="81" y="25"/>
                  </a:lnTo>
                  <a:lnTo>
                    <a:pt x="84" y="27"/>
                  </a:lnTo>
                  <a:lnTo>
                    <a:pt x="62" y="20"/>
                  </a:lnTo>
                  <a:lnTo>
                    <a:pt x="44" y="16"/>
                  </a:lnTo>
                  <a:lnTo>
                    <a:pt x="51" y="14"/>
                  </a:lnTo>
                  <a:lnTo>
                    <a:pt x="44" y="21"/>
                  </a:lnTo>
                  <a:cubicBezTo>
                    <a:pt x="43" y="22"/>
                    <a:pt x="43" y="22"/>
                    <a:pt x="42" y="23"/>
                  </a:cubicBezTo>
                  <a:lnTo>
                    <a:pt x="34" y="26"/>
                  </a:lnTo>
                  <a:lnTo>
                    <a:pt x="39" y="19"/>
                  </a:lnTo>
                  <a:lnTo>
                    <a:pt x="39" y="26"/>
                  </a:lnTo>
                  <a:cubicBezTo>
                    <a:pt x="39" y="28"/>
                    <a:pt x="38" y="31"/>
                    <a:pt x="36" y="32"/>
                  </a:cubicBezTo>
                  <a:lnTo>
                    <a:pt x="33" y="36"/>
                  </a:lnTo>
                  <a:cubicBezTo>
                    <a:pt x="31" y="37"/>
                    <a:pt x="29" y="38"/>
                    <a:pt x="27" y="38"/>
                  </a:cubicBezTo>
                  <a:lnTo>
                    <a:pt x="20" y="38"/>
                  </a:lnTo>
                  <a:lnTo>
                    <a:pt x="25" y="36"/>
                  </a:lnTo>
                  <a:lnTo>
                    <a:pt x="18" y="43"/>
                  </a:lnTo>
                  <a:cubicBezTo>
                    <a:pt x="16" y="44"/>
                    <a:pt x="14" y="45"/>
                    <a:pt x="12" y="45"/>
                  </a:cubicBezTo>
                  <a:lnTo>
                    <a:pt x="8" y="45"/>
                  </a:lnTo>
                  <a:lnTo>
                    <a:pt x="12" y="30"/>
                  </a:lnTo>
                  <a:lnTo>
                    <a:pt x="19" y="33"/>
                  </a:lnTo>
                  <a:close/>
                  <a:moveTo>
                    <a:pt x="5" y="44"/>
                  </a:moveTo>
                  <a:cubicBezTo>
                    <a:pt x="2" y="43"/>
                    <a:pt x="0" y="39"/>
                    <a:pt x="1" y="35"/>
                  </a:cubicBezTo>
                  <a:cubicBezTo>
                    <a:pt x="1" y="31"/>
                    <a:pt x="5" y="29"/>
                    <a:pt x="8" y="29"/>
                  </a:cubicBezTo>
                  <a:lnTo>
                    <a:pt x="12" y="29"/>
                  </a:lnTo>
                  <a:lnTo>
                    <a:pt x="7" y="31"/>
                  </a:lnTo>
                  <a:lnTo>
                    <a:pt x="14" y="24"/>
                  </a:lnTo>
                  <a:cubicBezTo>
                    <a:pt x="16" y="23"/>
                    <a:pt x="18" y="22"/>
                    <a:pt x="20" y="22"/>
                  </a:cubicBezTo>
                  <a:lnTo>
                    <a:pt x="27" y="22"/>
                  </a:lnTo>
                  <a:lnTo>
                    <a:pt x="22" y="24"/>
                  </a:lnTo>
                  <a:lnTo>
                    <a:pt x="25" y="20"/>
                  </a:lnTo>
                  <a:lnTo>
                    <a:pt x="23" y="26"/>
                  </a:lnTo>
                  <a:lnTo>
                    <a:pt x="23" y="19"/>
                  </a:lnTo>
                  <a:cubicBezTo>
                    <a:pt x="23" y="16"/>
                    <a:pt x="25" y="13"/>
                    <a:pt x="27" y="12"/>
                  </a:cubicBezTo>
                  <a:lnTo>
                    <a:pt x="35" y="8"/>
                  </a:lnTo>
                  <a:lnTo>
                    <a:pt x="33" y="10"/>
                  </a:lnTo>
                  <a:lnTo>
                    <a:pt x="40" y="3"/>
                  </a:lnTo>
                  <a:cubicBezTo>
                    <a:pt x="42" y="1"/>
                    <a:pt x="45" y="0"/>
                    <a:pt x="47" y="1"/>
                  </a:cubicBezTo>
                  <a:lnTo>
                    <a:pt x="67" y="4"/>
                  </a:lnTo>
                  <a:lnTo>
                    <a:pt x="89" y="12"/>
                  </a:lnTo>
                  <a:cubicBezTo>
                    <a:pt x="90" y="12"/>
                    <a:pt x="92" y="12"/>
                    <a:pt x="92" y="13"/>
                  </a:cubicBezTo>
                  <a:lnTo>
                    <a:pt x="100" y="20"/>
                  </a:lnTo>
                  <a:lnTo>
                    <a:pt x="94" y="18"/>
                  </a:lnTo>
                  <a:lnTo>
                    <a:pt x="102" y="18"/>
                  </a:lnTo>
                  <a:cubicBezTo>
                    <a:pt x="102" y="18"/>
                    <a:pt x="103" y="18"/>
                    <a:pt x="103" y="18"/>
                  </a:cubicBezTo>
                  <a:lnTo>
                    <a:pt x="122" y="22"/>
                  </a:lnTo>
                  <a:cubicBezTo>
                    <a:pt x="126" y="23"/>
                    <a:pt x="128" y="26"/>
                    <a:pt x="128" y="30"/>
                  </a:cubicBezTo>
                  <a:lnTo>
                    <a:pt x="128" y="37"/>
                  </a:lnTo>
                  <a:lnTo>
                    <a:pt x="128" y="62"/>
                  </a:lnTo>
                  <a:cubicBezTo>
                    <a:pt x="128" y="63"/>
                    <a:pt x="128" y="64"/>
                    <a:pt x="128" y="66"/>
                  </a:cubicBezTo>
                  <a:lnTo>
                    <a:pt x="124" y="73"/>
                  </a:lnTo>
                  <a:cubicBezTo>
                    <a:pt x="122" y="75"/>
                    <a:pt x="120" y="77"/>
                    <a:pt x="117" y="77"/>
                  </a:cubicBezTo>
                  <a:lnTo>
                    <a:pt x="109" y="77"/>
                  </a:lnTo>
                  <a:lnTo>
                    <a:pt x="115" y="75"/>
                  </a:lnTo>
                  <a:lnTo>
                    <a:pt x="111" y="78"/>
                  </a:lnTo>
                  <a:cubicBezTo>
                    <a:pt x="110" y="80"/>
                    <a:pt x="108" y="80"/>
                    <a:pt x="106" y="80"/>
                  </a:cubicBezTo>
                  <a:lnTo>
                    <a:pt x="102" y="80"/>
                  </a:lnTo>
                  <a:cubicBezTo>
                    <a:pt x="101" y="80"/>
                    <a:pt x="99" y="80"/>
                    <a:pt x="98" y="80"/>
                  </a:cubicBezTo>
                  <a:lnTo>
                    <a:pt x="91" y="76"/>
                  </a:lnTo>
                  <a:cubicBezTo>
                    <a:pt x="90" y="76"/>
                    <a:pt x="90" y="76"/>
                    <a:pt x="90" y="75"/>
                  </a:cubicBezTo>
                  <a:lnTo>
                    <a:pt x="75" y="65"/>
                  </a:lnTo>
                  <a:lnTo>
                    <a:pt x="81" y="66"/>
                  </a:lnTo>
                  <a:lnTo>
                    <a:pt x="58" y="70"/>
                  </a:lnTo>
                  <a:cubicBezTo>
                    <a:pt x="58" y="70"/>
                    <a:pt x="57" y="70"/>
                    <a:pt x="57" y="70"/>
                  </a:cubicBezTo>
                  <a:lnTo>
                    <a:pt x="42" y="70"/>
                  </a:lnTo>
                  <a:cubicBezTo>
                    <a:pt x="41" y="70"/>
                    <a:pt x="40" y="70"/>
                    <a:pt x="39" y="69"/>
                  </a:cubicBezTo>
                  <a:lnTo>
                    <a:pt x="31" y="65"/>
                  </a:lnTo>
                  <a:cubicBezTo>
                    <a:pt x="30" y="65"/>
                    <a:pt x="30" y="65"/>
                    <a:pt x="29" y="64"/>
                  </a:cubicBezTo>
                  <a:lnTo>
                    <a:pt x="10" y="46"/>
                  </a:lnTo>
                  <a:lnTo>
                    <a:pt x="12" y="48"/>
                  </a:lnTo>
                  <a:lnTo>
                    <a:pt x="5" y="44"/>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69" name="Freeform 45"/>
            <p:cNvSpPr>
              <a:spLocks noEditPoints="1"/>
            </p:cNvSpPr>
            <p:nvPr/>
          </p:nvSpPr>
          <p:spPr bwMode="auto">
            <a:xfrm>
              <a:off x="1576" y="2555"/>
              <a:ext cx="282" cy="115"/>
            </a:xfrm>
            <a:custGeom>
              <a:avLst/>
              <a:gdLst/>
              <a:ahLst/>
              <a:cxnLst>
                <a:cxn ang="0">
                  <a:pos x="200" y="97"/>
                </a:cxn>
                <a:cxn ang="0">
                  <a:pos x="197" y="102"/>
                </a:cxn>
                <a:cxn ang="0">
                  <a:pos x="200" y="108"/>
                </a:cxn>
                <a:cxn ang="0">
                  <a:pos x="206" y="108"/>
                </a:cxn>
                <a:cxn ang="0">
                  <a:pos x="210" y="102"/>
                </a:cxn>
                <a:cxn ang="0">
                  <a:pos x="213" y="112"/>
                </a:cxn>
                <a:cxn ang="0">
                  <a:pos x="216" y="115"/>
                </a:cxn>
                <a:cxn ang="0">
                  <a:pos x="223" y="112"/>
                </a:cxn>
                <a:cxn ang="0">
                  <a:pos x="228" y="108"/>
                </a:cxn>
                <a:cxn ang="0">
                  <a:pos x="239" y="91"/>
                </a:cxn>
                <a:cxn ang="0">
                  <a:pos x="252" y="79"/>
                </a:cxn>
                <a:cxn ang="0">
                  <a:pos x="274" y="66"/>
                </a:cxn>
                <a:cxn ang="0">
                  <a:pos x="279" y="57"/>
                </a:cxn>
                <a:cxn ang="0">
                  <a:pos x="280" y="55"/>
                </a:cxn>
                <a:cxn ang="0">
                  <a:pos x="280" y="44"/>
                </a:cxn>
                <a:cxn ang="0">
                  <a:pos x="274" y="33"/>
                </a:cxn>
                <a:cxn ang="0">
                  <a:pos x="275" y="26"/>
                </a:cxn>
                <a:cxn ang="0">
                  <a:pos x="267" y="23"/>
                </a:cxn>
                <a:cxn ang="0">
                  <a:pos x="266" y="22"/>
                </a:cxn>
                <a:cxn ang="0">
                  <a:pos x="249" y="22"/>
                </a:cxn>
                <a:cxn ang="0">
                  <a:pos x="242" y="15"/>
                </a:cxn>
                <a:cxn ang="0">
                  <a:pos x="239" y="11"/>
                </a:cxn>
                <a:cxn ang="0">
                  <a:pos x="229" y="7"/>
                </a:cxn>
                <a:cxn ang="0">
                  <a:pos x="224" y="0"/>
                </a:cxn>
                <a:cxn ang="0">
                  <a:pos x="210" y="14"/>
                </a:cxn>
                <a:cxn ang="0">
                  <a:pos x="211" y="21"/>
                </a:cxn>
                <a:cxn ang="0">
                  <a:pos x="202" y="30"/>
                </a:cxn>
                <a:cxn ang="0">
                  <a:pos x="203" y="37"/>
                </a:cxn>
                <a:cxn ang="0">
                  <a:pos x="206" y="43"/>
                </a:cxn>
                <a:cxn ang="0">
                  <a:pos x="195" y="48"/>
                </a:cxn>
                <a:cxn ang="0">
                  <a:pos x="198" y="52"/>
                </a:cxn>
                <a:cxn ang="0">
                  <a:pos x="197" y="58"/>
                </a:cxn>
                <a:cxn ang="0">
                  <a:pos x="197" y="66"/>
                </a:cxn>
                <a:cxn ang="0">
                  <a:pos x="200" y="66"/>
                </a:cxn>
                <a:cxn ang="0">
                  <a:pos x="195" y="76"/>
                </a:cxn>
                <a:cxn ang="0">
                  <a:pos x="206" y="79"/>
                </a:cxn>
                <a:cxn ang="0">
                  <a:pos x="208" y="80"/>
                </a:cxn>
                <a:cxn ang="0">
                  <a:pos x="206" y="83"/>
                </a:cxn>
                <a:cxn ang="0">
                  <a:pos x="198" y="91"/>
                </a:cxn>
                <a:cxn ang="0">
                  <a:pos x="213" y="79"/>
                </a:cxn>
                <a:cxn ang="0">
                  <a:pos x="210" y="76"/>
                </a:cxn>
                <a:cxn ang="0">
                  <a:pos x="2" y="23"/>
                </a:cxn>
                <a:cxn ang="0">
                  <a:pos x="4" y="39"/>
                </a:cxn>
                <a:cxn ang="0">
                  <a:pos x="4" y="43"/>
                </a:cxn>
                <a:cxn ang="0">
                  <a:pos x="0" y="43"/>
                </a:cxn>
                <a:cxn ang="0">
                  <a:pos x="4" y="46"/>
                </a:cxn>
                <a:cxn ang="0">
                  <a:pos x="12" y="36"/>
                </a:cxn>
                <a:cxn ang="0">
                  <a:pos x="8" y="30"/>
                </a:cxn>
              </a:cxnLst>
              <a:rect l="0" t="0" r="r" b="b"/>
              <a:pathLst>
                <a:path w="282" h="115">
                  <a:moveTo>
                    <a:pt x="198" y="91"/>
                  </a:moveTo>
                  <a:lnTo>
                    <a:pt x="200" y="97"/>
                  </a:lnTo>
                  <a:lnTo>
                    <a:pt x="202" y="98"/>
                  </a:lnTo>
                  <a:lnTo>
                    <a:pt x="197" y="102"/>
                  </a:lnTo>
                  <a:lnTo>
                    <a:pt x="198" y="105"/>
                  </a:lnTo>
                  <a:lnTo>
                    <a:pt x="200" y="108"/>
                  </a:lnTo>
                  <a:lnTo>
                    <a:pt x="202" y="108"/>
                  </a:lnTo>
                  <a:lnTo>
                    <a:pt x="206" y="108"/>
                  </a:lnTo>
                  <a:lnTo>
                    <a:pt x="208" y="105"/>
                  </a:lnTo>
                  <a:lnTo>
                    <a:pt x="210" y="102"/>
                  </a:lnTo>
                  <a:lnTo>
                    <a:pt x="211" y="105"/>
                  </a:lnTo>
                  <a:lnTo>
                    <a:pt x="213" y="112"/>
                  </a:lnTo>
                  <a:lnTo>
                    <a:pt x="215" y="114"/>
                  </a:lnTo>
                  <a:lnTo>
                    <a:pt x="216" y="115"/>
                  </a:lnTo>
                  <a:lnTo>
                    <a:pt x="220" y="115"/>
                  </a:lnTo>
                  <a:lnTo>
                    <a:pt x="223" y="112"/>
                  </a:lnTo>
                  <a:lnTo>
                    <a:pt x="226" y="111"/>
                  </a:lnTo>
                  <a:lnTo>
                    <a:pt x="228" y="108"/>
                  </a:lnTo>
                  <a:lnTo>
                    <a:pt x="234" y="98"/>
                  </a:lnTo>
                  <a:lnTo>
                    <a:pt x="239" y="91"/>
                  </a:lnTo>
                  <a:lnTo>
                    <a:pt x="244" y="83"/>
                  </a:lnTo>
                  <a:lnTo>
                    <a:pt x="252" y="79"/>
                  </a:lnTo>
                  <a:lnTo>
                    <a:pt x="266" y="72"/>
                  </a:lnTo>
                  <a:lnTo>
                    <a:pt x="274" y="66"/>
                  </a:lnTo>
                  <a:lnTo>
                    <a:pt x="277" y="61"/>
                  </a:lnTo>
                  <a:lnTo>
                    <a:pt x="279" y="57"/>
                  </a:lnTo>
                  <a:lnTo>
                    <a:pt x="279" y="55"/>
                  </a:lnTo>
                  <a:lnTo>
                    <a:pt x="280" y="55"/>
                  </a:lnTo>
                  <a:lnTo>
                    <a:pt x="282" y="52"/>
                  </a:lnTo>
                  <a:lnTo>
                    <a:pt x="280" y="44"/>
                  </a:lnTo>
                  <a:lnTo>
                    <a:pt x="279" y="36"/>
                  </a:lnTo>
                  <a:lnTo>
                    <a:pt x="274" y="33"/>
                  </a:lnTo>
                  <a:lnTo>
                    <a:pt x="280" y="29"/>
                  </a:lnTo>
                  <a:lnTo>
                    <a:pt x="275" y="26"/>
                  </a:lnTo>
                  <a:lnTo>
                    <a:pt x="270" y="25"/>
                  </a:lnTo>
                  <a:lnTo>
                    <a:pt x="267" y="23"/>
                  </a:lnTo>
                  <a:lnTo>
                    <a:pt x="267" y="22"/>
                  </a:lnTo>
                  <a:lnTo>
                    <a:pt x="266" y="22"/>
                  </a:lnTo>
                  <a:lnTo>
                    <a:pt x="264" y="23"/>
                  </a:lnTo>
                  <a:lnTo>
                    <a:pt x="249" y="22"/>
                  </a:lnTo>
                  <a:lnTo>
                    <a:pt x="248" y="21"/>
                  </a:lnTo>
                  <a:lnTo>
                    <a:pt x="242" y="15"/>
                  </a:lnTo>
                  <a:lnTo>
                    <a:pt x="241" y="12"/>
                  </a:lnTo>
                  <a:lnTo>
                    <a:pt x="239" y="11"/>
                  </a:lnTo>
                  <a:lnTo>
                    <a:pt x="236" y="10"/>
                  </a:lnTo>
                  <a:lnTo>
                    <a:pt x="229" y="7"/>
                  </a:lnTo>
                  <a:lnTo>
                    <a:pt x="226" y="2"/>
                  </a:lnTo>
                  <a:lnTo>
                    <a:pt x="224" y="0"/>
                  </a:lnTo>
                  <a:lnTo>
                    <a:pt x="208" y="11"/>
                  </a:lnTo>
                  <a:lnTo>
                    <a:pt x="210" y="14"/>
                  </a:lnTo>
                  <a:lnTo>
                    <a:pt x="211" y="18"/>
                  </a:lnTo>
                  <a:lnTo>
                    <a:pt x="211" y="21"/>
                  </a:lnTo>
                  <a:lnTo>
                    <a:pt x="210" y="23"/>
                  </a:lnTo>
                  <a:lnTo>
                    <a:pt x="202" y="30"/>
                  </a:lnTo>
                  <a:lnTo>
                    <a:pt x="202" y="34"/>
                  </a:lnTo>
                  <a:lnTo>
                    <a:pt x="203" y="37"/>
                  </a:lnTo>
                  <a:lnTo>
                    <a:pt x="206" y="39"/>
                  </a:lnTo>
                  <a:lnTo>
                    <a:pt x="206" y="43"/>
                  </a:lnTo>
                  <a:lnTo>
                    <a:pt x="200" y="46"/>
                  </a:lnTo>
                  <a:lnTo>
                    <a:pt x="195" y="48"/>
                  </a:lnTo>
                  <a:lnTo>
                    <a:pt x="197" y="52"/>
                  </a:lnTo>
                  <a:lnTo>
                    <a:pt x="198" y="52"/>
                  </a:lnTo>
                  <a:lnTo>
                    <a:pt x="200" y="52"/>
                  </a:lnTo>
                  <a:lnTo>
                    <a:pt x="197" y="58"/>
                  </a:lnTo>
                  <a:lnTo>
                    <a:pt x="197" y="64"/>
                  </a:lnTo>
                  <a:lnTo>
                    <a:pt x="197" y="66"/>
                  </a:lnTo>
                  <a:lnTo>
                    <a:pt x="198" y="66"/>
                  </a:lnTo>
                  <a:lnTo>
                    <a:pt x="200" y="66"/>
                  </a:lnTo>
                  <a:lnTo>
                    <a:pt x="197" y="70"/>
                  </a:lnTo>
                  <a:lnTo>
                    <a:pt x="195" y="76"/>
                  </a:lnTo>
                  <a:lnTo>
                    <a:pt x="202" y="78"/>
                  </a:lnTo>
                  <a:lnTo>
                    <a:pt x="206" y="79"/>
                  </a:lnTo>
                  <a:lnTo>
                    <a:pt x="208" y="79"/>
                  </a:lnTo>
                  <a:lnTo>
                    <a:pt x="208" y="80"/>
                  </a:lnTo>
                  <a:lnTo>
                    <a:pt x="208" y="82"/>
                  </a:lnTo>
                  <a:lnTo>
                    <a:pt x="206" y="83"/>
                  </a:lnTo>
                  <a:lnTo>
                    <a:pt x="208" y="86"/>
                  </a:lnTo>
                  <a:lnTo>
                    <a:pt x="198" y="91"/>
                  </a:lnTo>
                  <a:close/>
                  <a:moveTo>
                    <a:pt x="213" y="76"/>
                  </a:moveTo>
                  <a:lnTo>
                    <a:pt x="213" y="79"/>
                  </a:lnTo>
                  <a:lnTo>
                    <a:pt x="208" y="79"/>
                  </a:lnTo>
                  <a:lnTo>
                    <a:pt x="210" y="76"/>
                  </a:lnTo>
                  <a:lnTo>
                    <a:pt x="213" y="76"/>
                  </a:lnTo>
                  <a:close/>
                  <a:moveTo>
                    <a:pt x="2" y="23"/>
                  </a:moveTo>
                  <a:lnTo>
                    <a:pt x="2" y="23"/>
                  </a:lnTo>
                  <a:lnTo>
                    <a:pt x="4" y="39"/>
                  </a:lnTo>
                  <a:lnTo>
                    <a:pt x="4" y="42"/>
                  </a:lnTo>
                  <a:lnTo>
                    <a:pt x="4" y="43"/>
                  </a:lnTo>
                  <a:lnTo>
                    <a:pt x="2" y="42"/>
                  </a:lnTo>
                  <a:lnTo>
                    <a:pt x="0" y="43"/>
                  </a:lnTo>
                  <a:lnTo>
                    <a:pt x="2" y="44"/>
                  </a:lnTo>
                  <a:lnTo>
                    <a:pt x="4" y="46"/>
                  </a:lnTo>
                  <a:lnTo>
                    <a:pt x="12" y="39"/>
                  </a:lnTo>
                  <a:lnTo>
                    <a:pt x="12" y="36"/>
                  </a:lnTo>
                  <a:lnTo>
                    <a:pt x="12" y="34"/>
                  </a:lnTo>
                  <a:lnTo>
                    <a:pt x="8" y="30"/>
                  </a:lnTo>
                  <a:lnTo>
                    <a:pt x="2" y="23"/>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70" name="Freeform 46"/>
            <p:cNvSpPr>
              <a:spLocks noEditPoints="1"/>
            </p:cNvSpPr>
            <p:nvPr/>
          </p:nvSpPr>
          <p:spPr bwMode="auto">
            <a:xfrm>
              <a:off x="1573" y="2551"/>
              <a:ext cx="288" cy="122"/>
            </a:xfrm>
            <a:custGeom>
              <a:avLst/>
              <a:gdLst/>
              <a:ahLst/>
              <a:cxnLst>
                <a:cxn ang="0">
                  <a:pos x="520" y="255"/>
                </a:cxn>
                <a:cxn ang="0">
                  <a:pos x="508" y="271"/>
                </a:cxn>
                <a:cxn ang="0">
                  <a:pos x="532" y="257"/>
                </a:cxn>
                <a:cxn ang="0">
                  <a:pos x="550" y="287"/>
                </a:cxn>
                <a:cxn ang="0">
                  <a:pos x="562" y="282"/>
                </a:cxn>
                <a:cxn ang="0">
                  <a:pos x="611" y="213"/>
                </a:cxn>
                <a:cxn ang="0">
                  <a:pos x="693" y="157"/>
                </a:cxn>
                <a:cxn ang="0">
                  <a:pos x="708" y="139"/>
                </a:cxn>
                <a:cxn ang="0">
                  <a:pos x="700" y="106"/>
                </a:cxn>
                <a:cxn ang="0">
                  <a:pos x="692" y="81"/>
                </a:cxn>
                <a:cxn ang="0">
                  <a:pos x="676" y="72"/>
                </a:cxn>
                <a:cxn ang="0">
                  <a:pos x="625" y="70"/>
                </a:cxn>
                <a:cxn ang="0">
                  <a:pos x="605" y="46"/>
                </a:cxn>
                <a:cxn ang="0">
                  <a:pos x="567" y="20"/>
                </a:cxn>
                <a:cxn ang="0">
                  <a:pos x="540" y="40"/>
                </a:cxn>
                <a:cxn ang="0">
                  <a:pos x="538" y="74"/>
                </a:cxn>
                <a:cxn ang="0">
                  <a:pos x="519" y="95"/>
                </a:cxn>
                <a:cxn ang="0">
                  <a:pos x="499" y="137"/>
                </a:cxn>
                <a:cxn ang="0">
                  <a:pos x="515" y="136"/>
                </a:cxn>
                <a:cxn ang="0">
                  <a:pos x="500" y="167"/>
                </a:cxn>
                <a:cxn ang="0">
                  <a:pos x="507" y="188"/>
                </a:cxn>
                <a:cxn ang="0">
                  <a:pos x="528" y="198"/>
                </a:cxn>
                <a:cxn ang="0">
                  <a:pos x="531" y="213"/>
                </a:cxn>
                <a:cxn ang="0">
                  <a:pos x="521" y="228"/>
                </a:cxn>
                <a:cxn ang="0">
                  <a:pos x="520" y="206"/>
                </a:cxn>
                <a:cxn ang="0">
                  <a:pos x="489" y="203"/>
                </a:cxn>
                <a:cxn ang="0">
                  <a:pos x="504" y="183"/>
                </a:cxn>
                <a:cxn ang="0">
                  <a:pos x="501" y="136"/>
                </a:cxn>
                <a:cxn ang="0">
                  <a:pos x="492" y="123"/>
                </a:cxn>
                <a:cxn ang="0">
                  <a:pos x="513" y="110"/>
                </a:cxn>
                <a:cxn ang="0">
                  <a:pos x="527" y="61"/>
                </a:cxn>
                <a:cxn ang="0">
                  <a:pos x="525" y="46"/>
                </a:cxn>
                <a:cxn ang="0">
                  <a:pos x="576" y="4"/>
                </a:cxn>
                <a:cxn ang="0">
                  <a:pos x="611" y="30"/>
                </a:cxn>
                <a:cxn ang="0">
                  <a:pos x="632" y="54"/>
                </a:cxn>
                <a:cxn ang="0">
                  <a:pos x="672" y="56"/>
                </a:cxn>
                <a:cxn ang="0">
                  <a:pos x="698" y="67"/>
                </a:cxn>
                <a:cxn ang="0">
                  <a:pos x="696" y="85"/>
                </a:cxn>
                <a:cxn ang="0">
                  <a:pos x="715" y="151"/>
                </a:cxn>
                <a:cxn ang="0">
                  <a:pos x="708" y="164"/>
                </a:cxn>
                <a:cxn ang="0">
                  <a:pos x="622" y="224"/>
                </a:cxn>
                <a:cxn ang="0">
                  <a:pos x="576" y="293"/>
                </a:cxn>
                <a:cxn ang="0">
                  <a:pos x="544" y="303"/>
                </a:cxn>
                <a:cxn ang="0">
                  <a:pos x="525" y="269"/>
                </a:cxn>
                <a:cxn ang="0">
                  <a:pos x="508" y="287"/>
                </a:cxn>
                <a:cxn ang="0">
                  <a:pos x="507" y="261"/>
                </a:cxn>
                <a:cxn ang="0">
                  <a:pos x="541" y="191"/>
                </a:cxn>
                <a:cxn ang="0">
                  <a:pos x="521" y="202"/>
                </a:cxn>
                <a:cxn ang="0">
                  <a:pos x="535" y="210"/>
                </a:cxn>
                <a:cxn ang="0">
                  <a:pos x="532" y="207"/>
                </a:cxn>
                <a:cxn ang="0">
                  <a:pos x="20" y="123"/>
                </a:cxn>
                <a:cxn ang="0">
                  <a:pos x="18" y="113"/>
                </a:cxn>
                <a:cxn ang="0">
                  <a:pos x="29" y="95"/>
                </a:cxn>
                <a:cxn ang="0">
                  <a:pos x="45" y="95"/>
                </a:cxn>
                <a:cxn ang="0">
                  <a:pos x="7" y="126"/>
                </a:cxn>
                <a:cxn ang="0">
                  <a:pos x="22" y="110"/>
                </a:cxn>
                <a:cxn ang="0">
                  <a:pos x="18" y="62"/>
                </a:cxn>
              </a:cxnLst>
              <a:rect l="0" t="0" r="r" b="b"/>
              <a:pathLst>
                <a:path w="721" h="304">
                  <a:moveTo>
                    <a:pt x="508" y="244"/>
                  </a:moveTo>
                  <a:lnTo>
                    <a:pt x="511" y="235"/>
                  </a:lnTo>
                  <a:lnTo>
                    <a:pt x="515" y="249"/>
                  </a:lnTo>
                  <a:lnTo>
                    <a:pt x="513" y="245"/>
                  </a:lnTo>
                  <a:lnTo>
                    <a:pt x="517" y="249"/>
                  </a:lnTo>
                  <a:cubicBezTo>
                    <a:pt x="519" y="250"/>
                    <a:pt x="520" y="252"/>
                    <a:pt x="520" y="255"/>
                  </a:cubicBezTo>
                  <a:cubicBezTo>
                    <a:pt x="520" y="257"/>
                    <a:pt x="519" y="259"/>
                    <a:pt x="517" y="261"/>
                  </a:cubicBezTo>
                  <a:lnTo>
                    <a:pt x="505" y="271"/>
                  </a:lnTo>
                  <a:lnTo>
                    <a:pt x="507" y="261"/>
                  </a:lnTo>
                  <a:lnTo>
                    <a:pt x="511" y="268"/>
                  </a:lnTo>
                  <a:lnTo>
                    <a:pt x="515" y="275"/>
                  </a:lnTo>
                  <a:lnTo>
                    <a:pt x="508" y="271"/>
                  </a:lnTo>
                  <a:lnTo>
                    <a:pt x="512" y="271"/>
                  </a:lnTo>
                  <a:lnTo>
                    <a:pt x="524" y="271"/>
                  </a:lnTo>
                  <a:lnTo>
                    <a:pt x="517" y="275"/>
                  </a:lnTo>
                  <a:lnTo>
                    <a:pt x="521" y="268"/>
                  </a:lnTo>
                  <a:lnTo>
                    <a:pt x="525" y="261"/>
                  </a:lnTo>
                  <a:cubicBezTo>
                    <a:pt x="527" y="259"/>
                    <a:pt x="530" y="257"/>
                    <a:pt x="532" y="257"/>
                  </a:cubicBezTo>
                  <a:cubicBezTo>
                    <a:pt x="535" y="257"/>
                    <a:pt x="538" y="259"/>
                    <a:pt x="539" y="261"/>
                  </a:cubicBezTo>
                  <a:lnTo>
                    <a:pt x="543" y="268"/>
                  </a:lnTo>
                  <a:cubicBezTo>
                    <a:pt x="544" y="269"/>
                    <a:pt x="544" y="270"/>
                    <a:pt x="544" y="270"/>
                  </a:cubicBezTo>
                  <a:lnTo>
                    <a:pt x="548" y="288"/>
                  </a:lnTo>
                  <a:lnTo>
                    <a:pt x="546" y="283"/>
                  </a:lnTo>
                  <a:lnTo>
                    <a:pt x="550" y="287"/>
                  </a:lnTo>
                  <a:lnTo>
                    <a:pt x="554" y="290"/>
                  </a:lnTo>
                  <a:lnTo>
                    <a:pt x="549" y="288"/>
                  </a:lnTo>
                  <a:lnTo>
                    <a:pt x="557" y="288"/>
                  </a:lnTo>
                  <a:lnTo>
                    <a:pt x="552" y="290"/>
                  </a:lnTo>
                  <a:lnTo>
                    <a:pt x="560" y="283"/>
                  </a:lnTo>
                  <a:cubicBezTo>
                    <a:pt x="561" y="283"/>
                    <a:pt x="561" y="282"/>
                    <a:pt x="562" y="282"/>
                  </a:cubicBezTo>
                  <a:lnTo>
                    <a:pt x="570" y="279"/>
                  </a:lnTo>
                  <a:lnTo>
                    <a:pt x="566" y="282"/>
                  </a:lnTo>
                  <a:lnTo>
                    <a:pt x="570" y="275"/>
                  </a:lnTo>
                  <a:lnTo>
                    <a:pt x="587" y="250"/>
                  </a:lnTo>
                  <a:lnTo>
                    <a:pt x="600" y="233"/>
                  </a:lnTo>
                  <a:lnTo>
                    <a:pt x="611" y="213"/>
                  </a:lnTo>
                  <a:cubicBezTo>
                    <a:pt x="612" y="211"/>
                    <a:pt x="613" y="210"/>
                    <a:pt x="615" y="210"/>
                  </a:cubicBezTo>
                  <a:lnTo>
                    <a:pt x="635" y="199"/>
                  </a:lnTo>
                  <a:lnTo>
                    <a:pt x="668" y="182"/>
                  </a:lnTo>
                  <a:lnTo>
                    <a:pt x="688" y="168"/>
                  </a:lnTo>
                  <a:lnTo>
                    <a:pt x="685" y="171"/>
                  </a:lnTo>
                  <a:lnTo>
                    <a:pt x="693" y="157"/>
                  </a:lnTo>
                  <a:lnTo>
                    <a:pt x="693" y="158"/>
                  </a:lnTo>
                  <a:lnTo>
                    <a:pt x="697" y="148"/>
                  </a:lnTo>
                  <a:lnTo>
                    <a:pt x="696" y="151"/>
                  </a:lnTo>
                  <a:lnTo>
                    <a:pt x="696" y="147"/>
                  </a:lnTo>
                  <a:cubicBezTo>
                    <a:pt x="696" y="143"/>
                    <a:pt x="700" y="139"/>
                    <a:pt x="704" y="139"/>
                  </a:cubicBezTo>
                  <a:lnTo>
                    <a:pt x="708" y="139"/>
                  </a:lnTo>
                  <a:lnTo>
                    <a:pt x="701" y="143"/>
                  </a:lnTo>
                  <a:lnTo>
                    <a:pt x="706" y="136"/>
                  </a:lnTo>
                  <a:lnTo>
                    <a:pt x="705" y="142"/>
                  </a:lnTo>
                  <a:lnTo>
                    <a:pt x="701" y="121"/>
                  </a:lnTo>
                  <a:lnTo>
                    <a:pt x="696" y="100"/>
                  </a:lnTo>
                  <a:lnTo>
                    <a:pt x="700" y="106"/>
                  </a:lnTo>
                  <a:lnTo>
                    <a:pt x="688" y="99"/>
                  </a:lnTo>
                  <a:cubicBezTo>
                    <a:pt x="686" y="97"/>
                    <a:pt x="684" y="95"/>
                    <a:pt x="684" y="92"/>
                  </a:cubicBezTo>
                  <a:cubicBezTo>
                    <a:pt x="684" y="89"/>
                    <a:pt x="685" y="86"/>
                    <a:pt x="688" y="85"/>
                  </a:cubicBezTo>
                  <a:lnTo>
                    <a:pt x="704" y="75"/>
                  </a:lnTo>
                  <a:lnTo>
                    <a:pt x="704" y="88"/>
                  </a:lnTo>
                  <a:lnTo>
                    <a:pt x="692" y="81"/>
                  </a:lnTo>
                  <a:lnTo>
                    <a:pt x="694" y="82"/>
                  </a:lnTo>
                  <a:lnTo>
                    <a:pt x="682" y="79"/>
                  </a:lnTo>
                  <a:lnTo>
                    <a:pt x="673" y="75"/>
                  </a:lnTo>
                  <a:cubicBezTo>
                    <a:pt x="670" y="74"/>
                    <a:pt x="668" y="71"/>
                    <a:pt x="668" y="67"/>
                  </a:cubicBezTo>
                  <a:lnTo>
                    <a:pt x="668" y="64"/>
                  </a:lnTo>
                  <a:lnTo>
                    <a:pt x="676" y="72"/>
                  </a:lnTo>
                  <a:lnTo>
                    <a:pt x="672" y="72"/>
                  </a:lnTo>
                  <a:lnTo>
                    <a:pt x="677" y="70"/>
                  </a:lnTo>
                  <a:lnTo>
                    <a:pt x="673" y="74"/>
                  </a:lnTo>
                  <a:cubicBezTo>
                    <a:pt x="671" y="75"/>
                    <a:pt x="669" y="76"/>
                    <a:pt x="667" y="75"/>
                  </a:cubicBezTo>
                  <a:lnTo>
                    <a:pt x="630" y="72"/>
                  </a:lnTo>
                  <a:cubicBezTo>
                    <a:pt x="628" y="72"/>
                    <a:pt x="627" y="71"/>
                    <a:pt x="625" y="70"/>
                  </a:cubicBezTo>
                  <a:lnTo>
                    <a:pt x="621" y="67"/>
                  </a:lnTo>
                  <a:cubicBezTo>
                    <a:pt x="621" y="66"/>
                    <a:pt x="621" y="66"/>
                    <a:pt x="621" y="66"/>
                  </a:cubicBezTo>
                  <a:lnTo>
                    <a:pt x="608" y="52"/>
                  </a:lnTo>
                  <a:cubicBezTo>
                    <a:pt x="608" y="52"/>
                    <a:pt x="608" y="51"/>
                    <a:pt x="607" y="51"/>
                  </a:cubicBezTo>
                  <a:lnTo>
                    <a:pt x="603" y="44"/>
                  </a:lnTo>
                  <a:lnTo>
                    <a:pt x="605" y="46"/>
                  </a:lnTo>
                  <a:lnTo>
                    <a:pt x="601" y="42"/>
                  </a:lnTo>
                  <a:lnTo>
                    <a:pt x="603" y="44"/>
                  </a:lnTo>
                  <a:lnTo>
                    <a:pt x="595" y="40"/>
                  </a:lnTo>
                  <a:lnTo>
                    <a:pt x="578" y="33"/>
                  </a:lnTo>
                  <a:cubicBezTo>
                    <a:pt x="577" y="33"/>
                    <a:pt x="576" y="32"/>
                    <a:pt x="575" y="31"/>
                  </a:cubicBezTo>
                  <a:lnTo>
                    <a:pt x="567" y="20"/>
                  </a:lnTo>
                  <a:lnTo>
                    <a:pt x="562" y="13"/>
                  </a:lnTo>
                  <a:lnTo>
                    <a:pt x="574" y="15"/>
                  </a:lnTo>
                  <a:lnTo>
                    <a:pt x="533" y="43"/>
                  </a:lnTo>
                  <a:lnTo>
                    <a:pt x="535" y="32"/>
                  </a:lnTo>
                  <a:lnTo>
                    <a:pt x="539" y="39"/>
                  </a:lnTo>
                  <a:cubicBezTo>
                    <a:pt x="539" y="39"/>
                    <a:pt x="540" y="40"/>
                    <a:pt x="540" y="40"/>
                  </a:cubicBezTo>
                  <a:lnTo>
                    <a:pt x="544" y="51"/>
                  </a:lnTo>
                  <a:cubicBezTo>
                    <a:pt x="544" y="52"/>
                    <a:pt x="544" y="53"/>
                    <a:pt x="544" y="54"/>
                  </a:cubicBezTo>
                  <a:lnTo>
                    <a:pt x="544" y="61"/>
                  </a:lnTo>
                  <a:cubicBezTo>
                    <a:pt x="544" y="62"/>
                    <a:pt x="544" y="63"/>
                    <a:pt x="543" y="65"/>
                  </a:cubicBezTo>
                  <a:lnTo>
                    <a:pt x="539" y="72"/>
                  </a:lnTo>
                  <a:cubicBezTo>
                    <a:pt x="539" y="72"/>
                    <a:pt x="538" y="73"/>
                    <a:pt x="538" y="74"/>
                  </a:cubicBezTo>
                  <a:lnTo>
                    <a:pt x="517" y="91"/>
                  </a:lnTo>
                  <a:lnTo>
                    <a:pt x="520" y="85"/>
                  </a:lnTo>
                  <a:lnTo>
                    <a:pt x="520" y="95"/>
                  </a:lnTo>
                  <a:lnTo>
                    <a:pt x="519" y="91"/>
                  </a:lnTo>
                  <a:lnTo>
                    <a:pt x="523" y="98"/>
                  </a:lnTo>
                  <a:lnTo>
                    <a:pt x="519" y="95"/>
                  </a:lnTo>
                  <a:lnTo>
                    <a:pt x="527" y="98"/>
                  </a:lnTo>
                  <a:cubicBezTo>
                    <a:pt x="530" y="100"/>
                    <a:pt x="532" y="102"/>
                    <a:pt x="532" y="106"/>
                  </a:cubicBezTo>
                  <a:lnTo>
                    <a:pt x="532" y="116"/>
                  </a:lnTo>
                  <a:cubicBezTo>
                    <a:pt x="532" y="119"/>
                    <a:pt x="530" y="122"/>
                    <a:pt x="527" y="123"/>
                  </a:cubicBezTo>
                  <a:lnTo>
                    <a:pt x="511" y="130"/>
                  </a:lnTo>
                  <a:lnTo>
                    <a:pt x="499" y="137"/>
                  </a:lnTo>
                  <a:lnTo>
                    <a:pt x="503" y="127"/>
                  </a:lnTo>
                  <a:lnTo>
                    <a:pt x="507" y="137"/>
                  </a:lnTo>
                  <a:lnTo>
                    <a:pt x="500" y="132"/>
                  </a:lnTo>
                  <a:lnTo>
                    <a:pt x="504" y="132"/>
                  </a:lnTo>
                  <a:lnTo>
                    <a:pt x="508" y="132"/>
                  </a:lnTo>
                  <a:cubicBezTo>
                    <a:pt x="511" y="132"/>
                    <a:pt x="513" y="134"/>
                    <a:pt x="515" y="136"/>
                  </a:cubicBezTo>
                  <a:cubicBezTo>
                    <a:pt x="516" y="139"/>
                    <a:pt x="516" y="142"/>
                    <a:pt x="515" y="144"/>
                  </a:cubicBezTo>
                  <a:lnTo>
                    <a:pt x="507" y="158"/>
                  </a:lnTo>
                  <a:lnTo>
                    <a:pt x="508" y="154"/>
                  </a:lnTo>
                  <a:lnTo>
                    <a:pt x="508" y="168"/>
                  </a:lnTo>
                  <a:lnTo>
                    <a:pt x="508" y="175"/>
                  </a:lnTo>
                  <a:lnTo>
                    <a:pt x="500" y="167"/>
                  </a:lnTo>
                  <a:lnTo>
                    <a:pt x="504" y="167"/>
                  </a:lnTo>
                  <a:lnTo>
                    <a:pt x="508" y="167"/>
                  </a:lnTo>
                  <a:cubicBezTo>
                    <a:pt x="511" y="167"/>
                    <a:pt x="514" y="169"/>
                    <a:pt x="515" y="172"/>
                  </a:cubicBezTo>
                  <a:cubicBezTo>
                    <a:pt x="516" y="174"/>
                    <a:pt x="516" y="178"/>
                    <a:pt x="514" y="180"/>
                  </a:cubicBezTo>
                  <a:lnTo>
                    <a:pt x="506" y="190"/>
                  </a:lnTo>
                  <a:lnTo>
                    <a:pt x="507" y="188"/>
                  </a:lnTo>
                  <a:lnTo>
                    <a:pt x="503" y="202"/>
                  </a:lnTo>
                  <a:lnTo>
                    <a:pt x="497" y="191"/>
                  </a:lnTo>
                  <a:lnTo>
                    <a:pt x="514" y="195"/>
                  </a:lnTo>
                  <a:lnTo>
                    <a:pt x="526" y="199"/>
                  </a:lnTo>
                  <a:lnTo>
                    <a:pt x="524" y="198"/>
                  </a:lnTo>
                  <a:lnTo>
                    <a:pt x="528" y="198"/>
                  </a:lnTo>
                  <a:cubicBezTo>
                    <a:pt x="533" y="198"/>
                    <a:pt x="536" y="202"/>
                    <a:pt x="536" y="206"/>
                  </a:cubicBezTo>
                  <a:lnTo>
                    <a:pt x="536" y="210"/>
                  </a:lnTo>
                  <a:lnTo>
                    <a:pt x="536" y="213"/>
                  </a:lnTo>
                  <a:cubicBezTo>
                    <a:pt x="536" y="216"/>
                    <a:pt x="535" y="218"/>
                    <a:pt x="533" y="219"/>
                  </a:cubicBezTo>
                  <a:lnTo>
                    <a:pt x="529" y="223"/>
                  </a:lnTo>
                  <a:lnTo>
                    <a:pt x="531" y="213"/>
                  </a:lnTo>
                  <a:lnTo>
                    <a:pt x="535" y="220"/>
                  </a:lnTo>
                  <a:cubicBezTo>
                    <a:pt x="536" y="221"/>
                    <a:pt x="537" y="224"/>
                    <a:pt x="536" y="226"/>
                  </a:cubicBezTo>
                  <a:cubicBezTo>
                    <a:pt x="535" y="228"/>
                    <a:pt x="534" y="230"/>
                    <a:pt x="532" y="231"/>
                  </a:cubicBezTo>
                  <a:lnTo>
                    <a:pt x="508" y="244"/>
                  </a:lnTo>
                  <a:close/>
                  <a:moveTo>
                    <a:pt x="524" y="217"/>
                  </a:moveTo>
                  <a:lnTo>
                    <a:pt x="521" y="228"/>
                  </a:lnTo>
                  <a:lnTo>
                    <a:pt x="517" y="221"/>
                  </a:lnTo>
                  <a:cubicBezTo>
                    <a:pt x="515" y="217"/>
                    <a:pt x="516" y="213"/>
                    <a:pt x="519" y="211"/>
                  </a:cubicBezTo>
                  <a:lnTo>
                    <a:pt x="523" y="207"/>
                  </a:lnTo>
                  <a:lnTo>
                    <a:pt x="520" y="213"/>
                  </a:lnTo>
                  <a:lnTo>
                    <a:pt x="520" y="210"/>
                  </a:lnTo>
                  <a:lnTo>
                    <a:pt x="520" y="206"/>
                  </a:lnTo>
                  <a:lnTo>
                    <a:pt x="528" y="214"/>
                  </a:lnTo>
                  <a:lnTo>
                    <a:pt x="524" y="214"/>
                  </a:lnTo>
                  <a:cubicBezTo>
                    <a:pt x="523" y="214"/>
                    <a:pt x="523" y="214"/>
                    <a:pt x="522" y="214"/>
                  </a:cubicBezTo>
                  <a:lnTo>
                    <a:pt x="510" y="211"/>
                  </a:lnTo>
                  <a:lnTo>
                    <a:pt x="494" y="207"/>
                  </a:lnTo>
                  <a:cubicBezTo>
                    <a:pt x="492" y="207"/>
                    <a:pt x="490" y="205"/>
                    <a:pt x="489" y="203"/>
                  </a:cubicBezTo>
                  <a:cubicBezTo>
                    <a:pt x="488" y="201"/>
                    <a:pt x="487" y="199"/>
                    <a:pt x="488" y="197"/>
                  </a:cubicBezTo>
                  <a:lnTo>
                    <a:pt x="492" y="183"/>
                  </a:lnTo>
                  <a:cubicBezTo>
                    <a:pt x="492" y="182"/>
                    <a:pt x="493" y="181"/>
                    <a:pt x="493" y="180"/>
                  </a:cubicBezTo>
                  <a:lnTo>
                    <a:pt x="502" y="170"/>
                  </a:lnTo>
                  <a:lnTo>
                    <a:pt x="508" y="183"/>
                  </a:lnTo>
                  <a:lnTo>
                    <a:pt x="504" y="183"/>
                  </a:lnTo>
                  <a:lnTo>
                    <a:pt x="500" y="183"/>
                  </a:lnTo>
                  <a:cubicBezTo>
                    <a:pt x="495" y="183"/>
                    <a:pt x="492" y="179"/>
                    <a:pt x="492" y="175"/>
                  </a:cubicBezTo>
                  <a:lnTo>
                    <a:pt x="492" y="168"/>
                  </a:lnTo>
                  <a:lnTo>
                    <a:pt x="492" y="154"/>
                  </a:lnTo>
                  <a:cubicBezTo>
                    <a:pt x="492" y="153"/>
                    <a:pt x="492" y="151"/>
                    <a:pt x="493" y="150"/>
                  </a:cubicBezTo>
                  <a:lnTo>
                    <a:pt x="501" y="136"/>
                  </a:lnTo>
                  <a:lnTo>
                    <a:pt x="508" y="148"/>
                  </a:lnTo>
                  <a:lnTo>
                    <a:pt x="504" y="148"/>
                  </a:lnTo>
                  <a:lnTo>
                    <a:pt x="500" y="148"/>
                  </a:lnTo>
                  <a:cubicBezTo>
                    <a:pt x="496" y="148"/>
                    <a:pt x="493" y="146"/>
                    <a:pt x="492" y="143"/>
                  </a:cubicBezTo>
                  <a:lnTo>
                    <a:pt x="488" y="133"/>
                  </a:lnTo>
                  <a:cubicBezTo>
                    <a:pt x="487" y="129"/>
                    <a:pt x="488" y="125"/>
                    <a:pt x="492" y="123"/>
                  </a:cubicBezTo>
                  <a:lnTo>
                    <a:pt x="505" y="116"/>
                  </a:lnTo>
                  <a:lnTo>
                    <a:pt x="521" y="109"/>
                  </a:lnTo>
                  <a:lnTo>
                    <a:pt x="516" y="116"/>
                  </a:lnTo>
                  <a:lnTo>
                    <a:pt x="516" y="106"/>
                  </a:lnTo>
                  <a:lnTo>
                    <a:pt x="521" y="113"/>
                  </a:lnTo>
                  <a:lnTo>
                    <a:pt x="513" y="110"/>
                  </a:lnTo>
                  <a:cubicBezTo>
                    <a:pt x="511" y="109"/>
                    <a:pt x="510" y="108"/>
                    <a:pt x="509" y="106"/>
                  </a:cubicBezTo>
                  <a:lnTo>
                    <a:pt x="505" y="99"/>
                  </a:lnTo>
                  <a:cubicBezTo>
                    <a:pt x="504" y="98"/>
                    <a:pt x="504" y="97"/>
                    <a:pt x="504" y="95"/>
                  </a:cubicBezTo>
                  <a:lnTo>
                    <a:pt x="504" y="85"/>
                  </a:lnTo>
                  <a:cubicBezTo>
                    <a:pt x="504" y="82"/>
                    <a:pt x="505" y="80"/>
                    <a:pt x="507" y="79"/>
                  </a:cubicBezTo>
                  <a:lnTo>
                    <a:pt x="527" y="61"/>
                  </a:lnTo>
                  <a:lnTo>
                    <a:pt x="525" y="63"/>
                  </a:lnTo>
                  <a:lnTo>
                    <a:pt x="530" y="56"/>
                  </a:lnTo>
                  <a:lnTo>
                    <a:pt x="528" y="61"/>
                  </a:lnTo>
                  <a:lnTo>
                    <a:pt x="528" y="54"/>
                  </a:lnTo>
                  <a:lnTo>
                    <a:pt x="529" y="57"/>
                  </a:lnTo>
                  <a:lnTo>
                    <a:pt x="525" y="46"/>
                  </a:lnTo>
                  <a:lnTo>
                    <a:pt x="525" y="47"/>
                  </a:lnTo>
                  <a:lnTo>
                    <a:pt x="521" y="40"/>
                  </a:lnTo>
                  <a:cubicBezTo>
                    <a:pt x="519" y="37"/>
                    <a:pt x="520" y="32"/>
                    <a:pt x="524" y="30"/>
                  </a:cubicBezTo>
                  <a:lnTo>
                    <a:pt x="565" y="2"/>
                  </a:lnTo>
                  <a:cubicBezTo>
                    <a:pt x="567" y="1"/>
                    <a:pt x="569" y="0"/>
                    <a:pt x="571" y="1"/>
                  </a:cubicBezTo>
                  <a:cubicBezTo>
                    <a:pt x="573" y="1"/>
                    <a:pt x="575" y="2"/>
                    <a:pt x="576" y="4"/>
                  </a:cubicBezTo>
                  <a:lnTo>
                    <a:pt x="580" y="10"/>
                  </a:lnTo>
                  <a:lnTo>
                    <a:pt x="588" y="21"/>
                  </a:lnTo>
                  <a:lnTo>
                    <a:pt x="585" y="18"/>
                  </a:lnTo>
                  <a:lnTo>
                    <a:pt x="601" y="25"/>
                  </a:lnTo>
                  <a:lnTo>
                    <a:pt x="609" y="29"/>
                  </a:lnTo>
                  <a:cubicBezTo>
                    <a:pt x="610" y="29"/>
                    <a:pt x="611" y="30"/>
                    <a:pt x="611" y="30"/>
                  </a:cubicBezTo>
                  <a:lnTo>
                    <a:pt x="615" y="34"/>
                  </a:lnTo>
                  <a:cubicBezTo>
                    <a:pt x="616" y="34"/>
                    <a:pt x="617" y="35"/>
                    <a:pt x="617" y="36"/>
                  </a:cubicBezTo>
                  <a:lnTo>
                    <a:pt x="621" y="43"/>
                  </a:lnTo>
                  <a:lnTo>
                    <a:pt x="620" y="41"/>
                  </a:lnTo>
                  <a:lnTo>
                    <a:pt x="633" y="55"/>
                  </a:lnTo>
                  <a:lnTo>
                    <a:pt x="632" y="54"/>
                  </a:lnTo>
                  <a:lnTo>
                    <a:pt x="636" y="58"/>
                  </a:lnTo>
                  <a:lnTo>
                    <a:pt x="631" y="56"/>
                  </a:lnTo>
                  <a:lnTo>
                    <a:pt x="668" y="59"/>
                  </a:lnTo>
                  <a:lnTo>
                    <a:pt x="662" y="61"/>
                  </a:lnTo>
                  <a:lnTo>
                    <a:pt x="666" y="58"/>
                  </a:lnTo>
                  <a:cubicBezTo>
                    <a:pt x="668" y="57"/>
                    <a:pt x="670" y="56"/>
                    <a:pt x="672" y="56"/>
                  </a:cubicBezTo>
                  <a:lnTo>
                    <a:pt x="676" y="56"/>
                  </a:lnTo>
                  <a:cubicBezTo>
                    <a:pt x="680" y="56"/>
                    <a:pt x="684" y="60"/>
                    <a:pt x="684" y="64"/>
                  </a:cubicBezTo>
                  <a:lnTo>
                    <a:pt x="684" y="67"/>
                  </a:lnTo>
                  <a:lnTo>
                    <a:pt x="679" y="60"/>
                  </a:lnTo>
                  <a:lnTo>
                    <a:pt x="686" y="63"/>
                  </a:lnTo>
                  <a:lnTo>
                    <a:pt x="698" y="67"/>
                  </a:lnTo>
                  <a:cubicBezTo>
                    <a:pt x="699" y="67"/>
                    <a:pt x="699" y="67"/>
                    <a:pt x="700" y="67"/>
                  </a:cubicBezTo>
                  <a:lnTo>
                    <a:pt x="712" y="74"/>
                  </a:lnTo>
                  <a:cubicBezTo>
                    <a:pt x="715" y="76"/>
                    <a:pt x="716" y="78"/>
                    <a:pt x="716" y="81"/>
                  </a:cubicBezTo>
                  <a:cubicBezTo>
                    <a:pt x="716" y="84"/>
                    <a:pt x="715" y="87"/>
                    <a:pt x="713" y="88"/>
                  </a:cubicBezTo>
                  <a:lnTo>
                    <a:pt x="696" y="99"/>
                  </a:lnTo>
                  <a:lnTo>
                    <a:pt x="696" y="85"/>
                  </a:lnTo>
                  <a:lnTo>
                    <a:pt x="708" y="92"/>
                  </a:lnTo>
                  <a:cubicBezTo>
                    <a:pt x="710" y="93"/>
                    <a:pt x="712" y="95"/>
                    <a:pt x="712" y="97"/>
                  </a:cubicBezTo>
                  <a:lnTo>
                    <a:pt x="716" y="118"/>
                  </a:lnTo>
                  <a:lnTo>
                    <a:pt x="720" y="139"/>
                  </a:lnTo>
                  <a:cubicBezTo>
                    <a:pt x="721" y="141"/>
                    <a:pt x="720" y="143"/>
                    <a:pt x="719" y="144"/>
                  </a:cubicBezTo>
                  <a:lnTo>
                    <a:pt x="715" y="151"/>
                  </a:lnTo>
                  <a:cubicBezTo>
                    <a:pt x="714" y="154"/>
                    <a:pt x="711" y="155"/>
                    <a:pt x="708" y="155"/>
                  </a:cubicBezTo>
                  <a:lnTo>
                    <a:pt x="704" y="155"/>
                  </a:lnTo>
                  <a:lnTo>
                    <a:pt x="712" y="147"/>
                  </a:lnTo>
                  <a:lnTo>
                    <a:pt x="712" y="151"/>
                  </a:lnTo>
                  <a:cubicBezTo>
                    <a:pt x="712" y="152"/>
                    <a:pt x="712" y="153"/>
                    <a:pt x="712" y="154"/>
                  </a:cubicBezTo>
                  <a:lnTo>
                    <a:pt x="708" y="164"/>
                  </a:lnTo>
                  <a:cubicBezTo>
                    <a:pt x="707" y="164"/>
                    <a:pt x="707" y="165"/>
                    <a:pt x="707" y="165"/>
                  </a:cubicBezTo>
                  <a:lnTo>
                    <a:pt x="699" y="179"/>
                  </a:lnTo>
                  <a:cubicBezTo>
                    <a:pt x="698" y="180"/>
                    <a:pt x="697" y="181"/>
                    <a:pt x="696" y="182"/>
                  </a:cubicBezTo>
                  <a:lnTo>
                    <a:pt x="675" y="196"/>
                  </a:lnTo>
                  <a:lnTo>
                    <a:pt x="642" y="213"/>
                  </a:lnTo>
                  <a:lnTo>
                    <a:pt x="622" y="224"/>
                  </a:lnTo>
                  <a:lnTo>
                    <a:pt x="625" y="221"/>
                  </a:lnTo>
                  <a:lnTo>
                    <a:pt x="613" y="242"/>
                  </a:lnTo>
                  <a:lnTo>
                    <a:pt x="600" y="259"/>
                  </a:lnTo>
                  <a:lnTo>
                    <a:pt x="584" y="283"/>
                  </a:lnTo>
                  <a:lnTo>
                    <a:pt x="580" y="290"/>
                  </a:lnTo>
                  <a:cubicBezTo>
                    <a:pt x="579" y="292"/>
                    <a:pt x="578" y="293"/>
                    <a:pt x="576" y="293"/>
                  </a:cubicBezTo>
                  <a:lnTo>
                    <a:pt x="568" y="297"/>
                  </a:lnTo>
                  <a:lnTo>
                    <a:pt x="570" y="296"/>
                  </a:lnTo>
                  <a:lnTo>
                    <a:pt x="562" y="303"/>
                  </a:lnTo>
                  <a:cubicBezTo>
                    <a:pt x="561" y="304"/>
                    <a:pt x="559" y="304"/>
                    <a:pt x="557" y="304"/>
                  </a:cubicBezTo>
                  <a:lnTo>
                    <a:pt x="549" y="304"/>
                  </a:lnTo>
                  <a:cubicBezTo>
                    <a:pt x="547" y="304"/>
                    <a:pt x="545" y="304"/>
                    <a:pt x="544" y="303"/>
                  </a:cubicBezTo>
                  <a:lnTo>
                    <a:pt x="539" y="299"/>
                  </a:lnTo>
                  <a:lnTo>
                    <a:pt x="535" y="296"/>
                  </a:lnTo>
                  <a:cubicBezTo>
                    <a:pt x="534" y="295"/>
                    <a:pt x="533" y="293"/>
                    <a:pt x="533" y="291"/>
                  </a:cubicBezTo>
                  <a:lnTo>
                    <a:pt x="529" y="274"/>
                  </a:lnTo>
                  <a:lnTo>
                    <a:pt x="530" y="276"/>
                  </a:lnTo>
                  <a:lnTo>
                    <a:pt x="525" y="269"/>
                  </a:lnTo>
                  <a:lnTo>
                    <a:pt x="539" y="269"/>
                  </a:lnTo>
                  <a:lnTo>
                    <a:pt x="535" y="276"/>
                  </a:lnTo>
                  <a:lnTo>
                    <a:pt x="531" y="283"/>
                  </a:lnTo>
                  <a:cubicBezTo>
                    <a:pt x="530" y="286"/>
                    <a:pt x="527" y="287"/>
                    <a:pt x="524" y="287"/>
                  </a:cubicBezTo>
                  <a:lnTo>
                    <a:pt x="512" y="287"/>
                  </a:lnTo>
                  <a:lnTo>
                    <a:pt x="508" y="287"/>
                  </a:lnTo>
                  <a:cubicBezTo>
                    <a:pt x="505" y="287"/>
                    <a:pt x="502" y="286"/>
                    <a:pt x="501" y="283"/>
                  </a:cubicBezTo>
                  <a:lnTo>
                    <a:pt x="497" y="276"/>
                  </a:lnTo>
                  <a:lnTo>
                    <a:pt x="493" y="269"/>
                  </a:lnTo>
                  <a:cubicBezTo>
                    <a:pt x="491" y="266"/>
                    <a:pt x="491" y="262"/>
                    <a:pt x="494" y="259"/>
                  </a:cubicBezTo>
                  <a:lnTo>
                    <a:pt x="507" y="249"/>
                  </a:lnTo>
                  <a:lnTo>
                    <a:pt x="507" y="261"/>
                  </a:lnTo>
                  <a:lnTo>
                    <a:pt x="503" y="257"/>
                  </a:lnTo>
                  <a:cubicBezTo>
                    <a:pt x="501" y="256"/>
                    <a:pt x="501" y="255"/>
                    <a:pt x="500" y="254"/>
                  </a:cubicBezTo>
                  <a:lnTo>
                    <a:pt x="496" y="240"/>
                  </a:lnTo>
                  <a:cubicBezTo>
                    <a:pt x="495" y="236"/>
                    <a:pt x="497" y="232"/>
                    <a:pt x="500" y="231"/>
                  </a:cubicBezTo>
                  <a:lnTo>
                    <a:pt x="524" y="217"/>
                  </a:lnTo>
                  <a:close/>
                  <a:moveTo>
                    <a:pt x="541" y="191"/>
                  </a:moveTo>
                  <a:cubicBezTo>
                    <a:pt x="545" y="191"/>
                    <a:pt x="549" y="195"/>
                    <a:pt x="549" y="199"/>
                  </a:cubicBezTo>
                  <a:lnTo>
                    <a:pt x="549" y="206"/>
                  </a:lnTo>
                  <a:cubicBezTo>
                    <a:pt x="549" y="211"/>
                    <a:pt x="545" y="214"/>
                    <a:pt x="541" y="214"/>
                  </a:cubicBezTo>
                  <a:lnTo>
                    <a:pt x="528" y="214"/>
                  </a:lnTo>
                  <a:cubicBezTo>
                    <a:pt x="525" y="214"/>
                    <a:pt x="523" y="213"/>
                    <a:pt x="521" y="210"/>
                  </a:cubicBezTo>
                  <a:cubicBezTo>
                    <a:pt x="520" y="208"/>
                    <a:pt x="520" y="205"/>
                    <a:pt x="521" y="202"/>
                  </a:cubicBezTo>
                  <a:lnTo>
                    <a:pt x="525" y="195"/>
                  </a:lnTo>
                  <a:cubicBezTo>
                    <a:pt x="527" y="193"/>
                    <a:pt x="530" y="191"/>
                    <a:pt x="532" y="191"/>
                  </a:cubicBezTo>
                  <a:lnTo>
                    <a:pt x="541" y="191"/>
                  </a:lnTo>
                  <a:close/>
                  <a:moveTo>
                    <a:pt x="532" y="207"/>
                  </a:moveTo>
                  <a:lnTo>
                    <a:pt x="539" y="203"/>
                  </a:lnTo>
                  <a:lnTo>
                    <a:pt x="535" y="210"/>
                  </a:lnTo>
                  <a:lnTo>
                    <a:pt x="528" y="198"/>
                  </a:lnTo>
                  <a:lnTo>
                    <a:pt x="541" y="198"/>
                  </a:lnTo>
                  <a:lnTo>
                    <a:pt x="533" y="206"/>
                  </a:lnTo>
                  <a:lnTo>
                    <a:pt x="533" y="199"/>
                  </a:lnTo>
                  <a:lnTo>
                    <a:pt x="541" y="207"/>
                  </a:lnTo>
                  <a:lnTo>
                    <a:pt x="532" y="207"/>
                  </a:lnTo>
                  <a:close/>
                  <a:moveTo>
                    <a:pt x="7" y="73"/>
                  </a:moveTo>
                  <a:lnTo>
                    <a:pt x="21" y="67"/>
                  </a:lnTo>
                  <a:lnTo>
                    <a:pt x="25" y="105"/>
                  </a:lnTo>
                  <a:lnTo>
                    <a:pt x="25" y="113"/>
                  </a:lnTo>
                  <a:lnTo>
                    <a:pt x="25" y="116"/>
                  </a:lnTo>
                  <a:cubicBezTo>
                    <a:pt x="25" y="119"/>
                    <a:pt x="23" y="122"/>
                    <a:pt x="20" y="123"/>
                  </a:cubicBezTo>
                  <a:cubicBezTo>
                    <a:pt x="17" y="125"/>
                    <a:pt x="14" y="124"/>
                    <a:pt x="11" y="122"/>
                  </a:cubicBezTo>
                  <a:lnTo>
                    <a:pt x="7" y="119"/>
                  </a:lnTo>
                  <a:lnTo>
                    <a:pt x="18" y="119"/>
                  </a:lnTo>
                  <a:lnTo>
                    <a:pt x="14" y="122"/>
                  </a:lnTo>
                  <a:lnTo>
                    <a:pt x="14" y="110"/>
                  </a:lnTo>
                  <a:lnTo>
                    <a:pt x="18" y="113"/>
                  </a:lnTo>
                  <a:lnTo>
                    <a:pt x="22" y="117"/>
                  </a:lnTo>
                  <a:lnTo>
                    <a:pt x="11" y="117"/>
                  </a:lnTo>
                  <a:lnTo>
                    <a:pt x="32" y="100"/>
                  </a:lnTo>
                  <a:lnTo>
                    <a:pt x="29" y="106"/>
                  </a:lnTo>
                  <a:lnTo>
                    <a:pt x="29" y="99"/>
                  </a:lnTo>
                  <a:lnTo>
                    <a:pt x="29" y="95"/>
                  </a:lnTo>
                  <a:lnTo>
                    <a:pt x="31" y="100"/>
                  </a:lnTo>
                  <a:lnTo>
                    <a:pt x="23" y="90"/>
                  </a:lnTo>
                  <a:lnTo>
                    <a:pt x="7" y="73"/>
                  </a:lnTo>
                  <a:close/>
                  <a:moveTo>
                    <a:pt x="35" y="80"/>
                  </a:moveTo>
                  <a:lnTo>
                    <a:pt x="43" y="90"/>
                  </a:lnTo>
                  <a:cubicBezTo>
                    <a:pt x="45" y="92"/>
                    <a:pt x="45" y="93"/>
                    <a:pt x="45" y="95"/>
                  </a:cubicBezTo>
                  <a:lnTo>
                    <a:pt x="45" y="99"/>
                  </a:lnTo>
                  <a:lnTo>
                    <a:pt x="45" y="106"/>
                  </a:lnTo>
                  <a:cubicBezTo>
                    <a:pt x="45" y="108"/>
                    <a:pt x="44" y="110"/>
                    <a:pt x="42" y="112"/>
                  </a:cubicBezTo>
                  <a:lnTo>
                    <a:pt x="22" y="129"/>
                  </a:lnTo>
                  <a:cubicBezTo>
                    <a:pt x="19" y="132"/>
                    <a:pt x="14" y="132"/>
                    <a:pt x="11" y="129"/>
                  </a:cubicBezTo>
                  <a:lnTo>
                    <a:pt x="7" y="126"/>
                  </a:lnTo>
                  <a:lnTo>
                    <a:pt x="3" y="122"/>
                  </a:lnTo>
                  <a:cubicBezTo>
                    <a:pt x="1" y="121"/>
                    <a:pt x="0" y="118"/>
                    <a:pt x="0" y="116"/>
                  </a:cubicBezTo>
                  <a:cubicBezTo>
                    <a:pt x="0" y="114"/>
                    <a:pt x="1" y="111"/>
                    <a:pt x="3" y="110"/>
                  </a:cubicBezTo>
                  <a:lnTo>
                    <a:pt x="7" y="106"/>
                  </a:lnTo>
                  <a:cubicBezTo>
                    <a:pt x="10" y="104"/>
                    <a:pt x="15" y="104"/>
                    <a:pt x="18" y="106"/>
                  </a:cubicBezTo>
                  <a:lnTo>
                    <a:pt x="22" y="110"/>
                  </a:lnTo>
                  <a:lnTo>
                    <a:pt x="9" y="116"/>
                  </a:lnTo>
                  <a:lnTo>
                    <a:pt x="9" y="113"/>
                  </a:lnTo>
                  <a:lnTo>
                    <a:pt x="9" y="106"/>
                  </a:lnTo>
                  <a:lnTo>
                    <a:pt x="5" y="68"/>
                  </a:lnTo>
                  <a:cubicBezTo>
                    <a:pt x="4" y="65"/>
                    <a:pt x="6" y="62"/>
                    <a:pt x="9" y="60"/>
                  </a:cubicBezTo>
                  <a:cubicBezTo>
                    <a:pt x="12" y="59"/>
                    <a:pt x="16" y="59"/>
                    <a:pt x="18" y="62"/>
                  </a:cubicBezTo>
                  <a:lnTo>
                    <a:pt x="35" y="80"/>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71" name="Freeform 47"/>
            <p:cNvSpPr>
              <a:spLocks/>
            </p:cNvSpPr>
            <p:nvPr/>
          </p:nvSpPr>
          <p:spPr bwMode="auto">
            <a:xfrm>
              <a:off x="1915" y="2241"/>
              <a:ext cx="58" cy="38"/>
            </a:xfrm>
            <a:custGeom>
              <a:avLst/>
              <a:gdLst/>
              <a:ahLst/>
              <a:cxnLst>
                <a:cxn ang="0">
                  <a:pos x="2" y="0"/>
                </a:cxn>
                <a:cxn ang="0">
                  <a:pos x="4" y="12"/>
                </a:cxn>
                <a:cxn ang="0">
                  <a:pos x="2" y="17"/>
                </a:cxn>
                <a:cxn ang="0">
                  <a:pos x="0" y="19"/>
                </a:cxn>
                <a:cxn ang="0">
                  <a:pos x="2" y="20"/>
                </a:cxn>
                <a:cxn ang="0">
                  <a:pos x="4" y="25"/>
                </a:cxn>
                <a:cxn ang="0">
                  <a:pos x="5" y="31"/>
                </a:cxn>
                <a:cxn ang="0">
                  <a:pos x="7" y="31"/>
                </a:cxn>
                <a:cxn ang="0">
                  <a:pos x="8" y="37"/>
                </a:cxn>
                <a:cxn ang="0">
                  <a:pos x="12" y="38"/>
                </a:cxn>
                <a:cxn ang="0">
                  <a:pos x="13" y="34"/>
                </a:cxn>
                <a:cxn ang="0">
                  <a:pos x="16" y="32"/>
                </a:cxn>
                <a:cxn ang="0">
                  <a:pos x="15" y="29"/>
                </a:cxn>
                <a:cxn ang="0">
                  <a:pos x="15" y="25"/>
                </a:cxn>
                <a:cxn ang="0">
                  <a:pos x="24" y="29"/>
                </a:cxn>
                <a:cxn ang="0">
                  <a:pos x="28" y="29"/>
                </a:cxn>
                <a:cxn ang="0">
                  <a:pos x="31" y="31"/>
                </a:cxn>
                <a:cxn ang="0">
                  <a:pos x="37" y="25"/>
                </a:cxn>
                <a:cxn ang="0">
                  <a:pos x="52" y="25"/>
                </a:cxn>
                <a:cxn ang="0">
                  <a:pos x="53" y="26"/>
                </a:cxn>
                <a:cxn ang="0">
                  <a:pos x="58" y="26"/>
                </a:cxn>
                <a:cxn ang="0">
                  <a:pos x="56" y="19"/>
                </a:cxn>
                <a:cxn ang="0">
                  <a:pos x="55" y="15"/>
                </a:cxn>
                <a:cxn ang="0">
                  <a:pos x="52" y="12"/>
                </a:cxn>
                <a:cxn ang="0">
                  <a:pos x="47" y="12"/>
                </a:cxn>
                <a:cxn ang="0">
                  <a:pos x="44" y="14"/>
                </a:cxn>
                <a:cxn ang="0">
                  <a:pos x="39" y="12"/>
                </a:cxn>
                <a:cxn ang="0">
                  <a:pos x="34" y="11"/>
                </a:cxn>
                <a:cxn ang="0">
                  <a:pos x="31" y="6"/>
                </a:cxn>
                <a:cxn ang="0">
                  <a:pos x="26" y="3"/>
                </a:cxn>
                <a:cxn ang="0">
                  <a:pos x="21" y="0"/>
                </a:cxn>
                <a:cxn ang="0">
                  <a:pos x="12" y="0"/>
                </a:cxn>
                <a:cxn ang="0">
                  <a:pos x="2" y="0"/>
                </a:cxn>
              </a:cxnLst>
              <a:rect l="0" t="0" r="r" b="b"/>
              <a:pathLst>
                <a:path w="58" h="38">
                  <a:moveTo>
                    <a:pt x="2" y="0"/>
                  </a:moveTo>
                  <a:lnTo>
                    <a:pt x="4" y="12"/>
                  </a:lnTo>
                  <a:lnTo>
                    <a:pt x="2" y="17"/>
                  </a:lnTo>
                  <a:lnTo>
                    <a:pt x="0" y="19"/>
                  </a:lnTo>
                  <a:lnTo>
                    <a:pt x="2" y="20"/>
                  </a:lnTo>
                  <a:lnTo>
                    <a:pt x="4" y="25"/>
                  </a:lnTo>
                  <a:lnTo>
                    <a:pt x="5" y="31"/>
                  </a:lnTo>
                  <a:lnTo>
                    <a:pt x="7" y="31"/>
                  </a:lnTo>
                  <a:lnTo>
                    <a:pt x="8" y="37"/>
                  </a:lnTo>
                  <a:lnTo>
                    <a:pt x="12" y="38"/>
                  </a:lnTo>
                  <a:lnTo>
                    <a:pt x="13" y="34"/>
                  </a:lnTo>
                  <a:lnTo>
                    <a:pt x="16" y="32"/>
                  </a:lnTo>
                  <a:lnTo>
                    <a:pt x="15" y="29"/>
                  </a:lnTo>
                  <a:lnTo>
                    <a:pt x="15" y="25"/>
                  </a:lnTo>
                  <a:lnTo>
                    <a:pt x="24" y="29"/>
                  </a:lnTo>
                  <a:lnTo>
                    <a:pt x="28" y="29"/>
                  </a:lnTo>
                  <a:lnTo>
                    <a:pt x="31" y="31"/>
                  </a:lnTo>
                  <a:lnTo>
                    <a:pt x="37" y="25"/>
                  </a:lnTo>
                  <a:lnTo>
                    <a:pt x="52" y="25"/>
                  </a:lnTo>
                  <a:lnTo>
                    <a:pt x="53" y="26"/>
                  </a:lnTo>
                  <a:lnTo>
                    <a:pt x="58" y="26"/>
                  </a:lnTo>
                  <a:lnTo>
                    <a:pt x="56" y="19"/>
                  </a:lnTo>
                  <a:lnTo>
                    <a:pt x="55" y="15"/>
                  </a:lnTo>
                  <a:lnTo>
                    <a:pt x="52" y="12"/>
                  </a:lnTo>
                  <a:lnTo>
                    <a:pt x="47" y="12"/>
                  </a:lnTo>
                  <a:lnTo>
                    <a:pt x="44" y="14"/>
                  </a:lnTo>
                  <a:lnTo>
                    <a:pt x="39" y="12"/>
                  </a:lnTo>
                  <a:lnTo>
                    <a:pt x="34" y="11"/>
                  </a:lnTo>
                  <a:lnTo>
                    <a:pt x="31" y="6"/>
                  </a:lnTo>
                  <a:lnTo>
                    <a:pt x="26" y="3"/>
                  </a:lnTo>
                  <a:lnTo>
                    <a:pt x="21" y="0"/>
                  </a:lnTo>
                  <a:lnTo>
                    <a:pt x="12" y="0"/>
                  </a:lnTo>
                  <a:lnTo>
                    <a:pt x="2" y="0"/>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72" name="Freeform 48"/>
            <p:cNvSpPr>
              <a:spLocks noEditPoints="1"/>
            </p:cNvSpPr>
            <p:nvPr/>
          </p:nvSpPr>
          <p:spPr bwMode="auto">
            <a:xfrm>
              <a:off x="1912" y="2238"/>
              <a:ext cx="65" cy="45"/>
            </a:xfrm>
            <a:custGeom>
              <a:avLst/>
              <a:gdLst/>
              <a:ahLst/>
              <a:cxnLst>
                <a:cxn ang="0">
                  <a:pos x="24" y="38"/>
                </a:cxn>
                <a:cxn ang="0">
                  <a:pos x="18" y="56"/>
                </a:cxn>
                <a:cxn ang="0">
                  <a:pos x="18" y="53"/>
                </a:cxn>
                <a:cxn ang="0">
                  <a:pos x="28" y="83"/>
                </a:cxn>
                <a:cxn ang="0">
                  <a:pos x="32" y="83"/>
                </a:cxn>
                <a:cxn ang="0">
                  <a:pos x="40" y="97"/>
                </a:cxn>
                <a:cxn ang="0">
                  <a:pos x="37" y="86"/>
                </a:cxn>
                <a:cxn ang="0">
                  <a:pos x="37" y="85"/>
                </a:cxn>
                <a:cxn ang="0">
                  <a:pos x="40" y="63"/>
                </a:cxn>
                <a:cxn ang="0">
                  <a:pos x="68" y="73"/>
                </a:cxn>
                <a:cxn ang="0">
                  <a:pos x="88" y="78"/>
                </a:cxn>
                <a:cxn ang="0">
                  <a:pos x="100" y="62"/>
                </a:cxn>
                <a:cxn ang="0">
                  <a:pos x="146" y="68"/>
                </a:cxn>
                <a:cxn ang="0">
                  <a:pos x="145" y="75"/>
                </a:cxn>
                <a:cxn ang="0">
                  <a:pos x="137" y="51"/>
                </a:cxn>
                <a:cxn ang="0">
                  <a:pos x="136" y="47"/>
                </a:cxn>
                <a:cxn ang="0">
                  <a:pos x="120" y="50"/>
                </a:cxn>
                <a:cxn ang="0">
                  <a:pos x="90" y="43"/>
                </a:cxn>
                <a:cxn ang="0">
                  <a:pos x="80" y="31"/>
                </a:cxn>
                <a:cxn ang="0">
                  <a:pos x="60" y="16"/>
                </a:cxn>
                <a:cxn ang="0">
                  <a:pos x="36" y="0"/>
                </a:cxn>
                <a:cxn ang="0">
                  <a:pos x="77" y="9"/>
                </a:cxn>
                <a:cxn ang="0">
                  <a:pos x="99" y="31"/>
                </a:cxn>
                <a:cxn ang="0">
                  <a:pos x="119" y="35"/>
                </a:cxn>
                <a:cxn ang="0">
                  <a:pos x="124" y="31"/>
                </a:cxn>
                <a:cxn ang="0">
                  <a:pos x="150" y="41"/>
                </a:cxn>
                <a:cxn ang="0">
                  <a:pos x="156" y="53"/>
                </a:cxn>
                <a:cxn ang="0">
                  <a:pos x="152" y="82"/>
                </a:cxn>
                <a:cxn ang="0">
                  <a:pos x="131" y="76"/>
                </a:cxn>
                <a:cxn ang="0">
                  <a:pos x="106" y="76"/>
                </a:cxn>
                <a:cxn ang="0">
                  <a:pos x="73" y="89"/>
                </a:cxn>
                <a:cxn ang="0">
                  <a:pos x="65" y="89"/>
                </a:cxn>
                <a:cxn ang="0">
                  <a:pos x="52" y="81"/>
                </a:cxn>
                <a:cxn ang="0">
                  <a:pos x="56" y="92"/>
                </a:cxn>
                <a:cxn ang="0">
                  <a:pos x="48" y="96"/>
                </a:cxn>
                <a:cxn ang="0">
                  <a:pos x="33" y="112"/>
                </a:cxn>
                <a:cxn ang="0">
                  <a:pos x="17" y="87"/>
                </a:cxn>
                <a:cxn ang="0">
                  <a:pos x="13" y="87"/>
                </a:cxn>
                <a:cxn ang="0">
                  <a:pos x="7" y="64"/>
                </a:cxn>
                <a:cxn ang="0">
                  <a:pos x="3" y="49"/>
                </a:cxn>
                <a:cxn ang="0">
                  <a:pos x="9" y="37"/>
                </a:cxn>
                <a:cxn ang="0">
                  <a:pos x="6" y="3"/>
                </a:cxn>
              </a:cxnLst>
              <a:rect l="0" t="0" r="r" b="b"/>
              <a:pathLst>
                <a:path w="161" h="113">
                  <a:moveTo>
                    <a:pt x="12" y="16"/>
                  </a:moveTo>
                  <a:lnTo>
                    <a:pt x="20" y="7"/>
                  </a:lnTo>
                  <a:lnTo>
                    <a:pt x="24" y="38"/>
                  </a:lnTo>
                  <a:cubicBezTo>
                    <a:pt x="25" y="39"/>
                    <a:pt x="24" y="41"/>
                    <a:pt x="24" y="42"/>
                  </a:cubicBezTo>
                  <a:lnTo>
                    <a:pt x="20" y="53"/>
                  </a:lnTo>
                  <a:cubicBezTo>
                    <a:pt x="20" y="55"/>
                    <a:pt x="19" y="56"/>
                    <a:pt x="18" y="56"/>
                  </a:cubicBezTo>
                  <a:lnTo>
                    <a:pt x="14" y="60"/>
                  </a:lnTo>
                  <a:lnTo>
                    <a:pt x="14" y="49"/>
                  </a:lnTo>
                  <a:lnTo>
                    <a:pt x="18" y="53"/>
                  </a:lnTo>
                  <a:cubicBezTo>
                    <a:pt x="19" y="53"/>
                    <a:pt x="20" y="55"/>
                    <a:pt x="20" y="56"/>
                  </a:cubicBezTo>
                  <a:lnTo>
                    <a:pt x="24" y="67"/>
                  </a:lnTo>
                  <a:lnTo>
                    <a:pt x="28" y="83"/>
                  </a:lnTo>
                  <a:lnTo>
                    <a:pt x="20" y="77"/>
                  </a:lnTo>
                  <a:lnTo>
                    <a:pt x="24" y="77"/>
                  </a:lnTo>
                  <a:cubicBezTo>
                    <a:pt x="28" y="77"/>
                    <a:pt x="31" y="80"/>
                    <a:pt x="32" y="83"/>
                  </a:cubicBezTo>
                  <a:lnTo>
                    <a:pt x="36" y="99"/>
                  </a:lnTo>
                  <a:lnTo>
                    <a:pt x="32" y="93"/>
                  </a:lnTo>
                  <a:lnTo>
                    <a:pt x="40" y="97"/>
                  </a:lnTo>
                  <a:lnTo>
                    <a:pt x="29" y="102"/>
                  </a:lnTo>
                  <a:lnTo>
                    <a:pt x="33" y="90"/>
                  </a:lnTo>
                  <a:cubicBezTo>
                    <a:pt x="34" y="88"/>
                    <a:pt x="35" y="87"/>
                    <a:pt x="37" y="86"/>
                  </a:cubicBezTo>
                  <a:lnTo>
                    <a:pt x="45" y="82"/>
                  </a:lnTo>
                  <a:lnTo>
                    <a:pt x="41" y="93"/>
                  </a:lnTo>
                  <a:lnTo>
                    <a:pt x="37" y="85"/>
                  </a:lnTo>
                  <a:cubicBezTo>
                    <a:pt x="37" y="84"/>
                    <a:pt x="36" y="83"/>
                    <a:pt x="36" y="81"/>
                  </a:cubicBezTo>
                  <a:lnTo>
                    <a:pt x="36" y="70"/>
                  </a:lnTo>
                  <a:cubicBezTo>
                    <a:pt x="36" y="67"/>
                    <a:pt x="38" y="65"/>
                    <a:pt x="40" y="63"/>
                  </a:cubicBezTo>
                  <a:cubicBezTo>
                    <a:pt x="43" y="62"/>
                    <a:pt x="45" y="61"/>
                    <a:pt x="48" y="63"/>
                  </a:cubicBezTo>
                  <a:lnTo>
                    <a:pt x="72" y="74"/>
                  </a:lnTo>
                  <a:lnTo>
                    <a:pt x="68" y="73"/>
                  </a:lnTo>
                  <a:lnTo>
                    <a:pt x="76" y="73"/>
                  </a:lnTo>
                  <a:cubicBezTo>
                    <a:pt x="78" y="73"/>
                    <a:pt x="79" y="74"/>
                    <a:pt x="80" y="74"/>
                  </a:cubicBezTo>
                  <a:lnTo>
                    <a:pt x="88" y="78"/>
                  </a:lnTo>
                  <a:lnTo>
                    <a:pt x="79" y="79"/>
                  </a:lnTo>
                  <a:lnTo>
                    <a:pt x="95" y="64"/>
                  </a:lnTo>
                  <a:cubicBezTo>
                    <a:pt x="96" y="63"/>
                    <a:pt x="98" y="62"/>
                    <a:pt x="100" y="62"/>
                  </a:cubicBezTo>
                  <a:lnTo>
                    <a:pt x="136" y="62"/>
                  </a:lnTo>
                  <a:cubicBezTo>
                    <a:pt x="139" y="62"/>
                    <a:pt x="141" y="63"/>
                    <a:pt x="142" y="64"/>
                  </a:cubicBezTo>
                  <a:lnTo>
                    <a:pt x="146" y="68"/>
                  </a:lnTo>
                  <a:lnTo>
                    <a:pt x="140" y="66"/>
                  </a:lnTo>
                  <a:lnTo>
                    <a:pt x="152" y="66"/>
                  </a:lnTo>
                  <a:lnTo>
                    <a:pt x="145" y="75"/>
                  </a:lnTo>
                  <a:lnTo>
                    <a:pt x="141" y="56"/>
                  </a:lnTo>
                  <a:lnTo>
                    <a:pt x="141" y="58"/>
                  </a:lnTo>
                  <a:lnTo>
                    <a:pt x="137" y="51"/>
                  </a:lnTo>
                  <a:lnTo>
                    <a:pt x="139" y="53"/>
                  </a:lnTo>
                  <a:lnTo>
                    <a:pt x="131" y="45"/>
                  </a:lnTo>
                  <a:lnTo>
                    <a:pt x="136" y="47"/>
                  </a:lnTo>
                  <a:lnTo>
                    <a:pt x="124" y="47"/>
                  </a:lnTo>
                  <a:lnTo>
                    <a:pt x="128" y="46"/>
                  </a:lnTo>
                  <a:lnTo>
                    <a:pt x="120" y="50"/>
                  </a:lnTo>
                  <a:cubicBezTo>
                    <a:pt x="118" y="51"/>
                    <a:pt x="116" y="51"/>
                    <a:pt x="114" y="51"/>
                  </a:cubicBezTo>
                  <a:lnTo>
                    <a:pt x="102" y="47"/>
                  </a:lnTo>
                  <a:lnTo>
                    <a:pt x="90" y="43"/>
                  </a:lnTo>
                  <a:cubicBezTo>
                    <a:pt x="88" y="42"/>
                    <a:pt x="87" y="41"/>
                    <a:pt x="86" y="40"/>
                  </a:cubicBezTo>
                  <a:lnTo>
                    <a:pt x="78" y="28"/>
                  </a:lnTo>
                  <a:lnTo>
                    <a:pt x="80" y="31"/>
                  </a:lnTo>
                  <a:lnTo>
                    <a:pt x="68" y="23"/>
                  </a:lnTo>
                  <a:lnTo>
                    <a:pt x="56" y="15"/>
                  </a:lnTo>
                  <a:lnTo>
                    <a:pt x="60" y="16"/>
                  </a:lnTo>
                  <a:lnTo>
                    <a:pt x="36" y="16"/>
                  </a:lnTo>
                  <a:lnTo>
                    <a:pt x="12" y="16"/>
                  </a:lnTo>
                  <a:close/>
                  <a:moveTo>
                    <a:pt x="36" y="0"/>
                  </a:moveTo>
                  <a:lnTo>
                    <a:pt x="60" y="0"/>
                  </a:lnTo>
                  <a:cubicBezTo>
                    <a:pt x="62" y="0"/>
                    <a:pt x="63" y="1"/>
                    <a:pt x="65" y="2"/>
                  </a:cubicBezTo>
                  <a:lnTo>
                    <a:pt x="77" y="9"/>
                  </a:lnTo>
                  <a:lnTo>
                    <a:pt x="89" y="17"/>
                  </a:lnTo>
                  <a:cubicBezTo>
                    <a:pt x="90" y="18"/>
                    <a:pt x="90" y="18"/>
                    <a:pt x="91" y="19"/>
                  </a:cubicBezTo>
                  <a:lnTo>
                    <a:pt x="99" y="31"/>
                  </a:lnTo>
                  <a:lnTo>
                    <a:pt x="95" y="28"/>
                  </a:lnTo>
                  <a:lnTo>
                    <a:pt x="107" y="32"/>
                  </a:lnTo>
                  <a:lnTo>
                    <a:pt x="119" y="35"/>
                  </a:lnTo>
                  <a:lnTo>
                    <a:pt x="113" y="36"/>
                  </a:lnTo>
                  <a:lnTo>
                    <a:pt x="121" y="32"/>
                  </a:lnTo>
                  <a:cubicBezTo>
                    <a:pt x="122" y="31"/>
                    <a:pt x="123" y="31"/>
                    <a:pt x="124" y="31"/>
                  </a:cubicBezTo>
                  <a:lnTo>
                    <a:pt x="136" y="31"/>
                  </a:lnTo>
                  <a:cubicBezTo>
                    <a:pt x="139" y="31"/>
                    <a:pt x="141" y="32"/>
                    <a:pt x="142" y="33"/>
                  </a:cubicBezTo>
                  <a:lnTo>
                    <a:pt x="150" y="41"/>
                  </a:lnTo>
                  <a:cubicBezTo>
                    <a:pt x="151" y="42"/>
                    <a:pt x="151" y="42"/>
                    <a:pt x="152" y="43"/>
                  </a:cubicBezTo>
                  <a:lnTo>
                    <a:pt x="156" y="51"/>
                  </a:lnTo>
                  <a:cubicBezTo>
                    <a:pt x="156" y="51"/>
                    <a:pt x="156" y="52"/>
                    <a:pt x="156" y="53"/>
                  </a:cubicBezTo>
                  <a:lnTo>
                    <a:pt x="160" y="72"/>
                  </a:lnTo>
                  <a:cubicBezTo>
                    <a:pt x="161" y="74"/>
                    <a:pt x="160" y="77"/>
                    <a:pt x="159" y="79"/>
                  </a:cubicBezTo>
                  <a:cubicBezTo>
                    <a:pt x="157" y="81"/>
                    <a:pt x="155" y="82"/>
                    <a:pt x="152" y="82"/>
                  </a:cubicBezTo>
                  <a:lnTo>
                    <a:pt x="140" y="82"/>
                  </a:lnTo>
                  <a:cubicBezTo>
                    <a:pt x="138" y="82"/>
                    <a:pt x="136" y="81"/>
                    <a:pt x="135" y="80"/>
                  </a:cubicBezTo>
                  <a:lnTo>
                    <a:pt x="131" y="76"/>
                  </a:lnTo>
                  <a:lnTo>
                    <a:pt x="136" y="78"/>
                  </a:lnTo>
                  <a:lnTo>
                    <a:pt x="100" y="78"/>
                  </a:lnTo>
                  <a:lnTo>
                    <a:pt x="106" y="76"/>
                  </a:lnTo>
                  <a:lnTo>
                    <a:pt x="90" y="91"/>
                  </a:lnTo>
                  <a:cubicBezTo>
                    <a:pt x="88" y="93"/>
                    <a:pt x="84" y="94"/>
                    <a:pt x="81" y="92"/>
                  </a:cubicBezTo>
                  <a:lnTo>
                    <a:pt x="73" y="89"/>
                  </a:lnTo>
                  <a:lnTo>
                    <a:pt x="76" y="89"/>
                  </a:lnTo>
                  <a:lnTo>
                    <a:pt x="68" y="89"/>
                  </a:lnTo>
                  <a:cubicBezTo>
                    <a:pt x="67" y="89"/>
                    <a:pt x="66" y="89"/>
                    <a:pt x="65" y="89"/>
                  </a:cubicBezTo>
                  <a:lnTo>
                    <a:pt x="41" y="77"/>
                  </a:lnTo>
                  <a:lnTo>
                    <a:pt x="52" y="70"/>
                  </a:lnTo>
                  <a:lnTo>
                    <a:pt x="52" y="81"/>
                  </a:lnTo>
                  <a:lnTo>
                    <a:pt x="52" y="78"/>
                  </a:lnTo>
                  <a:lnTo>
                    <a:pt x="56" y="85"/>
                  </a:lnTo>
                  <a:cubicBezTo>
                    <a:pt x="57" y="87"/>
                    <a:pt x="57" y="90"/>
                    <a:pt x="56" y="92"/>
                  </a:cubicBezTo>
                  <a:cubicBezTo>
                    <a:pt x="55" y="94"/>
                    <a:pt x="54" y="95"/>
                    <a:pt x="52" y="96"/>
                  </a:cubicBezTo>
                  <a:lnTo>
                    <a:pt x="44" y="100"/>
                  </a:lnTo>
                  <a:lnTo>
                    <a:pt x="48" y="96"/>
                  </a:lnTo>
                  <a:lnTo>
                    <a:pt x="44" y="107"/>
                  </a:lnTo>
                  <a:cubicBezTo>
                    <a:pt x="43" y="109"/>
                    <a:pt x="42" y="111"/>
                    <a:pt x="40" y="112"/>
                  </a:cubicBezTo>
                  <a:cubicBezTo>
                    <a:pt x="37" y="113"/>
                    <a:pt x="35" y="113"/>
                    <a:pt x="33" y="112"/>
                  </a:cubicBezTo>
                  <a:lnTo>
                    <a:pt x="25" y="108"/>
                  </a:lnTo>
                  <a:cubicBezTo>
                    <a:pt x="23" y="107"/>
                    <a:pt x="21" y="105"/>
                    <a:pt x="21" y="103"/>
                  </a:cubicBezTo>
                  <a:lnTo>
                    <a:pt x="17" y="87"/>
                  </a:lnTo>
                  <a:lnTo>
                    <a:pt x="24" y="93"/>
                  </a:lnTo>
                  <a:lnTo>
                    <a:pt x="20" y="93"/>
                  </a:lnTo>
                  <a:cubicBezTo>
                    <a:pt x="17" y="93"/>
                    <a:pt x="14" y="91"/>
                    <a:pt x="13" y="87"/>
                  </a:cubicBezTo>
                  <a:lnTo>
                    <a:pt x="9" y="73"/>
                  </a:lnTo>
                  <a:lnTo>
                    <a:pt x="5" y="61"/>
                  </a:lnTo>
                  <a:lnTo>
                    <a:pt x="7" y="64"/>
                  </a:lnTo>
                  <a:lnTo>
                    <a:pt x="3" y="60"/>
                  </a:lnTo>
                  <a:cubicBezTo>
                    <a:pt x="1" y="59"/>
                    <a:pt x="0" y="57"/>
                    <a:pt x="0" y="55"/>
                  </a:cubicBezTo>
                  <a:cubicBezTo>
                    <a:pt x="0" y="52"/>
                    <a:pt x="1" y="50"/>
                    <a:pt x="3" y="49"/>
                  </a:cubicBezTo>
                  <a:lnTo>
                    <a:pt x="7" y="45"/>
                  </a:lnTo>
                  <a:lnTo>
                    <a:pt x="5" y="48"/>
                  </a:lnTo>
                  <a:lnTo>
                    <a:pt x="9" y="37"/>
                  </a:lnTo>
                  <a:lnTo>
                    <a:pt x="9" y="40"/>
                  </a:lnTo>
                  <a:lnTo>
                    <a:pt x="5" y="10"/>
                  </a:lnTo>
                  <a:cubicBezTo>
                    <a:pt x="4" y="7"/>
                    <a:pt x="5" y="5"/>
                    <a:pt x="6" y="3"/>
                  </a:cubicBezTo>
                  <a:cubicBezTo>
                    <a:pt x="8" y="1"/>
                    <a:pt x="10" y="0"/>
                    <a:pt x="12" y="0"/>
                  </a:cubicBezTo>
                  <a:lnTo>
                    <a:pt x="36" y="0"/>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73" name="Freeform 49"/>
            <p:cNvSpPr>
              <a:spLocks noEditPoints="1"/>
            </p:cNvSpPr>
            <p:nvPr/>
          </p:nvSpPr>
          <p:spPr bwMode="auto">
            <a:xfrm>
              <a:off x="1710" y="2183"/>
              <a:ext cx="167" cy="58"/>
            </a:xfrm>
            <a:custGeom>
              <a:avLst/>
              <a:gdLst/>
              <a:ahLst/>
              <a:cxnLst>
                <a:cxn ang="0">
                  <a:pos x="25" y="18"/>
                </a:cxn>
                <a:cxn ang="0">
                  <a:pos x="28" y="27"/>
                </a:cxn>
                <a:cxn ang="0">
                  <a:pos x="24" y="30"/>
                </a:cxn>
                <a:cxn ang="0">
                  <a:pos x="32" y="26"/>
                </a:cxn>
                <a:cxn ang="0">
                  <a:pos x="34" y="22"/>
                </a:cxn>
                <a:cxn ang="0">
                  <a:pos x="28" y="19"/>
                </a:cxn>
                <a:cxn ang="0">
                  <a:pos x="25" y="0"/>
                </a:cxn>
                <a:cxn ang="0">
                  <a:pos x="22" y="2"/>
                </a:cxn>
                <a:cxn ang="0">
                  <a:pos x="9" y="9"/>
                </a:cxn>
                <a:cxn ang="0">
                  <a:pos x="0" y="22"/>
                </a:cxn>
                <a:cxn ang="0">
                  <a:pos x="14" y="21"/>
                </a:cxn>
                <a:cxn ang="0">
                  <a:pos x="22" y="12"/>
                </a:cxn>
                <a:cxn ang="0">
                  <a:pos x="37" y="8"/>
                </a:cxn>
                <a:cxn ang="0">
                  <a:pos x="45" y="8"/>
                </a:cxn>
                <a:cxn ang="0">
                  <a:pos x="50" y="16"/>
                </a:cxn>
                <a:cxn ang="0">
                  <a:pos x="60" y="16"/>
                </a:cxn>
                <a:cxn ang="0">
                  <a:pos x="66" y="18"/>
                </a:cxn>
                <a:cxn ang="0">
                  <a:pos x="72" y="18"/>
                </a:cxn>
                <a:cxn ang="0">
                  <a:pos x="76" y="27"/>
                </a:cxn>
                <a:cxn ang="0">
                  <a:pos x="90" y="29"/>
                </a:cxn>
                <a:cxn ang="0">
                  <a:pos x="96" y="29"/>
                </a:cxn>
                <a:cxn ang="0">
                  <a:pos x="96" y="34"/>
                </a:cxn>
                <a:cxn ang="0">
                  <a:pos x="106" y="41"/>
                </a:cxn>
                <a:cxn ang="0">
                  <a:pos x="114" y="58"/>
                </a:cxn>
                <a:cxn ang="0">
                  <a:pos x="165" y="44"/>
                </a:cxn>
                <a:cxn ang="0">
                  <a:pos x="149" y="44"/>
                </a:cxn>
                <a:cxn ang="0">
                  <a:pos x="144" y="34"/>
                </a:cxn>
                <a:cxn ang="0">
                  <a:pos x="129" y="34"/>
                </a:cxn>
                <a:cxn ang="0">
                  <a:pos x="126" y="29"/>
                </a:cxn>
                <a:cxn ang="0">
                  <a:pos x="94" y="17"/>
                </a:cxn>
                <a:cxn ang="0">
                  <a:pos x="88" y="17"/>
                </a:cxn>
                <a:cxn ang="0">
                  <a:pos x="85" y="11"/>
                </a:cxn>
                <a:cxn ang="0">
                  <a:pos x="80" y="7"/>
                </a:cxn>
                <a:cxn ang="0">
                  <a:pos x="52" y="2"/>
                </a:cxn>
              </a:cxnLst>
              <a:rect l="0" t="0" r="r" b="b"/>
              <a:pathLst>
                <a:path w="167" h="58">
                  <a:moveTo>
                    <a:pt x="25" y="18"/>
                  </a:moveTo>
                  <a:lnTo>
                    <a:pt x="25" y="18"/>
                  </a:lnTo>
                  <a:lnTo>
                    <a:pt x="27" y="22"/>
                  </a:lnTo>
                  <a:lnTo>
                    <a:pt x="28" y="27"/>
                  </a:lnTo>
                  <a:lnTo>
                    <a:pt x="24" y="29"/>
                  </a:lnTo>
                  <a:lnTo>
                    <a:pt x="24" y="30"/>
                  </a:lnTo>
                  <a:lnTo>
                    <a:pt x="25" y="29"/>
                  </a:lnTo>
                  <a:lnTo>
                    <a:pt x="32" y="26"/>
                  </a:lnTo>
                  <a:lnTo>
                    <a:pt x="34" y="23"/>
                  </a:lnTo>
                  <a:lnTo>
                    <a:pt x="34" y="22"/>
                  </a:lnTo>
                  <a:lnTo>
                    <a:pt x="35" y="21"/>
                  </a:lnTo>
                  <a:lnTo>
                    <a:pt x="28" y="19"/>
                  </a:lnTo>
                  <a:lnTo>
                    <a:pt x="25" y="18"/>
                  </a:lnTo>
                  <a:close/>
                  <a:moveTo>
                    <a:pt x="25" y="0"/>
                  </a:moveTo>
                  <a:lnTo>
                    <a:pt x="25" y="0"/>
                  </a:lnTo>
                  <a:lnTo>
                    <a:pt x="22" y="2"/>
                  </a:lnTo>
                  <a:lnTo>
                    <a:pt x="16" y="3"/>
                  </a:lnTo>
                  <a:lnTo>
                    <a:pt x="9" y="9"/>
                  </a:lnTo>
                  <a:lnTo>
                    <a:pt x="6" y="17"/>
                  </a:lnTo>
                  <a:lnTo>
                    <a:pt x="0" y="22"/>
                  </a:lnTo>
                  <a:lnTo>
                    <a:pt x="7" y="21"/>
                  </a:lnTo>
                  <a:lnTo>
                    <a:pt x="14" y="21"/>
                  </a:lnTo>
                  <a:lnTo>
                    <a:pt x="14" y="17"/>
                  </a:lnTo>
                  <a:lnTo>
                    <a:pt x="22" y="12"/>
                  </a:lnTo>
                  <a:lnTo>
                    <a:pt x="28" y="7"/>
                  </a:lnTo>
                  <a:lnTo>
                    <a:pt x="37" y="8"/>
                  </a:lnTo>
                  <a:lnTo>
                    <a:pt x="40" y="8"/>
                  </a:lnTo>
                  <a:lnTo>
                    <a:pt x="45" y="8"/>
                  </a:lnTo>
                  <a:lnTo>
                    <a:pt x="47" y="12"/>
                  </a:lnTo>
                  <a:lnTo>
                    <a:pt x="50" y="16"/>
                  </a:lnTo>
                  <a:lnTo>
                    <a:pt x="53" y="16"/>
                  </a:lnTo>
                  <a:lnTo>
                    <a:pt x="60" y="16"/>
                  </a:lnTo>
                  <a:lnTo>
                    <a:pt x="62" y="18"/>
                  </a:lnTo>
                  <a:lnTo>
                    <a:pt x="66" y="18"/>
                  </a:lnTo>
                  <a:lnTo>
                    <a:pt x="68" y="18"/>
                  </a:lnTo>
                  <a:lnTo>
                    <a:pt x="72" y="18"/>
                  </a:lnTo>
                  <a:lnTo>
                    <a:pt x="75" y="23"/>
                  </a:lnTo>
                  <a:lnTo>
                    <a:pt x="76" y="27"/>
                  </a:lnTo>
                  <a:lnTo>
                    <a:pt x="80" y="29"/>
                  </a:lnTo>
                  <a:lnTo>
                    <a:pt x="90" y="29"/>
                  </a:lnTo>
                  <a:lnTo>
                    <a:pt x="93" y="29"/>
                  </a:lnTo>
                  <a:lnTo>
                    <a:pt x="96" y="29"/>
                  </a:lnTo>
                  <a:lnTo>
                    <a:pt x="100" y="31"/>
                  </a:lnTo>
                  <a:lnTo>
                    <a:pt x="96" y="34"/>
                  </a:lnTo>
                  <a:lnTo>
                    <a:pt x="101" y="39"/>
                  </a:lnTo>
                  <a:lnTo>
                    <a:pt x="106" y="41"/>
                  </a:lnTo>
                  <a:lnTo>
                    <a:pt x="121" y="47"/>
                  </a:lnTo>
                  <a:lnTo>
                    <a:pt x="114" y="58"/>
                  </a:lnTo>
                  <a:lnTo>
                    <a:pt x="167" y="51"/>
                  </a:lnTo>
                  <a:lnTo>
                    <a:pt x="165" y="44"/>
                  </a:lnTo>
                  <a:lnTo>
                    <a:pt x="156" y="44"/>
                  </a:lnTo>
                  <a:lnTo>
                    <a:pt x="149" y="44"/>
                  </a:lnTo>
                  <a:lnTo>
                    <a:pt x="146" y="44"/>
                  </a:lnTo>
                  <a:lnTo>
                    <a:pt x="144" y="34"/>
                  </a:lnTo>
                  <a:lnTo>
                    <a:pt x="136" y="34"/>
                  </a:lnTo>
                  <a:lnTo>
                    <a:pt x="129" y="34"/>
                  </a:lnTo>
                  <a:lnTo>
                    <a:pt x="128" y="31"/>
                  </a:lnTo>
                  <a:lnTo>
                    <a:pt x="126" y="29"/>
                  </a:lnTo>
                  <a:lnTo>
                    <a:pt x="113" y="21"/>
                  </a:lnTo>
                  <a:lnTo>
                    <a:pt x="94" y="17"/>
                  </a:lnTo>
                  <a:lnTo>
                    <a:pt x="91" y="17"/>
                  </a:lnTo>
                  <a:lnTo>
                    <a:pt x="88" y="17"/>
                  </a:lnTo>
                  <a:lnTo>
                    <a:pt x="86" y="16"/>
                  </a:lnTo>
                  <a:lnTo>
                    <a:pt x="85" y="11"/>
                  </a:lnTo>
                  <a:lnTo>
                    <a:pt x="81" y="8"/>
                  </a:lnTo>
                  <a:lnTo>
                    <a:pt x="80" y="7"/>
                  </a:lnTo>
                  <a:lnTo>
                    <a:pt x="68" y="5"/>
                  </a:lnTo>
                  <a:lnTo>
                    <a:pt x="52" y="2"/>
                  </a:lnTo>
                  <a:lnTo>
                    <a:pt x="25" y="0"/>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74" name="Freeform 50"/>
            <p:cNvSpPr>
              <a:spLocks noEditPoints="1"/>
            </p:cNvSpPr>
            <p:nvPr/>
          </p:nvSpPr>
          <p:spPr bwMode="auto">
            <a:xfrm>
              <a:off x="1707" y="2180"/>
              <a:ext cx="174" cy="64"/>
            </a:xfrm>
            <a:custGeom>
              <a:avLst/>
              <a:gdLst/>
              <a:ahLst/>
              <a:cxnLst>
                <a:cxn ang="0">
                  <a:pos x="86" y="73"/>
                </a:cxn>
                <a:cxn ang="0">
                  <a:pos x="74" y="79"/>
                </a:cxn>
                <a:cxn ang="0">
                  <a:pos x="67" y="71"/>
                </a:cxn>
                <a:cxn ang="0">
                  <a:pos x="83" y="66"/>
                </a:cxn>
                <a:cxn ang="0">
                  <a:pos x="93" y="68"/>
                </a:cxn>
                <a:cxn ang="0">
                  <a:pos x="81" y="49"/>
                </a:cxn>
                <a:cxn ang="0">
                  <a:pos x="100" y="66"/>
                </a:cxn>
                <a:cxn ang="0">
                  <a:pos x="98" y="70"/>
                </a:cxn>
                <a:cxn ang="0">
                  <a:pos x="75" y="85"/>
                </a:cxn>
                <a:cxn ang="0">
                  <a:pos x="58" y="79"/>
                </a:cxn>
                <a:cxn ang="0">
                  <a:pos x="67" y="66"/>
                </a:cxn>
                <a:cxn ang="0">
                  <a:pos x="81" y="49"/>
                </a:cxn>
                <a:cxn ang="0">
                  <a:pos x="64" y="20"/>
                </a:cxn>
                <a:cxn ang="0">
                  <a:pos x="36" y="34"/>
                </a:cxn>
                <a:cxn ang="0">
                  <a:pos x="7" y="55"/>
                </a:cxn>
                <a:cxn ang="0">
                  <a:pos x="33" y="60"/>
                </a:cxn>
                <a:cxn ang="0">
                  <a:pos x="74" y="18"/>
                </a:cxn>
                <a:cxn ang="0">
                  <a:pos x="107" y="20"/>
                </a:cxn>
                <a:cxn ang="0">
                  <a:pos x="130" y="32"/>
                </a:cxn>
                <a:cxn ang="0">
                  <a:pos x="157" y="39"/>
                </a:cxn>
                <a:cxn ang="0">
                  <a:pos x="173" y="45"/>
                </a:cxn>
                <a:cxn ang="0">
                  <a:pos x="201" y="62"/>
                </a:cxn>
                <a:cxn ang="0">
                  <a:pos x="209" y="71"/>
                </a:cxn>
                <a:cxn ang="0">
                  <a:pos x="247" y="71"/>
                </a:cxn>
                <a:cxn ang="0">
                  <a:pos x="261" y="92"/>
                </a:cxn>
                <a:cxn ang="0">
                  <a:pos x="263" y="97"/>
                </a:cxn>
                <a:cxn ang="0">
                  <a:pos x="317" y="121"/>
                </a:cxn>
                <a:cxn ang="0">
                  <a:pos x="424" y="129"/>
                </a:cxn>
                <a:cxn ang="0">
                  <a:pos x="396" y="125"/>
                </a:cxn>
                <a:cxn ang="0">
                  <a:pos x="359" y="93"/>
                </a:cxn>
                <a:cxn ang="0">
                  <a:pos x="323" y="96"/>
                </a:cxn>
                <a:cxn ang="0">
                  <a:pos x="285" y="67"/>
                </a:cxn>
                <a:cxn ang="0">
                  <a:pos x="235" y="58"/>
                </a:cxn>
                <a:cxn ang="0">
                  <a:pos x="215" y="49"/>
                </a:cxn>
                <a:cxn ang="0">
                  <a:pos x="201" y="31"/>
                </a:cxn>
                <a:cxn ang="0">
                  <a:pos x="136" y="20"/>
                </a:cxn>
                <a:cxn ang="0">
                  <a:pos x="178" y="13"/>
                </a:cxn>
                <a:cxn ang="0">
                  <a:pos x="223" y="28"/>
                </a:cxn>
                <a:cxn ang="0">
                  <a:pos x="232" y="44"/>
                </a:cxn>
                <a:cxn ang="0">
                  <a:pos x="245" y="42"/>
                </a:cxn>
                <a:cxn ang="0">
                  <a:pos x="328" y="75"/>
                </a:cxn>
                <a:cxn ang="0">
                  <a:pos x="346" y="84"/>
                </a:cxn>
                <a:cxn ang="0">
                  <a:pos x="371" y="109"/>
                </a:cxn>
                <a:cxn ang="0">
                  <a:pos x="428" y="116"/>
                </a:cxn>
                <a:cxn ang="0">
                  <a:pos x="294" y="160"/>
                </a:cxn>
                <a:cxn ang="0">
                  <a:pos x="307" y="131"/>
                </a:cxn>
                <a:cxn ang="0">
                  <a:pos x="254" y="110"/>
                </a:cxn>
                <a:cxn ang="0">
                  <a:pos x="251" y="79"/>
                </a:cxn>
                <a:cxn ang="0">
                  <a:pos x="239" y="87"/>
                </a:cxn>
                <a:cxn ang="0">
                  <a:pos x="195" y="83"/>
                </a:cxn>
                <a:cxn ang="0">
                  <a:pos x="179" y="58"/>
                </a:cxn>
                <a:cxn ang="0">
                  <a:pos x="161" y="61"/>
                </a:cxn>
                <a:cxn ang="0">
                  <a:pos x="140" y="55"/>
                </a:cxn>
                <a:cxn ang="0">
                  <a:pos x="116" y="40"/>
                </a:cxn>
                <a:cxn ang="0">
                  <a:pos x="99" y="36"/>
                </a:cxn>
                <a:cxn ang="0">
                  <a:pos x="66" y="44"/>
                </a:cxn>
                <a:cxn ang="0">
                  <a:pos x="41" y="68"/>
                </a:cxn>
                <a:cxn ang="0">
                  <a:pos x="1" y="67"/>
                </a:cxn>
                <a:cxn ang="0">
                  <a:pos x="22" y="28"/>
                </a:cxn>
                <a:cxn ang="0">
                  <a:pos x="60" y="4"/>
                </a:cxn>
                <a:cxn ang="0">
                  <a:pos x="137" y="4"/>
                </a:cxn>
              </a:cxnLst>
              <a:rect l="0" t="0" r="r" b="b"/>
              <a:pathLst>
                <a:path w="433" h="161">
                  <a:moveTo>
                    <a:pt x="67" y="61"/>
                  </a:moveTo>
                  <a:lnTo>
                    <a:pt x="78" y="50"/>
                  </a:lnTo>
                  <a:lnTo>
                    <a:pt x="82" y="60"/>
                  </a:lnTo>
                  <a:lnTo>
                    <a:pt x="86" y="73"/>
                  </a:lnTo>
                  <a:cubicBezTo>
                    <a:pt x="87" y="75"/>
                    <a:pt x="87" y="78"/>
                    <a:pt x="86" y="80"/>
                  </a:cubicBezTo>
                  <a:cubicBezTo>
                    <a:pt x="84" y="81"/>
                    <a:pt x="83" y="83"/>
                    <a:pt x="80" y="83"/>
                  </a:cubicBezTo>
                  <a:lnTo>
                    <a:pt x="68" y="87"/>
                  </a:lnTo>
                  <a:lnTo>
                    <a:pt x="74" y="79"/>
                  </a:lnTo>
                  <a:lnTo>
                    <a:pt x="74" y="82"/>
                  </a:lnTo>
                  <a:lnTo>
                    <a:pt x="61" y="76"/>
                  </a:lnTo>
                  <a:lnTo>
                    <a:pt x="65" y="73"/>
                  </a:lnTo>
                  <a:cubicBezTo>
                    <a:pt x="66" y="72"/>
                    <a:pt x="67" y="72"/>
                    <a:pt x="67" y="71"/>
                  </a:cubicBezTo>
                  <a:lnTo>
                    <a:pt x="84" y="65"/>
                  </a:lnTo>
                  <a:lnTo>
                    <a:pt x="80" y="68"/>
                  </a:lnTo>
                  <a:lnTo>
                    <a:pt x="84" y="62"/>
                  </a:lnTo>
                  <a:lnTo>
                    <a:pt x="83" y="66"/>
                  </a:lnTo>
                  <a:lnTo>
                    <a:pt x="83" y="63"/>
                  </a:lnTo>
                  <a:cubicBezTo>
                    <a:pt x="83" y="60"/>
                    <a:pt x="84" y="58"/>
                    <a:pt x="86" y="57"/>
                  </a:cubicBezTo>
                  <a:lnTo>
                    <a:pt x="90" y="53"/>
                  </a:lnTo>
                  <a:lnTo>
                    <a:pt x="93" y="68"/>
                  </a:lnTo>
                  <a:lnTo>
                    <a:pt x="77" y="64"/>
                  </a:lnTo>
                  <a:cubicBezTo>
                    <a:pt x="76" y="64"/>
                    <a:pt x="76" y="64"/>
                    <a:pt x="76" y="64"/>
                  </a:cubicBezTo>
                  <a:lnTo>
                    <a:pt x="67" y="61"/>
                  </a:lnTo>
                  <a:close/>
                  <a:moveTo>
                    <a:pt x="81" y="49"/>
                  </a:moveTo>
                  <a:lnTo>
                    <a:pt x="80" y="49"/>
                  </a:lnTo>
                  <a:lnTo>
                    <a:pt x="96" y="52"/>
                  </a:lnTo>
                  <a:cubicBezTo>
                    <a:pt x="100" y="52"/>
                    <a:pt x="102" y="55"/>
                    <a:pt x="103" y="58"/>
                  </a:cubicBezTo>
                  <a:cubicBezTo>
                    <a:pt x="103" y="61"/>
                    <a:pt x="102" y="64"/>
                    <a:pt x="100" y="66"/>
                  </a:cubicBezTo>
                  <a:lnTo>
                    <a:pt x="96" y="69"/>
                  </a:lnTo>
                  <a:lnTo>
                    <a:pt x="99" y="63"/>
                  </a:lnTo>
                  <a:lnTo>
                    <a:pt x="99" y="66"/>
                  </a:lnTo>
                  <a:cubicBezTo>
                    <a:pt x="99" y="68"/>
                    <a:pt x="98" y="69"/>
                    <a:pt x="98" y="70"/>
                  </a:cubicBezTo>
                  <a:lnTo>
                    <a:pt x="93" y="77"/>
                  </a:lnTo>
                  <a:cubicBezTo>
                    <a:pt x="93" y="78"/>
                    <a:pt x="91" y="79"/>
                    <a:pt x="90" y="80"/>
                  </a:cubicBezTo>
                  <a:lnTo>
                    <a:pt x="73" y="86"/>
                  </a:lnTo>
                  <a:lnTo>
                    <a:pt x="75" y="85"/>
                  </a:lnTo>
                  <a:lnTo>
                    <a:pt x="71" y="88"/>
                  </a:lnTo>
                  <a:cubicBezTo>
                    <a:pt x="69" y="90"/>
                    <a:pt x="65" y="91"/>
                    <a:pt x="63" y="89"/>
                  </a:cubicBezTo>
                  <a:cubicBezTo>
                    <a:pt x="60" y="88"/>
                    <a:pt x="58" y="85"/>
                    <a:pt x="58" y="82"/>
                  </a:cubicBezTo>
                  <a:lnTo>
                    <a:pt x="58" y="79"/>
                  </a:lnTo>
                  <a:cubicBezTo>
                    <a:pt x="58" y="75"/>
                    <a:pt x="61" y="72"/>
                    <a:pt x="64" y="71"/>
                  </a:cubicBezTo>
                  <a:lnTo>
                    <a:pt x="76" y="68"/>
                  </a:lnTo>
                  <a:lnTo>
                    <a:pt x="71" y="78"/>
                  </a:lnTo>
                  <a:lnTo>
                    <a:pt x="67" y="66"/>
                  </a:lnTo>
                  <a:lnTo>
                    <a:pt x="63" y="56"/>
                  </a:lnTo>
                  <a:cubicBezTo>
                    <a:pt x="62" y="53"/>
                    <a:pt x="62" y="50"/>
                    <a:pt x="64" y="48"/>
                  </a:cubicBezTo>
                  <a:cubicBezTo>
                    <a:pt x="67" y="45"/>
                    <a:pt x="70" y="45"/>
                    <a:pt x="73" y="46"/>
                  </a:cubicBezTo>
                  <a:lnTo>
                    <a:pt x="81" y="49"/>
                  </a:lnTo>
                  <a:close/>
                  <a:moveTo>
                    <a:pt x="70" y="16"/>
                  </a:moveTo>
                  <a:lnTo>
                    <a:pt x="73" y="16"/>
                  </a:lnTo>
                  <a:lnTo>
                    <a:pt x="65" y="19"/>
                  </a:lnTo>
                  <a:cubicBezTo>
                    <a:pt x="64" y="19"/>
                    <a:pt x="64" y="19"/>
                    <a:pt x="64" y="20"/>
                  </a:cubicBezTo>
                  <a:lnTo>
                    <a:pt x="47" y="23"/>
                  </a:lnTo>
                  <a:lnTo>
                    <a:pt x="51" y="21"/>
                  </a:lnTo>
                  <a:lnTo>
                    <a:pt x="35" y="37"/>
                  </a:lnTo>
                  <a:lnTo>
                    <a:pt x="36" y="34"/>
                  </a:lnTo>
                  <a:lnTo>
                    <a:pt x="28" y="53"/>
                  </a:lnTo>
                  <a:cubicBezTo>
                    <a:pt x="28" y="54"/>
                    <a:pt x="27" y="55"/>
                    <a:pt x="27" y="56"/>
                  </a:cubicBezTo>
                  <a:lnTo>
                    <a:pt x="14" y="68"/>
                  </a:lnTo>
                  <a:lnTo>
                    <a:pt x="7" y="55"/>
                  </a:lnTo>
                  <a:lnTo>
                    <a:pt x="23" y="52"/>
                  </a:lnTo>
                  <a:cubicBezTo>
                    <a:pt x="24" y="52"/>
                    <a:pt x="24" y="52"/>
                    <a:pt x="25" y="52"/>
                  </a:cubicBezTo>
                  <a:lnTo>
                    <a:pt x="41" y="52"/>
                  </a:lnTo>
                  <a:lnTo>
                    <a:pt x="33" y="60"/>
                  </a:lnTo>
                  <a:lnTo>
                    <a:pt x="33" y="50"/>
                  </a:lnTo>
                  <a:cubicBezTo>
                    <a:pt x="33" y="47"/>
                    <a:pt x="35" y="45"/>
                    <a:pt x="37" y="43"/>
                  </a:cubicBezTo>
                  <a:lnTo>
                    <a:pt x="58" y="30"/>
                  </a:lnTo>
                  <a:lnTo>
                    <a:pt x="74" y="18"/>
                  </a:lnTo>
                  <a:cubicBezTo>
                    <a:pt x="75" y="17"/>
                    <a:pt x="78" y="16"/>
                    <a:pt x="80" y="17"/>
                  </a:cubicBezTo>
                  <a:lnTo>
                    <a:pt x="100" y="20"/>
                  </a:lnTo>
                  <a:lnTo>
                    <a:pt x="99" y="20"/>
                  </a:lnTo>
                  <a:lnTo>
                    <a:pt x="107" y="20"/>
                  </a:lnTo>
                  <a:lnTo>
                    <a:pt x="120" y="20"/>
                  </a:lnTo>
                  <a:cubicBezTo>
                    <a:pt x="123" y="20"/>
                    <a:pt x="126" y="22"/>
                    <a:pt x="127" y="25"/>
                  </a:cubicBezTo>
                  <a:lnTo>
                    <a:pt x="131" y="34"/>
                  </a:lnTo>
                  <a:lnTo>
                    <a:pt x="130" y="32"/>
                  </a:lnTo>
                  <a:lnTo>
                    <a:pt x="138" y="42"/>
                  </a:lnTo>
                  <a:lnTo>
                    <a:pt x="132" y="39"/>
                  </a:lnTo>
                  <a:lnTo>
                    <a:pt x="140" y="39"/>
                  </a:lnTo>
                  <a:lnTo>
                    <a:pt x="157" y="39"/>
                  </a:lnTo>
                  <a:cubicBezTo>
                    <a:pt x="159" y="39"/>
                    <a:pt x="162" y="40"/>
                    <a:pt x="163" y="43"/>
                  </a:cubicBezTo>
                  <a:lnTo>
                    <a:pt x="168" y="49"/>
                  </a:lnTo>
                  <a:lnTo>
                    <a:pt x="161" y="45"/>
                  </a:lnTo>
                  <a:lnTo>
                    <a:pt x="173" y="45"/>
                  </a:lnTo>
                  <a:lnTo>
                    <a:pt x="177" y="45"/>
                  </a:lnTo>
                  <a:lnTo>
                    <a:pt x="186" y="45"/>
                  </a:lnTo>
                  <a:cubicBezTo>
                    <a:pt x="188" y="45"/>
                    <a:pt x="191" y="47"/>
                    <a:pt x="192" y="49"/>
                  </a:cubicBezTo>
                  <a:lnTo>
                    <a:pt x="201" y="62"/>
                  </a:lnTo>
                  <a:cubicBezTo>
                    <a:pt x="201" y="62"/>
                    <a:pt x="201" y="63"/>
                    <a:pt x="201" y="63"/>
                  </a:cubicBezTo>
                  <a:lnTo>
                    <a:pt x="205" y="73"/>
                  </a:lnTo>
                  <a:lnTo>
                    <a:pt x="201" y="68"/>
                  </a:lnTo>
                  <a:lnTo>
                    <a:pt x="209" y="71"/>
                  </a:lnTo>
                  <a:lnTo>
                    <a:pt x="206" y="71"/>
                  </a:lnTo>
                  <a:lnTo>
                    <a:pt x="231" y="71"/>
                  </a:lnTo>
                  <a:lnTo>
                    <a:pt x="239" y="71"/>
                  </a:lnTo>
                  <a:lnTo>
                    <a:pt x="247" y="71"/>
                  </a:lnTo>
                  <a:cubicBezTo>
                    <a:pt x="249" y="71"/>
                    <a:pt x="251" y="71"/>
                    <a:pt x="252" y="73"/>
                  </a:cubicBezTo>
                  <a:lnTo>
                    <a:pt x="261" y="79"/>
                  </a:lnTo>
                  <a:cubicBezTo>
                    <a:pt x="262" y="80"/>
                    <a:pt x="264" y="83"/>
                    <a:pt x="264" y="85"/>
                  </a:cubicBezTo>
                  <a:cubicBezTo>
                    <a:pt x="264" y="88"/>
                    <a:pt x="262" y="90"/>
                    <a:pt x="261" y="92"/>
                  </a:cubicBezTo>
                  <a:lnTo>
                    <a:pt x="252" y="98"/>
                  </a:lnTo>
                  <a:lnTo>
                    <a:pt x="253" y="86"/>
                  </a:lnTo>
                  <a:lnTo>
                    <a:pt x="265" y="99"/>
                  </a:lnTo>
                  <a:lnTo>
                    <a:pt x="263" y="97"/>
                  </a:lnTo>
                  <a:lnTo>
                    <a:pt x="276" y="104"/>
                  </a:lnTo>
                  <a:lnTo>
                    <a:pt x="275" y="103"/>
                  </a:lnTo>
                  <a:lnTo>
                    <a:pt x="312" y="116"/>
                  </a:lnTo>
                  <a:cubicBezTo>
                    <a:pt x="314" y="117"/>
                    <a:pt x="316" y="119"/>
                    <a:pt x="317" y="121"/>
                  </a:cubicBezTo>
                  <a:cubicBezTo>
                    <a:pt x="317" y="123"/>
                    <a:pt x="317" y="126"/>
                    <a:pt x="316" y="128"/>
                  </a:cubicBezTo>
                  <a:lnTo>
                    <a:pt x="300" y="156"/>
                  </a:lnTo>
                  <a:lnTo>
                    <a:pt x="292" y="145"/>
                  </a:lnTo>
                  <a:lnTo>
                    <a:pt x="424" y="129"/>
                  </a:lnTo>
                  <a:lnTo>
                    <a:pt x="417" y="138"/>
                  </a:lnTo>
                  <a:lnTo>
                    <a:pt x="413" y="119"/>
                  </a:lnTo>
                  <a:lnTo>
                    <a:pt x="420" y="125"/>
                  </a:lnTo>
                  <a:lnTo>
                    <a:pt x="396" y="125"/>
                  </a:lnTo>
                  <a:lnTo>
                    <a:pt x="379" y="125"/>
                  </a:lnTo>
                  <a:lnTo>
                    <a:pt x="371" y="125"/>
                  </a:lnTo>
                  <a:cubicBezTo>
                    <a:pt x="367" y="125"/>
                    <a:pt x="364" y="122"/>
                    <a:pt x="363" y="119"/>
                  </a:cubicBezTo>
                  <a:lnTo>
                    <a:pt x="359" y="93"/>
                  </a:lnTo>
                  <a:lnTo>
                    <a:pt x="367" y="100"/>
                  </a:lnTo>
                  <a:lnTo>
                    <a:pt x="346" y="100"/>
                  </a:lnTo>
                  <a:lnTo>
                    <a:pt x="330" y="100"/>
                  </a:lnTo>
                  <a:cubicBezTo>
                    <a:pt x="327" y="100"/>
                    <a:pt x="324" y="98"/>
                    <a:pt x="323" y="96"/>
                  </a:cubicBezTo>
                  <a:lnTo>
                    <a:pt x="319" y="90"/>
                  </a:lnTo>
                  <a:lnTo>
                    <a:pt x="315" y="83"/>
                  </a:lnTo>
                  <a:lnTo>
                    <a:pt x="317" y="86"/>
                  </a:lnTo>
                  <a:lnTo>
                    <a:pt x="285" y="67"/>
                  </a:lnTo>
                  <a:lnTo>
                    <a:pt x="287" y="68"/>
                  </a:lnTo>
                  <a:lnTo>
                    <a:pt x="242" y="58"/>
                  </a:lnTo>
                  <a:lnTo>
                    <a:pt x="243" y="58"/>
                  </a:lnTo>
                  <a:lnTo>
                    <a:pt x="235" y="58"/>
                  </a:lnTo>
                  <a:lnTo>
                    <a:pt x="227" y="58"/>
                  </a:lnTo>
                  <a:cubicBezTo>
                    <a:pt x="225" y="58"/>
                    <a:pt x="223" y="57"/>
                    <a:pt x="222" y="56"/>
                  </a:cubicBezTo>
                  <a:lnTo>
                    <a:pt x="218" y="53"/>
                  </a:lnTo>
                  <a:cubicBezTo>
                    <a:pt x="216" y="52"/>
                    <a:pt x="216" y="51"/>
                    <a:pt x="215" y="49"/>
                  </a:cubicBezTo>
                  <a:lnTo>
                    <a:pt x="211" y="37"/>
                  </a:lnTo>
                  <a:lnTo>
                    <a:pt x="214" y="40"/>
                  </a:lnTo>
                  <a:lnTo>
                    <a:pt x="205" y="34"/>
                  </a:lnTo>
                  <a:lnTo>
                    <a:pt x="201" y="31"/>
                  </a:lnTo>
                  <a:lnTo>
                    <a:pt x="205" y="32"/>
                  </a:lnTo>
                  <a:lnTo>
                    <a:pt x="176" y="29"/>
                  </a:lnTo>
                  <a:lnTo>
                    <a:pt x="134" y="19"/>
                  </a:lnTo>
                  <a:lnTo>
                    <a:pt x="136" y="20"/>
                  </a:lnTo>
                  <a:lnTo>
                    <a:pt x="70" y="16"/>
                  </a:lnTo>
                  <a:close/>
                  <a:moveTo>
                    <a:pt x="137" y="4"/>
                  </a:moveTo>
                  <a:cubicBezTo>
                    <a:pt x="137" y="4"/>
                    <a:pt x="137" y="4"/>
                    <a:pt x="138" y="4"/>
                  </a:cubicBezTo>
                  <a:lnTo>
                    <a:pt x="178" y="13"/>
                  </a:lnTo>
                  <a:lnTo>
                    <a:pt x="207" y="17"/>
                  </a:lnTo>
                  <a:cubicBezTo>
                    <a:pt x="209" y="17"/>
                    <a:pt x="210" y="17"/>
                    <a:pt x="211" y="18"/>
                  </a:cubicBezTo>
                  <a:lnTo>
                    <a:pt x="215" y="21"/>
                  </a:lnTo>
                  <a:lnTo>
                    <a:pt x="223" y="28"/>
                  </a:lnTo>
                  <a:cubicBezTo>
                    <a:pt x="225" y="29"/>
                    <a:pt x="226" y="30"/>
                    <a:pt x="226" y="32"/>
                  </a:cubicBezTo>
                  <a:lnTo>
                    <a:pt x="230" y="44"/>
                  </a:lnTo>
                  <a:lnTo>
                    <a:pt x="228" y="41"/>
                  </a:lnTo>
                  <a:lnTo>
                    <a:pt x="232" y="44"/>
                  </a:lnTo>
                  <a:lnTo>
                    <a:pt x="227" y="42"/>
                  </a:lnTo>
                  <a:lnTo>
                    <a:pt x="235" y="42"/>
                  </a:lnTo>
                  <a:lnTo>
                    <a:pt x="243" y="42"/>
                  </a:lnTo>
                  <a:cubicBezTo>
                    <a:pt x="244" y="42"/>
                    <a:pt x="244" y="42"/>
                    <a:pt x="245" y="42"/>
                  </a:cubicBezTo>
                  <a:lnTo>
                    <a:pt x="290" y="52"/>
                  </a:lnTo>
                  <a:cubicBezTo>
                    <a:pt x="291" y="52"/>
                    <a:pt x="292" y="52"/>
                    <a:pt x="293" y="53"/>
                  </a:cubicBezTo>
                  <a:lnTo>
                    <a:pt x="326" y="72"/>
                  </a:lnTo>
                  <a:cubicBezTo>
                    <a:pt x="327" y="73"/>
                    <a:pt x="328" y="73"/>
                    <a:pt x="328" y="75"/>
                  </a:cubicBezTo>
                  <a:lnTo>
                    <a:pt x="332" y="81"/>
                  </a:lnTo>
                  <a:lnTo>
                    <a:pt x="336" y="87"/>
                  </a:lnTo>
                  <a:lnTo>
                    <a:pt x="330" y="84"/>
                  </a:lnTo>
                  <a:lnTo>
                    <a:pt x="346" y="84"/>
                  </a:lnTo>
                  <a:lnTo>
                    <a:pt x="367" y="84"/>
                  </a:lnTo>
                  <a:cubicBezTo>
                    <a:pt x="371" y="84"/>
                    <a:pt x="374" y="87"/>
                    <a:pt x="375" y="90"/>
                  </a:cubicBezTo>
                  <a:lnTo>
                    <a:pt x="379" y="116"/>
                  </a:lnTo>
                  <a:lnTo>
                    <a:pt x="371" y="109"/>
                  </a:lnTo>
                  <a:lnTo>
                    <a:pt x="379" y="109"/>
                  </a:lnTo>
                  <a:lnTo>
                    <a:pt x="396" y="109"/>
                  </a:lnTo>
                  <a:lnTo>
                    <a:pt x="420" y="109"/>
                  </a:lnTo>
                  <a:cubicBezTo>
                    <a:pt x="424" y="109"/>
                    <a:pt x="427" y="112"/>
                    <a:pt x="428" y="116"/>
                  </a:cubicBezTo>
                  <a:lnTo>
                    <a:pt x="432" y="135"/>
                  </a:lnTo>
                  <a:cubicBezTo>
                    <a:pt x="433" y="137"/>
                    <a:pt x="432" y="139"/>
                    <a:pt x="431" y="141"/>
                  </a:cubicBezTo>
                  <a:cubicBezTo>
                    <a:pt x="430" y="143"/>
                    <a:pt x="428" y="144"/>
                    <a:pt x="425" y="144"/>
                  </a:cubicBezTo>
                  <a:lnTo>
                    <a:pt x="294" y="160"/>
                  </a:lnTo>
                  <a:cubicBezTo>
                    <a:pt x="291" y="161"/>
                    <a:pt x="288" y="159"/>
                    <a:pt x="286" y="157"/>
                  </a:cubicBezTo>
                  <a:cubicBezTo>
                    <a:pt x="284" y="154"/>
                    <a:pt x="284" y="151"/>
                    <a:pt x="286" y="148"/>
                  </a:cubicBezTo>
                  <a:lnTo>
                    <a:pt x="302" y="120"/>
                  </a:lnTo>
                  <a:lnTo>
                    <a:pt x="307" y="131"/>
                  </a:lnTo>
                  <a:lnTo>
                    <a:pt x="269" y="118"/>
                  </a:lnTo>
                  <a:cubicBezTo>
                    <a:pt x="269" y="118"/>
                    <a:pt x="269" y="118"/>
                    <a:pt x="268" y="118"/>
                  </a:cubicBezTo>
                  <a:lnTo>
                    <a:pt x="256" y="112"/>
                  </a:lnTo>
                  <a:cubicBezTo>
                    <a:pt x="255" y="111"/>
                    <a:pt x="255" y="111"/>
                    <a:pt x="254" y="110"/>
                  </a:cubicBezTo>
                  <a:lnTo>
                    <a:pt x="242" y="97"/>
                  </a:lnTo>
                  <a:cubicBezTo>
                    <a:pt x="240" y="96"/>
                    <a:pt x="239" y="93"/>
                    <a:pt x="239" y="91"/>
                  </a:cubicBezTo>
                  <a:cubicBezTo>
                    <a:pt x="240" y="89"/>
                    <a:pt x="241" y="87"/>
                    <a:pt x="242" y="85"/>
                  </a:cubicBezTo>
                  <a:lnTo>
                    <a:pt x="251" y="79"/>
                  </a:lnTo>
                  <a:lnTo>
                    <a:pt x="251" y="92"/>
                  </a:lnTo>
                  <a:lnTo>
                    <a:pt x="242" y="85"/>
                  </a:lnTo>
                  <a:lnTo>
                    <a:pt x="247" y="87"/>
                  </a:lnTo>
                  <a:lnTo>
                    <a:pt x="239" y="87"/>
                  </a:lnTo>
                  <a:lnTo>
                    <a:pt x="231" y="87"/>
                  </a:lnTo>
                  <a:lnTo>
                    <a:pt x="206" y="87"/>
                  </a:lnTo>
                  <a:cubicBezTo>
                    <a:pt x="205" y="87"/>
                    <a:pt x="204" y="87"/>
                    <a:pt x="203" y="86"/>
                  </a:cubicBezTo>
                  <a:lnTo>
                    <a:pt x="195" y="83"/>
                  </a:lnTo>
                  <a:cubicBezTo>
                    <a:pt x="193" y="82"/>
                    <a:pt x="191" y="81"/>
                    <a:pt x="191" y="79"/>
                  </a:cubicBezTo>
                  <a:lnTo>
                    <a:pt x="186" y="69"/>
                  </a:lnTo>
                  <a:lnTo>
                    <a:pt x="187" y="70"/>
                  </a:lnTo>
                  <a:lnTo>
                    <a:pt x="179" y="58"/>
                  </a:lnTo>
                  <a:lnTo>
                    <a:pt x="186" y="61"/>
                  </a:lnTo>
                  <a:lnTo>
                    <a:pt x="177" y="61"/>
                  </a:lnTo>
                  <a:lnTo>
                    <a:pt x="173" y="61"/>
                  </a:lnTo>
                  <a:lnTo>
                    <a:pt x="161" y="61"/>
                  </a:lnTo>
                  <a:cubicBezTo>
                    <a:pt x="158" y="61"/>
                    <a:pt x="156" y="60"/>
                    <a:pt x="154" y="58"/>
                  </a:cubicBezTo>
                  <a:lnTo>
                    <a:pt x="150" y="51"/>
                  </a:lnTo>
                  <a:lnTo>
                    <a:pt x="157" y="55"/>
                  </a:lnTo>
                  <a:lnTo>
                    <a:pt x="140" y="55"/>
                  </a:lnTo>
                  <a:lnTo>
                    <a:pt x="132" y="55"/>
                  </a:lnTo>
                  <a:cubicBezTo>
                    <a:pt x="130" y="55"/>
                    <a:pt x="127" y="54"/>
                    <a:pt x="126" y="52"/>
                  </a:cubicBezTo>
                  <a:lnTo>
                    <a:pt x="118" y="42"/>
                  </a:lnTo>
                  <a:cubicBezTo>
                    <a:pt x="117" y="42"/>
                    <a:pt x="117" y="41"/>
                    <a:pt x="116" y="40"/>
                  </a:cubicBezTo>
                  <a:lnTo>
                    <a:pt x="112" y="31"/>
                  </a:lnTo>
                  <a:lnTo>
                    <a:pt x="120" y="36"/>
                  </a:lnTo>
                  <a:lnTo>
                    <a:pt x="107" y="36"/>
                  </a:lnTo>
                  <a:lnTo>
                    <a:pt x="99" y="36"/>
                  </a:lnTo>
                  <a:cubicBezTo>
                    <a:pt x="99" y="36"/>
                    <a:pt x="98" y="36"/>
                    <a:pt x="98" y="36"/>
                  </a:cubicBezTo>
                  <a:lnTo>
                    <a:pt x="77" y="32"/>
                  </a:lnTo>
                  <a:lnTo>
                    <a:pt x="83" y="31"/>
                  </a:lnTo>
                  <a:lnTo>
                    <a:pt x="66" y="44"/>
                  </a:lnTo>
                  <a:lnTo>
                    <a:pt x="46" y="57"/>
                  </a:lnTo>
                  <a:lnTo>
                    <a:pt x="49" y="50"/>
                  </a:lnTo>
                  <a:lnTo>
                    <a:pt x="49" y="60"/>
                  </a:lnTo>
                  <a:cubicBezTo>
                    <a:pt x="49" y="64"/>
                    <a:pt x="46" y="68"/>
                    <a:pt x="41" y="68"/>
                  </a:cubicBezTo>
                  <a:lnTo>
                    <a:pt x="25" y="68"/>
                  </a:lnTo>
                  <a:lnTo>
                    <a:pt x="26" y="68"/>
                  </a:lnTo>
                  <a:lnTo>
                    <a:pt x="10" y="71"/>
                  </a:lnTo>
                  <a:cubicBezTo>
                    <a:pt x="7" y="71"/>
                    <a:pt x="3" y="70"/>
                    <a:pt x="1" y="67"/>
                  </a:cubicBezTo>
                  <a:cubicBezTo>
                    <a:pt x="0" y="64"/>
                    <a:pt x="0" y="60"/>
                    <a:pt x="3" y="57"/>
                  </a:cubicBezTo>
                  <a:lnTo>
                    <a:pt x="15" y="45"/>
                  </a:lnTo>
                  <a:lnTo>
                    <a:pt x="13" y="47"/>
                  </a:lnTo>
                  <a:lnTo>
                    <a:pt x="22" y="28"/>
                  </a:lnTo>
                  <a:cubicBezTo>
                    <a:pt x="22" y="27"/>
                    <a:pt x="23" y="26"/>
                    <a:pt x="23" y="25"/>
                  </a:cubicBezTo>
                  <a:lnTo>
                    <a:pt x="40" y="9"/>
                  </a:lnTo>
                  <a:cubicBezTo>
                    <a:pt x="41" y="8"/>
                    <a:pt x="42" y="7"/>
                    <a:pt x="44" y="7"/>
                  </a:cubicBezTo>
                  <a:lnTo>
                    <a:pt x="60" y="4"/>
                  </a:lnTo>
                  <a:lnTo>
                    <a:pt x="59" y="4"/>
                  </a:lnTo>
                  <a:lnTo>
                    <a:pt x="67" y="1"/>
                  </a:lnTo>
                  <a:cubicBezTo>
                    <a:pt x="68" y="1"/>
                    <a:pt x="70" y="0"/>
                    <a:pt x="71" y="0"/>
                  </a:cubicBezTo>
                  <a:lnTo>
                    <a:pt x="137" y="4"/>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75" name="Freeform 51"/>
            <p:cNvSpPr>
              <a:spLocks/>
            </p:cNvSpPr>
            <p:nvPr/>
          </p:nvSpPr>
          <p:spPr bwMode="auto">
            <a:xfrm>
              <a:off x="1691" y="2382"/>
              <a:ext cx="51" cy="57"/>
            </a:xfrm>
            <a:custGeom>
              <a:avLst/>
              <a:gdLst/>
              <a:ahLst/>
              <a:cxnLst>
                <a:cxn ang="0">
                  <a:pos x="3" y="0"/>
                </a:cxn>
                <a:cxn ang="0">
                  <a:pos x="3" y="0"/>
                </a:cxn>
                <a:cxn ang="0">
                  <a:pos x="0" y="0"/>
                </a:cxn>
                <a:cxn ang="0">
                  <a:pos x="3" y="7"/>
                </a:cxn>
                <a:cxn ang="0">
                  <a:pos x="3" y="14"/>
                </a:cxn>
                <a:cxn ang="0">
                  <a:pos x="0" y="27"/>
                </a:cxn>
                <a:cxn ang="0">
                  <a:pos x="3" y="32"/>
                </a:cxn>
                <a:cxn ang="0">
                  <a:pos x="7" y="33"/>
                </a:cxn>
                <a:cxn ang="0">
                  <a:pos x="14" y="32"/>
                </a:cxn>
                <a:cxn ang="0">
                  <a:pos x="14" y="27"/>
                </a:cxn>
                <a:cxn ang="0">
                  <a:pos x="16" y="26"/>
                </a:cxn>
                <a:cxn ang="0">
                  <a:pos x="25" y="33"/>
                </a:cxn>
                <a:cxn ang="0">
                  <a:pos x="35" y="42"/>
                </a:cxn>
                <a:cxn ang="0">
                  <a:pos x="35" y="47"/>
                </a:cxn>
                <a:cxn ang="0">
                  <a:pos x="35" y="52"/>
                </a:cxn>
                <a:cxn ang="0">
                  <a:pos x="35" y="56"/>
                </a:cxn>
                <a:cxn ang="0">
                  <a:pos x="38" y="56"/>
                </a:cxn>
                <a:cxn ang="0">
                  <a:pos x="38" y="54"/>
                </a:cxn>
                <a:cxn ang="0">
                  <a:pos x="38" y="50"/>
                </a:cxn>
                <a:cxn ang="0">
                  <a:pos x="42" y="50"/>
                </a:cxn>
                <a:cxn ang="0">
                  <a:pos x="44" y="57"/>
                </a:cxn>
                <a:cxn ang="0">
                  <a:pos x="47" y="52"/>
                </a:cxn>
                <a:cxn ang="0">
                  <a:pos x="45" y="47"/>
                </a:cxn>
                <a:cxn ang="0">
                  <a:pos x="44" y="46"/>
                </a:cxn>
                <a:cxn ang="0">
                  <a:pos x="44" y="44"/>
                </a:cxn>
                <a:cxn ang="0">
                  <a:pos x="44" y="42"/>
                </a:cxn>
                <a:cxn ang="0">
                  <a:pos x="44" y="37"/>
                </a:cxn>
                <a:cxn ang="0">
                  <a:pos x="44" y="33"/>
                </a:cxn>
                <a:cxn ang="0">
                  <a:pos x="47" y="34"/>
                </a:cxn>
                <a:cxn ang="0">
                  <a:pos x="51" y="33"/>
                </a:cxn>
                <a:cxn ang="0">
                  <a:pos x="47" y="26"/>
                </a:cxn>
                <a:cxn ang="0">
                  <a:pos x="31" y="8"/>
                </a:cxn>
                <a:cxn ang="0">
                  <a:pos x="28" y="8"/>
                </a:cxn>
                <a:cxn ang="0">
                  <a:pos x="27" y="8"/>
                </a:cxn>
                <a:cxn ang="0">
                  <a:pos x="25" y="7"/>
                </a:cxn>
                <a:cxn ang="0">
                  <a:pos x="25" y="6"/>
                </a:cxn>
                <a:cxn ang="0">
                  <a:pos x="21" y="6"/>
                </a:cxn>
                <a:cxn ang="0">
                  <a:pos x="17" y="6"/>
                </a:cxn>
                <a:cxn ang="0">
                  <a:pos x="19" y="7"/>
                </a:cxn>
                <a:cxn ang="0">
                  <a:pos x="14" y="6"/>
                </a:cxn>
                <a:cxn ang="0">
                  <a:pos x="7" y="6"/>
                </a:cxn>
                <a:cxn ang="0">
                  <a:pos x="3" y="0"/>
                </a:cxn>
              </a:cxnLst>
              <a:rect l="0" t="0" r="r" b="b"/>
              <a:pathLst>
                <a:path w="51" h="57">
                  <a:moveTo>
                    <a:pt x="3" y="0"/>
                  </a:moveTo>
                  <a:lnTo>
                    <a:pt x="3" y="0"/>
                  </a:lnTo>
                  <a:lnTo>
                    <a:pt x="0" y="0"/>
                  </a:lnTo>
                  <a:lnTo>
                    <a:pt x="3" y="7"/>
                  </a:lnTo>
                  <a:lnTo>
                    <a:pt x="3" y="14"/>
                  </a:lnTo>
                  <a:lnTo>
                    <a:pt x="0" y="27"/>
                  </a:lnTo>
                  <a:lnTo>
                    <a:pt x="3" y="32"/>
                  </a:lnTo>
                  <a:lnTo>
                    <a:pt x="7" y="33"/>
                  </a:lnTo>
                  <a:lnTo>
                    <a:pt x="14" y="32"/>
                  </a:lnTo>
                  <a:lnTo>
                    <a:pt x="14" y="27"/>
                  </a:lnTo>
                  <a:lnTo>
                    <a:pt x="16" y="26"/>
                  </a:lnTo>
                  <a:lnTo>
                    <a:pt x="25" y="33"/>
                  </a:lnTo>
                  <a:lnTo>
                    <a:pt x="35" y="42"/>
                  </a:lnTo>
                  <a:lnTo>
                    <a:pt x="35" y="47"/>
                  </a:lnTo>
                  <a:lnTo>
                    <a:pt x="35" y="52"/>
                  </a:lnTo>
                  <a:lnTo>
                    <a:pt x="35" y="56"/>
                  </a:lnTo>
                  <a:lnTo>
                    <a:pt x="38" y="56"/>
                  </a:lnTo>
                  <a:lnTo>
                    <a:pt x="38" y="54"/>
                  </a:lnTo>
                  <a:lnTo>
                    <a:pt x="38" y="50"/>
                  </a:lnTo>
                  <a:lnTo>
                    <a:pt x="42" y="50"/>
                  </a:lnTo>
                  <a:lnTo>
                    <a:pt x="44" y="57"/>
                  </a:lnTo>
                  <a:lnTo>
                    <a:pt x="47" y="52"/>
                  </a:lnTo>
                  <a:lnTo>
                    <a:pt x="45" y="47"/>
                  </a:lnTo>
                  <a:lnTo>
                    <a:pt x="44" y="46"/>
                  </a:lnTo>
                  <a:lnTo>
                    <a:pt x="44" y="44"/>
                  </a:lnTo>
                  <a:lnTo>
                    <a:pt x="44" y="42"/>
                  </a:lnTo>
                  <a:lnTo>
                    <a:pt x="44" y="37"/>
                  </a:lnTo>
                  <a:lnTo>
                    <a:pt x="44" y="33"/>
                  </a:lnTo>
                  <a:lnTo>
                    <a:pt x="47" y="34"/>
                  </a:lnTo>
                  <a:lnTo>
                    <a:pt x="51" y="33"/>
                  </a:lnTo>
                  <a:lnTo>
                    <a:pt x="47" y="26"/>
                  </a:lnTo>
                  <a:lnTo>
                    <a:pt x="31" y="8"/>
                  </a:lnTo>
                  <a:lnTo>
                    <a:pt x="28" y="8"/>
                  </a:lnTo>
                  <a:lnTo>
                    <a:pt x="27" y="8"/>
                  </a:lnTo>
                  <a:lnTo>
                    <a:pt x="25" y="7"/>
                  </a:lnTo>
                  <a:lnTo>
                    <a:pt x="25" y="6"/>
                  </a:lnTo>
                  <a:lnTo>
                    <a:pt x="21" y="6"/>
                  </a:lnTo>
                  <a:lnTo>
                    <a:pt x="17" y="6"/>
                  </a:lnTo>
                  <a:lnTo>
                    <a:pt x="19" y="7"/>
                  </a:lnTo>
                  <a:lnTo>
                    <a:pt x="14" y="6"/>
                  </a:lnTo>
                  <a:lnTo>
                    <a:pt x="7" y="6"/>
                  </a:lnTo>
                  <a:lnTo>
                    <a:pt x="3" y="0"/>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76" name="Freeform 52"/>
            <p:cNvSpPr>
              <a:spLocks noEditPoints="1"/>
            </p:cNvSpPr>
            <p:nvPr/>
          </p:nvSpPr>
          <p:spPr bwMode="auto">
            <a:xfrm>
              <a:off x="1688" y="2378"/>
              <a:ext cx="58" cy="65"/>
            </a:xfrm>
            <a:custGeom>
              <a:avLst/>
              <a:gdLst/>
              <a:ahLst/>
              <a:cxnLst>
                <a:cxn ang="0">
                  <a:pos x="8" y="16"/>
                </a:cxn>
                <a:cxn ang="0">
                  <a:pos x="24" y="26"/>
                </a:cxn>
                <a:cxn ang="0">
                  <a:pos x="16" y="79"/>
                </a:cxn>
                <a:cxn ang="0">
                  <a:pos x="20" y="80"/>
                </a:cxn>
                <a:cxn ang="0">
                  <a:pos x="42" y="80"/>
                </a:cxn>
                <a:cxn ang="0">
                  <a:pos x="38" y="71"/>
                </a:cxn>
                <a:cxn ang="0">
                  <a:pos x="75" y="85"/>
                </a:cxn>
                <a:cxn ang="0">
                  <a:pos x="102" y="127"/>
                </a:cxn>
                <a:cxn ang="0">
                  <a:pos x="94" y="141"/>
                </a:cxn>
                <a:cxn ang="0">
                  <a:pos x="94" y="145"/>
                </a:cxn>
                <a:cxn ang="0">
                  <a:pos x="113" y="126"/>
                </a:cxn>
                <a:cxn ang="0">
                  <a:pos x="110" y="149"/>
                </a:cxn>
                <a:cxn ang="0">
                  <a:pos x="113" y="130"/>
                </a:cxn>
                <a:cxn ang="0">
                  <a:pos x="109" y="124"/>
                </a:cxn>
                <a:cxn ang="0">
                  <a:pos x="109" y="102"/>
                </a:cxn>
                <a:cxn ang="0">
                  <a:pos x="120" y="84"/>
                </a:cxn>
                <a:cxn ang="0">
                  <a:pos x="134" y="84"/>
                </a:cxn>
                <a:cxn ang="0">
                  <a:pos x="119" y="79"/>
                </a:cxn>
                <a:cxn ang="0">
                  <a:pos x="78" y="38"/>
                </a:cxn>
                <a:cxn ang="0">
                  <a:pos x="65" y="32"/>
                </a:cxn>
                <a:cxn ang="0">
                  <a:pos x="71" y="31"/>
                </a:cxn>
                <a:cxn ang="0">
                  <a:pos x="57" y="17"/>
                </a:cxn>
                <a:cxn ang="0">
                  <a:pos x="53" y="34"/>
                </a:cxn>
                <a:cxn ang="0">
                  <a:pos x="24" y="31"/>
                </a:cxn>
                <a:cxn ang="0">
                  <a:pos x="31" y="19"/>
                </a:cxn>
                <a:cxn ang="0">
                  <a:pos x="46" y="15"/>
                </a:cxn>
                <a:cxn ang="0">
                  <a:pos x="46" y="29"/>
                </a:cxn>
                <a:cxn ang="0">
                  <a:pos x="59" y="15"/>
                </a:cxn>
                <a:cxn ang="0">
                  <a:pos x="79" y="26"/>
                </a:cxn>
                <a:cxn ang="0">
                  <a:pos x="74" y="22"/>
                </a:cxn>
                <a:cxn ang="0">
                  <a:pos x="92" y="25"/>
                </a:cxn>
                <a:cxn ang="0">
                  <a:pos x="143" y="87"/>
                </a:cxn>
                <a:cxn ang="0">
                  <a:pos x="127" y="103"/>
                </a:cxn>
                <a:cxn ang="0">
                  <a:pos x="125" y="91"/>
                </a:cxn>
                <a:cxn ang="0">
                  <a:pos x="125" y="120"/>
                </a:cxn>
                <a:cxn ang="0">
                  <a:pos x="126" y="121"/>
                </a:cxn>
                <a:cxn ang="0">
                  <a:pos x="132" y="142"/>
                </a:cxn>
                <a:cxn ang="0">
                  <a:pos x="109" y="154"/>
                </a:cxn>
                <a:cxn ang="0">
                  <a:pos x="102" y="142"/>
                </a:cxn>
                <a:cxn ang="0">
                  <a:pos x="110" y="149"/>
                </a:cxn>
                <a:cxn ang="0">
                  <a:pos x="86" y="149"/>
                </a:cxn>
                <a:cxn ang="0">
                  <a:pos x="86" y="113"/>
                </a:cxn>
                <a:cxn ang="0">
                  <a:pos x="42" y="80"/>
                </a:cxn>
                <a:cxn ang="0">
                  <a:pos x="51" y="77"/>
                </a:cxn>
                <a:cxn ang="0">
                  <a:pos x="25" y="99"/>
                </a:cxn>
                <a:cxn ang="0">
                  <a:pos x="10" y="92"/>
                </a:cxn>
                <a:cxn ang="0">
                  <a:pos x="8" y="43"/>
                </a:cxn>
                <a:cxn ang="0">
                  <a:pos x="9" y="30"/>
                </a:cxn>
                <a:cxn ang="0">
                  <a:pos x="8" y="0"/>
                </a:cxn>
                <a:cxn ang="0">
                  <a:pos x="31" y="19"/>
                </a:cxn>
              </a:cxnLst>
              <a:rect l="0" t="0" r="r" b="b"/>
              <a:pathLst>
                <a:path w="145" h="161">
                  <a:moveTo>
                    <a:pt x="9" y="12"/>
                  </a:moveTo>
                  <a:lnTo>
                    <a:pt x="16" y="16"/>
                  </a:lnTo>
                  <a:lnTo>
                    <a:pt x="8" y="16"/>
                  </a:lnTo>
                  <a:lnTo>
                    <a:pt x="16" y="5"/>
                  </a:lnTo>
                  <a:lnTo>
                    <a:pt x="24" y="23"/>
                  </a:lnTo>
                  <a:cubicBezTo>
                    <a:pt x="24" y="24"/>
                    <a:pt x="24" y="25"/>
                    <a:pt x="24" y="26"/>
                  </a:cubicBezTo>
                  <a:lnTo>
                    <a:pt x="24" y="44"/>
                  </a:lnTo>
                  <a:cubicBezTo>
                    <a:pt x="24" y="45"/>
                    <a:pt x="24" y="46"/>
                    <a:pt x="24" y="46"/>
                  </a:cubicBezTo>
                  <a:lnTo>
                    <a:pt x="16" y="79"/>
                  </a:lnTo>
                  <a:lnTo>
                    <a:pt x="15" y="72"/>
                  </a:lnTo>
                  <a:lnTo>
                    <a:pt x="23" y="83"/>
                  </a:lnTo>
                  <a:lnTo>
                    <a:pt x="20" y="80"/>
                  </a:lnTo>
                  <a:lnTo>
                    <a:pt x="27" y="84"/>
                  </a:lnTo>
                  <a:lnTo>
                    <a:pt x="23" y="83"/>
                  </a:lnTo>
                  <a:lnTo>
                    <a:pt x="42" y="80"/>
                  </a:lnTo>
                  <a:lnTo>
                    <a:pt x="35" y="88"/>
                  </a:lnTo>
                  <a:lnTo>
                    <a:pt x="35" y="77"/>
                  </a:lnTo>
                  <a:cubicBezTo>
                    <a:pt x="35" y="75"/>
                    <a:pt x="36" y="73"/>
                    <a:pt x="38" y="71"/>
                  </a:cubicBezTo>
                  <a:lnTo>
                    <a:pt x="42" y="67"/>
                  </a:lnTo>
                  <a:cubicBezTo>
                    <a:pt x="45" y="65"/>
                    <a:pt x="49" y="65"/>
                    <a:pt x="52" y="67"/>
                  </a:cubicBezTo>
                  <a:lnTo>
                    <a:pt x="75" y="85"/>
                  </a:lnTo>
                  <a:lnTo>
                    <a:pt x="99" y="107"/>
                  </a:lnTo>
                  <a:cubicBezTo>
                    <a:pt x="101" y="109"/>
                    <a:pt x="102" y="111"/>
                    <a:pt x="102" y="113"/>
                  </a:cubicBezTo>
                  <a:lnTo>
                    <a:pt x="102" y="127"/>
                  </a:lnTo>
                  <a:lnTo>
                    <a:pt x="102" y="138"/>
                  </a:lnTo>
                  <a:lnTo>
                    <a:pt x="102" y="149"/>
                  </a:lnTo>
                  <a:lnTo>
                    <a:pt x="94" y="141"/>
                  </a:lnTo>
                  <a:lnTo>
                    <a:pt x="102" y="141"/>
                  </a:lnTo>
                  <a:lnTo>
                    <a:pt x="94" y="149"/>
                  </a:lnTo>
                  <a:lnTo>
                    <a:pt x="94" y="145"/>
                  </a:lnTo>
                  <a:lnTo>
                    <a:pt x="94" y="134"/>
                  </a:lnTo>
                  <a:cubicBezTo>
                    <a:pt x="94" y="130"/>
                    <a:pt x="97" y="126"/>
                    <a:pt x="102" y="126"/>
                  </a:cubicBezTo>
                  <a:lnTo>
                    <a:pt x="113" y="126"/>
                  </a:lnTo>
                  <a:cubicBezTo>
                    <a:pt x="117" y="126"/>
                    <a:pt x="120" y="129"/>
                    <a:pt x="121" y="133"/>
                  </a:cubicBezTo>
                  <a:lnTo>
                    <a:pt x="125" y="151"/>
                  </a:lnTo>
                  <a:lnTo>
                    <a:pt x="110" y="149"/>
                  </a:lnTo>
                  <a:lnTo>
                    <a:pt x="118" y="134"/>
                  </a:lnTo>
                  <a:lnTo>
                    <a:pt x="117" y="141"/>
                  </a:lnTo>
                  <a:lnTo>
                    <a:pt x="113" y="130"/>
                  </a:lnTo>
                  <a:lnTo>
                    <a:pt x="116" y="133"/>
                  </a:lnTo>
                  <a:lnTo>
                    <a:pt x="112" y="130"/>
                  </a:lnTo>
                  <a:cubicBezTo>
                    <a:pt x="110" y="128"/>
                    <a:pt x="109" y="126"/>
                    <a:pt x="109" y="124"/>
                  </a:cubicBezTo>
                  <a:lnTo>
                    <a:pt x="109" y="120"/>
                  </a:lnTo>
                  <a:lnTo>
                    <a:pt x="109" y="113"/>
                  </a:lnTo>
                  <a:lnTo>
                    <a:pt x="109" y="102"/>
                  </a:lnTo>
                  <a:lnTo>
                    <a:pt x="109" y="91"/>
                  </a:lnTo>
                  <a:cubicBezTo>
                    <a:pt x="109" y="89"/>
                    <a:pt x="110" y="86"/>
                    <a:pt x="113" y="85"/>
                  </a:cubicBezTo>
                  <a:cubicBezTo>
                    <a:pt x="115" y="83"/>
                    <a:pt x="118" y="83"/>
                    <a:pt x="120" y="84"/>
                  </a:cubicBezTo>
                  <a:lnTo>
                    <a:pt x="128" y="88"/>
                  </a:lnTo>
                  <a:lnTo>
                    <a:pt x="122" y="87"/>
                  </a:lnTo>
                  <a:lnTo>
                    <a:pt x="134" y="84"/>
                  </a:lnTo>
                  <a:lnTo>
                    <a:pt x="130" y="96"/>
                  </a:lnTo>
                  <a:lnTo>
                    <a:pt x="118" y="78"/>
                  </a:lnTo>
                  <a:lnTo>
                    <a:pt x="119" y="79"/>
                  </a:lnTo>
                  <a:lnTo>
                    <a:pt x="80" y="35"/>
                  </a:lnTo>
                  <a:lnTo>
                    <a:pt x="86" y="38"/>
                  </a:lnTo>
                  <a:lnTo>
                    <a:pt x="78" y="38"/>
                  </a:lnTo>
                  <a:lnTo>
                    <a:pt x="74" y="38"/>
                  </a:lnTo>
                  <a:cubicBezTo>
                    <a:pt x="72" y="38"/>
                    <a:pt x="70" y="37"/>
                    <a:pt x="69" y="36"/>
                  </a:cubicBezTo>
                  <a:lnTo>
                    <a:pt x="65" y="32"/>
                  </a:lnTo>
                  <a:cubicBezTo>
                    <a:pt x="63" y="31"/>
                    <a:pt x="63" y="29"/>
                    <a:pt x="63" y="26"/>
                  </a:cubicBezTo>
                  <a:lnTo>
                    <a:pt x="63" y="23"/>
                  </a:lnTo>
                  <a:lnTo>
                    <a:pt x="71" y="31"/>
                  </a:lnTo>
                  <a:lnTo>
                    <a:pt x="59" y="31"/>
                  </a:lnTo>
                  <a:lnTo>
                    <a:pt x="51" y="31"/>
                  </a:lnTo>
                  <a:lnTo>
                    <a:pt x="57" y="17"/>
                  </a:lnTo>
                  <a:lnTo>
                    <a:pt x="60" y="21"/>
                  </a:lnTo>
                  <a:cubicBezTo>
                    <a:pt x="63" y="23"/>
                    <a:pt x="64" y="27"/>
                    <a:pt x="62" y="30"/>
                  </a:cubicBezTo>
                  <a:cubicBezTo>
                    <a:pt x="60" y="34"/>
                    <a:pt x="56" y="35"/>
                    <a:pt x="53" y="34"/>
                  </a:cubicBezTo>
                  <a:lnTo>
                    <a:pt x="41" y="31"/>
                  </a:lnTo>
                  <a:lnTo>
                    <a:pt x="43" y="31"/>
                  </a:lnTo>
                  <a:lnTo>
                    <a:pt x="24" y="31"/>
                  </a:lnTo>
                  <a:cubicBezTo>
                    <a:pt x="21" y="31"/>
                    <a:pt x="18" y="29"/>
                    <a:pt x="17" y="27"/>
                  </a:cubicBezTo>
                  <a:lnTo>
                    <a:pt x="9" y="12"/>
                  </a:lnTo>
                  <a:close/>
                  <a:moveTo>
                    <a:pt x="31" y="19"/>
                  </a:moveTo>
                  <a:lnTo>
                    <a:pt x="24" y="15"/>
                  </a:lnTo>
                  <a:lnTo>
                    <a:pt x="43" y="15"/>
                  </a:lnTo>
                  <a:cubicBezTo>
                    <a:pt x="44" y="15"/>
                    <a:pt x="45" y="15"/>
                    <a:pt x="46" y="15"/>
                  </a:cubicBezTo>
                  <a:lnTo>
                    <a:pt x="57" y="19"/>
                  </a:lnTo>
                  <a:lnTo>
                    <a:pt x="50" y="32"/>
                  </a:lnTo>
                  <a:lnTo>
                    <a:pt x="46" y="29"/>
                  </a:lnTo>
                  <a:cubicBezTo>
                    <a:pt x="43" y="26"/>
                    <a:pt x="42" y="23"/>
                    <a:pt x="44" y="20"/>
                  </a:cubicBezTo>
                  <a:cubicBezTo>
                    <a:pt x="45" y="17"/>
                    <a:pt x="48" y="15"/>
                    <a:pt x="51" y="15"/>
                  </a:cubicBezTo>
                  <a:lnTo>
                    <a:pt x="59" y="15"/>
                  </a:lnTo>
                  <a:lnTo>
                    <a:pt x="71" y="15"/>
                  </a:lnTo>
                  <a:cubicBezTo>
                    <a:pt x="75" y="15"/>
                    <a:pt x="79" y="18"/>
                    <a:pt x="79" y="23"/>
                  </a:cubicBezTo>
                  <a:lnTo>
                    <a:pt x="79" y="26"/>
                  </a:lnTo>
                  <a:lnTo>
                    <a:pt x="76" y="21"/>
                  </a:lnTo>
                  <a:lnTo>
                    <a:pt x="80" y="24"/>
                  </a:lnTo>
                  <a:lnTo>
                    <a:pt x="74" y="22"/>
                  </a:lnTo>
                  <a:lnTo>
                    <a:pt x="78" y="22"/>
                  </a:lnTo>
                  <a:lnTo>
                    <a:pt x="86" y="22"/>
                  </a:lnTo>
                  <a:cubicBezTo>
                    <a:pt x="88" y="22"/>
                    <a:pt x="90" y="23"/>
                    <a:pt x="92" y="25"/>
                  </a:cubicBezTo>
                  <a:lnTo>
                    <a:pt x="131" y="68"/>
                  </a:lnTo>
                  <a:cubicBezTo>
                    <a:pt x="131" y="68"/>
                    <a:pt x="131" y="69"/>
                    <a:pt x="132" y="69"/>
                  </a:cubicBezTo>
                  <a:lnTo>
                    <a:pt x="143" y="87"/>
                  </a:lnTo>
                  <a:cubicBezTo>
                    <a:pt x="145" y="89"/>
                    <a:pt x="145" y="92"/>
                    <a:pt x="144" y="94"/>
                  </a:cubicBezTo>
                  <a:cubicBezTo>
                    <a:pt x="143" y="96"/>
                    <a:pt x="141" y="98"/>
                    <a:pt x="139" y="99"/>
                  </a:cubicBezTo>
                  <a:lnTo>
                    <a:pt x="127" y="103"/>
                  </a:lnTo>
                  <a:cubicBezTo>
                    <a:pt x="125" y="103"/>
                    <a:pt x="123" y="103"/>
                    <a:pt x="121" y="102"/>
                  </a:cubicBezTo>
                  <a:lnTo>
                    <a:pt x="114" y="99"/>
                  </a:lnTo>
                  <a:lnTo>
                    <a:pt x="125" y="91"/>
                  </a:lnTo>
                  <a:lnTo>
                    <a:pt x="125" y="102"/>
                  </a:lnTo>
                  <a:lnTo>
                    <a:pt x="125" y="113"/>
                  </a:lnTo>
                  <a:lnTo>
                    <a:pt x="125" y="120"/>
                  </a:lnTo>
                  <a:lnTo>
                    <a:pt x="125" y="124"/>
                  </a:lnTo>
                  <a:lnTo>
                    <a:pt x="123" y="118"/>
                  </a:lnTo>
                  <a:lnTo>
                    <a:pt x="126" y="121"/>
                  </a:lnTo>
                  <a:cubicBezTo>
                    <a:pt x="127" y="122"/>
                    <a:pt x="128" y="123"/>
                    <a:pt x="128" y="125"/>
                  </a:cubicBezTo>
                  <a:lnTo>
                    <a:pt x="132" y="135"/>
                  </a:lnTo>
                  <a:cubicBezTo>
                    <a:pt x="133" y="137"/>
                    <a:pt x="133" y="140"/>
                    <a:pt x="132" y="142"/>
                  </a:cubicBezTo>
                  <a:lnTo>
                    <a:pt x="124" y="156"/>
                  </a:lnTo>
                  <a:cubicBezTo>
                    <a:pt x="123" y="159"/>
                    <a:pt x="119" y="161"/>
                    <a:pt x="116" y="160"/>
                  </a:cubicBezTo>
                  <a:cubicBezTo>
                    <a:pt x="113" y="160"/>
                    <a:pt x="110" y="157"/>
                    <a:pt x="109" y="154"/>
                  </a:cubicBezTo>
                  <a:lnTo>
                    <a:pt x="105" y="136"/>
                  </a:lnTo>
                  <a:lnTo>
                    <a:pt x="113" y="142"/>
                  </a:lnTo>
                  <a:lnTo>
                    <a:pt x="102" y="142"/>
                  </a:lnTo>
                  <a:lnTo>
                    <a:pt x="110" y="134"/>
                  </a:lnTo>
                  <a:lnTo>
                    <a:pt x="110" y="145"/>
                  </a:lnTo>
                  <a:lnTo>
                    <a:pt x="110" y="149"/>
                  </a:lnTo>
                  <a:cubicBezTo>
                    <a:pt x="110" y="153"/>
                    <a:pt x="106" y="157"/>
                    <a:pt x="102" y="157"/>
                  </a:cubicBezTo>
                  <a:lnTo>
                    <a:pt x="94" y="157"/>
                  </a:lnTo>
                  <a:cubicBezTo>
                    <a:pt x="89" y="157"/>
                    <a:pt x="86" y="153"/>
                    <a:pt x="86" y="149"/>
                  </a:cubicBezTo>
                  <a:lnTo>
                    <a:pt x="86" y="138"/>
                  </a:lnTo>
                  <a:lnTo>
                    <a:pt x="86" y="127"/>
                  </a:lnTo>
                  <a:lnTo>
                    <a:pt x="86" y="113"/>
                  </a:lnTo>
                  <a:lnTo>
                    <a:pt x="88" y="119"/>
                  </a:lnTo>
                  <a:lnTo>
                    <a:pt x="66" y="98"/>
                  </a:lnTo>
                  <a:lnTo>
                    <a:pt x="42" y="80"/>
                  </a:lnTo>
                  <a:lnTo>
                    <a:pt x="53" y="79"/>
                  </a:lnTo>
                  <a:lnTo>
                    <a:pt x="49" y="83"/>
                  </a:lnTo>
                  <a:lnTo>
                    <a:pt x="51" y="77"/>
                  </a:lnTo>
                  <a:lnTo>
                    <a:pt x="51" y="88"/>
                  </a:lnTo>
                  <a:cubicBezTo>
                    <a:pt x="51" y="92"/>
                    <a:pt x="49" y="95"/>
                    <a:pt x="45" y="96"/>
                  </a:cubicBezTo>
                  <a:lnTo>
                    <a:pt x="25" y="99"/>
                  </a:lnTo>
                  <a:cubicBezTo>
                    <a:pt x="24" y="99"/>
                    <a:pt x="22" y="99"/>
                    <a:pt x="21" y="99"/>
                  </a:cubicBezTo>
                  <a:lnTo>
                    <a:pt x="13" y="95"/>
                  </a:lnTo>
                  <a:cubicBezTo>
                    <a:pt x="12" y="94"/>
                    <a:pt x="11" y="93"/>
                    <a:pt x="10" y="92"/>
                  </a:cubicBezTo>
                  <a:lnTo>
                    <a:pt x="2" y="82"/>
                  </a:lnTo>
                  <a:cubicBezTo>
                    <a:pt x="1" y="80"/>
                    <a:pt x="0" y="77"/>
                    <a:pt x="1" y="75"/>
                  </a:cubicBezTo>
                  <a:lnTo>
                    <a:pt x="8" y="43"/>
                  </a:lnTo>
                  <a:lnTo>
                    <a:pt x="8" y="44"/>
                  </a:lnTo>
                  <a:lnTo>
                    <a:pt x="8" y="26"/>
                  </a:lnTo>
                  <a:lnTo>
                    <a:pt x="9" y="30"/>
                  </a:lnTo>
                  <a:lnTo>
                    <a:pt x="1" y="12"/>
                  </a:lnTo>
                  <a:cubicBezTo>
                    <a:pt x="0" y="9"/>
                    <a:pt x="0" y="6"/>
                    <a:pt x="2" y="4"/>
                  </a:cubicBezTo>
                  <a:cubicBezTo>
                    <a:pt x="3" y="2"/>
                    <a:pt x="6" y="0"/>
                    <a:pt x="8" y="0"/>
                  </a:cubicBezTo>
                  <a:lnTo>
                    <a:pt x="16" y="0"/>
                  </a:lnTo>
                  <a:cubicBezTo>
                    <a:pt x="19" y="0"/>
                    <a:pt x="22" y="2"/>
                    <a:pt x="23" y="5"/>
                  </a:cubicBezTo>
                  <a:lnTo>
                    <a:pt x="31" y="19"/>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77" name="Freeform 53"/>
            <p:cNvSpPr>
              <a:spLocks/>
            </p:cNvSpPr>
            <p:nvPr/>
          </p:nvSpPr>
          <p:spPr bwMode="auto">
            <a:xfrm>
              <a:off x="1794" y="2375"/>
              <a:ext cx="211" cy="276"/>
            </a:xfrm>
            <a:custGeom>
              <a:avLst/>
              <a:gdLst/>
              <a:ahLst/>
              <a:cxnLst>
                <a:cxn ang="0">
                  <a:pos x="3" y="182"/>
                </a:cxn>
                <a:cxn ang="0">
                  <a:pos x="16" y="190"/>
                </a:cxn>
                <a:cxn ang="0">
                  <a:pos x="24" y="200"/>
                </a:cxn>
                <a:cxn ang="0">
                  <a:pos x="43" y="201"/>
                </a:cxn>
                <a:cxn ang="0">
                  <a:pos x="48" y="204"/>
                </a:cxn>
                <a:cxn ang="0">
                  <a:pos x="68" y="209"/>
                </a:cxn>
                <a:cxn ang="0">
                  <a:pos x="71" y="214"/>
                </a:cxn>
                <a:cxn ang="0">
                  <a:pos x="77" y="221"/>
                </a:cxn>
                <a:cxn ang="0">
                  <a:pos x="83" y="227"/>
                </a:cxn>
                <a:cxn ang="0">
                  <a:pos x="96" y="234"/>
                </a:cxn>
                <a:cxn ang="0">
                  <a:pos x="101" y="239"/>
                </a:cxn>
                <a:cxn ang="0">
                  <a:pos x="112" y="236"/>
                </a:cxn>
                <a:cxn ang="0">
                  <a:pos x="124" y="238"/>
                </a:cxn>
                <a:cxn ang="0">
                  <a:pos x="139" y="243"/>
                </a:cxn>
                <a:cxn ang="0">
                  <a:pos x="127" y="272"/>
                </a:cxn>
                <a:cxn ang="0">
                  <a:pos x="150" y="257"/>
                </a:cxn>
                <a:cxn ang="0">
                  <a:pos x="158" y="224"/>
                </a:cxn>
                <a:cxn ang="0">
                  <a:pos x="149" y="216"/>
                </a:cxn>
                <a:cxn ang="0">
                  <a:pos x="158" y="209"/>
                </a:cxn>
                <a:cxn ang="0">
                  <a:pos x="162" y="198"/>
                </a:cxn>
                <a:cxn ang="0">
                  <a:pos x="188" y="193"/>
                </a:cxn>
                <a:cxn ang="0">
                  <a:pos x="203" y="186"/>
                </a:cxn>
                <a:cxn ang="0">
                  <a:pos x="211" y="183"/>
                </a:cxn>
                <a:cxn ang="0">
                  <a:pos x="205" y="172"/>
                </a:cxn>
                <a:cxn ang="0">
                  <a:pos x="200" y="172"/>
                </a:cxn>
                <a:cxn ang="0">
                  <a:pos x="205" y="164"/>
                </a:cxn>
                <a:cxn ang="0">
                  <a:pos x="205" y="148"/>
                </a:cxn>
                <a:cxn ang="0">
                  <a:pos x="187" y="134"/>
                </a:cxn>
                <a:cxn ang="0">
                  <a:pos x="178" y="127"/>
                </a:cxn>
                <a:cxn ang="0">
                  <a:pos x="178" y="119"/>
                </a:cxn>
                <a:cxn ang="0">
                  <a:pos x="178" y="108"/>
                </a:cxn>
                <a:cxn ang="0">
                  <a:pos x="150" y="97"/>
                </a:cxn>
                <a:cxn ang="0">
                  <a:pos x="139" y="93"/>
                </a:cxn>
                <a:cxn ang="0">
                  <a:pos x="114" y="90"/>
                </a:cxn>
                <a:cxn ang="0">
                  <a:pos x="107" y="78"/>
                </a:cxn>
                <a:cxn ang="0">
                  <a:pos x="107" y="70"/>
                </a:cxn>
                <a:cxn ang="0">
                  <a:pos x="94" y="58"/>
                </a:cxn>
                <a:cxn ang="0">
                  <a:pos x="92" y="53"/>
                </a:cxn>
                <a:cxn ang="0">
                  <a:pos x="94" y="44"/>
                </a:cxn>
                <a:cxn ang="0">
                  <a:pos x="96" y="35"/>
                </a:cxn>
                <a:cxn ang="0">
                  <a:pos x="109" y="15"/>
                </a:cxn>
                <a:cxn ang="0">
                  <a:pos x="124" y="0"/>
                </a:cxn>
                <a:cxn ang="0">
                  <a:pos x="105" y="13"/>
                </a:cxn>
                <a:cxn ang="0">
                  <a:pos x="86" y="17"/>
                </a:cxn>
                <a:cxn ang="0">
                  <a:pos x="79" y="21"/>
                </a:cxn>
                <a:cxn ang="0">
                  <a:pos x="77" y="23"/>
                </a:cxn>
                <a:cxn ang="0">
                  <a:pos x="58" y="41"/>
                </a:cxn>
                <a:cxn ang="0">
                  <a:pos x="51" y="48"/>
                </a:cxn>
                <a:cxn ang="0">
                  <a:pos x="43" y="67"/>
                </a:cxn>
                <a:cxn ang="0">
                  <a:pos x="33" y="69"/>
                </a:cxn>
                <a:cxn ang="0">
                  <a:pos x="33" y="78"/>
                </a:cxn>
                <a:cxn ang="0">
                  <a:pos x="30" y="94"/>
                </a:cxn>
                <a:cxn ang="0">
                  <a:pos x="28" y="120"/>
                </a:cxn>
                <a:cxn ang="0">
                  <a:pos x="28" y="149"/>
                </a:cxn>
                <a:cxn ang="0">
                  <a:pos x="8" y="161"/>
                </a:cxn>
                <a:cxn ang="0">
                  <a:pos x="5" y="170"/>
                </a:cxn>
                <a:cxn ang="0">
                  <a:pos x="5" y="172"/>
                </a:cxn>
              </a:cxnLst>
              <a:rect l="0" t="0" r="r" b="b"/>
              <a:pathLst>
                <a:path w="211" h="276">
                  <a:moveTo>
                    <a:pt x="2" y="179"/>
                  </a:moveTo>
                  <a:lnTo>
                    <a:pt x="2" y="179"/>
                  </a:lnTo>
                  <a:lnTo>
                    <a:pt x="3" y="182"/>
                  </a:lnTo>
                  <a:lnTo>
                    <a:pt x="6" y="186"/>
                  </a:lnTo>
                  <a:lnTo>
                    <a:pt x="13" y="188"/>
                  </a:lnTo>
                  <a:lnTo>
                    <a:pt x="16" y="190"/>
                  </a:lnTo>
                  <a:lnTo>
                    <a:pt x="18" y="191"/>
                  </a:lnTo>
                  <a:lnTo>
                    <a:pt x="20" y="194"/>
                  </a:lnTo>
                  <a:lnTo>
                    <a:pt x="24" y="200"/>
                  </a:lnTo>
                  <a:lnTo>
                    <a:pt x="26" y="201"/>
                  </a:lnTo>
                  <a:lnTo>
                    <a:pt x="41" y="202"/>
                  </a:lnTo>
                  <a:lnTo>
                    <a:pt x="43" y="201"/>
                  </a:lnTo>
                  <a:lnTo>
                    <a:pt x="44" y="201"/>
                  </a:lnTo>
                  <a:lnTo>
                    <a:pt x="44" y="202"/>
                  </a:lnTo>
                  <a:lnTo>
                    <a:pt x="48" y="204"/>
                  </a:lnTo>
                  <a:lnTo>
                    <a:pt x="52" y="205"/>
                  </a:lnTo>
                  <a:lnTo>
                    <a:pt x="59" y="209"/>
                  </a:lnTo>
                  <a:lnTo>
                    <a:pt x="68" y="209"/>
                  </a:lnTo>
                  <a:lnTo>
                    <a:pt x="68" y="212"/>
                  </a:lnTo>
                  <a:lnTo>
                    <a:pt x="69" y="213"/>
                  </a:lnTo>
                  <a:lnTo>
                    <a:pt x="71" y="214"/>
                  </a:lnTo>
                  <a:lnTo>
                    <a:pt x="73" y="216"/>
                  </a:lnTo>
                  <a:lnTo>
                    <a:pt x="77" y="217"/>
                  </a:lnTo>
                  <a:lnTo>
                    <a:pt x="77" y="221"/>
                  </a:lnTo>
                  <a:lnTo>
                    <a:pt x="79" y="223"/>
                  </a:lnTo>
                  <a:lnTo>
                    <a:pt x="79" y="224"/>
                  </a:lnTo>
                  <a:lnTo>
                    <a:pt x="83" y="227"/>
                  </a:lnTo>
                  <a:lnTo>
                    <a:pt x="86" y="228"/>
                  </a:lnTo>
                  <a:lnTo>
                    <a:pt x="96" y="228"/>
                  </a:lnTo>
                  <a:lnTo>
                    <a:pt x="96" y="234"/>
                  </a:lnTo>
                  <a:lnTo>
                    <a:pt x="97" y="236"/>
                  </a:lnTo>
                  <a:lnTo>
                    <a:pt x="99" y="238"/>
                  </a:lnTo>
                  <a:lnTo>
                    <a:pt x="101" y="239"/>
                  </a:lnTo>
                  <a:lnTo>
                    <a:pt x="107" y="239"/>
                  </a:lnTo>
                  <a:lnTo>
                    <a:pt x="111" y="242"/>
                  </a:lnTo>
                  <a:lnTo>
                    <a:pt x="112" y="236"/>
                  </a:lnTo>
                  <a:lnTo>
                    <a:pt x="115" y="236"/>
                  </a:lnTo>
                  <a:lnTo>
                    <a:pt x="122" y="238"/>
                  </a:lnTo>
                  <a:lnTo>
                    <a:pt x="124" y="238"/>
                  </a:lnTo>
                  <a:lnTo>
                    <a:pt x="129" y="242"/>
                  </a:lnTo>
                  <a:lnTo>
                    <a:pt x="137" y="242"/>
                  </a:lnTo>
                  <a:lnTo>
                    <a:pt x="139" y="243"/>
                  </a:lnTo>
                  <a:lnTo>
                    <a:pt x="142" y="244"/>
                  </a:lnTo>
                  <a:lnTo>
                    <a:pt x="145" y="246"/>
                  </a:lnTo>
                  <a:lnTo>
                    <a:pt x="127" y="272"/>
                  </a:lnTo>
                  <a:lnTo>
                    <a:pt x="135" y="272"/>
                  </a:lnTo>
                  <a:lnTo>
                    <a:pt x="140" y="276"/>
                  </a:lnTo>
                  <a:lnTo>
                    <a:pt x="150" y="257"/>
                  </a:lnTo>
                  <a:lnTo>
                    <a:pt x="160" y="236"/>
                  </a:lnTo>
                  <a:lnTo>
                    <a:pt x="160" y="231"/>
                  </a:lnTo>
                  <a:lnTo>
                    <a:pt x="158" y="224"/>
                  </a:lnTo>
                  <a:lnTo>
                    <a:pt x="152" y="223"/>
                  </a:lnTo>
                  <a:lnTo>
                    <a:pt x="149" y="221"/>
                  </a:lnTo>
                  <a:lnTo>
                    <a:pt x="149" y="216"/>
                  </a:lnTo>
                  <a:lnTo>
                    <a:pt x="162" y="214"/>
                  </a:lnTo>
                  <a:lnTo>
                    <a:pt x="160" y="210"/>
                  </a:lnTo>
                  <a:lnTo>
                    <a:pt x="158" y="209"/>
                  </a:lnTo>
                  <a:lnTo>
                    <a:pt x="152" y="209"/>
                  </a:lnTo>
                  <a:lnTo>
                    <a:pt x="150" y="200"/>
                  </a:lnTo>
                  <a:lnTo>
                    <a:pt x="162" y="198"/>
                  </a:lnTo>
                  <a:lnTo>
                    <a:pt x="181" y="194"/>
                  </a:lnTo>
                  <a:lnTo>
                    <a:pt x="181" y="190"/>
                  </a:lnTo>
                  <a:lnTo>
                    <a:pt x="188" y="193"/>
                  </a:lnTo>
                  <a:lnTo>
                    <a:pt x="193" y="191"/>
                  </a:lnTo>
                  <a:lnTo>
                    <a:pt x="195" y="183"/>
                  </a:lnTo>
                  <a:lnTo>
                    <a:pt x="203" y="186"/>
                  </a:lnTo>
                  <a:lnTo>
                    <a:pt x="203" y="191"/>
                  </a:lnTo>
                  <a:lnTo>
                    <a:pt x="208" y="193"/>
                  </a:lnTo>
                  <a:lnTo>
                    <a:pt x="211" y="183"/>
                  </a:lnTo>
                  <a:lnTo>
                    <a:pt x="206" y="178"/>
                  </a:lnTo>
                  <a:lnTo>
                    <a:pt x="205" y="175"/>
                  </a:lnTo>
                  <a:lnTo>
                    <a:pt x="205" y="172"/>
                  </a:lnTo>
                  <a:lnTo>
                    <a:pt x="203" y="175"/>
                  </a:lnTo>
                  <a:lnTo>
                    <a:pt x="200" y="175"/>
                  </a:lnTo>
                  <a:lnTo>
                    <a:pt x="200" y="172"/>
                  </a:lnTo>
                  <a:lnTo>
                    <a:pt x="200" y="168"/>
                  </a:lnTo>
                  <a:lnTo>
                    <a:pt x="203" y="167"/>
                  </a:lnTo>
                  <a:lnTo>
                    <a:pt x="205" y="164"/>
                  </a:lnTo>
                  <a:lnTo>
                    <a:pt x="206" y="161"/>
                  </a:lnTo>
                  <a:lnTo>
                    <a:pt x="211" y="150"/>
                  </a:lnTo>
                  <a:lnTo>
                    <a:pt x="205" y="148"/>
                  </a:lnTo>
                  <a:lnTo>
                    <a:pt x="195" y="144"/>
                  </a:lnTo>
                  <a:lnTo>
                    <a:pt x="190" y="138"/>
                  </a:lnTo>
                  <a:lnTo>
                    <a:pt x="187" y="134"/>
                  </a:lnTo>
                  <a:lnTo>
                    <a:pt x="185" y="133"/>
                  </a:lnTo>
                  <a:lnTo>
                    <a:pt x="181" y="131"/>
                  </a:lnTo>
                  <a:lnTo>
                    <a:pt x="178" y="127"/>
                  </a:lnTo>
                  <a:lnTo>
                    <a:pt x="177" y="124"/>
                  </a:lnTo>
                  <a:lnTo>
                    <a:pt x="177" y="120"/>
                  </a:lnTo>
                  <a:lnTo>
                    <a:pt x="178" y="119"/>
                  </a:lnTo>
                  <a:lnTo>
                    <a:pt x="180" y="116"/>
                  </a:lnTo>
                  <a:lnTo>
                    <a:pt x="181" y="108"/>
                  </a:lnTo>
                  <a:lnTo>
                    <a:pt x="178" y="108"/>
                  </a:lnTo>
                  <a:lnTo>
                    <a:pt x="171" y="106"/>
                  </a:lnTo>
                  <a:lnTo>
                    <a:pt x="158" y="108"/>
                  </a:lnTo>
                  <a:lnTo>
                    <a:pt x="150" y="97"/>
                  </a:lnTo>
                  <a:lnTo>
                    <a:pt x="149" y="93"/>
                  </a:lnTo>
                  <a:lnTo>
                    <a:pt x="147" y="93"/>
                  </a:lnTo>
                  <a:lnTo>
                    <a:pt x="139" y="93"/>
                  </a:lnTo>
                  <a:lnTo>
                    <a:pt x="132" y="93"/>
                  </a:lnTo>
                  <a:lnTo>
                    <a:pt x="125" y="93"/>
                  </a:lnTo>
                  <a:lnTo>
                    <a:pt x="114" y="90"/>
                  </a:lnTo>
                  <a:lnTo>
                    <a:pt x="114" y="89"/>
                  </a:lnTo>
                  <a:lnTo>
                    <a:pt x="111" y="82"/>
                  </a:lnTo>
                  <a:lnTo>
                    <a:pt x="107" y="78"/>
                  </a:lnTo>
                  <a:lnTo>
                    <a:pt x="105" y="73"/>
                  </a:lnTo>
                  <a:lnTo>
                    <a:pt x="105" y="71"/>
                  </a:lnTo>
                  <a:lnTo>
                    <a:pt x="107" y="70"/>
                  </a:lnTo>
                  <a:lnTo>
                    <a:pt x="109" y="70"/>
                  </a:lnTo>
                  <a:lnTo>
                    <a:pt x="101" y="56"/>
                  </a:lnTo>
                  <a:lnTo>
                    <a:pt x="94" y="58"/>
                  </a:lnTo>
                  <a:lnTo>
                    <a:pt x="92" y="58"/>
                  </a:lnTo>
                  <a:lnTo>
                    <a:pt x="91" y="56"/>
                  </a:lnTo>
                  <a:lnTo>
                    <a:pt x="92" y="53"/>
                  </a:lnTo>
                  <a:lnTo>
                    <a:pt x="94" y="48"/>
                  </a:lnTo>
                  <a:lnTo>
                    <a:pt x="94" y="45"/>
                  </a:lnTo>
                  <a:lnTo>
                    <a:pt x="94" y="44"/>
                  </a:lnTo>
                  <a:lnTo>
                    <a:pt x="94" y="41"/>
                  </a:lnTo>
                  <a:lnTo>
                    <a:pt x="96" y="37"/>
                  </a:lnTo>
                  <a:lnTo>
                    <a:pt x="96" y="35"/>
                  </a:lnTo>
                  <a:lnTo>
                    <a:pt x="94" y="32"/>
                  </a:lnTo>
                  <a:lnTo>
                    <a:pt x="101" y="28"/>
                  </a:lnTo>
                  <a:lnTo>
                    <a:pt x="109" y="15"/>
                  </a:lnTo>
                  <a:lnTo>
                    <a:pt x="119" y="9"/>
                  </a:lnTo>
                  <a:lnTo>
                    <a:pt x="125" y="3"/>
                  </a:lnTo>
                  <a:lnTo>
                    <a:pt x="124" y="0"/>
                  </a:lnTo>
                  <a:lnTo>
                    <a:pt x="114" y="2"/>
                  </a:lnTo>
                  <a:lnTo>
                    <a:pt x="114" y="6"/>
                  </a:lnTo>
                  <a:lnTo>
                    <a:pt x="105" y="13"/>
                  </a:lnTo>
                  <a:lnTo>
                    <a:pt x="94" y="19"/>
                  </a:lnTo>
                  <a:lnTo>
                    <a:pt x="87" y="17"/>
                  </a:lnTo>
                  <a:lnTo>
                    <a:pt x="86" y="17"/>
                  </a:lnTo>
                  <a:lnTo>
                    <a:pt x="81" y="17"/>
                  </a:lnTo>
                  <a:lnTo>
                    <a:pt x="79" y="19"/>
                  </a:lnTo>
                  <a:lnTo>
                    <a:pt x="79" y="21"/>
                  </a:lnTo>
                  <a:lnTo>
                    <a:pt x="79" y="25"/>
                  </a:lnTo>
                  <a:lnTo>
                    <a:pt x="77" y="25"/>
                  </a:lnTo>
                  <a:lnTo>
                    <a:pt x="77" y="23"/>
                  </a:lnTo>
                  <a:lnTo>
                    <a:pt x="66" y="23"/>
                  </a:lnTo>
                  <a:lnTo>
                    <a:pt x="64" y="41"/>
                  </a:lnTo>
                  <a:lnTo>
                    <a:pt x="58" y="41"/>
                  </a:lnTo>
                  <a:lnTo>
                    <a:pt x="58" y="45"/>
                  </a:lnTo>
                  <a:lnTo>
                    <a:pt x="58" y="48"/>
                  </a:lnTo>
                  <a:lnTo>
                    <a:pt x="51" y="48"/>
                  </a:lnTo>
                  <a:lnTo>
                    <a:pt x="43" y="59"/>
                  </a:lnTo>
                  <a:lnTo>
                    <a:pt x="43" y="65"/>
                  </a:lnTo>
                  <a:lnTo>
                    <a:pt x="43" y="67"/>
                  </a:lnTo>
                  <a:lnTo>
                    <a:pt x="33" y="62"/>
                  </a:lnTo>
                  <a:lnTo>
                    <a:pt x="31" y="67"/>
                  </a:lnTo>
                  <a:lnTo>
                    <a:pt x="33" y="69"/>
                  </a:lnTo>
                  <a:lnTo>
                    <a:pt x="34" y="70"/>
                  </a:lnTo>
                  <a:lnTo>
                    <a:pt x="34" y="73"/>
                  </a:lnTo>
                  <a:lnTo>
                    <a:pt x="33" y="78"/>
                  </a:lnTo>
                  <a:lnTo>
                    <a:pt x="31" y="81"/>
                  </a:lnTo>
                  <a:lnTo>
                    <a:pt x="30" y="84"/>
                  </a:lnTo>
                  <a:lnTo>
                    <a:pt x="30" y="94"/>
                  </a:lnTo>
                  <a:lnTo>
                    <a:pt x="31" y="102"/>
                  </a:lnTo>
                  <a:lnTo>
                    <a:pt x="33" y="103"/>
                  </a:lnTo>
                  <a:lnTo>
                    <a:pt x="28" y="120"/>
                  </a:lnTo>
                  <a:lnTo>
                    <a:pt x="21" y="138"/>
                  </a:lnTo>
                  <a:lnTo>
                    <a:pt x="33" y="144"/>
                  </a:lnTo>
                  <a:lnTo>
                    <a:pt x="28" y="149"/>
                  </a:lnTo>
                  <a:lnTo>
                    <a:pt x="21" y="153"/>
                  </a:lnTo>
                  <a:lnTo>
                    <a:pt x="6" y="160"/>
                  </a:lnTo>
                  <a:lnTo>
                    <a:pt x="8" y="161"/>
                  </a:lnTo>
                  <a:lnTo>
                    <a:pt x="8" y="164"/>
                  </a:lnTo>
                  <a:lnTo>
                    <a:pt x="6" y="167"/>
                  </a:lnTo>
                  <a:lnTo>
                    <a:pt x="5" y="170"/>
                  </a:lnTo>
                  <a:lnTo>
                    <a:pt x="6" y="171"/>
                  </a:lnTo>
                  <a:lnTo>
                    <a:pt x="8" y="172"/>
                  </a:lnTo>
                  <a:lnTo>
                    <a:pt x="5" y="172"/>
                  </a:lnTo>
                  <a:lnTo>
                    <a:pt x="0" y="172"/>
                  </a:lnTo>
                  <a:lnTo>
                    <a:pt x="2" y="179"/>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78" name="Freeform 54"/>
            <p:cNvSpPr>
              <a:spLocks noEditPoints="1"/>
            </p:cNvSpPr>
            <p:nvPr/>
          </p:nvSpPr>
          <p:spPr bwMode="auto">
            <a:xfrm>
              <a:off x="1790" y="2372"/>
              <a:ext cx="219" cy="282"/>
            </a:xfrm>
            <a:custGeom>
              <a:avLst/>
              <a:gdLst/>
              <a:ahLst/>
              <a:cxnLst>
                <a:cxn ang="0">
                  <a:pos x="65" y="488"/>
                </a:cxn>
                <a:cxn ang="0">
                  <a:pos x="128" y="509"/>
                </a:cxn>
                <a:cxn ang="0">
                  <a:pos x="183" y="530"/>
                </a:cxn>
                <a:cxn ang="0">
                  <a:pos x="214" y="567"/>
                </a:cxn>
                <a:cxn ang="0">
                  <a:pos x="257" y="592"/>
                </a:cxn>
                <a:cxn ang="0">
                  <a:pos x="299" y="590"/>
                </a:cxn>
                <a:cxn ang="0">
                  <a:pos x="366" y="611"/>
                </a:cxn>
                <a:cxn ang="0">
                  <a:pos x="401" y="594"/>
                </a:cxn>
                <a:cxn ang="0">
                  <a:pos x="379" y="539"/>
                </a:cxn>
                <a:cxn ang="0">
                  <a:pos x="383" y="498"/>
                </a:cxn>
                <a:cxn ang="0">
                  <a:pos x="487" y="463"/>
                </a:cxn>
                <a:cxn ang="0">
                  <a:pos x="518" y="457"/>
                </a:cxn>
                <a:cxn ang="0">
                  <a:pos x="500" y="427"/>
                </a:cxn>
                <a:cxn ang="0">
                  <a:pos x="477" y="358"/>
                </a:cxn>
                <a:cxn ang="0">
                  <a:pos x="445" y="302"/>
                </a:cxn>
                <a:cxn ang="0">
                  <a:pos x="406" y="285"/>
                </a:cxn>
                <a:cxn ang="0">
                  <a:pos x="291" y="241"/>
                </a:cxn>
                <a:cxn ang="0">
                  <a:pos x="267" y="179"/>
                </a:cxn>
                <a:cxn ang="0">
                  <a:pos x="230" y="154"/>
                </a:cxn>
                <a:cxn ang="0">
                  <a:pos x="240" y="100"/>
                </a:cxn>
                <a:cxn ang="0">
                  <a:pos x="315" y="19"/>
                </a:cxn>
                <a:cxn ang="0">
                  <a:pos x="224" y="57"/>
                </a:cxn>
                <a:cxn ang="0">
                  <a:pos x="194" y="70"/>
                </a:cxn>
                <a:cxn ang="0">
                  <a:pos x="153" y="136"/>
                </a:cxn>
                <a:cxn ang="0">
                  <a:pos x="95" y="178"/>
                </a:cxn>
                <a:cxn ang="0">
                  <a:pos x="91" y="216"/>
                </a:cxn>
                <a:cxn ang="0">
                  <a:pos x="99" y="365"/>
                </a:cxn>
                <a:cxn ang="0">
                  <a:pos x="32" y="428"/>
                </a:cxn>
                <a:cxn ang="0">
                  <a:pos x="1" y="440"/>
                </a:cxn>
                <a:cxn ang="0">
                  <a:pos x="21" y="417"/>
                </a:cxn>
                <a:cxn ang="0">
                  <a:pos x="59" y="360"/>
                </a:cxn>
                <a:cxn ang="0">
                  <a:pos x="80" y="205"/>
                </a:cxn>
                <a:cxn ang="0">
                  <a:pos x="88" y="154"/>
                </a:cxn>
                <a:cxn ang="0">
                  <a:pos x="145" y="121"/>
                </a:cxn>
                <a:cxn ang="0">
                  <a:pos x="206" y="62"/>
                </a:cxn>
                <a:cxn ang="0">
                  <a:pos x="240" y="49"/>
                </a:cxn>
                <a:cxn ang="0">
                  <a:pos x="310" y="35"/>
                </a:cxn>
                <a:cxn ang="0">
                  <a:pos x="251" y="114"/>
                </a:cxn>
                <a:cxn ang="0">
                  <a:pos x="239" y="144"/>
                </a:cxn>
                <a:cxn ang="0">
                  <a:pos x="280" y="186"/>
                </a:cxn>
                <a:cxn ang="0">
                  <a:pos x="324" y="232"/>
                </a:cxn>
                <a:cxn ang="0">
                  <a:pos x="436" y="263"/>
                </a:cxn>
                <a:cxn ang="0">
                  <a:pos x="455" y="314"/>
                </a:cxn>
                <a:cxn ang="0">
                  <a:pos x="489" y="347"/>
                </a:cxn>
                <a:cxn ang="0">
                  <a:pos x="511" y="435"/>
                </a:cxn>
                <a:cxn ang="0">
                  <a:pos x="527" y="440"/>
                </a:cxn>
                <a:cxn ang="0">
                  <a:pos x="493" y="472"/>
                </a:cxn>
                <a:cxn ang="0">
                  <a:pos x="385" y="514"/>
                </a:cxn>
                <a:cxn ang="0">
                  <a:pos x="381" y="555"/>
                </a:cxn>
                <a:cxn ang="0">
                  <a:pos x="416" y="601"/>
                </a:cxn>
                <a:cxn ang="0">
                  <a:pos x="368" y="629"/>
                </a:cxn>
                <a:cxn ang="0">
                  <a:pos x="312" y="609"/>
                </a:cxn>
                <a:cxn ang="0">
                  <a:pos x="255" y="611"/>
                </a:cxn>
                <a:cxn ang="0">
                  <a:pos x="210" y="580"/>
                </a:cxn>
                <a:cxn ang="0">
                  <a:pos x="181" y="549"/>
                </a:cxn>
                <a:cxn ang="0">
                  <a:pos x="117" y="520"/>
                </a:cxn>
                <a:cxn ang="0">
                  <a:pos x="64" y="511"/>
                </a:cxn>
                <a:cxn ang="0">
                  <a:pos x="6" y="459"/>
                </a:cxn>
              </a:cxnLst>
              <a:rect l="0" t="0" r="r" b="b"/>
              <a:pathLst>
                <a:path w="545" h="705">
                  <a:moveTo>
                    <a:pt x="20" y="453"/>
                  </a:moveTo>
                  <a:lnTo>
                    <a:pt x="19" y="450"/>
                  </a:lnTo>
                  <a:lnTo>
                    <a:pt x="24" y="457"/>
                  </a:lnTo>
                  <a:lnTo>
                    <a:pt x="31" y="467"/>
                  </a:lnTo>
                  <a:lnTo>
                    <a:pt x="28" y="464"/>
                  </a:lnTo>
                  <a:lnTo>
                    <a:pt x="45" y="471"/>
                  </a:lnTo>
                  <a:lnTo>
                    <a:pt x="53" y="474"/>
                  </a:lnTo>
                  <a:cubicBezTo>
                    <a:pt x="54" y="475"/>
                    <a:pt x="54" y="475"/>
                    <a:pt x="55" y="476"/>
                  </a:cubicBezTo>
                  <a:lnTo>
                    <a:pt x="59" y="479"/>
                  </a:lnTo>
                  <a:cubicBezTo>
                    <a:pt x="60" y="480"/>
                    <a:pt x="60" y="480"/>
                    <a:pt x="61" y="481"/>
                  </a:cubicBezTo>
                  <a:lnTo>
                    <a:pt x="65" y="488"/>
                  </a:lnTo>
                  <a:lnTo>
                    <a:pt x="64" y="487"/>
                  </a:lnTo>
                  <a:lnTo>
                    <a:pt x="76" y="500"/>
                  </a:lnTo>
                  <a:lnTo>
                    <a:pt x="75" y="500"/>
                  </a:lnTo>
                  <a:lnTo>
                    <a:pt x="80" y="503"/>
                  </a:lnTo>
                  <a:lnTo>
                    <a:pt x="75" y="501"/>
                  </a:lnTo>
                  <a:lnTo>
                    <a:pt x="112" y="505"/>
                  </a:lnTo>
                  <a:lnTo>
                    <a:pt x="106" y="506"/>
                  </a:lnTo>
                  <a:lnTo>
                    <a:pt x="111" y="503"/>
                  </a:lnTo>
                  <a:cubicBezTo>
                    <a:pt x="112" y="502"/>
                    <a:pt x="114" y="501"/>
                    <a:pt x="116" y="501"/>
                  </a:cubicBezTo>
                  <a:lnTo>
                    <a:pt x="120" y="501"/>
                  </a:lnTo>
                  <a:cubicBezTo>
                    <a:pt x="124" y="501"/>
                    <a:pt x="128" y="505"/>
                    <a:pt x="128" y="509"/>
                  </a:cubicBezTo>
                  <a:lnTo>
                    <a:pt x="128" y="513"/>
                  </a:lnTo>
                  <a:lnTo>
                    <a:pt x="123" y="505"/>
                  </a:lnTo>
                  <a:lnTo>
                    <a:pt x="131" y="509"/>
                  </a:lnTo>
                  <a:lnTo>
                    <a:pt x="143" y="512"/>
                  </a:lnTo>
                  <a:cubicBezTo>
                    <a:pt x="143" y="512"/>
                    <a:pt x="144" y="512"/>
                    <a:pt x="145" y="513"/>
                  </a:cubicBezTo>
                  <a:lnTo>
                    <a:pt x="161" y="523"/>
                  </a:lnTo>
                  <a:lnTo>
                    <a:pt x="157" y="522"/>
                  </a:lnTo>
                  <a:lnTo>
                    <a:pt x="178" y="522"/>
                  </a:lnTo>
                  <a:cubicBezTo>
                    <a:pt x="182" y="522"/>
                    <a:pt x="186" y="525"/>
                    <a:pt x="186" y="530"/>
                  </a:cubicBezTo>
                  <a:lnTo>
                    <a:pt x="186" y="536"/>
                  </a:lnTo>
                  <a:lnTo>
                    <a:pt x="183" y="530"/>
                  </a:lnTo>
                  <a:lnTo>
                    <a:pt x="187" y="534"/>
                  </a:lnTo>
                  <a:lnTo>
                    <a:pt x="191" y="537"/>
                  </a:lnTo>
                  <a:lnTo>
                    <a:pt x="195" y="540"/>
                  </a:lnTo>
                  <a:lnTo>
                    <a:pt x="192" y="539"/>
                  </a:lnTo>
                  <a:lnTo>
                    <a:pt x="204" y="542"/>
                  </a:lnTo>
                  <a:cubicBezTo>
                    <a:pt x="208" y="543"/>
                    <a:pt x="210" y="546"/>
                    <a:pt x="210" y="550"/>
                  </a:cubicBezTo>
                  <a:lnTo>
                    <a:pt x="210" y="560"/>
                  </a:lnTo>
                  <a:lnTo>
                    <a:pt x="207" y="554"/>
                  </a:lnTo>
                  <a:lnTo>
                    <a:pt x="212" y="557"/>
                  </a:lnTo>
                  <a:cubicBezTo>
                    <a:pt x="213" y="559"/>
                    <a:pt x="214" y="561"/>
                    <a:pt x="214" y="564"/>
                  </a:cubicBezTo>
                  <a:lnTo>
                    <a:pt x="214" y="567"/>
                  </a:lnTo>
                  <a:lnTo>
                    <a:pt x="212" y="561"/>
                  </a:lnTo>
                  <a:lnTo>
                    <a:pt x="220" y="568"/>
                  </a:lnTo>
                  <a:lnTo>
                    <a:pt x="218" y="566"/>
                  </a:lnTo>
                  <a:lnTo>
                    <a:pt x="226" y="570"/>
                  </a:lnTo>
                  <a:lnTo>
                    <a:pt x="223" y="569"/>
                  </a:lnTo>
                  <a:lnTo>
                    <a:pt x="248" y="569"/>
                  </a:lnTo>
                  <a:cubicBezTo>
                    <a:pt x="252" y="569"/>
                    <a:pt x="256" y="573"/>
                    <a:pt x="256" y="577"/>
                  </a:cubicBezTo>
                  <a:lnTo>
                    <a:pt x="256" y="591"/>
                  </a:lnTo>
                  <a:lnTo>
                    <a:pt x="255" y="587"/>
                  </a:lnTo>
                  <a:lnTo>
                    <a:pt x="259" y="594"/>
                  </a:lnTo>
                  <a:lnTo>
                    <a:pt x="257" y="592"/>
                  </a:lnTo>
                  <a:lnTo>
                    <a:pt x="261" y="595"/>
                  </a:lnTo>
                  <a:lnTo>
                    <a:pt x="265" y="598"/>
                  </a:lnTo>
                  <a:lnTo>
                    <a:pt x="260" y="596"/>
                  </a:lnTo>
                  <a:lnTo>
                    <a:pt x="277" y="596"/>
                  </a:lnTo>
                  <a:cubicBezTo>
                    <a:pt x="278" y="596"/>
                    <a:pt x="280" y="597"/>
                    <a:pt x="282" y="598"/>
                  </a:cubicBezTo>
                  <a:lnTo>
                    <a:pt x="290" y="605"/>
                  </a:lnTo>
                  <a:lnTo>
                    <a:pt x="277" y="609"/>
                  </a:lnTo>
                  <a:lnTo>
                    <a:pt x="281" y="595"/>
                  </a:lnTo>
                  <a:cubicBezTo>
                    <a:pt x="282" y="592"/>
                    <a:pt x="285" y="590"/>
                    <a:pt x="289" y="590"/>
                  </a:cubicBezTo>
                  <a:lnTo>
                    <a:pt x="297" y="590"/>
                  </a:lnTo>
                  <a:cubicBezTo>
                    <a:pt x="298" y="590"/>
                    <a:pt x="298" y="590"/>
                    <a:pt x="299" y="590"/>
                  </a:cubicBezTo>
                  <a:lnTo>
                    <a:pt x="315" y="593"/>
                  </a:lnTo>
                  <a:lnTo>
                    <a:pt x="314" y="593"/>
                  </a:lnTo>
                  <a:lnTo>
                    <a:pt x="318" y="593"/>
                  </a:lnTo>
                  <a:cubicBezTo>
                    <a:pt x="320" y="593"/>
                    <a:pt x="322" y="594"/>
                    <a:pt x="323" y="595"/>
                  </a:cubicBezTo>
                  <a:lnTo>
                    <a:pt x="335" y="605"/>
                  </a:lnTo>
                  <a:lnTo>
                    <a:pt x="330" y="603"/>
                  </a:lnTo>
                  <a:lnTo>
                    <a:pt x="351" y="603"/>
                  </a:lnTo>
                  <a:cubicBezTo>
                    <a:pt x="353" y="603"/>
                    <a:pt x="355" y="604"/>
                    <a:pt x="356" y="605"/>
                  </a:cubicBezTo>
                  <a:lnTo>
                    <a:pt x="360" y="609"/>
                  </a:lnTo>
                  <a:lnTo>
                    <a:pt x="358" y="607"/>
                  </a:lnTo>
                  <a:lnTo>
                    <a:pt x="366" y="611"/>
                  </a:lnTo>
                  <a:lnTo>
                    <a:pt x="375" y="614"/>
                  </a:lnTo>
                  <a:cubicBezTo>
                    <a:pt x="377" y="615"/>
                    <a:pt x="378" y="617"/>
                    <a:pt x="379" y="619"/>
                  </a:cubicBezTo>
                  <a:cubicBezTo>
                    <a:pt x="380" y="622"/>
                    <a:pt x="379" y="624"/>
                    <a:pt x="378" y="626"/>
                  </a:cubicBezTo>
                  <a:lnTo>
                    <a:pt x="333" y="691"/>
                  </a:lnTo>
                  <a:lnTo>
                    <a:pt x="326" y="678"/>
                  </a:lnTo>
                  <a:lnTo>
                    <a:pt x="347" y="678"/>
                  </a:lnTo>
                  <a:cubicBezTo>
                    <a:pt x="349" y="678"/>
                    <a:pt x="350" y="679"/>
                    <a:pt x="352" y="680"/>
                  </a:cubicBezTo>
                  <a:lnTo>
                    <a:pt x="364" y="690"/>
                  </a:lnTo>
                  <a:lnTo>
                    <a:pt x="352" y="693"/>
                  </a:lnTo>
                  <a:lnTo>
                    <a:pt x="377" y="645"/>
                  </a:lnTo>
                  <a:lnTo>
                    <a:pt x="401" y="594"/>
                  </a:lnTo>
                  <a:lnTo>
                    <a:pt x="401" y="598"/>
                  </a:lnTo>
                  <a:lnTo>
                    <a:pt x="401" y="584"/>
                  </a:lnTo>
                  <a:lnTo>
                    <a:pt x="401" y="586"/>
                  </a:lnTo>
                  <a:lnTo>
                    <a:pt x="397" y="569"/>
                  </a:lnTo>
                  <a:lnTo>
                    <a:pt x="403" y="575"/>
                  </a:lnTo>
                  <a:lnTo>
                    <a:pt x="386" y="571"/>
                  </a:lnTo>
                  <a:cubicBezTo>
                    <a:pt x="386" y="571"/>
                    <a:pt x="385" y="571"/>
                    <a:pt x="385" y="571"/>
                  </a:cubicBezTo>
                  <a:lnTo>
                    <a:pt x="377" y="568"/>
                  </a:lnTo>
                  <a:cubicBezTo>
                    <a:pt x="374" y="566"/>
                    <a:pt x="372" y="563"/>
                    <a:pt x="372" y="560"/>
                  </a:cubicBezTo>
                  <a:lnTo>
                    <a:pt x="372" y="547"/>
                  </a:lnTo>
                  <a:cubicBezTo>
                    <a:pt x="372" y="543"/>
                    <a:pt x="375" y="539"/>
                    <a:pt x="379" y="539"/>
                  </a:cubicBezTo>
                  <a:lnTo>
                    <a:pt x="412" y="535"/>
                  </a:lnTo>
                  <a:lnTo>
                    <a:pt x="405" y="546"/>
                  </a:lnTo>
                  <a:lnTo>
                    <a:pt x="401" y="536"/>
                  </a:lnTo>
                  <a:lnTo>
                    <a:pt x="403" y="539"/>
                  </a:lnTo>
                  <a:lnTo>
                    <a:pt x="399" y="536"/>
                  </a:lnTo>
                  <a:lnTo>
                    <a:pt x="404" y="538"/>
                  </a:lnTo>
                  <a:lnTo>
                    <a:pt x="388" y="538"/>
                  </a:lnTo>
                  <a:cubicBezTo>
                    <a:pt x="384" y="538"/>
                    <a:pt x="381" y="535"/>
                    <a:pt x="380" y="531"/>
                  </a:cubicBezTo>
                  <a:lnTo>
                    <a:pt x="376" y="507"/>
                  </a:lnTo>
                  <a:cubicBezTo>
                    <a:pt x="376" y="505"/>
                    <a:pt x="376" y="503"/>
                    <a:pt x="377" y="501"/>
                  </a:cubicBezTo>
                  <a:cubicBezTo>
                    <a:pt x="379" y="499"/>
                    <a:pt x="381" y="498"/>
                    <a:pt x="383" y="498"/>
                  </a:cubicBezTo>
                  <a:lnTo>
                    <a:pt x="412" y="494"/>
                  </a:lnTo>
                  <a:lnTo>
                    <a:pt x="461" y="484"/>
                  </a:lnTo>
                  <a:lnTo>
                    <a:pt x="454" y="492"/>
                  </a:lnTo>
                  <a:lnTo>
                    <a:pt x="454" y="482"/>
                  </a:lnTo>
                  <a:cubicBezTo>
                    <a:pt x="454" y="479"/>
                    <a:pt x="456" y="477"/>
                    <a:pt x="458" y="475"/>
                  </a:cubicBezTo>
                  <a:cubicBezTo>
                    <a:pt x="460" y="474"/>
                    <a:pt x="463" y="473"/>
                    <a:pt x="465" y="474"/>
                  </a:cubicBezTo>
                  <a:lnTo>
                    <a:pt x="482" y="481"/>
                  </a:lnTo>
                  <a:lnTo>
                    <a:pt x="477" y="481"/>
                  </a:lnTo>
                  <a:lnTo>
                    <a:pt x="489" y="478"/>
                  </a:lnTo>
                  <a:lnTo>
                    <a:pt x="483" y="484"/>
                  </a:lnTo>
                  <a:lnTo>
                    <a:pt x="487" y="463"/>
                  </a:lnTo>
                  <a:cubicBezTo>
                    <a:pt x="488" y="461"/>
                    <a:pt x="489" y="459"/>
                    <a:pt x="491" y="458"/>
                  </a:cubicBezTo>
                  <a:cubicBezTo>
                    <a:pt x="493" y="457"/>
                    <a:pt x="496" y="457"/>
                    <a:pt x="498" y="457"/>
                  </a:cubicBezTo>
                  <a:lnTo>
                    <a:pt x="518" y="464"/>
                  </a:lnTo>
                  <a:cubicBezTo>
                    <a:pt x="522" y="465"/>
                    <a:pt x="524" y="468"/>
                    <a:pt x="524" y="472"/>
                  </a:cubicBezTo>
                  <a:lnTo>
                    <a:pt x="524" y="485"/>
                  </a:lnTo>
                  <a:lnTo>
                    <a:pt x="518" y="478"/>
                  </a:lnTo>
                  <a:lnTo>
                    <a:pt x="530" y="481"/>
                  </a:lnTo>
                  <a:lnTo>
                    <a:pt x="521" y="486"/>
                  </a:lnTo>
                  <a:lnTo>
                    <a:pt x="529" y="462"/>
                  </a:lnTo>
                  <a:lnTo>
                    <a:pt x="531" y="470"/>
                  </a:lnTo>
                  <a:lnTo>
                    <a:pt x="518" y="457"/>
                  </a:lnTo>
                  <a:cubicBezTo>
                    <a:pt x="518" y="456"/>
                    <a:pt x="518" y="456"/>
                    <a:pt x="517" y="455"/>
                  </a:cubicBezTo>
                  <a:lnTo>
                    <a:pt x="513" y="449"/>
                  </a:lnTo>
                  <a:cubicBezTo>
                    <a:pt x="512" y="447"/>
                    <a:pt x="512" y="446"/>
                    <a:pt x="512" y="444"/>
                  </a:cubicBezTo>
                  <a:lnTo>
                    <a:pt x="512" y="438"/>
                  </a:lnTo>
                  <a:lnTo>
                    <a:pt x="527" y="442"/>
                  </a:lnTo>
                  <a:lnTo>
                    <a:pt x="523" y="449"/>
                  </a:lnTo>
                  <a:cubicBezTo>
                    <a:pt x="521" y="451"/>
                    <a:pt x="519" y="452"/>
                    <a:pt x="516" y="452"/>
                  </a:cubicBezTo>
                  <a:lnTo>
                    <a:pt x="508" y="452"/>
                  </a:lnTo>
                  <a:cubicBezTo>
                    <a:pt x="503" y="452"/>
                    <a:pt x="500" y="449"/>
                    <a:pt x="500" y="444"/>
                  </a:cubicBezTo>
                  <a:lnTo>
                    <a:pt x="500" y="438"/>
                  </a:lnTo>
                  <a:lnTo>
                    <a:pt x="500" y="427"/>
                  </a:lnTo>
                  <a:cubicBezTo>
                    <a:pt x="500" y="424"/>
                    <a:pt x="502" y="421"/>
                    <a:pt x="505" y="420"/>
                  </a:cubicBezTo>
                  <a:lnTo>
                    <a:pt x="513" y="417"/>
                  </a:lnTo>
                  <a:lnTo>
                    <a:pt x="509" y="420"/>
                  </a:lnTo>
                  <a:lnTo>
                    <a:pt x="513" y="413"/>
                  </a:lnTo>
                  <a:lnTo>
                    <a:pt x="517" y="406"/>
                  </a:lnTo>
                  <a:lnTo>
                    <a:pt x="529" y="380"/>
                  </a:lnTo>
                  <a:lnTo>
                    <a:pt x="533" y="391"/>
                  </a:lnTo>
                  <a:lnTo>
                    <a:pt x="517" y="384"/>
                  </a:lnTo>
                  <a:lnTo>
                    <a:pt x="492" y="373"/>
                  </a:lnTo>
                  <a:cubicBezTo>
                    <a:pt x="491" y="373"/>
                    <a:pt x="490" y="372"/>
                    <a:pt x="489" y="371"/>
                  </a:cubicBezTo>
                  <a:lnTo>
                    <a:pt x="477" y="358"/>
                  </a:lnTo>
                  <a:lnTo>
                    <a:pt x="468" y="347"/>
                  </a:lnTo>
                  <a:lnTo>
                    <a:pt x="469" y="348"/>
                  </a:lnTo>
                  <a:lnTo>
                    <a:pt x="465" y="345"/>
                  </a:lnTo>
                  <a:lnTo>
                    <a:pt x="467" y="346"/>
                  </a:lnTo>
                  <a:lnTo>
                    <a:pt x="459" y="343"/>
                  </a:lnTo>
                  <a:cubicBezTo>
                    <a:pt x="458" y="342"/>
                    <a:pt x="457" y="342"/>
                    <a:pt x="456" y="340"/>
                  </a:cubicBezTo>
                  <a:lnTo>
                    <a:pt x="448" y="330"/>
                  </a:lnTo>
                  <a:lnTo>
                    <a:pt x="443" y="323"/>
                  </a:lnTo>
                  <a:cubicBezTo>
                    <a:pt x="442" y="321"/>
                    <a:pt x="442" y="320"/>
                    <a:pt x="442" y="318"/>
                  </a:cubicBezTo>
                  <a:lnTo>
                    <a:pt x="442" y="308"/>
                  </a:lnTo>
                  <a:cubicBezTo>
                    <a:pt x="442" y="306"/>
                    <a:pt x="443" y="304"/>
                    <a:pt x="445" y="302"/>
                  </a:cubicBezTo>
                  <a:lnTo>
                    <a:pt x="449" y="299"/>
                  </a:lnTo>
                  <a:lnTo>
                    <a:pt x="447" y="301"/>
                  </a:lnTo>
                  <a:lnTo>
                    <a:pt x="451" y="294"/>
                  </a:lnTo>
                  <a:lnTo>
                    <a:pt x="450" y="296"/>
                  </a:lnTo>
                  <a:lnTo>
                    <a:pt x="454" y="276"/>
                  </a:lnTo>
                  <a:lnTo>
                    <a:pt x="462" y="286"/>
                  </a:lnTo>
                  <a:lnTo>
                    <a:pt x="454" y="286"/>
                  </a:lnTo>
                  <a:cubicBezTo>
                    <a:pt x="453" y="286"/>
                    <a:pt x="452" y="285"/>
                    <a:pt x="451" y="285"/>
                  </a:cubicBezTo>
                  <a:lnTo>
                    <a:pt x="434" y="278"/>
                  </a:lnTo>
                  <a:lnTo>
                    <a:pt x="439" y="279"/>
                  </a:lnTo>
                  <a:lnTo>
                    <a:pt x="406" y="285"/>
                  </a:lnTo>
                  <a:cubicBezTo>
                    <a:pt x="403" y="286"/>
                    <a:pt x="400" y="285"/>
                    <a:pt x="398" y="282"/>
                  </a:cubicBezTo>
                  <a:lnTo>
                    <a:pt x="377" y="255"/>
                  </a:lnTo>
                  <a:cubicBezTo>
                    <a:pt x="377" y="255"/>
                    <a:pt x="377" y="254"/>
                    <a:pt x="376" y="253"/>
                  </a:cubicBezTo>
                  <a:lnTo>
                    <a:pt x="372" y="243"/>
                  </a:lnTo>
                  <a:lnTo>
                    <a:pt x="380" y="248"/>
                  </a:lnTo>
                  <a:lnTo>
                    <a:pt x="376" y="248"/>
                  </a:lnTo>
                  <a:lnTo>
                    <a:pt x="355" y="248"/>
                  </a:lnTo>
                  <a:lnTo>
                    <a:pt x="338" y="248"/>
                  </a:lnTo>
                  <a:lnTo>
                    <a:pt x="322" y="248"/>
                  </a:lnTo>
                  <a:cubicBezTo>
                    <a:pt x="321" y="248"/>
                    <a:pt x="321" y="248"/>
                    <a:pt x="320" y="248"/>
                  </a:cubicBezTo>
                  <a:lnTo>
                    <a:pt x="291" y="241"/>
                  </a:lnTo>
                  <a:cubicBezTo>
                    <a:pt x="288" y="240"/>
                    <a:pt x="285" y="237"/>
                    <a:pt x="285" y="233"/>
                  </a:cubicBezTo>
                  <a:lnTo>
                    <a:pt x="285" y="230"/>
                  </a:lnTo>
                  <a:lnTo>
                    <a:pt x="286" y="233"/>
                  </a:lnTo>
                  <a:lnTo>
                    <a:pt x="278" y="216"/>
                  </a:lnTo>
                  <a:lnTo>
                    <a:pt x="279" y="218"/>
                  </a:lnTo>
                  <a:lnTo>
                    <a:pt x="270" y="208"/>
                  </a:lnTo>
                  <a:cubicBezTo>
                    <a:pt x="270" y="207"/>
                    <a:pt x="269" y="206"/>
                    <a:pt x="269" y="205"/>
                  </a:cubicBezTo>
                  <a:lnTo>
                    <a:pt x="265" y="191"/>
                  </a:lnTo>
                  <a:cubicBezTo>
                    <a:pt x="265" y="191"/>
                    <a:pt x="264" y="190"/>
                    <a:pt x="264" y="189"/>
                  </a:cubicBezTo>
                  <a:lnTo>
                    <a:pt x="264" y="186"/>
                  </a:lnTo>
                  <a:cubicBezTo>
                    <a:pt x="264" y="183"/>
                    <a:pt x="266" y="181"/>
                    <a:pt x="267" y="179"/>
                  </a:cubicBezTo>
                  <a:lnTo>
                    <a:pt x="271" y="176"/>
                  </a:lnTo>
                  <a:cubicBezTo>
                    <a:pt x="273" y="175"/>
                    <a:pt x="275" y="174"/>
                    <a:pt x="277" y="174"/>
                  </a:cubicBezTo>
                  <a:lnTo>
                    <a:pt x="281" y="174"/>
                  </a:lnTo>
                  <a:lnTo>
                    <a:pt x="274" y="186"/>
                  </a:lnTo>
                  <a:lnTo>
                    <a:pt x="253" y="152"/>
                  </a:lnTo>
                  <a:lnTo>
                    <a:pt x="262" y="156"/>
                  </a:lnTo>
                  <a:lnTo>
                    <a:pt x="245" y="159"/>
                  </a:lnTo>
                  <a:cubicBezTo>
                    <a:pt x="245" y="159"/>
                    <a:pt x="244" y="160"/>
                    <a:pt x="244" y="160"/>
                  </a:cubicBezTo>
                  <a:lnTo>
                    <a:pt x="239" y="160"/>
                  </a:lnTo>
                  <a:cubicBezTo>
                    <a:pt x="238" y="160"/>
                    <a:pt x="236" y="159"/>
                    <a:pt x="234" y="158"/>
                  </a:cubicBezTo>
                  <a:lnTo>
                    <a:pt x="230" y="154"/>
                  </a:lnTo>
                  <a:cubicBezTo>
                    <a:pt x="227" y="152"/>
                    <a:pt x="226" y="147"/>
                    <a:pt x="228" y="144"/>
                  </a:cubicBezTo>
                  <a:lnTo>
                    <a:pt x="233" y="137"/>
                  </a:lnTo>
                  <a:lnTo>
                    <a:pt x="232" y="139"/>
                  </a:lnTo>
                  <a:lnTo>
                    <a:pt x="236" y="125"/>
                  </a:lnTo>
                  <a:lnTo>
                    <a:pt x="236" y="128"/>
                  </a:lnTo>
                  <a:lnTo>
                    <a:pt x="236" y="121"/>
                  </a:lnTo>
                  <a:lnTo>
                    <a:pt x="236" y="117"/>
                  </a:lnTo>
                  <a:lnTo>
                    <a:pt x="236" y="111"/>
                  </a:lnTo>
                  <a:cubicBezTo>
                    <a:pt x="236" y="110"/>
                    <a:pt x="236" y="109"/>
                    <a:pt x="236" y="108"/>
                  </a:cubicBezTo>
                  <a:lnTo>
                    <a:pt x="240" y="97"/>
                  </a:lnTo>
                  <a:lnTo>
                    <a:pt x="240" y="100"/>
                  </a:lnTo>
                  <a:lnTo>
                    <a:pt x="240" y="94"/>
                  </a:lnTo>
                  <a:lnTo>
                    <a:pt x="241" y="98"/>
                  </a:lnTo>
                  <a:lnTo>
                    <a:pt x="237" y="91"/>
                  </a:lnTo>
                  <a:cubicBezTo>
                    <a:pt x="234" y="87"/>
                    <a:pt x="236" y="82"/>
                    <a:pt x="239" y="80"/>
                  </a:cubicBezTo>
                  <a:lnTo>
                    <a:pt x="256" y="70"/>
                  </a:lnTo>
                  <a:lnTo>
                    <a:pt x="253" y="72"/>
                  </a:lnTo>
                  <a:lnTo>
                    <a:pt x="274" y="41"/>
                  </a:lnTo>
                  <a:cubicBezTo>
                    <a:pt x="275" y="41"/>
                    <a:pt x="275" y="40"/>
                    <a:pt x="276" y="39"/>
                  </a:cubicBezTo>
                  <a:lnTo>
                    <a:pt x="301" y="22"/>
                  </a:lnTo>
                  <a:lnTo>
                    <a:pt x="317" y="9"/>
                  </a:lnTo>
                  <a:lnTo>
                    <a:pt x="315" y="19"/>
                  </a:lnTo>
                  <a:lnTo>
                    <a:pt x="311" y="13"/>
                  </a:lnTo>
                  <a:lnTo>
                    <a:pt x="319" y="16"/>
                  </a:lnTo>
                  <a:lnTo>
                    <a:pt x="294" y="20"/>
                  </a:lnTo>
                  <a:lnTo>
                    <a:pt x="301" y="12"/>
                  </a:lnTo>
                  <a:lnTo>
                    <a:pt x="301" y="22"/>
                  </a:lnTo>
                  <a:cubicBezTo>
                    <a:pt x="301" y="24"/>
                    <a:pt x="300" y="27"/>
                    <a:pt x="298" y="28"/>
                  </a:cubicBezTo>
                  <a:lnTo>
                    <a:pt x="278" y="45"/>
                  </a:lnTo>
                  <a:cubicBezTo>
                    <a:pt x="277" y="46"/>
                    <a:pt x="277" y="46"/>
                    <a:pt x="277" y="46"/>
                  </a:cubicBezTo>
                  <a:lnTo>
                    <a:pt x="248" y="63"/>
                  </a:lnTo>
                  <a:cubicBezTo>
                    <a:pt x="245" y="64"/>
                    <a:pt x="243" y="65"/>
                    <a:pt x="241" y="64"/>
                  </a:cubicBezTo>
                  <a:lnTo>
                    <a:pt x="224" y="57"/>
                  </a:lnTo>
                  <a:lnTo>
                    <a:pt x="227" y="57"/>
                  </a:lnTo>
                  <a:lnTo>
                    <a:pt x="223" y="57"/>
                  </a:lnTo>
                  <a:lnTo>
                    <a:pt x="211" y="57"/>
                  </a:lnTo>
                  <a:lnTo>
                    <a:pt x="217" y="53"/>
                  </a:lnTo>
                  <a:lnTo>
                    <a:pt x="213" y="60"/>
                  </a:lnTo>
                  <a:lnTo>
                    <a:pt x="214" y="56"/>
                  </a:lnTo>
                  <a:lnTo>
                    <a:pt x="214" y="60"/>
                  </a:lnTo>
                  <a:lnTo>
                    <a:pt x="214" y="70"/>
                  </a:lnTo>
                  <a:cubicBezTo>
                    <a:pt x="214" y="74"/>
                    <a:pt x="211" y="78"/>
                    <a:pt x="206" y="78"/>
                  </a:cubicBezTo>
                  <a:lnTo>
                    <a:pt x="202" y="78"/>
                  </a:lnTo>
                  <a:cubicBezTo>
                    <a:pt x="198" y="78"/>
                    <a:pt x="194" y="74"/>
                    <a:pt x="194" y="70"/>
                  </a:cubicBezTo>
                  <a:lnTo>
                    <a:pt x="194" y="66"/>
                  </a:lnTo>
                  <a:lnTo>
                    <a:pt x="202" y="74"/>
                  </a:lnTo>
                  <a:lnTo>
                    <a:pt x="173" y="74"/>
                  </a:lnTo>
                  <a:lnTo>
                    <a:pt x="181" y="67"/>
                  </a:lnTo>
                  <a:lnTo>
                    <a:pt x="177" y="111"/>
                  </a:lnTo>
                  <a:cubicBezTo>
                    <a:pt x="177" y="116"/>
                    <a:pt x="173" y="119"/>
                    <a:pt x="169" y="119"/>
                  </a:cubicBezTo>
                  <a:lnTo>
                    <a:pt x="153" y="119"/>
                  </a:lnTo>
                  <a:lnTo>
                    <a:pt x="161" y="111"/>
                  </a:lnTo>
                  <a:lnTo>
                    <a:pt x="161" y="121"/>
                  </a:lnTo>
                  <a:lnTo>
                    <a:pt x="161" y="128"/>
                  </a:lnTo>
                  <a:cubicBezTo>
                    <a:pt x="161" y="132"/>
                    <a:pt x="157" y="136"/>
                    <a:pt x="153" y="136"/>
                  </a:cubicBezTo>
                  <a:lnTo>
                    <a:pt x="136" y="136"/>
                  </a:lnTo>
                  <a:lnTo>
                    <a:pt x="143" y="133"/>
                  </a:lnTo>
                  <a:lnTo>
                    <a:pt x="122" y="160"/>
                  </a:lnTo>
                  <a:lnTo>
                    <a:pt x="124" y="155"/>
                  </a:lnTo>
                  <a:lnTo>
                    <a:pt x="124" y="169"/>
                  </a:lnTo>
                  <a:lnTo>
                    <a:pt x="124" y="175"/>
                  </a:lnTo>
                  <a:cubicBezTo>
                    <a:pt x="124" y="178"/>
                    <a:pt x="122" y="181"/>
                    <a:pt x="120" y="182"/>
                  </a:cubicBezTo>
                  <a:cubicBezTo>
                    <a:pt x="117" y="184"/>
                    <a:pt x="114" y="184"/>
                    <a:pt x="112" y="182"/>
                  </a:cubicBezTo>
                  <a:lnTo>
                    <a:pt x="87" y="169"/>
                  </a:lnTo>
                  <a:lnTo>
                    <a:pt x="99" y="164"/>
                  </a:lnTo>
                  <a:lnTo>
                    <a:pt x="95" y="178"/>
                  </a:lnTo>
                  <a:lnTo>
                    <a:pt x="92" y="169"/>
                  </a:lnTo>
                  <a:lnTo>
                    <a:pt x="96" y="173"/>
                  </a:lnTo>
                  <a:lnTo>
                    <a:pt x="100" y="176"/>
                  </a:lnTo>
                  <a:cubicBezTo>
                    <a:pt x="102" y="178"/>
                    <a:pt x="103" y="180"/>
                    <a:pt x="103" y="182"/>
                  </a:cubicBezTo>
                  <a:lnTo>
                    <a:pt x="103" y="189"/>
                  </a:lnTo>
                  <a:cubicBezTo>
                    <a:pt x="103" y="190"/>
                    <a:pt x="103" y="191"/>
                    <a:pt x="103" y="191"/>
                  </a:cubicBezTo>
                  <a:lnTo>
                    <a:pt x="99" y="205"/>
                  </a:lnTo>
                  <a:cubicBezTo>
                    <a:pt x="98" y="206"/>
                    <a:pt x="98" y="206"/>
                    <a:pt x="98" y="207"/>
                  </a:cubicBezTo>
                  <a:lnTo>
                    <a:pt x="94" y="214"/>
                  </a:lnTo>
                  <a:lnTo>
                    <a:pt x="90" y="220"/>
                  </a:lnTo>
                  <a:lnTo>
                    <a:pt x="91" y="216"/>
                  </a:lnTo>
                  <a:lnTo>
                    <a:pt x="91" y="243"/>
                  </a:lnTo>
                  <a:lnTo>
                    <a:pt x="91" y="242"/>
                  </a:lnTo>
                  <a:lnTo>
                    <a:pt x="95" y="259"/>
                  </a:lnTo>
                  <a:lnTo>
                    <a:pt x="92" y="254"/>
                  </a:lnTo>
                  <a:lnTo>
                    <a:pt x="96" y="258"/>
                  </a:lnTo>
                  <a:cubicBezTo>
                    <a:pt x="99" y="260"/>
                    <a:pt x="100" y="263"/>
                    <a:pt x="99" y="266"/>
                  </a:cubicBezTo>
                  <a:lnTo>
                    <a:pt x="86" y="310"/>
                  </a:lnTo>
                  <a:lnTo>
                    <a:pt x="70" y="355"/>
                  </a:lnTo>
                  <a:lnTo>
                    <a:pt x="66" y="345"/>
                  </a:lnTo>
                  <a:lnTo>
                    <a:pt x="94" y="359"/>
                  </a:lnTo>
                  <a:cubicBezTo>
                    <a:pt x="97" y="360"/>
                    <a:pt x="98" y="362"/>
                    <a:pt x="99" y="365"/>
                  </a:cubicBezTo>
                  <a:cubicBezTo>
                    <a:pt x="99" y="367"/>
                    <a:pt x="99" y="370"/>
                    <a:pt x="97" y="371"/>
                  </a:cubicBezTo>
                  <a:lnTo>
                    <a:pt x="85" y="385"/>
                  </a:lnTo>
                  <a:cubicBezTo>
                    <a:pt x="84" y="386"/>
                    <a:pt x="83" y="386"/>
                    <a:pt x="83" y="387"/>
                  </a:cubicBezTo>
                  <a:lnTo>
                    <a:pt x="66" y="397"/>
                  </a:lnTo>
                  <a:lnTo>
                    <a:pt x="28" y="414"/>
                  </a:lnTo>
                  <a:lnTo>
                    <a:pt x="30" y="401"/>
                  </a:lnTo>
                  <a:lnTo>
                    <a:pt x="34" y="404"/>
                  </a:lnTo>
                  <a:cubicBezTo>
                    <a:pt x="36" y="406"/>
                    <a:pt x="37" y="408"/>
                    <a:pt x="37" y="410"/>
                  </a:cubicBezTo>
                  <a:lnTo>
                    <a:pt x="37" y="417"/>
                  </a:lnTo>
                  <a:cubicBezTo>
                    <a:pt x="37" y="419"/>
                    <a:pt x="37" y="420"/>
                    <a:pt x="36" y="421"/>
                  </a:cubicBezTo>
                  <a:lnTo>
                    <a:pt x="32" y="428"/>
                  </a:lnTo>
                  <a:lnTo>
                    <a:pt x="28" y="435"/>
                  </a:lnTo>
                  <a:lnTo>
                    <a:pt x="26" y="425"/>
                  </a:lnTo>
                  <a:lnTo>
                    <a:pt x="30" y="428"/>
                  </a:lnTo>
                  <a:lnTo>
                    <a:pt x="34" y="431"/>
                  </a:lnTo>
                  <a:cubicBezTo>
                    <a:pt x="37" y="434"/>
                    <a:pt x="38" y="437"/>
                    <a:pt x="37" y="440"/>
                  </a:cubicBezTo>
                  <a:cubicBezTo>
                    <a:pt x="35" y="444"/>
                    <a:pt x="32" y="446"/>
                    <a:pt x="29" y="446"/>
                  </a:cubicBezTo>
                  <a:lnTo>
                    <a:pt x="21" y="446"/>
                  </a:lnTo>
                  <a:lnTo>
                    <a:pt x="8" y="446"/>
                  </a:lnTo>
                  <a:lnTo>
                    <a:pt x="16" y="436"/>
                  </a:lnTo>
                  <a:lnTo>
                    <a:pt x="20" y="453"/>
                  </a:lnTo>
                  <a:close/>
                  <a:moveTo>
                    <a:pt x="1" y="440"/>
                  </a:moveTo>
                  <a:cubicBezTo>
                    <a:pt x="0" y="437"/>
                    <a:pt x="1" y="435"/>
                    <a:pt x="2" y="433"/>
                  </a:cubicBezTo>
                  <a:cubicBezTo>
                    <a:pt x="4" y="431"/>
                    <a:pt x="6" y="430"/>
                    <a:pt x="8" y="430"/>
                  </a:cubicBezTo>
                  <a:lnTo>
                    <a:pt x="21" y="430"/>
                  </a:lnTo>
                  <a:lnTo>
                    <a:pt x="29" y="430"/>
                  </a:lnTo>
                  <a:lnTo>
                    <a:pt x="24" y="444"/>
                  </a:lnTo>
                  <a:lnTo>
                    <a:pt x="20" y="440"/>
                  </a:lnTo>
                  <a:lnTo>
                    <a:pt x="16" y="437"/>
                  </a:lnTo>
                  <a:cubicBezTo>
                    <a:pt x="13" y="434"/>
                    <a:pt x="12" y="430"/>
                    <a:pt x="14" y="427"/>
                  </a:cubicBezTo>
                  <a:lnTo>
                    <a:pt x="18" y="420"/>
                  </a:lnTo>
                  <a:lnTo>
                    <a:pt x="22" y="413"/>
                  </a:lnTo>
                  <a:lnTo>
                    <a:pt x="21" y="417"/>
                  </a:lnTo>
                  <a:lnTo>
                    <a:pt x="21" y="410"/>
                  </a:lnTo>
                  <a:lnTo>
                    <a:pt x="24" y="417"/>
                  </a:lnTo>
                  <a:lnTo>
                    <a:pt x="20" y="413"/>
                  </a:lnTo>
                  <a:cubicBezTo>
                    <a:pt x="18" y="411"/>
                    <a:pt x="17" y="409"/>
                    <a:pt x="17" y="406"/>
                  </a:cubicBezTo>
                  <a:cubicBezTo>
                    <a:pt x="17" y="403"/>
                    <a:pt x="19" y="401"/>
                    <a:pt x="22" y="400"/>
                  </a:cubicBezTo>
                  <a:lnTo>
                    <a:pt x="58" y="383"/>
                  </a:lnTo>
                  <a:lnTo>
                    <a:pt x="74" y="373"/>
                  </a:lnTo>
                  <a:lnTo>
                    <a:pt x="73" y="374"/>
                  </a:lnTo>
                  <a:lnTo>
                    <a:pt x="85" y="361"/>
                  </a:lnTo>
                  <a:lnTo>
                    <a:pt x="88" y="373"/>
                  </a:lnTo>
                  <a:lnTo>
                    <a:pt x="59" y="360"/>
                  </a:lnTo>
                  <a:cubicBezTo>
                    <a:pt x="55" y="358"/>
                    <a:pt x="53" y="354"/>
                    <a:pt x="55" y="350"/>
                  </a:cubicBezTo>
                  <a:lnTo>
                    <a:pt x="71" y="306"/>
                  </a:lnTo>
                  <a:lnTo>
                    <a:pt x="83" y="262"/>
                  </a:lnTo>
                  <a:lnTo>
                    <a:pt x="86" y="270"/>
                  </a:lnTo>
                  <a:lnTo>
                    <a:pt x="82" y="267"/>
                  </a:lnTo>
                  <a:cubicBezTo>
                    <a:pt x="80" y="266"/>
                    <a:pt x="79" y="264"/>
                    <a:pt x="79" y="262"/>
                  </a:cubicBezTo>
                  <a:lnTo>
                    <a:pt x="75" y="245"/>
                  </a:lnTo>
                  <a:cubicBezTo>
                    <a:pt x="75" y="245"/>
                    <a:pt x="75" y="244"/>
                    <a:pt x="75" y="243"/>
                  </a:cubicBezTo>
                  <a:lnTo>
                    <a:pt x="75" y="216"/>
                  </a:lnTo>
                  <a:cubicBezTo>
                    <a:pt x="75" y="215"/>
                    <a:pt x="75" y="213"/>
                    <a:pt x="76" y="212"/>
                  </a:cubicBezTo>
                  <a:lnTo>
                    <a:pt x="80" y="205"/>
                  </a:lnTo>
                  <a:lnTo>
                    <a:pt x="84" y="198"/>
                  </a:lnTo>
                  <a:lnTo>
                    <a:pt x="83" y="200"/>
                  </a:lnTo>
                  <a:lnTo>
                    <a:pt x="87" y="187"/>
                  </a:lnTo>
                  <a:lnTo>
                    <a:pt x="87" y="189"/>
                  </a:lnTo>
                  <a:lnTo>
                    <a:pt x="87" y="182"/>
                  </a:lnTo>
                  <a:lnTo>
                    <a:pt x="90" y="188"/>
                  </a:lnTo>
                  <a:lnTo>
                    <a:pt x="86" y="185"/>
                  </a:lnTo>
                  <a:lnTo>
                    <a:pt x="82" y="182"/>
                  </a:lnTo>
                  <a:cubicBezTo>
                    <a:pt x="79" y="179"/>
                    <a:pt x="78" y="176"/>
                    <a:pt x="79" y="173"/>
                  </a:cubicBezTo>
                  <a:lnTo>
                    <a:pt x="83" y="159"/>
                  </a:lnTo>
                  <a:cubicBezTo>
                    <a:pt x="84" y="157"/>
                    <a:pt x="86" y="155"/>
                    <a:pt x="88" y="154"/>
                  </a:cubicBezTo>
                  <a:cubicBezTo>
                    <a:pt x="90" y="153"/>
                    <a:pt x="93" y="154"/>
                    <a:pt x="95" y="155"/>
                  </a:cubicBezTo>
                  <a:lnTo>
                    <a:pt x="120" y="168"/>
                  </a:lnTo>
                  <a:lnTo>
                    <a:pt x="108" y="175"/>
                  </a:lnTo>
                  <a:lnTo>
                    <a:pt x="108" y="169"/>
                  </a:lnTo>
                  <a:lnTo>
                    <a:pt x="108" y="155"/>
                  </a:lnTo>
                  <a:cubicBezTo>
                    <a:pt x="108" y="153"/>
                    <a:pt x="108" y="151"/>
                    <a:pt x="109" y="150"/>
                  </a:cubicBezTo>
                  <a:lnTo>
                    <a:pt x="130" y="123"/>
                  </a:lnTo>
                  <a:cubicBezTo>
                    <a:pt x="131" y="121"/>
                    <a:pt x="134" y="120"/>
                    <a:pt x="136" y="120"/>
                  </a:cubicBezTo>
                  <a:lnTo>
                    <a:pt x="153" y="120"/>
                  </a:lnTo>
                  <a:lnTo>
                    <a:pt x="145" y="128"/>
                  </a:lnTo>
                  <a:lnTo>
                    <a:pt x="145" y="121"/>
                  </a:lnTo>
                  <a:lnTo>
                    <a:pt x="145" y="111"/>
                  </a:lnTo>
                  <a:cubicBezTo>
                    <a:pt x="145" y="106"/>
                    <a:pt x="148" y="103"/>
                    <a:pt x="153" y="103"/>
                  </a:cubicBezTo>
                  <a:lnTo>
                    <a:pt x="169" y="103"/>
                  </a:lnTo>
                  <a:lnTo>
                    <a:pt x="161" y="110"/>
                  </a:lnTo>
                  <a:lnTo>
                    <a:pt x="165" y="66"/>
                  </a:lnTo>
                  <a:cubicBezTo>
                    <a:pt x="166" y="62"/>
                    <a:pt x="169" y="58"/>
                    <a:pt x="173" y="58"/>
                  </a:cubicBezTo>
                  <a:lnTo>
                    <a:pt x="202" y="58"/>
                  </a:lnTo>
                  <a:cubicBezTo>
                    <a:pt x="207" y="58"/>
                    <a:pt x="210" y="62"/>
                    <a:pt x="210" y="66"/>
                  </a:cubicBezTo>
                  <a:lnTo>
                    <a:pt x="210" y="70"/>
                  </a:lnTo>
                  <a:lnTo>
                    <a:pt x="202" y="62"/>
                  </a:lnTo>
                  <a:lnTo>
                    <a:pt x="206" y="62"/>
                  </a:lnTo>
                  <a:lnTo>
                    <a:pt x="198" y="70"/>
                  </a:lnTo>
                  <a:lnTo>
                    <a:pt x="198" y="60"/>
                  </a:lnTo>
                  <a:lnTo>
                    <a:pt x="198" y="56"/>
                  </a:lnTo>
                  <a:cubicBezTo>
                    <a:pt x="198" y="55"/>
                    <a:pt x="199" y="53"/>
                    <a:pt x="200" y="52"/>
                  </a:cubicBezTo>
                  <a:lnTo>
                    <a:pt x="204" y="45"/>
                  </a:lnTo>
                  <a:cubicBezTo>
                    <a:pt x="205" y="43"/>
                    <a:pt x="208" y="41"/>
                    <a:pt x="211" y="41"/>
                  </a:cubicBezTo>
                  <a:lnTo>
                    <a:pt x="223" y="41"/>
                  </a:lnTo>
                  <a:lnTo>
                    <a:pt x="227" y="41"/>
                  </a:lnTo>
                  <a:cubicBezTo>
                    <a:pt x="228" y="41"/>
                    <a:pt x="229" y="42"/>
                    <a:pt x="230" y="42"/>
                  </a:cubicBezTo>
                  <a:lnTo>
                    <a:pt x="247" y="49"/>
                  </a:lnTo>
                  <a:lnTo>
                    <a:pt x="240" y="49"/>
                  </a:lnTo>
                  <a:lnTo>
                    <a:pt x="268" y="32"/>
                  </a:lnTo>
                  <a:lnTo>
                    <a:pt x="267" y="33"/>
                  </a:lnTo>
                  <a:lnTo>
                    <a:pt x="288" y="16"/>
                  </a:lnTo>
                  <a:lnTo>
                    <a:pt x="285" y="22"/>
                  </a:lnTo>
                  <a:lnTo>
                    <a:pt x="285" y="12"/>
                  </a:lnTo>
                  <a:cubicBezTo>
                    <a:pt x="285" y="8"/>
                    <a:pt x="288" y="4"/>
                    <a:pt x="292" y="4"/>
                  </a:cubicBezTo>
                  <a:lnTo>
                    <a:pt x="317" y="1"/>
                  </a:lnTo>
                  <a:cubicBezTo>
                    <a:pt x="320" y="0"/>
                    <a:pt x="323" y="2"/>
                    <a:pt x="325" y="4"/>
                  </a:cubicBezTo>
                  <a:lnTo>
                    <a:pt x="329" y="11"/>
                  </a:lnTo>
                  <a:cubicBezTo>
                    <a:pt x="331" y="15"/>
                    <a:pt x="330" y="19"/>
                    <a:pt x="327" y="21"/>
                  </a:cubicBezTo>
                  <a:lnTo>
                    <a:pt x="310" y="35"/>
                  </a:lnTo>
                  <a:lnTo>
                    <a:pt x="285" y="53"/>
                  </a:lnTo>
                  <a:lnTo>
                    <a:pt x="287" y="50"/>
                  </a:lnTo>
                  <a:lnTo>
                    <a:pt x="267" y="81"/>
                  </a:lnTo>
                  <a:cubicBezTo>
                    <a:pt x="266" y="82"/>
                    <a:pt x="265" y="83"/>
                    <a:pt x="264" y="83"/>
                  </a:cubicBezTo>
                  <a:lnTo>
                    <a:pt x="248" y="94"/>
                  </a:lnTo>
                  <a:lnTo>
                    <a:pt x="250" y="83"/>
                  </a:lnTo>
                  <a:lnTo>
                    <a:pt x="255" y="89"/>
                  </a:lnTo>
                  <a:cubicBezTo>
                    <a:pt x="255" y="91"/>
                    <a:pt x="256" y="92"/>
                    <a:pt x="256" y="94"/>
                  </a:cubicBezTo>
                  <a:lnTo>
                    <a:pt x="256" y="100"/>
                  </a:lnTo>
                  <a:cubicBezTo>
                    <a:pt x="256" y="101"/>
                    <a:pt x="256" y="102"/>
                    <a:pt x="255" y="103"/>
                  </a:cubicBezTo>
                  <a:lnTo>
                    <a:pt x="251" y="114"/>
                  </a:lnTo>
                  <a:lnTo>
                    <a:pt x="252" y="111"/>
                  </a:lnTo>
                  <a:lnTo>
                    <a:pt x="252" y="117"/>
                  </a:lnTo>
                  <a:lnTo>
                    <a:pt x="252" y="121"/>
                  </a:lnTo>
                  <a:lnTo>
                    <a:pt x="252" y="128"/>
                  </a:lnTo>
                  <a:cubicBezTo>
                    <a:pt x="252" y="128"/>
                    <a:pt x="251" y="129"/>
                    <a:pt x="251" y="130"/>
                  </a:cubicBezTo>
                  <a:lnTo>
                    <a:pt x="247" y="144"/>
                  </a:lnTo>
                  <a:cubicBezTo>
                    <a:pt x="247" y="144"/>
                    <a:pt x="247" y="145"/>
                    <a:pt x="246" y="145"/>
                  </a:cubicBezTo>
                  <a:lnTo>
                    <a:pt x="242" y="152"/>
                  </a:lnTo>
                  <a:lnTo>
                    <a:pt x="240" y="142"/>
                  </a:lnTo>
                  <a:lnTo>
                    <a:pt x="245" y="145"/>
                  </a:lnTo>
                  <a:lnTo>
                    <a:pt x="239" y="144"/>
                  </a:lnTo>
                  <a:lnTo>
                    <a:pt x="244" y="144"/>
                  </a:lnTo>
                  <a:lnTo>
                    <a:pt x="242" y="144"/>
                  </a:lnTo>
                  <a:lnTo>
                    <a:pt x="258" y="140"/>
                  </a:lnTo>
                  <a:cubicBezTo>
                    <a:pt x="262" y="140"/>
                    <a:pt x="265" y="141"/>
                    <a:pt x="267" y="144"/>
                  </a:cubicBezTo>
                  <a:lnTo>
                    <a:pt x="288" y="178"/>
                  </a:lnTo>
                  <a:cubicBezTo>
                    <a:pt x="289" y="180"/>
                    <a:pt x="289" y="184"/>
                    <a:pt x="288" y="186"/>
                  </a:cubicBezTo>
                  <a:cubicBezTo>
                    <a:pt x="286" y="189"/>
                    <a:pt x="284" y="190"/>
                    <a:pt x="281" y="190"/>
                  </a:cubicBezTo>
                  <a:lnTo>
                    <a:pt x="277" y="190"/>
                  </a:lnTo>
                  <a:lnTo>
                    <a:pt x="282" y="188"/>
                  </a:lnTo>
                  <a:lnTo>
                    <a:pt x="278" y="192"/>
                  </a:lnTo>
                  <a:lnTo>
                    <a:pt x="280" y="186"/>
                  </a:lnTo>
                  <a:lnTo>
                    <a:pt x="280" y="189"/>
                  </a:lnTo>
                  <a:lnTo>
                    <a:pt x="280" y="187"/>
                  </a:lnTo>
                  <a:lnTo>
                    <a:pt x="284" y="200"/>
                  </a:lnTo>
                  <a:lnTo>
                    <a:pt x="283" y="198"/>
                  </a:lnTo>
                  <a:lnTo>
                    <a:pt x="291" y="208"/>
                  </a:lnTo>
                  <a:cubicBezTo>
                    <a:pt x="291" y="208"/>
                    <a:pt x="292" y="209"/>
                    <a:pt x="292" y="209"/>
                  </a:cubicBezTo>
                  <a:lnTo>
                    <a:pt x="300" y="226"/>
                  </a:lnTo>
                  <a:cubicBezTo>
                    <a:pt x="301" y="227"/>
                    <a:pt x="301" y="229"/>
                    <a:pt x="301" y="230"/>
                  </a:cubicBezTo>
                  <a:lnTo>
                    <a:pt x="301" y="233"/>
                  </a:lnTo>
                  <a:lnTo>
                    <a:pt x="295" y="225"/>
                  </a:lnTo>
                  <a:lnTo>
                    <a:pt x="324" y="232"/>
                  </a:lnTo>
                  <a:lnTo>
                    <a:pt x="322" y="232"/>
                  </a:lnTo>
                  <a:lnTo>
                    <a:pt x="338" y="232"/>
                  </a:lnTo>
                  <a:lnTo>
                    <a:pt x="355" y="232"/>
                  </a:lnTo>
                  <a:lnTo>
                    <a:pt x="376" y="232"/>
                  </a:lnTo>
                  <a:lnTo>
                    <a:pt x="380" y="232"/>
                  </a:lnTo>
                  <a:cubicBezTo>
                    <a:pt x="383" y="232"/>
                    <a:pt x="386" y="234"/>
                    <a:pt x="387" y="237"/>
                  </a:cubicBezTo>
                  <a:lnTo>
                    <a:pt x="391" y="247"/>
                  </a:lnTo>
                  <a:lnTo>
                    <a:pt x="390" y="245"/>
                  </a:lnTo>
                  <a:lnTo>
                    <a:pt x="411" y="273"/>
                  </a:lnTo>
                  <a:lnTo>
                    <a:pt x="403" y="270"/>
                  </a:lnTo>
                  <a:lnTo>
                    <a:pt x="436" y="263"/>
                  </a:lnTo>
                  <a:cubicBezTo>
                    <a:pt x="437" y="263"/>
                    <a:pt x="439" y="263"/>
                    <a:pt x="441" y="263"/>
                  </a:cubicBezTo>
                  <a:lnTo>
                    <a:pt x="457" y="270"/>
                  </a:lnTo>
                  <a:lnTo>
                    <a:pt x="454" y="270"/>
                  </a:lnTo>
                  <a:lnTo>
                    <a:pt x="462" y="270"/>
                  </a:lnTo>
                  <a:cubicBezTo>
                    <a:pt x="465" y="270"/>
                    <a:pt x="467" y="271"/>
                    <a:pt x="468" y="272"/>
                  </a:cubicBezTo>
                  <a:cubicBezTo>
                    <a:pt x="470" y="274"/>
                    <a:pt x="471" y="277"/>
                    <a:pt x="470" y="279"/>
                  </a:cubicBezTo>
                  <a:lnTo>
                    <a:pt x="466" y="300"/>
                  </a:lnTo>
                  <a:cubicBezTo>
                    <a:pt x="466" y="300"/>
                    <a:pt x="465" y="301"/>
                    <a:pt x="465" y="302"/>
                  </a:cubicBezTo>
                  <a:lnTo>
                    <a:pt x="461" y="309"/>
                  </a:lnTo>
                  <a:cubicBezTo>
                    <a:pt x="460" y="310"/>
                    <a:pt x="460" y="310"/>
                    <a:pt x="459" y="311"/>
                  </a:cubicBezTo>
                  <a:lnTo>
                    <a:pt x="455" y="314"/>
                  </a:lnTo>
                  <a:lnTo>
                    <a:pt x="458" y="308"/>
                  </a:lnTo>
                  <a:lnTo>
                    <a:pt x="458" y="318"/>
                  </a:lnTo>
                  <a:lnTo>
                    <a:pt x="457" y="314"/>
                  </a:lnTo>
                  <a:lnTo>
                    <a:pt x="460" y="320"/>
                  </a:lnTo>
                  <a:lnTo>
                    <a:pt x="468" y="330"/>
                  </a:lnTo>
                  <a:lnTo>
                    <a:pt x="465" y="328"/>
                  </a:lnTo>
                  <a:lnTo>
                    <a:pt x="474" y="331"/>
                  </a:lnTo>
                  <a:cubicBezTo>
                    <a:pt x="474" y="332"/>
                    <a:pt x="475" y="332"/>
                    <a:pt x="476" y="333"/>
                  </a:cubicBezTo>
                  <a:lnTo>
                    <a:pt x="480" y="336"/>
                  </a:lnTo>
                  <a:cubicBezTo>
                    <a:pt x="480" y="336"/>
                    <a:pt x="480" y="337"/>
                    <a:pt x="481" y="337"/>
                  </a:cubicBezTo>
                  <a:lnTo>
                    <a:pt x="489" y="347"/>
                  </a:lnTo>
                  <a:lnTo>
                    <a:pt x="501" y="361"/>
                  </a:lnTo>
                  <a:lnTo>
                    <a:pt x="498" y="359"/>
                  </a:lnTo>
                  <a:lnTo>
                    <a:pt x="523" y="369"/>
                  </a:lnTo>
                  <a:lnTo>
                    <a:pt x="540" y="376"/>
                  </a:lnTo>
                  <a:cubicBezTo>
                    <a:pt x="542" y="377"/>
                    <a:pt x="543" y="378"/>
                    <a:pt x="544" y="380"/>
                  </a:cubicBezTo>
                  <a:cubicBezTo>
                    <a:pt x="545" y="382"/>
                    <a:pt x="545" y="384"/>
                    <a:pt x="544" y="386"/>
                  </a:cubicBezTo>
                  <a:lnTo>
                    <a:pt x="531" y="415"/>
                  </a:lnTo>
                  <a:lnTo>
                    <a:pt x="527" y="421"/>
                  </a:lnTo>
                  <a:lnTo>
                    <a:pt x="523" y="428"/>
                  </a:lnTo>
                  <a:cubicBezTo>
                    <a:pt x="522" y="430"/>
                    <a:pt x="520" y="431"/>
                    <a:pt x="519" y="431"/>
                  </a:cubicBezTo>
                  <a:lnTo>
                    <a:pt x="511" y="435"/>
                  </a:lnTo>
                  <a:lnTo>
                    <a:pt x="516" y="427"/>
                  </a:lnTo>
                  <a:lnTo>
                    <a:pt x="516" y="438"/>
                  </a:lnTo>
                  <a:lnTo>
                    <a:pt x="516" y="444"/>
                  </a:lnTo>
                  <a:lnTo>
                    <a:pt x="508" y="436"/>
                  </a:lnTo>
                  <a:lnTo>
                    <a:pt x="516" y="436"/>
                  </a:lnTo>
                  <a:lnTo>
                    <a:pt x="509" y="440"/>
                  </a:lnTo>
                  <a:lnTo>
                    <a:pt x="513" y="433"/>
                  </a:lnTo>
                  <a:cubicBezTo>
                    <a:pt x="515" y="430"/>
                    <a:pt x="519" y="429"/>
                    <a:pt x="522" y="430"/>
                  </a:cubicBezTo>
                  <a:cubicBezTo>
                    <a:pt x="526" y="431"/>
                    <a:pt x="528" y="434"/>
                    <a:pt x="528" y="438"/>
                  </a:cubicBezTo>
                  <a:lnTo>
                    <a:pt x="528" y="444"/>
                  </a:lnTo>
                  <a:lnTo>
                    <a:pt x="527" y="440"/>
                  </a:lnTo>
                  <a:lnTo>
                    <a:pt x="531" y="447"/>
                  </a:lnTo>
                  <a:lnTo>
                    <a:pt x="530" y="446"/>
                  </a:lnTo>
                  <a:lnTo>
                    <a:pt x="542" y="459"/>
                  </a:lnTo>
                  <a:cubicBezTo>
                    <a:pt x="544" y="462"/>
                    <a:pt x="545" y="465"/>
                    <a:pt x="544" y="467"/>
                  </a:cubicBezTo>
                  <a:lnTo>
                    <a:pt x="536" y="491"/>
                  </a:lnTo>
                  <a:cubicBezTo>
                    <a:pt x="534" y="495"/>
                    <a:pt x="530" y="498"/>
                    <a:pt x="526" y="496"/>
                  </a:cubicBezTo>
                  <a:lnTo>
                    <a:pt x="514" y="493"/>
                  </a:lnTo>
                  <a:cubicBezTo>
                    <a:pt x="510" y="492"/>
                    <a:pt x="508" y="489"/>
                    <a:pt x="508" y="485"/>
                  </a:cubicBezTo>
                  <a:lnTo>
                    <a:pt x="508" y="472"/>
                  </a:lnTo>
                  <a:lnTo>
                    <a:pt x="513" y="479"/>
                  </a:lnTo>
                  <a:lnTo>
                    <a:pt x="493" y="472"/>
                  </a:lnTo>
                  <a:lnTo>
                    <a:pt x="503" y="466"/>
                  </a:lnTo>
                  <a:lnTo>
                    <a:pt x="499" y="487"/>
                  </a:lnTo>
                  <a:cubicBezTo>
                    <a:pt x="498" y="490"/>
                    <a:pt x="496" y="492"/>
                    <a:pt x="493" y="493"/>
                  </a:cubicBezTo>
                  <a:lnTo>
                    <a:pt x="481" y="496"/>
                  </a:lnTo>
                  <a:cubicBezTo>
                    <a:pt x="479" y="497"/>
                    <a:pt x="477" y="497"/>
                    <a:pt x="476" y="496"/>
                  </a:cubicBezTo>
                  <a:lnTo>
                    <a:pt x="459" y="489"/>
                  </a:lnTo>
                  <a:lnTo>
                    <a:pt x="470" y="482"/>
                  </a:lnTo>
                  <a:lnTo>
                    <a:pt x="470" y="492"/>
                  </a:lnTo>
                  <a:cubicBezTo>
                    <a:pt x="470" y="496"/>
                    <a:pt x="468" y="499"/>
                    <a:pt x="464" y="500"/>
                  </a:cubicBezTo>
                  <a:lnTo>
                    <a:pt x="414" y="510"/>
                  </a:lnTo>
                  <a:lnTo>
                    <a:pt x="385" y="514"/>
                  </a:lnTo>
                  <a:lnTo>
                    <a:pt x="392" y="504"/>
                  </a:lnTo>
                  <a:lnTo>
                    <a:pt x="396" y="528"/>
                  </a:lnTo>
                  <a:lnTo>
                    <a:pt x="388" y="522"/>
                  </a:lnTo>
                  <a:lnTo>
                    <a:pt x="404" y="522"/>
                  </a:lnTo>
                  <a:cubicBezTo>
                    <a:pt x="406" y="522"/>
                    <a:pt x="408" y="522"/>
                    <a:pt x="410" y="523"/>
                  </a:cubicBezTo>
                  <a:lnTo>
                    <a:pt x="414" y="527"/>
                  </a:lnTo>
                  <a:cubicBezTo>
                    <a:pt x="415" y="528"/>
                    <a:pt x="416" y="529"/>
                    <a:pt x="416" y="530"/>
                  </a:cubicBezTo>
                  <a:lnTo>
                    <a:pt x="420" y="540"/>
                  </a:lnTo>
                  <a:cubicBezTo>
                    <a:pt x="421" y="543"/>
                    <a:pt x="421" y="545"/>
                    <a:pt x="420" y="547"/>
                  </a:cubicBezTo>
                  <a:cubicBezTo>
                    <a:pt x="418" y="549"/>
                    <a:pt x="416" y="551"/>
                    <a:pt x="414" y="551"/>
                  </a:cubicBezTo>
                  <a:lnTo>
                    <a:pt x="381" y="555"/>
                  </a:lnTo>
                  <a:lnTo>
                    <a:pt x="388" y="547"/>
                  </a:lnTo>
                  <a:lnTo>
                    <a:pt x="388" y="560"/>
                  </a:lnTo>
                  <a:lnTo>
                    <a:pt x="383" y="553"/>
                  </a:lnTo>
                  <a:lnTo>
                    <a:pt x="391" y="556"/>
                  </a:lnTo>
                  <a:lnTo>
                    <a:pt x="390" y="556"/>
                  </a:lnTo>
                  <a:lnTo>
                    <a:pt x="406" y="559"/>
                  </a:lnTo>
                  <a:cubicBezTo>
                    <a:pt x="409" y="560"/>
                    <a:pt x="412" y="562"/>
                    <a:pt x="412" y="565"/>
                  </a:cubicBezTo>
                  <a:lnTo>
                    <a:pt x="416" y="582"/>
                  </a:lnTo>
                  <a:cubicBezTo>
                    <a:pt x="417" y="583"/>
                    <a:pt x="417" y="583"/>
                    <a:pt x="417" y="584"/>
                  </a:cubicBezTo>
                  <a:lnTo>
                    <a:pt x="417" y="598"/>
                  </a:lnTo>
                  <a:cubicBezTo>
                    <a:pt x="417" y="599"/>
                    <a:pt x="416" y="600"/>
                    <a:pt x="416" y="601"/>
                  </a:cubicBezTo>
                  <a:lnTo>
                    <a:pt x="391" y="652"/>
                  </a:lnTo>
                  <a:lnTo>
                    <a:pt x="366" y="700"/>
                  </a:lnTo>
                  <a:cubicBezTo>
                    <a:pt x="365" y="702"/>
                    <a:pt x="363" y="704"/>
                    <a:pt x="361" y="704"/>
                  </a:cubicBezTo>
                  <a:cubicBezTo>
                    <a:pt x="358" y="705"/>
                    <a:pt x="356" y="704"/>
                    <a:pt x="354" y="703"/>
                  </a:cubicBezTo>
                  <a:lnTo>
                    <a:pt x="342" y="692"/>
                  </a:lnTo>
                  <a:lnTo>
                    <a:pt x="347" y="694"/>
                  </a:lnTo>
                  <a:lnTo>
                    <a:pt x="326" y="694"/>
                  </a:lnTo>
                  <a:cubicBezTo>
                    <a:pt x="323" y="694"/>
                    <a:pt x="320" y="693"/>
                    <a:pt x="319" y="690"/>
                  </a:cubicBezTo>
                  <a:cubicBezTo>
                    <a:pt x="318" y="687"/>
                    <a:pt x="318" y="684"/>
                    <a:pt x="320" y="682"/>
                  </a:cubicBezTo>
                  <a:lnTo>
                    <a:pt x="365" y="617"/>
                  </a:lnTo>
                  <a:lnTo>
                    <a:pt x="368" y="629"/>
                  </a:lnTo>
                  <a:lnTo>
                    <a:pt x="360" y="626"/>
                  </a:lnTo>
                  <a:lnTo>
                    <a:pt x="352" y="622"/>
                  </a:lnTo>
                  <a:cubicBezTo>
                    <a:pt x="351" y="622"/>
                    <a:pt x="350" y="621"/>
                    <a:pt x="350" y="621"/>
                  </a:cubicBezTo>
                  <a:lnTo>
                    <a:pt x="346" y="617"/>
                  </a:lnTo>
                  <a:lnTo>
                    <a:pt x="351" y="619"/>
                  </a:lnTo>
                  <a:lnTo>
                    <a:pt x="330" y="619"/>
                  </a:lnTo>
                  <a:cubicBezTo>
                    <a:pt x="328" y="619"/>
                    <a:pt x="327" y="619"/>
                    <a:pt x="325" y="617"/>
                  </a:cubicBezTo>
                  <a:lnTo>
                    <a:pt x="313" y="607"/>
                  </a:lnTo>
                  <a:lnTo>
                    <a:pt x="318" y="609"/>
                  </a:lnTo>
                  <a:lnTo>
                    <a:pt x="314" y="609"/>
                  </a:lnTo>
                  <a:cubicBezTo>
                    <a:pt x="313" y="609"/>
                    <a:pt x="313" y="609"/>
                    <a:pt x="312" y="609"/>
                  </a:cubicBezTo>
                  <a:lnTo>
                    <a:pt x="296" y="606"/>
                  </a:lnTo>
                  <a:lnTo>
                    <a:pt x="297" y="606"/>
                  </a:lnTo>
                  <a:lnTo>
                    <a:pt x="289" y="606"/>
                  </a:lnTo>
                  <a:lnTo>
                    <a:pt x="297" y="600"/>
                  </a:lnTo>
                  <a:lnTo>
                    <a:pt x="293" y="614"/>
                  </a:lnTo>
                  <a:cubicBezTo>
                    <a:pt x="292" y="616"/>
                    <a:pt x="290" y="618"/>
                    <a:pt x="287" y="619"/>
                  </a:cubicBezTo>
                  <a:cubicBezTo>
                    <a:pt x="285" y="620"/>
                    <a:pt x="282" y="619"/>
                    <a:pt x="280" y="617"/>
                  </a:cubicBezTo>
                  <a:lnTo>
                    <a:pt x="271" y="611"/>
                  </a:lnTo>
                  <a:lnTo>
                    <a:pt x="277" y="613"/>
                  </a:lnTo>
                  <a:lnTo>
                    <a:pt x="260" y="613"/>
                  </a:lnTo>
                  <a:cubicBezTo>
                    <a:pt x="258" y="613"/>
                    <a:pt x="256" y="612"/>
                    <a:pt x="255" y="611"/>
                  </a:cubicBezTo>
                  <a:lnTo>
                    <a:pt x="251" y="607"/>
                  </a:lnTo>
                  <a:lnTo>
                    <a:pt x="247" y="604"/>
                  </a:lnTo>
                  <a:cubicBezTo>
                    <a:pt x="246" y="603"/>
                    <a:pt x="245" y="603"/>
                    <a:pt x="245" y="602"/>
                  </a:cubicBezTo>
                  <a:lnTo>
                    <a:pt x="241" y="595"/>
                  </a:lnTo>
                  <a:cubicBezTo>
                    <a:pt x="240" y="594"/>
                    <a:pt x="240" y="592"/>
                    <a:pt x="240" y="591"/>
                  </a:cubicBezTo>
                  <a:lnTo>
                    <a:pt x="240" y="577"/>
                  </a:lnTo>
                  <a:lnTo>
                    <a:pt x="248" y="585"/>
                  </a:lnTo>
                  <a:lnTo>
                    <a:pt x="223" y="585"/>
                  </a:lnTo>
                  <a:cubicBezTo>
                    <a:pt x="222" y="585"/>
                    <a:pt x="221" y="585"/>
                    <a:pt x="220" y="585"/>
                  </a:cubicBezTo>
                  <a:lnTo>
                    <a:pt x="212" y="581"/>
                  </a:lnTo>
                  <a:cubicBezTo>
                    <a:pt x="211" y="581"/>
                    <a:pt x="210" y="581"/>
                    <a:pt x="210" y="580"/>
                  </a:cubicBezTo>
                  <a:lnTo>
                    <a:pt x="201" y="573"/>
                  </a:lnTo>
                  <a:cubicBezTo>
                    <a:pt x="200" y="572"/>
                    <a:pt x="198" y="569"/>
                    <a:pt x="198" y="567"/>
                  </a:cubicBezTo>
                  <a:lnTo>
                    <a:pt x="198" y="564"/>
                  </a:lnTo>
                  <a:lnTo>
                    <a:pt x="201" y="570"/>
                  </a:lnTo>
                  <a:lnTo>
                    <a:pt x="197" y="566"/>
                  </a:lnTo>
                  <a:cubicBezTo>
                    <a:pt x="195" y="565"/>
                    <a:pt x="194" y="563"/>
                    <a:pt x="194" y="560"/>
                  </a:cubicBezTo>
                  <a:lnTo>
                    <a:pt x="194" y="550"/>
                  </a:lnTo>
                  <a:lnTo>
                    <a:pt x="200" y="558"/>
                  </a:lnTo>
                  <a:lnTo>
                    <a:pt x="188" y="554"/>
                  </a:lnTo>
                  <a:cubicBezTo>
                    <a:pt x="187" y="554"/>
                    <a:pt x="186" y="553"/>
                    <a:pt x="185" y="553"/>
                  </a:cubicBezTo>
                  <a:lnTo>
                    <a:pt x="181" y="549"/>
                  </a:lnTo>
                  <a:lnTo>
                    <a:pt x="177" y="546"/>
                  </a:lnTo>
                  <a:lnTo>
                    <a:pt x="172" y="543"/>
                  </a:lnTo>
                  <a:cubicBezTo>
                    <a:pt x="171" y="541"/>
                    <a:pt x="170" y="539"/>
                    <a:pt x="170" y="536"/>
                  </a:cubicBezTo>
                  <a:lnTo>
                    <a:pt x="170" y="530"/>
                  </a:lnTo>
                  <a:lnTo>
                    <a:pt x="178" y="538"/>
                  </a:lnTo>
                  <a:lnTo>
                    <a:pt x="157" y="538"/>
                  </a:lnTo>
                  <a:cubicBezTo>
                    <a:pt x="155" y="538"/>
                    <a:pt x="154" y="537"/>
                    <a:pt x="153" y="536"/>
                  </a:cubicBezTo>
                  <a:lnTo>
                    <a:pt x="136" y="526"/>
                  </a:lnTo>
                  <a:lnTo>
                    <a:pt x="138" y="527"/>
                  </a:lnTo>
                  <a:lnTo>
                    <a:pt x="125" y="523"/>
                  </a:lnTo>
                  <a:lnTo>
                    <a:pt x="117" y="520"/>
                  </a:lnTo>
                  <a:cubicBezTo>
                    <a:pt x="114" y="519"/>
                    <a:pt x="112" y="516"/>
                    <a:pt x="112" y="513"/>
                  </a:cubicBezTo>
                  <a:lnTo>
                    <a:pt x="112" y="509"/>
                  </a:lnTo>
                  <a:lnTo>
                    <a:pt x="120" y="517"/>
                  </a:lnTo>
                  <a:lnTo>
                    <a:pt x="116" y="517"/>
                  </a:lnTo>
                  <a:lnTo>
                    <a:pt x="121" y="515"/>
                  </a:lnTo>
                  <a:lnTo>
                    <a:pt x="117" y="519"/>
                  </a:lnTo>
                  <a:cubicBezTo>
                    <a:pt x="115" y="520"/>
                    <a:pt x="113" y="521"/>
                    <a:pt x="111" y="521"/>
                  </a:cubicBezTo>
                  <a:lnTo>
                    <a:pt x="74" y="517"/>
                  </a:lnTo>
                  <a:cubicBezTo>
                    <a:pt x="72" y="517"/>
                    <a:pt x="71" y="516"/>
                    <a:pt x="69" y="515"/>
                  </a:cubicBezTo>
                  <a:lnTo>
                    <a:pt x="65" y="512"/>
                  </a:lnTo>
                  <a:cubicBezTo>
                    <a:pt x="65" y="512"/>
                    <a:pt x="65" y="511"/>
                    <a:pt x="64" y="511"/>
                  </a:cubicBezTo>
                  <a:lnTo>
                    <a:pt x="52" y="497"/>
                  </a:lnTo>
                  <a:cubicBezTo>
                    <a:pt x="52" y="497"/>
                    <a:pt x="51" y="497"/>
                    <a:pt x="51" y="496"/>
                  </a:cubicBezTo>
                  <a:lnTo>
                    <a:pt x="47" y="489"/>
                  </a:lnTo>
                  <a:lnTo>
                    <a:pt x="49" y="491"/>
                  </a:lnTo>
                  <a:lnTo>
                    <a:pt x="45" y="488"/>
                  </a:lnTo>
                  <a:lnTo>
                    <a:pt x="47" y="489"/>
                  </a:lnTo>
                  <a:lnTo>
                    <a:pt x="38" y="486"/>
                  </a:lnTo>
                  <a:lnTo>
                    <a:pt x="22" y="479"/>
                  </a:lnTo>
                  <a:cubicBezTo>
                    <a:pt x="21" y="479"/>
                    <a:pt x="20" y="478"/>
                    <a:pt x="19" y="477"/>
                  </a:cubicBezTo>
                  <a:lnTo>
                    <a:pt x="10" y="466"/>
                  </a:lnTo>
                  <a:lnTo>
                    <a:pt x="6" y="459"/>
                  </a:lnTo>
                  <a:cubicBezTo>
                    <a:pt x="5" y="458"/>
                    <a:pt x="5" y="457"/>
                    <a:pt x="5" y="457"/>
                  </a:cubicBezTo>
                  <a:lnTo>
                    <a:pt x="1" y="440"/>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79" name="Freeform 55"/>
            <p:cNvSpPr>
              <a:spLocks noEditPoints="1"/>
            </p:cNvSpPr>
            <p:nvPr/>
          </p:nvSpPr>
          <p:spPr bwMode="auto">
            <a:xfrm>
              <a:off x="1858" y="2875"/>
              <a:ext cx="166" cy="730"/>
            </a:xfrm>
            <a:custGeom>
              <a:avLst/>
              <a:gdLst/>
              <a:ahLst/>
              <a:cxnLst>
                <a:cxn ang="0">
                  <a:pos x="88" y="83"/>
                </a:cxn>
                <a:cxn ang="0">
                  <a:pos x="78" y="154"/>
                </a:cxn>
                <a:cxn ang="0">
                  <a:pos x="67" y="239"/>
                </a:cxn>
                <a:cxn ang="0">
                  <a:pos x="62" y="291"/>
                </a:cxn>
                <a:cxn ang="0">
                  <a:pos x="34" y="365"/>
                </a:cxn>
                <a:cxn ang="0">
                  <a:pos x="34" y="436"/>
                </a:cxn>
                <a:cxn ang="0">
                  <a:pos x="49" y="485"/>
                </a:cxn>
                <a:cxn ang="0">
                  <a:pos x="37" y="517"/>
                </a:cxn>
                <a:cxn ang="0">
                  <a:pos x="25" y="534"/>
                </a:cxn>
                <a:cxn ang="0">
                  <a:pos x="15" y="551"/>
                </a:cxn>
                <a:cxn ang="0">
                  <a:pos x="31" y="563"/>
                </a:cxn>
                <a:cxn ang="0">
                  <a:pos x="25" y="602"/>
                </a:cxn>
                <a:cxn ang="0">
                  <a:pos x="7" y="573"/>
                </a:cxn>
                <a:cxn ang="0">
                  <a:pos x="7" y="598"/>
                </a:cxn>
                <a:cxn ang="0">
                  <a:pos x="23" y="619"/>
                </a:cxn>
                <a:cxn ang="0">
                  <a:pos x="19" y="626"/>
                </a:cxn>
                <a:cxn ang="0">
                  <a:pos x="23" y="631"/>
                </a:cxn>
                <a:cxn ang="0">
                  <a:pos x="33" y="636"/>
                </a:cxn>
                <a:cxn ang="0">
                  <a:pos x="18" y="650"/>
                </a:cxn>
                <a:cxn ang="0">
                  <a:pos x="33" y="676"/>
                </a:cxn>
                <a:cxn ang="0">
                  <a:pos x="28" y="650"/>
                </a:cxn>
                <a:cxn ang="0">
                  <a:pos x="49" y="650"/>
                </a:cxn>
                <a:cxn ang="0">
                  <a:pos x="34" y="657"/>
                </a:cxn>
                <a:cxn ang="0">
                  <a:pos x="46" y="690"/>
                </a:cxn>
                <a:cxn ang="0">
                  <a:pos x="47" y="680"/>
                </a:cxn>
                <a:cxn ang="0">
                  <a:pos x="72" y="692"/>
                </a:cxn>
                <a:cxn ang="0">
                  <a:pos x="60" y="707"/>
                </a:cxn>
                <a:cxn ang="0">
                  <a:pos x="90" y="714"/>
                </a:cxn>
                <a:cxn ang="0">
                  <a:pos x="103" y="720"/>
                </a:cxn>
                <a:cxn ang="0">
                  <a:pos x="113" y="710"/>
                </a:cxn>
                <a:cxn ang="0">
                  <a:pos x="153" y="708"/>
                </a:cxn>
                <a:cxn ang="0">
                  <a:pos x="106" y="654"/>
                </a:cxn>
                <a:cxn ang="0">
                  <a:pos x="47" y="631"/>
                </a:cxn>
                <a:cxn ang="0">
                  <a:pos x="37" y="619"/>
                </a:cxn>
                <a:cxn ang="0">
                  <a:pos x="52" y="577"/>
                </a:cxn>
                <a:cxn ang="0">
                  <a:pos x="62" y="535"/>
                </a:cxn>
                <a:cxn ang="0">
                  <a:pos x="65" y="510"/>
                </a:cxn>
                <a:cxn ang="0">
                  <a:pos x="64" y="475"/>
                </a:cxn>
                <a:cxn ang="0">
                  <a:pos x="55" y="433"/>
                </a:cxn>
                <a:cxn ang="0">
                  <a:pos x="65" y="383"/>
                </a:cxn>
                <a:cxn ang="0">
                  <a:pos x="69" y="352"/>
                </a:cxn>
                <a:cxn ang="0">
                  <a:pos x="85" y="319"/>
                </a:cxn>
                <a:cxn ang="0">
                  <a:pos x="93" y="261"/>
                </a:cxn>
                <a:cxn ang="0">
                  <a:pos x="101" y="198"/>
                </a:cxn>
                <a:cxn ang="0">
                  <a:pos x="119" y="156"/>
                </a:cxn>
                <a:cxn ang="0">
                  <a:pos x="134" y="116"/>
                </a:cxn>
                <a:cxn ang="0">
                  <a:pos x="124" y="70"/>
                </a:cxn>
                <a:cxn ang="0">
                  <a:pos x="101" y="19"/>
                </a:cxn>
                <a:cxn ang="0">
                  <a:pos x="114" y="728"/>
                </a:cxn>
                <a:cxn ang="0">
                  <a:pos x="78" y="712"/>
                </a:cxn>
                <a:cxn ang="0">
                  <a:pos x="13" y="619"/>
                </a:cxn>
                <a:cxn ang="0">
                  <a:pos x="64" y="676"/>
                </a:cxn>
                <a:cxn ang="0">
                  <a:pos x="49" y="666"/>
                </a:cxn>
                <a:cxn ang="0">
                  <a:pos x="85" y="665"/>
                </a:cxn>
                <a:cxn ang="0">
                  <a:pos x="88" y="692"/>
                </a:cxn>
                <a:cxn ang="0">
                  <a:pos x="78" y="686"/>
                </a:cxn>
                <a:cxn ang="0">
                  <a:pos x="21" y="517"/>
                </a:cxn>
                <a:cxn ang="0">
                  <a:pos x="33" y="520"/>
                </a:cxn>
                <a:cxn ang="0">
                  <a:pos x="25" y="495"/>
                </a:cxn>
                <a:cxn ang="0">
                  <a:pos x="41" y="471"/>
                </a:cxn>
              </a:cxnLst>
              <a:rect l="0" t="0" r="r" b="b"/>
              <a:pathLst>
                <a:path w="166" h="730">
                  <a:moveTo>
                    <a:pt x="85" y="6"/>
                  </a:moveTo>
                  <a:lnTo>
                    <a:pt x="85" y="6"/>
                  </a:lnTo>
                  <a:lnTo>
                    <a:pt x="80" y="12"/>
                  </a:lnTo>
                  <a:lnTo>
                    <a:pt x="78" y="13"/>
                  </a:lnTo>
                  <a:lnTo>
                    <a:pt x="85" y="19"/>
                  </a:lnTo>
                  <a:lnTo>
                    <a:pt x="88" y="27"/>
                  </a:lnTo>
                  <a:lnTo>
                    <a:pt x="90" y="36"/>
                  </a:lnTo>
                  <a:lnTo>
                    <a:pt x="90" y="45"/>
                  </a:lnTo>
                  <a:lnTo>
                    <a:pt x="90" y="62"/>
                  </a:lnTo>
                  <a:lnTo>
                    <a:pt x="88" y="83"/>
                  </a:lnTo>
                  <a:lnTo>
                    <a:pt x="88" y="103"/>
                  </a:lnTo>
                  <a:lnTo>
                    <a:pt x="81" y="103"/>
                  </a:lnTo>
                  <a:lnTo>
                    <a:pt x="81" y="105"/>
                  </a:lnTo>
                  <a:lnTo>
                    <a:pt x="85" y="110"/>
                  </a:lnTo>
                  <a:lnTo>
                    <a:pt x="88" y="112"/>
                  </a:lnTo>
                  <a:lnTo>
                    <a:pt x="81" y="122"/>
                  </a:lnTo>
                  <a:lnTo>
                    <a:pt x="81" y="129"/>
                  </a:lnTo>
                  <a:lnTo>
                    <a:pt x="81" y="135"/>
                  </a:lnTo>
                  <a:lnTo>
                    <a:pt x="85" y="147"/>
                  </a:lnTo>
                  <a:lnTo>
                    <a:pt x="78" y="154"/>
                  </a:lnTo>
                  <a:lnTo>
                    <a:pt x="77" y="181"/>
                  </a:lnTo>
                  <a:lnTo>
                    <a:pt x="73" y="199"/>
                  </a:lnTo>
                  <a:lnTo>
                    <a:pt x="72" y="204"/>
                  </a:lnTo>
                  <a:lnTo>
                    <a:pt x="67" y="207"/>
                  </a:lnTo>
                  <a:lnTo>
                    <a:pt x="72" y="221"/>
                  </a:lnTo>
                  <a:lnTo>
                    <a:pt x="73" y="222"/>
                  </a:lnTo>
                  <a:lnTo>
                    <a:pt x="75" y="225"/>
                  </a:lnTo>
                  <a:lnTo>
                    <a:pt x="73" y="229"/>
                  </a:lnTo>
                  <a:lnTo>
                    <a:pt x="69" y="234"/>
                  </a:lnTo>
                  <a:lnTo>
                    <a:pt x="67" y="239"/>
                  </a:lnTo>
                  <a:lnTo>
                    <a:pt x="67" y="245"/>
                  </a:lnTo>
                  <a:lnTo>
                    <a:pt x="72" y="259"/>
                  </a:lnTo>
                  <a:lnTo>
                    <a:pt x="73" y="268"/>
                  </a:lnTo>
                  <a:lnTo>
                    <a:pt x="72" y="277"/>
                  </a:lnTo>
                  <a:lnTo>
                    <a:pt x="69" y="279"/>
                  </a:lnTo>
                  <a:lnTo>
                    <a:pt x="67" y="280"/>
                  </a:lnTo>
                  <a:lnTo>
                    <a:pt x="64" y="281"/>
                  </a:lnTo>
                  <a:lnTo>
                    <a:pt x="62" y="283"/>
                  </a:lnTo>
                  <a:lnTo>
                    <a:pt x="62" y="287"/>
                  </a:lnTo>
                  <a:lnTo>
                    <a:pt x="62" y="291"/>
                  </a:lnTo>
                  <a:lnTo>
                    <a:pt x="62" y="301"/>
                  </a:lnTo>
                  <a:lnTo>
                    <a:pt x="55" y="302"/>
                  </a:lnTo>
                  <a:lnTo>
                    <a:pt x="51" y="322"/>
                  </a:lnTo>
                  <a:lnTo>
                    <a:pt x="49" y="330"/>
                  </a:lnTo>
                  <a:lnTo>
                    <a:pt x="51" y="330"/>
                  </a:lnTo>
                  <a:lnTo>
                    <a:pt x="51" y="332"/>
                  </a:lnTo>
                  <a:lnTo>
                    <a:pt x="49" y="333"/>
                  </a:lnTo>
                  <a:lnTo>
                    <a:pt x="44" y="353"/>
                  </a:lnTo>
                  <a:lnTo>
                    <a:pt x="37" y="364"/>
                  </a:lnTo>
                  <a:lnTo>
                    <a:pt x="34" y="365"/>
                  </a:lnTo>
                  <a:lnTo>
                    <a:pt x="33" y="367"/>
                  </a:lnTo>
                  <a:lnTo>
                    <a:pt x="39" y="368"/>
                  </a:lnTo>
                  <a:lnTo>
                    <a:pt x="39" y="376"/>
                  </a:lnTo>
                  <a:lnTo>
                    <a:pt x="41" y="383"/>
                  </a:lnTo>
                  <a:lnTo>
                    <a:pt x="44" y="393"/>
                  </a:lnTo>
                  <a:lnTo>
                    <a:pt x="46" y="403"/>
                  </a:lnTo>
                  <a:lnTo>
                    <a:pt x="46" y="410"/>
                  </a:lnTo>
                  <a:lnTo>
                    <a:pt x="39" y="410"/>
                  </a:lnTo>
                  <a:lnTo>
                    <a:pt x="36" y="425"/>
                  </a:lnTo>
                  <a:lnTo>
                    <a:pt x="34" y="436"/>
                  </a:lnTo>
                  <a:lnTo>
                    <a:pt x="34" y="441"/>
                  </a:lnTo>
                  <a:lnTo>
                    <a:pt x="37" y="444"/>
                  </a:lnTo>
                  <a:lnTo>
                    <a:pt x="44" y="445"/>
                  </a:lnTo>
                  <a:lnTo>
                    <a:pt x="52" y="444"/>
                  </a:lnTo>
                  <a:lnTo>
                    <a:pt x="51" y="456"/>
                  </a:lnTo>
                  <a:lnTo>
                    <a:pt x="49" y="471"/>
                  </a:lnTo>
                  <a:lnTo>
                    <a:pt x="46" y="474"/>
                  </a:lnTo>
                  <a:lnTo>
                    <a:pt x="46" y="478"/>
                  </a:lnTo>
                  <a:lnTo>
                    <a:pt x="47" y="481"/>
                  </a:lnTo>
                  <a:lnTo>
                    <a:pt x="49" y="485"/>
                  </a:lnTo>
                  <a:lnTo>
                    <a:pt x="49" y="489"/>
                  </a:lnTo>
                  <a:lnTo>
                    <a:pt x="47" y="490"/>
                  </a:lnTo>
                  <a:lnTo>
                    <a:pt x="41" y="493"/>
                  </a:lnTo>
                  <a:lnTo>
                    <a:pt x="41" y="495"/>
                  </a:lnTo>
                  <a:lnTo>
                    <a:pt x="46" y="495"/>
                  </a:lnTo>
                  <a:lnTo>
                    <a:pt x="46" y="498"/>
                  </a:lnTo>
                  <a:lnTo>
                    <a:pt x="41" y="497"/>
                  </a:lnTo>
                  <a:lnTo>
                    <a:pt x="39" y="497"/>
                  </a:lnTo>
                  <a:lnTo>
                    <a:pt x="37" y="508"/>
                  </a:lnTo>
                  <a:lnTo>
                    <a:pt x="37" y="517"/>
                  </a:lnTo>
                  <a:lnTo>
                    <a:pt x="37" y="525"/>
                  </a:lnTo>
                  <a:lnTo>
                    <a:pt x="36" y="538"/>
                  </a:lnTo>
                  <a:lnTo>
                    <a:pt x="33" y="535"/>
                  </a:lnTo>
                  <a:lnTo>
                    <a:pt x="31" y="535"/>
                  </a:lnTo>
                  <a:lnTo>
                    <a:pt x="26" y="534"/>
                  </a:lnTo>
                  <a:lnTo>
                    <a:pt x="28" y="535"/>
                  </a:lnTo>
                  <a:lnTo>
                    <a:pt x="26" y="536"/>
                  </a:lnTo>
                  <a:lnTo>
                    <a:pt x="21" y="538"/>
                  </a:lnTo>
                  <a:lnTo>
                    <a:pt x="23" y="536"/>
                  </a:lnTo>
                  <a:lnTo>
                    <a:pt x="25" y="534"/>
                  </a:lnTo>
                  <a:lnTo>
                    <a:pt x="19" y="532"/>
                  </a:lnTo>
                  <a:lnTo>
                    <a:pt x="13" y="531"/>
                  </a:lnTo>
                  <a:lnTo>
                    <a:pt x="13" y="532"/>
                  </a:lnTo>
                  <a:lnTo>
                    <a:pt x="11" y="532"/>
                  </a:lnTo>
                  <a:lnTo>
                    <a:pt x="10" y="532"/>
                  </a:lnTo>
                  <a:lnTo>
                    <a:pt x="10" y="536"/>
                  </a:lnTo>
                  <a:lnTo>
                    <a:pt x="5" y="548"/>
                  </a:lnTo>
                  <a:lnTo>
                    <a:pt x="11" y="544"/>
                  </a:lnTo>
                  <a:lnTo>
                    <a:pt x="11" y="551"/>
                  </a:lnTo>
                  <a:lnTo>
                    <a:pt x="15" y="551"/>
                  </a:lnTo>
                  <a:lnTo>
                    <a:pt x="19" y="551"/>
                  </a:lnTo>
                  <a:lnTo>
                    <a:pt x="19" y="548"/>
                  </a:lnTo>
                  <a:lnTo>
                    <a:pt x="23" y="547"/>
                  </a:lnTo>
                  <a:lnTo>
                    <a:pt x="26" y="547"/>
                  </a:lnTo>
                  <a:lnTo>
                    <a:pt x="28" y="548"/>
                  </a:lnTo>
                  <a:lnTo>
                    <a:pt x="28" y="551"/>
                  </a:lnTo>
                  <a:lnTo>
                    <a:pt x="28" y="554"/>
                  </a:lnTo>
                  <a:lnTo>
                    <a:pt x="28" y="556"/>
                  </a:lnTo>
                  <a:lnTo>
                    <a:pt x="26" y="559"/>
                  </a:lnTo>
                  <a:lnTo>
                    <a:pt x="31" y="563"/>
                  </a:lnTo>
                  <a:lnTo>
                    <a:pt x="31" y="565"/>
                  </a:lnTo>
                  <a:lnTo>
                    <a:pt x="31" y="566"/>
                  </a:lnTo>
                  <a:lnTo>
                    <a:pt x="25" y="566"/>
                  </a:lnTo>
                  <a:lnTo>
                    <a:pt x="25" y="584"/>
                  </a:lnTo>
                  <a:lnTo>
                    <a:pt x="25" y="598"/>
                  </a:lnTo>
                  <a:lnTo>
                    <a:pt x="26" y="597"/>
                  </a:lnTo>
                  <a:lnTo>
                    <a:pt x="28" y="596"/>
                  </a:lnTo>
                  <a:lnTo>
                    <a:pt x="31" y="596"/>
                  </a:lnTo>
                  <a:lnTo>
                    <a:pt x="28" y="598"/>
                  </a:lnTo>
                  <a:lnTo>
                    <a:pt x="25" y="602"/>
                  </a:lnTo>
                  <a:lnTo>
                    <a:pt x="23" y="608"/>
                  </a:lnTo>
                  <a:lnTo>
                    <a:pt x="21" y="611"/>
                  </a:lnTo>
                  <a:lnTo>
                    <a:pt x="19" y="612"/>
                  </a:lnTo>
                  <a:lnTo>
                    <a:pt x="19" y="609"/>
                  </a:lnTo>
                  <a:lnTo>
                    <a:pt x="21" y="600"/>
                  </a:lnTo>
                  <a:lnTo>
                    <a:pt x="21" y="590"/>
                  </a:lnTo>
                  <a:lnTo>
                    <a:pt x="19" y="581"/>
                  </a:lnTo>
                  <a:lnTo>
                    <a:pt x="18" y="573"/>
                  </a:lnTo>
                  <a:lnTo>
                    <a:pt x="11" y="573"/>
                  </a:lnTo>
                  <a:lnTo>
                    <a:pt x="7" y="573"/>
                  </a:lnTo>
                  <a:lnTo>
                    <a:pt x="7" y="574"/>
                  </a:lnTo>
                  <a:lnTo>
                    <a:pt x="8" y="574"/>
                  </a:lnTo>
                  <a:lnTo>
                    <a:pt x="10" y="576"/>
                  </a:lnTo>
                  <a:lnTo>
                    <a:pt x="5" y="578"/>
                  </a:lnTo>
                  <a:lnTo>
                    <a:pt x="2" y="581"/>
                  </a:lnTo>
                  <a:lnTo>
                    <a:pt x="0" y="584"/>
                  </a:lnTo>
                  <a:lnTo>
                    <a:pt x="0" y="586"/>
                  </a:lnTo>
                  <a:lnTo>
                    <a:pt x="5" y="589"/>
                  </a:lnTo>
                  <a:lnTo>
                    <a:pt x="7" y="596"/>
                  </a:lnTo>
                  <a:lnTo>
                    <a:pt x="7" y="598"/>
                  </a:lnTo>
                  <a:lnTo>
                    <a:pt x="7" y="600"/>
                  </a:lnTo>
                  <a:lnTo>
                    <a:pt x="5" y="600"/>
                  </a:lnTo>
                  <a:lnTo>
                    <a:pt x="2" y="601"/>
                  </a:lnTo>
                  <a:lnTo>
                    <a:pt x="5" y="605"/>
                  </a:lnTo>
                  <a:lnTo>
                    <a:pt x="5" y="609"/>
                  </a:lnTo>
                  <a:lnTo>
                    <a:pt x="11" y="611"/>
                  </a:lnTo>
                  <a:lnTo>
                    <a:pt x="19" y="611"/>
                  </a:lnTo>
                  <a:lnTo>
                    <a:pt x="19" y="619"/>
                  </a:lnTo>
                  <a:lnTo>
                    <a:pt x="21" y="619"/>
                  </a:lnTo>
                  <a:lnTo>
                    <a:pt x="23" y="619"/>
                  </a:lnTo>
                  <a:lnTo>
                    <a:pt x="25" y="618"/>
                  </a:lnTo>
                  <a:lnTo>
                    <a:pt x="26" y="619"/>
                  </a:lnTo>
                  <a:lnTo>
                    <a:pt x="26" y="620"/>
                  </a:lnTo>
                  <a:lnTo>
                    <a:pt x="26" y="624"/>
                  </a:lnTo>
                  <a:lnTo>
                    <a:pt x="23" y="622"/>
                  </a:lnTo>
                  <a:lnTo>
                    <a:pt x="19" y="620"/>
                  </a:lnTo>
                  <a:lnTo>
                    <a:pt x="21" y="622"/>
                  </a:lnTo>
                  <a:lnTo>
                    <a:pt x="21" y="626"/>
                  </a:lnTo>
                  <a:lnTo>
                    <a:pt x="19" y="628"/>
                  </a:lnTo>
                  <a:lnTo>
                    <a:pt x="19" y="626"/>
                  </a:lnTo>
                  <a:lnTo>
                    <a:pt x="11" y="624"/>
                  </a:lnTo>
                  <a:lnTo>
                    <a:pt x="11" y="631"/>
                  </a:lnTo>
                  <a:lnTo>
                    <a:pt x="10" y="631"/>
                  </a:lnTo>
                  <a:lnTo>
                    <a:pt x="10" y="643"/>
                  </a:lnTo>
                  <a:lnTo>
                    <a:pt x="18" y="643"/>
                  </a:lnTo>
                  <a:lnTo>
                    <a:pt x="19" y="639"/>
                  </a:lnTo>
                  <a:lnTo>
                    <a:pt x="21" y="634"/>
                  </a:lnTo>
                  <a:lnTo>
                    <a:pt x="25" y="639"/>
                  </a:lnTo>
                  <a:lnTo>
                    <a:pt x="25" y="634"/>
                  </a:lnTo>
                  <a:lnTo>
                    <a:pt x="23" y="631"/>
                  </a:lnTo>
                  <a:lnTo>
                    <a:pt x="23" y="630"/>
                  </a:lnTo>
                  <a:lnTo>
                    <a:pt x="26" y="628"/>
                  </a:lnTo>
                  <a:lnTo>
                    <a:pt x="26" y="624"/>
                  </a:lnTo>
                  <a:lnTo>
                    <a:pt x="31" y="626"/>
                  </a:lnTo>
                  <a:lnTo>
                    <a:pt x="33" y="626"/>
                  </a:lnTo>
                  <a:lnTo>
                    <a:pt x="34" y="626"/>
                  </a:lnTo>
                  <a:lnTo>
                    <a:pt x="28" y="631"/>
                  </a:lnTo>
                  <a:lnTo>
                    <a:pt x="26" y="635"/>
                  </a:lnTo>
                  <a:lnTo>
                    <a:pt x="28" y="636"/>
                  </a:lnTo>
                  <a:lnTo>
                    <a:pt x="33" y="636"/>
                  </a:lnTo>
                  <a:lnTo>
                    <a:pt x="31" y="642"/>
                  </a:lnTo>
                  <a:lnTo>
                    <a:pt x="31" y="643"/>
                  </a:lnTo>
                  <a:lnTo>
                    <a:pt x="28" y="643"/>
                  </a:lnTo>
                  <a:lnTo>
                    <a:pt x="28" y="647"/>
                  </a:lnTo>
                  <a:lnTo>
                    <a:pt x="26" y="646"/>
                  </a:lnTo>
                  <a:lnTo>
                    <a:pt x="25" y="646"/>
                  </a:lnTo>
                  <a:lnTo>
                    <a:pt x="23" y="644"/>
                  </a:lnTo>
                  <a:lnTo>
                    <a:pt x="21" y="644"/>
                  </a:lnTo>
                  <a:lnTo>
                    <a:pt x="21" y="650"/>
                  </a:lnTo>
                  <a:lnTo>
                    <a:pt x="18" y="650"/>
                  </a:lnTo>
                  <a:lnTo>
                    <a:pt x="18" y="647"/>
                  </a:lnTo>
                  <a:lnTo>
                    <a:pt x="19" y="647"/>
                  </a:lnTo>
                  <a:lnTo>
                    <a:pt x="13" y="647"/>
                  </a:lnTo>
                  <a:lnTo>
                    <a:pt x="7" y="647"/>
                  </a:lnTo>
                  <a:lnTo>
                    <a:pt x="10" y="655"/>
                  </a:lnTo>
                  <a:lnTo>
                    <a:pt x="13" y="664"/>
                  </a:lnTo>
                  <a:lnTo>
                    <a:pt x="18" y="669"/>
                  </a:lnTo>
                  <a:lnTo>
                    <a:pt x="21" y="673"/>
                  </a:lnTo>
                  <a:lnTo>
                    <a:pt x="26" y="674"/>
                  </a:lnTo>
                  <a:lnTo>
                    <a:pt x="33" y="676"/>
                  </a:lnTo>
                  <a:lnTo>
                    <a:pt x="34" y="676"/>
                  </a:lnTo>
                  <a:lnTo>
                    <a:pt x="34" y="674"/>
                  </a:lnTo>
                  <a:lnTo>
                    <a:pt x="23" y="668"/>
                  </a:lnTo>
                  <a:lnTo>
                    <a:pt x="21" y="666"/>
                  </a:lnTo>
                  <a:lnTo>
                    <a:pt x="28" y="666"/>
                  </a:lnTo>
                  <a:lnTo>
                    <a:pt x="28" y="661"/>
                  </a:lnTo>
                  <a:lnTo>
                    <a:pt x="28" y="654"/>
                  </a:lnTo>
                  <a:lnTo>
                    <a:pt x="26" y="653"/>
                  </a:lnTo>
                  <a:lnTo>
                    <a:pt x="25" y="650"/>
                  </a:lnTo>
                  <a:lnTo>
                    <a:pt x="28" y="650"/>
                  </a:lnTo>
                  <a:lnTo>
                    <a:pt x="31" y="647"/>
                  </a:lnTo>
                  <a:lnTo>
                    <a:pt x="34" y="647"/>
                  </a:lnTo>
                  <a:lnTo>
                    <a:pt x="36" y="650"/>
                  </a:lnTo>
                  <a:lnTo>
                    <a:pt x="36" y="651"/>
                  </a:lnTo>
                  <a:lnTo>
                    <a:pt x="39" y="651"/>
                  </a:lnTo>
                  <a:lnTo>
                    <a:pt x="46" y="644"/>
                  </a:lnTo>
                  <a:lnTo>
                    <a:pt x="47" y="644"/>
                  </a:lnTo>
                  <a:lnTo>
                    <a:pt x="51" y="646"/>
                  </a:lnTo>
                  <a:lnTo>
                    <a:pt x="51" y="647"/>
                  </a:lnTo>
                  <a:lnTo>
                    <a:pt x="49" y="650"/>
                  </a:lnTo>
                  <a:lnTo>
                    <a:pt x="47" y="651"/>
                  </a:lnTo>
                  <a:lnTo>
                    <a:pt x="47" y="650"/>
                  </a:lnTo>
                  <a:lnTo>
                    <a:pt x="46" y="650"/>
                  </a:lnTo>
                  <a:lnTo>
                    <a:pt x="44" y="653"/>
                  </a:lnTo>
                  <a:lnTo>
                    <a:pt x="46" y="657"/>
                  </a:lnTo>
                  <a:lnTo>
                    <a:pt x="41" y="655"/>
                  </a:lnTo>
                  <a:lnTo>
                    <a:pt x="39" y="654"/>
                  </a:lnTo>
                  <a:lnTo>
                    <a:pt x="34" y="655"/>
                  </a:lnTo>
                  <a:lnTo>
                    <a:pt x="33" y="657"/>
                  </a:lnTo>
                  <a:lnTo>
                    <a:pt x="34" y="657"/>
                  </a:lnTo>
                  <a:lnTo>
                    <a:pt x="36" y="673"/>
                  </a:lnTo>
                  <a:lnTo>
                    <a:pt x="41" y="673"/>
                  </a:lnTo>
                  <a:lnTo>
                    <a:pt x="44" y="673"/>
                  </a:lnTo>
                  <a:lnTo>
                    <a:pt x="44" y="674"/>
                  </a:lnTo>
                  <a:lnTo>
                    <a:pt x="36" y="674"/>
                  </a:lnTo>
                  <a:lnTo>
                    <a:pt x="36" y="680"/>
                  </a:lnTo>
                  <a:lnTo>
                    <a:pt x="34" y="685"/>
                  </a:lnTo>
                  <a:lnTo>
                    <a:pt x="41" y="686"/>
                  </a:lnTo>
                  <a:lnTo>
                    <a:pt x="46" y="686"/>
                  </a:lnTo>
                  <a:lnTo>
                    <a:pt x="46" y="690"/>
                  </a:lnTo>
                  <a:lnTo>
                    <a:pt x="41" y="690"/>
                  </a:lnTo>
                  <a:lnTo>
                    <a:pt x="46" y="692"/>
                  </a:lnTo>
                  <a:lnTo>
                    <a:pt x="52" y="696"/>
                  </a:lnTo>
                  <a:lnTo>
                    <a:pt x="54" y="694"/>
                  </a:lnTo>
                  <a:lnTo>
                    <a:pt x="54" y="692"/>
                  </a:lnTo>
                  <a:lnTo>
                    <a:pt x="54" y="689"/>
                  </a:lnTo>
                  <a:lnTo>
                    <a:pt x="52" y="689"/>
                  </a:lnTo>
                  <a:lnTo>
                    <a:pt x="54" y="684"/>
                  </a:lnTo>
                  <a:lnTo>
                    <a:pt x="47" y="682"/>
                  </a:lnTo>
                  <a:lnTo>
                    <a:pt x="47" y="680"/>
                  </a:lnTo>
                  <a:lnTo>
                    <a:pt x="49" y="680"/>
                  </a:lnTo>
                  <a:lnTo>
                    <a:pt x="52" y="678"/>
                  </a:lnTo>
                  <a:lnTo>
                    <a:pt x="52" y="677"/>
                  </a:lnTo>
                  <a:lnTo>
                    <a:pt x="54" y="676"/>
                  </a:lnTo>
                  <a:lnTo>
                    <a:pt x="55" y="676"/>
                  </a:lnTo>
                  <a:lnTo>
                    <a:pt x="59" y="680"/>
                  </a:lnTo>
                  <a:lnTo>
                    <a:pt x="60" y="685"/>
                  </a:lnTo>
                  <a:lnTo>
                    <a:pt x="65" y="686"/>
                  </a:lnTo>
                  <a:lnTo>
                    <a:pt x="72" y="686"/>
                  </a:lnTo>
                  <a:lnTo>
                    <a:pt x="72" y="692"/>
                  </a:lnTo>
                  <a:lnTo>
                    <a:pt x="55" y="689"/>
                  </a:lnTo>
                  <a:lnTo>
                    <a:pt x="62" y="697"/>
                  </a:lnTo>
                  <a:lnTo>
                    <a:pt x="72" y="696"/>
                  </a:lnTo>
                  <a:lnTo>
                    <a:pt x="78" y="696"/>
                  </a:lnTo>
                  <a:lnTo>
                    <a:pt x="80" y="696"/>
                  </a:lnTo>
                  <a:lnTo>
                    <a:pt x="73" y="699"/>
                  </a:lnTo>
                  <a:lnTo>
                    <a:pt x="55" y="701"/>
                  </a:lnTo>
                  <a:lnTo>
                    <a:pt x="55" y="708"/>
                  </a:lnTo>
                  <a:lnTo>
                    <a:pt x="60" y="708"/>
                  </a:lnTo>
                  <a:lnTo>
                    <a:pt x="60" y="707"/>
                  </a:lnTo>
                  <a:lnTo>
                    <a:pt x="60" y="703"/>
                  </a:lnTo>
                  <a:lnTo>
                    <a:pt x="65" y="706"/>
                  </a:lnTo>
                  <a:lnTo>
                    <a:pt x="75" y="706"/>
                  </a:lnTo>
                  <a:lnTo>
                    <a:pt x="75" y="710"/>
                  </a:lnTo>
                  <a:lnTo>
                    <a:pt x="80" y="710"/>
                  </a:lnTo>
                  <a:lnTo>
                    <a:pt x="85" y="710"/>
                  </a:lnTo>
                  <a:lnTo>
                    <a:pt x="88" y="710"/>
                  </a:lnTo>
                  <a:lnTo>
                    <a:pt x="88" y="711"/>
                  </a:lnTo>
                  <a:lnTo>
                    <a:pt x="88" y="712"/>
                  </a:lnTo>
                  <a:lnTo>
                    <a:pt x="90" y="714"/>
                  </a:lnTo>
                  <a:lnTo>
                    <a:pt x="95" y="712"/>
                  </a:lnTo>
                  <a:lnTo>
                    <a:pt x="95" y="714"/>
                  </a:lnTo>
                  <a:lnTo>
                    <a:pt x="93" y="716"/>
                  </a:lnTo>
                  <a:lnTo>
                    <a:pt x="88" y="716"/>
                  </a:lnTo>
                  <a:lnTo>
                    <a:pt x="91" y="722"/>
                  </a:lnTo>
                  <a:lnTo>
                    <a:pt x="98" y="723"/>
                  </a:lnTo>
                  <a:lnTo>
                    <a:pt x="99" y="724"/>
                  </a:lnTo>
                  <a:lnTo>
                    <a:pt x="104" y="724"/>
                  </a:lnTo>
                  <a:lnTo>
                    <a:pt x="103" y="722"/>
                  </a:lnTo>
                  <a:lnTo>
                    <a:pt x="103" y="720"/>
                  </a:lnTo>
                  <a:lnTo>
                    <a:pt x="103" y="719"/>
                  </a:lnTo>
                  <a:lnTo>
                    <a:pt x="104" y="719"/>
                  </a:lnTo>
                  <a:lnTo>
                    <a:pt x="108" y="719"/>
                  </a:lnTo>
                  <a:lnTo>
                    <a:pt x="114" y="719"/>
                  </a:lnTo>
                  <a:lnTo>
                    <a:pt x="117" y="719"/>
                  </a:lnTo>
                  <a:lnTo>
                    <a:pt x="114" y="716"/>
                  </a:lnTo>
                  <a:lnTo>
                    <a:pt x="114" y="712"/>
                  </a:lnTo>
                  <a:lnTo>
                    <a:pt x="111" y="711"/>
                  </a:lnTo>
                  <a:lnTo>
                    <a:pt x="106" y="710"/>
                  </a:lnTo>
                  <a:lnTo>
                    <a:pt x="113" y="710"/>
                  </a:lnTo>
                  <a:lnTo>
                    <a:pt x="117" y="710"/>
                  </a:lnTo>
                  <a:lnTo>
                    <a:pt x="126" y="720"/>
                  </a:lnTo>
                  <a:lnTo>
                    <a:pt x="131" y="720"/>
                  </a:lnTo>
                  <a:lnTo>
                    <a:pt x="132" y="718"/>
                  </a:lnTo>
                  <a:lnTo>
                    <a:pt x="132" y="716"/>
                  </a:lnTo>
                  <a:lnTo>
                    <a:pt x="134" y="716"/>
                  </a:lnTo>
                  <a:lnTo>
                    <a:pt x="137" y="712"/>
                  </a:lnTo>
                  <a:lnTo>
                    <a:pt x="139" y="710"/>
                  </a:lnTo>
                  <a:lnTo>
                    <a:pt x="145" y="708"/>
                  </a:lnTo>
                  <a:lnTo>
                    <a:pt x="153" y="708"/>
                  </a:lnTo>
                  <a:lnTo>
                    <a:pt x="166" y="710"/>
                  </a:lnTo>
                  <a:lnTo>
                    <a:pt x="147" y="708"/>
                  </a:lnTo>
                  <a:lnTo>
                    <a:pt x="126" y="707"/>
                  </a:lnTo>
                  <a:lnTo>
                    <a:pt x="116" y="707"/>
                  </a:lnTo>
                  <a:lnTo>
                    <a:pt x="113" y="707"/>
                  </a:lnTo>
                  <a:lnTo>
                    <a:pt x="111" y="666"/>
                  </a:lnTo>
                  <a:lnTo>
                    <a:pt x="98" y="662"/>
                  </a:lnTo>
                  <a:lnTo>
                    <a:pt x="99" y="657"/>
                  </a:lnTo>
                  <a:lnTo>
                    <a:pt x="103" y="654"/>
                  </a:lnTo>
                  <a:lnTo>
                    <a:pt x="106" y="654"/>
                  </a:lnTo>
                  <a:lnTo>
                    <a:pt x="108" y="654"/>
                  </a:lnTo>
                  <a:lnTo>
                    <a:pt x="106" y="655"/>
                  </a:lnTo>
                  <a:lnTo>
                    <a:pt x="114" y="655"/>
                  </a:lnTo>
                  <a:lnTo>
                    <a:pt x="114" y="654"/>
                  </a:lnTo>
                  <a:lnTo>
                    <a:pt x="114" y="653"/>
                  </a:lnTo>
                  <a:lnTo>
                    <a:pt x="87" y="650"/>
                  </a:lnTo>
                  <a:lnTo>
                    <a:pt x="64" y="651"/>
                  </a:lnTo>
                  <a:lnTo>
                    <a:pt x="59" y="646"/>
                  </a:lnTo>
                  <a:lnTo>
                    <a:pt x="51" y="636"/>
                  </a:lnTo>
                  <a:lnTo>
                    <a:pt x="47" y="631"/>
                  </a:lnTo>
                  <a:lnTo>
                    <a:pt x="47" y="630"/>
                  </a:lnTo>
                  <a:lnTo>
                    <a:pt x="49" y="626"/>
                  </a:lnTo>
                  <a:lnTo>
                    <a:pt x="51" y="624"/>
                  </a:lnTo>
                  <a:lnTo>
                    <a:pt x="51" y="623"/>
                  </a:lnTo>
                  <a:lnTo>
                    <a:pt x="49" y="618"/>
                  </a:lnTo>
                  <a:lnTo>
                    <a:pt x="46" y="615"/>
                  </a:lnTo>
                  <a:lnTo>
                    <a:pt x="46" y="618"/>
                  </a:lnTo>
                  <a:lnTo>
                    <a:pt x="44" y="619"/>
                  </a:lnTo>
                  <a:lnTo>
                    <a:pt x="39" y="619"/>
                  </a:lnTo>
                  <a:lnTo>
                    <a:pt x="37" y="619"/>
                  </a:lnTo>
                  <a:lnTo>
                    <a:pt x="36" y="618"/>
                  </a:lnTo>
                  <a:lnTo>
                    <a:pt x="36" y="611"/>
                  </a:lnTo>
                  <a:lnTo>
                    <a:pt x="37" y="605"/>
                  </a:lnTo>
                  <a:lnTo>
                    <a:pt x="39" y="600"/>
                  </a:lnTo>
                  <a:lnTo>
                    <a:pt x="41" y="594"/>
                  </a:lnTo>
                  <a:lnTo>
                    <a:pt x="37" y="588"/>
                  </a:lnTo>
                  <a:lnTo>
                    <a:pt x="37" y="584"/>
                  </a:lnTo>
                  <a:lnTo>
                    <a:pt x="41" y="581"/>
                  </a:lnTo>
                  <a:lnTo>
                    <a:pt x="51" y="578"/>
                  </a:lnTo>
                  <a:lnTo>
                    <a:pt x="52" y="577"/>
                  </a:lnTo>
                  <a:lnTo>
                    <a:pt x="52" y="574"/>
                  </a:lnTo>
                  <a:lnTo>
                    <a:pt x="52" y="569"/>
                  </a:lnTo>
                  <a:lnTo>
                    <a:pt x="51" y="563"/>
                  </a:lnTo>
                  <a:lnTo>
                    <a:pt x="52" y="562"/>
                  </a:lnTo>
                  <a:lnTo>
                    <a:pt x="52" y="558"/>
                  </a:lnTo>
                  <a:lnTo>
                    <a:pt x="59" y="554"/>
                  </a:lnTo>
                  <a:lnTo>
                    <a:pt x="59" y="552"/>
                  </a:lnTo>
                  <a:lnTo>
                    <a:pt x="60" y="547"/>
                  </a:lnTo>
                  <a:lnTo>
                    <a:pt x="60" y="543"/>
                  </a:lnTo>
                  <a:lnTo>
                    <a:pt x="62" y="535"/>
                  </a:lnTo>
                  <a:lnTo>
                    <a:pt x="62" y="531"/>
                  </a:lnTo>
                  <a:lnTo>
                    <a:pt x="60" y="524"/>
                  </a:lnTo>
                  <a:lnTo>
                    <a:pt x="59" y="520"/>
                  </a:lnTo>
                  <a:lnTo>
                    <a:pt x="59" y="519"/>
                  </a:lnTo>
                  <a:lnTo>
                    <a:pt x="60" y="517"/>
                  </a:lnTo>
                  <a:lnTo>
                    <a:pt x="60" y="514"/>
                  </a:lnTo>
                  <a:lnTo>
                    <a:pt x="62" y="513"/>
                  </a:lnTo>
                  <a:lnTo>
                    <a:pt x="62" y="512"/>
                  </a:lnTo>
                  <a:lnTo>
                    <a:pt x="64" y="510"/>
                  </a:lnTo>
                  <a:lnTo>
                    <a:pt x="65" y="510"/>
                  </a:lnTo>
                  <a:lnTo>
                    <a:pt x="65" y="509"/>
                  </a:lnTo>
                  <a:lnTo>
                    <a:pt x="64" y="506"/>
                  </a:lnTo>
                  <a:lnTo>
                    <a:pt x="64" y="501"/>
                  </a:lnTo>
                  <a:lnTo>
                    <a:pt x="65" y="497"/>
                  </a:lnTo>
                  <a:lnTo>
                    <a:pt x="67" y="495"/>
                  </a:lnTo>
                  <a:lnTo>
                    <a:pt x="65" y="491"/>
                  </a:lnTo>
                  <a:lnTo>
                    <a:pt x="64" y="486"/>
                  </a:lnTo>
                  <a:lnTo>
                    <a:pt x="64" y="481"/>
                  </a:lnTo>
                  <a:lnTo>
                    <a:pt x="64" y="478"/>
                  </a:lnTo>
                  <a:lnTo>
                    <a:pt x="64" y="475"/>
                  </a:lnTo>
                  <a:lnTo>
                    <a:pt x="62" y="474"/>
                  </a:lnTo>
                  <a:lnTo>
                    <a:pt x="59" y="467"/>
                  </a:lnTo>
                  <a:lnTo>
                    <a:pt x="59" y="464"/>
                  </a:lnTo>
                  <a:lnTo>
                    <a:pt x="60" y="460"/>
                  </a:lnTo>
                  <a:lnTo>
                    <a:pt x="62" y="456"/>
                  </a:lnTo>
                  <a:lnTo>
                    <a:pt x="64" y="453"/>
                  </a:lnTo>
                  <a:lnTo>
                    <a:pt x="64" y="441"/>
                  </a:lnTo>
                  <a:lnTo>
                    <a:pt x="64" y="437"/>
                  </a:lnTo>
                  <a:lnTo>
                    <a:pt x="60" y="436"/>
                  </a:lnTo>
                  <a:lnTo>
                    <a:pt x="55" y="433"/>
                  </a:lnTo>
                  <a:lnTo>
                    <a:pt x="55" y="431"/>
                  </a:lnTo>
                  <a:lnTo>
                    <a:pt x="59" y="422"/>
                  </a:lnTo>
                  <a:lnTo>
                    <a:pt x="59" y="420"/>
                  </a:lnTo>
                  <a:lnTo>
                    <a:pt x="55" y="415"/>
                  </a:lnTo>
                  <a:lnTo>
                    <a:pt x="54" y="413"/>
                  </a:lnTo>
                  <a:lnTo>
                    <a:pt x="55" y="410"/>
                  </a:lnTo>
                  <a:lnTo>
                    <a:pt x="60" y="405"/>
                  </a:lnTo>
                  <a:lnTo>
                    <a:pt x="62" y="401"/>
                  </a:lnTo>
                  <a:lnTo>
                    <a:pt x="64" y="390"/>
                  </a:lnTo>
                  <a:lnTo>
                    <a:pt x="65" y="383"/>
                  </a:lnTo>
                  <a:lnTo>
                    <a:pt x="67" y="379"/>
                  </a:lnTo>
                  <a:lnTo>
                    <a:pt x="69" y="378"/>
                  </a:lnTo>
                  <a:lnTo>
                    <a:pt x="72" y="378"/>
                  </a:lnTo>
                  <a:lnTo>
                    <a:pt x="73" y="375"/>
                  </a:lnTo>
                  <a:lnTo>
                    <a:pt x="72" y="371"/>
                  </a:lnTo>
                  <a:lnTo>
                    <a:pt x="69" y="369"/>
                  </a:lnTo>
                  <a:lnTo>
                    <a:pt x="69" y="367"/>
                  </a:lnTo>
                  <a:lnTo>
                    <a:pt x="67" y="364"/>
                  </a:lnTo>
                  <a:lnTo>
                    <a:pt x="69" y="357"/>
                  </a:lnTo>
                  <a:lnTo>
                    <a:pt x="69" y="352"/>
                  </a:lnTo>
                  <a:lnTo>
                    <a:pt x="72" y="348"/>
                  </a:lnTo>
                  <a:lnTo>
                    <a:pt x="73" y="345"/>
                  </a:lnTo>
                  <a:lnTo>
                    <a:pt x="77" y="343"/>
                  </a:lnTo>
                  <a:lnTo>
                    <a:pt x="78" y="343"/>
                  </a:lnTo>
                  <a:lnTo>
                    <a:pt x="81" y="341"/>
                  </a:lnTo>
                  <a:lnTo>
                    <a:pt x="85" y="338"/>
                  </a:lnTo>
                  <a:lnTo>
                    <a:pt x="85" y="334"/>
                  </a:lnTo>
                  <a:lnTo>
                    <a:pt x="81" y="330"/>
                  </a:lnTo>
                  <a:lnTo>
                    <a:pt x="81" y="323"/>
                  </a:lnTo>
                  <a:lnTo>
                    <a:pt x="85" y="319"/>
                  </a:lnTo>
                  <a:lnTo>
                    <a:pt x="88" y="310"/>
                  </a:lnTo>
                  <a:lnTo>
                    <a:pt x="90" y="303"/>
                  </a:lnTo>
                  <a:lnTo>
                    <a:pt x="90" y="299"/>
                  </a:lnTo>
                  <a:lnTo>
                    <a:pt x="91" y="291"/>
                  </a:lnTo>
                  <a:lnTo>
                    <a:pt x="90" y="284"/>
                  </a:lnTo>
                  <a:lnTo>
                    <a:pt x="90" y="280"/>
                  </a:lnTo>
                  <a:lnTo>
                    <a:pt x="91" y="275"/>
                  </a:lnTo>
                  <a:lnTo>
                    <a:pt x="93" y="271"/>
                  </a:lnTo>
                  <a:lnTo>
                    <a:pt x="93" y="269"/>
                  </a:lnTo>
                  <a:lnTo>
                    <a:pt x="93" y="261"/>
                  </a:lnTo>
                  <a:lnTo>
                    <a:pt x="93" y="255"/>
                  </a:lnTo>
                  <a:lnTo>
                    <a:pt x="93" y="246"/>
                  </a:lnTo>
                  <a:lnTo>
                    <a:pt x="95" y="238"/>
                  </a:lnTo>
                  <a:lnTo>
                    <a:pt x="98" y="234"/>
                  </a:lnTo>
                  <a:lnTo>
                    <a:pt x="99" y="231"/>
                  </a:lnTo>
                  <a:lnTo>
                    <a:pt x="99" y="227"/>
                  </a:lnTo>
                  <a:lnTo>
                    <a:pt x="98" y="222"/>
                  </a:lnTo>
                  <a:lnTo>
                    <a:pt x="99" y="213"/>
                  </a:lnTo>
                  <a:lnTo>
                    <a:pt x="101" y="202"/>
                  </a:lnTo>
                  <a:lnTo>
                    <a:pt x="101" y="198"/>
                  </a:lnTo>
                  <a:lnTo>
                    <a:pt x="104" y="193"/>
                  </a:lnTo>
                  <a:lnTo>
                    <a:pt x="106" y="192"/>
                  </a:lnTo>
                  <a:lnTo>
                    <a:pt x="111" y="188"/>
                  </a:lnTo>
                  <a:lnTo>
                    <a:pt x="114" y="181"/>
                  </a:lnTo>
                  <a:lnTo>
                    <a:pt x="117" y="177"/>
                  </a:lnTo>
                  <a:lnTo>
                    <a:pt x="119" y="171"/>
                  </a:lnTo>
                  <a:lnTo>
                    <a:pt x="119" y="165"/>
                  </a:lnTo>
                  <a:lnTo>
                    <a:pt x="117" y="160"/>
                  </a:lnTo>
                  <a:lnTo>
                    <a:pt x="117" y="157"/>
                  </a:lnTo>
                  <a:lnTo>
                    <a:pt x="119" y="156"/>
                  </a:lnTo>
                  <a:lnTo>
                    <a:pt x="121" y="154"/>
                  </a:lnTo>
                  <a:lnTo>
                    <a:pt x="121" y="150"/>
                  </a:lnTo>
                  <a:lnTo>
                    <a:pt x="117" y="145"/>
                  </a:lnTo>
                  <a:lnTo>
                    <a:pt x="117" y="129"/>
                  </a:lnTo>
                  <a:lnTo>
                    <a:pt x="119" y="126"/>
                  </a:lnTo>
                  <a:lnTo>
                    <a:pt x="124" y="125"/>
                  </a:lnTo>
                  <a:lnTo>
                    <a:pt x="127" y="123"/>
                  </a:lnTo>
                  <a:lnTo>
                    <a:pt x="129" y="121"/>
                  </a:lnTo>
                  <a:lnTo>
                    <a:pt x="132" y="118"/>
                  </a:lnTo>
                  <a:lnTo>
                    <a:pt x="134" y="116"/>
                  </a:lnTo>
                  <a:lnTo>
                    <a:pt x="139" y="115"/>
                  </a:lnTo>
                  <a:lnTo>
                    <a:pt x="140" y="112"/>
                  </a:lnTo>
                  <a:lnTo>
                    <a:pt x="142" y="104"/>
                  </a:lnTo>
                  <a:lnTo>
                    <a:pt x="142" y="100"/>
                  </a:lnTo>
                  <a:lnTo>
                    <a:pt x="139" y="99"/>
                  </a:lnTo>
                  <a:lnTo>
                    <a:pt x="134" y="95"/>
                  </a:lnTo>
                  <a:lnTo>
                    <a:pt x="134" y="92"/>
                  </a:lnTo>
                  <a:lnTo>
                    <a:pt x="134" y="85"/>
                  </a:lnTo>
                  <a:lnTo>
                    <a:pt x="126" y="83"/>
                  </a:lnTo>
                  <a:lnTo>
                    <a:pt x="124" y="70"/>
                  </a:lnTo>
                  <a:lnTo>
                    <a:pt x="124" y="64"/>
                  </a:lnTo>
                  <a:lnTo>
                    <a:pt x="124" y="59"/>
                  </a:lnTo>
                  <a:lnTo>
                    <a:pt x="121" y="57"/>
                  </a:lnTo>
                  <a:lnTo>
                    <a:pt x="119" y="50"/>
                  </a:lnTo>
                  <a:lnTo>
                    <a:pt x="116" y="42"/>
                  </a:lnTo>
                  <a:lnTo>
                    <a:pt x="114" y="35"/>
                  </a:lnTo>
                  <a:lnTo>
                    <a:pt x="113" y="30"/>
                  </a:lnTo>
                  <a:lnTo>
                    <a:pt x="111" y="27"/>
                  </a:lnTo>
                  <a:lnTo>
                    <a:pt x="104" y="23"/>
                  </a:lnTo>
                  <a:lnTo>
                    <a:pt x="101" y="19"/>
                  </a:lnTo>
                  <a:lnTo>
                    <a:pt x="99" y="15"/>
                  </a:lnTo>
                  <a:lnTo>
                    <a:pt x="98" y="6"/>
                  </a:lnTo>
                  <a:lnTo>
                    <a:pt x="93" y="0"/>
                  </a:lnTo>
                  <a:lnTo>
                    <a:pt x="90" y="2"/>
                  </a:lnTo>
                  <a:lnTo>
                    <a:pt x="87" y="4"/>
                  </a:lnTo>
                  <a:lnTo>
                    <a:pt x="85" y="6"/>
                  </a:lnTo>
                  <a:close/>
                  <a:moveTo>
                    <a:pt x="113" y="722"/>
                  </a:moveTo>
                  <a:lnTo>
                    <a:pt x="113" y="722"/>
                  </a:lnTo>
                  <a:lnTo>
                    <a:pt x="114" y="724"/>
                  </a:lnTo>
                  <a:lnTo>
                    <a:pt x="114" y="728"/>
                  </a:lnTo>
                  <a:lnTo>
                    <a:pt x="119" y="730"/>
                  </a:lnTo>
                  <a:lnTo>
                    <a:pt x="119" y="728"/>
                  </a:lnTo>
                  <a:lnTo>
                    <a:pt x="117" y="724"/>
                  </a:lnTo>
                  <a:lnTo>
                    <a:pt x="113" y="722"/>
                  </a:lnTo>
                  <a:close/>
                  <a:moveTo>
                    <a:pt x="72" y="712"/>
                  </a:moveTo>
                  <a:lnTo>
                    <a:pt x="72" y="712"/>
                  </a:lnTo>
                  <a:lnTo>
                    <a:pt x="73" y="714"/>
                  </a:lnTo>
                  <a:lnTo>
                    <a:pt x="78" y="716"/>
                  </a:lnTo>
                  <a:lnTo>
                    <a:pt x="80" y="714"/>
                  </a:lnTo>
                  <a:lnTo>
                    <a:pt x="78" y="712"/>
                  </a:lnTo>
                  <a:lnTo>
                    <a:pt x="72" y="712"/>
                  </a:lnTo>
                  <a:close/>
                  <a:moveTo>
                    <a:pt x="2" y="624"/>
                  </a:moveTo>
                  <a:lnTo>
                    <a:pt x="5" y="628"/>
                  </a:lnTo>
                  <a:lnTo>
                    <a:pt x="7" y="628"/>
                  </a:lnTo>
                  <a:lnTo>
                    <a:pt x="7" y="626"/>
                  </a:lnTo>
                  <a:lnTo>
                    <a:pt x="2" y="624"/>
                  </a:lnTo>
                  <a:close/>
                  <a:moveTo>
                    <a:pt x="7" y="613"/>
                  </a:moveTo>
                  <a:lnTo>
                    <a:pt x="7" y="622"/>
                  </a:lnTo>
                  <a:lnTo>
                    <a:pt x="11" y="620"/>
                  </a:lnTo>
                  <a:lnTo>
                    <a:pt x="13" y="619"/>
                  </a:lnTo>
                  <a:lnTo>
                    <a:pt x="11" y="615"/>
                  </a:lnTo>
                  <a:lnTo>
                    <a:pt x="7" y="613"/>
                  </a:lnTo>
                  <a:close/>
                  <a:moveTo>
                    <a:pt x="67" y="666"/>
                  </a:moveTo>
                  <a:lnTo>
                    <a:pt x="67" y="666"/>
                  </a:lnTo>
                  <a:lnTo>
                    <a:pt x="69" y="665"/>
                  </a:lnTo>
                  <a:lnTo>
                    <a:pt x="69" y="666"/>
                  </a:lnTo>
                  <a:lnTo>
                    <a:pt x="69" y="668"/>
                  </a:lnTo>
                  <a:lnTo>
                    <a:pt x="69" y="672"/>
                  </a:lnTo>
                  <a:lnTo>
                    <a:pt x="67" y="674"/>
                  </a:lnTo>
                  <a:lnTo>
                    <a:pt x="64" y="676"/>
                  </a:lnTo>
                  <a:lnTo>
                    <a:pt x="64" y="677"/>
                  </a:lnTo>
                  <a:lnTo>
                    <a:pt x="64" y="676"/>
                  </a:lnTo>
                  <a:lnTo>
                    <a:pt x="64" y="673"/>
                  </a:lnTo>
                  <a:lnTo>
                    <a:pt x="65" y="668"/>
                  </a:lnTo>
                  <a:lnTo>
                    <a:pt x="67" y="666"/>
                  </a:lnTo>
                  <a:close/>
                  <a:moveTo>
                    <a:pt x="52" y="666"/>
                  </a:moveTo>
                  <a:lnTo>
                    <a:pt x="54" y="673"/>
                  </a:lnTo>
                  <a:lnTo>
                    <a:pt x="49" y="672"/>
                  </a:lnTo>
                  <a:lnTo>
                    <a:pt x="47" y="669"/>
                  </a:lnTo>
                  <a:lnTo>
                    <a:pt x="49" y="666"/>
                  </a:lnTo>
                  <a:lnTo>
                    <a:pt x="52" y="666"/>
                  </a:lnTo>
                  <a:close/>
                  <a:moveTo>
                    <a:pt x="81" y="662"/>
                  </a:moveTo>
                  <a:lnTo>
                    <a:pt x="81" y="662"/>
                  </a:lnTo>
                  <a:lnTo>
                    <a:pt x="98" y="662"/>
                  </a:lnTo>
                  <a:lnTo>
                    <a:pt x="95" y="666"/>
                  </a:lnTo>
                  <a:lnTo>
                    <a:pt x="91" y="666"/>
                  </a:lnTo>
                  <a:lnTo>
                    <a:pt x="90" y="665"/>
                  </a:lnTo>
                  <a:lnTo>
                    <a:pt x="88" y="664"/>
                  </a:lnTo>
                  <a:lnTo>
                    <a:pt x="87" y="665"/>
                  </a:lnTo>
                  <a:lnTo>
                    <a:pt x="85" y="665"/>
                  </a:lnTo>
                  <a:lnTo>
                    <a:pt x="78" y="666"/>
                  </a:lnTo>
                  <a:lnTo>
                    <a:pt x="81" y="680"/>
                  </a:lnTo>
                  <a:lnTo>
                    <a:pt x="88" y="678"/>
                  </a:lnTo>
                  <a:lnTo>
                    <a:pt x="91" y="678"/>
                  </a:lnTo>
                  <a:lnTo>
                    <a:pt x="91" y="684"/>
                  </a:lnTo>
                  <a:lnTo>
                    <a:pt x="81" y="685"/>
                  </a:lnTo>
                  <a:lnTo>
                    <a:pt x="85" y="689"/>
                  </a:lnTo>
                  <a:lnTo>
                    <a:pt x="85" y="690"/>
                  </a:lnTo>
                  <a:lnTo>
                    <a:pt x="85" y="692"/>
                  </a:lnTo>
                  <a:lnTo>
                    <a:pt x="88" y="692"/>
                  </a:lnTo>
                  <a:lnTo>
                    <a:pt x="91" y="692"/>
                  </a:lnTo>
                  <a:lnTo>
                    <a:pt x="87" y="697"/>
                  </a:lnTo>
                  <a:lnTo>
                    <a:pt x="85" y="699"/>
                  </a:lnTo>
                  <a:lnTo>
                    <a:pt x="90" y="697"/>
                  </a:lnTo>
                  <a:lnTo>
                    <a:pt x="93" y="697"/>
                  </a:lnTo>
                  <a:lnTo>
                    <a:pt x="85" y="701"/>
                  </a:lnTo>
                  <a:lnTo>
                    <a:pt x="80" y="701"/>
                  </a:lnTo>
                  <a:lnTo>
                    <a:pt x="78" y="700"/>
                  </a:lnTo>
                  <a:lnTo>
                    <a:pt x="78" y="699"/>
                  </a:lnTo>
                  <a:lnTo>
                    <a:pt x="78" y="686"/>
                  </a:lnTo>
                  <a:lnTo>
                    <a:pt x="75" y="686"/>
                  </a:lnTo>
                  <a:lnTo>
                    <a:pt x="72" y="686"/>
                  </a:lnTo>
                  <a:lnTo>
                    <a:pt x="73" y="676"/>
                  </a:lnTo>
                  <a:lnTo>
                    <a:pt x="77" y="664"/>
                  </a:lnTo>
                  <a:lnTo>
                    <a:pt x="81" y="662"/>
                  </a:lnTo>
                  <a:close/>
                  <a:moveTo>
                    <a:pt x="28" y="509"/>
                  </a:moveTo>
                  <a:lnTo>
                    <a:pt x="28" y="509"/>
                  </a:lnTo>
                  <a:lnTo>
                    <a:pt x="25" y="512"/>
                  </a:lnTo>
                  <a:lnTo>
                    <a:pt x="21" y="514"/>
                  </a:lnTo>
                  <a:lnTo>
                    <a:pt x="21" y="517"/>
                  </a:lnTo>
                  <a:lnTo>
                    <a:pt x="21" y="520"/>
                  </a:lnTo>
                  <a:lnTo>
                    <a:pt x="23" y="521"/>
                  </a:lnTo>
                  <a:lnTo>
                    <a:pt x="26" y="521"/>
                  </a:lnTo>
                  <a:lnTo>
                    <a:pt x="21" y="528"/>
                  </a:lnTo>
                  <a:lnTo>
                    <a:pt x="19" y="530"/>
                  </a:lnTo>
                  <a:lnTo>
                    <a:pt x="19" y="531"/>
                  </a:lnTo>
                  <a:lnTo>
                    <a:pt x="21" y="531"/>
                  </a:lnTo>
                  <a:lnTo>
                    <a:pt x="31" y="523"/>
                  </a:lnTo>
                  <a:lnTo>
                    <a:pt x="34" y="520"/>
                  </a:lnTo>
                  <a:lnTo>
                    <a:pt x="33" y="520"/>
                  </a:lnTo>
                  <a:lnTo>
                    <a:pt x="26" y="521"/>
                  </a:lnTo>
                  <a:lnTo>
                    <a:pt x="26" y="520"/>
                  </a:lnTo>
                  <a:lnTo>
                    <a:pt x="26" y="519"/>
                  </a:lnTo>
                  <a:lnTo>
                    <a:pt x="28" y="517"/>
                  </a:lnTo>
                  <a:lnTo>
                    <a:pt x="33" y="519"/>
                  </a:lnTo>
                  <a:lnTo>
                    <a:pt x="33" y="514"/>
                  </a:lnTo>
                  <a:lnTo>
                    <a:pt x="34" y="513"/>
                  </a:lnTo>
                  <a:lnTo>
                    <a:pt x="33" y="510"/>
                  </a:lnTo>
                  <a:lnTo>
                    <a:pt x="28" y="509"/>
                  </a:lnTo>
                  <a:close/>
                  <a:moveTo>
                    <a:pt x="25" y="495"/>
                  </a:moveTo>
                  <a:lnTo>
                    <a:pt x="26" y="498"/>
                  </a:lnTo>
                  <a:lnTo>
                    <a:pt x="26" y="495"/>
                  </a:lnTo>
                  <a:lnTo>
                    <a:pt x="25" y="495"/>
                  </a:lnTo>
                  <a:close/>
                  <a:moveTo>
                    <a:pt x="28" y="448"/>
                  </a:moveTo>
                  <a:lnTo>
                    <a:pt x="28" y="448"/>
                  </a:lnTo>
                  <a:lnTo>
                    <a:pt x="28" y="464"/>
                  </a:lnTo>
                  <a:lnTo>
                    <a:pt x="26" y="478"/>
                  </a:lnTo>
                  <a:lnTo>
                    <a:pt x="34" y="479"/>
                  </a:lnTo>
                  <a:lnTo>
                    <a:pt x="37" y="475"/>
                  </a:lnTo>
                  <a:lnTo>
                    <a:pt x="41" y="471"/>
                  </a:lnTo>
                  <a:lnTo>
                    <a:pt x="41" y="468"/>
                  </a:lnTo>
                  <a:lnTo>
                    <a:pt x="41" y="466"/>
                  </a:lnTo>
                  <a:lnTo>
                    <a:pt x="36" y="463"/>
                  </a:lnTo>
                  <a:lnTo>
                    <a:pt x="41" y="448"/>
                  </a:lnTo>
                  <a:lnTo>
                    <a:pt x="34" y="448"/>
                  </a:lnTo>
                  <a:lnTo>
                    <a:pt x="28" y="448"/>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80" name="Freeform 56"/>
            <p:cNvSpPr>
              <a:spLocks noEditPoints="1"/>
            </p:cNvSpPr>
            <p:nvPr/>
          </p:nvSpPr>
          <p:spPr bwMode="auto">
            <a:xfrm>
              <a:off x="1855" y="2871"/>
              <a:ext cx="173" cy="737"/>
            </a:xfrm>
            <a:custGeom>
              <a:avLst/>
              <a:gdLst/>
              <a:ahLst/>
              <a:cxnLst>
                <a:cxn ang="0">
                  <a:pos x="200" y="507"/>
                </a:cxn>
                <a:cxn ang="0">
                  <a:pos x="165" y="768"/>
                </a:cxn>
                <a:cxn ang="0">
                  <a:pos x="102" y="1112"/>
                </a:cxn>
                <a:cxn ang="0">
                  <a:pos x="114" y="1252"/>
                </a:cxn>
                <a:cxn ang="0">
                  <a:pos x="28" y="1382"/>
                </a:cxn>
                <a:cxn ang="0">
                  <a:pos x="78" y="1489"/>
                </a:cxn>
                <a:cxn ang="0">
                  <a:pos x="18" y="1466"/>
                </a:cxn>
                <a:cxn ang="0">
                  <a:pos x="77" y="1576"/>
                </a:cxn>
                <a:cxn ang="0">
                  <a:pos x="62" y="1575"/>
                </a:cxn>
                <a:cxn ang="0">
                  <a:pos x="61" y="1627"/>
                </a:cxn>
                <a:cxn ang="0">
                  <a:pos x="73" y="1649"/>
                </a:cxn>
                <a:cxn ang="0">
                  <a:pos x="126" y="1637"/>
                </a:cxn>
                <a:cxn ang="0">
                  <a:pos x="127" y="1731"/>
                </a:cxn>
                <a:cxn ang="0">
                  <a:pos x="193" y="1744"/>
                </a:cxn>
                <a:cxn ang="0">
                  <a:pos x="238" y="1786"/>
                </a:cxn>
                <a:cxn ang="0">
                  <a:pos x="274" y="1774"/>
                </a:cxn>
                <a:cxn ang="0">
                  <a:pos x="274" y="1635"/>
                </a:cxn>
                <a:cxn ang="0">
                  <a:pos x="106" y="1563"/>
                </a:cxn>
                <a:cxn ang="0">
                  <a:pos x="151" y="1365"/>
                </a:cxn>
                <a:cxn ang="0">
                  <a:pos x="160" y="1223"/>
                </a:cxn>
                <a:cxn ang="0">
                  <a:pos x="156" y="1009"/>
                </a:cxn>
                <a:cxn ang="0">
                  <a:pos x="214" y="849"/>
                </a:cxn>
                <a:cxn ang="0">
                  <a:pos x="253" y="511"/>
                </a:cxn>
                <a:cxn ang="0">
                  <a:pos x="326" y="303"/>
                </a:cxn>
                <a:cxn ang="0">
                  <a:pos x="265" y="73"/>
                </a:cxn>
                <a:cxn ang="0">
                  <a:pos x="305" y="110"/>
                </a:cxn>
                <a:cxn ang="0">
                  <a:pos x="309" y="334"/>
                </a:cxn>
                <a:cxn ang="0">
                  <a:pos x="264" y="591"/>
                </a:cxn>
                <a:cxn ang="0">
                  <a:pos x="204" y="873"/>
                </a:cxn>
                <a:cxn ang="0">
                  <a:pos x="150" y="1036"/>
                </a:cxn>
                <a:cxn ang="0">
                  <a:pos x="175" y="1264"/>
                </a:cxn>
                <a:cxn ang="0">
                  <a:pos x="143" y="1409"/>
                </a:cxn>
                <a:cxn ang="0">
                  <a:pos x="128" y="1539"/>
                </a:cxn>
                <a:cxn ang="0">
                  <a:pos x="256" y="1656"/>
                </a:cxn>
                <a:cxn ang="0">
                  <a:pos x="307" y="1799"/>
                </a:cxn>
                <a:cxn ang="0">
                  <a:pos x="221" y="1790"/>
                </a:cxn>
                <a:cxn ang="0">
                  <a:pos x="148" y="1710"/>
                </a:cxn>
                <a:cxn ang="0">
                  <a:pos x="123" y="1732"/>
                </a:cxn>
                <a:cxn ang="0">
                  <a:pos x="135" y="1636"/>
                </a:cxn>
                <a:cxn ang="0">
                  <a:pos x="70" y="1670"/>
                </a:cxn>
                <a:cxn ang="0">
                  <a:pos x="70" y="1616"/>
                </a:cxn>
                <a:cxn ang="0">
                  <a:pos x="53" y="1624"/>
                </a:cxn>
                <a:cxn ang="0">
                  <a:pos x="57" y="1543"/>
                </a:cxn>
                <a:cxn ang="0">
                  <a:pos x="53" y="1432"/>
                </a:cxn>
                <a:cxn ang="0">
                  <a:pos x="67" y="1402"/>
                </a:cxn>
                <a:cxn ang="0">
                  <a:pos x="77" y="1346"/>
                </a:cxn>
                <a:cxn ang="0">
                  <a:pos x="126" y="1224"/>
                </a:cxn>
                <a:cxn ang="0">
                  <a:pos x="105" y="937"/>
                </a:cxn>
                <a:cxn ang="0">
                  <a:pos x="184" y="677"/>
                </a:cxn>
                <a:cxn ang="0">
                  <a:pos x="214" y="288"/>
                </a:cxn>
                <a:cxn ang="0">
                  <a:pos x="286" y="1819"/>
                </a:cxn>
                <a:cxn ang="0">
                  <a:pos x="180" y="1786"/>
                </a:cxn>
                <a:cxn ang="0">
                  <a:pos x="46" y="1561"/>
                </a:cxn>
                <a:cxn ang="0">
                  <a:pos x="176" y="1700"/>
                </a:cxn>
                <a:cxn ang="0">
                  <a:pos x="131" y="1681"/>
                </a:cxn>
                <a:cxn ang="0">
                  <a:pos x="244" y="1734"/>
                </a:cxn>
                <a:cxn ang="0">
                  <a:pos x="212" y="1755"/>
                </a:cxn>
                <a:cxn ang="0">
                  <a:pos x="197" y="1669"/>
                </a:cxn>
                <a:cxn ang="0">
                  <a:pos x="57" y="1327"/>
                </a:cxn>
                <a:cxn ang="0">
                  <a:pos x="79" y="1311"/>
                </a:cxn>
                <a:cxn ang="0">
                  <a:pos x="66" y="1247"/>
                </a:cxn>
                <a:cxn ang="0">
                  <a:pos x="102" y="1159"/>
                </a:cxn>
              </a:cxnLst>
              <a:rect l="0" t="0" r="r" b="b"/>
              <a:pathLst>
                <a:path w="433" h="1841">
                  <a:moveTo>
                    <a:pt x="227" y="30"/>
                  </a:moveTo>
                  <a:cubicBezTo>
                    <a:pt x="227" y="30"/>
                    <a:pt x="227" y="30"/>
                    <a:pt x="226" y="31"/>
                  </a:cubicBezTo>
                  <a:lnTo>
                    <a:pt x="214" y="44"/>
                  </a:lnTo>
                  <a:cubicBezTo>
                    <a:pt x="214" y="45"/>
                    <a:pt x="214" y="45"/>
                    <a:pt x="213" y="45"/>
                  </a:cubicBezTo>
                  <a:lnTo>
                    <a:pt x="209" y="48"/>
                  </a:lnTo>
                  <a:lnTo>
                    <a:pt x="209" y="36"/>
                  </a:lnTo>
                  <a:lnTo>
                    <a:pt x="226" y="50"/>
                  </a:lnTo>
                  <a:cubicBezTo>
                    <a:pt x="227" y="51"/>
                    <a:pt x="227" y="52"/>
                    <a:pt x="228" y="53"/>
                  </a:cubicBezTo>
                  <a:lnTo>
                    <a:pt x="236" y="73"/>
                  </a:lnTo>
                  <a:cubicBezTo>
                    <a:pt x="236" y="74"/>
                    <a:pt x="236" y="74"/>
                    <a:pt x="237" y="75"/>
                  </a:cubicBezTo>
                  <a:lnTo>
                    <a:pt x="241" y="98"/>
                  </a:lnTo>
                  <a:cubicBezTo>
                    <a:pt x="241" y="99"/>
                    <a:pt x="241" y="99"/>
                    <a:pt x="241" y="100"/>
                  </a:cubicBezTo>
                  <a:lnTo>
                    <a:pt x="241" y="120"/>
                  </a:lnTo>
                  <a:lnTo>
                    <a:pt x="241" y="164"/>
                  </a:lnTo>
                  <a:lnTo>
                    <a:pt x="237" y="216"/>
                  </a:lnTo>
                  <a:lnTo>
                    <a:pt x="237" y="266"/>
                  </a:lnTo>
                  <a:cubicBezTo>
                    <a:pt x="237" y="270"/>
                    <a:pt x="233" y="274"/>
                    <a:pt x="229" y="274"/>
                  </a:cubicBezTo>
                  <a:lnTo>
                    <a:pt x="212" y="274"/>
                  </a:lnTo>
                  <a:lnTo>
                    <a:pt x="220" y="266"/>
                  </a:lnTo>
                  <a:lnTo>
                    <a:pt x="220" y="272"/>
                  </a:lnTo>
                  <a:lnTo>
                    <a:pt x="219" y="267"/>
                  </a:lnTo>
                  <a:lnTo>
                    <a:pt x="227" y="278"/>
                  </a:lnTo>
                  <a:lnTo>
                    <a:pt x="226" y="276"/>
                  </a:lnTo>
                  <a:lnTo>
                    <a:pt x="234" y="283"/>
                  </a:lnTo>
                  <a:cubicBezTo>
                    <a:pt x="237" y="286"/>
                    <a:pt x="238" y="290"/>
                    <a:pt x="235" y="294"/>
                  </a:cubicBezTo>
                  <a:lnTo>
                    <a:pt x="219" y="318"/>
                  </a:lnTo>
                  <a:lnTo>
                    <a:pt x="220" y="313"/>
                  </a:lnTo>
                  <a:lnTo>
                    <a:pt x="220" y="330"/>
                  </a:lnTo>
                  <a:lnTo>
                    <a:pt x="220" y="347"/>
                  </a:lnTo>
                  <a:lnTo>
                    <a:pt x="220" y="345"/>
                  </a:lnTo>
                  <a:lnTo>
                    <a:pt x="228" y="375"/>
                  </a:lnTo>
                  <a:cubicBezTo>
                    <a:pt x="229" y="378"/>
                    <a:pt x="228" y="381"/>
                    <a:pt x="226" y="383"/>
                  </a:cubicBezTo>
                  <a:lnTo>
                    <a:pt x="210" y="400"/>
                  </a:lnTo>
                  <a:lnTo>
                    <a:pt x="212" y="395"/>
                  </a:lnTo>
                  <a:lnTo>
                    <a:pt x="208" y="462"/>
                  </a:lnTo>
                  <a:lnTo>
                    <a:pt x="200" y="507"/>
                  </a:lnTo>
                  <a:lnTo>
                    <a:pt x="196" y="522"/>
                  </a:lnTo>
                  <a:cubicBezTo>
                    <a:pt x="195" y="524"/>
                    <a:pt x="194" y="525"/>
                    <a:pt x="192" y="526"/>
                  </a:cubicBezTo>
                  <a:lnTo>
                    <a:pt x="180" y="533"/>
                  </a:lnTo>
                  <a:lnTo>
                    <a:pt x="183" y="524"/>
                  </a:lnTo>
                  <a:lnTo>
                    <a:pt x="195" y="557"/>
                  </a:lnTo>
                  <a:lnTo>
                    <a:pt x="193" y="554"/>
                  </a:lnTo>
                  <a:lnTo>
                    <a:pt x="197" y="557"/>
                  </a:lnTo>
                  <a:cubicBezTo>
                    <a:pt x="198" y="558"/>
                    <a:pt x="198" y="559"/>
                    <a:pt x="199" y="559"/>
                  </a:cubicBezTo>
                  <a:lnTo>
                    <a:pt x="203" y="566"/>
                  </a:lnTo>
                  <a:cubicBezTo>
                    <a:pt x="204" y="568"/>
                    <a:pt x="204" y="571"/>
                    <a:pt x="204" y="573"/>
                  </a:cubicBezTo>
                  <a:lnTo>
                    <a:pt x="199" y="583"/>
                  </a:lnTo>
                  <a:cubicBezTo>
                    <a:pt x="199" y="584"/>
                    <a:pt x="199" y="585"/>
                    <a:pt x="198" y="586"/>
                  </a:cubicBezTo>
                  <a:lnTo>
                    <a:pt x="186" y="599"/>
                  </a:lnTo>
                  <a:lnTo>
                    <a:pt x="187" y="596"/>
                  </a:lnTo>
                  <a:lnTo>
                    <a:pt x="183" y="610"/>
                  </a:lnTo>
                  <a:lnTo>
                    <a:pt x="184" y="607"/>
                  </a:lnTo>
                  <a:lnTo>
                    <a:pt x="184" y="621"/>
                  </a:lnTo>
                  <a:lnTo>
                    <a:pt x="183" y="618"/>
                  </a:lnTo>
                  <a:lnTo>
                    <a:pt x="195" y="652"/>
                  </a:lnTo>
                  <a:cubicBezTo>
                    <a:pt x="196" y="653"/>
                    <a:pt x="196" y="653"/>
                    <a:pt x="196" y="653"/>
                  </a:cubicBezTo>
                  <a:lnTo>
                    <a:pt x="200" y="677"/>
                  </a:lnTo>
                  <a:cubicBezTo>
                    <a:pt x="200" y="678"/>
                    <a:pt x="200" y="679"/>
                    <a:pt x="200" y="680"/>
                  </a:cubicBezTo>
                  <a:lnTo>
                    <a:pt x="196" y="704"/>
                  </a:lnTo>
                  <a:cubicBezTo>
                    <a:pt x="195" y="706"/>
                    <a:pt x="194" y="709"/>
                    <a:pt x="191" y="710"/>
                  </a:cubicBezTo>
                  <a:lnTo>
                    <a:pt x="183" y="713"/>
                  </a:lnTo>
                  <a:lnTo>
                    <a:pt x="185" y="712"/>
                  </a:lnTo>
                  <a:lnTo>
                    <a:pt x="181" y="715"/>
                  </a:lnTo>
                  <a:cubicBezTo>
                    <a:pt x="180" y="716"/>
                    <a:pt x="179" y="716"/>
                    <a:pt x="179" y="716"/>
                  </a:cubicBezTo>
                  <a:lnTo>
                    <a:pt x="171" y="720"/>
                  </a:lnTo>
                  <a:lnTo>
                    <a:pt x="173" y="719"/>
                  </a:lnTo>
                  <a:lnTo>
                    <a:pt x="169" y="722"/>
                  </a:lnTo>
                  <a:lnTo>
                    <a:pt x="171" y="716"/>
                  </a:lnTo>
                  <a:lnTo>
                    <a:pt x="171" y="726"/>
                  </a:lnTo>
                  <a:lnTo>
                    <a:pt x="171" y="736"/>
                  </a:lnTo>
                  <a:lnTo>
                    <a:pt x="171" y="760"/>
                  </a:lnTo>
                  <a:cubicBezTo>
                    <a:pt x="171" y="764"/>
                    <a:pt x="169" y="767"/>
                    <a:pt x="165" y="768"/>
                  </a:cubicBezTo>
                  <a:lnTo>
                    <a:pt x="149" y="771"/>
                  </a:lnTo>
                  <a:lnTo>
                    <a:pt x="155" y="765"/>
                  </a:lnTo>
                  <a:lnTo>
                    <a:pt x="143" y="816"/>
                  </a:lnTo>
                  <a:lnTo>
                    <a:pt x="139" y="836"/>
                  </a:lnTo>
                  <a:lnTo>
                    <a:pt x="131" y="826"/>
                  </a:lnTo>
                  <a:lnTo>
                    <a:pt x="135" y="826"/>
                  </a:lnTo>
                  <a:cubicBezTo>
                    <a:pt x="139" y="826"/>
                    <a:pt x="143" y="830"/>
                    <a:pt x="143" y="834"/>
                  </a:cubicBezTo>
                  <a:lnTo>
                    <a:pt x="143" y="838"/>
                  </a:lnTo>
                  <a:cubicBezTo>
                    <a:pt x="143" y="840"/>
                    <a:pt x="142" y="842"/>
                    <a:pt x="140" y="844"/>
                  </a:cubicBezTo>
                  <a:lnTo>
                    <a:pt x="136" y="847"/>
                  </a:lnTo>
                  <a:lnTo>
                    <a:pt x="139" y="843"/>
                  </a:lnTo>
                  <a:lnTo>
                    <a:pt x="126" y="894"/>
                  </a:lnTo>
                  <a:cubicBezTo>
                    <a:pt x="126" y="894"/>
                    <a:pt x="126" y="895"/>
                    <a:pt x="125" y="896"/>
                  </a:cubicBezTo>
                  <a:lnTo>
                    <a:pt x="109" y="923"/>
                  </a:lnTo>
                  <a:cubicBezTo>
                    <a:pt x="108" y="924"/>
                    <a:pt x="107" y="926"/>
                    <a:pt x="105" y="926"/>
                  </a:cubicBezTo>
                  <a:lnTo>
                    <a:pt x="97" y="930"/>
                  </a:lnTo>
                  <a:lnTo>
                    <a:pt x="99" y="928"/>
                  </a:lnTo>
                  <a:lnTo>
                    <a:pt x="95" y="932"/>
                  </a:lnTo>
                  <a:lnTo>
                    <a:pt x="92" y="918"/>
                  </a:lnTo>
                  <a:lnTo>
                    <a:pt x="108" y="921"/>
                  </a:lnTo>
                  <a:cubicBezTo>
                    <a:pt x="112" y="922"/>
                    <a:pt x="114" y="925"/>
                    <a:pt x="114" y="929"/>
                  </a:cubicBezTo>
                  <a:lnTo>
                    <a:pt x="114" y="949"/>
                  </a:lnTo>
                  <a:lnTo>
                    <a:pt x="114" y="947"/>
                  </a:lnTo>
                  <a:lnTo>
                    <a:pt x="118" y="964"/>
                  </a:lnTo>
                  <a:lnTo>
                    <a:pt x="126" y="987"/>
                  </a:lnTo>
                  <a:cubicBezTo>
                    <a:pt x="126" y="988"/>
                    <a:pt x="126" y="988"/>
                    <a:pt x="127" y="989"/>
                  </a:cubicBezTo>
                  <a:lnTo>
                    <a:pt x="131" y="1016"/>
                  </a:lnTo>
                  <a:cubicBezTo>
                    <a:pt x="131" y="1016"/>
                    <a:pt x="131" y="1017"/>
                    <a:pt x="131" y="1017"/>
                  </a:cubicBezTo>
                  <a:lnTo>
                    <a:pt x="131" y="1034"/>
                  </a:lnTo>
                  <a:cubicBezTo>
                    <a:pt x="131" y="1038"/>
                    <a:pt x="127" y="1042"/>
                    <a:pt x="123" y="1042"/>
                  </a:cubicBezTo>
                  <a:lnTo>
                    <a:pt x="106" y="1042"/>
                  </a:lnTo>
                  <a:lnTo>
                    <a:pt x="114" y="1036"/>
                  </a:lnTo>
                  <a:lnTo>
                    <a:pt x="106" y="1073"/>
                  </a:lnTo>
                  <a:lnTo>
                    <a:pt x="102" y="1099"/>
                  </a:lnTo>
                  <a:lnTo>
                    <a:pt x="102" y="1098"/>
                  </a:lnTo>
                  <a:lnTo>
                    <a:pt x="102" y="1112"/>
                  </a:lnTo>
                  <a:lnTo>
                    <a:pt x="99" y="1106"/>
                  </a:lnTo>
                  <a:lnTo>
                    <a:pt x="107" y="1112"/>
                  </a:lnTo>
                  <a:lnTo>
                    <a:pt x="104" y="1111"/>
                  </a:lnTo>
                  <a:lnTo>
                    <a:pt x="120" y="1114"/>
                  </a:lnTo>
                  <a:lnTo>
                    <a:pt x="117" y="1114"/>
                  </a:lnTo>
                  <a:lnTo>
                    <a:pt x="138" y="1111"/>
                  </a:lnTo>
                  <a:cubicBezTo>
                    <a:pt x="140" y="1110"/>
                    <a:pt x="143" y="1111"/>
                    <a:pt x="145" y="1113"/>
                  </a:cubicBezTo>
                  <a:cubicBezTo>
                    <a:pt x="146" y="1114"/>
                    <a:pt x="147" y="1117"/>
                    <a:pt x="147" y="1119"/>
                  </a:cubicBezTo>
                  <a:lnTo>
                    <a:pt x="143" y="1150"/>
                  </a:lnTo>
                  <a:lnTo>
                    <a:pt x="139" y="1187"/>
                  </a:lnTo>
                  <a:cubicBezTo>
                    <a:pt x="139" y="1189"/>
                    <a:pt x="138" y="1191"/>
                    <a:pt x="136" y="1192"/>
                  </a:cubicBezTo>
                  <a:lnTo>
                    <a:pt x="128" y="1199"/>
                  </a:lnTo>
                  <a:lnTo>
                    <a:pt x="131" y="1193"/>
                  </a:lnTo>
                  <a:lnTo>
                    <a:pt x="131" y="1203"/>
                  </a:lnTo>
                  <a:lnTo>
                    <a:pt x="130" y="1199"/>
                  </a:lnTo>
                  <a:lnTo>
                    <a:pt x="134" y="1206"/>
                  </a:lnTo>
                  <a:cubicBezTo>
                    <a:pt x="134" y="1206"/>
                    <a:pt x="134" y="1206"/>
                    <a:pt x="134" y="1207"/>
                  </a:cubicBezTo>
                  <a:lnTo>
                    <a:pt x="138" y="1217"/>
                  </a:lnTo>
                  <a:cubicBezTo>
                    <a:pt x="139" y="1218"/>
                    <a:pt x="139" y="1219"/>
                    <a:pt x="139" y="1220"/>
                  </a:cubicBezTo>
                  <a:lnTo>
                    <a:pt x="139" y="1230"/>
                  </a:lnTo>
                  <a:cubicBezTo>
                    <a:pt x="139" y="1232"/>
                    <a:pt x="138" y="1235"/>
                    <a:pt x="136" y="1236"/>
                  </a:cubicBezTo>
                  <a:lnTo>
                    <a:pt x="132" y="1240"/>
                  </a:lnTo>
                  <a:cubicBezTo>
                    <a:pt x="131" y="1240"/>
                    <a:pt x="131" y="1241"/>
                    <a:pt x="130" y="1241"/>
                  </a:cubicBezTo>
                  <a:lnTo>
                    <a:pt x="113" y="1248"/>
                  </a:lnTo>
                  <a:lnTo>
                    <a:pt x="118" y="1240"/>
                  </a:lnTo>
                  <a:lnTo>
                    <a:pt x="118" y="1247"/>
                  </a:lnTo>
                  <a:lnTo>
                    <a:pt x="110" y="1239"/>
                  </a:lnTo>
                  <a:lnTo>
                    <a:pt x="123" y="1239"/>
                  </a:lnTo>
                  <a:cubicBezTo>
                    <a:pt x="127" y="1239"/>
                    <a:pt x="131" y="1243"/>
                    <a:pt x="131" y="1247"/>
                  </a:cubicBezTo>
                  <a:lnTo>
                    <a:pt x="131" y="1254"/>
                  </a:lnTo>
                  <a:cubicBezTo>
                    <a:pt x="131" y="1256"/>
                    <a:pt x="130" y="1259"/>
                    <a:pt x="128" y="1260"/>
                  </a:cubicBezTo>
                  <a:cubicBezTo>
                    <a:pt x="126" y="1262"/>
                    <a:pt x="123" y="1262"/>
                    <a:pt x="121" y="1262"/>
                  </a:cubicBezTo>
                  <a:lnTo>
                    <a:pt x="108" y="1258"/>
                  </a:lnTo>
                  <a:lnTo>
                    <a:pt x="110" y="1258"/>
                  </a:lnTo>
                  <a:lnTo>
                    <a:pt x="106" y="1258"/>
                  </a:lnTo>
                  <a:lnTo>
                    <a:pt x="114" y="1252"/>
                  </a:lnTo>
                  <a:lnTo>
                    <a:pt x="110" y="1279"/>
                  </a:lnTo>
                  <a:lnTo>
                    <a:pt x="110" y="1277"/>
                  </a:lnTo>
                  <a:lnTo>
                    <a:pt x="110" y="1301"/>
                  </a:lnTo>
                  <a:lnTo>
                    <a:pt x="110" y="1321"/>
                  </a:lnTo>
                  <a:lnTo>
                    <a:pt x="106" y="1353"/>
                  </a:lnTo>
                  <a:cubicBezTo>
                    <a:pt x="106" y="1356"/>
                    <a:pt x="104" y="1358"/>
                    <a:pt x="101" y="1359"/>
                  </a:cubicBezTo>
                  <a:cubicBezTo>
                    <a:pt x="98" y="1360"/>
                    <a:pt x="95" y="1360"/>
                    <a:pt x="93" y="1358"/>
                  </a:cubicBezTo>
                  <a:lnTo>
                    <a:pt x="85" y="1351"/>
                  </a:lnTo>
                  <a:lnTo>
                    <a:pt x="90" y="1353"/>
                  </a:lnTo>
                  <a:lnTo>
                    <a:pt x="86" y="1353"/>
                  </a:lnTo>
                  <a:cubicBezTo>
                    <a:pt x="85" y="1353"/>
                    <a:pt x="85" y="1353"/>
                    <a:pt x="84" y="1353"/>
                  </a:cubicBezTo>
                  <a:lnTo>
                    <a:pt x="72" y="1349"/>
                  </a:lnTo>
                  <a:lnTo>
                    <a:pt x="79" y="1336"/>
                  </a:lnTo>
                  <a:lnTo>
                    <a:pt x="83" y="1339"/>
                  </a:lnTo>
                  <a:cubicBezTo>
                    <a:pt x="85" y="1341"/>
                    <a:pt x="86" y="1343"/>
                    <a:pt x="86" y="1345"/>
                  </a:cubicBezTo>
                  <a:cubicBezTo>
                    <a:pt x="86" y="1348"/>
                    <a:pt x="85" y="1350"/>
                    <a:pt x="83" y="1351"/>
                  </a:cubicBezTo>
                  <a:lnTo>
                    <a:pt x="79" y="1355"/>
                  </a:lnTo>
                  <a:cubicBezTo>
                    <a:pt x="78" y="1355"/>
                    <a:pt x="77" y="1356"/>
                    <a:pt x="76" y="1356"/>
                  </a:cubicBezTo>
                  <a:lnTo>
                    <a:pt x="64" y="1360"/>
                  </a:lnTo>
                  <a:cubicBezTo>
                    <a:pt x="60" y="1361"/>
                    <a:pt x="56" y="1359"/>
                    <a:pt x="54" y="1356"/>
                  </a:cubicBezTo>
                  <a:cubicBezTo>
                    <a:pt x="53" y="1352"/>
                    <a:pt x="53" y="1348"/>
                    <a:pt x="56" y="1346"/>
                  </a:cubicBezTo>
                  <a:lnTo>
                    <a:pt x="60" y="1342"/>
                  </a:lnTo>
                  <a:lnTo>
                    <a:pt x="59" y="1344"/>
                  </a:lnTo>
                  <a:lnTo>
                    <a:pt x="63" y="1338"/>
                  </a:lnTo>
                  <a:lnTo>
                    <a:pt x="68" y="1349"/>
                  </a:lnTo>
                  <a:lnTo>
                    <a:pt x="55" y="1346"/>
                  </a:lnTo>
                  <a:lnTo>
                    <a:pt x="39" y="1343"/>
                  </a:lnTo>
                  <a:lnTo>
                    <a:pt x="49" y="1335"/>
                  </a:lnTo>
                  <a:lnTo>
                    <a:pt x="49" y="1338"/>
                  </a:lnTo>
                  <a:cubicBezTo>
                    <a:pt x="49" y="1343"/>
                    <a:pt x="46" y="1346"/>
                    <a:pt x="41" y="1346"/>
                  </a:cubicBezTo>
                  <a:lnTo>
                    <a:pt x="37" y="1346"/>
                  </a:lnTo>
                  <a:lnTo>
                    <a:pt x="33" y="1346"/>
                  </a:lnTo>
                  <a:lnTo>
                    <a:pt x="41" y="1338"/>
                  </a:lnTo>
                  <a:lnTo>
                    <a:pt x="41" y="1349"/>
                  </a:lnTo>
                  <a:cubicBezTo>
                    <a:pt x="41" y="1350"/>
                    <a:pt x="41" y="1351"/>
                    <a:pt x="40" y="1352"/>
                  </a:cubicBezTo>
                  <a:lnTo>
                    <a:pt x="28" y="1382"/>
                  </a:lnTo>
                  <a:lnTo>
                    <a:pt x="16" y="1372"/>
                  </a:lnTo>
                  <a:lnTo>
                    <a:pt x="33" y="1362"/>
                  </a:lnTo>
                  <a:cubicBezTo>
                    <a:pt x="35" y="1361"/>
                    <a:pt x="38" y="1360"/>
                    <a:pt x="41" y="1362"/>
                  </a:cubicBezTo>
                  <a:cubicBezTo>
                    <a:pt x="43" y="1363"/>
                    <a:pt x="45" y="1366"/>
                    <a:pt x="45" y="1369"/>
                  </a:cubicBezTo>
                  <a:lnTo>
                    <a:pt x="45" y="1386"/>
                  </a:lnTo>
                  <a:lnTo>
                    <a:pt x="37" y="1378"/>
                  </a:lnTo>
                  <a:lnTo>
                    <a:pt x="45" y="1378"/>
                  </a:lnTo>
                  <a:lnTo>
                    <a:pt x="57" y="1378"/>
                  </a:lnTo>
                  <a:lnTo>
                    <a:pt x="49" y="1386"/>
                  </a:lnTo>
                  <a:lnTo>
                    <a:pt x="49" y="1379"/>
                  </a:lnTo>
                  <a:cubicBezTo>
                    <a:pt x="49" y="1376"/>
                    <a:pt x="51" y="1373"/>
                    <a:pt x="54" y="1372"/>
                  </a:cubicBezTo>
                  <a:lnTo>
                    <a:pt x="62" y="1368"/>
                  </a:lnTo>
                  <a:cubicBezTo>
                    <a:pt x="63" y="1368"/>
                    <a:pt x="65" y="1368"/>
                    <a:pt x="66" y="1368"/>
                  </a:cubicBezTo>
                  <a:lnTo>
                    <a:pt x="74" y="1368"/>
                  </a:lnTo>
                  <a:cubicBezTo>
                    <a:pt x="76" y="1368"/>
                    <a:pt x="77" y="1368"/>
                    <a:pt x="79" y="1369"/>
                  </a:cubicBezTo>
                  <a:lnTo>
                    <a:pt x="83" y="1373"/>
                  </a:lnTo>
                  <a:cubicBezTo>
                    <a:pt x="85" y="1374"/>
                    <a:pt x="86" y="1377"/>
                    <a:pt x="86" y="1379"/>
                  </a:cubicBezTo>
                  <a:lnTo>
                    <a:pt x="86" y="1386"/>
                  </a:lnTo>
                  <a:lnTo>
                    <a:pt x="86" y="1393"/>
                  </a:lnTo>
                  <a:lnTo>
                    <a:pt x="86" y="1399"/>
                  </a:lnTo>
                  <a:cubicBezTo>
                    <a:pt x="86" y="1401"/>
                    <a:pt x="85" y="1402"/>
                    <a:pt x="85" y="1403"/>
                  </a:cubicBezTo>
                  <a:lnTo>
                    <a:pt x="81" y="1410"/>
                  </a:lnTo>
                  <a:lnTo>
                    <a:pt x="79" y="1400"/>
                  </a:lnTo>
                  <a:lnTo>
                    <a:pt x="91" y="1410"/>
                  </a:lnTo>
                  <a:cubicBezTo>
                    <a:pt x="93" y="1412"/>
                    <a:pt x="94" y="1414"/>
                    <a:pt x="94" y="1416"/>
                  </a:cubicBezTo>
                  <a:lnTo>
                    <a:pt x="94" y="1420"/>
                  </a:lnTo>
                  <a:lnTo>
                    <a:pt x="94" y="1423"/>
                  </a:lnTo>
                  <a:cubicBezTo>
                    <a:pt x="94" y="1427"/>
                    <a:pt x="90" y="1431"/>
                    <a:pt x="86" y="1431"/>
                  </a:cubicBezTo>
                  <a:lnTo>
                    <a:pt x="70" y="1431"/>
                  </a:lnTo>
                  <a:lnTo>
                    <a:pt x="78" y="1423"/>
                  </a:lnTo>
                  <a:lnTo>
                    <a:pt x="78" y="1467"/>
                  </a:lnTo>
                  <a:lnTo>
                    <a:pt x="78" y="1504"/>
                  </a:lnTo>
                  <a:lnTo>
                    <a:pt x="65" y="1498"/>
                  </a:lnTo>
                  <a:lnTo>
                    <a:pt x="69" y="1495"/>
                  </a:lnTo>
                  <a:lnTo>
                    <a:pt x="73" y="1491"/>
                  </a:lnTo>
                  <a:cubicBezTo>
                    <a:pt x="74" y="1490"/>
                    <a:pt x="76" y="1489"/>
                    <a:pt x="78" y="1489"/>
                  </a:cubicBezTo>
                  <a:lnTo>
                    <a:pt x="86" y="1489"/>
                  </a:lnTo>
                  <a:cubicBezTo>
                    <a:pt x="89" y="1489"/>
                    <a:pt x="92" y="1492"/>
                    <a:pt x="93" y="1495"/>
                  </a:cubicBezTo>
                  <a:cubicBezTo>
                    <a:pt x="95" y="1498"/>
                    <a:pt x="94" y="1501"/>
                    <a:pt x="91" y="1504"/>
                  </a:cubicBezTo>
                  <a:lnTo>
                    <a:pt x="83" y="1510"/>
                  </a:lnTo>
                  <a:lnTo>
                    <a:pt x="84" y="1509"/>
                  </a:lnTo>
                  <a:lnTo>
                    <a:pt x="76" y="1519"/>
                  </a:lnTo>
                  <a:lnTo>
                    <a:pt x="77" y="1517"/>
                  </a:lnTo>
                  <a:lnTo>
                    <a:pt x="73" y="1530"/>
                  </a:lnTo>
                  <a:cubicBezTo>
                    <a:pt x="73" y="1531"/>
                    <a:pt x="73" y="1531"/>
                    <a:pt x="72" y="1532"/>
                  </a:cubicBezTo>
                  <a:lnTo>
                    <a:pt x="68" y="1539"/>
                  </a:lnTo>
                  <a:cubicBezTo>
                    <a:pt x="68" y="1540"/>
                    <a:pt x="67" y="1540"/>
                    <a:pt x="67" y="1541"/>
                  </a:cubicBezTo>
                  <a:lnTo>
                    <a:pt x="63" y="1544"/>
                  </a:lnTo>
                  <a:cubicBezTo>
                    <a:pt x="60" y="1546"/>
                    <a:pt x="57" y="1547"/>
                    <a:pt x="54" y="1545"/>
                  </a:cubicBezTo>
                  <a:cubicBezTo>
                    <a:pt x="51" y="1544"/>
                    <a:pt x="49" y="1541"/>
                    <a:pt x="49" y="1538"/>
                  </a:cubicBezTo>
                  <a:lnTo>
                    <a:pt x="49" y="1531"/>
                  </a:lnTo>
                  <a:cubicBezTo>
                    <a:pt x="49" y="1531"/>
                    <a:pt x="49" y="1530"/>
                    <a:pt x="50" y="1530"/>
                  </a:cubicBezTo>
                  <a:lnTo>
                    <a:pt x="54" y="1506"/>
                  </a:lnTo>
                  <a:lnTo>
                    <a:pt x="53" y="1508"/>
                  </a:lnTo>
                  <a:lnTo>
                    <a:pt x="53" y="1484"/>
                  </a:lnTo>
                  <a:lnTo>
                    <a:pt x="54" y="1485"/>
                  </a:lnTo>
                  <a:lnTo>
                    <a:pt x="50" y="1462"/>
                  </a:lnTo>
                  <a:lnTo>
                    <a:pt x="45" y="1441"/>
                  </a:lnTo>
                  <a:lnTo>
                    <a:pt x="53" y="1448"/>
                  </a:lnTo>
                  <a:lnTo>
                    <a:pt x="37" y="1448"/>
                  </a:lnTo>
                  <a:lnTo>
                    <a:pt x="25" y="1448"/>
                  </a:lnTo>
                  <a:lnTo>
                    <a:pt x="33" y="1440"/>
                  </a:lnTo>
                  <a:lnTo>
                    <a:pt x="33" y="1443"/>
                  </a:lnTo>
                  <a:lnTo>
                    <a:pt x="25" y="1435"/>
                  </a:lnTo>
                  <a:lnTo>
                    <a:pt x="29" y="1435"/>
                  </a:lnTo>
                  <a:cubicBezTo>
                    <a:pt x="31" y="1435"/>
                    <a:pt x="33" y="1436"/>
                    <a:pt x="34" y="1437"/>
                  </a:cubicBezTo>
                  <a:lnTo>
                    <a:pt x="38" y="1441"/>
                  </a:lnTo>
                  <a:cubicBezTo>
                    <a:pt x="40" y="1442"/>
                    <a:pt x="41" y="1445"/>
                    <a:pt x="41" y="1447"/>
                  </a:cubicBezTo>
                  <a:cubicBezTo>
                    <a:pt x="41" y="1450"/>
                    <a:pt x="39" y="1452"/>
                    <a:pt x="37" y="1454"/>
                  </a:cubicBezTo>
                  <a:lnTo>
                    <a:pt x="25" y="1460"/>
                  </a:lnTo>
                  <a:lnTo>
                    <a:pt x="26" y="1460"/>
                  </a:lnTo>
                  <a:lnTo>
                    <a:pt x="18" y="1466"/>
                  </a:lnTo>
                  <a:lnTo>
                    <a:pt x="19" y="1464"/>
                  </a:lnTo>
                  <a:lnTo>
                    <a:pt x="15" y="1471"/>
                  </a:lnTo>
                  <a:lnTo>
                    <a:pt x="16" y="1467"/>
                  </a:lnTo>
                  <a:lnTo>
                    <a:pt x="16" y="1474"/>
                  </a:lnTo>
                  <a:lnTo>
                    <a:pt x="12" y="1467"/>
                  </a:lnTo>
                  <a:lnTo>
                    <a:pt x="25" y="1474"/>
                  </a:lnTo>
                  <a:cubicBezTo>
                    <a:pt x="27" y="1475"/>
                    <a:pt x="28" y="1476"/>
                    <a:pt x="28" y="1479"/>
                  </a:cubicBezTo>
                  <a:lnTo>
                    <a:pt x="33" y="1496"/>
                  </a:lnTo>
                  <a:cubicBezTo>
                    <a:pt x="33" y="1496"/>
                    <a:pt x="33" y="1497"/>
                    <a:pt x="33" y="1497"/>
                  </a:cubicBezTo>
                  <a:lnTo>
                    <a:pt x="33" y="1504"/>
                  </a:lnTo>
                  <a:lnTo>
                    <a:pt x="33" y="1508"/>
                  </a:lnTo>
                  <a:cubicBezTo>
                    <a:pt x="33" y="1512"/>
                    <a:pt x="29" y="1516"/>
                    <a:pt x="25" y="1516"/>
                  </a:cubicBezTo>
                  <a:lnTo>
                    <a:pt x="21" y="1516"/>
                  </a:lnTo>
                  <a:lnTo>
                    <a:pt x="24" y="1515"/>
                  </a:lnTo>
                  <a:lnTo>
                    <a:pt x="16" y="1518"/>
                  </a:lnTo>
                  <a:lnTo>
                    <a:pt x="19" y="1506"/>
                  </a:lnTo>
                  <a:lnTo>
                    <a:pt x="27" y="1516"/>
                  </a:lnTo>
                  <a:cubicBezTo>
                    <a:pt x="28" y="1518"/>
                    <a:pt x="29" y="1519"/>
                    <a:pt x="29" y="1521"/>
                  </a:cubicBezTo>
                  <a:lnTo>
                    <a:pt x="29" y="1531"/>
                  </a:lnTo>
                  <a:lnTo>
                    <a:pt x="22" y="1523"/>
                  </a:lnTo>
                  <a:lnTo>
                    <a:pt x="39" y="1527"/>
                  </a:lnTo>
                  <a:lnTo>
                    <a:pt x="37" y="1527"/>
                  </a:lnTo>
                  <a:lnTo>
                    <a:pt x="57" y="1527"/>
                  </a:lnTo>
                  <a:cubicBezTo>
                    <a:pt x="62" y="1527"/>
                    <a:pt x="65" y="1530"/>
                    <a:pt x="65" y="1535"/>
                  </a:cubicBezTo>
                  <a:lnTo>
                    <a:pt x="65" y="1555"/>
                  </a:lnTo>
                  <a:lnTo>
                    <a:pt x="57" y="1547"/>
                  </a:lnTo>
                  <a:lnTo>
                    <a:pt x="61" y="1547"/>
                  </a:lnTo>
                  <a:lnTo>
                    <a:pt x="66" y="1547"/>
                  </a:lnTo>
                  <a:lnTo>
                    <a:pt x="60" y="1549"/>
                  </a:lnTo>
                  <a:lnTo>
                    <a:pt x="65" y="1545"/>
                  </a:lnTo>
                  <a:cubicBezTo>
                    <a:pt x="67" y="1543"/>
                    <a:pt x="72" y="1543"/>
                    <a:pt x="75" y="1545"/>
                  </a:cubicBezTo>
                  <a:lnTo>
                    <a:pt x="79" y="1549"/>
                  </a:lnTo>
                  <a:cubicBezTo>
                    <a:pt x="81" y="1550"/>
                    <a:pt x="82" y="1553"/>
                    <a:pt x="82" y="1555"/>
                  </a:cubicBezTo>
                  <a:lnTo>
                    <a:pt x="82" y="1558"/>
                  </a:lnTo>
                  <a:lnTo>
                    <a:pt x="82" y="1569"/>
                  </a:lnTo>
                  <a:cubicBezTo>
                    <a:pt x="82" y="1572"/>
                    <a:pt x="80" y="1574"/>
                    <a:pt x="77" y="1576"/>
                  </a:cubicBezTo>
                  <a:cubicBezTo>
                    <a:pt x="74" y="1577"/>
                    <a:pt x="71" y="1577"/>
                    <a:pt x="69" y="1575"/>
                  </a:cubicBezTo>
                  <a:lnTo>
                    <a:pt x="60" y="1568"/>
                  </a:lnTo>
                  <a:lnTo>
                    <a:pt x="62" y="1569"/>
                  </a:lnTo>
                  <a:lnTo>
                    <a:pt x="54" y="1566"/>
                  </a:lnTo>
                  <a:lnTo>
                    <a:pt x="63" y="1552"/>
                  </a:lnTo>
                  <a:lnTo>
                    <a:pt x="67" y="1556"/>
                  </a:lnTo>
                  <a:cubicBezTo>
                    <a:pt x="68" y="1557"/>
                    <a:pt x="69" y="1559"/>
                    <a:pt x="69" y="1562"/>
                  </a:cubicBezTo>
                  <a:lnTo>
                    <a:pt x="69" y="1572"/>
                  </a:lnTo>
                  <a:cubicBezTo>
                    <a:pt x="69" y="1573"/>
                    <a:pt x="69" y="1575"/>
                    <a:pt x="68" y="1576"/>
                  </a:cubicBezTo>
                  <a:lnTo>
                    <a:pt x="64" y="1583"/>
                  </a:lnTo>
                  <a:cubicBezTo>
                    <a:pt x="62" y="1586"/>
                    <a:pt x="59" y="1587"/>
                    <a:pt x="55" y="1586"/>
                  </a:cubicBezTo>
                  <a:cubicBezTo>
                    <a:pt x="52" y="1585"/>
                    <a:pt x="49" y="1582"/>
                    <a:pt x="49" y="1579"/>
                  </a:cubicBezTo>
                  <a:lnTo>
                    <a:pt x="49" y="1572"/>
                  </a:lnTo>
                  <a:lnTo>
                    <a:pt x="56" y="1580"/>
                  </a:lnTo>
                  <a:lnTo>
                    <a:pt x="36" y="1576"/>
                  </a:lnTo>
                  <a:lnTo>
                    <a:pt x="45" y="1569"/>
                  </a:lnTo>
                  <a:lnTo>
                    <a:pt x="45" y="1585"/>
                  </a:lnTo>
                  <a:cubicBezTo>
                    <a:pt x="45" y="1590"/>
                    <a:pt x="41" y="1593"/>
                    <a:pt x="37" y="1593"/>
                  </a:cubicBezTo>
                  <a:lnTo>
                    <a:pt x="33" y="1593"/>
                  </a:lnTo>
                  <a:lnTo>
                    <a:pt x="41" y="1585"/>
                  </a:lnTo>
                  <a:lnTo>
                    <a:pt x="41" y="1616"/>
                  </a:lnTo>
                  <a:lnTo>
                    <a:pt x="33" y="1608"/>
                  </a:lnTo>
                  <a:lnTo>
                    <a:pt x="53" y="1608"/>
                  </a:lnTo>
                  <a:lnTo>
                    <a:pt x="46" y="1613"/>
                  </a:lnTo>
                  <a:lnTo>
                    <a:pt x="50" y="1603"/>
                  </a:lnTo>
                  <a:lnTo>
                    <a:pt x="54" y="1590"/>
                  </a:lnTo>
                  <a:cubicBezTo>
                    <a:pt x="55" y="1587"/>
                    <a:pt x="57" y="1585"/>
                    <a:pt x="60" y="1584"/>
                  </a:cubicBezTo>
                  <a:cubicBezTo>
                    <a:pt x="64" y="1584"/>
                    <a:pt x="67" y="1585"/>
                    <a:pt x="68" y="1588"/>
                  </a:cubicBezTo>
                  <a:lnTo>
                    <a:pt x="77" y="1602"/>
                  </a:lnTo>
                  <a:lnTo>
                    <a:pt x="62" y="1606"/>
                  </a:lnTo>
                  <a:lnTo>
                    <a:pt x="62" y="1592"/>
                  </a:lnTo>
                  <a:lnTo>
                    <a:pt x="63" y="1596"/>
                  </a:lnTo>
                  <a:lnTo>
                    <a:pt x="59" y="1590"/>
                  </a:lnTo>
                  <a:cubicBezTo>
                    <a:pt x="58" y="1588"/>
                    <a:pt x="58" y="1587"/>
                    <a:pt x="58" y="1585"/>
                  </a:cubicBezTo>
                  <a:lnTo>
                    <a:pt x="58" y="1582"/>
                  </a:lnTo>
                  <a:cubicBezTo>
                    <a:pt x="58" y="1579"/>
                    <a:pt x="60" y="1576"/>
                    <a:pt x="62" y="1575"/>
                  </a:cubicBezTo>
                  <a:lnTo>
                    <a:pt x="71" y="1571"/>
                  </a:lnTo>
                  <a:lnTo>
                    <a:pt x="66" y="1579"/>
                  </a:lnTo>
                  <a:lnTo>
                    <a:pt x="66" y="1569"/>
                  </a:lnTo>
                  <a:cubicBezTo>
                    <a:pt x="66" y="1566"/>
                    <a:pt x="67" y="1564"/>
                    <a:pt x="69" y="1562"/>
                  </a:cubicBezTo>
                  <a:cubicBezTo>
                    <a:pt x="71" y="1561"/>
                    <a:pt x="73" y="1560"/>
                    <a:pt x="76" y="1561"/>
                  </a:cubicBezTo>
                  <a:lnTo>
                    <a:pt x="88" y="1564"/>
                  </a:lnTo>
                  <a:lnTo>
                    <a:pt x="86" y="1564"/>
                  </a:lnTo>
                  <a:lnTo>
                    <a:pt x="90" y="1564"/>
                  </a:lnTo>
                  <a:lnTo>
                    <a:pt x="94" y="1564"/>
                  </a:lnTo>
                  <a:cubicBezTo>
                    <a:pt x="97" y="1564"/>
                    <a:pt x="101" y="1566"/>
                    <a:pt x="102" y="1569"/>
                  </a:cubicBezTo>
                  <a:cubicBezTo>
                    <a:pt x="103" y="1572"/>
                    <a:pt x="102" y="1576"/>
                    <a:pt x="99" y="1578"/>
                  </a:cubicBezTo>
                  <a:lnTo>
                    <a:pt x="83" y="1592"/>
                  </a:lnTo>
                  <a:lnTo>
                    <a:pt x="85" y="1588"/>
                  </a:lnTo>
                  <a:lnTo>
                    <a:pt x="81" y="1599"/>
                  </a:lnTo>
                  <a:lnTo>
                    <a:pt x="79" y="1589"/>
                  </a:lnTo>
                  <a:lnTo>
                    <a:pt x="83" y="1593"/>
                  </a:lnTo>
                  <a:lnTo>
                    <a:pt x="78" y="1591"/>
                  </a:lnTo>
                  <a:lnTo>
                    <a:pt x="90" y="1591"/>
                  </a:lnTo>
                  <a:cubicBezTo>
                    <a:pt x="93" y="1591"/>
                    <a:pt x="95" y="1592"/>
                    <a:pt x="96" y="1594"/>
                  </a:cubicBezTo>
                  <a:cubicBezTo>
                    <a:pt x="98" y="1596"/>
                    <a:pt x="98" y="1599"/>
                    <a:pt x="98" y="1601"/>
                  </a:cubicBezTo>
                  <a:lnTo>
                    <a:pt x="94" y="1615"/>
                  </a:lnTo>
                  <a:lnTo>
                    <a:pt x="94" y="1613"/>
                  </a:lnTo>
                  <a:lnTo>
                    <a:pt x="94" y="1616"/>
                  </a:lnTo>
                  <a:cubicBezTo>
                    <a:pt x="94" y="1620"/>
                    <a:pt x="90" y="1624"/>
                    <a:pt x="86" y="1624"/>
                  </a:cubicBezTo>
                  <a:lnTo>
                    <a:pt x="78" y="1624"/>
                  </a:lnTo>
                  <a:lnTo>
                    <a:pt x="86" y="1616"/>
                  </a:lnTo>
                  <a:lnTo>
                    <a:pt x="86" y="1626"/>
                  </a:lnTo>
                  <a:cubicBezTo>
                    <a:pt x="86" y="1629"/>
                    <a:pt x="84" y="1632"/>
                    <a:pt x="81" y="1633"/>
                  </a:cubicBezTo>
                  <a:cubicBezTo>
                    <a:pt x="78" y="1635"/>
                    <a:pt x="75" y="1634"/>
                    <a:pt x="73" y="1632"/>
                  </a:cubicBezTo>
                  <a:lnTo>
                    <a:pt x="69" y="1629"/>
                  </a:lnTo>
                  <a:lnTo>
                    <a:pt x="74" y="1631"/>
                  </a:lnTo>
                  <a:lnTo>
                    <a:pt x="70" y="1631"/>
                  </a:lnTo>
                  <a:cubicBezTo>
                    <a:pt x="68" y="1631"/>
                    <a:pt x="66" y="1630"/>
                    <a:pt x="65" y="1629"/>
                  </a:cubicBezTo>
                  <a:lnTo>
                    <a:pt x="60" y="1625"/>
                  </a:lnTo>
                  <a:lnTo>
                    <a:pt x="66" y="1627"/>
                  </a:lnTo>
                  <a:lnTo>
                    <a:pt x="61" y="1627"/>
                  </a:lnTo>
                  <a:lnTo>
                    <a:pt x="69" y="1619"/>
                  </a:lnTo>
                  <a:lnTo>
                    <a:pt x="69" y="1633"/>
                  </a:lnTo>
                  <a:cubicBezTo>
                    <a:pt x="69" y="1637"/>
                    <a:pt x="66" y="1641"/>
                    <a:pt x="61" y="1641"/>
                  </a:cubicBezTo>
                  <a:lnTo>
                    <a:pt x="53" y="1641"/>
                  </a:lnTo>
                  <a:cubicBezTo>
                    <a:pt x="49" y="1641"/>
                    <a:pt x="45" y="1637"/>
                    <a:pt x="45" y="1633"/>
                  </a:cubicBezTo>
                  <a:lnTo>
                    <a:pt x="45" y="1626"/>
                  </a:lnTo>
                  <a:cubicBezTo>
                    <a:pt x="45" y="1622"/>
                    <a:pt x="49" y="1618"/>
                    <a:pt x="53" y="1618"/>
                  </a:cubicBezTo>
                  <a:lnTo>
                    <a:pt x="57" y="1618"/>
                  </a:lnTo>
                  <a:lnTo>
                    <a:pt x="68" y="1618"/>
                  </a:lnTo>
                  <a:lnTo>
                    <a:pt x="68" y="1634"/>
                  </a:lnTo>
                  <a:lnTo>
                    <a:pt x="41" y="1634"/>
                  </a:lnTo>
                  <a:lnTo>
                    <a:pt x="25" y="1634"/>
                  </a:lnTo>
                  <a:lnTo>
                    <a:pt x="32" y="1623"/>
                  </a:lnTo>
                  <a:lnTo>
                    <a:pt x="40" y="1643"/>
                  </a:lnTo>
                  <a:lnTo>
                    <a:pt x="49" y="1664"/>
                  </a:lnTo>
                  <a:lnTo>
                    <a:pt x="47" y="1661"/>
                  </a:lnTo>
                  <a:lnTo>
                    <a:pt x="59" y="1675"/>
                  </a:lnTo>
                  <a:lnTo>
                    <a:pt x="68" y="1685"/>
                  </a:lnTo>
                  <a:lnTo>
                    <a:pt x="64" y="1683"/>
                  </a:lnTo>
                  <a:lnTo>
                    <a:pt x="76" y="1686"/>
                  </a:lnTo>
                  <a:lnTo>
                    <a:pt x="92" y="1689"/>
                  </a:lnTo>
                  <a:lnTo>
                    <a:pt x="90" y="1689"/>
                  </a:lnTo>
                  <a:lnTo>
                    <a:pt x="94" y="1689"/>
                  </a:lnTo>
                  <a:lnTo>
                    <a:pt x="86" y="1697"/>
                  </a:lnTo>
                  <a:lnTo>
                    <a:pt x="86" y="1694"/>
                  </a:lnTo>
                  <a:lnTo>
                    <a:pt x="90" y="1701"/>
                  </a:lnTo>
                  <a:lnTo>
                    <a:pt x="61" y="1684"/>
                  </a:lnTo>
                  <a:cubicBezTo>
                    <a:pt x="61" y="1683"/>
                    <a:pt x="61" y="1683"/>
                    <a:pt x="60" y="1683"/>
                  </a:cubicBezTo>
                  <a:lnTo>
                    <a:pt x="56" y="1680"/>
                  </a:lnTo>
                  <a:cubicBezTo>
                    <a:pt x="54" y="1677"/>
                    <a:pt x="53" y="1674"/>
                    <a:pt x="54" y="1671"/>
                  </a:cubicBezTo>
                  <a:cubicBezTo>
                    <a:pt x="55" y="1668"/>
                    <a:pt x="58" y="1665"/>
                    <a:pt x="61" y="1665"/>
                  </a:cubicBezTo>
                  <a:lnTo>
                    <a:pt x="78" y="1665"/>
                  </a:lnTo>
                  <a:lnTo>
                    <a:pt x="70" y="1673"/>
                  </a:lnTo>
                  <a:lnTo>
                    <a:pt x="70" y="1660"/>
                  </a:lnTo>
                  <a:lnTo>
                    <a:pt x="70" y="1643"/>
                  </a:lnTo>
                  <a:lnTo>
                    <a:pt x="73" y="1649"/>
                  </a:lnTo>
                  <a:lnTo>
                    <a:pt x="69" y="1646"/>
                  </a:lnTo>
                  <a:cubicBezTo>
                    <a:pt x="68" y="1645"/>
                    <a:pt x="67" y="1644"/>
                    <a:pt x="67" y="1644"/>
                  </a:cubicBezTo>
                  <a:lnTo>
                    <a:pt x="63" y="1637"/>
                  </a:lnTo>
                  <a:cubicBezTo>
                    <a:pt x="61" y="1634"/>
                    <a:pt x="61" y="1631"/>
                    <a:pt x="63" y="1629"/>
                  </a:cubicBezTo>
                  <a:cubicBezTo>
                    <a:pt x="64" y="1626"/>
                    <a:pt x="67" y="1625"/>
                    <a:pt x="70" y="1625"/>
                  </a:cubicBezTo>
                  <a:lnTo>
                    <a:pt x="78" y="1625"/>
                  </a:lnTo>
                  <a:lnTo>
                    <a:pt x="73" y="1627"/>
                  </a:lnTo>
                  <a:lnTo>
                    <a:pt x="81" y="1620"/>
                  </a:lnTo>
                  <a:cubicBezTo>
                    <a:pt x="82" y="1619"/>
                    <a:pt x="84" y="1618"/>
                    <a:pt x="86" y="1618"/>
                  </a:cubicBezTo>
                  <a:lnTo>
                    <a:pt x="94" y="1618"/>
                  </a:lnTo>
                  <a:cubicBezTo>
                    <a:pt x="97" y="1618"/>
                    <a:pt x="100" y="1620"/>
                    <a:pt x="101" y="1622"/>
                  </a:cubicBezTo>
                  <a:lnTo>
                    <a:pt x="105" y="1629"/>
                  </a:lnTo>
                  <a:cubicBezTo>
                    <a:pt x="106" y="1630"/>
                    <a:pt x="106" y="1631"/>
                    <a:pt x="106" y="1633"/>
                  </a:cubicBezTo>
                  <a:lnTo>
                    <a:pt x="106" y="1636"/>
                  </a:lnTo>
                  <a:lnTo>
                    <a:pt x="98" y="1628"/>
                  </a:lnTo>
                  <a:lnTo>
                    <a:pt x="106" y="1628"/>
                  </a:lnTo>
                  <a:lnTo>
                    <a:pt x="101" y="1631"/>
                  </a:lnTo>
                  <a:lnTo>
                    <a:pt x="117" y="1614"/>
                  </a:lnTo>
                  <a:cubicBezTo>
                    <a:pt x="118" y="1612"/>
                    <a:pt x="120" y="1611"/>
                    <a:pt x="123" y="1611"/>
                  </a:cubicBezTo>
                  <a:lnTo>
                    <a:pt x="127" y="1611"/>
                  </a:lnTo>
                  <a:cubicBezTo>
                    <a:pt x="128" y="1611"/>
                    <a:pt x="129" y="1611"/>
                    <a:pt x="130" y="1612"/>
                  </a:cubicBezTo>
                  <a:lnTo>
                    <a:pt x="138" y="1615"/>
                  </a:lnTo>
                  <a:cubicBezTo>
                    <a:pt x="141" y="1616"/>
                    <a:pt x="143" y="1619"/>
                    <a:pt x="143" y="1623"/>
                  </a:cubicBezTo>
                  <a:lnTo>
                    <a:pt x="143" y="1626"/>
                  </a:lnTo>
                  <a:cubicBezTo>
                    <a:pt x="143" y="1627"/>
                    <a:pt x="143" y="1629"/>
                    <a:pt x="142" y="1630"/>
                  </a:cubicBezTo>
                  <a:lnTo>
                    <a:pt x="138" y="1637"/>
                  </a:lnTo>
                  <a:cubicBezTo>
                    <a:pt x="137" y="1638"/>
                    <a:pt x="137" y="1638"/>
                    <a:pt x="136" y="1639"/>
                  </a:cubicBezTo>
                  <a:lnTo>
                    <a:pt x="132" y="1642"/>
                  </a:lnTo>
                  <a:cubicBezTo>
                    <a:pt x="129" y="1644"/>
                    <a:pt x="126" y="1645"/>
                    <a:pt x="123" y="1643"/>
                  </a:cubicBezTo>
                  <a:cubicBezTo>
                    <a:pt x="121" y="1642"/>
                    <a:pt x="119" y="1639"/>
                    <a:pt x="119" y="1636"/>
                  </a:cubicBezTo>
                  <a:lnTo>
                    <a:pt x="119" y="1633"/>
                  </a:lnTo>
                  <a:lnTo>
                    <a:pt x="127" y="1641"/>
                  </a:lnTo>
                  <a:lnTo>
                    <a:pt x="123" y="1641"/>
                  </a:lnTo>
                  <a:lnTo>
                    <a:pt x="130" y="1637"/>
                  </a:lnTo>
                  <a:lnTo>
                    <a:pt x="125" y="1644"/>
                  </a:lnTo>
                  <a:lnTo>
                    <a:pt x="126" y="1637"/>
                  </a:lnTo>
                  <a:lnTo>
                    <a:pt x="130" y="1647"/>
                  </a:lnTo>
                  <a:cubicBezTo>
                    <a:pt x="131" y="1650"/>
                    <a:pt x="131" y="1653"/>
                    <a:pt x="129" y="1655"/>
                  </a:cubicBezTo>
                  <a:cubicBezTo>
                    <a:pt x="127" y="1657"/>
                    <a:pt x="123" y="1658"/>
                    <a:pt x="121" y="1657"/>
                  </a:cubicBezTo>
                  <a:lnTo>
                    <a:pt x="108" y="1654"/>
                  </a:lnTo>
                  <a:cubicBezTo>
                    <a:pt x="107" y="1654"/>
                    <a:pt x="106" y="1653"/>
                    <a:pt x="105" y="1653"/>
                  </a:cubicBezTo>
                  <a:lnTo>
                    <a:pt x="101" y="1649"/>
                  </a:lnTo>
                  <a:lnTo>
                    <a:pt x="108" y="1651"/>
                  </a:lnTo>
                  <a:lnTo>
                    <a:pt x="96" y="1654"/>
                  </a:lnTo>
                  <a:lnTo>
                    <a:pt x="99" y="1653"/>
                  </a:lnTo>
                  <a:lnTo>
                    <a:pt x="95" y="1656"/>
                  </a:lnTo>
                  <a:lnTo>
                    <a:pt x="90" y="1642"/>
                  </a:lnTo>
                  <a:lnTo>
                    <a:pt x="94" y="1642"/>
                  </a:lnTo>
                  <a:cubicBezTo>
                    <a:pt x="98" y="1642"/>
                    <a:pt x="102" y="1645"/>
                    <a:pt x="102" y="1649"/>
                  </a:cubicBezTo>
                  <a:lnTo>
                    <a:pt x="106" y="1690"/>
                  </a:lnTo>
                  <a:lnTo>
                    <a:pt x="98" y="1682"/>
                  </a:lnTo>
                  <a:lnTo>
                    <a:pt x="110" y="1682"/>
                  </a:lnTo>
                  <a:lnTo>
                    <a:pt x="119" y="1682"/>
                  </a:lnTo>
                  <a:cubicBezTo>
                    <a:pt x="123" y="1682"/>
                    <a:pt x="127" y="1686"/>
                    <a:pt x="127" y="1690"/>
                  </a:cubicBezTo>
                  <a:lnTo>
                    <a:pt x="127" y="1694"/>
                  </a:lnTo>
                  <a:cubicBezTo>
                    <a:pt x="127" y="1698"/>
                    <a:pt x="123" y="1702"/>
                    <a:pt x="119" y="1702"/>
                  </a:cubicBezTo>
                  <a:lnTo>
                    <a:pt x="98" y="1702"/>
                  </a:lnTo>
                  <a:lnTo>
                    <a:pt x="106" y="1694"/>
                  </a:lnTo>
                  <a:lnTo>
                    <a:pt x="106" y="1707"/>
                  </a:lnTo>
                  <a:cubicBezTo>
                    <a:pt x="106" y="1708"/>
                    <a:pt x="106" y="1709"/>
                    <a:pt x="106" y="1710"/>
                  </a:cubicBezTo>
                  <a:lnTo>
                    <a:pt x="102" y="1723"/>
                  </a:lnTo>
                  <a:lnTo>
                    <a:pt x="96" y="1713"/>
                  </a:lnTo>
                  <a:lnTo>
                    <a:pt x="112" y="1716"/>
                  </a:lnTo>
                  <a:lnTo>
                    <a:pt x="110" y="1716"/>
                  </a:lnTo>
                  <a:lnTo>
                    <a:pt x="123" y="1716"/>
                  </a:lnTo>
                  <a:cubicBezTo>
                    <a:pt x="127" y="1716"/>
                    <a:pt x="131" y="1720"/>
                    <a:pt x="131" y="1724"/>
                  </a:cubicBezTo>
                  <a:lnTo>
                    <a:pt x="131" y="1734"/>
                  </a:lnTo>
                  <a:cubicBezTo>
                    <a:pt x="131" y="1739"/>
                    <a:pt x="127" y="1742"/>
                    <a:pt x="123" y="1742"/>
                  </a:cubicBezTo>
                  <a:lnTo>
                    <a:pt x="110" y="1742"/>
                  </a:lnTo>
                  <a:lnTo>
                    <a:pt x="113" y="1727"/>
                  </a:lnTo>
                  <a:lnTo>
                    <a:pt x="125" y="1730"/>
                  </a:lnTo>
                  <a:cubicBezTo>
                    <a:pt x="126" y="1730"/>
                    <a:pt x="126" y="1731"/>
                    <a:pt x="127" y="1731"/>
                  </a:cubicBezTo>
                  <a:lnTo>
                    <a:pt x="143" y="1741"/>
                  </a:lnTo>
                  <a:lnTo>
                    <a:pt x="134" y="1742"/>
                  </a:lnTo>
                  <a:lnTo>
                    <a:pt x="138" y="1738"/>
                  </a:lnTo>
                  <a:lnTo>
                    <a:pt x="135" y="1744"/>
                  </a:lnTo>
                  <a:lnTo>
                    <a:pt x="135" y="1738"/>
                  </a:lnTo>
                  <a:lnTo>
                    <a:pt x="135" y="1731"/>
                  </a:lnTo>
                  <a:lnTo>
                    <a:pt x="143" y="1739"/>
                  </a:lnTo>
                  <a:lnTo>
                    <a:pt x="139" y="1739"/>
                  </a:lnTo>
                  <a:cubicBezTo>
                    <a:pt x="136" y="1739"/>
                    <a:pt x="134" y="1738"/>
                    <a:pt x="133" y="1736"/>
                  </a:cubicBezTo>
                  <a:cubicBezTo>
                    <a:pt x="131" y="1734"/>
                    <a:pt x="131" y="1731"/>
                    <a:pt x="131" y="1729"/>
                  </a:cubicBezTo>
                  <a:lnTo>
                    <a:pt x="135" y="1715"/>
                  </a:lnTo>
                  <a:lnTo>
                    <a:pt x="141" y="1725"/>
                  </a:lnTo>
                  <a:lnTo>
                    <a:pt x="125" y="1722"/>
                  </a:lnTo>
                  <a:cubicBezTo>
                    <a:pt x="121" y="1721"/>
                    <a:pt x="119" y="1718"/>
                    <a:pt x="119" y="1714"/>
                  </a:cubicBezTo>
                  <a:lnTo>
                    <a:pt x="119" y="1707"/>
                  </a:lnTo>
                  <a:cubicBezTo>
                    <a:pt x="119" y="1703"/>
                    <a:pt x="122" y="1699"/>
                    <a:pt x="127" y="1699"/>
                  </a:cubicBezTo>
                  <a:lnTo>
                    <a:pt x="131" y="1699"/>
                  </a:lnTo>
                  <a:lnTo>
                    <a:pt x="128" y="1700"/>
                  </a:lnTo>
                  <a:lnTo>
                    <a:pt x="136" y="1696"/>
                  </a:lnTo>
                  <a:lnTo>
                    <a:pt x="131" y="1704"/>
                  </a:lnTo>
                  <a:lnTo>
                    <a:pt x="131" y="1700"/>
                  </a:lnTo>
                  <a:cubicBezTo>
                    <a:pt x="131" y="1698"/>
                    <a:pt x="132" y="1696"/>
                    <a:pt x="134" y="1694"/>
                  </a:cubicBezTo>
                  <a:lnTo>
                    <a:pt x="138" y="1691"/>
                  </a:lnTo>
                  <a:cubicBezTo>
                    <a:pt x="139" y="1690"/>
                    <a:pt x="141" y="1689"/>
                    <a:pt x="143" y="1689"/>
                  </a:cubicBezTo>
                  <a:lnTo>
                    <a:pt x="147" y="1689"/>
                  </a:lnTo>
                  <a:cubicBezTo>
                    <a:pt x="150" y="1689"/>
                    <a:pt x="152" y="1690"/>
                    <a:pt x="153" y="1692"/>
                  </a:cubicBezTo>
                  <a:lnTo>
                    <a:pt x="162" y="1702"/>
                  </a:lnTo>
                  <a:cubicBezTo>
                    <a:pt x="162" y="1703"/>
                    <a:pt x="163" y="1704"/>
                    <a:pt x="163" y="1705"/>
                  </a:cubicBezTo>
                  <a:lnTo>
                    <a:pt x="167" y="1718"/>
                  </a:lnTo>
                  <a:lnTo>
                    <a:pt x="162" y="1713"/>
                  </a:lnTo>
                  <a:lnTo>
                    <a:pt x="174" y="1716"/>
                  </a:lnTo>
                  <a:lnTo>
                    <a:pt x="172" y="1716"/>
                  </a:lnTo>
                  <a:lnTo>
                    <a:pt x="188" y="1716"/>
                  </a:lnTo>
                  <a:cubicBezTo>
                    <a:pt x="192" y="1716"/>
                    <a:pt x="196" y="1720"/>
                    <a:pt x="196" y="1724"/>
                  </a:cubicBezTo>
                  <a:lnTo>
                    <a:pt x="196" y="1738"/>
                  </a:lnTo>
                  <a:cubicBezTo>
                    <a:pt x="196" y="1740"/>
                    <a:pt x="195" y="1742"/>
                    <a:pt x="193" y="1744"/>
                  </a:cubicBezTo>
                  <a:cubicBezTo>
                    <a:pt x="191" y="1745"/>
                    <a:pt x="189" y="1746"/>
                    <a:pt x="187" y="1746"/>
                  </a:cubicBezTo>
                  <a:lnTo>
                    <a:pt x="146" y="1739"/>
                  </a:lnTo>
                  <a:lnTo>
                    <a:pt x="153" y="1726"/>
                  </a:lnTo>
                  <a:lnTo>
                    <a:pt x="170" y="1746"/>
                  </a:lnTo>
                  <a:lnTo>
                    <a:pt x="162" y="1743"/>
                  </a:lnTo>
                  <a:lnTo>
                    <a:pt x="187" y="1740"/>
                  </a:lnTo>
                  <a:lnTo>
                    <a:pt x="204" y="1740"/>
                  </a:lnTo>
                  <a:lnTo>
                    <a:pt x="208" y="1740"/>
                  </a:lnTo>
                  <a:cubicBezTo>
                    <a:pt x="212" y="1740"/>
                    <a:pt x="215" y="1743"/>
                    <a:pt x="216" y="1746"/>
                  </a:cubicBezTo>
                  <a:cubicBezTo>
                    <a:pt x="217" y="1750"/>
                    <a:pt x="215" y="1754"/>
                    <a:pt x="211" y="1755"/>
                  </a:cubicBezTo>
                  <a:lnTo>
                    <a:pt x="195" y="1762"/>
                  </a:lnTo>
                  <a:cubicBezTo>
                    <a:pt x="194" y="1762"/>
                    <a:pt x="194" y="1762"/>
                    <a:pt x="193" y="1763"/>
                  </a:cubicBezTo>
                  <a:lnTo>
                    <a:pt x="148" y="1769"/>
                  </a:lnTo>
                  <a:lnTo>
                    <a:pt x="155" y="1761"/>
                  </a:lnTo>
                  <a:lnTo>
                    <a:pt x="155" y="1778"/>
                  </a:lnTo>
                  <a:lnTo>
                    <a:pt x="147" y="1770"/>
                  </a:lnTo>
                  <a:lnTo>
                    <a:pt x="159" y="1770"/>
                  </a:lnTo>
                  <a:lnTo>
                    <a:pt x="151" y="1778"/>
                  </a:lnTo>
                  <a:lnTo>
                    <a:pt x="151" y="1775"/>
                  </a:lnTo>
                  <a:lnTo>
                    <a:pt x="151" y="1765"/>
                  </a:lnTo>
                  <a:cubicBezTo>
                    <a:pt x="151" y="1762"/>
                    <a:pt x="153" y="1759"/>
                    <a:pt x="155" y="1758"/>
                  </a:cubicBezTo>
                  <a:cubicBezTo>
                    <a:pt x="158" y="1756"/>
                    <a:pt x="161" y="1756"/>
                    <a:pt x="163" y="1758"/>
                  </a:cubicBezTo>
                  <a:lnTo>
                    <a:pt x="175" y="1765"/>
                  </a:lnTo>
                  <a:lnTo>
                    <a:pt x="172" y="1764"/>
                  </a:lnTo>
                  <a:lnTo>
                    <a:pt x="196" y="1764"/>
                  </a:lnTo>
                  <a:cubicBezTo>
                    <a:pt x="200" y="1764"/>
                    <a:pt x="204" y="1767"/>
                    <a:pt x="204" y="1772"/>
                  </a:cubicBezTo>
                  <a:lnTo>
                    <a:pt x="204" y="1782"/>
                  </a:lnTo>
                  <a:lnTo>
                    <a:pt x="196" y="1774"/>
                  </a:lnTo>
                  <a:lnTo>
                    <a:pt x="208" y="1774"/>
                  </a:lnTo>
                  <a:lnTo>
                    <a:pt x="221" y="1774"/>
                  </a:lnTo>
                  <a:lnTo>
                    <a:pt x="229" y="1774"/>
                  </a:lnTo>
                  <a:cubicBezTo>
                    <a:pt x="233" y="1774"/>
                    <a:pt x="237" y="1777"/>
                    <a:pt x="237" y="1782"/>
                  </a:cubicBezTo>
                  <a:lnTo>
                    <a:pt x="237" y="1785"/>
                  </a:lnTo>
                  <a:lnTo>
                    <a:pt x="237" y="1788"/>
                  </a:lnTo>
                  <a:lnTo>
                    <a:pt x="234" y="1782"/>
                  </a:lnTo>
                  <a:lnTo>
                    <a:pt x="238" y="1786"/>
                  </a:lnTo>
                  <a:lnTo>
                    <a:pt x="231" y="1784"/>
                  </a:lnTo>
                  <a:lnTo>
                    <a:pt x="243" y="1781"/>
                  </a:lnTo>
                  <a:cubicBezTo>
                    <a:pt x="245" y="1780"/>
                    <a:pt x="248" y="1781"/>
                    <a:pt x="250" y="1782"/>
                  </a:cubicBezTo>
                  <a:cubicBezTo>
                    <a:pt x="252" y="1784"/>
                    <a:pt x="253" y="1786"/>
                    <a:pt x="253" y="1788"/>
                  </a:cubicBezTo>
                  <a:lnTo>
                    <a:pt x="253" y="1792"/>
                  </a:lnTo>
                  <a:cubicBezTo>
                    <a:pt x="253" y="1793"/>
                    <a:pt x="253" y="1795"/>
                    <a:pt x="252" y="1796"/>
                  </a:cubicBezTo>
                  <a:lnTo>
                    <a:pt x="248" y="1803"/>
                  </a:lnTo>
                  <a:cubicBezTo>
                    <a:pt x="246" y="1805"/>
                    <a:pt x="244" y="1807"/>
                    <a:pt x="241" y="1807"/>
                  </a:cubicBezTo>
                  <a:lnTo>
                    <a:pt x="229" y="1807"/>
                  </a:lnTo>
                  <a:lnTo>
                    <a:pt x="236" y="1794"/>
                  </a:lnTo>
                  <a:lnTo>
                    <a:pt x="244" y="1808"/>
                  </a:lnTo>
                  <a:lnTo>
                    <a:pt x="238" y="1804"/>
                  </a:lnTo>
                  <a:lnTo>
                    <a:pt x="255" y="1808"/>
                  </a:lnTo>
                  <a:cubicBezTo>
                    <a:pt x="256" y="1808"/>
                    <a:pt x="257" y="1809"/>
                    <a:pt x="258" y="1809"/>
                  </a:cubicBezTo>
                  <a:lnTo>
                    <a:pt x="262" y="1813"/>
                  </a:lnTo>
                  <a:lnTo>
                    <a:pt x="257" y="1811"/>
                  </a:lnTo>
                  <a:lnTo>
                    <a:pt x="269" y="1811"/>
                  </a:lnTo>
                  <a:lnTo>
                    <a:pt x="263" y="1823"/>
                  </a:lnTo>
                  <a:lnTo>
                    <a:pt x="259" y="1816"/>
                  </a:lnTo>
                  <a:cubicBezTo>
                    <a:pt x="258" y="1815"/>
                    <a:pt x="257" y="1814"/>
                    <a:pt x="257" y="1812"/>
                  </a:cubicBezTo>
                  <a:lnTo>
                    <a:pt x="257" y="1809"/>
                  </a:lnTo>
                  <a:lnTo>
                    <a:pt x="257" y="1805"/>
                  </a:lnTo>
                  <a:cubicBezTo>
                    <a:pt x="257" y="1801"/>
                    <a:pt x="261" y="1797"/>
                    <a:pt x="265" y="1797"/>
                  </a:cubicBezTo>
                  <a:lnTo>
                    <a:pt x="269" y="1797"/>
                  </a:lnTo>
                  <a:lnTo>
                    <a:pt x="278" y="1797"/>
                  </a:lnTo>
                  <a:lnTo>
                    <a:pt x="294" y="1797"/>
                  </a:lnTo>
                  <a:lnTo>
                    <a:pt x="302" y="1797"/>
                  </a:lnTo>
                  <a:lnTo>
                    <a:pt x="297" y="1812"/>
                  </a:lnTo>
                  <a:lnTo>
                    <a:pt x="289" y="1805"/>
                  </a:lnTo>
                  <a:cubicBezTo>
                    <a:pt x="287" y="1803"/>
                    <a:pt x="286" y="1801"/>
                    <a:pt x="286" y="1799"/>
                  </a:cubicBezTo>
                  <a:lnTo>
                    <a:pt x="286" y="1788"/>
                  </a:lnTo>
                  <a:lnTo>
                    <a:pt x="291" y="1796"/>
                  </a:lnTo>
                  <a:lnTo>
                    <a:pt x="283" y="1792"/>
                  </a:lnTo>
                  <a:lnTo>
                    <a:pt x="271" y="1789"/>
                  </a:lnTo>
                  <a:cubicBezTo>
                    <a:pt x="268" y="1788"/>
                    <a:pt x="265" y="1785"/>
                    <a:pt x="266" y="1781"/>
                  </a:cubicBezTo>
                  <a:cubicBezTo>
                    <a:pt x="266" y="1777"/>
                    <a:pt x="270" y="1774"/>
                    <a:pt x="274" y="1774"/>
                  </a:cubicBezTo>
                  <a:lnTo>
                    <a:pt x="290" y="1774"/>
                  </a:lnTo>
                  <a:lnTo>
                    <a:pt x="302" y="1774"/>
                  </a:lnTo>
                  <a:cubicBezTo>
                    <a:pt x="305" y="1774"/>
                    <a:pt x="307" y="1775"/>
                    <a:pt x="309" y="1777"/>
                  </a:cubicBezTo>
                  <a:lnTo>
                    <a:pt x="329" y="1804"/>
                  </a:lnTo>
                  <a:lnTo>
                    <a:pt x="323" y="1801"/>
                  </a:lnTo>
                  <a:lnTo>
                    <a:pt x="335" y="1801"/>
                  </a:lnTo>
                  <a:lnTo>
                    <a:pt x="328" y="1805"/>
                  </a:lnTo>
                  <a:lnTo>
                    <a:pt x="332" y="1798"/>
                  </a:lnTo>
                  <a:lnTo>
                    <a:pt x="331" y="1802"/>
                  </a:lnTo>
                  <a:lnTo>
                    <a:pt x="331" y="1799"/>
                  </a:lnTo>
                  <a:cubicBezTo>
                    <a:pt x="331" y="1794"/>
                    <a:pt x="334" y="1791"/>
                    <a:pt x="339" y="1791"/>
                  </a:cubicBezTo>
                  <a:lnTo>
                    <a:pt x="343" y="1791"/>
                  </a:lnTo>
                  <a:lnTo>
                    <a:pt x="337" y="1794"/>
                  </a:lnTo>
                  <a:lnTo>
                    <a:pt x="345" y="1783"/>
                  </a:lnTo>
                  <a:lnTo>
                    <a:pt x="348" y="1778"/>
                  </a:lnTo>
                  <a:cubicBezTo>
                    <a:pt x="349" y="1776"/>
                    <a:pt x="351" y="1774"/>
                    <a:pt x="354" y="1774"/>
                  </a:cubicBezTo>
                  <a:lnTo>
                    <a:pt x="370" y="1770"/>
                  </a:lnTo>
                  <a:cubicBezTo>
                    <a:pt x="370" y="1770"/>
                    <a:pt x="371" y="1770"/>
                    <a:pt x="371" y="1770"/>
                  </a:cubicBezTo>
                  <a:lnTo>
                    <a:pt x="392" y="1770"/>
                  </a:lnTo>
                  <a:lnTo>
                    <a:pt x="425" y="1774"/>
                  </a:lnTo>
                  <a:cubicBezTo>
                    <a:pt x="430" y="1774"/>
                    <a:pt x="433" y="1778"/>
                    <a:pt x="432" y="1782"/>
                  </a:cubicBezTo>
                  <a:cubicBezTo>
                    <a:pt x="432" y="1787"/>
                    <a:pt x="428" y="1790"/>
                    <a:pt x="424" y="1790"/>
                  </a:cubicBezTo>
                  <a:lnTo>
                    <a:pt x="375" y="1786"/>
                  </a:lnTo>
                  <a:lnTo>
                    <a:pt x="322" y="1783"/>
                  </a:lnTo>
                  <a:lnTo>
                    <a:pt x="298" y="1783"/>
                  </a:lnTo>
                  <a:lnTo>
                    <a:pt x="290" y="1783"/>
                  </a:lnTo>
                  <a:cubicBezTo>
                    <a:pt x="286" y="1783"/>
                    <a:pt x="282" y="1780"/>
                    <a:pt x="282" y="1775"/>
                  </a:cubicBezTo>
                  <a:lnTo>
                    <a:pt x="278" y="1674"/>
                  </a:lnTo>
                  <a:lnTo>
                    <a:pt x="283" y="1681"/>
                  </a:lnTo>
                  <a:lnTo>
                    <a:pt x="251" y="1671"/>
                  </a:lnTo>
                  <a:cubicBezTo>
                    <a:pt x="247" y="1670"/>
                    <a:pt x="244" y="1665"/>
                    <a:pt x="246" y="1661"/>
                  </a:cubicBezTo>
                  <a:lnTo>
                    <a:pt x="250" y="1647"/>
                  </a:lnTo>
                  <a:cubicBezTo>
                    <a:pt x="250" y="1646"/>
                    <a:pt x="251" y="1645"/>
                    <a:pt x="252" y="1644"/>
                  </a:cubicBezTo>
                  <a:lnTo>
                    <a:pt x="260" y="1637"/>
                  </a:lnTo>
                  <a:cubicBezTo>
                    <a:pt x="262" y="1636"/>
                    <a:pt x="264" y="1635"/>
                    <a:pt x="265" y="1635"/>
                  </a:cubicBezTo>
                  <a:lnTo>
                    <a:pt x="274" y="1635"/>
                  </a:lnTo>
                  <a:lnTo>
                    <a:pt x="278" y="1635"/>
                  </a:lnTo>
                  <a:cubicBezTo>
                    <a:pt x="281" y="1635"/>
                    <a:pt x="284" y="1637"/>
                    <a:pt x="285" y="1640"/>
                  </a:cubicBezTo>
                  <a:cubicBezTo>
                    <a:pt x="286" y="1643"/>
                    <a:pt x="285" y="1647"/>
                    <a:pt x="283" y="1649"/>
                  </a:cubicBezTo>
                  <a:lnTo>
                    <a:pt x="279" y="1653"/>
                  </a:lnTo>
                  <a:lnTo>
                    <a:pt x="274" y="1638"/>
                  </a:lnTo>
                  <a:lnTo>
                    <a:pt x="294" y="1638"/>
                  </a:lnTo>
                  <a:lnTo>
                    <a:pt x="286" y="1646"/>
                  </a:lnTo>
                  <a:lnTo>
                    <a:pt x="286" y="1643"/>
                  </a:lnTo>
                  <a:lnTo>
                    <a:pt x="286" y="1640"/>
                  </a:lnTo>
                  <a:lnTo>
                    <a:pt x="293" y="1648"/>
                  </a:lnTo>
                  <a:lnTo>
                    <a:pt x="224" y="1641"/>
                  </a:lnTo>
                  <a:lnTo>
                    <a:pt x="225" y="1641"/>
                  </a:lnTo>
                  <a:lnTo>
                    <a:pt x="168" y="1644"/>
                  </a:lnTo>
                  <a:cubicBezTo>
                    <a:pt x="166" y="1644"/>
                    <a:pt x="163" y="1643"/>
                    <a:pt x="162" y="1642"/>
                  </a:cubicBezTo>
                  <a:lnTo>
                    <a:pt x="149" y="1628"/>
                  </a:lnTo>
                  <a:lnTo>
                    <a:pt x="129" y="1604"/>
                  </a:lnTo>
                  <a:cubicBezTo>
                    <a:pt x="129" y="1604"/>
                    <a:pt x="128" y="1603"/>
                    <a:pt x="128" y="1603"/>
                  </a:cubicBezTo>
                  <a:lnTo>
                    <a:pt x="120" y="1590"/>
                  </a:lnTo>
                  <a:cubicBezTo>
                    <a:pt x="119" y="1588"/>
                    <a:pt x="119" y="1587"/>
                    <a:pt x="119" y="1585"/>
                  </a:cubicBezTo>
                  <a:lnTo>
                    <a:pt x="119" y="1582"/>
                  </a:lnTo>
                  <a:cubicBezTo>
                    <a:pt x="119" y="1581"/>
                    <a:pt x="119" y="1580"/>
                    <a:pt x="119" y="1579"/>
                  </a:cubicBezTo>
                  <a:lnTo>
                    <a:pt x="123" y="1569"/>
                  </a:lnTo>
                  <a:cubicBezTo>
                    <a:pt x="124" y="1568"/>
                    <a:pt x="125" y="1567"/>
                    <a:pt x="126" y="1566"/>
                  </a:cubicBezTo>
                  <a:lnTo>
                    <a:pt x="130" y="1562"/>
                  </a:lnTo>
                  <a:lnTo>
                    <a:pt x="127" y="1569"/>
                  </a:lnTo>
                  <a:lnTo>
                    <a:pt x="127" y="1565"/>
                  </a:lnTo>
                  <a:lnTo>
                    <a:pt x="127" y="1567"/>
                  </a:lnTo>
                  <a:lnTo>
                    <a:pt x="123" y="1554"/>
                  </a:lnTo>
                  <a:lnTo>
                    <a:pt x="126" y="1558"/>
                  </a:lnTo>
                  <a:lnTo>
                    <a:pt x="118" y="1551"/>
                  </a:lnTo>
                  <a:lnTo>
                    <a:pt x="131" y="1545"/>
                  </a:lnTo>
                  <a:lnTo>
                    <a:pt x="131" y="1552"/>
                  </a:lnTo>
                  <a:cubicBezTo>
                    <a:pt x="131" y="1554"/>
                    <a:pt x="130" y="1556"/>
                    <a:pt x="128" y="1558"/>
                  </a:cubicBezTo>
                  <a:lnTo>
                    <a:pt x="124" y="1561"/>
                  </a:lnTo>
                  <a:cubicBezTo>
                    <a:pt x="122" y="1562"/>
                    <a:pt x="120" y="1563"/>
                    <a:pt x="119" y="1563"/>
                  </a:cubicBezTo>
                  <a:lnTo>
                    <a:pt x="106" y="1563"/>
                  </a:lnTo>
                  <a:lnTo>
                    <a:pt x="102" y="1563"/>
                  </a:lnTo>
                  <a:cubicBezTo>
                    <a:pt x="100" y="1563"/>
                    <a:pt x="99" y="1562"/>
                    <a:pt x="97" y="1561"/>
                  </a:cubicBezTo>
                  <a:lnTo>
                    <a:pt x="93" y="1558"/>
                  </a:lnTo>
                  <a:cubicBezTo>
                    <a:pt x="91" y="1556"/>
                    <a:pt x="90" y="1554"/>
                    <a:pt x="90" y="1552"/>
                  </a:cubicBezTo>
                  <a:lnTo>
                    <a:pt x="90" y="1535"/>
                  </a:lnTo>
                  <a:cubicBezTo>
                    <a:pt x="90" y="1534"/>
                    <a:pt x="90" y="1533"/>
                    <a:pt x="91" y="1532"/>
                  </a:cubicBezTo>
                  <a:lnTo>
                    <a:pt x="95" y="1519"/>
                  </a:lnTo>
                  <a:lnTo>
                    <a:pt x="99" y="1505"/>
                  </a:lnTo>
                  <a:lnTo>
                    <a:pt x="103" y="1492"/>
                  </a:lnTo>
                  <a:lnTo>
                    <a:pt x="103" y="1498"/>
                  </a:lnTo>
                  <a:lnTo>
                    <a:pt x="95" y="1481"/>
                  </a:lnTo>
                  <a:cubicBezTo>
                    <a:pt x="95" y="1480"/>
                    <a:pt x="94" y="1478"/>
                    <a:pt x="94" y="1477"/>
                  </a:cubicBezTo>
                  <a:lnTo>
                    <a:pt x="94" y="1467"/>
                  </a:lnTo>
                  <a:cubicBezTo>
                    <a:pt x="94" y="1465"/>
                    <a:pt x="95" y="1462"/>
                    <a:pt x="97" y="1461"/>
                  </a:cubicBezTo>
                  <a:lnTo>
                    <a:pt x="105" y="1454"/>
                  </a:lnTo>
                  <a:cubicBezTo>
                    <a:pt x="106" y="1453"/>
                    <a:pt x="107" y="1453"/>
                    <a:pt x="108" y="1453"/>
                  </a:cubicBezTo>
                  <a:lnTo>
                    <a:pt x="133" y="1446"/>
                  </a:lnTo>
                  <a:lnTo>
                    <a:pt x="130" y="1447"/>
                  </a:lnTo>
                  <a:lnTo>
                    <a:pt x="134" y="1444"/>
                  </a:lnTo>
                  <a:lnTo>
                    <a:pt x="131" y="1450"/>
                  </a:lnTo>
                  <a:lnTo>
                    <a:pt x="131" y="1443"/>
                  </a:lnTo>
                  <a:lnTo>
                    <a:pt x="131" y="1430"/>
                  </a:lnTo>
                  <a:lnTo>
                    <a:pt x="131" y="1432"/>
                  </a:lnTo>
                  <a:lnTo>
                    <a:pt x="127" y="1419"/>
                  </a:lnTo>
                  <a:cubicBezTo>
                    <a:pt x="126" y="1415"/>
                    <a:pt x="127" y="1412"/>
                    <a:pt x="130" y="1410"/>
                  </a:cubicBezTo>
                  <a:lnTo>
                    <a:pt x="134" y="1407"/>
                  </a:lnTo>
                  <a:lnTo>
                    <a:pt x="131" y="1413"/>
                  </a:lnTo>
                  <a:lnTo>
                    <a:pt x="131" y="1403"/>
                  </a:lnTo>
                  <a:cubicBezTo>
                    <a:pt x="131" y="1400"/>
                    <a:pt x="132" y="1397"/>
                    <a:pt x="135" y="1396"/>
                  </a:cubicBezTo>
                  <a:lnTo>
                    <a:pt x="151" y="1386"/>
                  </a:lnTo>
                  <a:lnTo>
                    <a:pt x="147" y="1393"/>
                  </a:lnTo>
                  <a:lnTo>
                    <a:pt x="147" y="1389"/>
                  </a:lnTo>
                  <a:cubicBezTo>
                    <a:pt x="147" y="1388"/>
                    <a:pt x="147" y="1388"/>
                    <a:pt x="148" y="1387"/>
                  </a:cubicBezTo>
                  <a:lnTo>
                    <a:pt x="152" y="1373"/>
                  </a:lnTo>
                  <a:lnTo>
                    <a:pt x="151" y="1376"/>
                  </a:lnTo>
                  <a:lnTo>
                    <a:pt x="151" y="1365"/>
                  </a:lnTo>
                  <a:cubicBezTo>
                    <a:pt x="151" y="1365"/>
                    <a:pt x="151" y="1364"/>
                    <a:pt x="152" y="1364"/>
                  </a:cubicBezTo>
                  <a:lnTo>
                    <a:pt x="156" y="1344"/>
                  </a:lnTo>
                  <a:lnTo>
                    <a:pt x="155" y="1345"/>
                  </a:lnTo>
                  <a:lnTo>
                    <a:pt x="155" y="1335"/>
                  </a:lnTo>
                  <a:lnTo>
                    <a:pt x="156" y="1337"/>
                  </a:lnTo>
                  <a:lnTo>
                    <a:pt x="152" y="1320"/>
                  </a:lnTo>
                  <a:lnTo>
                    <a:pt x="152" y="1321"/>
                  </a:lnTo>
                  <a:lnTo>
                    <a:pt x="148" y="1311"/>
                  </a:lnTo>
                  <a:cubicBezTo>
                    <a:pt x="147" y="1310"/>
                    <a:pt x="147" y="1309"/>
                    <a:pt x="147" y="1308"/>
                  </a:cubicBezTo>
                  <a:lnTo>
                    <a:pt x="147" y="1305"/>
                  </a:lnTo>
                  <a:cubicBezTo>
                    <a:pt x="147" y="1302"/>
                    <a:pt x="148" y="1300"/>
                    <a:pt x="150" y="1298"/>
                  </a:cubicBezTo>
                  <a:lnTo>
                    <a:pt x="154" y="1295"/>
                  </a:lnTo>
                  <a:lnTo>
                    <a:pt x="151" y="1301"/>
                  </a:lnTo>
                  <a:lnTo>
                    <a:pt x="151" y="1294"/>
                  </a:lnTo>
                  <a:cubicBezTo>
                    <a:pt x="151" y="1292"/>
                    <a:pt x="152" y="1290"/>
                    <a:pt x="154" y="1288"/>
                  </a:cubicBezTo>
                  <a:lnTo>
                    <a:pt x="158" y="1285"/>
                  </a:lnTo>
                  <a:lnTo>
                    <a:pt x="155" y="1291"/>
                  </a:lnTo>
                  <a:lnTo>
                    <a:pt x="155" y="1288"/>
                  </a:lnTo>
                  <a:cubicBezTo>
                    <a:pt x="155" y="1285"/>
                    <a:pt x="157" y="1283"/>
                    <a:pt x="158" y="1281"/>
                  </a:cubicBezTo>
                  <a:lnTo>
                    <a:pt x="162" y="1278"/>
                  </a:lnTo>
                  <a:cubicBezTo>
                    <a:pt x="164" y="1277"/>
                    <a:pt x="166" y="1276"/>
                    <a:pt x="168" y="1276"/>
                  </a:cubicBezTo>
                  <a:lnTo>
                    <a:pt x="172" y="1276"/>
                  </a:lnTo>
                  <a:lnTo>
                    <a:pt x="164" y="1284"/>
                  </a:lnTo>
                  <a:lnTo>
                    <a:pt x="164" y="1281"/>
                  </a:lnTo>
                  <a:lnTo>
                    <a:pt x="165" y="1285"/>
                  </a:lnTo>
                  <a:lnTo>
                    <a:pt x="161" y="1278"/>
                  </a:lnTo>
                  <a:cubicBezTo>
                    <a:pt x="160" y="1277"/>
                    <a:pt x="160" y="1276"/>
                    <a:pt x="160" y="1274"/>
                  </a:cubicBezTo>
                  <a:lnTo>
                    <a:pt x="160" y="1261"/>
                  </a:lnTo>
                  <a:cubicBezTo>
                    <a:pt x="160" y="1260"/>
                    <a:pt x="160" y="1259"/>
                    <a:pt x="160" y="1258"/>
                  </a:cubicBezTo>
                  <a:lnTo>
                    <a:pt x="164" y="1247"/>
                  </a:lnTo>
                  <a:cubicBezTo>
                    <a:pt x="165" y="1246"/>
                    <a:pt x="165" y="1245"/>
                    <a:pt x="166" y="1244"/>
                  </a:cubicBezTo>
                  <a:lnTo>
                    <a:pt x="171" y="1241"/>
                  </a:lnTo>
                  <a:lnTo>
                    <a:pt x="168" y="1250"/>
                  </a:lnTo>
                  <a:lnTo>
                    <a:pt x="164" y="1240"/>
                  </a:lnTo>
                  <a:lnTo>
                    <a:pt x="160" y="1226"/>
                  </a:lnTo>
                  <a:cubicBezTo>
                    <a:pt x="160" y="1225"/>
                    <a:pt x="160" y="1224"/>
                    <a:pt x="160" y="1223"/>
                  </a:cubicBezTo>
                  <a:lnTo>
                    <a:pt x="160" y="1210"/>
                  </a:lnTo>
                  <a:lnTo>
                    <a:pt x="160" y="1203"/>
                  </a:lnTo>
                  <a:lnTo>
                    <a:pt x="160" y="1196"/>
                  </a:lnTo>
                  <a:lnTo>
                    <a:pt x="162" y="1202"/>
                  </a:lnTo>
                  <a:lnTo>
                    <a:pt x="158" y="1199"/>
                  </a:lnTo>
                  <a:cubicBezTo>
                    <a:pt x="157" y="1198"/>
                    <a:pt x="157" y="1197"/>
                    <a:pt x="156" y="1196"/>
                  </a:cubicBezTo>
                  <a:lnTo>
                    <a:pt x="148" y="1179"/>
                  </a:lnTo>
                  <a:cubicBezTo>
                    <a:pt x="148" y="1178"/>
                    <a:pt x="147" y="1177"/>
                    <a:pt x="147" y="1176"/>
                  </a:cubicBezTo>
                  <a:lnTo>
                    <a:pt x="147" y="1169"/>
                  </a:lnTo>
                  <a:cubicBezTo>
                    <a:pt x="147" y="1168"/>
                    <a:pt x="147" y="1167"/>
                    <a:pt x="148" y="1166"/>
                  </a:cubicBezTo>
                  <a:lnTo>
                    <a:pt x="152" y="1156"/>
                  </a:lnTo>
                  <a:lnTo>
                    <a:pt x="156" y="1146"/>
                  </a:lnTo>
                  <a:cubicBezTo>
                    <a:pt x="156" y="1146"/>
                    <a:pt x="156" y="1145"/>
                    <a:pt x="157" y="1145"/>
                  </a:cubicBezTo>
                  <a:lnTo>
                    <a:pt x="161" y="1138"/>
                  </a:lnTo>
                  <a:lnTo>
                    <a:pt x="160" y="1142"/>
                  </a:lnTo>
                  <a:lnTo>
                    <a:pt x="160" y="1112"/>
                  </a:lnTo>
                  <a:lnTo>
                    <a:pt x="160" y="1102"/>
                  </a:lnTo>
                  <a:lnTo>
                    <a:pt x="164" y="1109"/>
                  </a:lnTo>
                  <a:lnTo>
                    <a:pt x="156" y="1106"/>
                  </a:lnTo>
                  <a:lnTo>
                    <a:pt x="143" y="1098"/>
                  </a:lnTo>
                  <a:cubicBezTo>
                    <a:pt x="141" y="1097"/>
                    <a:pt x="139" y="1094"/>
                    <a:pt x="139" y="1091"/>
                  </a:cubicBezTo>
                  <a:lnTo>
                    <a:pt x="139" y="1085"/>
                  </a:lnTo>
                  <a:cubicBezTo>
                    <a:pt x="139" y="1084"/>
                    <a:pt x="139" y="1083"/>
                    <a:pt x="140" y="1082"/>
                  </a:cubicBezTo>
                  <a:lnTo>
                    <a:pt x="148" y="1061"/>
                  </a:lnTo>
                  <a:lnTo>
                    <a:pt x="147" y="1064"/>
                  </a:lnTo>
                  <a:lnTo>
                    <a:pt x="147" y="1058"/>
                  </a:lnTo>
                  <a:lnTo>
                    <a:pt x="149" y="1063"/>
                  </a:lnTo>
                  <a:lnTo>
                    <a:pt x="141" y="1052"/>
                  </a:lnTo>
                  <a:lnTo>
                    <a:pt x="136" y="1045"/>
                  </a:lnTo>
                  <a:cubicBezTo>
                    <a:pt x="135" y="1042"/>
                    <a:pt x="135" y="1039"/>
                    <a:pt x="136" y="1036"/>
                  </a:cubicBezTo>
                  <a:lnTo>
                    <a:pt x="140" y="1030"/>
                  </a:lnTo>
                  <a:cubicBezTo>
                    <a:pt x="141" y="1029"/>
                    <a:pt x="141" y="1029"/>
                    <a:pt x="141" y="1028"/>
                  </a:cubicBezTo>
                  <a:lnTo>
                    <a:pt x="153" y="1015"/>
                  </a:lnTo>
                  <a:lnTo>
                    <a:pt x="152" y="1017"/>
                  </a:lnTo>
                  <a:lnTo>
                    <a:pt x="156" y="1007"/>
                  </a:lnTo>
                  <a:lnTo>
                    <a:pt x="156" y="1009"/>
                  </a:lnTo>
                  <a:lnTo>
                    <a:pt x="160" y="982"/>
                  </a:lnTo>
                  <a:lnTo>
                    <a:pt x="164" y="964"/>
                  </a:lnTo>
                  <a:cubicBezTo>
                    <a:pt x="164" y="964"/>
                    <a:pt x="164" y="964"/>
                    <a:pt x="164" y="963"/>
                  </a:cubicBezTo>
                  <a:lnTo>
                    <a:pt x="168" y="953"/>
                  </a:lnTo>
                  <a:cubicBezTo>
                    <a:pt x="169" y="952"/>
                    <a:pt x="170" y="951"/>
                    <a:pt x="171" y="950"/>
                  </a:cubicBezTo>
                  <a:lnTo>
                    <a:pt x="175" y="946"/>
                  </a:lnTo>
                  <a:cubicBezTo>
                    <a:pt x="176" y="945"/>
                    <a:pt x="178" y="945"/>
                    <a:pt x="180" y="945"/>
                  </a:cubicBezTo>
                  <a:lnTo>
                    <a:pt x="188" y="945"/>
                  </a:lnTo>
                  <a:lnTo>
                    <a:pt x="181" y="948"/>
                  </a:lnTo>
                  <a:lnTo>
                    <a:pt x="185" y="942"/>
                  </a:lnTo>
                  <a:lnTo>
                    <a:pt x="185" y="949"/>
                  </a:lnTo>
                  <a:lnTo>
                    <a:pt x="180" y="939"/>
                  </a:lnTo>
                  <a:lnTo>
                    <a:pt x="185" y="943"/>
                  </a:lnTo>
                  <a:lnTo>
                    <a:pt x="177" y="940"/>
                  </a:lnTo>
                  <a:cubicBezTo>
                    <a:pt x="174" y="938"/>
                    <a:pt x="172" y="936"/>
                    <a:pt x="172" y="932"/>
                  </a:cubicBezTo>
                  <a:lnTo>
                    <a:pt x="172" y="926"/>
                  </a:lnTo>
                  <a:lnTo>
                    <a:pt x="173" y="930"/>
                  </a:lnTo>
                  <a:lnTo>
                    <a:pt x="169" y="923"/>
                  </a:lnTo>
                  <a:cubicBezTo>
                    <a:pt x="168" y="921"/>
                    <a:pt x="167" y="919"/>
                    <a:pt x="168" y="917"/>
                  </a:cubicBezTo>
                  <a:lnTo>
                    <a:pt x="172" y="900"/>
                  </a:lnTo>
                  <a:lnTo>
                    <a:pt x="172" y="902"/>
                  </a:lnTo>
                  <a:lnTo>
                    <a:pt x="172" y="888"/>
                  </a:lnTo>
                  <a:cubicBezTo>
                    <a:pt x="172" y="886"/>
                    <a:pt x="172" y="885"/>
                    <a:pt x="174" y="883"/>
                  </a:cubicBezTo>
                  <a:lnTo>
                    <a:pt x="182" y="873"/>
                  </a:lnTo>
                  <a:lnTo>
                    <a:pt x="185" y="867"/>
                  </a:lnTo>
                  <a:cubicBezTo>
                    <a:pt x="186" y="866"/>
                    <a:pt x="186" y="866"/>
                    <a:pt x="187" y="865"/>
                  </a:cubicBezTo>
                  <a:lnTo>
                    <a:pt x="195" y="858"/>
                  </a:lnTo>
                  <a:cubicBezTo>
                    <a:pt x="196" y="857"/>
                    <a:pt x="198" y="857"/>
                    <a:pt x="200" y="857"/>
                  </a:cubicBezTo>
                  <a:lnTo>
                    <a:pt x="204" y="857"/>
                  </a:lnTo>
                  <a:lnTo>
                    <a:pt x="201" y="857"/>
                  </a:lnTo>
                  <a:lnTo>
                    <a:pt x="209" y="854"/>
                  </a:lnTo>
                  <a:lnTo>
                    <a:pt x="207" y="855"/>
                  </a:lnTo>
                  <a:lnTo>
                    <a:pt x="215" y="848"/>
                  </a:lnTo>
                  <a:lnTo>
                    <a:pt x="213" y="854"/>
                  </a:lnTo>
                  <a:lnTo>
                    <a:pt x="213" y="844"/>
                  </a:lnTo>
                  <a:lnTo>
                    <a:pt x="214" y="849"/>
                  </a:lnTo>
                  <a:lnTo>
                    <a:pt x="206" y="839"/>
                  </a:lnTo>
                  <a:cubicBezTo>
                    <a:pt x="205" y="838"/>
                    <a:pt x="204" y="836"/>
                    <a:pt x="204" y="834"/>
                  </a:cubicBezTo>
                  <a:lnTo>
                    <a:pt x="204" y="817"/>
                  </a:lnTo>
                  <a:cubicBezTo>
                    <a:pt x="204" y="815"/>
                    <a:pt x="205" y="814"/>
                    <a:pt x="206" y="812"/>
                  </a:cubicBezTo>
                  <a:lnTo>
                    <a:pt x="214" y="802"/>
                  </a:lnTo>
                  <a:lnTo>
                    <a:pt x="213" y="804"/>
                  </a:lnTo>
                  <a:lnTo>
                    <a:pt x="221" y="781"/>
                  </a:lnTo>
                  <a:lnTo>
                    <a:pt x="225" y="765"/>
                  </a:lnTo>
                  <a:lnTo>
                    <a:pt x="225" y="766"/>
                  </a:lnTo>
                  <a:lnTo>
                    <a:pt x="225" y="756"/>
                  </a:lnTo>
                  <a:cubicBezTo>
                    <a:pt x="225" y="756"/>
                    <a:pt x="225" y="755"/>
                    <a:pt x="225" y="755"/>
                  </a:cubicBezTo>
                  <a:lnTo>
                    <a:pt x="229" y="734"/>
                  </a:lnTo>
                  <a:lnTo>
                    <a:pt x="229" y="738"/>
                  </a:lnTo>
                  <a:lnTo>
                    <a:pt x="225" y="721"/>
                  </a:lnTo>
                  <a:cubicBezTo>
                    <a:pt x="225" y="720"/>
                    <a:pt x="225" y="720"/>
                    <a:pt x="225" y="719"/>
                  </a:cubicBezTo>
                  <a:lnTo>
                    <a:pt x="225" y="709"/>
                  </a:lnTo>
                  <a:cubicBezTo>
                    <a:pt x="225" y="708"/>
                    <a:pt x="225" y="707"/>
                    <a:pt x="225" y="707"/>
                  </a:cubicBezTo>
                  <a:lnTo>
                    <a:pt x="229" y="693"/>
                  </a:lnTo>
                  <a:lnTo>
                    <a:pt x="234" y="682"/>
                  </a:lnTo>
                  <a:lnTo>
                    <a:pt x="233" y="685"/>
                  </a:lnTo>
                  <a:lnTo>
                    <a:pt x="233" y="682"/>
                  </a:lnTo>
                  <a:lnTo>
                    <a:pt x="233" y="662"/>
                  </a:lnTo>
                  <a:lnTo>
                    <a:pt x="233" y="645"/>
                  </a:lnTo>
                  <a:lnTo>
                    <a:pt x="233" y="624"/>
                  </a:lnTo>
                  <a:cubicBezTo>
                    <a:pt x="233" y="624"/>
                    <a:pt x="233" y="623"/>
                    <a:pt x="233" y="623"/>
                  </a:cubicBezTo>
                  <a:lnTo>
                    <a:pt x="237" y="602"/>
                  </a:lnTo>
                  <a:cubicBezTo>
                    <a:pt x="237" y="601"/>
                    <a:pt x="238" y="600"/>
                    <a:pt x="239" y="599"/>
                  </a:cubicBezTo>
                  <a:lnTo>
                    <a:pt x="247" y="589"/>
                  </a:lnTo>
                  <a:lnTo>
                    <a:pt x="250" y="583"/>
                  </a:lnTo>
                  <a:lnTo>
                    <a:pt x="249" y="587"/>
                  </a:lnTo>
                  <a:lnTo>
                    <a:pt x="249" y="577"/>
                  </a:lnTo>
                  <a:lnTo>
                    <a:pt x="250" y="579"/>
                  </a:lnTo>
                  <a:lnTo>
                    <a:pt x="246" y="566"/>
                  </a:lnTo>
                  <a:cubicBezTo>
                    <a:pt x="245" y="565"/>
                    <a:pt x="245" y="563"/>
                    <a:pt x="245" y="562"/>
                  </a:cubicBezTo>
                  <a:lnTo>
                    <a:pt x="249" y="538"/>
                  </a:lnTo>
                  <a:lnTo>
                    <a:pt x="253" y="511"/>
                  </a:lnTo>
                  <a:lnTo>
                    <a:pt x="253" y="513"/>
                  </a:lnTo>
                  <a:lnTo>
                    <a:pt x="253" y="503"/>
                  </a:lnTo>
                  <a:cubicBezTo>
                    <a:pt x="253" y="501"/>
                    <a:pt x="254" y="499"/>
                    <a:pt x="255" y="498"/>
                  </a:cubicBezTo>
                  <a:lnTo>
                    <a:pt x="263" y="487"/>
                  </a:lnTo>
                  <a:cubicBezTo>
                    <a:pt x="264" y="487"/>
                    <a:pt x="264" y="487"/>
                    <a:pt x="264" y="486"/>
                  </a:cubicBezTo>
                  <a:lnTo>
                    <a:pt x="268" y="483"/>
                  </a:lnTo>
                  <a:lnTo>
                    <a:pt x="281" y="473"/>
                  </a:lnTo>
                  <a:lnTo>
                    <a:pt x="279" y="475"/>
                  </a:lnTo>
                  <a:lnTo>
                    <a:pt x="287" y="458"/>
                  </a:lnTo>
                  <a:cubicBezTo>
                    <a:pt x="287" y="458"/>
                    <a:pt x="287" y="457"/>
                    <a:pt x="288" y="457"/>
                  </a:cubicBezTo>
                  <a:lnTo>
                    <a:pt x="296" y="447"/>
                  </a:lnTo>
                  <a:lnTo>
                    <a:pt x="294" y="450"/>
                  </a:lnTo>
                  <a:lnTo>
                    <a:pt x="298" y="433"/>
                  </a:lnTo>
                  <a:lnTo>
                    <a:pt x="298" y="435"/>
                  </a:lnTo>
                  <a:lnTo>
                    <a:pt x="298" y="421"/>
                  </a:lnTo>
                  <a:lnTo>
                    <a:pt x="299" y="424"/>
                  </a:lnTo>
                  <a:lnTo>
                    <a:pt x="294" y="410"/>
                  </a:lnTo>
                  <a:cubicBezTo>
                    <a:pt x="294" y="409"/>
                    <a:pt x="294" y="409"/>
                    <a:pt x="294" y="408"/>
                  </a:cubicBezTo>
                  <a:lnTo>
                    <a:pt x="294" y="401"/>
                  </a:lnTo>
                  <a:cubicBezTo>
                    <a:pt x="294" y="399"/>
                    <a:pt x="295" y="396"/>
                    <a:pt x="297" y="395"/>
                  </a:cubicBezTo>
                  <a:lnTo>
                    <a:pt x="301" y="391"/>
                  </a:lnTo>
                  <a:lnTo>
                    <a:pt x="305" y="388"/>
                  </a:lnTo>
                  <a:lnTo>
                    <a:pt x="302" y="394"/>
                  </a:lnTo>
                  <a:lnTo>
                    <a:pt x="302" y="384"/>
                  </a:lnTo>
                  <a:lnTo>
                    <a:pt x="303" y="388"/>
                  </a:lnTo>
                  <a:lnTo>
                    <a:pt x="295" y="375"/>
                  </a:lnTo>
                  <a:cubicBezTo>
                    <a:pt x="295" y="373"/>
                    <a:pt x="294" y="372"/>
                    <a:pt x="294" y="371"/>
                  </a:cubicBezTo>
                  <a:lnTo>
                    <a:pt x="294" y="330"/>
                  </a:lnTo>
                  <a:cubicBezTo>
                    <a:pt x="294" y="328"/>
                    <a:pt x="295" y="327"/>
                    <a:pt x="295" y="326"/>
                  </a:cubicBezTo>
                  <a:lnTo>
                    <a:pt x="299" y="319"/>
                  </a:lnTo>
                  <a:cubicBezTo>
                    <a:pt x="300" y="317"/>
                    <a:pt x="302" y="316"/>
                    <a:pt x="304" y="315"/>
                  </a:cubicBezTo>
                  <a:lnTo>
                    <a:pt x="316" y="312"/>
                  </a:lnTo>
                  <a:lnTo>
                    <a:pt x="324" y="309"/>
                  </a:lnTo>
                  <a:lnTo>
                    <a:pt x="320" y="312"/>
                  </a:lnTo>
                  <a:lnTo>
                    <a:pt x="324" y="306"/>
                  </a:lnTo>
                  <a:cubicBezTo>
                    <a:pt x="324" y="305"/>
                    <a:pt x="325" y="304"/>
                    <a:pt x="326" y="303"/>
                  </a:cubicBezTo>
                  <a:lnTo>
                    <a:pt x="334" y="297"/>
                  </a:lnTo>
                  <a:lnTo>
                    <a:pt x="338" y="293"/>
                  </a:lnTo>
                  <a:cubicBezTo>
                    <a:pt x="339" y="293"/>
                    <a:pt x="340" y="292"/>
                    <a:pt x="341" y="292"/>
                  </a:cubicBezTo>
                  <a:lnTo>
                    <a:pt x="353" y="288"/>
                  </a:lnTo>
                  <a:lnTo>
                    <a:pt x="348" y="292"/>
                  </a:lnTo>
                  <a:lnTo>
                    <a:pt x="352" y="285"/>
                  </a:lnTo>
                  <a:lnTo>
                    <a:pt x="351" y="288"/>
                  </a:lnTo>
                  <a:lnTo>
                    <a:pt x="355" y="267"/>
                  </a:lnTo>
                  <a:lnTo>
                    <a:pt x="355" y="269"/>
                  </a:lnTo>
                  <a:lnTo>
                    <a:pt x="355" y="259"/>
                  </a:lnTo>
                  <a:lnTo>
                    <a:pt x="360" y="266"/>
                  </a:lnTo>
                  <a:lnTo>
                    <a:pt x="352" y="263"/>
                  </a:lnTo>
                  <a:cubicBezTo>
                    <a:pt x="351" y="263"/>
                    <a:pt x="351" y="262"/>
                    <a:pt x="350" y="262"/>
                  </a:cubicBezTo>
                  <a:lnTo>
                    <a:pt x="338" y="252"/>
                  </a:lnTo>
                  <a:cubicBezTo>
                    <a:pt x="336" y="250"/>
                    <a:pt x="335" y="248"/>
                    <a:pt x="335" y="245"/>
                  </a:cubicBezTo>
                  <a:lnTo>
                    <a:pt x="335" y="239"/>
                  </a:lnTo>
                  <a:lnTo>
                    <a:pt x="335" y="222"/>
                  </a:lnTo>
                  <a:lnTo>
                    <a:pt x="340" y="229"/>
                  </a:lnTo>
                  <a:lnTo>
                    <a:pt x="320" y="222"/>
                  </a:lnTo>
                  <a:cubicBezTo>
                    <a:pt x="317" y="222"/>
                    <a:pt x="315" y="219"/>
                    <a:pt x="315" y="216"/>
                  </a:cubicBezTo>
                  <a:lnTo>
                    <a:pt x="310" y="185"/>
                  </a:lnTo>
                  <a:lnTo>
                    <a:pt x="310" y="168"/>
                  </a:lnTo>
                  <a:lnTo>
                    <a:pt x="310" y="157"/>
                  </a:lnTo>
                  <a:lnTo>
                    <a:pt x="313" y="164"/>
                  </a:lnTo>
                  <a:lnTo>
                    <a:pt x="305" y="157"/>
                  </a:lnTo>
                  <a:cubicBezTo>
                    <a:pt x="304" y="156"/>
                    <a:pt x="303" y="154"/>
                    <a:pt x="302" y="152"/>
                  </a:cubicBezTo>
                  <a:lnTo>
                    <a:pt x="298" y="136"/>
                  </a:lnTo>
                  <a:lnTo>
                    <a:pt x="299" y="137"/>
                  </a:lnTo>
                  <a:lnTo>
                    <a:pt x="291" y="116"/>
                  </a:lnTo>
                  <a:cubicBezTo>
                    <a:pt x="290" y="116"/>
                    <a:pt x="290" y="116"/>
                    <a:pt x="290" y="115"/>
                  </a:cubicBezTo>
                  <a:lnTo>
                    <a:pt x="286" y="98"/>
                  </a:lnTo>
                  <a:lnTo>
                    <a:pt x="282" y="85"/>
                  </a:lnTo>
                  <a:lnTo>
                    <a:pt x="283" y="87"/>
                  </a:lnTo>
                  <a:lnTo>
                    <a:pt x="279" y="80"/>
                  </a:lnTo>
                  <a:lnTo>
                    <a:pt x="282" y="83"/>
                  </a:lnTo>
                  <a:lnTo>
                    <a:pt x="265" y="73"/>
                  </a:lnTo>
                  <a:cubicBezTo>
                    <a:pt x="264" y="72"/>
                    <a:pt x="264" y="72"/>
                    <a:pt x="263" y="71"/>
                  </a:cubicBezTo>
                  <a:lnTo>
                    <a:pt x="255" y="61"/>
                  </a:lnTo>
                  <a:cubicBezTo>
                    <a:pt x="255" y="60"/>
                    <a:pt x="254" y="60"/>
                    <a:pt x="254" y="59"/>
                  </a:cubicBezTo>
                  <a:lnTo>
                    <a:pt x="250" y="49"/>
                  </a:lnTo>
                  <a:cubicBezTo>
                    <a:pt x="250" y="48"/>
                    <a:pt x="249" y="48"/>
                    <a:pt x="249" y="47"/>
                  </a:cubicBezTo>
                  <a:lnTo>
                    <a:pt x="245" y="27"/>
                  </a:lnTo>
                  <a:lnTo>
                    <a:pt x="247" y="30"/>
                  </a:lnTo>
                  <a:lnTo>
                    <a:pt x="234" y="13"/>
                  </a:lnTo>
                  <a:lnTo>
                    <a:pt x="246" y="15"/>
                  </a:lnTo>
                  <a:lnTo>
                    <a:pt x="238" y="21"/>
                  </a:lnTo>
                  <a:cubicBezTo>
                    <a:pt x="237" y="22"/>
                    <a:pt x="237" y="22"/>
                    <a:pt x="236" y="23"/>
                  </a:cubicBezTo>
                  <a:lnTo>
                    <a:pt x="228" y="26"/>
                  </a:lnTo>
                  <a:lnTo>
                    <a:pt x="231" y="23"/>
                  </a:lnTo>
                  <a:lnTo>
                    <a:pt x="227" y="30"/>
                  </a:lnTo>
                  <a:close/>
                  <a:moveTo>
                    <a:pt x="218" y="14"/>
                  </a:moveTo>
                  <a:cubicBezTo>
                    <a:pt x="219" y="13"/>
                    <a:pt x="220" y="12"/>
                    <a:pt x="222" y="11"/>
                  </a:cubicBezTo>
                  <a:lnTo>
                    <a:pt x="230" y="8"/>
                  </a:lnTo>
                  <a:lnTo>
                    <a:pt x="228" y="9"/>
                  </a:lnTo>
                  <a:lnTo>
                    <a:pt x="236" y="2"/>
                  </a:lnTo>
                  <a:cubicBezTo>
                    <a:pt x="238" y="1"/>
                    <a:pt x="240" y="0"/>
                    <a:pt x="242" y="1"/>
                  </a:cubicBezTo>
                  <a:cubicBezTo>
                    <a:pt x="244" y="1"/>
                    <a:pt x="246" y="2"/>
                    <a:pt x="247" y="4"/>
                  </a:cubicBezTo>
                  <a:lnTo>
                    <a:pt x="260" y="21"/>
                  </a:lnTo>
                  <a:cubicBezTo>
                    <a:pt x="260" y="22"/>
                    <a:pt x="261" y="23"/>
                    <a:pt x="261" y="24"/>
                  </a:cubicBezTo>
                  <a:lnTo>
                    <a:pt x="265" y="44"/>
                  </a:lnTo>
                  <a:lnTo>
                    <a:pt x="265" y="43"/>
                  </a:lnTo>
                  <a:lnTo>
                    <a:pt x="269" y="53"/>
                  </a:lnTo>
                  <a:lnTo>
                    <a:pt x="268" y="51"/>
                  </a:lnTo>
                  <a:lnTo>
                    <a:pt x="276" y="61"/>
                  </a:lnTo>
                  <a:lnTo>
                    <a:pt x="274" y="59"/>
                  </a:lnTo>
                  <a:lnTo>
                    <a:pt x="290" y="69"/>
                  </a:lnTo>
                  <a:cubicBezTo>
                    <a:pt x="291" y="70"/>
                    <a:pt x="292" y="71"/>
                    <a:pt x="293" y="72"/>
                  </a:cubicBezTo>
                  <a:lnTo>
                    <a:pt x="297" y="79"/>
                  </a:lnTo>
                  <a:cubicBezTo>
                    <a:pt x="297" y="79"/>
                    <a:pt x="297" y="80"/>
                    <a:pt x="298" y="81"/>
                  </a:cubicBezTo>
                  <a:lnTo>
                    <a:pt x="302" y="95"/>
                  </a:lnTo>
                  <a:lnTo>
                    <a:pt x="306" y="111"/>
                  </a:lnTo>
                  <a:lnTo>
                    <a:pt x="305" y="110"/>
                  </a:lnTo>
                  <a:lnTo>
                    <a:pt x="314" y="131"/>
                  </a:lnTo>
                  <a:cubicBezTo>
                    <a:pt x="314" y="131"/>
                    <a:pt x="314" y="131"/>
                    <a:pt x="314" y="132"/>
                  </a:cubicBezTo>
                  <a:lnTo>
                    <a:pt x="318" y="149"/>
                  </a:lnTo>
                  <a:lnTo>
                    <a:pt x="315" y="144"/>
                  </a:lnTo>
                  <a:lnTo>
                    <a:pt x="324" y="151"/>
                  </a:lnTo>
                  <a:cubicBezTo>
                    <a:pt x="325" y="153"/>
                    <a:pt x="326" y="155"/>
                    <a:pt x="326" y="157"/>
                  </a:cubicBezTo>
                  <a:lnTo>
                    <a:pt x="326" y="168"/>
                  </a:lnTo>
                  <a:lnTo>
                    <a:pt x="326" y="183"/>
                  </a:lnTo>
                  <a:lnTo>
                    <a:pt x="330" y="214"/>
                  </a:lnTo>
                  <a:lnTo>
                    <a:pt x="325" y="207"/>
                  </a:lnTo>
                  <a:lnTo>
                    <a:pt x="345" y="214"/>
                  </a:lnTo>
                  <a:cubicBezTo>
                    <a:pt x="349" y="215"/>
                    <a:pt x="351" y="218"/>
                    <a:pt x="351" y="222"/>
                  </a:cubicBezTo>
                  <a:lnTo>
                    <a:pt x="351" y="239"/>
                  </a:lnTo>
                  <a:lnTo>
                    <a:pt x="351" y="245"/>
                  </a:lnTo>
                  <a:lnTo>
                    <a:pt x="348" y="239"/>
                  </a:lnTo>
                  <a:lnTo>
                    <a:pt x="360" y="249"/>
                  </a:lnTo>
                  <a:lnTo>
                    <a:pt x="358" y="248"/>
                  </a:lnTo>
                  <a:lnTo>
                    <a:pt x="366" y="251"/>
                  </a:lnTo>
                  <a:cubicBezTo>
                    <a:pt x="369" y="253"/>
                    <a:pt x="371" y="256"/>
                    <a:pt x="371" y="259"/>
                  </a:cubicBezTo>
                  <a:lnTo>
                    <a:pt x="371" y="269"/>
                  </a:lnTo>
                  <a:cubicBezTo>
                    <a:pt x="371" y="270"/>
                    <a:pt x="371" y="270"/>
                    <a:pt x="371" y="271"/>
                  </a:cubicBezTo>
                  <a:lnTo>
                    <a:pt x="367" y="291"/>
                  </a:lnTo>
                  <a:cubicBezTo>
                    <a:pt x="367" y="292"/>
                    <a:pt x="367" y="293"/>
                    <a:pt x="366" y="293"/>
                  </a:cubicBezTo>
                  <a:lnTo>
                    <a:pt x="362" y="300"/>
                  </a:lnTo>
                  <a:cubicBezTo>
                    <a:pt x="361" y="302"/>
                    <a:pt x="359" y="303"/>
                    <a:pt x="357" y="304"/>
                  </a:cubicBezTo>
                  <a:lnTo>
                    <a:pt x="345" y="307"/>
                  </a:lnTo>
                  <a:lnTo>
                    <a:pt x="348" y="306"/>
                  </a:lnTo>
                  <a:lnTo>
                    <a:pt x="344" y="309"/>
                  </a:lnTo>
                  <a:lnTo>
                    <a:pt x="336" y="316"/>
                  </a:lnTo>
                  <a:lnTo>
                    <a:pt x="338" y="314"/>
                  </a:lnTo>
                  <a:lnTo>
                    <a:pt x="333" y="321"/>
                  </a:lnTo>
                  <a:cubicBezTo>
                    <a:pt x="333" y="322"/>
                    <a:pt x="331" y="323"/>
                    <a:pt x="330" y="324"/>
                  </a:cubicBezTo>
                  <a:lnTo>
                    <a:pt x="321" y="328"/>
                  </a:lnTo>
                  <a:lnTo>
                    <a:pt x="308" y="331"/>
                  </a:lnTo>
                  <a:lnTo>
                    <a:pt x="313" y="327"/>
                  </a:lnTo>
                  <a:lnTo>
                    <a:pt x="309" y="334"/>
                  </a:lnTo>
                  <a:lnTo>
                    <a:pt x="310" y="330"/>
                  </a:lnTo>
                  <a:lnTo>
                    <a:pt x="310" y="371"/>
                  </a:lnTo>
                  <a:lnTo>
                    <a:pt x="309" y="366"/>
                  </a:lnTo>
                  <a:lnTo>
                    <a:pt x="317" y="380"/>
                  </a:lnTo>
                  <a:cubicBezTo>
                    <a:pt x="318" y="381"/>
                    <a:pt x="318" y="383"/>
                    <a:pt x="318" y="384"/>
                  </a:cubicBezTo>
                  <a:lnTo>
                    <a:pt x="318" y="394"/>
                  </a:lnTo>
                  <a:cubicBezTo>
                    <a:pt x="318" y="397"/>
                    <a:pt x="317" y="399"/>
                    <a:pt x="315" y="400"/>
                  </a:cubicBezTo>
                  <a:lnTo>
                    <a:pt x="311" y="404"/>
                  </a:lnTo>
                  <a:lnTo>
                    <a:pt x="307" y="407"/>
                  </a:lnTo>
                  <a:lnTo>
                    <a:pt x="310" y="401"/>
                  </a:lnTo>
                  <a:lnTo>
                    <a:pt x="310" y="408"/>
                  </a:lnTo>
                  <a:lnTo>
                    <a:pt x="310" y="405"/>
                  </a:lnTo>
                  <a:lnTo>
                    <a:pt x="314" y="419"/>
                  </a:lnTo>
                  <a:cubicBezTo>
                    <a:pt x="314" y="420"/>
                    <a:pt x="314" y="421"/>
                    <a:pt x="314" y="421"/>
                  </a:cubicBezTo>
                  <a:lnTo>
                    <a:pt x="314" y="435"/>
                  </a:lnTo>
                  <a:cubicBezTo>
                    <a:pt x="314" y="435"/>
                    <a:pt x="314" y="436"/>
                    <a:pt x="314" y="437"/>
                  </a:cubicBezTo>
                  <a:lnTo>
                    <a:pt x="310" y="454"/>
                  </a:lnTo>
                  <a:cubicBezTo>
                    <a:pt x="310" y="455"/>
                    <a:pt x="309" y="456"/>
                    <a:pt x="308" y="457"/>
                  </a:cubicBezTo>
                  <a:lnTo>
                    <a:pt x="300" y="467"/>
                  </a:lnTo>
                  <a:lnTo>
                    <a:pt x="301" y="465"/>
                  </a:lnTo>
                  <a:lnTo>
                    <a:pt x="293" y="482"/>
                  </a:lnTo>
                  <a:cubicBezTo>
                    <a:pt x="293" y="483"/>
                    <a:pt x="292" y="484"/>
                    <a:pt x="291" y="485"/>
                  </a:cubicBezTo>
                  <a:lnTo>
                    <a:pt x="279" y="495"/>
                  </a:lnTo>
                  <a:lnTo>
                    <a:pt x="275" y="499"/>
                  </a:lnTo>
                  <a:lnTo>
                    <a:pt x="276" y="497"/>
                  </a:lnTo>
                  <a:lnTo>
                    <a:pt x="268" y="508"/>
                  </a:lnTo>
                  <a:lnTo>
                    <a:pt x="269" y="503"/>
                  </a:lnTo>
                  <a:lnTo>
                    <a:pt x="269" y="513"/>
                  </a:lnTo>
                  <a:cubicBezTo>
                    <a:pt x="269" y="513"/>
                    <a:pt x="269" y="513"/>
                    <a:pt x="269" y="514"/>
                  </a:cubicBezTo>
                  <a:lnTo>
                    <a:pt x="265" y="541"/>
                  </a:lnTo>
                  <a:lnTo>
                    <a:pt x="261" y="565"/>
                  </a:lnTo>
                  <a:lnTo>
                    <a:pt x="261" y="561"/>
                  </a:lnTo>
                  <a:lnTo>
                    <a:pt x="265" y="575"/>
                  </a:lnTo>
                  <a:cubicBezTo>
                    <a:pt x="265" y="575"/>
                    <a:pt x="265" y="576"/>
                    <a:pt x="265" y="577"/>
                  </a:cubicBezTo>
                  <a:lnTo>
                    <a:pt x="265" y="587"/>
                  </a:lnTo>
                  <a:cubicBezTo>
                    <a:pt x="265" y="589"/>
                    <a:pt x="265" y="590"/>
                    <a:pt x="264" y="591"/>
                  </a:cubicBezTo>
                  <a:lnTo>
                    <a:pt x="259" y="599"/>
                  </a:lnTo>
                  <a:lnTo>
                    <a:pt x="251" y="609"/>
                  </a:lnTo>
                  <a:lnTo>
                    <a:pt x="253" y="606"/>
                  </a:lnTo>
                  <a:lnTo>
                    <a:pt x="249" y="626"/>
                  </a:lnTo>
                  <a:lnTo>
                    <a:pt x="249" y="624"/>
                  </a:lnTo>
                  <a:lnTo>
                    <a:pt x="249" y="645"/>
                  </a:lnTo>
                  <a:lnTo>
                    <a:pt x="249" y="662"/>
                  </a:lnTo>
                  <a:lnTo>
                    <a:pt x="249" y="682"/>
                  </a:lnTo>
                  <a:lnTo>
                    <a:pt x="249" y="685"/>
                  </a:lnTo>
                  <a:cubicBezTo>
                    <a:pt x="249" y="686"/>
                    <a:pt x="249" y="687"/>
                    <a:pt x="248" y="688"/>
                  </a:cubicBezTo>
                  <a:lnTo>
                    <a:pt x="245" y="698"/>
                  </a:lnTo>
                  <a:lnTo>
                    <a:pt x="240" y="711"/>
                  </a:lnTo>
                  <a:lnTo>
                    <a:pt x="241" y="709"/>
                  </a:lnTo>
                  <a:lnTo>
                    <a:pt x="241" y="719"/>
                  </a:lnTo>
                  <a:lnTo>
                    <a:pt x="241" y="717"/>
                  </a:lnTo>
                  <a:lnTo>
                    <a:pt x="245" y="734"/>
                  </a:lnTo>
                  <a:cubicBezTo>
                    <a:pt x="245" y="735"/>
                    <a:pt x="245" y="736"/>
                    <a:pt x="245" y="738"/>
                  </a:cubicBezTo>
                  <a:lnTo>
                    <a:pt x="241" y="758"/>
                  </a:lnTo>
                  <a:lnTo>
                    <a:pt x="241" y="756"/>
                  </a:lnTo>
                  <a:lnTo>
                    <a:pt x="241" y="766"/>
                  </a:lnTo>
                  <a:cubicBezTo>
                    <a:pt x="241" y="767"/>
                    <a:pt x="241" y="768"/>
                    <a:pt x="241" y="768"/>
                  </a:cubicBezTo>
                  <a:lnTo>
                    <a:pt x="236" y="786"/>
                  </a:lnTo>
                  <a:lnTo>
                    <a:pt x="228" y="810"/>
                  </a:lnTo>
                  <a:cubicBezTo>
                    <a:pt x="228" y="811"/>
                    <a:pt x="227" y="811"/>
                    <a:pt x="227" y="812"/>
                  </a:cubicBezTo>
                  <a:lnTo>
                    <a:pt x="219" y="822"/>
                  </a:lnTo>
                  <a:lnTo>
                    <a:pt x="220" y="817"/>
                  </a:lnTo>
                  <a:lnTo>
                    <a:pt x="220" y="834"/>
                  </a:lnTo>
                  <a:lnTo>
                    <a:pt x="219" y="829"/>
                  </a:lnTo>
                  <a:lnTo>
                    <a:pt x="227" y="839"/>
                  </a:lnTo>
                  <a:cubicBezTo>
                    <a:pt x="228" y="841"/>
                    <a:pt x="229" y="843"/>
                    <a:pt x="229" y="844"/>
                  </a:cubicBezTo>
                  <a:lnTo>
                    <a:pt x="229" y="854"/>
                  </a:lnTo>
                  <a:cubicBezTo>
                    <a:pt x="229" y="857"/>
                    <a:pt x="227" y="859"/>
                    <a:pt x="226" y="861"/>
                  </a:cubicBezTo>
                  <a:lnTo>
                    <a:pt x="218" y="867"/>
                  </a:lnTo>
                  <a:cubicBezTo>
                    <a:pt x="217" y="868"/>
                    <a:pt x="216" y="868"/>
                    <a:pt x="215" y="869"/>
                  </a:cubicBezTo>
                  <a:lnTo>
                    <a:pt x="207" y="872"/>
                  </a:lnTo>
                  <a:cubicBezTo>
                    <a:pt x="206" y="872"/>
                    <a:pt x="205" y="873"/>
                    <a:pt x="204" y="873"/>
                  </a:cubicBezTo>
                  <a:lnTo>
                    <a:pt x="200" y="873"/>
                  </a:lnTo>
                  <a:lnTo>
                    <a:pt x="205" y="871"/>
                  </a:lnTo>
                  <a:lnTo>
                    <a:pt x="197" y="878"/>
                  </a:lnTo>
                  <a:lnTo>
                    <a:pt x="199" y="876"/>
                  </a:lnTo>
                  <a:lnTo>
                    <a:pt x="194" y="883"/>
                  </a:lnTo>
                  <a:lnTo>
                    <a:pt x="186" y="893"/>
                  </a:lnTo>
                  <a:lnTo>
                    <a:pt x="188" y="888"/>
                  </a:lnTo>
                  <a:lnTo>
                    <a:pt x="188" y="902"/>
                  </a:lnTo>
                  <a:cubicBezTo>
                    <a:pt x="188" y="902"/>
                    <a:pt x="188" y="903"/>
                    <a:pt x="188" y="904"/>
                  </a:cubicBezTo>
                  <a:lnTo>
                    <a:pt x="183" y="921"/>
                  </a:lnTo>
                  <a:lnTo>
                    <a:pt x="183" y="915"/>
                  </a:lnTo>
                  <a:lnTo>
                    <a:pt x="187" y="921"/>
                  </a:lnTo>
                  <a:cubicBezTo>
                    <a:pt x="187" y="923"/>
                    <a:pt x="188" y="924"/>
                    <a:pt x="188" y="926"/>
                  </a:cubicBezTo>
                  <a:lnTo>
                    <a:pt x="188" y="932"/>
                  </a:lnTo>
                  <a:lnTo>
                    <a:pt x="183" y="925"/>
                  </a:lnTo>
                  <a:lnTo>
                    <a:pt x="191" y="928"/>
                  </a:lnTo>
                  <a:cubicBezTo>
                    <a:pt x="193" y="929"/>
                    <a:pt x="195" y="931"/>
                    <a:pt x="195" y="933"/>
                  </a:cubicBezTo>
                  <a:lnTo>
                    <a:pt x="199" y="943"/>
                  </a:lnTo>
                  <a:cubicBezTo>
                    <a:pt x="200" y="945"/>
                    <a:pt x="200" y="948"/>
                    <a:pt x="199" y="950"/>
                  </a:cubicBezTo>
                  <a:lnTo>
                    <a:pt x="195" y="957"/>
                  </a:lnTo>
                  <a:cubicBezTo>
                    <a:pt x="193" y="959"/>
                    <a:pt x="191" y="961"/>
                    <a:pt x="188" y="961"/>
                  </a:cubicBezTo>
                  <a:lnTo>
                    <a:pt x="180" y="961"/>
                  </a:lnTo>
                  <a:lnTo>
                    <a:pt x="185" y="959"/>
                  </a:lnTo>
                  <a:lnTo>
                    <a:pt x="181" y="962"/>
                  </a:lnTo>
                  <a:lnTo>
                    <a:pt x="183" y="959"/>
                  </a:lnTo>
                  <a:lnTo>
                    <a:pt x="179" y="969"/>
                  </a:lnTo>
                  <a:lnTo>
                    <a:pt x="179" y="968"/>
                  </a:lnTo>
                  <a:lnTo>
                    <a:pt x="175" y="984"/>
                  </a:lnTo>
                  <a:lnTo>
                    <a:pt x="171" y="1011"/>
                  </a:lnTo>
                  <a:cubicBezTo>
                    <a:pt x="171" y="1012"/>
                    <a:pt x="171" y="1013"/>
                    <a:pt x="171" y="1013"/>
                  </a:cubicBezTo>
                  <a:lnTo>
                    <a:pt x="167" y="1023"/>
                  </a:lnTo>
                  <a:cubicBezTo>
                    <a:pt x="166" y="1024"/>
                    <a:pt x="166" y="1025"/>
                    <a:pt x="165" y="1026"/>
                  </a:cubicBezTo>
                  <a:lnTo>
                    <a:pt x="153" y="1039"/>
                  </a:lnTo>
                  <a:lnTo>
                    <a:pt x="154" y="1038"/>
                  </a:lnTo>
                  <a:lnTo>
                    <a:pt x="150" y="1045"/>
                  </a:lnTo>
                  <a:lnTo>
                    <a:pt x="150" y="1036"/>
                  </a:lnTo>
                  <a:lnTo>
                    <a:pt x="153" y="1042"/>
                  </a:lnTo>
                  <a:lnTo>
                    <a:pt x="162" y="1053"/>
                  </a:lnTo>
                  <a:cubicBezTo>
                    <a:pt x="163" y="1054"/>
                    <a:pt x="163" y="1056"/>
                    <a:pt x="163" y="1058"/>
                  </a:cubicBezTo>
                  <a:lnTo>
                    <a:pt x="163" y="1064"/>
                  </a:lnTo>
                  <a:cubicBezTo>
                    <a:pt x="163" y="1065"/>
                    <a:pt x="163" y="1066"/>
                    <a:pt x="163" y="1067"/>
                  </a:cubicBezTo>
                  <a:lnTo>
                    <a:pt x="155" y="1088"/>
                  </a:lnTo>
                  <a:lnTo>
                    <a:pt x="155" y="1085"/>
                  </a:lnTo>
                  <a:lnTo>
                    <a:pt x="155" y="1091"/>
                  </a:lnTo>
                  <a:lnTo>
                    <a:pt x="151" y="1084"/>
                  </a:lnTo>
                  <a:lnTo>
                    <a:pt x="162" y="1091"/>
                  </a:lnTo>
                  <a:lnTo>
                    <a:pt x="171" y="1094"/>
                  </a:lnTo>
                  <a:cubicBezTo>
                    <a:pt x="174" y="1095"/>
                    <a:pt x="176" y="1098"/>
                    <a:pt x="176" y="1102"/>
                  </a:cubicBezTo>
                  <a:lnTo>
                    <a:pt x="176" y="1112"/>
                  </a:lnTo>
                  <a:lnTo>
                    <a:pt x="176" y="1142"/>
                  </a:lnTo>
                  <a:cubicBezTo>
                    <a:pt x="176" y="1144"/>
                    <a:pt x="175" y="1145"/>
                    <a:pt x="174" y="1146"/>
                  </a:cubicBezTo>
                  <a:lnTo>
                    <a:pt x="170" y="1153"/>
                  </a:lnTo>
                  <a:lnTo>
                    <a:pt x="171" y="1152"/>
                  </a:lnTo>
                  <a:lnTo>
                    <a:pt x="167" y="1162"/>
                  </a:lnTo>
                  <a:lnTo>
                    <a:pt x="163" y="1172"/>
                  </a:lnTo>
                  <a:lnTo>
                    <a:pt x="163" y="1169"/>
                  </a:lnTo>
                  <a:lnTo>
                    <a:pt x="163" y="1176"/>
                  </a:lnTo>
                  <a:lnTo>
                    <a:pt x="163" y="1172"/>
                  </a:lnTo>
                  <a:lnTo>
                    <a:pt x="171" y="1189"/>
                  </a:lnTo>
                  <a:lnTo>
                    <a:pt x="169" y="1187"/>
                  </a:lnTo>
                  <a:lnTo>
                    <a:pt x="173" y="1190"/>
                  </a:lnTo>
                  <a:cubicBezTo>
                    <a:pt x="174" y="1192"/>
                    <a:pt x="176" y="1194"/>
                    <a:pt x="176" y="1196"/>
                  </a:cubicBezTo>
                  <a:lnTo>
                    <a:pt x="176" y="1203"/>
                  </a:lnTo>
                  <a:lnTo>
                    <a:pt x="176" y="1210"/>
                  </a:lnTo>
                  <a:lnTo>
                    <a:pt x="176" y="1223"/>
                  </a:lnTo>
                  <a:lnTo>
                    <a:pt x="175" y="1221"/>
                  </a:lnTo>
                  <a:lnTo>
                    <a:pt x="179" y="1234"/>
                  </a:lnTo>
                  <a:lnTo>
                    <a:pt x="183" y="1244"/>
                  </a:lnTo>
                  <a:cubicBezTo>
                    <a:pt x="184" y="1247"/>
                    <a:pt x="183" y="1251"/>
                    <a:pt x="181" y="1253"/>
                  </a:cubicBezTo>
                  <a:lnTo>
                    <a:pt x="177" y="1257"/>
                  </a:lnTo>
                  <a:lnTo>
                    <a:pt x="179" y="1253"/>
                  </a:lnTo>
                  <a:lnTo>
                    <a:pt x="175" y="1264"/>
                  </a:lnTo>
                  <a:lnTo>
                    <a:pt x="176" y="1261"/>
                  </a:lnTo>
                  <a:lnTo>
                    <a:pt x="176" y="1274"/>
                  </a:lnTo>
                  <a:lnTo>
                    <a:pt x="174" y="1270"/>
                  </a:lnTo>
                  <a:lnTo>
                    <a:pt x="178" y="1277"/>
                  </a:lnTo>
                  <a:cubicBezTo>
                    <a:pt x="179" y="1278"/>
                    <a:pt x="180" y="1279"/>
                    <a:pt x="180" y="1281"/>
                  </a:cubicBezTo>
                  <a:lnTo>
                    <a:pt x="180" y="1284"/>
                  </a:lnTo>
                  <a:cubicBezTo>
                    <a:pt x="180" y="1289"/>
                    <a:pt x="176" y="1292"/>
                    <a:pt x="172" y="1292"/>
                  </a:cubicBezTo>
                  <a:lnTo>
                    <a:pt x="168" y="1292"/>
                  </a:lnTo>
                  <a:lnTo>
                    <a:pt x="173" y="1290"/>
                  </a:lnTo>
                  <a:lnTo>
                    <a:pt x="169" y="1294"/>
                  </a:lnTo>
                  <a:lnTo>
                    <a:pt x="171" y="1288"/>
                  </a:lnTo>
                  <a:lnTo>
                    <a:pt x="171" y="1291"/>
                  </a:lnTo>
                  <a:cubicBezTo>
                    <a:pt x="171" y="1293"/>
                    <a:pt x="170" y="1296"/>
                    <a:pt x="169" y="1297"/>
                  </a:cubicBezTo>
                  <a:lnTo>
                    <a:pt x="164" y="1301"/>
                  </a:lnTo>
                  <a:lnTo>
                    <a:pt x="167" y="1294"/>
                  </a:lnTo>
                  <a:lnTo>
                    <a:pt x="167" y="1301"/>
                  </a:lnTo>
                  <a:cubicBezTo>
                    <a:pt x="167" y="1304"/>
                    <a:pt x="166" y="1306"/>
                    <a:pt x="164" y="1307"/>
                  </a:cubicBezTo>
                  <a:lnTo>
                    <a:pt x="160" y="1311"/>
                  </a:lnTo>
                  <a:lnTo>
                    <a:pt x="163" y="1305"/>
                  </a:lnTo>
                  <a:lnTo>
                    <a:pt x="163" y="1308"/>
                  </a:lnTo>
                  <a:lnTo>
                    <a:pt x="163" y="1305"/>
                  </a:lnTo>
                  <a:lnTo>
                    <a:pt x="167" y="1315"/>
                  </a:lnTo>
                  <a:cubicBezTo>
                    <a:pt x="167" y="1315"/>
                    <a:pt x="167" y="1316"/>
                    <a:pt x="167" y="1316"/>
                  </a:cubicBezTo>
                  <a:lnTo>
                    <a:pt x="171" y="1333"/>
                  </a:lnTo>
                  <a:cubicBezTo>
                    <a:pt x="171" y="1334"/>
                    <a:pt x="171" y="1334"/>
                    <a:pt x="171" y="1335"/>
                  </a:cubicBezTo>
                  <a:lnTo>
                    <a:pt x="171" y="1345"/>
                  </a:lnTo>
                  <a:cubicBezTo>
                    <a:pt x="171" y="1346"/>
                    <a:pt x="171" y="1346"/>
                    <a:pt x="171" y="1347"/>
                  </a:cubicBezTo>
                  <a:lnTo>
                    <a:pt x="167" y="1367"/>
                  </a:lnTo>
                  <a:lnTo>
                    <a:pt x="167" y="1365"/>
                  </a:lnTo>
                  <a:lnTo>
                    <a:pt x="167" y="1376"/>
                  </a:lnTo>
                  <a:cubicBezTo>
                    <a:pt x="167" y="1376"/>
                    <a:pt x="167" y="1377"/>
                    <a:pt x="167" y="1378"/>
                  </a:cubicBezTo>
                  <a:lnTo>
                    <a:pt x="163" y="1391"/>
                  </a:lnTo>
                  <a:lnTo>
                    <a:pt x="163" y="1389"/>
                  </a:lnTo>
                  <a:lnTo>
                    <a:pt x="163" y="1393"/>
                  </a:lnTo>
                  <a:cubicBezTo>
                    <a:pt x="163" y="1395"/>
                    <a:pt x="162" y="1398"/>
                    <a:pt x="160" y="1399"/>
                  </a:cubicBezTo>
                  <a:lnTo>
                    <a:pt x="143" y="1409"/>
                  </a:lnTo>
                  <a:lnTo>
                    <a:pt x="147" y="1403"/>
                  </a:lnTo>
                  <a:lnTo>
                    <a:pt x="147" y="1413"/>
                  </a:lnTo>
                  <a:cubicBezTo>
                    <a:pt x="147" y="1415"/>
                    <a:pt x="146" y="1417"/>
                    <a:pt x="144" y="1419"/>
                  </a:cubicBezTo>
                  <a:lnTo>
                    <a:pt x="140" y="1422"/>
                  </a:lnTo>
                  <a:lnTo>
                    <a:pt x="143" y="1414"/>
                  </a:lnTo>
                  <a:lnTo>
                    <a:pt x="147" y="1427"/>
                  </a:lnTo>
                  <a:cubicBezTo>
                    <a:pt x="147" y="1428"/>
                    <a:pt x="147" y="1429"/>
                    <a:pt x="147" y="1430"/>
                  </a:cubicBezTo>
                  <a:lnTo>
                    <a:pt x="147" y="1443"/>
                  </a:lnTo>
                  <a:lnTo>
                    <a:pt x="147" y="1450"/>
                  </a:lnTo>
                  <a:cubicBezTo>
                    <a:pt x="147" y="1452"/>
                    <a:pt x="146" y="1455"/>
                    <a:pt x="144" y="1456"/>
                  </a:cubicBezTo>
                  <a:lnTo>
                    <a:pt x="140" y="1460"/>
                  </a:lnTo>
                  <a:cubicBezTo>
                    <a:pt x="139" y="1460"/>
                    <a:pt x="138" y="1461"/>
                    <a:pt x="137" y="1461"/>
                  </a:cubicBezTo>
                  <a:lnTo>
                    <a:pt x="113" y="1468"/>
                  </a:lnTo>
                  <a:lnTo>
                    <a:pt x="116" y="1466"/>
                  </a:lnTo>
                  <a:lnTo>
                    <a:pt x="107" y="1473"/>
                  </a:lnTo>
                  <a:lnTo>
                    <a:pt x="110" y="1467"/>
                  </a:lnTo>
                  <a:lnTo>
                    <a:pt x="110" y="1477"/>
                  </a:lnTo>
                  <a:lnTo>
                    <a:pt x="109" y="1474"/>
                  </a:lnTo>
                  <a:lnTo>
                    <a:pt x="118" y="1491"/>
                  </a:lnTo>
                  <a:cubicBezTo>
                    <a:pt x="119" y="1492"/>
                    <a:pt x="119" y="1494"/>
                    <a:pt x="118" y="1496"/>
                  </a:cubicBezTo>
                  <a:lnTo>
                    <a:pt x="114" y="1510"/>
                  </a:lnTo>
                  <a:lnTo>
                    <a:pt x="110" y="1523"/>
                  </a:lnTo>
                  <a:lnTo>
                    <a:pt x="106" y="1537"/>
                  </a:lnTo>
                  <a:lnTo>
                    <a:pt x="106" y="1535"/>
                  </a:lnTo>
                  <a:lnTo>
                    <a:pt x="106" y="1552"/>
                  </a:lnTo>
                  <a:lnTo>
                    <a:pt x="103" y="1545"/>
                  </a:lnTo>
                  <a:lnTo>
                    <a:pt x="107" y="1549"/>
                  </a:lnTo>
                  <a:lnTo>
                    <a:pt x="102" y="1547"/>
                  </a:lnTo>
                  <a:lnTo>
                    <a:pt x="106" y="1547"/>
                  </a:lnTo>
                  <a:lnTo>
                    <a:pt x="119" y="1547"/>
                  </a:lnTo>
                  <a:lnTo>
                    <a:pt x="113" y="1549"/>
                  </a:lnTo>
                  <a:lnTo>
                    <a:pt x="118" y="1545"/>
                  </a:lnTo>
                  <a:lnTo>
                    <a:pt x="115" y="1552"/>
                  </a:lnTo>
                  <a:lnTo>
                    <a:pt x="115" y="1545"/>
                  </a:lnTo>
                  <a:cubicBezTo>
                    <a:pt x="115" y="1542"/>
                    <a:pt x="116" y="1539"/>
                    <a:pt x="119" y="1538"/>
                  </a:cubicBezTo>
                  <a:cubicBezTo>
                    <a:pt x="122" y="1536"/>
                    <a:pt x="125" y="1537"/>
                    <a:pt x="128" y="1539"/>
                  </a:cubicBezTo>
                  <a:lnTo>
                    <a:pt x="136" y="1545"/>
                  </a:lnTo>
                  <a:cubicBezTo>
                    <a:pt x="137" y="1546"/>
                    <a:pt x="138" y="1548"/>
                    <a:pt x="138" y="1549"/>
                  </a:cubicBezTo>
                  <a:lnTo>
                    <a:pt x="143" y="1563"/>
                  </a:lnTo>
                  <a:cubicBezTo>
                    <a:pt x="143" y="1564"/>
                    <a:pt x="143" y="1564"/>
                    <a:pt x="143" y="1565"/>
                  </a:cubicBezTo>
                  <a:lnTo>
                    <a:pt x="143" y="1569"/>
                  </a:lnTo>
                  <a:cubicBezTo>
                    <a:pt x="143" y="1571"/>
                    <a:pt x="142" y="1573"/>
                    <a:pt x="140" y="1575"/>
                  </a:cubicBezTo>
                  <a:lnTo>
                    <a:pt x="136" y="1578"/>
                  </a:lnTo>
                  <a:lnTo>
                    <a:pt x="138" y="1575"/>
                  </a:lnTo>
                  <a:lnTo>
                    <a:pt x="134" y="1585"/>
                  </a:lnTo>
                  <a:lnTo>
                    <a:pt x="135" y="1582"/>
                  </a:lnTo>
                  <a:lnTo>
                    <a:pt x="135" y="1585"/>
                  </a:lnTo>
                  <a:lnTo>
                    <a:pt x="134" y="1581"/>
                  </a:lnTo>
                  <a:lnTo>
                    <a:pt x="142" y="1595"/>
                  </a:lnTo>
                  <a:lnTo>
                    <a:pt x="141" y="1594"/>
                  </a:lnTo>
                  <a:lnTo>
                    <a:pt x="161" y="1617"/>
                  </a:lnTo>
                  <a:lnTo>
                    <a:pt x="173" y="1631"/>
                  </a:lnTo>
                  <a:lnTo>
                    <a:pt x="167" y="1628"/>
                  </a:lnTo>
                  <a:lnTo>
                    <a:pt x="224" y="1625"/>
                  </a:lnTo>
                  <a:cubicBezTo>
                    <a:pt x="225" y="1625"/>
                    <a:pt x="225" y="1625"/>
                    <a:pt x="225" y="1625"/>
                  </a:cubicBezTo>
                  <a:lnTo>
                    <a:pt x="295" y="1632"/>
                  </a:lnTo>
                  <a:cubicBezTo>
                    <a:pt x="299" y="1632"/>
                    <a:pt x="302" y="1635"/>
                    <a:pt x="302" y="1640"/>
                  </a:cubicBezTo>
                  <a:lnTo>
                    <a:pt x="302" y="1643"/>
                  </a:lnTo>
                  <a:lnTo>
                    <a:pt x="302" y="1646"/>
                  </a:lnTo>
                  <a:cubicBezTo>
                    <a:pt x="302" y="1651"/>
                    <a:pt x="298" y="1654"/>
                    <a:pt x="294" y="1654"/>
                  </a:cubicBezTo>
                  <a:lnTo>
                    <a:pt x="274" y="1654"/>
                  </a:lnTo>
                  <a:cubicBezTo>
                    <a:pt x="270" y="1654"/>
                    <a:pt x="267" y="1652"/>
                    <a:pt x="266" y="1649"/>
                  </a:cubicBezTo>
                  <a:cubicBezTo>
                    <a:pt x="265" y="1646"/>
                    <a:pt x="266" y="1642"/>
                    <a:pt x="268" y="1640"/>
                  </a:cubicBezTo>
                  <a:lnTo>
                    <a:pt x="273" y="1637"/>
                  </a:lnTo>
                  <a:lnTo>
                    <a:pt x="278" y="1651"/>
                  </a:lnTo>
                  <a:lnTo>
                    <a:pt x="274" y="1651"/>
                  </a:lnTo>
                  <a:lnTo>
                    <a:pt x="265" y="1651"/>
                  </a:lnTo>
                  <a:lnTo>
                    <a:pt x="271" y="1649"/>
                  </a:lnTo>
                  <a:lnTo>
                    <a:pt x="262" y="1656"/>
                  </a:lnTo>
                  <a:lnTo>
                    <a:pt x="265" y="1652"/>
                  </a:lnTo>
                  <a:lnTo>
                    <a:pt x="261" y="1666"/>
                  </a:lnTo>
                  <a:lnTo>
                    <a:pt x="256" y="1656"/>
                  </a:lnTo>
                  <a:lnTo>
                    <a:pt x="288" y="1666"/>
                  </a:lnTo>
                  <a:cubicBezTo>
                    <a:pt x="291" y="1667"/>
                    <a:pt x="294" y="1670"/>
                    <a:pt x="294" y="1673"/>
                  </a:cubicBezTo>
                  <a:lnTo>
                    <a:pt x="298" y="1775"/>
                  </a:lnTo>
                  <a:lnTo>
                    <a:pt x="290" y="1767"/>
                  </a:lnTo>
                  <a:lnTo>
                    <a:pt x="298" y="1767"/>
                  </a:lnTo>
                  <a:lnTo>
                    <a:pt x="323" y="1767"/>
                  </a:lnTo>
                  <a:lnTo>
                    <a:pt x="376" y="1770"/>
                  </a:lnTo>
                  <a:lnTo>
                    <a:pt x="425" y="1774"/>
                  </a:lnTo>
                  <a:lnTo>
                    <a:pt x="424" y="1790"/>
                  </a:lnTo>
                  <a:lnTo>
                    <a:pt x="392" y="1786"/>
                  </a:lnTo>
                  <a:lnTo>
                    <a:pt x="371" y="1786"/>
                  </a:lnTo>
                  <a:lnTo>
                    <a:pt x="373" y="1786"/>
                  </a:lnTo>
                  <a:lnTo>
                    <a:pt x="357" y="1790"/>
                  </a:lnTo>
                  <a:lnTo>
                    <a:pt x="362" y="1786"/>
                  </a:lnTo>
                  <a:lnTo>
                    <a:pt x="357" y="1793"/>
                  </a:lnTo>
                  <a:lnTo>
                    <a:pt x="349" y="1804"/>
                  </a:lnTo>
                  <a:cubicBezTo>
                    <a:pt x="348" y="1806"/>
                    <a:pt x="345" y="1807"/>
                    <a:pt x="343" y="1807"/>
                  </a:cubicBezTo>
                  <a:lnTo>
                    <a:pt x="339" y="1807"/>
                  </a:lnTo>
                  <a:lnTo>
                    <a:pt x="347" y="1799"/>
                  </a:lnTo>
                  <a:lnTo>
                    <a:pt x="347" y="1802"/>
                  </a:lnTo>
                  <a:cubicBezTo>
                    <a:pt x="347" y="1803"/>
                    <a:pt x="346" y="1805"/>
                    <a:pt x="346" y="1806"/>
                  </a:cubicBezTo>
                  <a:lnTo>
                    <a:pt x="342" y="1813"/>
                  </a:lnTo>
                  <a:cubicBezTo>
                    <a:pt x="340" y="1815"/>
                    <a:pt x="338" y="1817"/>
                    <a:pt x="335" y="1817"/>
                  </a:cubicBezTo>
                  <a:lnTo>
                    <a:pt x="323" y="1817"/>
                  </a:lnTo>
                  <a:cubicBezTo>
                    <a:pt x="320" y="1817"/>
                    <a:pt x="318" y="1816"/>
                    <a:pt x="316" y="1814"/>
                  </a:cubicBezTo>
                  <a:lnTo>
                    <a:pt x="296" y="1787"/>
                  </a:lnTo>
                  <a:lnTo>
                    <a:pt x="302" y="1790"/>
                  </a:lnTo>
                  <a:lnTo>
                    <a:pt x="290" y="1790"/>
                  </a:lnTo>
                  <a:lnTo>
                    <a:pt x="274" y="1790"/>
                  </a:lnTo>
                  <a:lnTo>
                    <a:pt x="276" y="1774"/>
                  </a:lnTo>
                  <a:lnTo>
                    <a:pt x="289" y="1778"/>
                  </a:lnTo>
                  <a:lnTo>
                    <a:pt x="297" y="1781"/>
                  </a:lnTo>
                  <a:cubicBezTo>
                    <a:pt x="300" y="1782"/>
                    <a:pt x="302" y="1785"/>
                    <a:pt x="302" y="1788"/>
                  </a:cubicBezTo>
                  <a:lnTo>
                    <a:pt x="302" y="1799"/>
                  </a:lnTo>
                  <a:lnTo>
                    <a:pt x="299" y="1792"/>
                  </a:lnTo>
                  <a:lnTo>
                    <a:pt x="307" y="1799"/>
                  </a:lnTo>
                  <a:cubicBezTo>
                    <a:pt x="310" y="1801"/>
                    <a:pt x="311" y="1805"/>
                    <a:pt x="310" y="1808"/>
                  </a:cubicBezTo>
                  <a:cubicBezTo>
                    <a:pt x="309" y="1811"/>
                    <a:pt x="305" y="1813"/>
                    <a:pt x="302" y="1813"/>
                  </a:cubicBezTo>
                  <a:lnTo>
                    <a:pt x="294" y="1813"/>
                  </a:lnTo>
                  <a:lnTo>
                    <a:pt x="278" y="1813"/>
                  </a:lnTo>
                  <a:lnTo>
                    <a:pt x="269" y="1813"/>
                  </a:lnTo>
                  <a:lnTo>
                    <a:pt x="265" y="1813"/>
                  </a:lnTo>
                  <a:lnTo>
                    <a:pt x="273" y="1805"/>
                  </a:lnTo>
                  <a:lnTo>
                    <a:pt x="273" y="1809"/>
                  </a:lnTo>
                  <a:lnTo>
                    <a:pt x="273" y="1812"/>
                  </a:lnTo>
                  <a:lnTo>
                    <a:pt x="272" y="1808"/>
                  </a:lnTo>
                  <a:lnTo>
                    <a:pt x="276" y="1815"/>
                  </a:lnTo>
                  <a:cubicBezTo>
                    <a:pt x="278" y="1817"/>
                    <a:pt x="278" y="1820"/>
                    <a:pt x="276" y="1823"/>
                  </a:cubicBezTo>
                  <a:cubicBezTo>
                    <a:pt x="275" y="1825"/>
                    <a:pt x="272" y="1827"/>
                    <a:pt x="269" y="1827"/>
                  </a:cubicBezTo>
                  <a:lnTo>
                    <a:pt x="257" y="1827"/>
                  </a:lnTo>
                  <a:cubicBezTo>
                    <a:pt x="255" y="1827"/>
                    <a:pt x="254" y="1826"/>
                    <a:pt x="252" y="1825"/>
                  </a:cubicBezTo>
                  <a:lnTo>
                    <a:pt x="248" y="1822"/>
                  </a:lnTo>
                  <a:lnTo>
                    <a:pt x="252" y="1823"/>
                  </a:lnTo>
                  <a:lnTo>
                    <a:pt x="235" y="1820"/>
                  </a:lnTo>
                  <a:cubicBezTo>
                    <a:pt x="233" y="1820"/>
                    <a:pt x="231" y="1818"/>
                    <a:pt x="230" y="1816"/>
                  </a:cubicBezTo>
                  <a:lnTo>
                    <a:pt x="222" y="1803"/>
                  </a:lnTo>
                  <a:cubicBezTo>
                    <a:pt x="220" y="1800"/>
                    <a:pt x="220" y="1797"/>
                    <a:pt x="222" y="1795"/>
                  </a:cubicBezTo>
                  <a:cubicBezTo>
                    <a:pt x="223" y="1792"/>
                    <a:pt x="226" y="1791"/>
                    <a:pt x="229" y="1791"/>
                  </a:cubicBezTo>
                  <a:lnTo>
                    <a:pt x="241" y="1791"/>
                  </a:lnTo>
                  <a:lnTo>
                    <a:pt x="234" y="1794"/>
                  </a:lnTo>
                  <a:lnTo>
                    <a:pt x="238" y="1788"/>
                  </a:lnTo>
                  <a:lnTo>
                    <a:pt x="237" y="1792"/>
                  </a:lnTo>
                  <a:lnTo>
                    <a:pt x="237" y="1788"/>
                  </a:lnTo>
                  <a:lnTo>
                    <a:pt x="247" y="1796"/>
                  </a:lnTo>
                  <a:lnTo>
                    <a:pt x="235" y="1800"/>
                  </a:lnTo>
                  <a:cubicBezTo>
                    <a:pt x="232" y="1800"/>
                    <a:pt x="230" y="1800"/>
                    <a:pt x="228" y="1798"/>
                  </a:cubicBezTo>
                  <a:lnTo>
                    <a:pt x="224" y="1795"/>
                  </a:lnTo>
                  <a:cubicBezTo>
                    <a:pt x="222" y="1793"/>
                    <a:pt x="221" y="1791"/>
                    <a:pt x="221" y="1788"/>
                  </a:cubicBezTo>
                  <a:lnTo>
                    <a:pt x="221" y="1785"/>
                  </a:lnTo>
                  <a:lnTo>
                    <a:pt x="221" y="1782"/>
                  </a:lnTo>
                  <a:lnTo>
                    <a:pt x="229" y="1790"/>
                  </a:lnTo>
                  <a:lnTo>
                    <a:pt x="221" y="1790"/>
                  </a:lnTo>
                  <a:lnTo>
                    <a:pt x="208" y="1790"/>
                  </a:lnTo>
                  <a:lnTo>
                    <a:pt x="196" y="1790"/>
                  </a:lnTo>
                  <a:cubicBezTo>
                    <a:pt x="192" y="1790"/>
                    <a:pt x="188" y="1786"/>
                    <a:pt x="188" y="1782"/>
                  </a:cubicBezTo>
                  <a:lnTo>
                    <a:pt x="188" y="1772"/>
                  </a:lnTo>
                  <a:lnTo>
                    <a:pt x="196" y="1780"/>
                  </a:lnTo>
                  <a:lnTo>
                    <a:pt x="172" y="1780"/>
                  </a:lnTo>
                  <a:cubicBezTo>
                    <a:pt x="170" y="1780"/>
                    <a:pt x="169" y="1779"/>
                    <a:pt x="168" y="1779"/>
                  </a:cubicBezTo>
                  <a:lnTo>
                    <a:pt x="155" y="1772"/>
                  </a:lnTo>
                  <a:lnTo>
                    <a:pt x="167" y="1765"/>
                  </a:lnTo>
                  <a:lnTo>
                    <a:pt x="167" y="1775"/>
                  </a:lnTo>
                  <a:lnTo>
                    <a:pt x="167" y="1778"/>
                  </a:lnTo>
                  <a:cubicBezTo>
                    <a:pt x="167" y="1783"/>
                    <a:pt x="164" y="1786"/>
                    <a:pt x="159" y="1786"/>
                  </a:cubicBezTo>
                  <a:lnTo>
                    <a:pt x="147" y="1786"/>
                  </a:lnTo>
                  <a:cubicBezTo>
                    <a:pt x="143" y="1786"/>
                    <a:pt x="139" y="1783"/>
                    <a:pt x="139" y="1778"/>
                  </a:cubicBezTo>
                  <a:lnTo>
                    <a:pt x="139" y="1761"/>
                  </a:lnTo>
                  <a:cubicBezTo>
                    <a:pt x="139" y="1757"/>
                    <a:pt x="142" y="1754"/>
                    <a:pt x="146" y="1753"/>
                  </a:cubicBezTo>
                  <a:lnTo>
                    <a:pt x="191" y="1747"/>
                  </a:lnTo>
                  <a:lnTo>
                    <a:pt x="189" y="1747"/>
                  </a:lnTo>
                  <a:lnTo>
                    <a:pt x="205" y="1740"/>
                  </a:lnTo>
                  <a:lnTo>
                    <a:pt x="208" y="1756"/>
                  </a:lnTo>
                  <a:lnTo>
                    <a:pt x="204" y="1756"/>
                  </a:lnTo>
                  <a:lnTo>
                    <a:pt x="189" y="1756"/>
                  </a:lnTo>
                  <a:lnTo>
                    <a:pt x="165" y="1759"/>
                  </a:lnTo>
                  <a:cubicBezTo>
                    <a:pt x="162" y="1760"/>
                    <a:pt x="159" y="1758"/>
                    <a:pt x="157" y="1756"/>
                  </a:cubicBezTo>
                  <a:lnTo>
                    <a:pt x="141" y="1736"/>
                  </a:lnTo>
                  <a:cubicBezTo>
                    <a:pt x="139" y="1733"/>
                    <a:pt x="139" y="1730"/>
                    <a:pt x="140" y="1727"/>
                  </a:cubicBezTo>
                  <a:cubicBezTo>
                    <a:pt x="142" y="1724"/>
                    <a:pt x="145" y="1723"/>
                    <a:pt x="148" y="1723"/>
                  </a:cubicBezTo>
                  <a:lnTo>
                    <a:pt x="189" y="1730"/>
                  </a:lnTo>
                  <a:lnTo>
                    <a:pt x="180" y="1738"/>
                  </a:lnTo>
                  <a:lnTo>
                    <a:pt x="180" y="1724"/>
                  </a:lnTo>
                  <a:lnTo>
                    <a:pt x="188" y="1732"/>
                  </a:lnTo>
                  <a:lnTo>
                    <a:pt x="172" y="1732"/>
                  </a:lnTo>
                  <a:cubicBezTo>
                    <a:pt x="171" y="1732"/>
                    <a:pt x="170" y="1732"/>
                    <a:pt x="169" y="1732"/>
                  </a:cubicBezTo>
                  <a:lnTo>
                    <a:pt x="157" y="1729"/>
                  </a:lnTo>
                  <a:cubicBezTo>
                    <a:pt x="155" y="1728"/>
                    <a:pt x="152" y="1726"/>
                    <a:pt x="152" y="1723"/>
                  </a:cubicBezTo>
                  <a:lnTo>
                    <a:pt x="148" y="1710"/>
                  </a:lnTo>
                  <a:lnTo>
                    <a:pt x="149" y="1712"/>
                  </a:lnTo>
                  <a:lnTo>
                    <a:pt x="141" y="1702"/>
                  </a:lnTo>
                  <a:lnTo>
                    <a:pt x="147" y="1705"/>
                  </a:lnTo>
                  <a:lnTo>
                    <a:pt x="143" y="1705"/>
                  </a:lnTo>
                  <a:lnTo>
                    <a:pt x="148" y="1703"/>
                  </a:lnTo>
                  <a:lnTo>
                    <a:pt x="144" y="1707"/>
                  </a:lnTo>
                  <a:lnTo>
                    <a:pt x="147" y="1700"/>
                  </a:lnTo>
                  <a:lnTo>
                    <a:pt x="147" y="1704"/>
                  </a:lnTo>
                  <a:cubicBezTo>
                    <a:pt x="147" y="1707"/>
                    <a:pt x="145" y="1710"/>
                    <a:pt x="142" y="1711"/>
                  </a:cubicBezTo>
                  <a:lnTo>
                    <a:pt x="134" y="1715"/>
                  </a:lnTo>
                  <a:cubicBezTo>
                    <a:pt x="133" y="1715"/>
                    <a:pt x="132" y="1715"/>
                    <a:pt x="131" y="1715"/>
                  </a:cubicBezTo>
                  <a:lnTo>
                    <a:pt x="127" y="1715"/>
                  </a:lnTo>
                  <a:lnTo>
                    <a:pt x="135" y="1707"/>
                  </a:lnTo>
                  <a:lnTo>
                    <a:pt x="135" y="1714"/>
                  </a:lnTo>
                  <a:lnTo>
                    <a:pt x="128" y="1706"/>
                  </a:lnTo>
                  <a:lnTo>
                    <a:pt x="145" y="1710"/>
                  </a:lnTo>
                  <a:cubicBezTo>
                    <a:pt x="147" y="1710"/>
                    <a:pt x="149" y="1711"/>
                    <a:pt x="150" y="1713"/>
                  </a:cubicBezTo>
                  <a:cubicBezTo>
                    <a:pt x="151" y="1715"/>
                    <a:pt x="151" y="1718"/>
                    <a:pt x="151" y="1720"/>
                  </a:cubicBezTo>
                  <a:lnTo>
                    <a:pt x="147" y="1733"/>
                  </a:lnTo>
                  <a:lnTo>
                    <a:pt x="139" y="1723"/>
                  </a:lnTo>
                  <a:lnTo>
                    <a:pt x="143" y="1723"/>
                  </a:lnTo>
                  <a:cubicBezTo>
                    <a:pt x="147" y="1723"/>
                    <a:pt x="151" y="1727"/>
                    <a:pt x="151" y="1731"/>
                  </a:cubicBezTo>
                  <a:lnTo>
                    <a:pt x="151" y="1738"/>
                  </a:lnTo>
                  <a:lnTo>
                    <a:pt x="151" y="1744"/>
                  </a:lnTo>
                  <a:cubicBezTo>
                    <a:pt x="151" y="1747"/>
                    <a:pt x="150" y="1749"/>
                    <a:pt x="148" y="1751"/>
                  </a:cubicBezTo>
                  <a:lnTo>
                    <a:pt x="144" y="1754"/>
                  </a:lnTo>
                  <a:cubicBezTo>
                    <a:pt x="141" y="1756"/>
                    <a:pt x="138" y="1756"/>
                    <a:pt x="135" y="1755"/>
                  </a:cubicBezTo>
                  <a:lnTo>
                    <a:pt x="118" y="1745"/>
                  </a:lnTo>
                  <a:lnTo>
                    <a:pt x="121" y="1745"/>
                  </a:lnTo>
                  <a:lnTo>
                    <a:pt x="108" y="1742"/>
                  </a:lnTo>
                  <a:cubicBezTo>
                    <a:pt x="104" y="1741"/>
                    <a:pt x="102" y="1737"/>
                    <a:pt x="102" y="1733"/>
                  </a:cubicBezTo>
                  <a:cubicBezTo>
                    <a:pt x="103" y="1729"/>
                    <a:pt x="106" y="1726"/>
                    <a:pt x="110" y="1726"/>
                  </a:cubicBezTo>
                  <a:lnTo>
                    <a:pt x="123" y="1726"/>
                  </a:lnTo>
                  <a:lnTo>
                    <a:pt x="115" y="1734"/>
                  </a:lnTo>
                  <a:lnTo>
                    <a:pt x="115" y="1724"/>
                  </a:lnTo>
                  <a:lnTo>
                    <a:pt x="123" y="1732"/>
                  </a:lnTo>
                  <a:lnTo>
                    <a:pt x="110" y="1732"/>
                  </a:lnTo>
                  <a:cubicBezTo>
                    <a:pt x="110" y="1732"/>
                    <a:pt x="109" y="1732"/>
                    <a:pt x="109" y="1732"/>
                  </a:cubicBezTo>
                  <a:lnTo>
                    <a:pt x="92" y="1729"/>
                  </a:lnTo>
                  <a:cubicBezTo>
                    <a:pt x="90" y="1728"/>
                    <a:pt x="88" y="1727"/>
                    <a:pt x="87" y="1725"/>
                  </a:cubicBezTo>
                  <a:cubicBezTo>
                    <a:pt x="86" y="1723"/>
                    <a:pt x="86" y="1721"/>
                    <a:pt x="86" y="1718"/>
                  </a:cubicBezTo>
                  <a:lnTo>
                    <a:pt x="91" y="1705"/>
                  </a:lnTo>
                  <a:lnTo>
                    <a:pt x="90" y="1707"/>
                  </a:lnTo>
                  <a:lnTo>
                    <a:pt x="90" y="1694"/>
                  </a:lnTo>
                  <a:cubicBezTo>
                    <a:pt x="90" y="1689"/>
                    <a:pt x="94" y="1686"/>
                    <a:pt x="98" y="1686"/>
                  </a:cubicBezTo>
                  <a:lnTo>
                    <a:pt x="119" y="1686"/>
                  </a:lnTo>
                  <a:lnTo>
                    <a:pt x="111" y="1694"/>
                  </a:lnTo>
                  <a:lnTo>
                    <a:pt x="111" y="1690"/>
                  </a:lnTo>
                  <a:lnTo>
                    <a:pt x="119" y="1698"/>
                  </a:lnTo>
                  <a:lnTo>
                    <a:pt x="110" y="1698"/>
                  </a:lnTo>
                  <a:lnTo>
                    <a:pt x="98" y="1698"/>
                  </a:lnTo>
                  <a:cubicBezTo>
                    <a:pt x="94" y="1698"/>
                    <a:pt x="91" y="1695"/>
                    <a:pt x="90" y="1691"/>
                  </a:cubicBezTo>
                  <a:lnTo>
                    <a:pt x="86" y="1651"/>
                  </a:lnTo>
                  <a:lnTo>
                    <a:pt x="94" y="1658"/>
                  </a:lnTo>
                  <a:lnTo>
                    <a:pt x="90" y="1658"/>
                  </a:lnTo>
                  <a:cubicBezTo>
                    <a:pt x="87" y="1658"/>
                    <a:pt x="84" y="1656"/>
                    <a:pt x="83" y="1652"/>
                  </a:cubicBezTo>
                  <a:cubicBezTo>
                    <a:pt x="81" y="1649"/>
                    <a:pt x="82" y="1646"/>
                    <a:pt x="85" y="1644"/>
                  </a:cubicBezTo>
                  <a:lnTo>
                    <a:pt x="89" y="1640"/>
                  </a:lnTo>
                  <a:cubicBezTo>
                    <a:pt x="90" y="1639"/>
                    <a:pt x="91" y="1639"/>
                    <a:pt x="92" y="1639"/>
                  </a:cubicBezTo>
                  <a:lnTo>
                    <a:pt x="104" y="1635"/>
                  </a:lnTo>
                  <a:cubicBezTo>
                    <a:pt x="107" y="1635"/>
                    <a:pt x="109" y="1635"/>
                    <a:pt x="111" y="1637"/>
                  </a:cubicBezTo>
                  <a:lnTo>
                    <a:pt x="116" y="1640"/>
                  </a:lnTo>
                  <a:lnTo>
                    <a:pt x="113" y="1639"/>
                  </a:lnTo>
                  <a:lnTo>
                    <a:pt x="125" y="1642"/>
                  </a:lnTo>
                  <a:lnTo>
                    <a:pt x="115" y="1653"/>
                  </a:lnTo>
                  <a:lnTo>
                    <a:pt x="111" y="1643"/>
                  </a:lnTo>
                  <a:cubicBezTo>
                    <a:pt x="110" y="1640"/>
                    <a:pt x="110" y="1638"/>
                    <a:pt x="112" y="1635"/>
                  </a:cubicBezTo>
                  <a:lnTo>
                    <a:pt x="116" y="1629"/>
                  </a:lnTo>
                  <a:cubicBezTo>
                    <a:pt x="117" y="1626"/>
                    <a:pt x="120" y="1625"/>
                    <a:pt x="123" y="1625"/>
                  </a:cubicBezTo>
                  <a:lnTo>
                    <a:pt x="127" y="1625"/>
                  </a:lnTo>
                  <a:cubicBezTo>
                    <a:pt x="131" y="1625"/>
                    <a:pt x="135" y="1628"/>
                    <a:pt x="135" y="1633"/>
                  </a:cubicBezTo>
                  <a:lnTo>
                    <a:pt x="135" y="1636"/>
                  </a:lnTo>
                  <a:lnTo>
                    <a:pt x="122" y="1630"/>
                  </a:lnTo>
                  <a:lnTo>
                    <a:pt x="126" y="1627"/>
                  </a:lnTo>
                  <a:lnTo>
                    <a:pt x="124" y="1629"/>
                  </a:lnTo>
                  <a:lnTo>
                    <a:pt x="128" y="1622"/>
                  </a:lnTo>
                  <a:lnTo>
                    <a:pt x="127" y="1626"/>
                  </a:lnTo>
                  <a:lnTo>
                    <a:pt x="127" y="1623"/>
                  </a:lnTo>
                  <a:lnTo>
                    <a:pt x="132" y="1630"/>
                  </a:lnTo>
                  <a:lnTo>
                    <a:pt x="124" y="1627"/>
                  </a:lnTo>
                  <a:lnTo>
                    <a:pt x="127" y="1627"/>
                  </a:lnTo>
                  <a:lnTo>
                    <a:pt x="123" y="1627"/>
                  </a:lnTo>
                  <a:lnTo>
                    <a:pt x="128" y="1625"/>
                  </a:lnTo>
                  <a:lnTo>
                    <a:pt x="112" y="1642"/>
                  </a:lnTo>
                  <a:cubicBezTo>
                    <a:pt x="111" y="1643"/>
                    <a:pt x="109" y="1644"/>
                    <a:pt x="106" y="1644"/>
                  </a:cubicBezTo>
                  <a:lnTo>
                    <a:pt x="98" y="1644"/>
                  </a:lnTo>
                  <a:cubicBezTo>
                    <a:pt x="94" y="1644"/>
                    <a:pt x="90" y="1641"/>
                    <a:pt x="90" y="1636"/>
                  </a:cubicBezTo>
                  <a:lnTo>
                    <a:pt x="90" y="1633"/>
                  </a:lnTo>
                  <a:lnTo>
                    <a:pt x="91" y="1637"/>
                  </a:lnTo>
                  <a:lnTo>
                    <a:pt x="87" y="1630"/>
                  </a:lnTo>
                  <a:lnTo>
                    <a:pt x="94" y="1634"/>
                  </a:lnTo>
                  <a:lnTo>
                    <a:pt x="86" y="1634"/>
                  </a:lnTo>
                  <a:lnTo>
                    <a:pt x="91" y="1632"/>
                  </a:lnTo>
                  <a:lnTo>
                    <a:pt x="83" y="1639"/>
                  </a:lnTo>
                  <a:cubicBezTo>
                    <a:pt x="81" y="1640"/>
                    <a:pt x="80" y="1641"/>
                    <a:pt x="78" y="1641"/>
                  </a:cubicBezTo>
                  <a:lnTo>
                    <a:pt x="70" y="1641"/>
                  </a:lnTo>
                  <a:lnTo>
                    <a:pt x="77" y="1629"/>
                  </a:lnTo>
                  <a:lnTo>
                    <a:pt x="81" y="1635"/>
                  </a:lnTo>
                  <a:lnTo>
                    <a:pt x="79" y="1633"/>
                  </a:lnTo>
                  <a:lnTo>
                    <a:pt x="83" y="1637"/>
                  </a:lnTo>
                  <a:cubicBezTo>
                    <a:pt x="85" y="1638"/>
                    <a:pt x="86" y="1641"/>
                    <a:pt x="86" y="1643"/>
                  </a:cubicBezTo>
                  <a:lnTo>
                    <a:pt x="86" y="1660"/>
                  </a:lnTo>
                  <a:lnTo>
                    <a:pt x="86" y="1673"/>
                  </a:lnTo>
                  <a:cubicBezTo>
                    <a:pt x="86" y="1678"/>
                    <a:pt x="82" y="1681"/>
                    <a:pt x="78" y="1681"/>
                  </a:cubicBezTo>
                  <a:lnTo>
                    <a:pt x="61" y="1681"/>
                  </a:lnTo>
                  <a:lnTo>
                    <a:pt x="67" y="1667"/>
                  </a:lnTo>
                  <a:lnTo>
                    <a:pt x="71" y="1671"/>
                  </a:lnTo>
                  <a:lnTo>
                    <a:pt x="70" y="1670"/>
                  </a:lnTo>
                  <a:lnTo>
                    <a:pt x="98" y="1687"/>
                  </a:lnTo>
                  <a:cubicBezTo>
                    <a:pt x="101" y="1688"/>
                    <a:pt x="102" y="1691"/>
                    <a:pt x="102" y="1694"/>
                  </a:cubicBezTo>
                  <a:lnTo>
                    <a:pt x="102" y="1697"/>
                  </a:lnTo>
                  <a:cubicBezTo>
                    <a:pt x="102" y="1702"/>
                    <a:pt x="99" y="1705"/>
                    <a:pt x="94" y="1705"/>
                  </a:cubicBezTo>
                  <a:lnTo>
                    <a:pt x="90" y="1705"/>
                  </a:lnTo>
                  <a:cubicBezTo>
                    <a:pt x="89" y="1705"/>
                    <a:pt x="89" y="1705"/>
                    <a:pt x="88" y="1705"/>
                  </a:cubicBezTo>
                  <a:lnTo>
                    <a:pt x="72" y="1701"/>
                  </a:lnTo>
                  <a:lnTo>
                    <a:pt x="59" y="1698"/>
                  </a:lnTo>
                  <a:cubicBezTo>
                    <a:pt x="58" y="1698"/>
                    <a:pt x="56" y="1697"/>
                    <a:pt x="55" y="1695"/>
                  </a:cubicBezTo>
                  <a:lnTo>
                    <a:pt x="47" y="1686"/>
                  </a:lnTo>
                  <a:lnTo>
                    <a:pt x="35" y="1672"/>
                  </a:lnTo>
                  <a:cubicBezTo>
                    <a:pt x="35" y="1671"/>
                    <a:pt x="34" y="1671"/>
                    <a:pt x="34" y="1670"/>
                  </a:cubicBezTo>
                  <a:lnTo>
                    <a:pt x="26" y="1649"/>
                  </a:lnTo>
                  <a:lnTo>
                    <a:pt x="17" y="1629"/>
                  </a:lnTo>
                  <a:cubicBezTo>
                    <a:pt x="16" y="1627"/>
                    <a:pt x="17" y="1624"/>
                    <a:pt x="18" y="1622"/>
                  </a:cubicBezTo>
                  <a:cubicBezTo>
                    <a:pt x="20" y="1619"/>
                    <a:pt x="22" y="1618"/>
                    <a:pt x="25" y="1618"/>
                  </a:cubicBezTo>
                  <a:lnTo>
                    <a:pt x="41" y="1618"/>
                  </a:lnTo>
                  <a:lnTo>
                    <a:pt x="57" y="1618"/>
                  </a:lnTo>
                  <a:lnTo>
                    <a:pt x="57" y="1634"/>
                  </a:lnTo>
                  <a:lnTo>
                    <a:pt x="53" y="1634"/>
                  </a:lnTo>
                  <a:lnTo>
                    <a:pt x="61" y="1626"/>
                  </a:lnTo>
                  <a:lnTo>
                    <a:pt x="61" y="1633"/>
                  </a:lnTo>
                  <a:lnTo>
                    <a:pt x="53" y="1625"/>
                  </a:lnTo>
                  <a:lnTo>
                    <a:pt x="61" y="1625"/>
                  </a:lnTo>
                  <a:lnTo>
                    <a:pt x="53" y="1633"/>
                  </a:lnTo>
                  <a:lnTo>
                    <a:pt x="53" y="1619"/>
                  </a:lnTo>
                  <a:cubicBezTo>
                    <a:pt x="53" y="1615"/>
                    <a:pt x="57" y="1611"/>
                    <a:pt x="61" y="1611"/>
                  </a:cubicBezTo>
                  <a:lnTo>
                    <a:pt x="66" y="1611"/>
                  </a:lnTo>
                  <a:cubicBezTo>
                    <a:pt x="67" y="1611"/>
                    <a:pt x="69" y="1612"/>
                    <a:pt x="71" y="1613"/>
                  </a:cubicBezTo>
                  <a:lnTo>
                    <a:pt x="75" y="1616"/>
                  </a:lnTo>
                  <a:lnTo>
                    <a:pt x="70" y="1615"/>
                  </a:lnTo>
                  <a:lnTo>
                    <a:pt x="74" y="1615"/>
                  </a:lnTo>
                  <a:cubicBezTo>
                    <a:pt x="76" y="1615"/>
                    <a:pt x="77" y="1615"/>
                    <a:pt x="79" y="1616"/>
                  </a:cubicBezTo>
                  <a:lnTo>
                    <a:pt x="83" y="1620"/>
                  </a:lnTo>
                  <a:lnTo>
                    <a:pt x="70" y="1626"/>
                  </a:lnTo>
                  <a:lnTo>
                    <a:pt x="70" y="1616"/>
                  </a:lnTo>
                  <a:cubicBezTo>
                    <a:pt x="70" y="1611"/>
                    <a:pt x="73" y="1608"/>
                    <a:pt x="78" y="1608"/>
                  </a:cubicBezTo>
                  <a:lnTo>
                    <a:pt x="86" y="1608"/>
                  </a:lnTo>
                  <a:lnTo>
                    <a:pt x="78" y="1616"/>
                  </a:lnTo>
                  <a:lnTo>
                    <a:pt x="78" y="1613"/>
                  </a:lnTo>
                  <a:cubicBezTo>
                    <a:pt x="78" y="1612"/>
                    <a:pt x="78" y="1611"/>
                    <a:pt x="78" y="1610"/>
                  </a:cubicBezTo>
                  <a:lnTo>
                    <a:pt x="82" y="1597"/>
                  </a:lnTo>
                  <a:lnTo>
                    <a:pt x="90" y="1607"/>
                  </a:lnTo>
                  <a:lnTo>
                    <a:pt x="78" y="1607"/>
                  </a:lnTo>
                  <a:cubicBezTo>
                    <a:pt x="76" y="1607"/>
                    <a:pt x="74" y="1606"/>
                    <a:pt x="73" y="1605"/>
                  </a:cubicBezTo>
                  <a:lnTo>
                    <a:pt x="69" y="1602"/>
                  </a:lnTo>
                  <a:cubicBezTo>
                    <a:pt x="66" y="1600"/>
                    <a:pt x="65" y="1596"/>
                    <a:pt x="66" y="1593"/>
                  </a:cubicBezTo>
                  <a:lnTo>
                    <a:pt x="70" y="1582"/>
                  </a:lnTo>
                  <a:cubicBezTo>
                    <a:pt x="71" y="1581"/>
                    <a:pt x="72" y="1580"/>
                    <a:pt x="73" y="1579"/>
                  </a:cubicBezTo>
                  <a:lnTo>
                    <a:pt x="89" y="1566"/>
                  </a:lnTo>
                  <a:lnTo>
                    <a:pt x="94" y="1580"/>
                  </a:lnTo>
                  <a:lnTo>
                    <a:pt x="90" y="1580"/>
                  </a:lnTo>
                  <a:lnTo>
                    <a:pt x="86" y="1580"/>
                  </a:lnTo>
                  <a:cubicBezTo>
                    <a:pt x="85" y="1580"/>
                    <a:pt x="85" y="1580"/>
                    <a:pt x="84" y="1580"/>
                  </a:cubicBezTo>
                  <a:lnTo>
                    <a:pt x="72" y="1576"/>
                  </a:lnTo>
                  <a:lnTo>
                    <a:pt x="82" y="1569"/>
                  </a:lnTo>
                  <a:lnTo>
                    <a:pt x="82" y="1579"/>
                  </a:lnTo>
                  <a:cubicBezTo>
                    <a:pt x="82" y="1582"/>
                    <a:pt x="80" y="1585"/>
                    <a:pt x="77" y="1586"/>
                  </a:cubicBezTo>
                  <a:lnTo>
                    <a:pt x="69" y="1589"/>
                  </a:lnTo>
                  <a:lnTo>
                    <a:pt x="74" y="1582"/>
                  </a:lnTo>
                  <a:lnTo>
                    <a:pt x="74" y="1585"/>
                  </a:lnTo>
                  <a:lnTo>
                    <a:pt x="72" y="1581"/>
                  </a:lnTo>
                  <a:lnTo>
                    <a:pt x="77" y="1588"/>
                  </a:lnTo>
                  <a:cubicBezTo>
                    <a:pt x="77" y="1589"/>
                    <a:pt x="78" y="1591"/>
                    <a:pt x="78" y="1592"/>
                  </a:cubicBezTo>
                  <a:lnTo>
                    <a:pt x="78" y="1606"/>
                  </a:lnTo>
                  <a:cubicBezTo>
                    <a:pt x="78" y="1609"/>
                    <a:pt x="75" y="1612"/>
                    <a:pt x="72" y="1613"/>
                  </a:cubicBezTo>
                  <a:cubicBezTo>
                    <a:pt x="68" y="1614"/>
                    <a:pt x="65" y="1613"/>
                    <a:pt x="63" y="1610"/>
                  </a:cubicBezTo>
                  <a:lnTo>
                    <a:pt x="55" y="1596"/>
                  </a:lnTo>
                  <a:lnTo>
                    <a:pt x="69" y="1595"/>
                  </a:lnTo>
                  <a:lnTo>
                    <a:pt x="65" y="1609"/>
                  </a:lnTo>
                  <a:lnTo>
                    <a:pt x="61" y="1619"/>
                  </a:lnTo>
                  <a:cubicBezTo>
                    <a:pt x="60" y="1622"/>
                    <a:pt x="57" y="1624"/>
                    <a:pt x="53" y="1624"/>
                  </a:cubicBezTo>
                  <a:lnTo>
                    <a:pt x="33" y="1624"/>
                  </a:lnTo>
                  <a:cubicBezTo>
                    <a:pt x="29" y="1624"/>
                    <a:pt x="25" y="1620"/>
                    <a:pt x="25" y="1616"/>
                  </a:cubicBezTo>
                  <a:lnTo>
                    <a:pt x="25" y="1585"/>
                  </a:lnTo>
                  <a:cubicBezTo>
                    <a:pt x="25" y="1581"/>
                    <a:pt x="29" y="1577"/>
                    <a:pt x="33" y="1577"/>
                  </a:cubicBezTo>
                  <a:lnTo>
                    <a:pt x="37" y="1577"/>
                  </a:lnTo>
                  <a:lnTo>
                    <a:pt x="29" y="1585"/>
                  </a:lnTo>
                  <a:lnTo>
                    <a:pt x="29" y="1569"/>
                  </a:lnTo>
                  <a:cubicBezTo>
                    <a:pt x="29" y="1566"/>
                    <a:pt x="30" y="1564"/>
                    <a:pt x="32" y="1562"/>
                  </a:cubicBezTo>
                  <a:cubicBezTo>
                    <a:pt x="34" y="1561"/>
                    <a:pt x="36" y="1560"/>
                    <a:pt x="38" y="1561"/>
                  </a:cubicBezTo>
                  <a:lnTo>
                    <a:pt x="59" y="1564"/>
                  </a:lnTo>
                  <a:cubicBezTo>
                    <a:pt x="63" y="1565"/>
                    <a:pt x="65" y="1568"/>
                    <a:pt x="65" y="1572"/>
                  </a:cubicBezTo>
                  <a:lnTo>
                    <a:pt x="65" y="1579"/>
                  </a:lnTo>
                  <a:lnTo>
                    <a:pt x="51" y="1575"/>
                  </a:lnTo>
                  <a:lnTo>
                    <a:pt x="55" y="1568"/>
                  </a:lnTo>
                  <a:lnTo>
                    <a:pt x="53" y="1572"/>
                  </a:lnTo>
                  <a:lnTo>
                    <a:pt x="53" y="1562"/>
                  </a:lnTo>
                  <a:lnTo>
                    <a:pt x="56" y="1568"/>
                  </a:lnTo>
                  <a:lnTo>
                    <a:pt x="52" y="1565"/>
                  </a:lnTo>
                  <a:cubicBezTo>
                    <a:pt x="49" y="1562"/>
                    <a:pt x="49" y="1558"/>
                    <a:pt x="51" y="1554"/>
                  </a:cubicBezTo>
                  <a:cubicBezTo>
                    <a:pt x="53" y="1551"/>
                    <a:pt x="57" y="1549"/>
                    <a:pt x="60" y="1551"/>
                  </a:cubicBezTo>
                  <a:lnTo>
                    <a:pt x="69" y="1554"/>
                  </a:lnTo>
                  <a:cubicBezTo>
                    <a:pt x="69" y="1555"/>
                    <a:pt x="70" y="1555"/>
                    <a:pt x="71" y="1556"/>
                  </a:cubicBezTo>
                  <a:lnTo>
                    <a:pt x="79" y="1562"/>
                  </a:lnTo>
                  <a:lnTo>
                    <a:pt x="66" y="1569"/>
                  </a:lnTo>
                  <a:lnTo>
                    <a:pt x="66" y="1558"/>
                  </a:lnTo>
                  <a:lnTo>
                    <a:pt x="66" y="1555"/>
                  </a:lnTo>
                  <a:lnTo>
                    <a:pt x="69" y="1561"/>
                  </a:lnTo>
                  <a:lnTo>
                    <a:pt x="65" y="1558"/>
                  </a:lnTo>
                  <a:lnTo>
                    <a:pt x="75" y="1558"/>
                  </a:lnTo>
                  <a:lnTo>
                    <a:pt x="71" y="1561"/>
                  </a:lnTo>
                  <a:cubicBezTo>
                    <a:pt x="69" y="1562"/>
                    <a:pt x="67" y="1563"/>
                    <a:pt x="66" y="1563"/>
                  </a:cubicBezTo>
                  <a:lnTo>
                    <a:pt x="61" y="1563"/>
                  </a:lnTo>
                  <a:lnTo>
                    <a:pt x="57" y="1563"/>
                  </a:lnTo>
                  <a:cubicBezTo>
                    <a:pt x="53" y="1563"/>
                    <a:pt x="49" y="1559"/>
                    <a:pt x="49" y="1555"/>
                  </a:cubicBezTo>
                  <a:lnTo>
                    <a:pt x="49" y="1535"/>
                  </a:lnTo>
                  <a:lnTo>
                    <a:pt x="57" y="1543"/>
                  </a:lnTo>
                  <a:lnTo>
                    <a:pt x="37" y="1543"/>
                  </a:lnTo>
                  <a:cubicBezTo>
                    <a:pt x="36" y="1543"/>
                    <a:pt x="36" y="1543"/>
                    <a:pt x="35" y="1543"/>
                  </a:cubicBezTo>
                  <a:lnTo>
                    <a:pt x="19" y="1539"/>
                  </a:lnTo>
                  <a:cubicBezTo>
                    <a:pt x="15" y="1538"/>
                    <a:pt x="13" y="1535"/>
                    <a:pt x="13" y="1531"/>
                  </a:cubicBezTo>
                  <a:lnTo>
                    <a:pt x="13" y="1521"/>
                  </a:lnTo>
                  <a:lnTo>
                    <a:pt x="14" y="1526"/>
                  </a:lnTo>
                  <a:lnTo>
                    <a:pt x="6" y="1516"/>
                  </a:lnTo>
                  <a:cubicBezTo>
                    <a:pt x="5" y="1514"/>
                    <a:pt x="4" y="1511"/>
                    <a:pt x="5" y="1509"/>
                  </a:cubicBezTo>
                  <a:cubicBezTo>
                    <a:pt x="5" y="1507"/>
                    <a:pt x="7" y="1505"/>
                    <a:pt x="9" y="1504"/>
                  </a:cubicBezTo>
                  <a:lnTo>
                    <a:pt x="18" y="1500"/>
                  </a:lnTo>
                  <a:cubicBezTo>
                    <a:pt x="19" y="1500"/>
                    <a:pt x="20" y="1500"/>
                    <a:pt x="21" y="1500"/>
                  </a:cubicBezTo>
                  <a:lnTo>
                    <a:pt x="25" y="1500"/>
                  </a:lnTo>
                  <a:lnTo>
                    <a:pt x="17" y="1508"/>
                  </a:lnTo>
                  <a:lnTo>
                    <a:pt x="17" y="1504"/>
                  </a:lnTo>
                  <a:lnTo>
                    <a:pt x="17" y="1497"/>
                  </a:lnTo>
                  <a:lnTo>
                    <a:pt x="17" y="1499"/>
                  </a:lnTo>
                  <a:lnTo>
                    <a:pt x="13" y="1482"/>
                  </a:lnTo>
                  <a:lnTo>
                    <a:pt x="17" y="1488"/>
                  </a:lnTo>
                  <a:lnTo>
                    <a:pt x="5" y="1481"/>
                  </a:lnTo>
                  <a:cubicBezTo>
                    <a:pt x="2" y="1479"/>
                    <a:pt x="0" y="1477"/>
                    <a:pt x="0" y="1474"/>
                  </a:cubicBezTo>
                  <a:lnTo>
                    <a:pt x="0" y="1467"/>
                  </a:lnTo>
                  <a:cubicBezTo>
                    <a:pt x="0" y="1466"/>
                    <a:pt x="1" y="1464"/>
                    <a:pt x="2" y="1463"/>
                  </a:cubicBezTo>
                  <a:lnTo>
                    <a:pt x="6" y="1456"/>
                  </a:lnTo>
                  <a:cubicBezTo>
                    <a:pt x="6" y="1455"/>
                    <a:pt x="7" y="1455"/>
                    <a:pt x="7" y="1454"/>
                  </a:cubicBezTo>
                  <a:lnTo>
                    <a:pt x="16" y="1447"/>
                  </a:lnTo>
                  <a:cubicBezTo>
                    <a:pt x="16" y="1447"/>
                    <a:pt x="16" y="1447"/>
                    <a:pt x="17" y="1446"/>
                  </a:cubicBezTo>
                  <a:lnTo>
                    <a:pt x="29" y="1440"/>
                  </a:lnTo>
                  <a:lnTo>
                    <a:pt x="28" y="1453"/>
                  </a:lnTo>
                  <a:lnTo>
                    <a:pt x="24" y="1449"/>
                  </a:lnTo>
                  <a:lnTo>
                    <a:pt x="29" y="1451"/>
                  </a:lnTo>
                  <a:lnTo>
                    <a:pt x="25" y="1451"/>
                  </a:lnTo>
                  <a:cubicBezTo>
                    <a:pt x="20" y="1451"/>
                    <a:pt x="17" y="1448"/>
                    <a:pt x="17" y="1443"/>
                  </a:cubicBezTo>
                  <a:lnTo>
                    <a:pt x="17" y="1440"/>
                  </a:lnTo>
                  <a:cubicBezTo>
                    <a:pt x="17" y="1435"/>
                    <a:pt x="20" y="1432"/>
                    <a:pt x="25" y="1432"/>
                  </a:cubicBezTo>
                  <a:lnTo>
                    <a:pt x="37" y="1432"/>
                  </a:lnTo>
                  <a:lnTo>
                    <a:pt x="53" y="1432"/>
                  </a:lnTo>
                  <a:cubicBezTo>
                    <a:pt x="57" y="1432"/>
                    <a:pt x="60" y="1435"/>
                    <a:pt x="61" y="1438"/>
                  </a:cubicBezTo>
                  <a:lnTo>
                    <a:pt x="65" y="1459"/>
                  </a:lnTo>
                  <a:lnTo>
                    <a:pt x="69" y="1483"/>
                  </a:lnTo>
                  <a:cubicBezTo>
                    <a:pt x="69" y="1483"/>
                    <a:pt x="69" y="1483"/>
                    <a:pt x="69" y="1484"/>
                  </a:cubicBezTo>
                  <a:lnTo>
                    <a:pt x="69" y="1508"/>
                  </a:lnTo>
                  <a:cubicBezTo>
                    <a:pt x="69" y="1508"/>
                    <a:pt x="69" y="1509"/>
                    <a:pt x="69" y="1509"/>
                  </a:cubicBezTo>
                  <a:lnTo>
                    <a:pt x="65" y="1533"/>
                  </a:lnTo>
                  <a:lnTo>
                    <a:pt x="65" y="1531"/>
                  </a:lnTo>
                  <a:lnTo>
                    <a:pt x="65" y="1538"/>
                  </a:lnTo>
                  <a:lnTo>
                    <a:pt x="52" y="1532"/>
                  </a:lnTo>
                  <a:lnTo>
                    <a:pt x="56" y="1529"/>
                  </a:lnTo>
                  <a:lnTo>
                    <a:pt x="55" y="1531"/>
                  </a:lnTo>
                  <a:lnTo>
                    <a:pt x="59" y="1524"/>
                  </a:lnTo>
                  <a:lnTo>
                    <a:pt x="58" y="1526"/>
                  </a:lnTo>
                  <a:lnTo>
                    <a:pt x="62" y="1512"/>
                  </a:lnTo>
                  <a:cubicBezTo>
                    <a:pt x="62" y="1511"/>
                    <a:pt x="63" y="1510"/>
                    <a:pt x="63" y="1509"/>
                  </a:cubicBezTo>
                  <a:lnTo>
                    <a:pt x="72" y="1499"/>
                  </a:lnTo>
                  <a:cubicBezTo>
                    <a:pt x="72" y="1499"/>
                    <a:pt x="72" y="1498"/>
                    <a:pt x="73" y="1498"/>
                  </a:cubicBezTo>
                  <a:lnTo>
                    <a:pt x="81" y="1491"/>
                  </a:lnTo>
                  <a:lnTo>
                    <a:pt x="86" y="1505"/>
                  </a:lnTo>
                  <a:lnTo>
                    <a:pt x="78" y="1505"/>
                  </a:lnTo>
                  <a:lnTo>
                    <a:pt x="83" y="1504"/>
                  </a:lnTo>
                  <a:lnTo>
                    <a:pt x="79" y="1507"/>
                  </a:lnTo>
                  <a:lnTo>
                    <a:pt x="75" y="1510"/>
                  </a:lnTo>
                  <a:cubicBezTo>
                    <a:pt x="72" y="1512"/>
                    <a:pt x="69" y="1513"/>
                    <a:pt x="66" y="1511"/>
                  </a:cubicBezTo>
                  <a:cubicBezTo>
                    <a:pt x="63" y="1510"/>
                    <a:pt x="62" y="1507"/>
                    <a:pt x="62" y="1504"/>
                  </a:cubicBezTo>
                  <a:lnTo>
                    <a:pt x="62" y="1467"/>
                  </a:lnTo>
                  <a:lnTo>
                    <a:pt x="62" y="1423"/>
                  </a:lnTo>
                  <a:cubicBezTo>
                    <a:pt x="62" y="1419"/>
                    <a:pt x="65" y="1415"/>
                    <a:pt x="70" y="1415"/>
                  </a:cubicBezTo>
                  <a:lnTo>
                    <a:pt x="86" y="1415"/>
                  </a:lnTo>
                  <a:lnTo>
                    <a:pt x="78" y="1423"/>
                  </a:lnTo>
                  <a:lnTo>
                    <a:pt x="78" y="1420"/>
                  </a:lnTo>
                  <a:lnTo>
                    <a:pt x="78" y="1416"/>
                  </a:lnTo>
                  <a:lnTo>
                    <a:pt x="81" y="1422"/>
                  </a:lnTo>
                  <a:lnTo>
                    <a:pt x="69" y="1412"/>
                  </a:lnTo>
                  <a:cubicBezTo>
                    <a:pt x="66" y="1410"/>
                    <a:pt x="65" y="1405"/>
                    <a:pt x="67" y="1402"/>
                  </a:cubicBezTo>
                  <a:lnTo>
                    <a:pt x="71" y="1395"/>
                  </a:lnTo>
                  <a:lnTo>
                    <a:pt x="70" y="1399"/>
                  </a:lnTo>
                  <a:lnTo>
                    <a:pt x="70" y="1393"/>
                  </a:lnTo>
                  <a:lnTo>
                    <a:pt x="70" y="1386"/>
                  </a:lnTo>
                  <a:lnTo>
                    <a:pt x="70" y="1379"/>
                  </a:lnTo>
                  <a:lnTo>
                    <a:pt x="73" y="1385"/>
                  </a:lnTo>
                  <a:lnTo>
                    <a:pt x="69" y="1382"/>
                  </a:lnTo>
                  <a:lnTo>
                    <a:pt x="74" y="1384"/>
                  </a:lnTo>
                  <a:lnTo>
                    <a:pt x="66" y="1384"/>
                  </a:lnTo>
                  <a:lnTo>
                    <a:pt x="69" y="1383"/>
                  </a:lnTo>
                  <a:lnTo>
                    <a:pt x="60" y="1386"/>
                  </a:lnTo>
                  <a:lnTo>
                    <a:pt x="65" y="1379"/>
                  </a:lnTo>
                  <a:lnTo>
                    <a:pt x="65" y="1386"/>
                  </a:lnTo>
                  <a:cubicBezTo>
                    <a:pt x="65" y="1390"/>
                    <a:pt x="62" y="1394"/>
                    <a:pt x="57" y="1394"/>
                  </a:cubicBezTo>
                  <a:lnTo>
                    <a:pt x="45" y="1394"/>
                  </a:lnTo>
                  <a:lnTo>
                    <a:pt x="37" y="1394"/>
                  </a:lnTo>
                  <a:cubicBezTo>
                    <a:pt x="33" y="1394"/>
                    <a:pt x="29" y="1390"/>
                    <a:pt x="29" y="1386"/>
                  </a:cubicBezTo>
                  <a:lnTo>
                    <a:pt x="29" y="1369"/>
                  </a:lnTo>
                  <a:lnTo>
                    <a:pt x="41" y="1376"/>
                  </a:lnTo>
                  <a:lnTo>
                    <a:pt x="25" y="1386"/>
                  </a:lnTo>
                  <a:cubicBezTo>
                    <a:pt x="22" y="1388"/>
                    <a:pt x="18" y="1387"/>
                    <a:pt x="16" y="1385"/>
                  </a:cubicBezTo>
                  <a:cubicBezTo>
                    <a:pt x="13" y="1383"/>
                    <a:pt x="12" y="1379"/>
                    <a:pt x="13" y="1376"/>
                  </a:cubicBezTo>
                  <a:lnTo>
                    <a:pt x="26" y="1346"/>
                  </a:lnTo>
                  <a:lnTo>
                    <a:pt x="25" y="1349"/>
                  </a:lnTo>
                  <a:lnTo>
                    <a:pt x="25" y="1338"/>
                  </a:lnTo>
                  <a:cubicBezTo>
                    <a:pt x="25" y="1334"/>
                    <a:pt x="29" y="1330"/>
                    <a:pt x="33" y="1330"/>
                  </a:cubicBezTo>
                  <a:lnTo>
                    <a:pt x="37" y="1330"/>
                  </a:lnTo>
                  <a:lnTo>
                    <a:pt x="41" y="1330"/>
                  </a:lnTo>
                  <a:lnTo>
                    <a:pt x="33" y="1338"/>
                  </a:lnTo>
                  <a:lnTo>
                    <a:pt x="33" y="1335"/>
                  </a:lnTo>
                  <a:cubicBezTo>
                    <a:pt x="33" y="1333"/>
                    <a:pt x="34" y="1330"/>
                    <a:pt x="36" y="1329"/>
                  </a:cubicBezTo>
                  <a:cubicBezTo>
                    <a:pt x="38" y="1327"/>
                    <a:pt x="40" y="1327"/>
                    <a:pt x="43" y="1327"/>
                  </a:cubicBezTo>
                  <a:lnTo>
                    <a:pt x="60" y="1331"/>
                  </a:lnTo>
                  <a:lnTo>
                    <a:pt x="72" y="1334"/>
                  </a:lnTo>
                  <a:cubicBezTo>
                    <a:pt x="74" y="1335"/>
                    <a:pt x="76" y="1336"/>
                    <a:pt x="77" y="1339"/>
                  </a:cubicBezTo>
                  <a:cubicBezTo>
                    <a:pt x="78" y="1341"/>
                    <a:pt x="78" y="1344"/>
                    <a:pt x="77" y="1346"/>
                  </a:cubicBezTo>
                  <a:lnTo>
                    <a:pt x="72" y="1353"/>
                  </a:lnTo>
                  <a:cubicBezTo>
                    <a:pt x="72" y="1353"/>
                    <a:pt x="71" y="1354"/>
                    <a:pt x="71" y="1355"/>
                  </a:cubicBezTo>
                  <a:lnTo>
                    <a:pt x="67" y="1358"/>
                  </a:lnTo>
                  <a:lnTo>
                    <a:pt x="59" y="1344"/>
                  </a:lnTo>
                  <a:lnTo>
                    <a:pt x="72" y="1341"/>
                  </a:lnTo>
                  <a:lnTo>
                    <a:pt x="69" y="1342"/>
                  </a:lnTo>
                  <a:lnTo>
                    <a:pt x="73" y="1339"/>
                  </a:lnTo>
                  <a:lnTo>
                    <a:pt x="73" y="1351"/>
                  </a:lnTo>
                  <a:lnTo>
                    <a:pt x="69" y="1348"/>
                  </a:lnTo>
                  <a:cubicBezTo>
                    <a:pt x="66" y="1346"/>
                    <a:pt x="65" y="1341"/>
                    <a:pt x="67" y="1338"/>
                  </a:cubicBezTo>
                  <a:cubicBezTo>
                    <a:pt x="68" y="1335"/>
                    <a:pt x="72" y="1333"/>
                    <a:pt x="76" y="1334"/>
                  </a:cubicBezTo>
                  <a:lnTo>
                    <a:pt x="88" y="1337"/>
                  </a:lnTo>
                  <a:lnTo>
                    <a:pt x="86" y="1337"/>
                  </a:lnTo>
                  <a:lnTo>
                    <a:pt x="90" y="1337"/>
                  </a:lnTo>
                  <a:cubicBezTo>
                    <a:pt x="92" y="1337"/>
                    <a:pt x="94" y="1338"/>
                    <a:pt x="95" y="1339"/>
                  </a:cubicBezTo>
                  <a:lnTo>
                    <a:pt x="103" y="1346"/>
                  </a:lnTo>
                  <a:lnTo>
                    <a:pt x="90" y="1351"/>
                  </a:lnTo>
                  <a:lnTo>
                    <a:pt x="94" y="1321"/>
                  </a:lnTo>
                  <a:lnTo>
                    <a:pt x="94" y="1301"/>
                  </a:lnTo>
                  <a:lnTo>
                    <a:pt x="94" y="1277"/>
                  </a:lnTo>
                  <a:cubicBezTo>
                    <a:pt x="94" y="1277"/>
                    <a:pt x="94" y="1277"/>
                    <a:pt x="94" y="1276"/>
                  </a:cubicBezTo>
                  <a:lnTo>
                    <a:pt x="98" y="1249"/>
                  </a:lnTo>
                  <a:cubicBezTo>
                    <a:pt x="99" y="1245"/>
                    <a:pt x="102" y="1242"/>
                    <a:pt x="106" y="1242"/>
                  </a:cubicBezTo>
                  <a:lnTo>
                    <a:pt x="110" y="1242"/>
                  </a:lnTo>
                  <a:cubicBezTo>
                    <a:pt x="111" y="1242"/>
                    <a:pt x="112" y="1242"/>
                    <a:pt x="113" y="1243"/>
                  </a:cubicBezTo>
                  <a:lnTo>
                    <a:pt x="125" y="1246"/>
                  </a:lnTo>
                  <a:lnTo>
                    <a:pt x="115" y="1254"/>
                  </a:lnTo>
                  <a:lnTo>
                    <a:pt x="115" y="1247"/>
                  </a:lnTo>
                  <a:lnTo>
                    <a:pt x="123" y="1255"/>
                  </a:lnTo>
                  <a:lnTo>
                    <a:pt x="110" y="1255"/>
                  </a:lnTo>
                  <a:cubicBezTo>
                    <a:pt x="106" y="1255"/>
                    <a:pt x="102" y="1251"/>
                    <a:pt x="102" y="1247"/>
                  </a:cubicBezTo>
                  <a:lnTo>
                    <a:pt x="102" y="1240"/>
                  </a:lnTo>
                  <a:cubicBezTo>
                    <a:pt x="102" y="1237"/>
                    <a:pt x="104" y="1234"/>
                    <a:pt x="107" y="1233"/>
                  </a:cubicBezTo>
                  <a:lnTo>
                    <a:pt x="124" y="1226"/>
                  </a:lnTo>
                  <a:lnTo>
                    <a:pt x="122" y="1227"/>
                  </a:lnTo>
                  <a:lnTo>
                    <a:pt x="126" y="1224"/>
                  </a:lnTo>
                  <a:lnTo>
                    <a:pt x="123" y="1230"/>
                  </a:lnTo>
                  <a:lnTo>
                    <a:pt x="123" y="1220"/>
                  </a:lnTo>
                  <a:lnTo>
                    <a:pt x="123" y="1223"/>
                  </a:lnTo>
                  <a:lnTo>
                    <a:pt x="119" y="1213"/>
                  </a:lnTo>
                  <a:lnTo>
                    <a:pt x="120" y="1214"/>
                  </a:lnTo>
                  <a:lnTo>
                    <a:pt x="116" y="1207"/>
                  </a:lnTo>
                  <a:cubicBezTo>
                    <a:pt x="115" y="1206"/>
                    <a:pt x="115" y="1204"/>
                    <a:pt x="115" y="1203"/>
                  </a:cubicBezTo>
                  <a:lnTo>
                    <a:pt x="115" y="1193"/>
                  </a:lnTo>
                  <a:cubicBezTo>
                    <a:pt x="115" y="1190"/>
                    <a:pt x="116" y="1188"/>
                    <a:pt x="118" y="1187"/>
                  </a:cubicBezTo>
                  <a:lnTo>
                    <a:pt x="126" y="1180"/>
                  </a:lnTo>
                  <a:lnTo>
                    <a:pt x="123" y="1185"/>
                  </a:lnTo>
                  <a:lnTo>
                    <a:pt x="127" y="1148"/>
                  </a:lnTo>
                  <a:lnTo>
                    <a:pt x="131" y="1117"/>
                  </a:lnTo>
                  <a:lnTo>
                    <a:pt x="140" y="1126"/>
                  </a:lnTo>
                  <a:lnTo>
                    <a:pt x="120" y="1130"/>
                  </a:lnTo>
                  <a:cubicBezTo>
                    <a:pt x="119" y="1130"/>
                    <a:pt x="118" y="1130"/>
                    <a:pt x="117" y="1130"/>
                  </a:cubicBezTo>
                  <a:lnTo>
                    <a:pt x="101" y="1126"/>
                  </a:lnTo>
                  <a:cubicBezTo>
                    <a:pt x="99" y="1126"/>
                    <a:pt x="98" y="1125"/>
                    <a:pt x="97" y="1125"/>
                  </a:cubicBezTo>
                  <a:lnTo>
                    <a:pt x="89" y="1118"/>
                  </a:lnTo>
                  <a:cubicBezTo>
                    <a:pt x="87" y="1116"/>
                    <a:pt x="86" y="1114"/>
                    <a:pt x="86" y="1112"/>
                  </a:cubicBezTo>
                  <a:lnTo>
                    <a:pt x="86" y="1098"/>
                  </a:lnTo>
                  <a:cubicBezTo>
                    <a:pt x="86" y="1098"/>
                    <a:pt x="86" y="1097"/>
                    <a:pt x="86" y="1097"/>
                  </a:cubicBezTo>
                  <a:lnTo>
                    <a:pt x="90" y="1069"/>
                  </a:lnTo>
                  <a:lnTo>
                    <a:pt x="99" y="1032"/>
                  </a:lnTo>
                  <a:cubicBezTo>
                    <a:pt x="99" y="1028"/>
                    <a:pt x="103" y="1026"/>
                    <a:pt x="106" y="1026"/>
                  </a:cubicBezTo>
                  <a:lnTo>
                    <a:pt x="123" y="1026"/>
                  </a:lnTo>
                  <a:lnTo>
                    <a:pt x="115" y="1034"/>
                  </a:lnTo>
                  <a:lnTo>
                    <a:pt x="115" y="1017"/>
                  </a:lnTo>
                  <a:lnTo>
                    <a:pt x="115" y="1018"/>
                  </a:lnTo>
                  <a:lnTo>
                    <a:pt x="111" y="991"/>
                  </a:lnTo>
                  <a:lnTo>
                    <a:pt x="111" y="992"/>
                  </a:lnTo>
                  <a:lnTo>
                    <a:pt x="103" y="968"/>
                  </a:lnTo>
                  <a:lnTo>
                    <a:pt x="99" y="951"/>
                  </a:lnTo>
                  <a:cubicBezTo>
                    <a:pt x="98" y="950"/>
                    <a:pt x="98" y="950"/>
                    <a:pt x="98" y="949"/>
                  </a:cubicBezTo>
                  <a:lnTo>
                    <a:pt x="98" y="929"/>
                  </a:lnTo>
                  <a:lnTo>
                    <a:pt x="105" y="937"/>
                  </a:lnTo>
                  <a:lnTo>
                    <a:pt x="88" y="933"/>
                  </a:lnTo>
                  <a:cubicBezTo>
                    <a:pt x="85" y="933"/>
                    <a:pt x="83" y="930"/>
                    <a:pt x="82" y="927"/>
                  </a:cubicBezTo>
                  <a:cubicBezTo>
                    <a:pt x="82" y="924"/>
                    <a:pt x="83" y="921"/>
                    <a:pt x="85" y="919"/>
                  </a:cubicBezTo>
                  <a:lnTo>
                    <a:pt x="89" y="916"/>
                  </a:lnTo>
                  <a:cubicBezTo>
                    <a:pt x="90" y="915"/>
                    <a:pt x="90" y="915"/>
                    <a:pt x="91" y="915"/>
                  </a:cubicBezTo>
                  <a:lnTo>
                    <a:pt x="99" y="911"/>
                  </a:lnTo>
                  <a:lnTo>
                    <a:pt x="95" y="915"/>
                  </a:lnTo>
                  <a:lnTo>
                    <a:pt x="112" y="888"/>
                  </a:lnTo>
                  <a:lnTo>
                    <a:pt x="111" y="890"/>
                  </a:lnTo>
                  <a:lnTo>
                    <a:pt x="123" y="839"/>
                  </a:lnTo>
                  <a:cubicBezTo>
                    <a:pt x="123" y="837"/>
                    <a:pt x="124" y="836"/>
                    <a:pt x="126" y="835"/>
                  </a:cubicBezTo>
                  <a:lnTo>
                    <a:pt x="130" y="831"/>
                  </a:lnTo>
                  <a:lnTo>
                    <a:pt x="127" y="838"/>
                  </a:lnTo>
                  <a:lnTo>
                    <a:pt x="127" y="834"/>
                  </a:lnTo>
                  <a:lnTo>
                    <a:pt x="135" y="842"/>
                  </a:lnTo>
                  <a:lnTo>
                    <a:pt x="131" y="842"/>
                  </a:lnTo>
                  <a:cubicBezTo>
                    <a:pt x="128" y="842"/>
                    <a:pt x="126" y="841"/>
                    <a:pt x="125" y="839"/>
                  </a:cubicBezTo>
                  <a:cubicBezTo>
                    <a:pt x="123" y="837"/>
                    <a:pt x="122" y="835"/>
                    <a:pt x="123" y="833"/>
                  </a:cubicBezTo>
                  <a:lnTo>
                    <a:pt x="127" y="812"/>
                  </a:lnTo>
                  <a:lnTo>
                    <a:pt x="139" y="761"/>
                  </a:lnTo>
                  <a:cubicBezTo>
                    <a:pt x="140" y="758"/>
                    <a:pt x="142" y="756"/>
                    <a:pt x="146" y="755"/>
                  </a:cubicBezTo>
                  <a:lnTo>
                    <a:pt x="162" y="752"/>
                  </a:lnTo>
                  <a:lnTo>
                    <a:pt x="155" y="760"/>
                  </a:lnTo>
                  <a:lnTo>
                    <a:pt x="155" y="736"/>
                  </a:lnTo>
                  <a:lnTo>
                    <a:pt x="155" y="726"/>
                  </a:lnTo>
                  <a:lnTo>
                    <a:pt x="155" y="716"/>
                  </a:lnTo>
                  <a:cubicBezTo>
                    <a:pt x="155" y="713"/>
                    <a:pt x="157" y="711"/>
                    <a:pt x="158" y="710"/>
                  </a:cubicBezTo>
                  <a:lnTo>
                    <a:pt x="162" y="706"/>
                  </a:lnTo>
                  <a:cubicBezTo>
                    <a:pt x="163" y="706"/>
                    <a:pt x="164" y="705"/>
                    <a:pt x="164" y="705"/>
                  </a:cubicBezTo>
                  <a:lnTo>
                    <a:pt x="173" y="702"/>
                  </a:lnTo>
                  <a:lnTo>
                    <a:pt x="171" y="703"/>
                  </a:lnTo>
                  <a:lnTo>
                    <a:pt x="175" y="699"/>
                  </a:lnTo>
                  <a:cubicBezTo>
                    <a:pt x="175" y="699"/>
                    <a:pt x="176" y="698"/>
                    <a:pt x="177" y="698"/>
                  </a:cubicBezTo>
                  <a:lnTo>
                    <a:pt x="185" y="695"/>
                  </a:lnTo>
                  <a:lnTo>
                    <a:pt x="180" y="701"/>
                  </a:lnTo>
                  <a:lnTo>
                    <a:pt x="184" y="677"/>
                  </a:lnTo>
                  <a:lnTo>
                    <a:pt x="184" y="680"/>
                  </a:lnTo>
                  <a:lnTo>
                    <a:pt x="180" y="656"/>
                  </a:lnTo>
                  <a:lnTo>
                    <a:pt x="180" y="658"/>
                  </a:lnTo>
                  <a:lnTo>
                    <a:pt x="168" y="624"/>
                  </a:lnTo>
                  <a:cubicBezTo>
                    <a:pt x="168" y="623"/>
                    <a:pt x="168" y="622"/>
                    <a:pt x="168" y="621"/>
                  </a:cubicBezTo>
                  <a:lnTo>
                    <a:pt x="168" y="607"/>
                  </a:lnTo>
                  <a:cubicBezTo>
                    <a:pt x="168" y="607"/>
                    <a:pt x="168" y="606"/>
                    <a:pt x="168" y="605"/>
                  </a:cubicBezTo>
                  <a:lnTo>
                    <a:pt x="172" y="592"/>
                  </a:lnTo>
                  <a:cubicBezTo>
                    <a:pt x="172" y="590"/>
                    <a:pt x="173" y="589"/>
                    <a:pt x="174" y="589"/>
                  </a:cubicBezTo>
                  <a:lnTo>
                    <a:pt x="186" y="575"/>
                  </a:lnTo>
                  <a:lnTo>
                    <a:pt x="185" y="577"/>
                  </a:lnTo>
                  <a:lnTo>
                    <a:pt x="189" y="567"/>
                  </a:lnTo>
                  <a:lnTo>
                    <a:pt x="189" y="574"/>
                  </a:lnTo>
                  <a:lnTo>
                    <a:pt x="185" y="568"/>
                  </a:lnTo>
                  <a:lnTo>
                    <a:pt x="187" y="570"/>
                  </a:lnTo>
                  <a:lnTo>
                    <a:pt x="183" y="566"/>
                  </a:lnTo>
                  <a:cubicBezTo>
                    <a:pt x="182" y="565"/>
                    <a:pt x="181" y="564"/>
                    <a:pt x="180" y="563"/>
                  </a:cubicBezTo>
                  <a:lnTo>
                    <a:pt x="168" y="529"/>
                  </a:lnTo>
                  <a:cubicBezTo>
                    <a:pt x="167" y="525"/>
                    <a:pt x="168" y="521"/>
                    <a:pt x="172" y="519"/>
                  </a:cubicBezTo>
                  <a:lnTo>
                    <a:pt x="184" y="512"/>
                  </a:lnTo>
                  <a:lnTo>
                    <a:pt x="180" y="517"/>
                  </a:lnTo>
                  <a:lnTo>
                    <a:pt x="184" y="504"/>
                  </a:lnTo>
                  <a:lnTo>
                    <a:pt x="192" y="461"/>
                  </a:lnTo>
                  <a:lnTo>
                    <a:pt x="196" y="394"/>
                  </a:lnTo>
                  <a:cubicBezTo>
                    <a:pt x="196" y="392"/>
                    <a:pt x="197" y="390"/>
                    <a:pt x="198" y="389"/>
                  </a:cubicBezTo>
                  <a:lnTo>
                    <a:pt x="215" y="372"/>
                  </a:lnTo>
                  <a:lnTo>
                    <a:pt x="213" y="379"/>
                  </a:lnTo>
                  <a:lnTo>
                    <a:pt x="205" y="349"/>
                  </a:lnTo>
                  <a:cubicBezTo>
                    <a:pt x="204" y="348"/>
                    <a:pt x="204" y="348"/>
                    <a:pt x="204" y="347"/>
                  </a:cubicBezTo>
                  <a:lnTo>
                    <a:pt x="204" y="330"/>
                  </a:lnTo>
                  <a:lnTo>
                    <a:pt x="204" y="313"/>
                  </a:lnTo>
                  <a:cubicBezTo>
                    <a:pt x="204" y="311"/>
                    <a:pt x="205" y="310"/>
                    <a:pt x="206" y="308"/>
                  </a:cubicBezTo>
                  <a:lnTo>
                    <a:pt x="222" y="285"/>
                  </a:lnTo>
                  <a:lnTo>
                    <a:pt x="224" y="296"/>
                  </a:lnTo>
                  <a:lnTo>
                    <a:pt x="215" y="289"/>
                  </a:lnTo>
                  <a:cubicBezTo>
                    <a:pt x="215" y="288"/>
                    <a:pt x="215" y="288"/>
                    <a:pt x="214" y="288"/>
                  </a:cubicBezTo>
                  <a:lnTo>
                    <a:pt x="206" y="277"/>
                  </a:lnTo>
                  <a:cubicBezTo>
                    <a:pt x="205" y="276"/>
                    <a:pt x="204" y="274"/>
                    <a:pt x="204" y="272"/>
                  </a:cubicBezTo>
                  <a:lnTo>
                    <a:pt x="204" y="266"/>
                  </a:lnTo>
                  <a:cubicBezTo>
                    <a:pt x="204" y="261"/>
                    <a:pt x="208" y="258"/>
                    <a:pt x="212" y="258"/>
                  </a:cubicBezTo>
                  <a:lnTo>
                    <a:pt x="229" y="258"/>
                  </a:lnTo>
                  <a:lnTo>
                    <a:pt x="221" y="266"/>
                  </a:lnTo>
                  <a:lnTo>
                    <a:pt x="221" y="214"/>
                  </a:lnTo>
                  <a:lnTo>
                    <a:pt x="225" y="164"/>
                  </a:lnTo>
                  <a:lnTo>
                    <a:pt x="225" y="120"/>
                  </a:lnTo>
                  <a:lnTo>
                    <a:pt x="225" y="100"/>
                  </a:lnTo>
                  <a:lnTo>
                    <a:pt x="225" y="101"/>
                  </a:lnTo>
                  <a:lnTo>
                    <a:pt x="221" y="78"/>
                  </a:lnTo>
                  <a:lnTo>
                    <a:pt x="221" y="79"/>
                  </a:lnTo>
                  <a:lnTo>
                    <a:pt x="213" y="59"/>
                  </a:lnTo>
                  <a:lnTo>
                    <a:pt x="215" y="62"/>
                  </a:lnTo>
                  <a:lnTo>
                    <a:pt x="199" y="48"/>
                  </a:lnTo>
                  <a:cubicBezTo>
                    <a:pt x="197" y="47"/>
                    <a:pt x="196" y="45"/>
                    <a:pt x="196" y="42"/>
                  </a:cubicBezTo>
                  <a:cubicBezTo>
                    <a:pt x="196" y="40"/>
                    <a:pt x="197" y="38"/>
                    <a:pt x="199" y="36"/>
                  </a:cubicBezTo>
                  <a:lnTo>
                    <a:pt x="203" y="33"/>
                  </a:lnTo>
                  <a:lnTo>
                    <a:pt x="202" y="34"/>
                  </a:lnTo>
                  <a:lnTo>
                    <a:pt x="215" y="20"/>
                  </a:lnTo>
                  <a:lnTo>
                    <a:pt x="214" y="21"/>
                  </a:lnTo>
                  <a:lnTo>
                    <a:pt x="218" y="14"/>
                  </a:lnTo>
                  <a:close/>
                  <a:moveTo>
                    <a:pt x="286" y="1819"/>
                  </a:moveTo>
                  <a:lnTo>
                    <a:pt x="297" y="1808"/>
                  </a:lnTo>
                  <a:lnTo>
                    <a:pt x="301" y="1815"/>
                  </a:lnTo>
                  <a:cubicBezTo>
                    <a:pt x="302" y="1816"/>
                    <a:pt x="302" y="1817"/>
                    <a:pt x="302" y="1819"/>
                  </a:cubicBezTo>
                  <a:lnTo>
                    <a:pt x="302" y="1829"/>
                  </a:lnTo>
                  <a:lnTo>
                    <a:pt x="296" y="1821"/>
                  </a:lnTo>
                  <a:lnTo>
                    <a:pt x="308" y="1825"/>
                  </a:lnTo>
                  <a:lnTo>
                    <a:pt x="298" y="1832"/>
                  </a:lnTo>
                  <a:lnTo>
                    <a:pt x="298" y="1829"/>
                  </a:lnTo>
                  <a:lnTo>
                    <a:pt x="299" y="1832"/>
                  </a:lnTo>
                  <a:lnTo>
                    <a:pt x="295" y="1822"/>
                  </a:lnTo>
                  <a:lnTo>
                    <a:pt x="298" y="1826"/>
                  </a:lnTo>
                  <a:lnTo>
                    <a:pt x="286" y="1819"/>
                  </a:lnTo>
                  <a:close/>
                  <a:moveTo>
                    <a:pt x="306" y="1812"/>
                  </a:moveTo>
                  <a:cubicBezTo>
                    <a:pt x="308" y="1813"/>
                    <a:pt x="309" y="1814"/>
                    <a:pt x="310" y="1816"/>
                  </a:cubicBezTo>
                  <a:lnTo>
                    <a:pt x="314" y="1826"/>
                  </a:lnTo>
                  <a:cubicBezTo>
                    <a:pt x="314" y="1827"/>
                    <a:pt x="314" y="1828"/>
                    <a:pt x="314" y="1829"/>
                  </a:cubicBezTo>
                  <a:lnTo>
                    <a:pt x="314" y="1832"/>
                  </a:lnTo>
                  <a:cubicBezTo>
                    <a:pt x="314" y="1835"/>
                    <a:pt x="313" y="1837"/>
                    <a:pt x="311" y="1839"/>
                  </a:cubicBezTo>
                  <a:cubicBezTo>
                    <a:pt x="309" y="1840"/>
                    <a:pt x="306" y="1841"/>
                    <a:pt x="304" y="1840"/>
                  </a:cubicBezTo>
                  <a:lnTo>
                    <a:pt x="292" y="1837"/>
                  </a:lnTo>
                  <a:cubicBezTo>
                    <a:pt x="288" y="1836"/>
                    <a:pt x="286" y="1833"/>
                    <a:pt x="286" y="1829"/>
                  </a:cubicBezTo>
                  <a:lnTo>
                    <a:pt x="286" y="1819"/>
                  </a:lnTo>
                  <a:lnTo>
                    <a:pt x="287" y="1823"/>
                  </a:lnTo>
                  <a:lnTo>
                    <a:pt x="283" y="1816"/>
                  </a:lnTo>
                  <a:cubicBezTo>
                    <a:pt x="281" y="1813"/>
                    <a:pt x="282" y="1809"/>
                    <a:pt x="284" y="1807"/>
                  </a:cubicBezTo>
                  <a:cubicBezTo>
                    <a:pt x="287" y="1804"/>
                    <a:pt x="291" y="1803"/>
                    <a:pt x="294" y="1805"/>
                  </a:cubicBezTo>
                  <a:lnTo>
                    <a:pt x="306" y="1812"/>
                  </a:lnTo>
                  <a:close/>
                  <a:moveTo>
                    <a:pt x="188" y="1796"/>
                  </a:moveTo>
                  <a:lnTo>
                    <a:pt x="193" y="1782"/>
                  </a:lnTo>
                  <a:lnTo>
                    <a:pt x="197" y="1786"/>
                  </a:lnTo>
                  <a:lnTo>
                    <a:pt x="196" y="1785"/>
                  </a:lnTo>
                  <a:lnTo>
                    <a:pt x="208" y="1792"/>
                  </a:lnTo>
                  <a:lnTo>
                    <a:pt x="197" y="1794"/>
                  </a:lnTo>
                  <a:lnTo>
                    <a:pt x="201" y="1788"/>
                  </a:lnTo>
                  <a:lnTo>
                    <a:pt x="203" y="1798"/>
                  </a:lnTo>
                  <a:lnTo>
                    <a:pt x="199" y="1795"/>
                  </a:lnTo>
                  <a:lnTo>
                    <a:pt x="204" y="1796"/>
                  </a:lnTo>
                  <a:lnTo>
                    <a:pt x="188" y="1796"/>
                  </a:lnTo>
                  <a:close/>
                  <a:moveTo>
                    <a:pt x="204" y="1780"/>
                  </a:moveTo>
                  <a:cubicBezTo>
                    <a:pt x="206" y="1780"/>
                    <a:pt x="208" y="1781"/>
                    <a:pt x="209" y="1782"/>
                  </a:cubicBezTo>
                  <a:lnTo>
                    <a:pt x="213" y="1786"/>
                  </a:lnTo>
                  <a:cubicBezTo>
                    <a:pt x="216" y="1788"/>
                    <a:pt x="217" y="1793"/>
                    <a:pt x="215" y="1796"/>
                  </a:cubicBezTo>
                  <a:lnTo>
                    <a:pt x="211" y="1803"/>
                  </a:lnTo>
                  <a:cubicBezTo>
                    <a:pt x="209" y="1806"/>
                    <a:pt x="204" y="1808"/>
                    <a:pt x="200" y="1806"/>
                  </a:cubicBezTo>
                  <a:lnTo>
                    <a:pt x="188" y="1799"/>
                  </a:lnTo>
                  <a:cubicBezTo>
                    <a:pt x="188" y="1799"/>
                    <a:pt x="187" y="1798"/>
                    <a:pt x="187" y="1798"/>
                  </a:cubicBezTo>
                  <a:lnTo>
                    <a:pt x="183" y="1795"/>
                  </a:lnTo>
                  <a:cubicBezTo>
                    <a:pt x="180" y="1792"/>
                    <a:pt x="179" y="1789"/>
                    <a:pt x="180" y="1786"/>
                  </a:cubicBezTo>
                  <a:cubicBezTo>
                    <a:pt x="182" y="1783"/>
                    <a:pt x="185" y="1780"/>
                    <a:pt x="188" y="1780"/>
                  </a:cubicBezTo>
                  <a:lnTo>
                    <a:pt x="204" y="1780"/>
                  </a:lnTo>
                  <a:close/>
                  <a:moveTo>
                    <a:pt x="10" y="1576"/>
                  </a:moveTo>
                  <a:lnTo>
                    <a:pt x="19" y="1563"/>
                  </a:lnTo>
                  <a:lnTo>
                    <a:pt x="27" y="1574"/>
                  </a:lnTo>
                  <a:lnTo>
                    <a:pt x="21" y="1571"/>
                  </a:lnTo>
                  <a:lnTo>
                    <a:pt x="25" y="1571"/>
                  </a:lnTo>
                  <a:lnTo>
                    <a:pt x="17" y="1579"/>
                  </a:lnTo>
                  <a:lnTo>
                    <a:pt x="17" y="1572"/>
                  </a:lnTo>
                  <a:lnTo>
                    <a:pt x="23" y="1580"/>
                  </a:lnTo>
                  <a:lnTo>
                    <a:pt x="10" y="1576"/>
                  </a:lnTo>
                  <a:close/>
                  <a:moveTo>
                    <a:pt x="27" y="1564"/>
                  </a:moveTo>
                  <a:cubicBezTo>
                    <a:pt x="30" y="1565"/>
                    <a:pt x="33" y="1568"/>
                    <a:pt x="33" y="1572"/>
                  </a:cubicBezTo>
                  <a:lnTo>
                    <a:pt x="33" y="1579"/>
                  </a:lnTo>
                  <a:cubicBezTo>
                    <a:pt x="33" y="1583"/>
                    <a:pt x="29" y="1587"/>
                    <a:pt x="25" y="1587"/>
                  </a:cubicBezTo>
                  <a:lnTo>
                    <a:pt x="21" y="1587"/>
                  </a:lnTo>
                  <a:cubicBezTo>
                    <a:pt x="18" y="1587"/>
                    <a:pt x="16" y="1586"/>
                    <a:pt x="14" y="1584"/>
                  </a:cubicBezTo>
                  <a:lnTo>
                    <a:pt x="6" y="1574"/>
                  </a:lnTo>
                  <a:cubicBezTo>
                    <a:pt x="4" y="1571"/>
                    <a:pt x="4" y="1567"/>
                    <a:pt x="6" y="1564"/>
                  </a:cubicBezTo>
                  <a:cubicBezTo>
                    <a:pt x="8" y="1561"/>
                    <a:pt x="11" y="1560"/>
                    <a:pt x="15" y="1561"/>
                  </a:cubicBezTo>
                  <a:lnTo>
                    <a:pt x="27" y="1564"/>
                  </a:lnTo>
                  <a:close/>
                  <a:moveTo>
                    <a:pt x="23" y="1549"/>
                  </a:moveTo>
                  <a:lnTo>
                    <a:pt x="33" y="1541"/>
                  </a:lnTo>
                  <a:lnTo>
                    <a:pt x="33" y="1562"/>
                  </a:lnTo>
                  <a:lnTo>
                    <a:pt x="23" y="1554"/>
                  </a:lnTo>
                  <a:lnTo>
                    <a:pt x="35" y="1551"/>
                  </a:lnTo>
                  <a:lnTo>
                    <a:pt x="32" y="1552"/>
                  </a:lnTo>
                  <a:lnTo>
                    <a:pt x="36" y="1549"/>
                  </a:lnTo>
                  <a:lnTo>
                    <a:pt x="34" y="1558"/>
                  </a:lnTo>
                  <a:lnTo>
                    <a:pt x="30" y="1548"/>
                  </a:lnTo>
                  <a:lnTo>
                    <a:pt x="35" y="1553"/>
                  </a:lnTo>
                  <a:lnTo>
                    <a:pt x="23" y="1549"/>
                  </a:lnTo>
                  <a:close/>
                  <a:moveTo>
                    <a:pt x="39" y="1537"/>
                  </a:moveTo>
                  <a:cubicBezTo>
                    <a:pt x="42" y="1538"/>
                    <a:pt x="44" y="1540"/>
                    <a:pt x="44" y="1542"/>
                  </a:cubicBezTo>
                  <a:lnTo>
                    <a:pt x="49" y="1552"/>
                  </a:lnTo>
                  <a:cubicBezTo>
                    <a:pt x="50" y="1555"/>
                    <a:pt x="49" y="1559"/>
                    <a:pt x="46" y="1561"/>
                  </a:cubicBezTo>
                  <a:lnTo>
                    <a:pt x="42" y="1565"/>
                  </a:lnTo>
                  <a:cubicBezTo>
                    <a:pt x="41" y="1565"/>
                    <a:pt x="40" y="1566"/>
                    <a:pt x="39" y="1566"/>
                  </a:cubicBezTo>
                  <a:lnTo>
                    <a:pt x="27" y="1569"/>
                  </a:lnTo>
                  <a:cubicBezTo>
                    <a:pt x="25" y="1570"/>
                    <a:pt x="22" y="1570"/>
                    <a:pt x="20" y="1568"/>
                  </a:cubicBezTo>
                  <a:cubicBezTo>
                    <a:pt x="18" y="1567"/>
                    <a:pt x="17" y="1564"/>
                    <a:pt x="17" y="1562"/>
                  </a:cubicBezTo>
                  <a:lnTo>
                    <a:pt x="17" y="1541"/>
                  </a:lnTo>
                  <a:cubicBezTo>
                    <a:pt x="17" y="1539"/>
                    <a:pt x="18" y="1537"/>
                    <a:pt x="20" y="1535"/>
                  </a:cubicBezTo>
                  <a:cubicBezTo>
                    <a:pt x="22" y="1534"/>
                    <a:pt x="25" y="1533"/>
                    <a:pt x="27" y="1534"/>
                  </a:cubicBezTo>
                  <a:lnTo>
                    <a:pt x="39" y="1537"/>
                  </a:lnTo>
                  <a:close/>
                  <a:moveTo>
                    <a:pt x="171" y="1667"/>
                  </a:moveTo>
                  <a:lnTo>
                    <a:pt x="175" y="1664"/>
                  </a:lnTo>
                  <a:cubicBezTo>
                    <a:pt x="177" y="1662"/>
                    <a:pt x="180" y="1661"/>
                    <a:pt x="183" y="1663"/>
                  </a:cubicBezTo>
                  <a:cubicBezTo>
                    <a:pt x="186" y="1664"/>
                    <a:pt x="188" y="1667"/>
                    <a:pt x="188" y="1670"/>
                  </a:cubicBezTo>
                  <a:lnTo>
                    <a:pt x="188" y="1673"/>
                  </a:lnTo>
                  <a:lnTo>
                    <a:pt x="188" y="1677"/>
                  </a:lnTo>
                  <a:lnTo>
                    <a:pt x="188" y="1687"/>
                  </a:lnTo>
                  <a:cubicBezTo>
                    <a:pt x="188" y="1688"/>
                    <a:pt x="187" y="1690"/>
                    <a:pt x="187" y="1691"/>
                  </a:cubicBezTo>
                  <a:lnTo>
                    <a:pt x="183" y="1698"/>
                  </a:lnTo>
                  <a:cubicBezTo>
                    <a:pt x="182" y="1699"/>
                    <a:pt x="180" y="1700"/>
                    <a:pt x="179" y="1701"/>
                  </a:cubicBezTo>
                  <a:lnTo>
                    <a:pt x="171" y="1705"/>
                  </a:lnTo>
                  <a:lnTo>
                    <a:pt x="176" y="1697"/>
                  </a:lnTo>
                  <a:lnTo>
                    <a:pt x="176" y="1700"/>
                  </a:lnTo>
                  <a:cubicBezTo>
                    <a:pt x="176" y="1705"/>
                    <a:pt x="172" y="1708"/>
                    <a:pt x="168" y="1708"/>
                  </a:cubicBezTo>
                  <a:cubicBezTo>
                    <a:pt x="163" y="1708"/>
                    <a:pt x="160" y="1705"/>
                    <a:pt x="160" y="1700"/>
                  </a:cubicBezTo>
                  <a:lnTo>
                    <a:pt x="160" y="1697"/>
                  </a:lnTo>
                  <a:lnTo>
                    <a:pt x="160" y="1690"/>
                  </a:lnTo>
                  <a:cubicBezTo>
                    <a:pt x="160" y="1690"/>
                    <a:pt x="160" y="1689"/>
                    <a:pt x="160" y="1688"/>
                  </a:cubicBezTo>
                  <a:lnTo>
                    <a:pt x="164" y="1674"/>
                  </a:lnTo>
                  <a:cubicBezTo>
                    <a:pt x="164" y="1673"/>
                    <a:pt x="165" y="1672"/>
                    <a:pt x="166" y="1671"/>
                  </a:cubicBezTo>
                  <a:lnTo>
                    <a:pt x="171" y="1667"/>
                  </a:lnTo>
                  <a:close/>
                  <a:moveTo>
                    <a:pt x="177" y="1683"/>
                  </a:moveTo>
                  <a:lnTo>
                    <a:pt x="179" y="1679"/>
                  </a:lnTo>
                  <a:lnTo>
                    <a:pt x="175" y="1693"/>
                  </a:lnTo>
                  <a:lnTo>
                    <a:pt x="176" y="1690"/>
                  </a:lnTo>
                  <a:lnTo>
                    <a:pt x="176" y="1697"/>
                  </a:lnTo>
                  <a:lnTo>
                    <a:pt x="176" y="1700"/>
                  </a:lnTo>
                  <a:lnTo>
                    <a:pt x="160" y="1700"/>
                  </a:lnTo>
                  <a:lnTo>
                    <a:pt x="160" y="1697"/>
                  </a:lnTo>
                  <a:cubicBezTo>
                    <a:pt x="160" y="1694"/>
                    <a:pt x="161" y="1691"/>
                    <a:pt x="164" y="1690"/>
                  </a:cubicBezTo>
                  <a:lnTo>
                    <a:pt x="173" y="1686"/>
                  </a:lnTo>
                  <a:lnTo>
                    <a:pt x="169" y="1690"/>
                  </a:lnTo>
                  <a:lnTo>
                    <a:pt x="173" y="1683"/>
                  </a:lnTo>
                  <a:lnTo>
                    <a:pt x="172" y="1687"/>
                  </a:lnTo>
                  <a:lnTo>
                    <a:pt x="172" y="1677"/>
                  </a:lnTo>
                  <a:lnTo>
                    <a:pt x="172" y="1673"/>
                  </a:lnTo>
                  <a:lnTo>
                    <a:pt x="172" y="1670"/>
                  </a:lnTo>
                  <a:lnTo>
                    <a:pt x="185" y="1676"/>
                  </a:lnTo>
                  <a:lnTo>
                    <a:pt x="181" y="1680"/>
                  </a:lnTo>
                  <a:lnTo>
                    <a:pt x="177" y="1683"/>
                  </a:lnTo>
                  <a:close/>
                  <a:moveTo>
                    <a:pt x="139" y="1665"/>
                  </a:moveTo>
                  <a:cubicBezTo>
                    <a:pt x="143" y="1665"/>
                    <a:pt x="146" y="1668"/>
                    <a:pt x="147" y="1672"/>
                  </a:cubicBezTo>
                  <a:lnTo>
                    <a:pt x="151" y="1688"/>
                  </a:lnTo>
                  <a:cubicBezTo>
                    <a:pt x="152" y="1691"/>
                    <a:pt x="151" y="1694"/>
                    <a:pt x="149" y="1696"/>
                  </a:cubicBezTo>
                  <a:cubicBezTo>
                    <a:pt x="147" y="1698"/>
                    <a:pt x="144" y="1699"/>
                    <a:pt x="141" y="1698"/>
                  </a:cubicBezTo>
                  <a:lnTo>
                    <a:pt x="129" y="1695"/>
                  </a:lnTo>
                  <a:cubicBezTo>
                    <a:pt x="127" y="1694"/>
                    <a:pt x="125" y="1693"/>
                    <a:pt x="124" y="1691"/>
                  </a:cubicBezTo>
                  <a:lnTo>
                    <a:pt x="120" y="1684"/>
                  </a:lnTo>
                  <a:cubicBezTo>
                    <a:pt x="118" y="1682"/>
                    <a:pt x="118" y="1679"/>
                    <a:pt x="120" y="1676"/>
                  </a:cubicBezTo>
                  <a:lnTo>
                    <a:pt x="124" y="1669"/>
                  </a:lnTo>
                  <a:cubicBezTo>
                    <a:pt x="125" y="1667"/>
                    <a:pt x="128" y="1665"/>
                    <a:pt x="131" y="1665"/>
                  </a:cubicBezTo>
                  <a:lnTo>
                    <a:pt x="139" y="1665"/>
                  </a:lnTo>
                  <a:close/>
                  <a:moveTo>
                    <a:pt x="131" y="1681"/>
                  </a:moveTo>
                  <a:lnTo>
                    <a:pt x="138" y="1678"/>
                  </a:lnTo>
                  <a:lnTo>
                    <a:pt x="134" y="1684"/>
                  </a:lnTo>
                  <a:lnTo>
                    <a:pt x="134" y="1676"/>
                  </a:lnTo>
                  <a:lnTo>
                    <a:pt x="138" y="1683"/>
                  </a:lnTo>
                  <a:lnTo>
                    <a:pt x="133" y="1679"/>
                  </a:lnTo>
                  <a:lnTo>
                    <a:pt x="145" y="1683"/>
                  </a:lnTo>
                  <a:lnTo>
                    <a:pt x="135" y="1692"/>
                  </a:lnTo>
                  <a:lnTo>
                    <a:pt x="131" y="1675"/>
                  </a:lnTo>
                  <a:lnTo>
                    <a:pt x="139" y="1681"/>
                  </a:lnTo>
                  <a:lnTo>
                    <a:pt x="131" y="1681"/>
                  </a:lnTo>
                  <a:close/>
                  <a:moveTo>
                    <a:pt x="210" y="1656"/>
                  </a:moveTo>
                  <a:cubicBezTo>
                    <a:pt x="211" y="1655"/>
                    <a:pt x="212" y="1655"/>
                    <a:pt x="212" y="1655"/>
                  </a:cubicBezTo>
                  <a:lnTo>
                    <a:pt x="253" y="1655"/>
                  </a:lnTo>
                  <a:cubicBezTo>
                    <a:pt x="256" y="1655"/>
                    <a:pt x="259" y="1657"/>
                    <a:pt x="260" y="1660"/>
                  </a:cubicBezTo>
                  <a:cubicBezTo>
                    <a:pt x="262" y="1663"/>
                    <a:pt x="261" y="1666"/>
                    <a:pt x="259" y="1668"/>
                  </a:cubicBezTo>
                  <a:lnTo>
                    <a:pt x="251" y="1678"/>
                  </a:lnTo>
                  <a:cubicBezTo>
                    <a:pt x="250" y="1680"/>
                    <a:pt x="247" y="1681"/>
                    <a:pt x="245" y="1681"/>
                  </a:cubicBezTo>
                  <a:lnTo>
                    <a:pt x="237" y="1681"/>
                  </a:lnTo>
                  <a:cubicBezTo>
                    <a:pt x="235" y="1681"/>
                    <a:pt x="233" y="1681"/>
                    <a:pt x="232" y="1680"/>
                  </a:cubicBezTo>
                  <a:lnTo>
                    <a:pt x="228" y="1676"/>
                  </a:lnTo>
                  <a:lnTo>
                    <a:pt x="224" y="1673"/>
                  </a:lnTo>
                  <a:lnTo>
                    <a:pt x="234" y="1673"/>
                  </a:lnTo>
                  <a:lnTo>
                    <a:pt x="230" y="1676"/>
                  </a:lnTo>
                  <a:cubicBezTo>
                    <a:pt x="228" y="1677"/>
                    <a:pt x="226" y="1678"/>
                    <a:pt x="225" y="1678"/>
                  </a:cubicBezTo>
                  <a:lnTo>
                    <a:pt x="221" y="1678"/>
                  </a:lnTo>
                  <a:lnTo>
                    <a:pt x="222" y="1678"/>
                  </a:lnTo>
                  <a:lnTo>
                    <a:pt x="206" y="1681"/>
                  </a:lnTo>
                  <a:lnTo>
                    <a:pt x="212" y="1672"/>
                  </a:lnTo>
                  <a:lnTo>
                    <a:pt x="220" y="1705"/>
                  </a:lnTo>
                  <a:lnTo>
                    <a:pt x="211" y="1699"/>
                  </a:lnTo>
                  <a:lnTo>
                    <a:pt x="227" y="1696"/>
                  </a:lnTo>
                  <a:cubicBezTo>
                    <a:pt x="228" y="1696"/>
                    <a:pt x="228" y="1696"/>
                    <a:pt x="229" y="1696"/>
                  </a:cubicBezTo>
                  <a:lnTo>
                    <a:pt x="237" y="1696"/>
                  </a:lnTo>
                  <a:cubicBezTo>
                    <a:pt x="241" y="1696"/>
                    <a:pt x="245" y="1699"/>
                    <a:pt x="245" y="1704"/>
                  </a:cubicBezTo>
                  <a:lnTo>
                    <a:pt x="245" y="1717"/>
                  </a:lnTo>
                  <a:cubicBezTo>
                    <a:pt x="245" y="1721"/>
                    <a:pt x="242" y="1725"/>
                    <a:pt x="238" y="1725"/>
                  </a:cubicBezTo>
                  <a:lnTo>
                    <a:pt x="213" y="1729"/>
                  </a:lnTo>
                  <a:lnTo>
                    <a:pt x="219" y="1716"/>
                  </a:lnTo>
                  <a:lnTo>
                    <a:pt x="227" y="1726"/>
                  </a:lnTo>
                  <a:cubicBezTo>
                    <a:pt x="228" y="1727"/>
                    <a:pt x="229" y="1729"/>
                    <a:pt x="229" y="1731"/>
                  </a:cubicBezTo>
                  <a:lnTo>
                    <a:pt x="229" y="1734"/>
                  </a:lnTo>
                  <a:lnTo>
                    <a:pt x="229" y="1738"/>
                  </a:lnTo>
                  <a:lnTo>
                    <a:pt x="221" y="1730"/>
                  </a:lnTo>
                  <a:lnTo>
                    <a:pt x="229" y="1730"/>
                  </a:lnTo>
                  <a:lnTo>
                    <a:pt x="237" y="1730"/>
                  </a:lnTo>
                  <a:cubicBezTo>
                    <a:pt x="240" y="1730"/>
                    <a:pt x="243" y="1732"/>
                    <a:pt x="244" y="1734"/>
                  </a:cubicBezTo>
                  <a:cubicBezTo>
                    <a:pt x="245" y="1737"/>
                    <a:pt x="245" y="1741"/>
                    <a:pt x="243" y="1743"/>
                  </a:cubicBezTo>
                  <a:lnTo>
                    <a:pt x="231" y="1757"/>
                  </a:lnTo>
                  <a:cubicBezTo>
                    <a:pt x="230" y="1757"/>
                    <a:pt x="230" y="1757"/>
                    <a:pt x="230" y="1757"/>
                  </a:cubicBezTo>
                  <a:lnTo>
                    <a:pt x="226" y="1761"/>
                  </a:lnTo>
                  <a:lnTo>
                    <a:pt x="218" y="1747"/>
                  </a:lnTo>
                  <a:lnTo>
                    <a:pt x="231" y="1744"/>
                  </a:lnTo>
                  <a:cubicBezTo>
                    <a:pt x="231" y="1743"/>
                    <a:pt x="232" y="1743"/>
                    <a:pt x="233" y="1743"/>
                  </a:cubicBezTo>
                  <a:lnTo>
                    <a:pt x="241" y="1743"/>
                  </a:lnTo>
                  <a:cubicBezTo>
                    <a:pt x="245" y="1743"/>
                    <a:pt x="248" y="1746"/>
                    <a:pt x="249" y="1749"/>
                  </a:cubicBezTo>
                  <a:cubicBezTo>
                    <a:pt x="250" y="1753"/>
                    <a:pt x="248" y="1757"/>
                    <a:pt x="245" y="1758"/>
                  </a:cubicBezTo>
                  <a:lnTo>
                    <a:pt x="224" y="1769"/>
                  </a:lnTo>
                  <a:cubicBezTo>
                    <a:pt x="223" y="1769"/>
                    <a:pt x="222" y="1769"/>
                    <a:pt x="221" y="1769"/>
                  </a:cubicBezTo>
                  <a:lnTo>
                    <a:pt x="208" y="1769"/>
                  </a:lnTo>
                  <a:cubicBezTo>
                    <a:pt x="206" y="1769"/>
                    <a:pt x="205" y="1769"/>
                    <a:pt x="203" y="1768"/>
                  </a:cubicBezTo>
                  <a:lnTo>
                    <a:pt x="199" y="1764"/>
                  </a:lnTo>
                  <a:cubicBezTo>
                    <a:pt x="197" y="1763"/>
                    <a:pt x="196" y="1760"/>
                    <a:pt x="196" y="1758"/>
                  </a:cubicBezTo>
                  <a:lnTo>
                    <a:pt x="196" y="1755"/>
                  </a:lnTo>
                  <a:lnTo>
                    <a:pt x="196" y="1724"/>
                  </a:lnTo>
                  <a:lnTo>
                    <a:pt x="204" y="1732"/>
                  </a:lnTo>
                  <a:lnTo>
                    <a:pt x="196" y="1732"/>
                  </a:lnTo>
                  <a:lnTo>
                    <a:pt x="188" y="1732"/>
                  </a:lnTo>
                  <a:cubicBezTo>
                    <a:pt x="186" y="1732"/>
                    <a:pt x="183" y="1731"/>
                    <a:pt x="182" y="1729"/>
                  </a:cubicBezTo>
                  <a:cubicBezTo>
                    <a:pt x="180" y="1728"/>
                    <a:pt x="180" y="1725"/>
                    <a:pt x="180" y="1723"/>
                  </a:cubicBezTo>
                  <a:lnTo>
                    <a:pt x="184" y="1696"/>
                  </a:lnTo>
                  <a:lnTo>
                    <a:pt x="192" y="1665"/>
                  </a:lnTo>
                  <a:cubicBezTo>
                    <a:pt x="193" y="1662"/>
                    <a:pt x="195" y="1660"/>
                    <a:pt x="198" y="1659"/>
                  </a:cubicBezTo>
                  <a:lnTo>
                    <a:pt x="210" y="1656"/>
                  </a:lnTo>
                  <a:close/>
                  <a:moveTo>
                    <a:pt x="202" y="1674"/>
                  </a:moveTo>
                  <a:lnTo>
                    <a:pt x="208" y="1669"/>
                  </a:lnTo>
                  <a:lnTo>
                    <a:pt x="200" y="1698"/>
                  </a:lnTo>
                  <a:lnTo>
                    <a:pt x="196" y="1725"/>
                  </a:lnTo>
                  <a:lnTo>
                    <a:pt x="188" y="1716"/>
                  </a:lnTo>
                  <a:lnTo>
                    <a:pt x="196" y="1716"/>
                  </a:lnTo>
                  <a:lnTo>
                    <a:pt x="204" y="1716"/>
                  </a:lnTo>
                  <a:cubicBezTo>
                    <a:pt x="209" y="1716"/>
                    <a:pt x="212" y="1720"/>
                    <a:pt x="212" y="1724"/>
                  </a:cubicBezTo>
                  <a:lnTo>
                    <a:pt x="212" y="1755"/>
                  </a:lnTo>
                  <a:lnTo>
                    <a:pt x="212" y="1758"/>
                  </a:lnTo>
                  <a:lnTo>
                    <a:pt x="209" y="1752"/>
                  </a:lnTo>
                  <a:lnTo>
                    <a:pt x="213" y="1755"/>
                  </a:lnTo>
                  <a:lnTo>
                    <a:pt x="208" y="1753"/>
                  </a:lnTo>
                  <a:lnTo>
                    <a:pt x="221" y="1753"/>
                  </a:lnTo>
                  <a:lnTo>
                    <a:pt x="217" y="1754"/>
                  </a:lnTo>
                  <a:lnTo>
                    <a:pt x="237" y="1744"/>
                  </a:lnTo>
                  <a:lnTo>
                    <a:pt x="241" y="1759"/>
                  </a:lnTo>
                  <a:lnTo>
                    <a:pt x="233" y="1759"/>
                  </a:lnTo>
                  <a:lnTo>
                    <a:pt x="235" y="1759"/>
                  </a:lnTo>
                  <a:lnTo>
                    <a:pt x="223" y="1762"/>
                  </a:lnTo>
                  <a:cubicBezTo>
                    <a:pt x="219" y="1763"/>
                    <a:pt x="215" y="1762"/>
                    <a:pt x="213" y="1758"/>
                  </a:cubicBezTo>
                  <a:cubicBezTo>
                    <a:pt x="212" y="1755"/>
                    <a:pt x="213" y="1751"/>
                    <a:pt x="215" y="1748"/>
                  </a:cubicBezTo>
                  <a:lnTo>
                    <a:pt x="220" y="1745"/>
                  </a:lnTo>
                  <a:lnTo>
                    <a:pt x="219" y="1746"/>
                  </a:lnTo>
                  <a:lnTo>
                    <a:pt x="231" y="1732"/>
                  </a:lnTo>
                  <a:lnTo>
                    <a:pt x="237" y="1746"/>
                  </a:lnTo>
                  <a:lnTo>
                    <a:pt x="229" y="1746"/>
                  </a:lnTo>
                  <a:lnTo>
                    <a:pt x="221" y="1746"/>
                  </a:lnTo>
                  <a:cubicBezTo>
                    <a:pt x="216" y="1746"/>
                    <a:pt x="213" y="1742"/>
                    <a:pt x="213" y="1738"/>
                  </a:cubicBezTo>
                  <a:lnTo>
                    <a:pt x="213" y="1734"/>
                  </a:lnTo>
                  <a:lnTo>
                    <a:pt x="213" y="1731"/>
                  </a:lnTo>
                  <a:lnTo>
                    <a:pt x="214" y="1736"/>
                  </a:lnTo>
                  <a:lnTo>
                    <a:pt x="206" y="1726"/>
                  </a:lnTo>
                  <a:cubicBezTo>
                    <a:pt x="204" y="1724"/>
                    <a:pt x="204" y="1721"/>
                    <a:pt x="205" y="1718"/>
                  </a:cubicBezTo>
                  <a:cubicBezTo>
                    <a:pt x="206" y="1715"/>
                    <a:pt x="208" y="1713"/>
                    <a:pt x="211" y="1713"/>
                  </a:cubicBezTo>
                  <a:lnTo>
                    <a:pt x="236" y="1709"/>
                  </a:lnTo>
                  <a:lnTo>
                    <a:pt x="229" y="1717"/>
                  </a:lnTo>
                  <a:lnTo>
                    <a:pt x="229" y="1704"/>
                  </a:lnTo>
                  <a:lnTo>
                    <a:pt x="237" y="1712"/>
                  </a:lnTo>
                  <a:lnTo>
                    <a:pt x="229" y="1712"/>
                  </a:lnTo>
                  <a:lnTo>
                    <a:pt x="230" y="1712"/>
                  </a:lnTo>
                  <a:lnTo>
                    <a:pt x="214" y="1715"/>
                  </a:lnTo>
                  <a:cubicBezTo>
                    <a:pt x="210" y="1716"/>
                    <a:pt x="206" y="1713"/>
                    <a:pt x="205" y="1709"/>
                  </a:cubicBezTo>
                  <a:lnTo>
                    <a:pt x="196" y="1675"/>
                  </a:lnTo>
                  <a:cubicBezTo>
                    <a:pt x="196" y="1673"/>
                    <a:pt x="196" y="1671"/>
                    <a:pt x="197" y="1669"/>
                  </a:cubicBezTo>
                  <a:cubicBezTo>
                    <a:pt x="199" y="1667"/>
                    <a:pt x="200" y="1666"/>
                    <a:pt x="203" y="1666"/>
                  </a:cubicBezTo>
                  <a:lnTo>
                    <a:pt x="219" y="1662"/>
                  </a:lnTo>
                  <a:cubicBezTo>
                    <a:pt x="219" y="1662"/>
                    <a:pt x="220" y="1662"/>
                    <a:pt x="221" y="1662"/>
                  </a:cubicBezTo>
                  <a:lnTo>
                    <a:pt x="225" y="1662"/>
                  </a:lnTo>
                  <a:lnTo>
                    <a:pt x="220" y="1664"/>
                  </a:lnTo>
                  <a:lnTo>
                    <a:pt x="224" y="1660"/>
                  </a:lnTo>
                  <a:cubicBezTo>
                    <a:pt x="227" y="1658"/>
                    <a:pt x="231" y="1658"/>
                    <a:pt x="234" y="1660"/>
                  </a:cubicBezTo>
                  <a:lnTo>
                    <a:pt x="238" y="1664"/>
                  </a:lnTo>
                  <a:lnTo>
                    <a:pt x="242" y="1667"/>
                  </a:lnTo>
                  <a:lnTo>
                    <a:pt x="237" y="1665"/>
                  </a:lnTo>
                  <a:lnTo>
                    <a:pt x="245" y="1665"/>
                  </a:lnTo>
                  <a:lnTo>
                    <a:pt x="239" y="1668"/>
                  </a:lnTo>
                  <a:lnTo>
                    <a:pt x="247" y="1658"/>
                  </a:lnTo>
                  <a:lnTo>
                    <a:pt x="253" y="1671"/>
                  </a:lnTo>
                  <a:lnTo>
                    <a:pt x="212" y="1671"/>
                  </a:lnTo>
                  <a:lnTo>
                    <a:pt x="215" y="1671"/>
                  </a:lnTo>
                  <a:lnTo>
                    <a:pt x="202" y="1674"/>
                  </a:lnTo>
                  <a:close/>
                  <a:moveTo>
                    <a:pt x="76" y="1289"/>
                  </a:moveTo>
                  <a:lnTo>
                    <a:pt x="83" y="1287"/>
                  </a:lnTo>
                  <a:lnTo>
                    <a:pt x="75" y="1294"/>
                  </a:lnTo>
                  <a:lnTo>
                    <a:pt x="67" y="1301"/>
                  </a:lnTo>
                  <a:lnTo>
                    <a:pt x="69" y="1294"/>
                  </a:lnTo>
                  <a:lnTo>
                    <a:pt x="69" y="1301"/>
                  </a:lnTo>
                  <a:lnTo>
                    <a:pt x="69" y="1308"/>
                  </a:lnTo>
                  <a:lnTo>
                    <a:pt x="67" y="1302"/>
                  </a:lnTo>
                  <a:lnTo>
                    <a:pt x="71" y="1305"/>
                  </a:lnTo>
                  <a:lnTo>
                    <a:pt x="66" y="1303"/>
                  </a:lnTo>
                  <a:lnTo>
                    <a:pt x="74" y="1303"/>
                  </a:lnTo>
                  <a:cubicBezTo>
                    <a:pt x="77" y="1303"/>
                    <a:pt x="79" y="1305"/>
                    <a:pt x="81" y="1308"/>
                  </a:cubicBezTo>
                  <a:cubicBezTo>
                    <a:pt x="82" y="1310"/>
                    <a:pt x="82" y="1314"/>
                    <a:pt x="80" y="1316"/>
                  </a:cubicBezTo>
                  <a:lnTo>
                    <a:pt x="68" y="1333"/>
                  </a:lnTo>
                  <a:cubicBezTo>
                    <a:pt x="68" y="1333"/>
                    <a:pt x="67" y="1334"/>
                    <a:pt x="67" y="1334"/>
                  </a:cubicBezTo>
                  <a:lnTo>
                    <a:pt x="63" y="1338"/>
                  </a:lnTo>
                  <a:lnTo>
                    <a:pt x="65" y="1332"/>
                  </a:lnTo>
                  <a:lnTo>
                    <a:pt x="65" y="1335"/>
                  </a:lnTo>
                  <a:lnTo>
                    <a:pt x="57" y="1327"/>
                  </a:lnTo>
                  <a:lnTo>
                    <a:pt x="61" y="1327"/>
                  </a:lnTo>
                  <a:lnTo>
                    <a:pt x="56" y="1329"/>
                  </a:lnTo>
                  <a:lnTo>
                    <a:pt x="81" y="1309"/>
                  </a:lnTo>
                  <a:lnTo>
                    <a:pt x="89" y="1302"/>
                  </a:lnTo>
                  <a:lnTo>
                    <a:pt x="94" y="1316"/>
                  </a:lnTo>
                  <a:lnTo>
                    <a:pt x="90" y="1316"/>
                  </a:lnTo>
                  <a:lnTo>
                    <a:pt x="92" y="1316"/>
                  </a:lnTo>
                  <a:lnTo>
                    <a:pt x="75" y="1319"/>
                  </a:lnTo>
                  <a:cubicBezTo>
                    <a:pt x="73" y="1320"/>
                    <a:pt x="71" y="1319"/>
                    <a:pt x="69" y="1318"/>
                  </a:cubicBezTo>
                  <a:cubicBezTo>
                    <a:pt x="67" y="1316"/>
                    <a:pt x="66" y="1314"/>
                    <a:pt x="66" y="1311"/>
                  </a:cubicBezTo>
                  <a:lnTo>
                    <a:pt x="66" y="1308"/>
                  </a:lnTo>
                  <a:lnTo>
                    <a:pt x="66" y="1305"/>
                  </a:lnTo>
                  <a:cubicBezTo>
                    <a:pt x="66" y="1302"/>
                    <a:pt x="67" y="1300"/>
                    <a:pt x="69" y="1298"/>
                  </a:cubicBezTo>
                  <a:lnTo>
                    <a:pt x="73" y="1295"/>
                  </a:lnTo>
                  <a:cubicBezTo>
                    <a:pt x="75" y="1293"/>
                    <a:pt x="77" y="1293"/>
                    <a:pt x="80" y="1293"/>
                  </a:cubicBezTo>
                  <a:lnTo>
                    <a:pt x="92" y="1297"/>
                  </a:lnTo>
                  <a:lnTo>
                    <a:pt x="82" y="1305"/>
                  </a:lnTo>
                  <a:lnTo>
                    <a:pt x="82" y="1294"/>
                  </a:lnTo>
                  <a:cubicBezTo>
                    <a:pt x="82" y="1292"/>
                    <a:pt x="83" y="1290"/>
                    <a:pt x="85" y="1288"/>
                  </a:cubicBezTo>
                  <a:lnTo>
                    <a:pt x="89" y="1285"/>
                  </a:lnTo>
                  <a:lnTo>
                    <a:pt x="87" y="1295"/>
                  </a:lnTo>
                  <a:lnTo>
                    <a:pt x="83" y="1288"/>
                  </a:lnTo>
                  <a:lnTo>
                    <a:pt x="88" y="1292"/>
                  </a:lnTo>
                  <a:lnTo>
                    <a:pt x="76" y="1289"/>
                  </a:lnTo>
                  <a:close/>
                  <a:moveTo>
                    <a:pt x="92" y="1277"/>
                  </a:moveTo>
                  <a:cubicBezTo>
                    <a:pt x="94" y="1277"/>
                    <a:pt x="96" y="1278"/>
                    <a:pt x="97" y="1280"/>
                  </a:cubicBezTo>
                  <a:lnTo>
                    <a:pt x="101" y="1287"/>
                  </a:lnTo>
                  <a:cubicBezTo>
                    <a:pt x="103" y="1290"/>
                    <a:pt x="102" y="1295"/>
                    <a:pt x="99" y="1297"/>
                  </a:cubicBezTo>
                  <a:lnTo>
                    <a:pt x="95" y="1301"/>
                  </a:lnTo>
                  <a:lnTo>
                    <a:pt x="98" y="1294"/>
                  </a:lnTo>
                  <a:lnTo>
                    <a:pt x="98" y="1305"/>
                  </a:lnTo>
                  <a:cubicBezTo>
                    <a:pt x="98" y="1307"/>
                    <a:pt x="97" y="1309"/>
                    <a:pt x="95" y="1311"/>
                  </a:cubicBezTo>
                  <a:cubicBezTo>
                    <a:pt x="93" y="1312"/>
                    <a:pt x="90" y="1313"/>
                    <a:pt x="88" y="1312"/>
                  </a:cubicBezTo>
                  <a:lnTo>
                    <a:pt x="76" y="1309"/>
                  </a:lnTo>
                  <a:lnTo>
                    <a:pt x="83" y="1307"/>
                  </a:lnTo>
                  <a:lnTo>
                    <a:pt x="79" y="1311"/>
                  </a:lnTo>
                  <a:lnTo>
                    <a:pt x="82" y="1305"/>
                  </a:lnTo>
                  <a:lnTo>
                    <a:pt x="82" y="1308"/>
                  </a:lnTo>
                  <a:lnTo>
                    <a:pt x="82" y="1311"/>
                  </a:lnTo>
                  <a:lnTo>
                    <a:pt x="72" y="1303"/>
                  </a:lnTo>
                  <a:lnTo>
                    <a:pt x="88" y="1300"/>
                  </a:lnTo>
                  <a:cubicBezTo>
                    <a:pt x="89" y="1300"/>
                    <a:pt x="89" y="1300"/>
                    <a:pt x="90" y="1300"/>
                  </a:cubicBezTo>
                  <a:lnTo>
                    <a:pt x="94" y="1300"/>
                  </a:lnTo>
                  <a:cubicBezTo>
                    <a:pt x="97" y="1300"/>
                    <a:pt x="101" y="1302"/>
                    <a:pt x="102" y="1305"/>
                  </a:cubicBezTo>
                  <a:cubicBezTo>
                    <a:pt x="103" y="1308"/>
                    <a:pt x="102" y="1312"/>
                    <a:pt x="99" y="1314"/>
                  </a:cubicBezTo>
                  <a:lnTo>
                    <a:pt x="91" y="1321"/>
                  </a:lnTo>
                  <a:lnTo>
                    <a:pt x="67" y="1341"/>
                  </a:lnTo>
                  <a:cubicBezTo>
                    <a:pt x="65" y="1342"/>
                    <a:pt x="63" y="1343"/>
                    <a:pt x="61" y="1343"/>
                  </a:cubicBezTo>
                  <a:lnTo>
                    <a:pt x="57" y="1343"/>
                  </a:lnTo>
                  <a:cubicBezTo>
                    <a:pt x="53" y="1343"/>
                    <a:pt x="49" y="1339"/>
                    <a:pt x="49" y="1335"/>
                  </a:cubicBezTo>
                  <a:lnTo>
                    <a:pt x="49" y="1332"/>
                  </a:lnTo>
                  <a:cubicBezTo>
                    <a:pt x="49" y="1329"/>
                    <a:pt x="50" y="1327"/>
                    <a:pt x="52" y="1325"/>
                  </a:cubicBezTo>
                  <a:lnTo>
                    <a:pt x="56" y="1322"/>
                  </a:lnTo>
                  <a:lnTo>
                    <a:pt x="55" y="1324"/>
                  </a:lnTo>
                  <a:lnTo>
                    <a:pt x="67" y="1307"/>
                  </a:lnTo>
                  <a:lnTo>
                    <a:pt x="74" y="1319"/>
                  </a:lnTo>
                  <a:lnTo>
                    <a:pt x="66" y="1319"/>
                  </a:lnTo>
                  <a:cubicBezTo>
                    <a:pt x="64" y="1319"/>
                    <a:pt x="62" y="1319"/>
                    <a:pt x="60" y="1317"/>
                  </a:cubicBezTo>
                  <a:lnTo>
                    <a:pt x="56" y="1314"/>
                  </a:lnTo>
                  <a:cubicBezTo>
                    <a:pt x="55" y="1313"/>
                    <a:pt x="53" y="1310"/>
                    <a:pt x="53" y="1308"/>
                  </a:cubicBezTo>
                  <a:lnTo>
                    <a:pt x="53" y="1301"/>
                  </a:lnTo>
                  <a:lnTo>
                    <a:pt x="53" y="1294"/>
                  </a:lnTo>
                  <a:cubicBezTo>
                    <a:pt x="53" y="1292"/>
                    <a:pt x="55" y="1290"/>
                    <a:pt x="56" y="1288"/>
                  </a:cubicBezTo>
                  <a:lnTo>
                    <a:pt x="65" y="1281"/>
                  </a:lnTo>
                  <a:lnTo>
                    <a:pt x="73" y="1275"/>
                  </a:lnTo>
                  <a:cubicBezTo>
                    <a:pt x="75" y="1273"/>
                    <a:pt x="77" y="1272"/>
                    <a:pt x="80" y="1273"/>
                  </a:cubicBezTo>
                  <a:lnTo>
                    <a:pt x="92" y="1277"/>
                  </a:lnTo>
                  <a:close/>
                  <a:moveTo>
                    <a:pt x="70" y="1255"/>
                  </a:moveTo>
                  <a:lnTo>
                    <a:pt x="77" y="1243"/>
                  </a:lnTo>
                  <a:lnTo>
                    <a:pt x="81" y="1250"/>
                  </a:lnTo>
                  <a:lnTo>
                    <a:pt x="66" y="1254"/>
                  </a:lnTo>
                  <a:lnTo>
                    <a:pt x="66" y="1247"/>
                  </a:lnTo>
                  <a:lnTo>
                    <a:pt x="74" y="1255"/>
                  </a:lnTo>
                  <a:lnTo>
                    <a:pt x="70" y="1255"/>
                  </a:lnTo>
                  <a:close/>
                  <a:moveTo>
                    <a:pt x="74" y="1239"/>
                  </a:moveTo>
                  <a:cubicBezTo>
                    <a:pt x="78" y="1239"/>
                    <a:pt x="82" y="1243"/>
                    <a:pt x="82" y="1247"/>
                  </a:cubicBezTo>
                  <a:lnTo>
                    <a:pt x="82" y="1254"/>
                  </a:lnTo>
                  <a:cubicBezTo>
                    <a:pt x="82" y="1257"/>
                    <a:pt x="79" y="1261"/>
                    <a:pt x="76" y="1262"/>
                  </a:cubicBezTo>
                  <a:cubicBezTo>
                    <a:pt x="72" y="1262"/>
                    <a:pt x="69" y="1261"/>
                    <a:pt x="67" y="1258"/>
                  </a:cubicBezTo>
                  <a:lnTo>
                    <a:pt x="63" y="1251"/>
                  </a:lnTo>
                  <a:cubicBezTo>
                    <a:pt x="61" y="1249"/>
                    <a:pt x="61" y="1246"/>
                    <a:pt x="63" y="1243"/>
                  </a:cubicBezTo>
                  <a:cubicBezTo>
                    <a:pt x="64" y="1241"/>
                    <a:pt x="67" y="1239"/>
                    <a:pt x="70" y="1239"/>
                  </a:cubicBezTo>
                  <a:lnTo>
                    <a:pt x="74" y="1239"/>
                  </a:lnTo>
                  <a:close/>
                  <a:moveTo>
                    <a:pt x="78" y="1137"/>
                  </a:moveTo>
                  <a:lnTo>
                    <a:pt x="86" y="1129"/>
                  </a:lnTo>
                  <a:lnTo>
                    <a:pt x="86" y="1169"/>
                  </a:lnTo>
                  <a:lnTo>
                    <a:pt x="82" y="1204"/>
                  </a:lnTo>
                  <a:lnTo>
                    <a:pt x="75" y="1195"/>
                  </a:lnTo>
                  <a:lnTo>
                    <a:pt x="95" y="1199"/>
                  </a:lnTo>
                  <a:lnTo>
                    <a:pt x="88" y="1201"/>
                  </a:lnTo>
                  <a:lnTo>
                    <a:pt x="96" y="1191"/>
                  </a:lnTo>
                  <a:lnTo>
                    <a:pt x="104" y="1181"/>
                  </a:lnTo>
                  <a:lnTo>
                    <a:pt x="102" y="1186"/>
                  </a:lnTo>
                  <a:lnTo>
                    <a:pt x="102" y="1179"/>
                  </a:lnTo>
                  <a:lnTo>
                    <a:pt x="102" y="1173"/>
                  </a:lnTo>
                  <a:lnTo>
                    <a:pt x="107" y="1180"/>
                  </a:lnTo>
                  <a:lnTo>
                    <a:pt x="94" y="1173"/>
                  </a:lnTo>
                  <a:cubicBezTo>
                    <a:pt x="91" y="1171"/>
                    <a:pt x="89" y="1167"/>
                    <a:pt x="91" y="1163"/>
                  </a:cubicBezTo>
                  <a:lnTo>
                    <a:pt x="103" y="1126"/>
                  </a:lnTo>
                  <a:lnTo>
                    <a:pt x="110" y="1137"/>
                  </a:lnTo>
                  <a:lnTo>
                    <a:pt x="94" y="1137"/>
                  </a:lnTo>
                  <a:lnTo>
                    <a:pt x="78" y="1137"/>
                  </a:lnTo>
                  <a:close/>
                  <a:moveTo>
                    <a:pt x="94" y="1121"/>
                  </a:moveTo>
                  <a:lnTo>
                    <a:pt x="110" y="1121"/>
                  </a:lnTo>
                  <a:cubicBezTo>
                    <a:pt x="113" y="1121"/>
                    <a:pt x="115" y="1122"/>
                    <a:pt x="117" y="1124"/>
                  </a:cubicBezTo>
                  <a:cubicBezTo>
                    <a:pt x="118" y="1126"/>
                    <a:pt x="119" y="1129"/>
                    <a:pt x="118" y="1131"/>
                  </a:cubicBezTo>
                  <a:lnTo>
                    <a:pt x="106" y="1168"/>
                  </a:lnTo>
                  <a:lnTo>
                    <a:pt x="102" y="1159"/>
                  </a:lnTo>
                  <a:lnTo>
                    <a:pt x="114" y="1166"/>
                  </a:lnTo>
                  <a:cubicBezTo>
                    <a:pt x="117" y="1167"/>
                    <a:pt x="118" y="1170"/>
                    <a:pt x="118" y="1173"/>
                  </a:cubicBezTo>
                  <a:lnTo>
                    <a:pt x="118" y="1179"/>
                  </a:lnTo>
                  <a:lnTo>
                    <a:pt x="118" y="1186"/>
                  </a:lnTo>
                  <a:cubicBezTo>
                    <a:pt x="118" y="1188"/>
                    <a:pt x="118" y="1190"/>
                    <a:pt x="117" y="1191"/>
                  </a:cubicBezTo>
                  <a:lnTo>
                    <a:pt x="109" y="1201"/>
                  </a:lnTo>
                  <a:lnTo>
                    <a:pt x="100" y="1211"/>
                  </a:lnTo>
                  <a:cubicBezTo>
                    <a:pt x="99" y="1214"/>
                    <a:pt x="96" y="1215"/>
                    <a:pt x="93" y="1214"/>
                  </a:cubicBezTo>
                  <a:lnTo>
                    <a:pt x="72" y="1211"/>
                  </a:lnTo>
                  <a:cubicBezTo>
                    <a:pt x="68" y="1210"/>
                    <a:pt x="65" y="1206"/>
                    <a:pt x="66" y="1202"/>
                  </a:cubicBezTo>
                  <a:lnTo>
                    <a:pt x="70" y="1169"/>
                  </a:lnTo>
                  <a:lnTo>
                    <a:pt x="70" y="1129"/>
                  </a:lnTo>
                  <a:cubicBezTo>
                    <a:pt x="70" y="1124"/>
                    <a:pt x="73" y="1121"/>
                    <a:pt x="78" y="1121"/>
                  </a:cubicBezTo>
                  <a:lnTo>
                    <a:pt x="94" y="1121"/>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81" name="Freeform 57"/>
            <p:cNvSpPr>
              <a:spLocks noEditPoints="1"/>
            </p:cNvSpPr>
            <p:nvPr/>
          </p:nvSpPr>
          <p:spPr bwMode="auto">
            <a:xfrm>
              <a:off x="782" y="1101"/>
              <a:ext cx="1466" cy="730"/>
            </a:xfrm>
            <a:custGeom>
              <a:avLst/>
              <a:gdLst/>
              <a:ahLst/>
              <a:cxnLst>
                <a:cxn ang="0">
                  <a:pos x="1237" y="664"/>
                </a:cxn>
                <a:cxn ang="0">
                  <a:pos x="1318" y="665"/>
                </a:cxn>
                <a:cxn ang="0">
                  <a:pos x="1269" y="642"/>
                </a:cxn>
                <a:cxn ang="0">
                  <a:pos x="1258" y="574"/>
                </a:cxn>
                <a:cxn ang="0">
                  <a:pos x="236" y="563"/>
                </a:cxn>
                <a:cxn ang="0">
                  <a:pos x="1361" y="591"/>
                </a:cxn>
                <a:cxn ang="0">
                  <a:pos x="1423" y="631"/>
                </a:cxn>
                <a:cxn ang="0">
                  <a:pos x="1449" y="616"/>
                </a:cxn>
                <a:cxn ang="0">
                  <a:pos x="1385" y="579"/>
                </a:cxn>
                <a:cxn ang="0">
                  <a:pos x="1269" y="504"/>
                </a:cxn>
                <a:cxn ang="0">
                  <a:pos x="222" y="536"/>
                </a:cxn>
                <a:cxn ang="0">
                  <a:pos x="677" y="530"/>
                </a:cxn>
                <a:cxn ang="0">
                  <a:pos x="163" y="510"/>
                </a:cxn>
                <a:cxn ang="0">
                  <a:pos x="726" y="554"/>
                </a:cxn>
                <a:cxn ang="0">
                  <a:pos x="1115" y="443"/>
                </a:cxn>
                <a:cxn ang="0">
                  <a:pos x="1009" y="425"/>
                </a:cxn>
                <a:cxn ang="0">
                  <a:pos x="529" y="369"/>
                </a:cxn>
                <a:cxn ang="0">
                  <a:pos x="949" y="292"/>
                </a:cxn>
                <a:cxn ang="0">
                  <a:pos x="519" y="275"/>
                </a:cxn>
                <a:cxn ang="0">
                  <a:pos x="423" y="303"/>
                </a:cxn>
                <a:cxn ang="0">
                  <a:pos x="374" y="236"/>
                </a:cxn>
                <a:cxn ang="0">
                  <a:pos x="942" y="269"/>
                </a:cxn>
                <a:cxn ang="0">
                  <a:pos x="923" y="202"/>
                </a:cxn>
                <a:cxn ang="0">
                  <a:pos x="334" y="248"/>
                </a:cxn>
                <a:cxn ang="0">
                  <a:pos x="290" y="203"/>
                </a:cxn>
                <a:cxn ang="0">
                  <a:pos x="923" y="616"/>
                </a:cxn>
                <a:cxn ang="0">
                  <a:pos x="967" y="710"/>
                </a:cxn>
                <a:cxn ang="0">
                  <a:pos x="1066" y="688"/>
                </a:cxn>
                <a:cxn ang="0">
                  <a:pos x="1211" y="666"/>
                </a:cxn>
                <a:cxn ang="0">
                  <a:pos x="1229" y="694"/>
                </a:cxn>
                <a:cxn ang="0">
                  <a:pos x="1273" y="658"/>
                </a:cxn>
                <a:cxn ang="0">
                  <a:pos x="1261" y="604"/>
                </a:cxn>
                <a:cxn ang="0">
                  <a:pos x="1198" y="587"/>
                </a:cxn>
                <a:cxn ang="0">
                  <a:pos x="1354" y="549"/>
                </a:cxn>
                <a:cxn ang="0">
                  <a:pos x="1364" y="488"/>
                </a:cxn>
                <a:cxn ang="0">
                  <a:pos x="1304" y="414"/>
                </a:cxn>
                <a:cxn ang="0">
                  <a:pos x="1227" y="380"/>
                </a:cxn>
                <a:cxn ang="0">
                  <a:pos x="1110" y="292"/>
                </a:cxn>
                <a:cxn ang="0">
                  <a:pos x="1045" y="356"/>
                </a:cxn>
                <a:cxn ang="0">
                  <a:pos x="1017" y="538"/>
                </a:cxn>
                <a:cxn ang="0">
                  <a:pos x="910" y="452"/>
                </a:cxn>
                <a:cxn ang="0">
                  <a:pos x="772" y="326"/>
                </a:cxn>
                <a:cxn ang="0">
                  <a:pos x="848" y="256"/>
                </a:cxn>
                <a:cxn ang="0">
                  <a:pos x="916" y="211"/>
                </a:cxn>
                <a:cxn ang="0">
                  <a:pos x="982" y="149"/>
                </a:cxn>
                <a:cxn ang="0">
                  <a:pos x="876" y="177"/>
                </a:cxn>
                <a:cxn ang="0">
                  <a:pos x="817" y="105"/>
                </a:cxn>
                <a:cxn ang="0">
                  <a:pos x="776" y="40"/>
                </a:cxn>
                <a:cxn ang="0">
                  <a:pos x="754" y="78"/>
                </a:cxn>
                <a:cxn ang="0">
                  <a:pos x="768" y="149"/>
                </a:cxn>
                <a:cxn ang="0">
                  <a:pos x="664" y="169"/>
                </a:cxn>
                <a:cxn ang="0">
                  <a:pos x="545" y="158"/>
                </a:cxn>
                <a:cxn ang="0">
                  <a:pos x="488" y="171"/>
                </a:cxn>
                <a:cxn ang="0">
                  <a:pos x="368" y="137"/>
                </a:cxn>
                <a:cxn ang="0">
                  <a:pos x="181" y="133"/>
                </a:cxn>
                <a:cxn ang="0">
                  <a:pos x="130" y="127"/>
                </a:cxn>
                <a:cxn ang="0">
                  <a:pos x="37" y="115"/>
                </a:cxn>
                <a:cxn ang="0">
                  <a:pos x="101" y="350"/>
                </a:cxn>
                <a:cxn ang="0">
                  <a:pos x="208" y="456"/>
                </a:cxn>
                <a:cxn ang="0">
                  <a:pos x="215" y="523"/>
                </a:cxn>
                <a:cxn ang="0">
                  <a:pos x="274" y="566"/>
                </a:cxn>
                <a:cxn ang="0">
                  <a:pos x="801" y="600"/>
                </a:cxn>
              </a:cxnLst>
              <a:rect l="0" t="0" r="r" b="b"/>
              <a:pathLst>
                <a:path w="1466" h="730">
                  <a:moveTo>
                    <a:pt x="570" y="147"/>
                  </a:moveTo>
                  <a:lnTo>
                    <a:pt x="570" y="147"/>
                  </a:lnTo>
                  <a:lnTo>
                    <a:pt x="576" y="153"/>
                  </a:lnTo>
                  <a:lnTo>
                    <a:pt x="578" y="154"/>
                  </a:lnTo>
                  <a:lnTo>
                    <a:pt x="576" y="154"/>
                  </a:lnTo>
                  <a:lnTo>
                    <a:pt x="570" y="154"/>
                  </a:lnTo>
                  <a:lnTo>
                    <a:pt x="568" y="149"/>
                  </a:lnTo>
                  <a:lnTo>
                    <a:pt x="568" y="147"/>
                  </a:lnTo>
                  <a:lnTo>
                    <a:pt x="570" y="147"/>
                  </a:lnTo>
                  <a:close/>
                  <a:moveTo>
                    <a:pt x="765" y="40"/>
                  </a:moveTo>
                  <a:lnTo>
                    <a:pt x="765" y="40"/>
                  </a:lnTo>
                  <a:lnTo>
                    <a:pt x="768" y="40"/>
                  </a:lnTo>
                  <a:lnTo>
                    <a:pt x="768" y="43"/>
                  </a:lnTo>
                  <a:lnTo>
                    <a:pt x="767" y="44"/>
                  </a:lnTo>
                  <a:lnTo>
                    <a:pt x="762" y="43"/>
                  </a:lnTo>
                  <a:lnTo>
                    <a:pt x="762" y="40"/>
                  </a:lnTo>
                  <a:lnTo>
                    <a:pt x="765" y="40"/>
                  </a:lnTo>
                  <a:close/>
                  <a:moveTo>
                    <a:pt x="1431" y="614"/>
                  </a:moveTo>
                  <a:lnTo>
                    <a:pt x="1431" y="614"/>
                  </a:lnTo>
                  <a:lnTo>
                    <a:pt x="1429" y="618"/>
                  </a:lnTo>
                  <a:lnTo>
                    <a:pt x="1428" y="621"/>
                  </a:lnTo>
                  <a:lnTo>
                    <a:pt x="1426" y="621"/>
                  </a:lnTo>
                  <a:lnTo>
                    <a:pt x="1426" y="618"/>
                  </a:lnTo>
                  <a:lnTo>
                    <a:pt x="1431" y="614"/>
                  </a:lnTo>
                  <a:close/>
                  <a:moveTo>
                    <a:pt x="1017" y="681"/>
                  </a:moveTo>
                  <a:lnTo>
                    <a:pt x="1017" y="681"/>
                  </a:lnTo>
                  <a:lnTo>
                    <a:pt x="1017" y="688"/>
                  </a:lnTo>
                  <a:lnTo>
                    <a:pt x="1014" y="688"/>
                  </a:lnTo>
                  <a:lnTo>
                    <a:pt x="1014" y="687"/>
                  </a:lnTo>
                  <a:lnTo>
                    <a:pt x="1016" y="682"/>
                  </a:lnTo>
                  <a:lnTo>
                    <a:pt x="1017" y="681"/>
                  </a:lnTo>
                  <a:close/>
                  <a:moveTo>
                    <a:pt x="980" y="669"/>
                  </a:moveTo>
                  <a:lnTo>
                    <a:pt x="982" y="674"/>
                  </a:lnTo>
                  <a:lnTo>
                    <a:pt x="982" y="670"/>
                  </a:lnTo>
                  <a:lnTo>
                    <a:pt x="982" y="669"/>
                  </a:lnTo>
                  <a:lnTo>
                    <a:pt x="980" y="669"/>
                  </a:lnTo>
                  <a:close/>
                  <a:moveTo>
                    <a:pt x="1237" y="664"/>
                  </a:moveTo>
                  <a:lnTo>
                    <a:pt x="1237" y="664"/>
                  </a:lnTo>
                  <a:lnTo>
                    <a:pt x="1239" y="665"/>
                  </a:lnTo>
                  <a:lnTo>
                    <a:pt x="1237" y="665"/>
                  </a:lnTo>
                  <a:lnTo>
                    <a:pt x="1234" y="666"/>
                  </a:lnTo>
                  <a:lnTo>
                    <a:pt x="1234" y="664"/>
                  </a:lnTo>
                  <a:lnTo>
                    <a:pt x="1237" y="664"/>
                  </a:lnTo>
                  <a:close/>
                  <a:moveTo>
                    <a:pt x="1100" y="664"/>
                  </a:moveTo>
                  <a:lnTo>
                    <a:pt x="1100" y="664"/>
                  </a:lnTo>
                  <a:lnTo>
                    <a:pt x="1105" y="665"/>
                  </a:lnTo>
                  <a:lnTo>
                    <a:pt x="1107" y="666"/>
                  </a:lnTo>
                  <a:lnTo>
                    <a:pt x="1107" y="669"/>
                  </a:lnTo>
                  <a:lnTo>
                    <a:pt x="1100" y="669"/>
                  </a:lnTo>
                  <a:lnTo>
                    <a:pt x="1099" y="666"/>
                  </a:lnTo>
                  <a:lnTo>
                    <a:pt x="1099" y="664"/>
                  </a:lnTo>
                  <a:lnTo>
                    <a:pt x="1100" y="664"/>
                  </a:lnTo>
                  <a:close/>
                  <a:moveTo>
                    <a:pt x="954" y="657"/>
                  </a:moveTo>
                  <a:lnTo>
                    <a:pt x="954" y="657"/>
                  </a:lnTo>
                  <a:lnTo>
                    <a:pt x="962" y="660"/>
                  </a:lnTo>
                  <a:lnTo>
                    <a:pt x="967" y="664"/>
                  </a:lnTo>
                  <a:lnTo>
                    <a:pt x="975" y="664"/>
                  </a:lnTo>
                  <a:lnTo>
                    <a:pt x="976" y="662"/>
                  </a:lnTo>
                  <a:lnTo>
                    <a:pt x="973" y="658"/>
                  </a:lnTo>
                  <a:lnTo>
                    <a:pt x="967" y="657"/>
                  </a:lnTo>
                  <a:lnTo>
                    <a:pt x="962" y="657"/>
                  </a:lnTo>
                  <a:lnTo>
                    <a:pt x="954" y="657"/>
                  </a:lnTo>
                  <a:close/>
                  <a:moveTo>
                    <a:pt x="1336" y="647"/>
                  </a:moveTo>
                  <a:lnTo>
                    <a:pt x="1336" y="647"/>
                  </a:lnTo>
                  <a:lnTo>
                    <a:pt x="1339" y="648"/>
                  </a:lnTo>
                  <a:lnTo>
                    <a:pt x="1343" y="652"/>
                  </a:lnTo>
                  <a:lnTo>
                    <a:pt x="1339" y="654"/>
                  </a:lnTo>
                  <a:lnTo>
                    <a:pt x="1336" y="654"/>
                  </a:lnTo>
                  <a:lnTo>
                    <a:pt x="1339" y="654"/>
                  </a:lnTo>
                  <a:lnTo>
                    <a:pt x="1343" y="657"/>
                  </a:lnTo>
                  <a:lnTo>
                    <a:pt x="1336" y="657"/>
                  </a:lnTo>
                  <a:lnTo>
                    <a:pt x="1335" y="664"/>
                  </a:lnTo>
                  <a:lnTo>
                    <a:pt x="1322" y="665"/>
                  </a:lnTo>
                  <a:lnTo>
                    <a:pt x="1318" y="665"/>
                  </a:lnTo>
                  <a:lnTo>
                    <a:pt x="1325" y="660"/>
                  </a:lnTo>
                  <a:lnTo>
                    <a:pt x="1327" y="660"/>
                  </a:lnTo>
                  <a:lnTo>
                    <a:pt x="1327" y="657"/>
                  </a:lnTo>
                  <a:lnTo>
                    <a:pt x="1327" y="652"/>
                  </a:lnTo>
                  <a:lnTo>
                    <a:pt x="1333" y="651"/>
                  </a:lnTo>
                  <a:lnTo>
                    <a:pt x="1336" y="647"/>
                  </a:lnTo>
                  <a:close/>
                  <a:moveTo>
                    <a:pt x="1006" y="642"/>
                  </a:moveTo>
                  <a:lnTo>
                    <a:pt x="1006" y="642"/>
                  </a:lnTo>
                  <a:lnTo>
                    <a:pt x="1008" y="643"/>
                  </a:lnTo>
                  <a:lnTo>
                    <a:pt x="1009" y="644"/>
                  </a:lnTo>
                  <a:lnTo>
                    <a:pt x="1008" y="647"/>
                  </a:lnTo>
                  <a:lnTo>
                    <a:pt x="999" y="646"/>
                  </a:lnTo>
                  <a:lnTo>
                    <a:pt x="996" y="646"/>
                  </a:lnTo>
                  <a:lnTo>
                    <a:pt x="1001" y="644"/>
                  </a:lnTo>
                  <a:lnTo>
                    <a:pt x="1002" y="643"/>
                  </a:lnTo>
                  <a:lnTo>
                    <a:pt x="1006" y="642"/>
                  </a:lnTo>
                  <a:close/>
                  <a:moveTo>
                    <a:pt x="1266" y="634"/>
                  </a:moveTo>
                  <a:lnTo>
                    <a:pt x="1266" y="638"/>
                  </a:lnTo>
                  <a:lnTo>
                    <a:pt x="1265" y="636"/>
                  </a:lnTo>
                  <a:lnTo>
                    <a:pt x="1265" y="640"/>
                  </a:lnTo>
                  <a:lnTo>
                    <a:pt x="1261" y="638"/>
                  </a:lnTo>
                  <a:lnTo>
                    <a:pt x="1265" y="642"/>
                  </a:lnTo>
                  <a:lnTo>
                    <a:pt x="1266" y="646"/>
                  </a:lnTo>
                  <a:lnTo>
                    <a:pt x="1269" y="647"/>
                  </a:lnTo>
                  <a:lnTo>
                    <a:pt x="1275" y="648"/>
                  </a:lnTo>
                  <a:lnTo>
                    <a:pt x="1281" y="648"/>
                  </a:lnTo>
                  <a:lnTo>
                    <a:pt x="1284" y="647"/>
                  </a:lnTo>
                  <a:lnTo>
                    <a:pt x="1291" y="647"/>
                  </a:lnTo>
                  <a:lnTo>
                    <a:pt x="1291" y="654"/>
                  </a:lnTo>
                  <a:lnTo>
                    <a:pt x="1294" y="654"/>
                  </a:lnTo>
                  <a:lnTo>
                    <a:pt x="1297" y="654"/>
                  </a:lnTo>
                  <a:lnTo>
                    <a:pt x="1295" y="648"/>
                  </a:lnTo>
                  <a:lnTo>
                    <a:pt x="1294" y="646"/>
                  </a:lnTo>
                  <a:lnTo>
                    <a:pt x="1281" y="646"/>
                  </a:lnTo>
                  <a:lnTo>
                    <a:pt x="1273" y="644"/>
                  </a:lnTo>
                  <a:lnTo>
                    <a:pt x="1271" y="643"/>
                  </a:lnTo>
                  <a:lnTo>
                    <a:pt x="1269" y="642"/>
                  </a:lnTo>
                  <a:lnTo>
                    <a:pt x="1266" y="634"/>
                  </a:lnTo>
                  <a:close/>
                  <a:moveTo>
                    <a:pt x="1336" y="631"/>
                  </a:moveTo>
                  <a:lnTo>
                    <a:pt x="1333" y="635"/>
                  </a:lnTo>
                  <a:lnTo>
                    <a:pt x="1330" y="635"/>
                  </a:lnTo>
                  <a:lnTo>
                    <a:pt x="1325" y="635"/>
                  </a:lnTo>
                  <a:lnTo>
                    <a:pt x="1322" y="634"/>
                  </a:lnTo>
                  <a:lnTo>
                    <a:pt x="1313" y="646"/>
                  </a:lnTo>
                  <a:lnTo>
                    <a:pt x="1309" y="664"/>
                  </a:lnTo>
                  <a:lnTo>
                    <a:pt x="1320" y="665"/>
                  </a:lnTo>
                  <a:lnTo>
                    <a:pt x="1318" y="660"/>
                  </a:lnTo>
                  <a:lnTo>
                    <a:pt x="1317" y="658"/>
                  </a:lnTo>
                  <a:lnTo>
                    <a:pt x="1318" y="654"/>
                  </a:lnTo>
                  <a:lnTo>
                    <a:pt x="1320" y="652"/>
                  </a:lnTo>
                  <a:lnTo>
                    <a:pt x="1325" y="651"/>
                  </a:lnTo>
                  <a:lnTo>
                    <a:pt x="1323" y="646"/>
                  </a:lnTo>
                  <a:lnTo>
                    <a:pt x="1323" y="643"/>
                  </a:lnTo>
                  <a:lnTo>
                    <a:pt x="1325" y="640"/>
                  </a:lnTo>
                  <a:lnTo>
                    <a:pt x="1335" y="635"/>
                  </a:lnTo>
                  <a:lnTo>
                    <a:pt x="1338" y="632"/>
                  </a:lnTo>
                  <a:lnTo>
                    <a:pt x="1339" y="631"/>
                  </a:lnTo>
                  <a:lnTo>
                    <a:pt x="1336" y="631"/>
                  </a:lnTo>
                  <a:close/>
                  <a:moveTo>
                    <a:pt x="1405" y="630"/>
                  </a:moveTo>
                  <a:lnTo>
                    <a:pt x="1405" y="630"/>
                  </a:lnTo>
                  <a:lnTo>
                    <a:pt x="1406" y="638"/>
                  </a:lnTo>
                  <a:lnTo>
                    <a:pt x="1410" y="636"/>
                  </a:lnTo>
                  <a:lnTo>
                    <a:pt x="1411" y="635"/>
                  </a:lnTo>
                  <a:lnTo>
                    <a:pt x="1410" y="632"/>
                  </a:lnTo>
                  <a:lnTo>
                    <a:pt x="1405" y="630"/>
                  </a:lnTo>
                  <a:close/>
                  <a:moveTo>
                    <a:pt x="1307" y="616"/>
                  </a:moveTo>
                  <a:lnTo>
                    <a:pt x="1307" y="616"/>
                  </a:lnTo>
                  <a:lnTo>
                    <a:pt x="1304" y="621"/>
                  </a:lnTo>
                  <a:lnTo>
                    <a:pt x="1304" y="623"/>
                  </a:lnTo>
                  <a:lnTo>
                    <a:pt x="1305" y="623"/>
                  </a:lnTo>
                  <a:lnTo>
                    <a:pt x="1307" y="618"/>
                  </a:lnTo>
                  <a:lnTo>
                    <a:pt x="1309" y="616"/>
                  </a:lnTo>
                  <a:lnTo>
                    <a:pt x="1307" y="616"/>
                  </a:lnTo>
                  <a:close/>
                  <a:moveTo>
                    <a:pt x="1258" y="574"/>
                  </a:moveTo>
                  <a:lnTo>
                    <a:pt x="1258" y="576"/>
                  </a:lnTo>
                  <a:lnTo>
                    <a:pt x="1275" y="586"/>
                  </a:lnTo>
                  <a:lnTo>
                    <a:pt x="1284" y="589"/>
                  </a:lnTo>
                  <a:lnTo>
                    <a:pt x="1294" y="591"/>
                  </a:lnTo>
                  <a:lnTo>
                    <a:pt x="1301" y="591"/>
                  </a:lnTo>
                  <a:lnTo>
                    <a:pt x="1304" y="591"/>
                  </a:lnTo>
                  <a:lnTo>
                    <a:pt x="1299" y="589"/>
                  </a:lnTo>
                  <a:lnTo>
                    <a:pt x="1291" y="582"/>
                  </a:lnTo>
                  <a:lnTo>
                    <a:pt x="1283" y="579"/>
                  </a:lnTo>
                  <a:lnTo>
                    <a:pt x="1273" y="576"/>
                  </a:lnTo>
                  <a:lnTo>
                    <a:pt x="1258" y="574"/>
                  </a:lnTo>
                  <a:close/>
                  <a:moveTo>
                    <a:pt x="286" y="574"/>
                  </a:moveTo>
                  <a:lnTo>
                    <a:pt x="286" y="574"/>
                  </a:lnTo>
                  <a:lnTo>
                    <a:pt x="290" y="579"/>
                  </a:lnTo>
                  <a:lnTo>
                    <a:pt x="293" y="580"/>
                  </a:lnTo>
                  <a:lnTo>
                    <a:pt x="293" y="579"/>
                  </a:lnTo>
                  <a:lnTo>
                    <a:pt x="286" y="574"/>
                  </a:lnTo>
                  <a:close/>
                  <a:moveTo>
                    <a:pt x="868" y="563"/>
                  </a:moveTo>
                  <a:lnTo>
                    <a:pt x="868" y="563"/>
                  </a:lnTo>
                  <a:lnTo>
                    <a:pt x="877" y="571"/>
                  </a:lnTo>
                  <a:lnTo>
                    <a:pt x="880" y="575"/>
                  </a:lnTo>
                  <a:lnTo>
                    <a:pt x="882" y="576"/>
                  </a:lnTo>
                  <a:lnTo>
                    <a:pt x="880" y="578"/>
                  </a:lnTo>
                  <a:lnTo>
                    <a:pt x="874" y="579"/>
                  </a:lnTo>
                  <a:lnTo>
                    <a:pt x="869" y="578"/>
                  </a:lnTo>
                  <a:lnTo>
                    <a:pt x="868" y="576"/>
                  </a:lnTo>
                  <a:lnTo>
                    <a:pt x="868" y="575"/>
                  </a:lnTo>
                  <a:lnTo>
                    <a:pt x="864" y="575"/>
                  </a:lnTo>
                  <a:lnTo>
                    <a:pt x="863" y="575"/>
                  </a:lnTo>
                  <a:lnTo>
                    <a:pt x="860" y="575"/>
                  </a:lnTo>
                  <a:lnTo>
                    <a:pt x="861" y="570"/>
                  </a:lnTo>
                  <a:lnTo>
                    <a:pt x="861" y="564"/>
                  </a:lnTo>
                  <a:lnTo>
                    <a:pt x="868" y="563"/>
                  </a:lnTo>
                  <a:close/>
                  <a:moveTo>
                    <a:pt x="242" y="556"/>
                  </a:moveTo>
                  <a:lnTo>
                    <a:pt x="254" y="556"/>
                  </a:lnTo>
                  <a:lnTo>
                    <a:pt x="251" y="563"/>
                  </a:lnTo>
                  <a:lnTo>
                    <a:pt x="236" y="563"/>
                  </a:lnTo>
                  <a:lnTo>
                    <a:pt x="236" y="559"/>
                  </a:lnTo>
                  <a:lnTo>
                    <a:pt x="234" y="557"/>
                  </a:lnTo>
                  <a:lnTo>
                    <a:pt x="242" y="556"/>
                  </a:lnTo>
                  <a:close/>
                  <a:moveTo>
                    <a:pt x="1128" y="544"/>
                  </a:moveTo>
                  <a:lnTo>
                    <a:pt x="1128" y="544"/>
                  </a:lnTo>
                  <a:lnTo>
                    <a:pt x="1130" y="542"/>
                  </a:lnTo>
                  <a:lnTo>
                    <a:pt x="1130" y="544"/>
                  </a:lnTo>
                  <a:lnTo>
                    <a:pt x="1130" y="545"/>
                  </a:lnTo>
                  <a:lnTo>
                    <a:pt x="1125" y="553"/>
                  </a:lnTo>
                  <a:lnTo>
                    <a:pt x="1121" y="557"/>
                  </a:lnTo>
                  <a:lnTo>
                    <a:pt x="1115" y="559"/>
                  </a:lnTo>
                  <a:lnTo>
                    <a:pt x="1112" y="560"/>
                  </a:lnTo>
                  <a:lnTo>
                    <a:pt x="1110" y="559"/>
                  </a:lnTo>
                  <a:lnTo>
                    <a:pt x="1113" y="554"/>
                  </a:lnTo>
                  <a:lnTo>
                    <a:pt x="1123" y="546"/>
                  </a:lnTo>
                  <a:lnTo>
                    <a:pt x="1128" y="544"/>
                  </a:lnTo>
                  <a:close/>
                  <a:moveTo>
                    <a:pt x="1397" y="534"/>
                  </a:moveTo>
                  <a:lnTo>
                    <a:pt x="1397" y="534"/>
                  </a:lnTo>
                  <a:lnTo>
                    <a:pt x="1390" y="537"/>
                  </a:lnTo>
                  <a:lnTo>
                    <a:pt x="1387" y="542"/>
                  </a:lnTo>
                  <a:lnTo>
                    <a:pt x="1385" y="546"/>
                  </a:lnTo>
                  <a:lnTo>
                    <a:pt x="1377" y="546"/>
                  </a:lnTo>
                  <a:lnTo>
                    <a:pt x="1377" y="553"/>
                  </a:lnTo>
                  <a:lnTo>
                    <a:pt x="1377" y="557"/>
                  </a:lnTo>
                  <a:lnTo>
                    <a:pt x="1375" y="566"/>
                  </a:lnTo>
                  <a:lnTo>
                    <a:pt x="1372" y="574"/>
                  </a:lnTo>
                  <a:lnTo>
                    <a:pt x="1364" y="586"/>
                  </a:lnTo>
                  <a:lnTo>
                    <a:pt x="1372" y="586"/>
                  </a:lnTo>
                  <a:lnTo>
                    <a:pt x="1372" y="589"/>
                  </a:lnTo>
                  <a:lnTo>
                    <a:pt x="1372" y="590"/>
                  </a:lnTo>
                  <a:lnTo>
                    <a:pt x="1371" y="589"/>
                  </a:lnTo>
                  <a:lnTo>
                    <a:pt x="1371" y="593"/>
                  </a:lnTo>
                  <a:lnTo>
                    <a:pt x="1367" y="593"/>
                  </a:lnTo>
                  <a:lnTo>
                    <a:pt x="1365" y="590"/>
                  </a:lnTo>
                  <a:lnTo>
                    <a:pt x="1364" y="589"/>
                  </a:lnTo>
                  <a:lnTo>
                    <a:pt x="1361" y="589"/>
                  </a:lnTo>
                  <a:lnTo>
                    <a:pt x="1361" y="591"/>
                  </a:lnTo>
                  <a:lnTo>
                    <a:pt x="1359" y="597"/>
                  </a:lnTo>
                  <a:lnTo>
                    <a:pt x="1357" y="594"/>
                  </a:lnTo>
                  <a:lnTo>
                    <a:pt x="1354" y="594"/>
                  </a:lnTo>
                  <a:lnTo>
                    <a:pt x="1354" y="597"/>
                  </a:lnTo>
                  <a:lnTo>
                    <a:pt x="1354" y="598"/>
                  </a:lnTo>
                  <a:lnTo>
                    <a:pt x="1353" y="598"/>
                  </a:lnTo>
                  <a:lnTo>
                    <a:pt x="1357" y="601"/>
                  </a:lnTo>
                  <a:lnTo>
                    <a:pt x="1348" y="612"/>
                  </a:lnTo>
                  <a:lnTo>
                    <a:pt x="1346" y="614"/>
                  </a:lnTo>
                  <a:lnTo>
                    <a:pt x="1346" y="618"/>
                  </a:lnTo>
                  <a:lnTo>
                    <a:pt x="1346" y="620"/>
                  </a:lnTo>
                  <a:lnTo>
                    <a:pt x="1349" y="621"/>
                  </a:lnTo>
                  <a:lnTo>
                    <a:pt x="1353" y="618"/>
                  </a:lnTo>
                  <a:lnTo>
                    <a:pt x="1357" y="616"/>
                  </a:lnTo>
                  <a:lnTo>
                    <a:pt x="1364" y="616"/>
                  </a:lnTo>
                  <a:lnTo>
                    <a:pt x="1372" y="616"/>
                  </a:lnTo>
                  <a:lnTo>
                    <a:pt x="1385" y="618"/>
                  </a:lnTo>
                  <a:lnTo>
                    <a:pt x="1388" y="618"/>
                  </a:lnTo>
                  <a:lnTo>
                    <a:pt x="1390" y="616"/>
                  </a:lnTo>
                  <a:lnTo>
                    <a:pt x="1391" y="614"/>
                  </a:lnTo>
                  <a:lnTo>
                    <a:pt x="1397" y="614"/>
                  </a:lnTo>
                  <a:lnTo>
                    <a:pt x="1393" y="618"/>
                  </a:lnTo>
                  <a:lnTo>
                    <a:pt x="1397" y="618"/>
                  </a:lnTo>
                  <a:lnTo>
                    <a:pt x="1398" y="618"/>
                  </a:lnTo>
                  <a:lnTo>
                    <a:pt x="1413" y="614"/>
                  </a:lnTo>
                  <a:lnTo>
                    <a:pt x="1418" y="614"/>
                  </a:lnTo>
                  <a:lnTo>
                    <a:pt x="1418" y="616"/>
                  </a:lnTo>
                  <a:lnTo>
                    <a:pt x="1418" y="621"/>
                  </a:lnTo>
                  <a:lnTo>
                    <a:pt x="1423" y="623"/>
                  </a:lnTo>
                  <a:lnTo>
                    <a:pt x="1424" y="624"/>
                  </a:lnTo>
                  <a:lnTo>
                    <a:pt x="1420" y="627"/>
                  </a:lnTo>
                  <a:lnTo>
                    <a:pt x="1418" y="630"/>
                  </a:lnTo>
                  <a:lnTo>
                    <a:pt x="1414" y="630"/>
                  </a:lnTo>
                  <a:lnTo>
                    <a:pt x="1416" y="631"/>
                  </a:lnTo>
                  <a:lnTo>
                    <a:pt x="1418" y="632"/>
                  </a:lnTo>
                  <a:lnTo>
                    <a:pt x="1420" y="632"/>
                  </a:lnTo>
                  <a:lnTo>
                    <a:pt x="1423" y="631"/>
                  </a:lnTo>
                  <a:lnTo>
                    <a:pt x="1429" y="623"/>
                  </a:lnTo>
                  <a:lnTo>
                    <a:pt x="1439" y="614"/>
                  </a:lnTo>
                  <a:lnTo>
                    <a:pt x="1440" y="616"/>
                  </a:lnTo>
                  <a:lnTo>
                    <a:pt x="1446" y="618"/>
                  </a:lnTo>
                  <a:lnTo>
                    <a:pt x="1444" y="623"/>
                  </a:lnTo>
                  <a:lnTo>
                    <a:pt x="1444" y="625"/>
                  </a:lnTo>
                  <a:lnTo>
                    <a:pt x="1442" y="624"/>
                  </a:lnTo>
                  <a:lnTo>
                    <a:pt x="1442" y="625"/>
                  </a:lnTo>
                  <a:lnTo>
                    <a:pt x="1442" y="630"/>
                  </a:lnTo>
                  <a:lnTo>
                    <a:pt x="1446" y="634"/>
                  </a:lnTo>
                  <a:lnTo>
                    <a:pt x="1446" y="632"/>
                  </a:lnTo>
                  <a:lnTo>
                    <a:pt x="1449" y="631"/>
                  </a:lnTo>
                  <a:lnTo>
                    <a:pt x="1449" y="627"/>
                  </a:lnTo>
                  <a:lnTo>
                    <a:pt x="1454" y="627"/>
                  </a:lnTo>
                  <a:lnTo>
                    <a:pt x="1454" y="634"/>
                  </a:lnTo>
                  <a:lnTo>
                    <a:pt x="1460" y="635"/>
                  </a:lnTo>
                  <a:lnTo>
                    <a:pt x="1463" y="627"/>
                  </a:lnTo>
                  <a:lnTo>
                    <a:pt x="1465" y="620"/>
                  </a:lnTo>
                  <a:lnTo>
                    <a:pt x="1466" y="616"/>
                  </a:lnTo>
                  <a:lnTo>
                    <a:pt x="1465" y="616"/>
                  </a:lnTo>
                  <a:lnTo>
                    <a:pt x="1463" y="618"/>
                  </a:lnTo>
                  <a:lnTo>
                    <a:pt x="1463" y="623"/>
                  </a:lnTo>
                  <a:lnTo>
                    <a:pt x="1458" y="621"/>
                  </a:lnTo>
                  <a:lnTo>
                    <a:pt x="1458" y="620"/>
                  </a:lnTo>
                  <a:lnTo>
                    <a:pt x="1460" y="616"/>
                  </a:lnTo>
                  <a:lnTo>
                    <a:pt x="1463" y="614"/>
                  </a:lnTo>
                  <a:lnTo>
                    <a:pt x="1466" y="612"/>
                  </a:lnTo>
                  <a:lnTo>
                    <a:pt x="1466" y="610"/>
                  </a:lnTo>
                  <a:lnTo>
                    <a:pt x="1465" y="609"/>
                  </a:lnTo>
                  <a:lnTo>
                    <a:pt x="1458" y="610"/>
                  </a:lnTo>
                  <a:lnTo>
                    <a:pt x="1457" y="612"/>
                  </a:lnTo>
                  <a:lnTo>
                    <a:pt x="1455" y="614"/>
                  </a:lnTo>
                  <a:lnTo>
                    <a:pt x="1455" y="618"/>
                  </a:lnTo>
                  <a:lnTo>
                    <a:pt x="1455" y="621"/>
                  </a:lnTo>
                  <a:lnTo>
                    <a:pt x="1449" y="620"/>
                  </a:lnTo>
                  <a:lnTo>
                    <a:pt x="1446" y="618"/>
                  </a:lnTo>
                  <a:lnTo>
                    <a:pt x="1449" y="616"/>
                  </a:lnTo>
                  <a:lnTo>
                    <a:pt x="1454" y="614"/>
                  </a:lnTo>
                  <a:lnTo>
                    <a:pt x="1449" y="609"/>
                  </a:lnTo>
                  <a:lnTo>
                    <a:pt x="1452" y="604"/>
                  </a:lnTo>
                  <a:lnTo>
                    <a:pt x="1455" y="600"/>
                  </a:lnTo>
                  <a:lnTo>
                    <a:pt x="1446" y="601"/>
                  </a:lnTo>
                  <a:lnTo>
                    <a:pt x="1439" y="604"/>
                  </a:lnTo>
                  <a:lnTo>
                    <a:pt x="1440" y="598"/>
                  </a:lnTo>
                  <a:lnTo>
                    <a:pt x="1437" y="598"/>
                  </a:lnTo>
                  <a:lnTo>
                    <a:pt x="1436" y="600"/>
                  </a:lnTo>
                  <a:lnTo>
                    <a:pt x="1437" y="598"/>
                  </a:lnTo>
                  <a:lnTo>
                    <a:pt x="1436" y="597"/>
                  </a:lnTo>
                  <a:lnTo>
                    <a:pt x="1431" y="593"/>
                  </a:lnTo>
                  <a:lnTo>
                    <a:pt x="1436" y="593"/>
                  </a:lnTo>
                  <a:lnTo>
                    <a:pt x="1436" y="589"/>
                  </a:lnTo>
                  <a:lnTo>
                    <a:pt x="1437" y="586"/>
                  </a:lnTo>
                  <a:lnTo>
                    <a:pt x="1437" y="582"/>
                  </a:lnTo>
                  <a:lnTo>
                    <a:pt x="1432" y="580"/>
                  </a:lnTo>
                  <a:lnTo>
                    <a:pt x="1431" y="580"/>
                  </a:lnTo>
                  <a:lnTo>
                    <a:pt x="1429" y="580"/>
                  </a:lnTo>
                  <a:lnTo>
                    <a:pt x="1431" y="586"/>
                  </a:lnTo>
                  <a:lnTo>
                    <a:pt x="1426" y="584"/>
                  </a:lnTo>
                  <a:lnTo>
                    <a:pt x="1424" y="582"/>
                  </a:lnTo>
                  <a:lnTo>
                    <a:pt x="1423" y="580"/>
                  </a:lnTo>
                  <a:lnTo>
                    <a:pt x="1420" y="580"/>
                  </a:lnTo>
                  <a:lnTo>
                    <a:pt x="1416" y="580"/>
                  </a:lnTo>
                  <a:lnTo>
                    <a:pt x="1416" y="584"/>
                  </a:lnTo>
                  <a:lnTo>
                    <a:pt x="1416" y="586"/>
                  </a:lnTo>
                  <a:lnTo>
                    <a:pt x="1414" y="587"/>
                  </a:lnTo>
                  <a:lnTo>
                    <a:pt x="1413" y="587"/>
                  </a:lnTo>
                  <a:lnTo>
                    <a:pt x="1405" y="586"/>
                  </a:lnTo>
                  <a:lnTo>
                    <a:pt x="1397" y="582"/>
                  </a:lnTo>
                  <a:lnTo>
                    <a:pt x="1400" y="579"/>
                  </a:lnTo>
                  <a:lnTo>
                    <a:pt x="1403" y="576"/>
                  </a:lnTo>
                  <a:lnTo>
                    <a:pt x="1401" y="575"/>
                  </a:lnTo>
                  <a:lnTo>
                    <a:pt x="1397" y="574"/>
                  </a:lnTo>
                  <a:lnTo>
                    <a:pt x="1397" y="568"/>
                  </a:lnTo>
                  <a:lnTo>
                    <a:pt x="1385" y="579"/>
                  </a:lnTo>
                  <a:lnTo>
                    <a:pt x="1385" y="570"/>
                  </a:lnTo>
                  <a:lnTo>
                    <a:pt x="1385" y="566"/>
                  </a:lnTo>
                  <a:lnTo>
                    <a:pt x="1387" y="563"/>
                  </a:lnTo>
                  <a:lnTo>
                    <a:pt x="1391" y="559"/>
                  </a:lnTo>
                  <a:lnTo>
                    <a:pt x="1397" y="557"/>
                  </a:lnTo>
                  <a:lnTo>
                    <a:pt x="1393" y="553"/>
                  </a:lnTo>
                  <a:lnTo>
                    <a:pt x="1391" y="549"/>
                  </a:lnTo>
                  <a:lnTo>
                    <a:pt x="1398" y="548"/>
                  </a:lnTo>
                  <a:lnTo>
                    <a:pt x="1403" y="546"/>
                  </a:lnTo>
                  <a:lnTo>
                    <a:pt x="1398" y="541"/>
                  </a:lnTo>
                  <a:lnTo>
                    <a:pt x="1403" y="541"/>
                  </a:lnTo>
                  <a:lnTo>
                    <a:pt x="1405" y="536"/>
                  </a:lnTo>
                  <a:lnTo>
                    <a:pt x="1400" y="536"/>
                  </a:lnTo>
                  <a:lnTo>
                    <a:pt x="1398" y="536"/>
                  </a:lnTo>
                  <a:lnTo>
                    <a:pt x="1398" y="534"/>
                  </a:lnTo>
                  <a:lnTo>
                    <a:pt x="1397" y="534"/>
                  </a:lnTo>
                  <a:close/>
                  <a:moveTo>
                    <a:pt x="1180" y="500"/>
                  </a:moveTo>
                  <a:lnTo>
                    <a:pt x="1180" y="500"/>
                  </a:lnTo>
                  <a:lnTo>
                    <a:pt x="1182" y="500"/>
                  </a:lnTo>
                  <a:lnTo>
                    <a:pt x="1185" y="502"/>
                  </a:lnTo>
                  <a:lnTo>
                    <a:pt x="1185" y="504"/>
                  </a:lnTo>
                  <a:lnTo>
                    <a:pt x="1182" y="510"/>
                  </a:lnTo>
                  <a:lnTo>
                    <a:pt x="1177" y="514"/>
                  </a:lnTo>
                  <a:lnTo>
                    <a:pt x="1173" y="514"/>
                  </a:lnTo>
                  <a:lnTo>
                    <a:pt x="1175" y="512"/>
                  </a:lnTo>
                  <a:lnTo>
                    <a:pt x="1173" y="511"/>
                  </a:lnTo>
                  <a:lnTo>
                    <a:pt x="1175" y="506"/>
                  </a:lnTo>
                  <a:lnTo>
                    <a:pt x="1177" y="503"/>
                  </a:lnTo>
                  <a:lnTo>
                    <a:pt x="1180" y="500"/>
                  </a:lnTo>
                  <a:close/>
                  <a:moveTo>
                    <a:pt x="1265" y="493"/>
                  </a:moveTo>
                  <a:lnTo>
                    <a:pt x="1265" y="493"/>
                  </a:lnTo>
                  <a:lnTo>
                    <a:pt x="1268" y="498"/>
                  </a:lnTo>
                  <a:lnTo>
                    <a:pt x="1271" y="500"/>
                  </a:lnTo>
                  <a:lnTo>
                    <a:pt x="1271" y="503"/>
                  </a:lnTo>
                  <a:lnTo>
                    <a:pt x="1269" y="503"/>
                  </a:lnTo>
                  <a:lnTo>
                    <a:pt x="1268" y="503"/>
                  </a:lnTo>
                  <a:lnTo>
                    <a:pt x="1269" y="504"/>
                  </a:lnTo>
                  <a:lnTo>
                    <a:pt x="1269" y="506"/>
                  </a:lnTo>
                  <a:lnTo>
                    <a:pt x="1266" y="504"/>
                  </a:lnTo>
                  <a:lnTo>
                    <a:pt x="1265" y="499"/>
                  </a:lnTo>
                  <a:lnTo>
                    <a:pt x="1261" y="496"/>
                  </a:lnTo>
                  <a:lnTo>
                    <a:pt x="1261" y="493"/>
                  </a:lnTo>
                  <a:lnTo>
                    <a:pt x="1265" y="493"/>
                  </a:lnTo>
                  <a:close/>
                  <a:moveTo>
                    <a:pt x="1198" y="478"/>
                  </a:moveTo>
                  <a:lnTo>
                    <a:pt x="1198" y="478"/>
                  </a:lnTo>
                  <a:lnTo>
                    <a:pt x="1200" y="478"/>
                  </a:lnTo>
                  <a:lnTo>
                    <a:pt x="1200" y="480"/>
                  </a:lnTo>
                  <a:lnTo>
                    <a:pt x="1198" y="486"/>
                  </a:lnTo>
                  <a:lnTo>
                    <a:pt x="1191" y="486"/>
                  </a:lnTo>
                  <a:lnTo>
                    <a:pt x="1190" y="486"/>
                  </a:lnTo>
                  <a:lnTo>
                    <a:pt x="1190" y="485"/>
                  </a:lnTo>
                  <a:lnTo>
                    <a:pt x="1190" y="482"/>
                  </a:lnTo>
                  <a:lnTo>
                    <a:pt x="1191" y="480"/>
                  </a:lnTo>
                  <a:lnTo>
                    <a:pt x="1198" y="478"/>
                  </a:lnTo>
                  <a:close/>
                  <a:moveTo>
                    <a:pt x="1193" y="337"/>
                  </a:moveTo>
                  <a:lnTo>
                    <a:pt x="1198" y="339"/>
                  </a:lnTo>
                  <a:lnTo>
                    <a:pt x="1200" y="339"/>
                  </a:lnTo>
                  <a:lnTo>
                    <a:pt x="1193" y="337"/>
                  </a:lnTo>
                  <a:close/>
                  <a:moveTo>
                    <a:pt x="1243" y="320"/>
                  </a:moveTo>
                  <a:lnTo>
                    <a:pt x="1243" y="324"/>
                  </a:lnTo>
                  <a:lnTo>
                    <a:pt x="1249" y="323"/>
                  </a:lnTo>
                  <a:lnTo>
                    <a:pt x="1252" y="322"/>
                  </a:lnTo>
                  <a:lnTo>
                    <a:pt x="1249" y="320"/>
                  </a:lnTo>
                  <a:lnTo>
                    <a:pt x="1243" y="320"/>
                  </a:lnTo>
                  <a:close/>
                  <a:moveTo>
                    <a:pt x="1016" y="145"/>
                  </a:moveTo>
                  <a:lnTo>
                    <a:pt x="1016" y="153"/>
                  </a:lnTo>
                  <a:lnTo>
                    <a:pt x="1022" y="150"/>
                  </a:lnTo>
                  <a:lnTo>
                    <a:pt x="1024" y="149"/>
                  </a:lnTo>
                  <a:lnTo>
                    <a:pt x="1016" y="145"/>
                  </a:lnTo>
                  <a:close/>
                  <a:moveTo>
                    <a:pt x="220" y="533"/>
                  </a:moveTo>
                  <a:lnTo>
                    <a:pt x="220" y="533"/>
                  </a:lnTo>
                  <a:lnTo>
                    <a:pt x="216" y="533"/>
                  </a:lnTo>
                  <a:lnTo>
                    <a:pt x="216" y="534"/>
                  </a:lnTo>
                  <a:lnTo>
                    <a:pt x="222" y="536"/>
                  </a:lnTo>
                  <a:lnTo>
                    <a:pt x="223" y="534"/>
                  </a:lnTo>
                  <a:lnTo>
                    <a:pt x="223" y="533"/>
                  </a:lnTo>
                  <a:lnTo>
                    <a:pt x="220" y="533"/>
                  </a:lnTo>
                  <a:close/>
                  <a:moveTo>
                    <a:pt x="687" y="527"/>
                  </a:moveTo>
                  <a:lnTo>
                    <a:pt x="687" y="527"/>
                  </a:lnTo>
                  <a:lnTo>
                    <a:pt x="692" y="533"/>
                  </a:lnTo>
                  <a:lnTo>
                    <a:pt x="698" y="542"/>
                  </a:lnTo>
                  <a:lnTo>
                    <a:pt x="710" y="559"/>
                  </a:lnTo>
                  <a:lnTo>
                    <a:pt x="701" y="564"/>
                  </a:lnTo>
                  <a:lnTo>
                    <a:pt x="700" y="556"/>
                  </a:lnTo>
                  <a:lnTo>
                    <a:pt x="697" y="546"/>
                  </a:lnTo>
                  <a:lnTo>
                    <a:pt x="687" y="541"/>
                  </a:lnTo>
                  <a:lnTo>
                    <a:pt x="683" y="534"/>
                  </a:lnTo>
                  <a:lnTo>
                    <a:pt x="683" y="530"/>
                  </a:lnTo>
                  <a:lnTo>
                    <a:pt x="685" y="530"/>
                  </a:lnTo>
                  <a:lnTo>
                    <a:pt x="683" y="527"/>
                  </a:lnTo>
                  <a:lnTo>
                    <a:pt x="687" y="527"/>
                  </a:lnTo>
                  <a:close/>
                  <a:moveTo>
                    <a:pt x="978" y="508"/>
                  </a:moveTo>
                  <a:lnTo>
                    <a:pt x="978" y="514"/>
                  </a:lnTo>
                  <a:lnTo>
                    <a:pt x="983" y="514"/>
                  </a:lnTo>
                  <a:lnTo>
                    <a:pt x="993" y="515"/>
                  </a:lnTo>
                  <a:lnTo>
                    <a:pt x="991" y="514"/>
                  </a:lnTo>
                  <a:lnTo>
                    <a:pt x="991" y="512"/>
                  </a:lnTo>
                  <a:lnTo>
                    <a:pt x="991" y="511"/>
                  </a:lnTo>
                  <a:lnTo>
                    <a:pt x="988" y="511"/>
                  </a:lnTo>
                  <a:lnTo>
                    <a:pt x="986" y="508"/>
                  </a:lnTo>
                  <a:lnTo>
                    <a:pt x="982" y="508"/>
                  </a:lnTo>
                  <a:lnTo>
                    <a:pt x="978" y="508"/>
                  </a:lnTo>
                  <a:close/>
                  <a:moveTo>
                    <a:pt x="674" y="498"/>
                  </a:moveTo>
                  <a:lnTo>
                    <a:pt x="674" y="498"/>
                  </a:lnTo>
                  <a:lnTo>
                    <a:pt x="675" y="502"/>
                  </a:lnTo>
                  <a:lnTo>
                    <a:pt x="675" y="503"/>
                  </a:lnTo>
                  <a:lnTo>
                    <a:pt x="682" y="508"/>
                  </a:lnTo>
                  <a:lnTo>
                    <a:pt x="682" y="511"/>
                  </a:lnTo>
                  <a:lnTo>
                    <a:pt x="679" y="514"/>
                  </a:lnTo>
                  <a:lnTo>
                    <a:pt x="677" y="514"/>
                  </a:lnTo>
                  <a:lnTo>
                    <a:pt x="677" y="530"/>
                  </a:lnTo>
                  <a:lnTo>
                    <a:pt x="675" y="530"/>
                  </a:lnTo>
                  <a:lnTo>
                    <a:pt x="671" y="527"/>
                  </a:lnTo>
                  <a:lnTo>
                    <a:pt x="672" y="525"/>
                  </a:lnTo>
                  <a:lnTo>
                    <a:pt x="672" y="519"/>
                  </a:lnTo>
                  <a:lnTo>
                    <a:pt x="671" y="510"/>
                  </a:lnTo>
                  <a:lnTo>
                    <a:pt x="661" y="503"/>
                  </a:lnTo>
                  <a:lnTo>
                    <a:pt x="666" y="503"/>
                  </a:lnTo>
                  <a:lnTo>
                    <a:pt x="671" y="503"/>
                  </a:lnTo>
                  <a:lnTo>
                    <a:pt x="672" y="500"/>
                  </a:lnTo>
                  <a:lnTo>
                    <a:pt x="672" y="499"/>
                  </a:lnTo>
                  <a:lnTo>
                    <a:pt x="674" y="498"/>
                  </a:lnTo>
                  <a:close/>
                  <a:moveTo>
                    <a:pt x="187" y="493"/>
                  </a:moveTo>
                  <a:lnTo>
                    <a:pt x="187" y="493"/>
                  </a:lnTo>
                  <a:lnTo>
                    <a:pt x="186" y="496"/>
                  </a:lnTo>
                  <a:lnTo>
                    <a:pt x="186" y="498"/>
                  </a:lnTo>
                  <a:lnTo>
                    <a:pt x="187" y="499"/>
                  </a:lnTo>
                  <a:lnTo>
                    <a:pt x="190" y="499"/>
                  </a:lnTo>
                  <a:lnTo>
                    <a:pt x="190" y="496"/>
                  </a:lnTo>
                  <a:lnTo>
                    <a:pt x="190" y="493"/>
                  </a:lnTo>
                  <a:lnTo>
                    <a:pt x="187" y="493"/>
                  </a:lnTo>
                  <a:close/>
                  <a:moveTo>
                    <a:pt x="145" y="492"/>
                  </a:moveTo>
                  <a:lnTo>
                    <a:pt x="145" y="492"/>
                  </a:lnTo>
                  <a:lnTo>
                    <a:pt x="146" y="503"/>
                  </a:lnTo>
                  <a:lnTo>
                    <a:pt x="150" y="514"/>
                  </a:lnTo>
                  <a:lnTo>
                    <a:pt x="156" y="511"/>
                  </a:lnTo>
                  <a:lnTo>
                    <a:pt x="163" y="510"/>
                  </a:lnTo>
                  <a:lnTo>
                    <a:pt x="160" y="514"/>
                  </a:lnTo>
                  <a:lnTo>
                    <a:pt x="156" y="515"/>
                  </a:lnTo>
                  <a:lnTo>
                    <a:pt x="156" y="519"/>
                  </a:lnTo>
                  <a:lnTo>
                    <a:pt x="160" y="523"/>
                  </a:lnTo>
                  <a:lnTo>
                    <a:pt x="164" y="527"/>
                  </a:lnTo>
                  <a:lnTo>
                    <a:pt x="171" y="530"/>
                  </a:lnTo>
                  <a:lnTo>
                    <a:pt x="173" y="533"/>
                  </a:lnTo>
                  <a:lnTo>
                    <a:pt x="171" y="520"/>
                  </a:lnTo>
                  <a:lnTo>
                    <a:pt x="171" y="515"/>
                  </a:lnTo>
                  <a:lnTo>
                    <a:pt x="168" y="511"/>
                  </a:lnTo>
                  <a:lnTo>
                    <a:pt x="163" y="510"/>
                  </a:lnTo>
                  <a:lnTo>
                    <a:pt x="163" y="504"/>
                  </a:lnTo>
                  <a:lnTo>
                    <a:pt x="163" y="500"/>
                  </a:lnTo>
                  <a:lnTo>
                    <a:pt x="164" y="492"/>
                  </a:lnTo>
                  <a:lnTo>
                    <a:pt x="158" y="496"/>
                  </a:lnTo>
                  <a:lnTo>
                    <a:pt x="150" y="498"/>
                  </a:lnTo>
                  <a:lnTo>
                    <a:pt x="150" y="493"/>
                  </a:lnTo>
                  <a:lnTo>
                    <a:pt x="148" y="493"/>
                  </a:lnTo>
                  <a:lnTo>
                    <a:pt x="145" y="492"/>
                  </a:lnTo>
                  <a:close/>
                  <a:moveTo>
                    <a:pt x="703" y="476"/>
                  </a:moveTo>
                  <a:lnTo>
                    <a:pt x="703" y="476"/>
                  </a:lnTo>
                  <a:lnTo>
                    <a:pt x="703" y="478"/>
                  </a:lnTo>
                  <a:lnTo>
                    <a:pt x="705" y="478"/>
                  </a:lnTo>
                  <a:lnTo>
                    <a:pt x="710" y="480"/>
                  </a:lnTo>
                  <a:lnTo>
                    <a:pt x="706" y="485"/>
                  </a:lnTo>
                  <a:lnTo>
                    <a:pt x="705" y="492"/>
                  </a:lnTo>
                  <a:lnTo>
                    <a:pt x="710" y="498"/>
                  </a:lnTo>
                  <a:lnTo>
                    <a:pt x="713" y="503"/>
                  </a:lnTo>
                  <a:lnTo>
                    <a:pt x="723" y="514"/>
                  </a:lnTo>
                  <a:lnTo>
                    <a:pt x="719" y="516"/>
                  </a:lnTo>
                  <a:lnTo>
                    <a:pt x="723" y="522"/>
                  </a:lnTo>
                  <a:lnTo>
                    <a:pt x="726" y="530"/>
                  </a:lnTo>
                  <a:lnTo>
                    <a:pt x="729" y="534"/>
                  </a:lnTo>
                  <a:lnTo>
                    <a:pt x="732" y="536"/>
                  </a:lnTo>
                  <a:lnTo>
                    <a:pt x="738" y="536"/>
                  </a:lnTo>
                  <a:lnTo>
                    <a:pt x="739" y="536"/>
                  </a:lnTo>
                  <a:lnTo>
                    <a:pt x="741" y="536"/>
                  </a:lnTo>
                  <a:lnTo>
                    <a:pt x="739" y="538"/>
                  </a:lnTo>
                  <a:lnTo>
                    <a:pt x="738" y="541"/>
                  </a:lnTo>
                  <a:lnTo>
                    <a:pt x="736" y="545"/>
                  </a:lnTo>
                  <a:lnTo>
                    <a:pt x="738" y="548"/>
                  </a:lnTo>
                  <a:lnTo>
                    <a:pt x="739" y="556"/>
                  </a:lnTo>
                  <a:lnTo>
                    <a:pt x="738" y="554"/>
                  </a:lnTo>
                  <a:lnTo>
                    <a:pt x="732" y="553"/>
                  </a:lnTo>
                  <a:lnTo>
                    <a:pt x="731" y="557"/>
                  </a:lnTo>
                  <a:lnTo>
                    <a:pt x="729" y="559"/>
                  </a:lnTo>
                  <a:lnTo>
                    <a:pt x="726" y="557"/>
                  </a:lnTo>
                  <a:lnTo>
                    <a:pt x="726" y="554"/>
                  </a:lnTo>
                  <a:lnTo>
                    <a:pt x="726" y="546"/>
                  </a:lnTo>
                  <a:lnTo>
                    <a:pt x="726" y="536"/>
                  </a:lnTo>
                  <a:lnTo>
                    <a:pt x="724" y="534"/>
                  </a:lnTo>
                  <a:lnTo>
                    <a:pt x="723" y="533"/>
                  </a:lnTo>
                  <a:lnTo>
                    <a:pt x="723" y="530"/>
                  </a:lnTo>
                  <a:lnTo>
                    <a:pt x="716" y="530"/>
                  </a:lnTo>
                  <a:lnTo>
                    <a:pt x="711" y="530"/>
                  </a:lnTo>
                  <a:lnTo>
                    <a:pt x="713" y="525"/>
                  </a:lnTo>
                  <a:lnTo>
                    <a:pt x="713" y="520"/>
                  </a:lnTo>
                  <a:lnTo>
                    <a:pt x="711" y="516"/>
                  </a:lnTo>
                  <a:lnTo>
                    <a:pt x="710" y="519"/>
                  </a:lnTo>
                  <a:lnTo>
                    <a:pt x="710" y="520"/>
                  </a:lnTo>
                  <a:lnTo>
                    <a:pt x="705" y="522"/>
                  </a:lnTo>
                  <a:lnTo>
                    <a:pt x="705" y="516"/>
                  </a:lnTo>
                  <a:lnTo>
                    <a:pt x="703" y="515"/>
                  </a:lnTo>
                  <a:lnTo>
                    <a:pt x="700" y="512"/>
                  </a:lnTo>
                  <a:lnTo>
                    <a:pt x="690" y="510"/>
                  </a:lnTo>
                  <a:lnTo>
                    <a:pt x="695" y="500"/>
                  </a:lnTo>
                  <a:lnTo>
                    <a:pt x="687" y="500"/>
                  </a:lnTo>
                  <a:lnTo>
                    <a:pt x="685" y="499"/>
                  </a:lnTo>
                  <a:lnTo>
                    <a:pt x="683" y="498"/>
                  </a:lnTo>
                  <a:lnTo>
                    <a:pt x="683" y="493"/>
                  </a:lnTo>
                  <a:lnTo>
                    <a:pt x="695" y="481"/>
                  </a:lnTo>
                  <a:lnTo>
                    <a:pt x="697" y="482"/>
                  </a:lnTo>
                  <a:lnTo>
                    <a:pt x="698" y="485"/>
                  </a:lnTo>
                  <a:lnTo>
                    <a:pt x="701" y="485"/>
                  </a:lnTo>
                  <a:lnTo>
                    <a:pt x="701" y="482"/>
                  </a:lnTo>
                  <a:lnTo>
                    <a:pt x="701" y="480"/>
                  </a:lnTo>
                  <a:lnTo>
                    <a:pt x="701" y="477"/>
                  </a:lnTo>
                  <a:lnTo>
                    <a:pt x="703" y="476"/>
                  </a:lnTo>
                  <a:close/>
                  <a:moveTo>
                    <a:pt x="1115" y="443"/>
                  </a:moveTo>
                  <a:lnTo>
                    <a:pt x="1115" y="443"/>
                  </a:lnTo>
                  <a:lnTo>
                    <a:pt x="1115" y="444"/>
                  </a:lnTo>
                  <a:lnTo>
                    <a:pt x="1113" y="448"/>
                  </a:lnTo>
                  <a:lnTo>
                    <a:pt x="1112" y="448"/>
                  </a:lnTo>
                  <a:lnTo>
                    <a:pt x="1112" y="446"/>
                  </a:lnTo>
                  <a:lnTo>
                    <a:pt x="1115" y="443"/>
                  </a:lnTo>
                  <a:close/>
                  <a:moveTo>
                    <a:pt x="1008" y="433"/>
                  </a:moveTo>
                  <a:lnTo>
                    <a:pt x="1008" y="433"/>
                  </a:lnTo>
                  <a:lnTo>
                    <a:pt x="1006" y="436"/>
                  </a:lnTo>
                  <a:lnTo>
                    <a:pt x="1006" y="438"/>
                  </a:lnTo>
                  <a:lnTo>
                    <a:pt x="1008" y="438"/>
                  </a:lnTo>
                  <a:lnTo>
                    <a:pt x="1009" y="435"/>
                  </a:lnTo>
                  <a:lnTo>
                    <a:pt x="1009" y="433"/>
                  </a:lnTo>
                  <a:lnTo>
                    <a:pt x="1008" y="433"/>
                  </a:lnTo>
                  <a:close/>
                  <a:moveTo>
                    <a:pt x="1094" y="432"/>
                  </a:moveTo>
                  <a:lnTo>
                    <a:pt x="1094" y="432"/>
                  </a:lnTo>
                  <a:lnTo>
                    <a:pt x="1097" y="433"/>
                  </a:lnTo>
                  <a:lnTo>
                    <a:pt x="1099" y="435"/>
                  </a:lnTo>
                  <a:lnTo>
                    <a:pt x="1097" y="436"/>
                  </a:lnTo>
                  <a:lnTo>
                    <a:pt x="1092" y="438"/>
                  </a:lnTo>
                  <a:lnTo>
                    <a:pt x="1089" y="433"/>
                  </a:lnTo>
                  <a:lnTo>
                    <a:pt x="1092" y="432"/>
                  </a:lnTo>
                  <a:lnTo>
                    <a:pt x="1094" y="432"/>
                  </a:lnTo>
                  <a:close/>
                  <a:moveTo>
                    <a:pt x="620" y="432"/>
                  </a:moveTo>
                  <a:lnTo>
                    <a:pt x="620" y="432"/>
                  </a:lnTo>
                  <a:lnTo>
                    <a:pt x="623" y="432"/>
                  </a:lnTo>
                  <a:lnTo>
                    <a:pt x="623" y="433"/>
                  </a:lnTo>
                  <a:lnTo>
                    <a:pt x="619" y="435"/>
                  </a:lnTo>
                  <a:lnTo>
                    <a:pt x="619" y="432"/>
                  </a:lnTo>
                  <a:lnTo>
                    <a:pt x="620" y="432"/>
                  </a:lnTo>
                  <a:close/>
                  <a:moveTo>
                    <a:pt x="1016" y="428"/>
                  </a:moveTo>
                  <a:lnTo>
                    <a:pt x="1016" y="428"/>
                  </a:lnTo>
                  <a:lnTo>
                    <a:pt x="1016" y="443"/>
                  </a:lnTo>
                  <a:lnTo>
                    <a:pt x="1012" y="443"/>
                  </a:lnTo>
                  <a:lnTo>
                    <a:pt x="1014" y="443"/>
                  </a:lnTo>
                  <a:lnTo>
                    <a:pt x="1017" y="444"/>
                  </a:lnTo>
                  <a:lnTo>
                    <a:pt x="1017" y="439"/>
                  </a:lnTo>
                  <a:lnTo>
                    <a:pt x="1020" y="438"/>
                  </a:lnTo>
                  <a:lnTo>
                    <a:pt x="1019" y="432"/>
                  </a:lnTo>
                  <a:lnTo>
                    <a:pt x="1017" y="428"/>
                  </a:lnTo>
                  <a:lnTo>
                    <a:pt x="1016" y="428"/>
                  </a:lnTo>
                  <a:close/>
                  <a:moveTo>
                    <a:pt x="1009" y="425"/>
                  </a:moveTo>
                  <a:lnTo>
                    <a:pt x="1009" y="425"/>
                  </a:lnTo>
                  <a:lnTo>
                    <a:pt x="1006" y="428"/>
                  </a:lnTo>
                  <a:lnTo>
                    <a:pt x="1006" y="432"/>
                  </a:lnTo>
                  <a:lnTo>
                    <a:pt x="1009" y="432"/>
                  </a:lnTo>
                  <a:lnTo>
                    <a:pt x="1012" y="427"/>
                  </a:lnTo>
                  <a:lnTo>
                    <a:pt x="1012" y="425"/>
                  </a:lnTo>
                  <a:lnTo>
                    <a:pt x="1009" y="425"/>
                  </a:lnTo>
                  <a:close/>
                  <a:moveTo>
                    <a:pt x="640" y="397"/>
                  </a:moveTo>
                  <a:lnTo>
                    <a:pt x="640" y="397"/>
                  </a:lnTo>
                  <a:lnTo>
                    <a:pt x="648" y="398"/>
                  </a:lnTo>
                  <a:lnTo>
                    <a:pt x="645" y="411"/>
                  </a:lnTo>
                  <a:lnTo>
                    <a:pt x="638" y="427"/>
                  </a:lnTo>
                  <a:lnTo>
                    <a:pt x="631" y="427"/>
                  </a:lnTo>
                  <a:lnTo>
                    <a:pt x="630" y="421"/>
                  </a:lnTo>
                  <a:lnTo>
                    <a:pt x="627" y="414"/>
                  </a:lnTo>
                  <a:lnTo>
                    <a:pt x="630" y="411"/>
                  </a:lnTo>
                  <a:lnTo>
                    <a:pt x="631" y="405"/>
                  </a:lnTo>
                  <a:lnTo>
                    <a:pt x="635" y="401"/>
                  </a:lnTo>
                  <a:lnTo>
                    <a:pt x="640" y="397"/>
                  </a:lnTo>
                  <a:close/>
                  <a:moveTo>
                    <a:pt x="627" y="383"/>
                  </a:moveTo>
                  <a:lnTo>
                    <a:pt x="627" y="383"/>
                  </a:lnTo>
                  <a:lnTo>
                    <a:pt x="630" y="388"/>
                  </a:lnTo>
                  <a:lnTo>
                    <a:pt x="630" y="391"/>
                  </a:lnTo>
                  <a:lnTo>
                    <a:pt x="627" y="393"/>
                  </a:lnTo>
                  <a:lnTo>
                    <a:pt x="620" y="393"/>
                  </a:lnTo>
                  <a:lnTo>
                    <a:pt x="620" y="387"/>
                  </a:lnTo>
                  <a:lnTo>
                    <a:pt x="627" y="383"/>
                  </a:lnTo>
                  <a:close/>
                  <a:moveTo>
                    <a:pt x="521" y="357"/>
                  </a:moveTo>
                  <a:lnTo>
                    <a:pt x="521" y="357"/>
                  </a:lnTo>
                  <a:lnTo>
                    <a:pt x="526" y="358"/>
                  </a:lnTo>
                  <a:lnTo>
                    <a:pt x="526" y="360"/>
                  </a:lnTo>
                  <a:lnTo>
                    <a:pt x="527" y="361"/>
                  </a:lnTo>
                  <a:lnTo>
                    <a:pt x="532" y="361"/>
                  </a:lnTo>
                  <a:lnTo>
                    <a:pt x="537" y="360"/>
                  </a:lnTo>
                  <a:lnTo>
                    <a:pt x="541" y="357"/>
                  </a:lnTo>
                  <a:lnTo>
                    <a:pt x="560" y="360"/>
                  </a:lnTo>
                  <a:lnTo>
                    <a:pt x="544" y="365"/>
                  </a:lnTo>
                  <a:lnTo>
                    <a:pt x="529" y="369"/>
                  </a:lnTo>
                  <a:lnTo>
                    <a:pt x="505" y="386"/>
                  </a:lnTo>
                  <a:lnTo>
                    <a:pt x="503" y="388"/>
                  </a:lnTo>
                  <a:lnTo>
                    <a:pt x="503" y="391"/>
                  </a:lnTo>
                  <a:lnTo>
                    <a:pt x="498" y="391"/>
                  </a:lnTo>
                  <a:lnTo>
                    <a:pt x="492" y="391"/>
                  </a:lnTo>
                  <a:lnTo>
                    <a:pt x="488" y="386"/>
                  </a:lnTo>
                  <a:lnTo>
                    <a:pt x="492" y="386"/>
                  </a:lnTo>
                  <a:lnTo>
                    <a:pt x="521" y="357"/>
                  </a:lnTo>
                  <a:close/>
                  <a:moveTo>
                    <a:pt x="1008" y="303"/>
                  </a:moveTo>
                  <a:lnTo>
                    <a:pt x="1008" y="303"/>
                  </a:lnTo>
                  <a:lnTo>
                    <a:pt x="1006" y="305"/>
                  </a:lnTo>
                  <a:lnTo>
                    <a:pt x="1002" y="309"/>
                  </a:lnTo>
                  <a:lnTo>
                    <a:pt x="1002" y="315"/>
                  </a:lnTo>
                  <a:lnTo>
                    <a:pt x="1004" y="316"/>
                  </a:lnTo>
                  <a:lnTo>
                    <a:pt x="1006" y="315"/>
                  </a:lnTo>
                  <a:lnTo>
                    <a:pt x="1009" y="312"/>
                  </a:lnTo>
                  <a:lnTo>
                    <a:pt x="1012" y="309"/>
                  </a:lnTo>
                  <a:lnTo>
                    <a:pt x="1014" y="304"/>
                  </a:lnTo>
                  <a:lnTo>
                    <a:pt x="1012" y="303"/>
                  </a:lnTo>
                  <a:lnTo>
                    <a:pt x="1008" y="303"/>
                  </a:lnTo>
                  <a:close/>
                  <a:moveTo>
                    <a:pt x="1037" y="290"/>
                  </a:moveTo>
                  <a:lnTo>
                    <a:pt x="1042" y="295"/>
                  </a:lnTo>
                  <a:lnTo>
                    <a:pt x="1043" y="295"/>
                  </a:lnTo>
                  <a:lnTo>
                    <a:pt x="1043" y="293"/>
                  </a:lnTo>
                  <a:lnTo>
                    <a:pt x="1037" y="290"/>
                  </a:lnTo>
                  <a:close/>
                  <a:moveTo>
                    <a:pt x="1053" y="289"/>
                  </a:moveTo>
                  <a:lnTo>
                    <a:pt x="1053" y="289"/>
                  </a:lnTo>
                  <a:lnTo>
                    <a:pt x="1056" y="295"/>
                  </a:lnTo>
                  <a:lnTo>
                    <a:pt x="1058" y="293"/>
                  </a:lnTo>
                  <a:lnTo>
                    <a:pt x="1058" y="292"/>
                  </a:lnTo>
                  <a:lnTo>
                    <a:pt x="1056" y="290"/>
                  </a:lnTo>
                  <a:lnTo>
                    <a:pt x="1053" y="289"/>
                  </a:lnTo>
                  <a:close/>
                  <a:moveTo>
                    <a:pt x="957" y="283"/>
                  </a:moveTo>
                  <a:lnTo>
                    <a:pt x="957" y="283"/>
                  </a:lnTo>
                  <a:lnTo>
                    <a:pt x="954" y="287"/>
                  </a:lnTo>
                  <a:lnTo>
                    <a:pt x="952" y="290"/>
                  </a:lnTo>
                  <a:lnTo>
                    <a:pt x="949" y="292"/>
                  </a:lnTo>
                  <a:lnTo>
                    <a:pt x="942" y="293"/>
                  </a:lnTo>
                  <a:lnTo>
                    <a:pt x="938" y="295"/>
                  </a:lnTo>
                  <a:lnTo>
                    <a:pt x="931" y="297"/>
                  </a:lnTo>
                  <a:lnTo>
                    <a:pt x="929" y="300"/>
                  </a:lnTo>
                  <a:lnTo>
                    <a:pt x="928" y="303"/>
                  </a:lnTo>
                  <a:lnTo>
                    <a:pt x="931" y="303"/>
                  </a:lnTo>
                  <a:lnTo>
                    <a:pt x="934" y="304"/>
                  </a:lnTo>
                  <a:lnTo>
                    <a:pt x="934" y="305"/>
                  </a:lnTo>
                  <a:lnTo>
                    <a:pt x="938" y="304"/>
                  </a:lnTo>
                  <a:lnTo>
                    <a:pt x="939" y="299"/>
                  </a:lnTo>
                  <a:lnTo>
                    <a:pt x="942" y="299"/>
                  </a:lnTo>
                  <a:lnTo>
                    <a:pt x="947" y="299"/>
                  </a:lnTo>
                  <a:lnTo>
                    <a:pt x="950" y="300"/>
                  </a:lnTo>
                  <a:lnTo>
                    <a:pt x="952" y="299"/>
                  </a:lnTo>
                  <a:lnTo>
                    <a:pt x="954" y="295"/>
                  </a:lnTo>
                  <a:lnTo>
                    <a:pt x="954" y="290"/>
                  </a:lnTo>
                  <a:lnTo>
                    <a:pt x="960" y="289"/>
                  </a:lnTo>
                  <a:lnTo>
                    <a:pt x="964" y="289"/>
                  </a:lnTo>
                  <a:lnTo>
                    <a:pt x="960" y="286"/>
                  </a:lnTo>
                  <a:lnTo>
                    <a:pt x="960" y="283"/>
                  </a:lnTo>
                  <a:lnTo>
                    <a:pt x="957" y="283"/>
                  </a:lnTo>
                  <a:close/>
                  <a:moveTo>
                    <a:pt x="422" y="275"/>
                  </a:moveTo>
                  <a:lnTo>
                    <a:pt x="422" y="275"/>
                  </a:lnTo>
                  <a:lnTo>
                    <a:pt x="431" y="278"/>
                  </a:lnTo>
                  <a:lnTo>
                    <a:pt x="436" y="282"/>
                  </a:lnTo>
                  <a:lnTo>
                    <a:pt x="441" y="289"/>
                  </a:lnTo>
                  <a:lnTo>
                    <a:pt x="445" y="297"/>
                  </a:lnTo>
                  <a:lnTo>
                    <a:pt x="461" y="299"/>
                  </a:lnTo>
                  <a:lnTo>
                    <a:pt x="467" y="299"/>
                  </a:lnTo>
                  <a:lnTo>
                    <a:pt x="475" y="297"/>
                  </a:lnTo>
                  <a:lnTo>
                    <a:pt x="480" y="293"/>
                  </a:lnTo>
                  <a:lnTo>
                    <a:pt x="487" y="287"/>
                  </a:lnTo>
                  <a:lnTo>
                    <a:pt x="492" y="281"/>
                  </a:lnTo>
                  <a:lnTo>
                    <a:pt x="498" y="278"/>
                  </a:lnTo>
                  <a:lnTo>
                    <a:pt x="503" y="277"/>
                  </a:lnTo>
                  <a:lnTo>
                    <a:pt x="508" y="277"/>
                  </a:lnTo>
                  <a:lnTo>
                    <a:pt x="519" y="275"/>
                  </a:lnTo>
                  <a:lnTo>
                    <a:pt x="518" y="278"/>
                  </a:lnTo>
                  <a:lnTo>
                    <a:pt x="515" y="279"/>
                  </a:lnTo>
                  <a:lnTo>
                    <a:pt x="518" y="283"/>
                  </a:lnTo>
                  <a:lnTo>
                    <a:pt x="508" y="286"/>
                  </a:lnTo>
                  <a:lnTo>
                    <a:pt x="505" y="289"/>
                  </a:lnTo>
                  <a:lnTo>
                    <a:pt x="503" y="292"/>
                  </a:lnTo>
                  <a:lnTo>
                    <a:pt x="503" y="295"/>
                  </a:lnTo>
                  <a:lnTo>
                    <a:pt x="498" y="297"/>
                  </a:lnTo>
                  <a:lnTo>
                    <a:pt x="493" y="299"/>
                  </a:lnTo>
                  <a:lnTo>
                    <a:pt x="488" y="299"/>
                  </a:lnTo>
                  <a:lnTo>
                    <a:pt x="485" y="301"/>
                  </a:lnTo>
                  <a:lnTo>
                    <a:pt x="485" y="304"/>
                  </a:lnTo>
                  <a:lnTo>
                    <a:pt x="475" y="311"/>
                  </a:lnTo>
                  <a:lnTo>
                    <a:pt x="467" y="319"/>
                  </a:lnTo>
                  <a:lnTo>
                    <a:pt x="461" y="315"/>
                  </a:lnTo>
                  <a:lnTo>
                    <a:pt x="454" y="313"/>
                  </a:lnTo>
                  <a:lnTo>
                    <a:pt x="453" y="319"/>
                  </a:lnTo>
                  <a:lnTo>
                    <a:pt x="449" y="324"/>
                  </a:lnTo>
                  <a:lnTo>
                    <a:pt x="441" y="326"/>
                  </a:lnTo>
                  <a:lnTo>
                    <a:pt x="431" y="330"/>
                  </a:lnTo>
                  <a:lnTo>
                    <a:pt x="420" y="331"/>
                  </a:lnTo>
                  <a:lnTo>
                    <a:pt x="412" y="331"/>
                  </a:lnTo>
                  <a:lnTo>
                    <a:pt x="410" y="330"/>
                  </a:lnTo>
                  <a:lnTo>
                    <a:pt x="409" y="326"/>
                  </a:lnTo>
                  <a:lnTo>
                    <a:pt x="407" y="322"/>
                  </a:lnTo>
                  <a:lnTo>
                    <a:pt x="402" y="322"/>
                  </a:lnTo>
                  <a:lnTo>
                    <a:pt x="399" y="320"/>
                  </a:lnTo>
                  <a:lnTo>
                    <a:pt x="396" y="322"/>
                  </a:lnTo>
                  <a:lnTo>
                    <a:pt x="392" y="320"/>
                  </a:lnTo>
                  <a:lnTo>
                    <a:pt x="389" y="316"/>
                  </a:lnTo>
                  <a:lnTo>
                    <a:pt x="386" y="313"/>
                  </a:lnTo>
                  <a:lnTo>
                    <a:pt x="399" y="315"/>
                  </a:lnTo>
                  <a:lnTo>
                    <a:pt x="405" y="315"/>
                  </a:lnTo>
                  <a:lnTo>
                    <a:pt x="412" y="313"/>
                  </a:lnTo>
                  <a:lnTo>
                    <a:pt x="415" y="311"/>
                  </a:lnTo>
                  <a:lnTo>
                    <a:pt x="420" y="308"/>
                  </a:lnTo>
                  <a:lnTo>
                    <a:pt x="423" y="303"/>
                  </a:lnTo>
                  <a:lnTo>
                    <a:pt x="427" y="301"/>
                  </a:lnTo>
                  <a:lnTo>
                    <a:pt x="428" y="301"/>
                  </a:lnTo>
                  <a:lnTo>
                    <a:pt x="431" y="303"/>
                  </a:lnTo>
                  <a:lnTo>
                    <a:pt x="435" y="303"/>
                  </a:lnTo>
                  <a:lnTo>
                    <a:pt x="436" y="303"/>
                  </a:lnTo>
                  <a:lnTo>
                    <a:pt x="425" y="287"/>
                  </a:lnTo>
                  <a:lnTo>
                    <a:pt x="422" y="279"/>
                  </a:lnTo>
                  <a:lnTo>
                    <a:pt x="422" y="277"/>
                  </a:lnTo>
                  <a:lnTo>
                    <a:pt x="422" y="275"/>
                  </a:lnTo>
                  <a:close/>
                  <a:moveTo>
                    <a:pt x="355" y="267"/>
                  </a:moveTo>
                  <a:lnTo>
                    <a:pt x="355" y="267"/>
                  </a:lnTo>
                  <a:lnTo>
                    <a:pt x="360" y="270"/>
                  </a:lnTo>
                  <a:lnTo>
                    <a:pt x="368" y="273"/>
                  </a:lnTo>
                  <a:lnTo>
                    <a:pt x="382" y="275"/>
                  </a:lnTo>
                  <a:lnTo>
                    <a:pt x="382" y="278"/>
                  </a:lnTo>
                  <a:lnTo>
                    <a:pt x="379" y="275"/>
                  </a:lnTo>
                  <a:lnTo>
                    <a:pt x="360" y="278"/>
                  </a:lnTo>
                  <a:lnTo>
                    <a:pt x="340" y="278"/>
                  </a:lnTo>
                  <a:lnTo>
                    <a:pt x="340" y="273"/>
                  </a:lnTo>
                  <a:lnTo>
                    <a:pt x="344" y="273"/>
                  </a:lnTo>
                  <a:lnTo>
                    <a:pt x="348" y="271"/>
                  </a:lnTo>
                  <a:lnTo>
                    <a:pt x="352" y="269"/>
                  </a:lnTo>
                  <a:lnTo>
                    <a:pt x="353" y="267"/>
                  </a:lnTo>
                  <a:lnTo>
                    <a:pt x="355" y="267"/>
                  </a:lnTo>
                  <a:close/>
                  <a:moveTo>
                    <a:pt x="659" y="253"/>
                  </a:moveTo>
                  <a:lnTo>
                    <a:pt x="661" y="253"/>
                  </a:lnTo>
                  <a:lnTo>
                    <a:pt x="663" y="253"/>
                  </a:lnTo>
                  <a:lnTo>
                    <a:pt x="664" y="255"/>
                  </a:lnTo>
                  <a:lnTo>
                    <a:pt x="669" y="259"/>
                  </a:lnTo>
                  <a:lnTo>
                    <a:pt x="659" y="269"/>
                  </a:lnTo>
                  <a:lnTo>
                    <a:pt x="651" y="267"/>
                  </a:lnTo>
                  <a:lnTo>
                    <a:pt x="649" y="262"/>
                  </a:lnTo>
                  <a:lnTo>
                    <a:pt x="648" y="259"/>
                  </a:lnTo>
                  <a:lnTo>
                    <a:pt x="653" y="256"/>
                  </a:lnTo>
                  <a:lnTo>
                    <a:pt x="659" y="253"/>
                  </a:lnTo>
                  <a:close/>
                  <a:moveTo>
                    <a:pt x="374" y="236"/>
                  </a:moveTo>
                  <a:lnTo>
                    <a:pt x="374" y="236"/>
                  </a:lnTo>
                  <a:lnTo>
                    <a:pt x="376" y="236"/>
                  </a:lnTo>
                  <a:lnTo>
                    <a:pt x="376" y="237"/>
                  </a:lnTo>
                  <a:lnTo>
                    <a:pt x="376" y="239"/>
                  </a:lnTo>
                  <a:lnTo>
                    <a:pt x="374" y="239"/>
                  </a:lnTo>
                  <a:lnTo>
                    <a:pt x="371" y="237"/>
                  </a:lnTo>
                  <a:lnTo>
                    <a:pt x="371" y="236"/>
                  </a:lnTo>
                  <a:lnTo>
                    <a:pt x="374" y="236"/>
                  </a:lnTo>
                  <a:close/>
                  <a:moveTo>
                    <a:pt x="910" y="226"/>
                  </a:moveTo>
                  <a:lnTo>
                    <a:pt x="910" y="226"/>
                  </a:lnTo>
                  <a:lnTo>
                    <a:pt x="908" y="243"/>
                  </a:lnTo>
                  <a:lnTo>
                    <a:pt x="910" y="260"/>
                  </a:lnTo>
                  <a:lnTo>
                    <a:pt x="902" y="262"/>
                  </a:lnTo>
                  <a:lnTo>
                    <a:pt x="895" y="266"/>
                  </a:lnTo>
                  <a:lnTo>
                    <a:pt x="895" y="270"/>
                  </a:lnTo>
                  <a:lnTo>
                    <a:pt x="895" y="275"/>
                  </a:lnTo>
                  <a:lnTo>
                    <a:pt x="900" y="275"/>
                  </a:lnTo>
                  <a:lnTo>
                    <a:pt x="902" y="273"/>
                  </a:lnTo>
                  <a:lnTo>
                    <a:pt x="910" y="273"/>
                  </a:lnTo>
                  <a:lnTo>
                    <a:pt x="910" y="279"/>
                  </a:lnTo>
                  <a:lnTo>
                    <a:pt x="910" y="283"/>
                  </a:lnTo>
                  <a:lnTo>
                    <a:pt x="913" y="283"/>
                  </a:lnTo>
                  <a:lnTo>
                    <a:pt x="915" y="283"/>
                  </a:lnTo>
                  <a:lnTo>
                    <a:pt x="918" y="283"/>
                  </a:lnTo>
                  <a:lnTo>
                    <a:pt x="923" y="283"/>
                  </a:lnTo>
                  <a:lnTo>
                    <a:pt x="926" y="278"/>
                  </a:lnTo>
                  <a:lnTo>
                    <a:pt x="929" y="273"/>
                  </a:lnTo>
                  <a:lnTo>
                    <a:pt x="929" y="267"/>
                  </a:lnTo>
                  <a:lnTo>
                    <a:pt x="929" y="260"/>
                  </a:lnTo>
                  <a:lnTo>
                    <a:pt x="929" y="258"/>
                  </a:lnTo>
                  <a:lnTo>
                    <a:pt x="931" y="256"/>
                  </a:lnTo>
                  <a:lnTo>
                    <a:pt x="938" y="255"/>
                  </a:lnTo>
                  <a:lnTo>
                    <a:pt x="942" y="255"/>
                  </a:lnTo>
                  <a:lnTo>
                    <a:pt x="944" y="256"/>
                  </a:lnTo>
                  <a:lnTo>
                    <a:pt x="944" y="260"/>
                  </a:lnTo>
                  <a:lnTo>
                    <a:pt x="947" y="260"/>
                  </a:lnTo>
                  <a:lnTo>
                    <a:pt x="944" y="265"/>
                  </a:lnTo>
                  <a:lnTo>
                    <a:pt x="942" y="269"/>
                  </a:lnTo>
                  <a:lnTo>
                    <a:pt x="973" y="275"/>
                  </a:lnTo>
                  <a:lnTo>
                    <a:pt x="975" y="271"/>
                  </a:lnTo>
                  <a:lnTo>
                    <a:pt x="978" y="267"/>
                  </a:lnTo>
                  <a:lnTo>
                    <a:pt x="973" y="260"/>
                  </a:lnTo>
                  <a:lnTo>
                    <a:pt x="967" y="262"/>
                  </a:lnTo>
                  <a:lnTo>
                    <a:pt x="960" y="266"/>
                  </a:lnTo>
                  <a:lnTo>
                    <a:pt x="960" y="260"/>
                  </a:lnTo>
                  <a:lnTo>
                    <a:pt x="954" y="253"/>
                  </a:lnTo>
                  <a:lnTo>
                    <a:pt x="944" y="244"/>
                  </a:lnTo>
                  <a:lnTo>
                    <a:pt x="939" y="241"/>
                  </a:lnTo>
                  <a:lnTo>
                    <a:pt x="934" y="237"/>
                  </a:lnTo>
                  <a:lnTo>
                    <a:pt x="928" y="236"/>
                  </a:lnTo>
                  <a:lnTo>
                    <a:pt x="923" y="236"/>
                  </a:lnTo>
                  <a:lnTo>
                    <a:pt x="921" y="237"/>
                  </a:lnTo>
                  <a:lnTo>
                    <a:pt x="918" y="239"/>
                  </a:lnTo>
                  <a:lnTo>
                    <a:pt x="916" y="239"/>
                  </a:lnTo>
                  <a:lnTo>
                    <a:pt x="916" y="236"/>
                  </a:lnTo>
                  <a:lnTo>
                    <a:pt x="916" y="233"/>
                  </a:lnTo>
                  <a:lnTo>
                    <a:pt x="921" y="231"/>
                  </a:lnTo>
                  <a:lnTo>
                    <a:pt x="910" y="226"/>
                  </a:lnTo>
                  <a:close/>
                  <a:moveTo>
                    <a:pt x="915" y="221"/>
                  </a:moveTo>
                  <a:lnTo>
                    <a:pt x="921" y="226"/>
                  </a:lnTo>
                  <a:lnTo>
                    <a:pt x="923" y="226"/>
                  </a:lnTo>
                  <a:lnTo>
                    <a:pt x="923" y="225"/>
                  </a:lnTo>
                  <a:lnTo>
                    <a:pt x="923" y="221"/>
                  </a:lnTo>
                  <a:lnTo>
                    <a:pt x="915" y="221"/>
                  </a:lnTo>
                  <a:close/>
                  <a:moveTo>
                    <a:pt x="928" y="198"/>
                  </a:moveTo>
                  <a:lnTo>
                    <a:pt x="928" y="198"/>
                  </a:lnTo>
                  <a:lnTo>
                    <a:pt x="931" y="199"/>
                  </a:lnTo>
                  <a:lnTo>
                    <a:pt x="934" y="202"/>
                  </a:lnTo>
                  <a:lnTo>
                    <a:pt x="931" y="205"/>
                  </a:lnTo>
                  <a:lnTo>
                    <a:pt x="929" y="206"/>
                  </a:lnTo>
                  <a:lnTo>
                    <a:pt x="928" y="206"/>
                  </a:lnTo>
                  <a:lnTo>
                    <a:pt x="928" y="202"/>
                  </a:lnTo>
                  <a:lnTo>
                    <a:pt x="923" y="203"/>
                  </a:lnTo>
                  <a:lnTo>
                    <a:pt x="921" y="203"/>
                  </a:lnTo>
                  <a:lnTo>
                    <a:pt x="923" y="202"/>
                  </a:lnTo>
                  <a:lnTo>
                    <a:pt x="924" y="199"/>
                  </a:lnTo>
                  <a:lnTo>
                    <a:pt x="928" y="198"/>
                  </a:lnTo>
                  <a:close/>
                  <a:moveTo>
                    <a:pt x="348" y="189"/>
                  </a:moveTo>
                  <a:lnTo>
                    <a:pt x="348" y="189"/>
                  </a:lnTo>
                  <a:lnTo>
                    <a:pt x="360" y="191"/>
                  </a:lnTo>
                  <a:lnTo>
                    <a:pt x="374" y="194"/>
                  </a:lnTo>
                  <a:lnTo>
                    <a:pt x="370" y="198"/>
                  </a:lnTo>
                  <a:lnTo>
                    <a:pt x="366" y="198"/>
                  </a:lnTo>
                  <a:lnTo>
                    <a:pt x="364" y="198"/>
                  </a:lnTo>
                  <a:lnTo>
                    <a:pt x="364" y="195"/>
                  </a:lnTo>
                  <a:lnTo>
                    <a:pt x="361" y="195"/>
                  </a:lnTo>
                  <a:lnTo>
                    <a:pt x="352" y="201"/>
                  </a:lnTo>
                  <a:lnTo>
                    <a:pt x="356" y="202"/>
                  </a:lnTo>
                  <a:lnTo>
                    <a:pt x="358" y="203"/>
                  </a:lnTo>
                  <a:lnTo>
                    <a:pt x="373" y="209"/>
                  </a:lnTo>
                  <a:lnTo>
                    <a:pt x="381" y="209"/>
                  </a:lnTo>
                  <a:lnTo>
                    <a:pt x="386" y="209"/>
                  </a:lnTo>
                  <a:lnTo>
                    <a:pt x="387" y="206"/>
                  </a:lnTo>
                  <a:lnTo>
                    <a:pt x="389" y="205"/>
                  </a:lnTo>
                  <a:lnTo>
                    <a:pt x="392" y="203"/>
                  </a:lnTo>
                  <a:lnTo>
                    <a:pt x="394" y="209"/>
                  </a:lnTo>
                  <a:lnTo>
                    <a:pt x="394" y="210"/>
                  </a:lnTo>
                  <a:lnTo>
                    <a:pt x="394" y="213"/>
                  </a:lnTo>
                  <a:lnTo>
                    <a:pt x="389" y="215"/>
                  </a:lnTo>
                  <a:lnTo>
                    <a:pt x="386" y="219"/>
                  </a:lnTo>
                  <a:lnTo>
                    <a:pt x="387" y="222"/>
                  </a:lnTo>
                  <a:lnTo>
                    <a:pt x="392" y="225"/>
                  </a:lnTo>
                  <a:lnTo>
                    <a:pt x="376" y="225"/>
                  </a:lnTo>
                  <a:lnTo>
                    <a:pt x="361" y="225"/>
                  </a:lnTo>
                  <a:lnTo>
                    <a:pt x="361" y="232"/>
                  </a:lnTo>
                  <a:lnTo>
                    <a:pt x="371" y="236"/>
                  </a:lnTo>
                  <a:lnTo>
                    <a:pt x="356" y="236"/>
                  </a:lnTo>
                  <a:lnTo>
                    <a:pt x="352" y="237"/>
                  </a:lnTo>
                  <a:lnTo>
                    <a:pt x="344" y="239"/>
                  </a:lnTo>
                  <a:lnTo>
                    <a:pt x="340" y="244"/>
                  </a:lnTo>
                  <a:lnTo>
                    <a:pt x="335" y="248"/>
                  </a:lnTo>
                  <a:lnTo>
                    <a:pt x="334" y="248"/>
                  </a:lnTo>
                  <a:lnTo>
                    <a:pt x="332" y="248"/>
                  </a:lnTo>
                  <a:lnTo>
                    <a:pt x="332" y="247"/>
                  </a:lnTo>
                  <a:lnTo>
                    <a:pt x="340" y="239"/>
                  </a:lnTo>
                  <a:lnTo>
                    <a:pt x="344" y="236"/>
                  </a:lnTo>
                  <a:lnTo>
                    <a:pt x="347" y="233"/>
                  </a:lnTo>
                  <a:lnTo>
                    <a:pt x="352" y="233"/>
                  </a:lnTo>
                  <a:lnTo>
                    <a:pt x="356" y="233"/>
                  </a:lnTo>
                  <a:lnTo>
                    <a:pt x="353" y="232"/>
                  </a:lnTo>
                  <a:lnTo>
                    <a:pt x="352" y="231"/>
                  </a:lnTo>
                  <a:lnTo>
                    <a:pt x="348" y="231"/>
                  </a:lnTo>
                  <a:lnTo>
                    <a:pt x="345" y="231"/>
                  </a:lnTo>
                  <a:lnTo>
                    <a:pt x="342" y="228"/>
                  </a:lnTo>
                  <a:lnTo>
                    <a:pt x="340" y="231"/>
                  </a:lnTo>
                  <a:lnTo>
                    <a:pt x="335" y="233"/>
                  </a:lnTo>
                  <a:lnTo>
                    <a:pt x="329" y="241"/>
                  </a:lnTo>
                  <a:lnTo>
                    <a:pt x="327" y="244"/>
                  </a:lnTo>
                  <a:lnTo>
                    <a:pt x="321" y="244"/>
                  </a:lnTo>
                  <a:lnTo>
                    <a:pt x="308" y="243"/>
                  </a:lnTo>
                  <a:lnTo>
                    <a:pt x="304" y="236"/>
                  </a:lnTo>
                  <a:lnTo>
                    <a:pt x="308" y="236"/>
                  </a:lnTo>
                  <a:lnTo>
                    <a:pt x="309" y="233"/>
                  </a:lnTo>
                  <a:lnTo>
                    <a:pt x="308" y="232"/>
                  </a:lnTo>
                  <a:lnTo>
                    <a:pt x="306" y="232"/>
                  </a:lnTo>
                  <a:lnTo>
                    <a:pt x="306" y="231"/>
                  </a:lnTo>
                  <a:lnTo>
                    <a:pt x="316" y="219"/>
                  </a:lnTo>
                  <a:lnTo>
                    <a:pt x="314" y="217"/>
                  </a:lnTo>
                  <a:lnTo>
                    <a:pt x="312" y="214"/>
                  </a:lnTo>
                  <a:lnTo>
                    <a:pt x="309" y="213"/>
                  </a:lnTo>
                  <a:lnTo>
                    <a:pt x="314" y="213"/>
                  </a:lnTo>
                  <a:lnTo>
                    <a:pt x="322" y="214"/>
                  </a:lnTo>
                  <a:lnTo>
                    <a:pt x="332" y="214"/>
                  </a:lnTo>
                  <a:lnTo>
                    <a:pt x="327" y="210"/>
                  </a:lnTo>
                  <a:lnTo>
                    <a:pt x="321" y="203"/>
                  </a:lnTo>
                  <a:lnTo>
                    <a:pt x="308" y="202"/>
                  </a:lnTo>
                  <a:lnTo>
                    <a:pt x="300" y="202"/>
                  </a:lnTo>
                  <a:lnTo>
                    <a:pt x="293" y="202"/>
                  </a:lnTo>
                  <a:lnTo>
                    <a:pt x="290" y="203"/>
                  </a:lnTo>
                  <a:lnTo>
                    <a:pt x="290" y="198"/>
                  </a:lnTo>
                  <a:lnTo>
                    <a:pt x="295" y="198"/>
                  </a:lnTo>
                  <a:lnTo>
                    <a:pt x="301" y="198"/>
                  </a:lnTo>
                  <a:lnTo>
                    <a:pt x="308" y="199"/>
                  </a:lnTo>
                  <a:lnTo>
                    <a:pt x="316" y="198"/>
                  </a:lnTo>
                  <a:lnTo>
                    <a:pt x="326" y="195"/>
                  </a:lnTo>
                  <a:lnTo>
                    <a:pt x="332" y="194"/>
                  </a:lnTo>
                  <a:lnTo>
                    <a:pt x="342" y="191"/>
                  </a:lnTo>
                  <a:lnTo>
                    <a:pt x="348" y="189"/>
                  </a:lnTo>
                  <a:close/>
                  <a:moveTo>
                    <a:pt x="895" y="175"/>
                  </a:moveTo>
                  <a:lnTo>
                    <a:pt x="897" y="179"/>
                  </a:lnTo>
                  <a:lnTo>
                    <a:pt x="897" y="176"/>
                  </a:lnTo>
                  <a:lnTo>
                    <a:pt x="895" y="175"/>
                  </a:lnTo>
                  <a:close/>
                  <a:moveTo>
                    <a:pt x="850" y="612"/>
                  </a:moveTo>
                  <a:lnTo>
                    <a:pt x="850" y="612"/>
                  </a:lnTo>
                  <a:lnTo>
                    <a:pt x="851" y="605"/>
                  </a:lnTo>
                  <a:lnTo>
                    <a:pt x="854" y="601"/>
                  </a:lnTo>
                  <a:lnTo>
                    <a:pt x="858" y="601"/>
                  </a:lnTo>
                  <a:lnTo>
                    <a:pt x="861" y="600"/>
                  </a:lnTo>
                  <a:lnTo>
                    <a:pt x="864" y="600"/>
                  </a:lnTo>
                  <a:lnTo>
                    <a:pt x="868" y="598"/>
                  </a:lnTo>
                  <a:lnTo>
                    <a:pt x="868" y="593"/>
                  </a:lnTo>
                  <a:lnTo>
                    <a:pt x="869" y="597"/>
                  </a:lnTo>
                  <a:lnTo>
                    <a:pt x="871" y="600"/>
                  </a:lnTo>
                  <a:lnTo>
                    <a:pt x="872" y="600"/>
                  </a:lnTo>
                  <a:lnTo>
                    <a:pt x="872" y="594"/>
                  </a:lnTo>
                  <a:lnTo>
                    <a:pt x="872" y="591"/>
                  </a:lnTo>
                  <a:lnTo>
                    <a:pt x="874" y="591"/>
                  </a:lnTo>
                  <a:lnTo>
                    <a:pt x="880" y="591"/>
                  </a:lnTo>
                  <a:lnTo>
                    <a:pt x="884" y="591"/>
                  </a:lnTo>
                  <a:lnTo>
                    <a:pt x="897" y="593"/>
                  </a:lnTo>
                  <a:lnTo>
                    <a:pt x="902" y="604"/>
                  </a:lnTo>
                  <a:lnTo>
                    <a:pt x="907" y="609"/>
                  </a:lnTo>
                  <a:lnTo>
                    <a:pt x="910" y="612"/>
                  </a:lnTo>
                  <a:lnTo>
                    <a:pt x="915" y="612"/>
                  </a:lnTo>
                  <a:lnTo>
                    <a:pt x="923" y="612"/>
                  </a:lnTo>
                  <a:lnTo>
                    <a:pt x="923" y="616"/>
                  </a:lnTo>
                  <a:lnTo>
                    <a:pt x="923" y="621"/>
                  </a:lnTo>
                  <a:lnTo>
                    <a:pt x="926" y="623"/>
                  </a:lnTo>
                  <a:lnTo>
                    <a:pt x="929" y="623"/>
                  </a:lnTo>
                  <a:lnTo>
                    <a:pt x="929" y="627"/>
                  </a:lnTo>
                  <a:lnTo>
                    <a:pt x="929" y="632"/>
                  </a:lnTo>
                  <a:lnTo>
                    <a:pt x="929" y="636"/>
                  </a:lnTo>
                  <a:lnTo>
                    <a:pt x="931" y="642"/>
                  </a:lnTo>
                  <a:lnTo>
                    <a:pt x="936" y="642"/>
                  </a:lnTo>
                  <a:lnTo>
                    <a:pt x="939" y="642"/>
                  </a:lnTo>
                  <a:lnTo>
                    <a:pt x="939" y="646"/>
                  </a:lnTo>
                  <a:lnTo>
                    <a:pt x="964" y="648"/>
                  </a:lnTo>
                  <a:lnTo>
                    <a:pt x="986" y="654"/>
                  </a:lnTo>
                  <a:lnTo>
                    <a:pt x="983" y="654"/>
                  </a:lnTo>
                  <a:lnTo>
                    <a:pt x="988" y="652"/>
                  </a:lnTo>
                  <a:lnTo>
                    <a:pt x="993" y="652"/>
                  </a:lnTo>
                  <a:lnTo>
                    <a:pt x="999" y="658"/>
                  </a:lnTo>
                  <a:lnTo>
                    <a:pt x="1006" y="660"/>
                  </a:lnTo>
                  <a:lnTo>
                    <a:pt x="1006" y="664"/>
                  </a:lnTo>
                  <a:lnTo>
                    <a:pt x="1006" y="666"/>
                  </a:lnTo>
                  <a:lnTo>
                    <a:pt x="1006" y="670"/>
                  </a:lnTo>
                  <a:lnTo>
                    <a:pt x="1008" y="674"/>
                  </a:lnTo>
                  <a:lnTo>
                    <a:pt x="1014" y="677"/>
                  </a:lnTo>
                  <a:lnTo>
                    <a:pt x="1006" y="677"/>
                  </a:lnTo>
                  <a:lnTo>
                    <a:pt x="1004" y="681"/>
                  </a:lnTo>
                  <a:lnTo>
                    <a:pt x="1006" y="687"/>
                  </a:lnTo>
                  <a:lnTo>
                    <a:pt x="1001" y="682"/>
                  </a:lnTo>
                  <a:lnTo>
                    <a:pt x="996" y="682"/>
                  </a:lnTo>
                  <a:lnTo>
                    <a:pt x="996" y="681"/>
                  </a:lnTo>
                  <a:lnTo>
                    <a:pt x="999" y="681"/>
                  </a:lnTo>
                  <a:lnTo>
                    <a:pt x="991" y="680"/>
                  </a:lnTo>
                  <a:lnTo>
                    <a:pt x="986" y="677"/>
                  </a:lnTo>
                  <a:lnTo>
                    <a:pt x="980" y="682"/>
                  </a:lnTo>
                  <a:lnTo>
                    <a:pt x="976" y="689"/>
                  </a:lnTo>
                  <a:lnTo>
                    <a:pt x="975" y="696"/>
                  </a:lnTo>
                  <a:lnTo>
                    <a:pt x="975" y="707"/>
                  </a:lnTo>
                  <a:lnTo>
                    <a:pt x="968" y="708"/>
                  </a:lnTo>
                  <a:lnTo>
                    <a:pt x="967" y="710"/>
                  </a:lnTo>
                  <a:lnTo>
                    <a:pt x="965" y="711"/>
                  </a:lnTo>
                  <a:lnTo>
                    <a:pt x="964" y="714"/>
                  </a:lnTo>
                  <a:lnTo>
                    <a:pt x="964" y="719"/>
                  </a:lnTo>
                  <a:lnTo>
                    <a:pt x="962" y="722"/>
                  </a:lnTo>
                  <a:lnTo>
                    <a:pt x="957" y="723"/>
                  </a:lnTo>
                  <a:lnTo>
                    <a:pt x="960" y="725"/>
                  </a:lnTo>
                  <a:lnTo>
                    <a:pt x="957" y="729"/>
                  </a:lnTo>
                  <a:lnTo>
                    <a:pt x="960" y="730"/>
                  </a:lnTo>
                  <a:lnTo>
                    <a:pt x="965" y="730"/>
                  </a:lnTo>
                  <a:lnTo>
                    <a:pt x="968" y="729"/>
                  </a:lnTo>
                  <a:lnTo>
                    <a:pt x="970" y="726"/>
                  </a:lnTo>
                  <a:lnTo>
                    <a:pt x="970" y="725"/>
                  </a:lnTo>
                  <a:lnTo>
                    <a:pt x="988" y="715"/>
                  </a:lnTo>
                  <a:lnTo>
                    <a:pt x="993" y="715"/>
                  </a:lnTo>
                  <a:lnTo>
                    <a:pt x="999" y="715"/>
                  </a:lnTo>
                  <a:lnTo>
                    <a:pt x="1001" y="711"/>
                  </a:lnTo>
                  <a:lnTo>
                    <a:pt x="1008" y="711"/>
                  </a:lnTo>
                  <a:lnTo>
                    <a:pt x="1016" y="711"/>
                  </a:lnTo>
                  <a:lnTo>
                    <a:pt x="1016" y="707"/>
                  </a:lnTo>
                  <a:lnTo>
                    <a:pt x="1008" y="707"/>
                  </a:lnTo>
                  <a:lnTo>
                    <a:pt x="1006" y="704"/>
                  </a:lnTo>
                  <a:lnTo>
                    <a:pt x="1014" y="703"/>
                  </a:lnTo>
                  <a:lnTo>
                    <a:pt x="1017" y="699"/>
                  </a:lnTo>
                  <a:lnTo>
                    <a:pt x="1020" y="696"/>
                  </a:lnTo>
                  <a:lnTo>
                    <a:pt x="1029" y="696"/>
                  </a:lnTo>
                  <a:lnTo>
                    <a:pt x="1035" y="696"/>
                  </a:lnTo>
                  <a:lnTo>
                    <a:pt x="1050" y="699"/>
                  </a:lnTo>
                  <a:lnTo>
                    <a:pt x="1050" y="698"/>
                  </a:lnTo>
                  <a:lnTo>
                    <a:pt x="1053" y="696"/>
                  </a:lnTo>
                  <a:lnTo>
                    <a:pt x="1056" y="694"/>
                  </a:lnTo>
                  <a:lnTo>
                    <a:pt x="1048" y="692"/>
                  </a:lnTo>
                  <a:lnTo>
                    <a:pt x="1043" y="692"/>
                  </a:lnTo>
                  <a:lnTo>
                    <a:pt x="1042" y="688"/>
                  </a:lnTo>
                  <a:lnTo>
                    <a:pt x="1053" y="689"/>
                  </a:lnTo>
                  <a:lnTo>
                    <a:pt x="1058" y="691"/>
                  </a:lnTo>
                  <a:lnTo>
                    <a:pt x="1063" y="689"/>
                  </a:lnTo>
                  <a:lnTo>
                    <a:pt x="1066" y="688"/>
                  </a:lnTo>
                  <a:lnTo>
                    <a:pt x="1069" y="685"/>
                  </a:lnTo>
                  <a:lnTo>
                    <a:pt x="1071" y="681"/>
                  </a:lnTo>
                  <a:lnTo>
                    <a:pt x="1076" y="678"/>
                  </a:lnTo>
                  <a:lnTo>
                    <a:pt x="1084" y="674"/>
                  </a:lnTo>
                  <a:lnTo>
                    <a:pt x="1097" y="669"/>
                  </a:lnTo>
                  <a:lnTo>
                    <a:pt x="1099" y="669"/>
                  </a:lnTo>
                  <a:lnTo>
                    <a:pt x="1102" y="670"/>
                  </a:lnTo>
                  <a:lnTo>
                    <a:pt x="1112" y="670"/>
                  </a:lnTo>
                  <a:lnTo>
                    <a:pt x="1127" y="668"/>
                  </a:lnTo>
                  <a:lnTo>
                    <a:pt x="1149" y="666"/>
                  </a:lnTo>
                  <a:lnTo>
                    <a:pt x="1151" y="664"/>
                  </a:lnTo>
                  <a:lnTo>
                    <a:pt x="1154" y="660"/>
                  </a:lnTo>
                  <a:lnTo>
                    <a:pt x="1162" y="655"/>
                  </a:lnTo>
                  <a:lnTo>
                    <a:pt x="1167" y="651"/>
                  </a:lnTo>
                  <a:lnTo>
                    <a:pt x="1169" y="647"/>
                  </a:lnTo>
                  <a:lnTo>
                    <a:pt x="1169" y="646"/>
                  </a:lnTo>
                  <a:lnTo>
                    <a:pt x="1172" y="642"/>
                  </a:lnTo>
                  <a:lnTo>
                    <a:pt x="1173" y="638"/>
                  </a:lnTo>
                  <a:lnTo>
                    <a:pt x="1179" y="630"/>
                  </a:lnTo>
                  <a:lnTo>
                    <a:pt x="1180" y="627"/>
                  </a:lnTo>
                  <a:lnTo>
                    <a:pt x="1182" y="630"/>
                  </a:lnTo>
                  <a:lnTo>
                    <a:pt x="1185" y="632"/>
                  </a:lnTo>
                  <a:lnTo>
                    <a:pt x="1185" y="634"/>
                  </a:lnTo>
                  <a:lnTo>
                    <a:pt x="1187" y="632"/>
                  </a:lnTo>
                  <a:lnTo>
                    <a:pt x="1188" y="630"/>
                  </a:lnTo>
                  <a:lnTo>
                    <a:pt x="1190" y="630"/>
                  </a:lnTo>
                  <a:lnTo>
                    <a:pt x="1193" y="630"/>
                  </a:lnTo>
                  <a:lnTo>
                    <a:pt x="1198" y="630"/>
                  </a:lnTo>
                  <a:lnTo>
                    <a:pt x="1201" y="632"/>
                  </a:lnTo>
                  <a:lnTo>
                    <a:pt x="1203" y="635"/>
                  </a:lnTo>
                  <a:lnTo>
                    <a:pt x="1205" y="640"/>
                  </a:lnTo>
                  <a:lnTo>
                    <a:pt x="1203" y="652"/>
                  </a:lnTo>
                  <a:lnTo>
                    <a:pt x="1203" y="658"/>
                  </a:lnTo>
                  <a:lnTo>
                    <a:pt x="1206" y="658"/>
                  </a:lnTo>
                  <a:lnTo>
                    <a:pt x="1208" y="658"/>
                  </a:lnTo>
                  <a:lnTo>
                    <a:pt x="1211" y="660"/>
                  </a:lnTo>
                  <a:lnTo>
                    <a:pt x="1211" y="666"/>
                  </a:lnTo>
                  <a:lnTo>
                    <a:pt x="1211" y="668"/>
                  </a:lnTo>
                  <a:lnTo>
                    <a:pt x="1213" y="669"/>
                  </a:lnTo>
                  <a:lnTo>
                    <a:pt x="1213" y="670"/>
                  </a:lnTo>
                  <a:lnTo>
                    <a:pt x="1219" y="676"/>
                  </a:lnTo>
                  <a:lnTo>
                    <a:pt x="1224" y="676"/>
                  </a:lnTo>
                  <a:lnTo>
                    <a:pt x="1227" y="676"/>
                  </a:lnTo>
                  <a:lnTo>
                    <a:pt x="1234" y="674"/>
                  </a:lnTo>
                  <a:lnTo>
                    <a:pt x="1232" y="670"/>
                  </a:lnTo>
                  <a:lnTo>
                    <a:pt x="1231" y="668"/>
                  </a:lnTo>
                  <a:lnTo>
                    <a:pt x="1231" y="666"/>
                  </a:lnTo>
                  <a:lnTo>
                    <a:pt x="1232" y="666"/>
                  </a:lnTo>
                  <a:lnTo>
                    <a:pt x="1234" y="668"/>
                  </a:lnTo>
                  <a:lnTo>
                    <a:pt x="1237" y="670"/>
                  </a:lnTo>
                  <a:lnTo>
                    <a:pt x="1245" y="664"/>
                  </a:lnTo>
                  <a:lnTo>
                    <a:pt x="1255" y="654"/>
                  </a:lnTo>
                  <a:lnTo>
                    <a:pt x="1255" y="657"/>
                  </a:lnTo>
                  <a:lnTo>
                    <a:pt x="1255" y="655"/>
                  </a:lnTo>
                  <a:lnTo>
                    <a:pt x="1257" y="657"/>
                  </a:lnTo>
                  <a:lnTo>
                    <a:pt x="1258" y="658"/>
                  </a:lnTo>
                  <a:lnTo>
                    <a:pt x="1255" y="658"/>
                  </a:lnTo>
                  <a:lnTo>
                    <a:pt x="1253" y="665"/>
                  </a:lnTo>
                  <a:lnTo>
                    <a:pt x="1252" y="669"/>
                  </a:lnTo>
                  <a:lnTo>
                    <a:pt x="1271" y="665"/>
                  </a:lnTo>
                  <a:lnTo>
                    <a:pt x="1275" y="666"/>
                  </a:lnTo>
                  <a:lnTo>
                    <a:pt x="1275" y="668"/>
                  </a:lnTo>
                  <a:lnTo>
                    <a:pt x="1275" y="669"/>
                  </a:lnTo>
                  <a:lnTo>
                    <a:pt x="1271" y="669"/>
                  </a:lnTo>
                  <a:lnTo>
                    <a:pt x="1271" y="670"/>
                  </a:lnTo>
                  <a:lnTo>
                    <a:pt x="1269" y="676"/>
                  </a:lnTo>
                  <a:lnTo>
                    <a:pt x="1260" y="674"/>
                  </a:lnTo>
                  <a:lnTo>
                    <a:pt x="1257" y="674"/>
                  </a:lnTo>
                  <a:lnTo>
                    <a:pt x="1243" y="677"/>
                  </a:lnTo>
                  <a:lnTo>
                    <a:pt x="1243" y="681"/>
                  </a:lnTo>
                  <a:lnTo>
                    <a:pt x="1237" y="681"/>
                  </a:lnTo>
                  <a:lnTo>
                    <a:pt x="1232" y="688"/>
                  </a:lnTo>
                  <a:lnTo>
                    <a:pt x="1229" y="692"/>
                  </a:lnTo>
                  <a:lnTo>
                    <a:pt x="1229" y="694"/>
                  </a:lnTo>
                  <a:lnTo>
                    <a:pt x="1231" y="696"/>
                  </a:lnTo>
                  <a:lnTo>
                    <a:pt x="1240" y="700"/>
                  </a:lnTo>
                  <a:lnTo>
                    <a:pt x="1242" y="704"/>
                  </a:lnTo>
                  <a:lnTo>
                    <a:pt x="1245" y="704"/>
                  </a:lnTo>
                  <a:lnTo>
                    <a:pt x="1245" y="703"/>
                  </a:lnTo>
                  <a:lnTo>
                    <a:pt x="1247" y="703"/>
                  </a:lnTo>
                  <a:lnTo>
                    <a:pt x="1249" y="703"/>
                  </a:lnTo>
                  <a:lnTo>
                    <a:pt x="1249" y="704"/>
                  </a:lnTo>
                  <a:lnTo>
                    <a:pt x="1249" y="707"/>
                  </a:lnTo>
                  <a:lnTo>
                    <a:pt x="1252" y="707"/>
                  </a:lnTo>
                  <a:lnTo>
                    <a:pt x="1261" y="700"/>
                  </a:lnTo>
                  <a:lnTo>
                    <a:pt x="1261" y="698"/>
                  </a:lnTo>
                  <a:lnTo>
                    <a:pt x="1261" y="694"/>
                  </a:lnTo>
                  <a:lnTo>
                    <a:pt x="1261" y="692"/>
                  </a:lnTo>
                  <a:lnTo>
                    <a:pt x="1265" y="689"/>
                  </a:lnTo>
                  <a:lnTo>
                    <a:pt x="1268" y="688"/>
                  </a:lnTo>
                  <a:lnTo>
                    <a:pt x="1269" y="688"/>
                  </a:lnTo>
                  <a:lnTo>
                    <a:pt x="1271" y="689"/>
                  </a:lnTo>
                  <a:lnTo>
                    <a:pt x="1275" y="689"/>
                  </a:lnTo>
                  <a:lnTo>
                    <a:pt x="1275" y="687"/>
                  </a:lnTo>
                  <a:lnTo>
                    <a:pt x="1278" y="682"/>
                  </a:lnTo>
                  <a:lnTo>
                    <a:pt x="1283" y="682"/>
                  </a:lnTo>
                  <a:lnTo>
                    <a:pt x="1291" y="682"/>
                  </a:lnTo>
                  <a:lnTo>
                    <a:pt x="1291" y="681"/>
                  </a:lnTo>
                  <a:lnTo>
                    <a:pt x="1297" y="678"/>
                  </a:lnTo>
                  <a:lnTo>
                    <a:pt x="1301" y="676"/>
                  </a:lnTo>
                  <a:lnTo>
                    <a:pt x="1305" y="674"/>
                  </a:lnTo>
                  <a:lnTo>
                    <a:pt x="1305" y="669"/>
                  </a:lnTo>
                  <a:lnTo>
                    <a:pt x="1309" y="669"/>
                  </a:lnTo>
                  <a:lnTo>
                    <a:pt x="1307" y="664"/>
                  </a:lnTo>
                  <a:lnTo>
                    <a:pt x="1305" y="657"/>
                  </a:lnTo>
                  <a:lnTo>
                    <a:pt x="1299" y="660"/>
                  </a:lnTo>
                  <a:lnTo>
                    <a:pt x="1294" y="664"/>
                  </a:lnTo>
                  <a:lnTo>
                    <a:pt x="1287" y="665"/>
                  </a:lnTo>
                  <a:lnTo>
                    <a:pt x="1283" y="664"/>
                  </a:lnTo>
                  <a:lnTo>
                    <a:pt x="1278" y="658"/>
                  </a:lnTo>
                  <a:lnTo>
                    <a:pt x="1273" y="658"/>
                  </a:lnTo>
                  <a:lnTo>
                    <a:pt x="1271" y="660"/>
                  </a:lnTo>
                  <a:lnTo>
                    <a:pt x="1269" y="660"/>
                  </a:lnTo>
                  <a:lnTo>
                    <a:pt x="1268" y="658"/>
                  </a:lnTo>
                  <a:lnTo>
                    <a:pt x="1266" y="657"/>
                  </a:lnTo>
                  <a:lnTo>
                    <a:pt x="1271" y="657"/>
                  </a:lnTo>
                  <a:lnTo>
                    <a:pt x="1273" y="654"/>
                  </a:lnTo>
                  <a:lnTo>
                    <a:pt x="1275" y="652"/>
                  </a:lnTo>
                  <a:lnTo>
                    <a:pt x="1257" y="647"/>
                  </a:lnTo>
                  <a:lnTo>
                    <a:pt x="1258" y="643"/>
                  </a:lnTo>
                  <a:lnTo>
                    <a:pt x="1258" y="638"/>
                  </a:lnTo>
                  <a:lnTo>
                    <a:pt x="1257" y="638"/>
                  </a:lnTo>
                  <a:lnTo>
                    <a:pt x="1258" y="636"/>
                  </a:lnTo>
                  <a:lnTo>
                    <a:pt x="1260" y="636"/>
                  </a:lnTo>
                  <a:lnTo>
                    <a:pt x="1258" y="634"/>
                  </a:lnTo>
                  <a:lnTo>
                    <a:pt x="1255" y="634"/>
                  </a:lnTo>
                  <a:lnTo>
                    <a:pt x="1253" y="635"/>
                  </a:lnTo>
                  <a:lnTo>
                    <a:pt x="1255" y="635"/>
                  </a:lnTo>
                  <a:lnTo>
                    <a:pt x="1252" y="635"/>
                  </a:lnTo>
                  <a:lnTo>
                    <a:pt x="1255" y="630"/>
                  </a:lnTo>
                  <a:lnTo>
                    <a:pt x="1255" y="627"/>
                  </a:lnTo>
                  <a:lnTo>
                    <a:pt x="1257" y="623"/>
                  </a:lnTo>
                  <a:lnTo>
                    <a:pt x="1258" y="620"/>
                  </a:lnTo>
                  <a:lnTo>
                    <a:pt x="1258" y="618"/>
                  </a:lnTo>
                  <a:lnTo>
                    <a:pt x="1257" y="616"/>
                  </a:lnTo>
                  <a:lnTo>
                    <a:pt x="1242" y="618"/>
                  </a:lnTo>
                  <a:lnTo>
                    <a:pt x="1234" y="620"/>
                  </a:lnTo>
                  <a:lnTo>
                    <a:pt x="1237" y="618"/>
                  </a:lnTo>
                  <a:lnTo>
                    <a:pt x="1231" y="610"/>
                  </a:lnTo>
                  <a:lnTo>
                    <a:pt x="1234" y="610"/>
                  </a:lnTo>
                  <a:lnTo>
                    <a:pt x="1237" y="609"/>
                  </a:lnTo>
                  <a:lnTo>
                    <a:pt x="1240" y="609"/>
                  </a:lnTo>
                  <a:lnTo>
                    <a:pt x="1243" y="614"/>
                  </a:lnTo>
                  <a:lnTo>
                    <a:pt x="1247" y="613"/>
                  </a:lnTo>
                  <a:lnTo>
                    <a:pt x="1252" y="612"/>
                  </a:lnTo>
                  <a:lnTo>
                    <a:pt x="1253" y="608"/>
                  </a:lnTo>
                  <a:lnTo>
                    <a:pt x="1255" y="604"/>
                  </a:lnTo>
                  <a:lnTo>
                    <a:pt x="1261" y="604"/>
                  </a:lnTo>
                  <a:lnTo>
                    <a:pt x="1261" y="601"/>
                  </a:lnTo>
                  <a:lnTo>
                    <a:pt x="1261" y="598"/>
                  </a:lnTo>
                  <a:lnTo>
                    <a:pt x="1260" y="597"/>
                  </a:lnTo>
                  <a:lnTo>
                    <a:pt x="1261" y="593"/>
                  </a:lnTo>
                  <a:lnTo>
                    <a:pt x="1265" y="594"/>
                  </a:lnTo>
                  <a:lnTo>
                    <a:pt x="1265" y="593"/>
                  </a:lnTo>
                  <a:lnTo>
                    <a:pt x="1266" y="591"/>
                  </a:lnTo>
                  <a:lnTo>
                    <a:pt x="1261" y="589"/>
                  </a:lnTo>
                  <a:lnTo>
                    <a:pt x="1260" y="587"/>
                  </a:lnTo>
                  <a:lnTo>
                    <a:pt x="1258" y="586"/>
                  </a:lnTo>
                  <a:lnTo>
                    <a:pt x="1258" y="582"/>
                  </a:lnTo>
                  <a:lnTo>
                    <a:pt x="1249" y="580"/>
                  </a:lnTo>
                  <a:lnTo>
                    <a:pt x="1242" y="580"/>
                  </a:lnTo>
                  <a:lnTo>
                    <a:pt x="1227" y="586"/>
                  </a:lnTo>
                  <a:lnTo>
                    <a:pt x="1216" y="589"/>
                  </a:lnTo>
                  <a:lnTo>
                    <a:pt x="1201" y="598"/>
                  </a:lnTo>
                  <a:lnTo>
                    <a:pt x="1187" y="608"/>
                  </a:lnTo>
                  <a:lnTo>
                    <a:pt x="1173" y="620"/>
                  </a:lnTo>
                  <a:lnTo>
                    <a:pt x="1162" y="631"/>
                  </a:lnTo>
                  <a:lnTo>
                    <a:pt x="1169" y="621"/>
                  </a:lnTo>
                  <a:lnTo>
                    <a:pt x="1173" y="610"/>
                  </a:lnTo>
                  <a:lnTo>
                    <a:pt x="1169" y="610"/>
                  </a:lnTo>
                  <a:lnTo>
                    <a:pt x="1167" y="610"/>
                  </a:lnTo>
                  <a:lnTo>
                    <a:pt x="1169" y="609"/>
                  </a:lnTo>
                  <a:lnTo>
                    <a:pt x="1169" y="608"/>
                  </a:lnTo>
                  <a:lnTo>
                    <a:pt x="1172" y="608"/>
                  </a:lnTo>
                  <a:lnTo>
                    <a:pt x="1177" y="605"/>
                  </a:lnTo>
                  <a:lnTo>
                    <a:pt x="1179" y="602"/>
                  </a:lnTo>
                  <a:lnTo>
                    <a:pt x="1180" y="600"/>
                  </a:lnTo>
                  <a:lnTo>
                    <a:pt x="1185" y="597"/>
                  </a:lnTo>
                  <a:lnTo>
                    <a:pt x="1187" y="593"/>
                  </a:lnTo>
                  <a:lnTo>
                    <a:pt x="1190" y="593"/>
                  </a:lnTo>
                  <a:lnTo>
                    <a:pt x="1193" y="593"/>
                  </a:lnTo>
                  <a:lnTo>
                    <a:pt x="1193" y="590"/>
                  </a:lnTo>
                  <a:lnTo>
                    <a:pt x="1193" y="587"/>
                  </a:lnTo>
                  <a:lnTo>
                    <a:pt x="1195" y="587"/>
                  </a:lnTo>
                  <a:lnTo>
                    <a:pt x="1198" y="587"/>
                  </a:lnTo>
                  <a:lnTo>
                    <a:pt x="1201" y="587"/>
                  </a:lnTo>
                  <a:lnTo>
                    <a:pt x="1214" y="575"/>
                  </a:lnTo>
                  <a:lnTo>
                    <a:pt x="1219" y="570"/>
                  </a:lnTo>
                  <a:lnTo>
                    <a:pt x="1224" y="567"/>
                  </a:lnTo>
                  <a:lnTo>
                    <a:pt x="1227" y="564"/>
                  </a:lnTo>
                  <a:lnTo>
                    <a:pt x="1234" y="563"/>
                  </a:lnTo>
                  <a:lnTo>
                    <a:pt x="1242" y="563"/>
                  </a:lnTo>
                  <a:lnTo>
                    <a:pt x="1257" y="564"/>
                  </a:lnTo>
                  <a:lnTo>
                    <a:pt x="1271" y="564"/>
                  </a:lnTo>
                  <a:lnTo>
                    <a:pt x="1283" y="564"/>
                  </a:lnTo>
                  <a:lnTo>
                    <a:pt x="1284" y="563"/>
                  </a:lnTo>
                  <a:lnTo>
                    <a:pt x="1284" y="560"/>
                  </a:lnTo>
                  <a:lnTo>
                    <a:pt x="1287" y="559"/>
                  </a:lnTo>
                  <a:lnTo>
                    <a:pt x="1292" y="559"/>
                  </a:lnTo>
                  <a:lnTo>
                    <a:pt x="1294" y="560"/>
                  </a:lnTo>
                  <a:lnTo>
                    <a:pt x="1294" y="563"/>
                  </a:lnTo>
                  <a:lnTo>
                    <a:pt x="1295" y="564"/>
                  </a:lnTo>
                  <a:lnTo>
                    <a:pt x="1299" y="564"/>
                  </a:lnTo>
                  <a:lnTo>
                    <a:pt x="1301" y="563"/>
                  </a:lnTo>
                  <a:lnTo>
                    <a:pt x="1304" y="560"/>
                  </a:lnTo>
                  <a:lnTo>
                    <a:pt x="1305" y="559"/>
                  </a:lnTo>
                  <a:lnTo>
                    <a:pt x="1309" y="566"/>
                  </a:lnTo>
                  <a:lnTo>
                    <a:pt x="1318" y="566"/>
                  </a:lnTo>
                  <a:lnTo>
                    <a:pt x="1318" y="563"/>
                  </a:lnTo>
                  <a:lnTo>
                    <a:pt x="1320" y="563"/>
                  </a:lnTo>
                  <a:lnTo>
                    <a:pt x="1323" y="564"/>
                  </a:lnTo>
                  <a:lnTo>
                    <a:pt x="1325" y="564"/>
                  </a:lnTo>
                  <a:lnTo>
                    <a:pt x="1330" y="564"/>
                  </a:lnTo>
                  <a:lnTo>
                    <a:pt x="1330" y="559"/>
                  </a:lnTo>
                  <a:lnTo>
                    <a:pt x="1335" y="559"/>
                  </a:lnTo>
                  <a:lnTo>
                    <a:pt x="1339" y="559"/>
                  </a:lnTo>
                  <a:lnTo>
                    <a:pt x="1343" y="556"/>
                  </a:lnTo>
                  <a:lnTo>
                    <a:pt x="1343" y="553"/>
                  </a:lnTo>
                  <a:lnTo>
                    <a:pt x="1346" y="553"/>
                  </a:lnTo>
                  <a:lnTo>
                    <a:pt x="1349" y="552"/>
                  </a:lnTo>
                  <a:lnTo>
                    <a:pt x="1353" y="552"/>
                  </a:lnTo>
                  <a:lnTo>
                    <a:pt x="1354" y="549"/>
                  </a:lnTo>
                  <a:lnTo>
                    <a:pt x="1354" y="544"/>
                  </a:lnTo>
                  <a:lnTo>
                    <a:pt x="1354" y="541"/>
                  </a:lnTo>
                  <a:lnTo>
                    <a:pt x="1357" y="536"/>
                  </a:lnTo>
                  <a:lnTo>
                    <a:pt x="1367" y="533"/>
                  </a:lnTo>
                  <a:lnTo>
                    <a:pt x="1379" y="530"/>
                  </a:lnTo>
                  <a:lnTo>
                    <a:pt x="1379" y="532"/>
                  </a:lnTo>
                  <a:lnTo>
                    <a:pt x="1380" y="533"/>
                  </a:lnTo>
                  <a:lnTo>
                    <a:pt x="1385" y="533"/>
                  </a:lnTo>
                  <a:lnTo>
                    <a:pt x="1397" y="525"/>
                  </a:lnTo>
                  <a:lnTo>
                    <a:pt x="1405" y="516"/>
                  </a:lnTo>
                  <a:lnTo>
                    <a:pt x="1403" y="498"/>
                  </a:lnTo>
                  <a:lnTo>
                    <a:pt x="1401" y="498"/>
                  </a:lnTo>
                  <a:lnTo>
                    <a:pt x="1400" y="498"/>
                  </a:lnTo>
                  <a:lnTo>
                    <a:pt x="1398" y="499"/>
                  </a:lnTo>
                  <a:lnTo>
                    <a:pt x="1397" y="499"/>
                  </a:lnTo>
                  <a:lnTo>
                    <a:pt x="1390" y="496"/>
                  </a:lnTo>
                  <a:lnTo>
                    <a:pt x="1385" y="492"/>
                  </a:lnTo>
                  <a:lnTo>
                    <a:pt x="1383" y="489"/>
                  </a:lnTo>
                  <a:lnTo>
                    <a:pt x="1379" y="489"/>
                  </a:lnTo>
                  <a:lnTo>
                    <a:pt x="1374" y="488"/>
                  </a:lnTo>
                  <a:lnTo>
                    <a:pt x="1367" y="488"/>
                  </a:lnTo>
                  <a:lnTo>
                    <a:pt x="1367" y="491"/>
                  </a:lnTo>
                  <a:lnTo>
                    <a:pt x="1371" y="492"/>
                  </a:lnTo>
                  <a:lnTo>
                    <a:pt x="1362" y="493"/>
                  </a:lnTo>
                  <a:lnTo>
                    <a:pt x="1357" y="493"/>
                  </a:lnTo>
                  <a:lnTo>
                    <a:pt x="1335" y="503"/>
                  </a:lnTo>
                  <a:lnTo>
                    <a:pt x="1335" y="508"/>
                  </a:lnTo>
                  <a:lnTo>
                    <a:pt x="1330" y="506"/>
                  </a:lnTo>
                  <a:lnTo>
                    <a:pt x="1330" y="504"/>
                  </a:lnTo>
                  <a:lnTo>
                    <a:pt x="1330" y="502"/>
                  </a:lnTo>
                  <a:lnTo>
                    <a:pt x="1327" y="499"/>
                  </a:lnTo>
                  <a:lnTo>
                    <a:pt x="1335" y="499"/>
                  </a:lnTo>
                  <a:lnTo>
                    <a:pt x="1343" y="499"/>
                  </a:lnTo>
                  <a:lnTo>
                    <a:pt x="1349" y="493"/>
                  </a:lnTo>
                  <a:lnTo>
                    <a:pt x="1357" y="488"/>
                  </a:lnTo>
                  <a:lnTo>
                    <a:pt x="1361" y="488"/>
                  </a:lnTo>
                  <a:lnTo>
                    <a:pt x="1364" y="488"/>
                  </a:lnTo>
                  <a:lnTo>
                    <a:pt x="1367" y="488"/>
                  </a:lnTo>
                  <a:lnTo>
                    <a:pt x="1372" y="486"/>
                  </a:lnTo>
                  <a:lnTo>
                    <a:pt x="1375" y="481"/>
                  </a:lnTo>
                  <a:lnTo>
                    <a:pt x="1379" y="478"/>
                  </a:lnTo>
                  <a:lnTo>
                    <a:pt x="1372" y="480"/>
                  </a:lnTo>
                  <a:lnTo>
                    <a:pt x="1371" y="476"/>
                  </a:lnTo>
                  <a:lnTo>
                    <a:pt x="1372" y="474"/>
                  </a:lnTo>
                  <a:lnTo>
                    <a:pt x="1367" y="470"/>
                  </a:lnTo>
                  <a:lnTo>
                    <a:pt x="1367" y="474"/>
                  </a:lnTo>
                  <a:lnTo>
                    <a:pt x="1365" y="476"/>
                  </a:lnTo>
                  <a:lnTo>
                    <a:pt x="1362" y="476"/>
                  </a:lnTo>
                  <a:lnTo>
                    <a:pt x="1357" y="474"/>
                  </a:lnTo>
                  <a:lnTo>
                    <a:pt x="1357" y="472"/>
                  </a:lnTo>
                  <a:lnTo>
                    <a:pt x="1357" y="469"/>
                  </a:lnTo>
                  <a:lnTo>
                    <a:pt x="1354" y="465"/>
                  </a:lnTo>
                  <a:lnTo>
                    <a:pt x="1348" y="468"/>
                  </a:lnTo>
                  <a:lnTo>
                    <a:pt x="1343" y="468"/>
                  </a:lnTo>
                  <a:lnTo>
                    <a:pt x="1327" y="465"/>
                  </a:lnTo>
                  <a:lnTo>
                    <a:pt x="1327" y="463"/>
                  </a:lnTo>
                  <a:lnTo>
                    <a:pt x="1327" y="461"/>
                  </a:lnTo>
                  <a:lnTo>
                    <a:pt x="1330" y="458"/>
                  </a:lnTo>
                  <a:lnTo>
                    <a:pt x="1327" y="455"/>
                  </a:lnTo>
                  <a:lnTo>
                    <a:pt x="1325" y="455"/>
                  </a:lnTo>
                  <a:lnTo>
                    <a:pt x="1322" y="452"/>
                  </a:lnTo>
                  <a:lnTo>
                    <a:pt x="1318" y="448"/>
                  </a:lnTo>
                  <a:lnTo>
                    <a:pt x="1309" y="448"/>
                  </a:lnTo>
                  <a:lnTo>
                    <a:pt x="1305" y="438"/>
                  </a:lnTo>
                  <a:lnTo>
                    <a:pt x="1301" y="439"/>
                  </a:lnTo>
                  <a:lnTo>
                    <a:pt x="1299" y="439"/>
                  </a:lnTo>
                  <a:lnTo>
                    <a:pt x="1301" y="432"/>
                  </a:lnTo>
                  <a:lnTo>
                    <a:pt x="1299" y="432"/>
                  </a:lnTo>
                  <a:lnTo>
                    <a:pt x="1297" y="431"/>
                  </a:lnTo>
                  <a:lnTo>
                    <a:pt x="1297" y="428"/>
                  </a:lnTo>
                  <a:lnTo>
                    <a:pt x="1313" y="428"/>
                  </a:lnTo>
                  <a:lnTo>
                    <a:pt x="1313" y="422"/>
                  </a:lnTo>
                  <a:lnTo>
                    <a:pt x="1301" y="420"/>
                  </a:lnTo>
                  <a:lnTo>
                    <a:pt x="1304" y="414"/>
                  </a:lnTo>
                  <a:lnTo>
                    <a:pt x="1301" y="409"/>
                  </a:lnTo>
                  <a:lnTo>
                    <a:pt x="1299" y="409"/>
                  </a:lnTo>
                  <a:lnTo>
                    <a:pt x="1295" y="407"/>
                  </a:lnTo>
                  <a:lnTo>
                    <a:pt x="1294" y="405"/>
                  </a:lnTo>
                  <a:lnTo>
                    <a:pt x="1291" y="399"/>
                  </a:lnTo>
                  <a:lnTo>
                    <a:pt x="1292" y="393"/>
                  </a:lnTo>
                  <a:lnTo>
                    <a:pt x="1275" y="393"/>
                  </a:lnTo>
                  <a:lnTo>
                    <a:pt x="1286" y="387"/>
                  </a:lnTo>
                  <a:lnTo>
                    <a:pt x="1279" y="375"/>
                  </a:lnTo>
                  <a:lnTo>
                    <a:pt x="1273" y="375"/>
                  </a:lnTo>
                  <a:lnTo>
                    <a:pt x="1269" y="375"/>
                  </a:lnTo>
                  <a:lnTo>
                    <a:pt x="1268" y="375"/>
                  </a:lnTo>
                  <a:lnTo>
                    <a:pt x="1268" y="372"/>
                  </a:lnTo>
                  <a:lnTo>
                    <a:pt x="1268" y="371"/>
                  </a:lnTo>
                  <a:lnTo>
                    <a:pt x="1266" y="369"/>
                  </a:lnTo>
                  <a:lnTo>
                    <a:pt x="1266" y="364"/>
                  </a:lnTo>
                  <a:lnTo>
                    <a:pt x="1266" y="360"/>
                  </a:lnTo>
                  <a:lnTo>
                    <a:pt x="1266" y="354"/>
                  </a:lnTo>
                  <a:lnTo>
                    <a:pt x="1261" y="350"/>
                  </a:lnTo>
                  <a:lnTo>
                    <a:pt x="1261" y="347"/>
                  </a:lnTo>
                  <a:lnTo>
                    <a:pt x="1261" y="346"/>
                  </a:lnTo>
                  <a:lnTo>
                    <a:pt x="1265" y="343"/>
                  </a:lnTo>
                  <a:lnTo>
                    <a:pt x="1257" y="343"/>
                  </a:lnTo>
                  <a:lnTo>
                    <a:pt x="1249" y="357"/>
                  </a:lnTo>
                  <a:lnTo>
                    <a:pt x="1243" y="369"/>
                  </a:lnTo>
                  <a:lnTo>
                    <a:pt x="1242" y="369"/>
                  </a:lnTo>
                  <a:lnTo>
                    <a:pt x="1242" y="368"/>
                  </a:lnTo>
                  <a:lnTo>
                    <a:pt x="1242" y="364"/>
                  </a:lnTo>
                  <a:lnTo>
                    <a:pt x="1239" y="367"/>
                  </a:lnTo>
                  <a:lnTo>
                    <a:pt x="1234" y="368"/>
                  </a:lnTo>
                  <a:lnTo>
                    <a:pt x="1234" y="371"/>
                  </a:lnTo>
                  <a:lnTo>
                    <a:pt x="1234" y="375"/>
                  </a:lnTo>
                  <a:lnTo>
                    <a:pt x="1232" y="372"/>
                  </a:lnTo>
                  <a:lnTo>
                    <a:pt x="1229" y="372"/>
                  </a:lnTo>
                  <a:lnTo>
                    <a:pt x="1229" y="375"/>
                  </a:lnTo>
                  <a:lnTo>
                    <a:pt x="1227" y="376"/>
                  </a:lnTo>
                  <a:lnTo>
                    <a:pt x="1227" y="380"/>
                  </a:lnTo>
                  <a:lnTo>
                    <a:pt x="1219" y="383"/>
                  </a:lnTo>
                  <a:lnTo>
                    <a:pt x="1214" y="387"/>
                  </a:lnTo>
                  <a:lnTo>
                    <a:pt x="1205" y="379"/>
                  </a:lnTo>
                  <a:lnTo>
                    <a:pt x="1201" y="381"/>
                  </a:lnTo>
                  <a:lnTo>
                    <a:pt x="1200" y="383"/>
                  </a:lnTo>
                  <a:lnTo>
                    <a:pt x="1198" y="383"/>
                  </a:lnTo>
                  <a:lnTo>
                    <a:pt x="1193" y="372"/>
                  </a:lnTo>
                  <a:lnTo>
                    <a:pt x="1182" y="371"/>
                  </a:lnTo>
                  <a:lnTo>
                    <a:pt x="1172" y="368"/>
                  </a:lnTo>
                  <a:lnTo>
                    <a:pt x="1172" y="356"/>
                  </a:lnTo>
                  <a:lnTo>
                    <a:pt x="1169" y="345"/>
                  </a:lnTo>
                  <a:lnTo>
                    <a:pt x="1173" y="345"/>
                  </a:lnTo>
                  <a:lnTo>
                    <a:pt x="1175" y="343"/>
                  </a:lnTo>
                  <a:lnTo>
                    <a:pt x="1177" y="343"/>
                  </a:lnTo>
                  <a:lnTo>
                    <a:pt x="1177" y="342"/>
                  </a:lnTo>
                  <a:lnTo>
                    <a:pt x="1175" y="339"/>
                  </a:lnTo>
                  <a:lnTo>
                    <a:pt x="1172" y="339"/>
                  </a:lnTo>
                  <a:lnTo>
                    <a:pt x="1180" y="326"/>
                  </a:lnTo>
                  <a:lnTo>
                    <a:pt x="1179" y="327"/>
                  </a:lnTo>
                  <a:lnTo>
                    <a:pt x="1177" y="327"/>
                  </a:lnTo>
                  <a:lnTo>
                    <a:pt x="1173" y="331"/>
                  </a:lnTo>
                  <a:lnTo>
                    <a:pt x="1169" y="330"/>
                  </a:lnTo>
                  <a:lnTo>
                    <a:pt x="1162" y="327"/>
                  </a:lnTo>
                  <a:lnTo>
                    <a:pt x="1161" y="324"/>
                  </a:lnTo>
                  <a:lnTo>
                    <a:pt x="1162" y="324"/>
                  </a:lnTo>
                  <a:lnTo>
                    <a:pt x="1164" y="324"/>
                  </a:lnTo>
                  <a:lnTo>
                    <a:pt x="1165" y="320"/>
                  </a:lnTo>
                  <a:lnTo>
                    <a:pt x="1161" y="320"/>
                  </a:lnTo>
                  <a:lnTo>
                    <a:pt x="1153" y="320"/>
                  </a:lnTo>
                  <a:lnTo>
                    <a:pt x="1147" y="320"/>
                  </a:lnTo>
                  <a:lnTo>
                    <a:pt x="1141" y="320"/>
                  </a:lnTo>
                  <a:lnTo>
                    <a:pt x="1141" y="313"/>
                  </a:lnTo>
                  <a:lnTo>
                    <a:pt x="1136" y="313"/>
                  </a:lnTo>
                  <a:lnTo>
                    <a:pt x="1136" y="309"/>
                  </a:lnTo>
                  <a:lnTo>
                    <a:pt x="1133" y="304"/>
                  </a:lnTo>
                  <a:lnTo>
                    <a:pt x="1125" y="300"/>
                  </a:lnTo>
                  <a:lnTo>
                    <a:pt x="1110" y="292"/>
                  </a:lnTo>
                  <a:lnTo>
                    <a:pt x="1107" y="293"/>
                  </a:lnTo>
                  <a:lnTo>
                    <a:pt x="1100" y="295"/>
                  </a:lnTo>
                  <a:lnTo>
                    <a:pt x="1099" y="299"/>
                  </a:lnTo>
                  <a:lnTo>
                    <a:pt x="1095" y="301"/>
                  </a:lnTo>
                  <a:lnTo>
                    <a:pt x="1094" y="301"/>
                  </a:lnTo>
                  <a:lnTo>
                    <a:pt x="1089" y="301"/>
                  </a:lnTo>
                  <a:lnTo>
                    <a:pt x="1086" y="300"/>
                  </a:lnTo>
                  <a:lnTo>
                    <a:pt x="1084" y="301"/>
                  </a:lnTo>
                  <a:lnTo>
                    <a:pt x="1084" y="304"/>
                  </a:lnTo>
                  <a:lnTo>
                    <a:pt x="1076" y="304"/>
                  </a:lnTo>
                  <a:lnTo>
                    <a:pt x="1069" y="304"/>
                  </a:lnTo>
                  <a:lnTo>
                    <a:pt x="1056" y="301"/>
                  </a:lnTo>
                  <a:lnTo>
                    <a:pt x="1050" y="301"/>
                  </a:lnTo>
                  <a:lnTo>
                    <a:pt x="1045" y="301"/>
                  </a:lnTo>
                  <a:lnTo>
                    <a:pt x="1037" y="303"/>
                  </a:lnTo>
                  <a:lnTo>
                    <a:pt x="1035" y="309"/>
                  </a:lnTo>
                  <a:lnTo>
                    <a:pt x="1040" y="311"/>
                  </a:lnTo>
                  <a:lnTo>
                    <a:pt x="1045" y="312"/>
                  </a:lnTo>
                  <a:lnTo>
                    <a:pt x="1045" y="315"/>
                  </a:lnTo>
                  <a:lnTo>
                    <a:pt x="1042" y="315"/>
                  </a:lnTo>
                  <a:lnTo>
                    <a:pt x="1040" y="316"/>
                  </a:lnTo>
                  <a:lnTo>
                    <a:pt x="1042" y="319"/>
                  </a:lnTo>
                  <a:lnTo>
                    <a:pt x="1043" y="320"/>
                  </a:lnTo>
                  <a:lnTo>
                    <a:pt x="1043" y="322"/>
                  </a:lnTo>
                  <a:lnTo>
                    <a:pt x="1035" y="331"/>
                  </a:lnTo>
                  <a:lnTo>
                    <a:pt x="1034" y="330"/>
                  </a:lnTo>
                  <a:lnTo>
                    <a:pt x="1034" y="331"/>
                  </a:lnTo>
                  <a:lnTo>
                    <a:pt x="1035" y="334"/>
                  </a:lnTo>
                  <a:lnTo>
                    <a:pt x="1043" y="334"/>
                  </a:lnTo>
                  <a:lnTo>
                    <a:pt x="1043" y="339"/>
                  </a:lnTo>
                  <a:lnTo>
                    <a:pt x="1042" y="343"/>
                  </a:lnTo>
                  <a:lnTo>
                    <a:pt x="1043" y="346"/>
                  </a:lnTo>
                  <a:lnTo>
                    <a:pt x="1048" y="350"/>
                  </a:lnTo>
                  <a:lnTo>
                    <a:pt x="1048" y="353"/>
                  </a:lnTo>
                  <a:lnTo>
                    <a:pt x="1048" y="354"/>
                  </a:lnTo>
                  <a:lnTo>
                    <a:pt x="1046" y="356"/>
                  </a:lnTo>
                  <a:lnTo>
                    <a:pt x="1045" y="356"/>
                  </a:lnTo>
                  <a:lnTo>
                    <a:pt x="1043" y="360"/>
                  </a:lnTo>
                  <a:lnTo>
                    <a:pt x="1035" y="357"/>
                  </a:lnTo>
                  <a:lnTo>
                    <a:pt x="1037" y="361"/>
                  </a:lnTo>
                  <a:lnTo>
                    <a:pt x="1040" y="361"/>
                  </a:lnTo>
                  <a:lnTo>
                    <a:pt x="1042" y="364"/>
                  </a:lnTo>
                  <a:lnTo>
                    <a:pt x="1042" y="368"/>
                  </a:lnTo>
                  <a:lnTo>
                    <a:pt x="1032" y="368"/>
                  </a:lnTo>
                  <a:lnTo>
                    <a:pt x="1024" y="369"/>
                  </a:lnTo>
                  <a:lnTo>
                    <a:pt x="1027" y="377"/>
                  </a:lnTo>
                  <a:lnTo>
                    <a:pt x="1024" y="383"/>
                  </a:lnTo>
                  <a:lnTo>
                    <a:pt x="1034" y="386"/>
                  </a:lnTo>
                  <a:lnTo>
                    <a:pt x="1037" y="386"/>
                  </a:lnTo>
                  <a:lnTo>
                    <a:pt x="1042" y="387"/>
                  </a:lnTo>
                  <a:lnTo>
                    <a:pt x="1045" y="391"/>
                  </a:lnTo>
                  <a:lnTo>
                    <a:pt x="1046" y="398"/>
                  </a:lnTo>
                  <a:lnTo>
                    <a:pt x="1048" y="405"/>
                  </a:lnTo>
                  <a:lnTo>
                    <a:pt x="1050" y="410"/>
                  </a:lnTo>
                  <a:lnTo>
                    <a:pt x="1056" y="413"/>
                  </a:lnTo>
                  <a:lnTo>
                    <a:pt x="1058" y="414"/>
                  </a:lnTo>
                  <a:lnTo>
                    <a:pt x="1060" y="415"/>
                  </a:lnTo>
                  <a:lnTo>
                    <a:pt x="1060" y="425"/>
                  </a:lnTo>
                  <a:lnTo>
                    <a:pt x="1056" y="438"/>
                  </a:lnTo>
                  <a:lnTo>
                    <a:pt x="1058" y="435"/>
                  </a:lnTo>
                  <a:lnTo>
                    <a:pt x="1060" y="433"/>
                  </a:lnTo>
                  <a:lnTo>
                    <a:pt x="1061" y="438"/>
                  </a:lnTo>
                  <a:lnTo>
                    <a:pt x="1063" y="443"/>
                  </a:lnTo>
                  <a:lnTo>
                    <a:pt x="1060" y="443"/>
                  </a:lnTo>
                  <a:lnTo>
                    <a:pt x="1056" y="443"/>
                  </a:lnTo>
                  <a:lnTo>
                    <a:pt x="1048" y="455"/>
                  </a:lnTo>
                  <a:lnTo>
                    <a:pt x="1042" y="459"/>
                  </a:lnTo>
                  <a:lnTo>
                    <a:pt x="1034" y="466"/>
                  </a:lnTo>
                  <a:lnTo>
                    <a:pt x="1016" y="474"/>
                  </a:lnTo>
                  <a:lnTo>
                    <a:pt x="1022" y="508"/>
                  </a:lnTo>
                  <a:lnTo>
                    <a:pt x="1024" y="522"/>
                  </a:lnTo>
                  <a:lnTo>
                    <a:pt x="1022" y="530"/>
                  </a:lnTo>
                  <a:lnTo>
                    <a:pt x="1020" y="538"/>
                  </a:lnTo>
                  <a:lnTo>
                    <a:pt x="1017" y="538"/>
                  </a:lnTo>
                  <a:lnTo>
                    <a:pt x="1014" y="538"/>
                  </a:lnTo>
                  <a:lnTo>
                    <a:pt x="1009" y="542"/>
                  </a:lnTo>
                  <a:lnTo>
                    <a:pt x="1008" y="545"/>
                  </a:lnTo>
                  <a:lnTo>
                    <a:pt x="1004" y="545"/>
                  </a:lnTo>
                  <a:lnTo>
                    <a:pt x="994" y="544"/>
                  </a:lnTo>
                  <a:lnTo>
                    <a:pt x="986" y="536"/>
                  </a:lnTo>
                  <a:lnTo>
                    <a:pt x="978" y="527"/>
                  </a:lnTo>
                  <a:lnTo>
                    <a:pt x="978" y="523"/>
                  </a:lnTo>
                  <a:lnTo>
                    <a:pt x="978" y="522"/>
                  </a:lnTo>
                  <a:lnTo>
                    <a:pt x="978" y="516"/>
                  </a:lnTo>
                  <a:lnTo>
                    <a:pt x="973" y="515"/>
                  </a:lnTo>
                  <a:lnTo>
                    <a:pt x="967" y="514"/>
                  </a:lnTo>
                  <a:lnTo>
                    <a:pt x="967" y="511"/>
                  </a:lnTo>
                  <a:lnTo>
                    <a:pt x="967" y="508"/>
                  </a:lnTo>
                  <a:lnTo>
                    <a:pt x="968" y="504"/>
                  </a:lnTo>
                  <a:lnTo>
                    <a:pt x="967" y="503"/>
                  </a:lnTo>
                  <a:lnTo>
                    <a:pt x="965" y="502"/>
                  </a:lnTo>
                  <a:lnTo>
                    <a:pt x="965" y="500"/>
                  </a:lnTo>
                  <a:lnTo>
                    <a:pt x="967" y="498"/>
                  </a:lnTo>
                  <a:lnTo>
                    <a:pt x="965" y="493"/>
                  </a:lnTo>
                  <a:lnTo>
                    <a:pt x="965" y="491"/>
                  </a:lnTo>
                  <a:lnTo>
                    <a:pt x="967" y="491"/>
                  </a:lnTo>
                  <a:lnTo>
                    <a:pt x="970" y="478"/>
                  </a:lnTo>
                  <a:lnTo>
                    <a:pt x="967" y="476"/>
                  </a:lnTo>
                  <a:lnTo>
                    <a:pt x="967" y="472"/>
                  </a:lnTo>
                  <a:lnTo>
                    <a:pt x="967" y="470"/>
                  </a:lnTo>
                  <a:lnTo>
                    <a:pt x="968" y="472"/>
                  </a:lnTo>
                  <a:lnTo>
                    <a:pt x="968" y="469"/>
                  </a:lnTo>
                  <a:lnTo>
                    <a:pt x="967" y="465"/>
                  </a:lnTo>
                  <a:lnTo>
                    <a:pt x="964" y="463"/>
                  </a:lnTo>
                  <a:lnTo>
                    <a:pt x="957" y="461"/>
                  </a:lnTo>
                  <a:lnTo>
                    <a:pt x="947" y="461"/>
                  </a:lnTo>
                  <a:lnTo>
                    <a:pt x="938" y="463"/>
                  </a:lnTo>
                  <a:lnTo>
                    <a:pt x="928" y="463"/>
                  </a:lnTo>
                  <a:lnTo>
                    <a:pt x="923" y="461"/>
                  </a:lnTo>
                  <a:lnTo>
                    <a:pt x="918" y="458"/>
                  </a:lnTo>
                  <a:lnTo>
                    <a:pt x="910" y="452"/>
                  </a:lnTo>
                  <a:lnTo>
                    <a:pt x="895" y="448"/>
                  </a:lnTo>
                  <a:lnTo>
                    <a:pt x="882" y="446"/>
                  </a:lnTo>
                  <a:lnTo>
                    <a:pt x="880" y="443"/>
                  </a:lnTo>
                  <a:lnTo>
                    <a:pt x="880" y="438"/>
                  </a:lnTo>
                  <a:lnTo>
                    <a:pt x="880" y="435"/>
                  </a:lnTo>
                  <a:lnTo>
                    <a:pt x="876" y="432"/>
                  </a:lnTo>
                  <a:lnTo>
                    <a:pt x="874" y="431"/>
                  </a:lnTo>
                  <a:lnTo>
                    <a:pt x="872" y="431"/>
                  </a:lnTo>
                  <a:lnTo>
                    <a:pt x="864" y="428"/>
                  </a:lnTo>
                  <a:lnTo>
                    <a:pt x="858" y="425"/>
                  </a:lnTo>
                  <a:lnTo>
                    <a:pt x="851" y="421"/>
                  </a:lnTo>
                  <a:lnTo>
                    <a:pt x="846" y="421"/>
                  </a:lnTo>
                  <a:lnTo>
                    <a:pt x="843" y="421"/>
                  </a:lnTo>
                  <a:lnTo>
                    <a:pt x="837" y="418"/>
                  </a:lnTo>
                  <a:lnTo>
                    <a:pt x="832" y="414"/>
                  </a:lnTo>
                  <a:lnTo>
                    <a:pt x="824" y="413"/>
                  </a:lnTo>
                  <a:lnTo>
                    <a:pt x="819" y="414"/>
                  </a:lnTo>
                  <a:lnTo>
                    <a:pt x="804" y="420"/>
                  </a:lnTo>
                  <a:lnTo>
                    <a:pt x="796" y="399"/>
                  </a:lnTo>
                  <a:lnTo>
                    <a:pt x="788" y="379"/>
                  </a:lnTo>
                  <a:lnTo>
                    <a:pt x="776" y="379"/>
                  </a:lnTo>
                  <a:lnTo>
                    <a:pt x="770" y="380"/>
                  </a:lnTo>
                  <a:lnTo>
                    <a:pt x="768" y="380"/>
                  </a:lnTo>
                  <a:lnTo>
                    <a:pt x="767" y="379"/>
                  </a:lnTo>
                  <a:lnTo>
                    <a:pt x="762" y="369"/>
                  </a:lnTo>
                  <a:lnTo>
                    <a:pt x="755" y="367"/>
                  </a:lnTo>
                  <a:lnTo>
                    <a:pt x="757" y="358"/>
                  </a:lnTo>
                  <a:lnTo>
                    <a:pt x="759" y="349"/>
                  </a:lnTo>
                  <a:lnTo>
                    <a:pt x="767" y="345"/>
                  </a:lnTo>
                  <a:lnTo>
                    <a:pt x="767" y="342"/>
                  </a:lnTo>
                  <a:lnTo>
                    <a:pt x="765" y="339"/>
                  </a:lnTo>
                  <a:lnTo>
                    <a:pt x="764" y="338"/>
                  </a:lnTo>
                  <a:lnTo>
                    <a:pt x="765" y="337"/>
                  </a:lnTo>
                  <a:lnTo>
                    <a:pt x="767" y="337"/>
                  </a:lnTo>
                  <a:lnTo>
                    <a:pt x="772" y="337"/>
                  </a:lnTo>
                  <a:lnTo>
                    <a:pt x="772" y="331"/>
                  </a:lnTo>
                  <a:lnTo>
                    <a:pt x="772" y="326"/>
                  </a:lnTo>
                  <a:lnTo>
                    <a:pt x="775" y="324"/>
                  </a:lnTo>
                  <a:lnTo>
                    <a:pt x="778" y="323"/>
                  </a:lnTo>
                  <a:lnTo>
                    <a:pt x="780" y="320"/>
                  </a:lnTo>
                  <a:lnTo>
                    <a:pt x="781" y="319"/>
                  </a:lnTo>
                  <a:lnTo>
                    <a:pt x="781" y="315"/>
                  </a:lnTo>
                  <a:lnTo>
                    <a:pt x="788" y="315"/>
                  </a:lnTo>
                  <a:lnTo>
                    <a:pt x="791" y="315"/>
                  </a:lnTo>
                  <a:lnTo>
                    <a:pt x="793" y="311"/>
                  </a:lnTo>
                  <a:lnTo>
                    <a:pt x="791" y="304"/>
                  </a:lnTo>
                  <a:lnTo>
                    <a:pt x="794" y="304"/>
                  </a:lnTo>
                  <a:lnTo>
                    <a:pt x="796" y="301"/>
                  </a:lnTo>
                  <a:lnTo>
                    <a:pt x="801" y="303"/>
                  </a:lnTo>
                  <a:lnTo>
                    <a:pt x="804" y="303"/>
                  </a:lnTo>
                  <a:lnTo>
                    <a:pt x="807" y="303"/>
                  </a:lnTo>
                  <a:lnTo>
                    <a:pt x="806" y="301"/>
                  </a:lnTo>
                  <a:lnTo>
                    <a:pt x="802" y="299"/>
                  </a:lnTo>
                  <a:lnTo>
                    <a:pt x="811" y="295"/>
                  </a:lnTo>
                  <a:lnTo>
                    <a:pt x="807" y="293"/>
                  </a:lnTo>
                  <a:lnTo>
                    <a:pt x="806" y="293"/>
                  </a:lnTo>
                  <a:lnTo>
                    <a:pt x="807" y="292"/>
                  </a:lnTo>
                  <a:lnTo>
                    <a:pt x="811" y="292"/>
                  </a:lnTo>
                  <a:lnTo>
                    <a:pt x="816" y="293"/>
                  </a:lnTo>
                  <a:lnTo>
                    <a:pt x="817" y="295"/>
                  </a:lnTo>
                  <a:lnTo>
                    <a:pt x="822" y="295"/>
                  </a:lnTo>
                  <a:lnTo>
                    <a:pt x="825" y="292"/>
                  </a:lnTo>
                  <a:lnTo>
                    <a:pt x="832" y="289"/>
                  </a:lnTo>
                  <a:lnTo>
                    <a:pt x="832" y="286"/>
                  </a:lnTo>
                  <a:lnTo>
                    <a:pt x="832" y="283"/>
                  </a:lnTo>
                  <a:lnTo>
                    <a:pt x="834" y="282"/>
                  </a:lnTo>
                  <a:lnTo>
                    <a:pt x="830" y="279"/>
                  </a:lnTo>
                  <a:lnTo>
                    <a:pt x="825" y="278"/>
                  </a:lnTo>
                  <a:lnTo>
                    <a:pt x="825" y="273"/>
                  </a:lnTo>
                  <a:lnTo>
                    <a:pt x="832" y="275"/>
                  </a:lnTo>
                  <a:lnTo>
                    <a:pt x="837" y="275"/>
                  </a:lnTo>
                  <a:lnTo>
                    <a:pt x="838" y="259"/>
                  </a:lnTo>
                  <a:lnTo>
                    <a:pt x="850" y="259"/>
                  </a:lnTo>
                  <a:lnTo>
                    <a:pt x="848" y="256"/>
                  </a:lnTo>
                  <a:lnTo>
                    <a:pt x="850" y="255"/>
                  </a:lnTo>
                  <a:lnTo>
                    <a:pt x="851" y="255"/>
                  </a:lnTo>
                  <a:lnTo>
                    <a:pt x="858" y="255"/>
                  </a:lnTo>
                  <a:lnTo>
                    <a:pt x="860" y="256"/>
                  </a:lnTo>
                  <a:lnTo>
                    <a:pt x="861" y="258"/>
                  </a:lnTo>
                  <a:lnTo>
                    <a:pt x="863" y="259"/>
                  </a:lnTo>
                  <a:lnTo>
                    <a:pt x="864" y="259"/>
                  </a:lnTo>
                  <a:lnTo>
                    <a:pt x="876" y="255"/>
                  </a:lnTo>
                  <a:lnTo>
                    <a:pt x="882" y="253"/>
                  </a:lnTo>
                  <a:lnTo>
                    <a:pt x="886" y="253"/>
                  </a:lnTo>
                  <a:lnTo>
                    <a:pt x="886" y="249"/>
                  </a:lnTo>
                  <a:lnTo>
                    <a:pt x="884" y="248"/>
                  </a:lnTo>
                  <a:lnTo>
                    <a:pt x="882" y="244"/>
                  </a:lnTo>
                  <a:lnTo>
                    <a:pt x="886" y="243"/>
                  </a:lnTo>
                  <a:lnTo>
                    <a:pt x="886" y="239"/>
                  </a:lnTo>
                  <a:lnTo>
                    <a:pt x="887" y="241"/>
                  </a:lnTo>
                  <a:lnTo>
                    <a:pt x="889" y="239"/>
                  </a:lnTo>
                  <a:lnTo>
                    <a:pt x="887" y="236"/>
                  </a:lnTo>
                  <a:lnTo>
                    <a:pt x="863" y="235"/>
                  </a:lnTo>
                  <a:lnTo>
                    <a:pt x="834" y="233"/>
                  </a:lnTo>
                  <a:lnTo>
                    <a:pt x="843" y="232"/>
                  </a:lnTo>
                  <a:lnTo>
                    <a:pt x="846" y="231"/>
                  </a:lnTo>
                  <a:lnTo>
                    <a:pt x="848" y="226"/>
                  </a:lnTo>
                  <a:lnTo>
                    <a:pt x="850" y="221"/>
                  </a:lnTo>
                  <a:lnTo>
                    <a:pt x="851" y="221"/>
                  </a:lnTo>
                  <a:lnTo>
                    <a:pt x="851" y="222"/>
                  </a:lnTo>
                  <a:lnTo>
                    <a:pt x="851" y="225"/>
                  </a:lnTo>
                  <a:lnTo>
                    <a:pt x="868" y="225"/>
                  </a:lnTo>
                  <a:lnTo>
                    <a:pt x="876" y="226"/>
                  </a:lnTo>
                  <a:lnTo>
                    <a:pt x="884" y="231"/>
                  </a:lnTo>
                  <a:lnTo>
                    <a:pt x="895" y="236"/>
                  </a:lnTo>
                  <a:lnTo>
                    <a:pt x="895" y="233"/>
                  </a:lnTo>
                  <a:lnTo>
                    <a:pt x="895" y="231"/>
                  </a:lnTo>
                  <a:lnTo>
                    <a:pt x="902" y="225"/>
                  </a:lnTo>
                  <a:lnTo>
                    <a:pt x="897" y="210"/>
                  </a:lnTo>
                  <a:lnTo>
                    <a:pt x="912" y="209"/>
                  </a:lnTo>
                  <a:lnTo>
                    <a:pt x="916" y="211"/>
                  </a:lnTo>
                  <a:lnTo>
                    <a:pt x="918" y="214"/>
                  </a:lnTo>
                  <a:lnTo>
                    <a:pt x="923" y="217"/>
                  </a:lnTo>
                  <a:lnTo>
                    <a:pt x="929" y="219"/>
                  </a:lnTo>
                  <a:lnTo>
                    <a:pt x="938" y="217"/>
                  </a:lnTo>
                  <a:lnTo>
                    <a:pt x="939" y="217"/>
                  </a:lnTo>
                  <a:lnTo>
                    <a:pt x="939" y="215"/>
                  </a:lnTo>
                  <a:lnTo>
                    <a:pt x="938" y="213"/>
                  </a:lnTo>
                  <a:lnTo>
                    <a:pt x="929" y="210"/>
                  </a:lnTo>
                  <a:lnTo>
                    <a:pt x="929" y="206"/>
                  </a:lnTo>
                  <a:lnTo>
                    <a:pt x="934" y="206"/>
                  </a:lnTo>
                  <a:lnTo>
                    <a:pt x="934" y="205"/>
                  </a:lnTo>
                  <a:lnTo>
                    <a:pt x="936" y="205"/>
                  </a:lnTo>
                  <a:lnTo>
                    <a:pt x="938" y="203"/>
                  </a:lnTo>
                  <a:lnTo>
                    <a:pt x="938" y="209"/>
                  </a:lnTo>
                  <a:lnTo>
                    <a:pt x="942" y="210"/>
                  </a:lnTo>
                  <a:lnTo>
                    <a:pt x="947" y="213"/>
                  </a:lnTo>
                  <a:lnTo>
                    <a:pt x="952" y="206"/>
                  </a:lnTo>
                  <a:lnTo>
                    <a:pt x="957" y="202"/>
                  </a:lnTo>
                  <a:lnTo>
                    <a:pt x="962" y="202"/>
                  </a:lnTo>
                  <a:lnTo>
                    <a:pt x="965" y="202"/>
                  </a:lnTo>
                  <a:lnTo>
                    <a:pt x="967" y="198"/>
                  </a:lnTo>
                  <a:lnTo>
                    <a:pt x="982" y="194"/>
                  </a:lnTo>
                  <a:lnTo>
                    <a:pt x="994" y="189"/>
                  </a:lnTo>
                  <a:lnTo>
                    <a:pt x="994" y="183"/>
                  </a:lnTo>
                  <a:lnTo>
                    <a:pt x="994" y="179"/>
                  </a:lnTo>
                  <a:lnTo>
                    <a:pt x="988" y="176"/>
                  </a:lnTo>
                  <a:lnTo>
                    <a:pt x="978" y="172"/>
                  </a:lnTo>
                  <a:lnTo>
                    <a:pt x="975" y="169"/>
                  </a:lnTo>
                  <a:lnTo>
                    <a:pt x="973" y="167"/>
                  </a:lnTo>
                  <a:lnTo>
                    <a:pt x="973" y="164"/>
                  </a:lnTo>
                  <a:lnTo>
                    <a:pt x="973" y="158"/>
                  </a:lnTo>
                  <a:lnTo>
                    <a:pt x="975" y="157"/>
                  </a:lnTo>
                  <a:lnTo>
                    <a:pt x="976" y="155"/>
                  </a:lnTo>
                  <a:lnTo>
                    <a:pt x="975" y="154"/>
                  </a:lnTo>
                  <a:lnTo>
                    <a:pt x="980" y="154"/>
                  </a:lnTo>
                  <a:lnTo>
                    <a:pt x="982" y="153"/>
                  </a:lnTo>
                  <a:lnTo>
                    <a:pt x="982" y="149"/>
                  </a:lnTo>
                  <a:lnTo>
                    <a:pt x="978" y="150"/>
                  </a:lnTo>
                  <a:lnTo>
                    <a:pt x="976" y="149"/>
                  </a:lnTo>
                  <a:lnTo>
                    <a:pt x="976" y="147"/>
                  </a:lnTo>
                  <a:lnTo>
                    <a:pt x="978" y="145"/>
                  </a:lnTo>
                  <a:lnTo>
                    <a:pt x="986" y="137"/>
                  </a:lnTo>
                  <a:lnTo>
                    <a:pt x="986" y="134"/>
                  </a:lnTo>
                  <a:lnTo>
                    <a:pt x="983" y="134"/>
                  </a:lnTo>
                  <a:lnTo>
                    <a:pt x="982" y="133"/>
                  </a:lnTo>
                  <a:lnTo>
                    <a:pt x="982" y="131"/>
                  </a:lnTo>
                  <a:lnTo>
                    <a:pt x="978" y="133"/>
                  </a:lnTo>
                  <a:lnTo>
                    <a:pt x="975" y="135"/>
                  </a:lnTo>
                  <a:lnTo>
                    <a:pt x="973" y="134"/>
                  </a:lnTo>
                  <a:lnTo>
                    <a:pt x="970" y="134"/>
                  </a:lnTo>
                  <a:lnTo>
                    <a:pt x="967" y="133"/>
                  </a:lnTo>
                  <a:lnTo>
                    <a:pt x="964" y="117"/>
                  </a:lnTo>
                  <a:lnTo>
                    <a:pt x="942" y="117"/>
                  </a:lnTo>
                  <a:lnTo>
                    <a:pt x="921" y="115"/>
                  </a:lnTo>
                  <a:lnTo>
                    <a:pt x="926" y="128"/>
                  </a:lnTo>
                  <a:lnTo>
                    <a:pt x="931" y="143"/>
                  </a:lnTo>
                  <a:lnTo>
                    <a:pt x="929" y="145"/>
                  </a:lnTo>
                  <a:lnTo>
                    <a:pt x="929" y="147"/>
                  </a:lnTo>
                  <a:lnTo>
                    <a:pt x="924" y="147"/>
                  </a:lnTo>
                  <a:lnTo>
                    <a:pt x="921" y="147"/>
                  </a:lnTo>
                  <a:lnTo>
                    <a:pt x="918" y="155"/>
                  </a:lnTo>
                  <a:lnTo>
                    <a:pt x="916" y="165"/>
                  </a:lnTo>
                  <a:lnTo>
                    <a:pt x="912" y="165"/>
                  </a:lnTo>
                  <a:lnTo>
                    <a:pt x="903" y="177"/>
                  </a:lnTo>
                  <a:lnTo>
                    <a:pt x="900" y="183"/>
                  </a:lnTo>
                  <a:lnTo>
                    <a:pt x="895" y="189"/>
                  </a:lnTo>
                  <a:lnTo>
                    <a:pt x="897" y="189"/>
                  </a:lnTo>
                  <a:lnTo>
                    <a:pt x="894" y="191"/>
                  </a:lnTo>
                  <a:lnTo>
                    <a:pt x="889" y="191"/>
                  </a:lnTo>
                  <a:lnTo>
                    <a:pt x="886" y="189"/>
                  </a:lnTo>
                  <a:lnTo>
                    <a:pt x="884" y="188"/>
                  </a:lnTo>
                  <a:lnTo>
                    <a:pt x="882" y="184"/>
                  </a:lnTo>
                  <a:lnTo>
                    <a:pt x="880" y="179"/>
                  </a:lnTo>
                  <a:lnTo>
                    <a:pt x="876" y="177"/>
                  </a:lnTo>
                  <a:lnTo>
                    <a:pt x="874" y="176"/>
                  </a:lnTo>
                  <a:lnTo>
                    <a:pt x="872" y="175"/>
                  </a:lnTo>
                  <a:lnTo>
                    <a:pt x="868" y="169"/>
                  </a:lnTo>
                  <a:lnTo>
                    <a:pt x="864" y="165"/>
                  </a:lnTo>
                  <a:lnTo>
                    <a:pt x="869" y="160"/>
                  </a:lnTo>
                  <a:lnTo>
                    <a:pt x="872" y="155"/>
                  </a:lnTo>
                  <a:lnTo>
                    <a:pt x="876" y="143"/>
                  </a:lnTo>
                  <a:lnTo>
                    <a:pt x="880" y="143"/>
                  </a:lnTo>
                  <a:lnTo>
                    <a:pt x="882" y="142"/>
                  </a:lnTo>
                  <a:lnTo>
                    <a:pt x="880" y="142"/>
                  </a:lnTo>
                  <a:lnTo>
                    <a:pt x="876" y="139"/>
                  </a:lnTo>
                  <a:lnTo>
                    <a:pt x="874" y="135"/>
                  </a:lnTo>
                  <a:lnTo>
                    <a:pt x="872" y="128"/>
                  </a:lnTo>
                  <a:lnTo>
                    <a:pt x="858" y="133"/>
                  </a:lnTo>
                  <a:lnTo>
                    <a:pt x="854" y="154"/>
                  </a:lnTo>
                  <a:lnTo>
                    <a:pt x="850" y="154"/>
                  </a:lnTo>
                  <a:lnTo>
                    <a:pt x="848" y="155"/>
                  </a:lnTo>
                  <a:lnTo>
                    <a:pt x="846" y="155"/>
                  </a:lnTo>
                  <a:lnTo>
                    <a:pt x="846" y="158"/>
                  </a:lnTo>
                  <a:lnTo>
                    <a:pt x="846" y="161"/>
                  </a:lnTo>
                  <a:lnTo>
                    <a:pt x="838" y="161"/>
                  </a:lnTo>
                  <a:lnTo>
                    <a:pt x="838" y="160"/>
                  </a:lnTo>
                  <a:lnTo>
                    <a:pt x="842" y="158"/>
                  </a:lnTo>
                  <a:lnTo>
                    <a:pt x="843" y="155"/>
                  </a:lnTo>
                  <a:lnTo>
                    <a:pt x="838" y="150"/>
                  </a:lnTo>
                  <a:lnTo>
                    <a:pt x="835" y="143"/>
                  </a:lnTo>
                  <a:lnTo>
                    <a:pt x="834" y="137"/>
                  </a:lnTo>
                  <a:lnTo>
                    <a:pt x="832" y="133"/>
                  </a:lnTo>
                  <a:lnTo>
                    <a:pt x="828" y="131"/>
                  </a:lnTo>
                  <a:lnTo>
                    <a:pt x="822" y="131"/>
                  </a:lnTo>
                  <a:lnTo>
                    <a:pt x="817" y="128"/>
                  </a:lnTo>
                  <a:lnTo>
                    <a:pt x="811" y="128"/>
                  </a:lnTo>
                  <a:lnTo>
                    <a:pt x="804" y="120"/>
                  </a:lnTo>
                  <a:lnTo>
                    <a:pt x="807" y="116"/>
                  </a:lnTo>
                  <a:lnTo>
                    <a:pt x="817" y="109"/>
                  </a:lnTo>
                  <a:lnTo>
                    <a:pt x="819" y="107"/>
                  </a:lnTo>
                  <a:lnTo>
                    <a:pt x="817" y="105"/>
                  </a:lnTo>
                  <a:lnTo>
                    <a:pt x="811" y="105"/>
                  </a:lnTo>
                  <a:lnTo>
                    <a:pt x="809" y="109"/>
                  </a:lnTo>
                  <a:lnTo>
                    <a:pt x="807" y="109"/>
                  </a:lnTo>
                  <a:lnTo>
                    <a:pt x="807" y="107"/>
                  </a:lnTo>
                  <a:lnTo>
                    <a:pt x="809" y="104"/>
                  </a:lnTo>
                  <a:lnTo>
                    <a:pt x="809" y="100"/>
                  </a:lnTo>
                  <a:lnTo>
                    <a:pt x="817" y="101"/>
                  </a:lnTo>
                  <a:lnTo>
                    <a:pt x="824" y="103"/>
                  </a:lnTo>
                  <a:lnTo>
                    <a:pt x="824" y="100"/>
                  </a:lnTo>
                  <a:lnTo>
                    <a:pt x="825" y="98"/>
                  </a:lnTo>
                  <a:lnTo>
                    <a:pt x="825" y="96"/>
                  </a:lnTo>
                  <a:lnTo>
                    <a:pt x="824" y="96"/>
                  </a:lnTo>
                  <a:lnTo>
                    <a:pt x="822" y="96"/>
                  </a:lnTo>
                  <a:lnTo>
                    <a:pt x="819" y="96"/>
                  </a:lnTo>
                  <a:lnTo>
                    <a:pt x="819" y="93"/>
                  </a:lnTo>
                  <a:lnTo>
                    <a:pt x="816" y="91"/>
                  </a:lnTo>
                  <a:lnTo>
                    <a:pt x="809" y="90"/>
                  </a:lnTo>
                  <a:lnTo>
                    <a:pt x="806" y="87"/>
                  </a:lnTo>
                  <a:lnTo>
                    <a:pt x="802" y="82"/>
                  </a:lnTo>
                  <a:lnTo>
                    <a:pt x="796" y="81"/>
                  </a:lnTo>
                  <a:lnTo>
                    <a:pt x="793" y="79"/>
                  </a:lnTo>
                  <a:lnTo>
                    <a:pt x="790" y="79"/>
                  </a:lnTo>
                  <a:lnTo>
                    <a:pt x="783" y="78"/>
                  </a:lnTo>
                  <a:lnTo>
                    <a:pt x="783" y="73"/>
                  </a:lnTo>
                  <a:lnTo>
                    <a:pt x="778" y="71"/>
                  </a:lnTo>
                  <a:lnTo>
                    <a:pt x="772" y="70"/>
                  </a:lnTo>
                  <a:lnTo>
                    <a:pt x="772" y="66"/>
                  </a:lnTo>
                  <a:lnTo>
                    <a:pt x="768" y="67"/>
                  </a:lnTo>
                  <a:lnTo>
                    <a:pt x="767" y="67"/>
                  </a:lnTo>
                  <a:lnTo>
                    <a:pt x="768" y="62"/>
                  </a:lnTo>
                  <a:lnTo>
                    <a:pt x="772" y="55"/>
                  </a:lnTo>
                  <a:lnTo>
                    <a:pt x="776" y="55"/>
                  </a:lnTo>
                  <a:lnTo>
                    <a:pt x="778" y="49"/>
                  </a:lnTo>
                  <a:lnTo>
                    <a:pt x="776" y="48"/>
                  </a:lnTo>
                  <a:lnTo>
                    <a:pt x="775" y="48"/>
                  </a:lnTo>
                  <a:lnTo>
                    <a:pt x="772" y="44"/>
                  </a:lnTo>
                  <a:lnTo>
                    <a:pt x="776" y="40"/>
                  </a:lnTo>
                  <a:lnTo>
                    <a:pt x="793" y="37"/>
                  </a:lnTo>
                  <a:lnTo>
                    <a:pt x="807" y="36"/>
                  </a:lnTo>
                  <a:lnTo>
                    <a:pt x="816" y="36"/>
                  </a:lnTo>
                  <a:lnTo>
                    <a:pt x="819" y="35"/>
                  </a:lnTo>
                  <a:lnTo>
                    <a:pt x="822" y="35"/>
                  </a:lnTo>
                  <a:lnTo>
                    <a:pt x="825" y="29"/>
                  </a:lnTo>
                  <a:lnTo>
                    <a:pt x="830" y="22"/>
                  </a:lnTo>
                  <a:lnTo>
                    <a:pt x="837" y="9"/>
                  </a:lnTo>
                  <a:lnTo>
                    <a:pt x="824" y="6"/>
                  </a:lnTo>
                  <a:lnTo>
                    <a:pt x="819" y="6"/>
                  </a:lnTo>
                  <a:lnTo>
                    <a:pt x="812" y="9"/>
                  </a:lnTo>
                  <a:lnTo>
                    <a:pt x="807" y="9"/>
                  </a:lnTo>
                  <a:lnTo>
                    <a:pt x="807" y="5"/>
                  </a:lnTo>
                  <a:lnTo>
                    <a:pt x="793" y="0"/>
                  </a:lnTo>
                  <a:lnTo>
                    <a:pt x="785" y="0"/>
                  </a:lnTo>
                  <a:lnTo>
                    <a:pt x="776" y="0"/>
                  </a:lnTo>
                  <a:lnTo>
                    <a:pt x="775" y="5"/>
                  </a:lnTo>
                  <a:lnTo>
                    <a:pt x="754" y="5"/>
                  </a:lnTo>
                  <a:lnTo>
                    <a:pt x="754" y="10"/>
                  </a:lnTo>
                  <a:lnTo>
                    <a:pt x="749" y="13"/>
                  </a:lnTo>
                  <a:lnTo>
                    <a:pt x="750" y="23"/>
                  </a:lnTo>
                  <a:lnTo>
                    <a:pt x="752" y="32"/>
                  </a:lnTo>
                  <a:lnTo>
                    <a:pt x="755" y="36"/>
                  </a:lnTo>
                  <a:lnTo>
                    <a:pt x="759" y="40"/>
                  </a:lnTo>
                  <a:lnTo>
                    <a:pt x="755" y="43"/>
                  </a:lnTo>
                  <a:lnTo>
                    <a:pt x="754" y="44"/>
                  </a:lnTo>
                  <a:lnTo>
                    <a:pt x="762" y="48"/>
                  </a:lnTo>
                  <a:lnTo>
                    <a:pt x="762" y="60"/>
                  </a:lnTo>
                  <a:lnTo>
                    <a:pt x="759" y="64"/>
                  </a:lnTo>
                  <a:lnTo>
                    <a:pt x="755" y="66"/>
                  </a:lnTo>
                  <a:lnTo>
                    <a:pt x="754" y="66"/>
                  </a:lnTo>
                  <a:lnTo>
                    <a:pt x="752" y="67"/>
                  </a:lnTo>
                  <a:lnTo>
                    <a:pt x="752" y="70"/>
                  </a:lnTo>
                  <a:lnTo>
                    <a:pt x="752" y="73"/>
                  </a:lnTo>
                  <a:lnTo>
                    <a:pt x="755" y="73"/>
                  </a:lnTo>
                  <a:lnTo>
                    <a:pt x="755" y="78"/>
                  </a:lnTo>
                  <a:lnTo>
                    <a:pt x="754" y="78"/>
                  </a:lnTo>
                  <a:lnTo>
                    <a:pt x="750" y="77"/>
                  </a:lnTo>
                  <a:lnTo>
                    <a:pt x="746" y="73"/>
                  </a:lnTo>
                  <a:lnTo>
                    <a:pt x="741" y="87"/>
                  </a:lnTo>
                  <a:lnTo>
                    <a:pt x="741" y="93"/>
                  </a:lnTo>
                  <a:lnTo>
                    <a:pt x="741" y="96"/>
                  </a:lnTo>
                  <a:lnTo>
                    <a:pt x="744" y="100"/>
                  </a:lnTo>
                  <a:lnTo>
                    <a:pt x="738" y="100"/>
                  </a:lnTo>
                  <a:lnTo>
                    <a:pt x="736" y="101"/>
                  </a:lnTo>
                  <a:lnTo>
                    <a:pt x="732" y="103"/>
                  </a:lnTo>
                  <a:lnTo>
                    <a:pt x="749" y="113"/>
                  </a:lnTo>
                  <a:lnTo>
                    <a:pt x="744" y="115"/>
                  </a:lnTo>
                  <a:lnTo>
                    <a:pt x="742" y="117"/>
                  </a:lnTo>
                  <a:lnTo>
                    <a:pt x="744" y="120"/>
                  </a:lnTo>
                  <a:lnTo>
                    <a:pt x="752" y="120"/>
                  </a:lnTo>
                  <a:lnTo>
                    <a:pt x="750" y="121"/>
                  </a:lnTo>
                  <a:lnTo>
                    <a:pt x="752" y="123"/>
                  </a:lnTo>
                  <a:lnTo>
                    <a:pt x="754" y="123"/>
                  </a:lnTo>
                  <a:lnTo>
                    <a:pt x="752" y="120"/>
                  </a:lnTo>
                  <a:lnTo>
                    <a:pt x="752" y="117"/>
                  </a:lnTo>
                  <a:lnTo>
                    <a:pt x="752" y="115"/>
                  </a:lnTo>
                  <a:lnTo>
                    <a:pt x="754" y="113"/>
                  </a:lnTo>
                  <a:lnTo>
                    <a:pt x="757" y="113"/>
                  </a:lnTo>
                  <a:lnTo>
                    <a:pt x="762" y="113"/>
                  </a:lnTo>
                  <a:lnTo>
                    <a:pt x="770" y="123"/>
                  </a:lnTo>
                  <a:lnTo>
                    <a:pt x="772" y="124"/>
                  </a:lnTo>
                  <a:lnTo>
                    <a:pt x="776" y="124"/>
                  </a:lnTo>
                  <a:lnTo>
                    <a:pt x="783" y="123"/>
                  </a:lnTo>
                  <a:lnTo>
                    <a:pt x="796" y="117"/>
                  </a:lnTo>
                  <a:lnTo>
                    <a:pt x="796" y="123"/>
                  </a:lnTo>
                  <a:lnTo>
                    <a:pt x="790" y="124"/>
                  </a:lnTo>
                  <a:lnTo>
                    <a:pt x="788" y="124"/>
                  </a:lnTo>
                  <a:lnTo>
                    <a:pt x="785" y="128"/>
                  </a:lnTo>
                  <a:lnTo>
                    <a:pt x="788" y="135"/>
                  </a:lnTo>
                  <a:lnTo>
                    <a:pt x="780" y="133"/>
                  </a:lnTo>
                  <a:lnTo>
                    <a:pt x="776" y="133"/>
                  </a:lnTo>
                  <a:lnTo>
                    <a:pt x="772" y="133"/>
                  </a:lnTo>
                  <a:lnTo>
                    <a:pt x="768" y="149"/>
                  </a:lnTo>
                  <a:lnTo>
                    <a:pt x="776" y="147"/>
                  </a:lnTo>
                  <a:lnTo>
                    <a:pt x="781" y="147"/>
                  </a:lnTo>
                  <a:lnTo>
                    <a:pt x="781" y="149"/>
                  </a:lnTo>
                  <a:lnTo>
                    <a:pt x="781" y="150"/>
                  </a:lnTo>
                  <a:lnTo>
                    <a:pt x="783" y="154"/>
                  </a:lnTo>
                  <a:lnTo>
                    <a:pt x="778" y="154"/>
                  </a:lnTo>
                  <a:lnTo>
                    <a:pt x="772" y="155"/>
                  </a:lnTo>
                  <a:lnTo>
                    <a:pt x="772" y="158"/>
                  </a:lnTo>
                  <a:lnTo>
                    <a:pt x="762" y="165"/>
                  </a:lnTo>
                  <a:lnTo>
                    <a:pt x="750" y="172"/>
                  </a:lnTo>
                  <a:lnTo>
                    <a:pt x="746" y="177"/>
                  </a:lnTo>
                  <a:lnTo>
                    <a:pt x="746" y="181"/>
                  </a:lnTo>
                  <a:lnTo>
                    <a:pt x="749" y="187"/>
                  </a:lnTo>
                  <a:lnTo>
                    <a:pt x="754" y="191"/>
                  </a:lnTo>
                  <a:lnTo>
                    <a:pt x="754" y="192"/>
                  </a:lnTo>
                  <a:lnTo>
                    <a:pt x="752" y="194"/>
                  </a:lnTo>
                  <a:lnTo>
                    <a:pt x="752" y="195"/>
                  </a:lnTo>
                  <a:lnTo>
                    <a:pt x="739" y="189"/>
                  </a:lnTo>
                  <a:lnTo>
                    <a:pt x="732" y="183"/>
                  </a:lnTo>
                  <a:lnTo>
                    <a:pt x="729" y="177"/>
                  </a:lnTo>
                  <a:lnTo>
                    <a:pt x="729" y="160"/>
                  </a:lnTo>
                  <a:lnTo>
                    <a:pt x="726" y="160"/>
                  </a:lnTo>
                  <a:lnTo>
                    <a:pt x="724" y="161"/>
                  </a:lnTo>
                  <a:lnTo>
                    <a:pt x="726" y="164"/>
                  </a:lnTo>
                  <a:lnTo>
                    <a:pt x="724" y="165"/>
                  </a:lnTo>
                  <a:lnTo>
                    <a:pt x="723" y="165"/>
                  </a:lnTo>
                  <a:lnTo>
                    <a:pt x="713" y="158"/>
                  </a:lnTo>
                  <a:lnTo>
                    <a:pt x="705" y="153"/>
                  </a:lnTo>
                  <a:lnTo>
                    <a:pt x="701" y="160"/>
                  </a:lnTo>
                  <a:lnTo>
                    <a:pt x="700" y="165"/>
                  </a:lnTo>
                  <a:lnTo>
                    <a:pt x="701" y="168"/>
                  </a:lnTo>
                  <a:lnTo>
                    <a:pt x="703" y="171"/>
                  </a:lnTo>
                  <a:lnTo>
                    <a:pt x="689" y="175"/>
                  </a:lnTo>
                  <a:lnTo>
                    <a:pt x="682" y="175"/>
                  </a:lnTo>
                  <a:lnTo>
                    <a:pt x="674" y="172"/>
                  </a:lnTo>
                  <a:lnTo>
                    <a:pt x="671" y="168"/>
                  </a:lnTo>
                  <a:lnTo>
                    <a:pt x="664" y="169"/>
                  </a:lnTo>
                  <a:lnTo>
                    <a:pt x="659" y="172"/>
                  </a:lnTo>
                  <a:lnTo>
                    <a:pt x="653" y="176"/>
                  </a:lnTo>
                  <a:lnTo>
                    <a:pt x="648" y="177"/>
                  </a:lnTo>
                  <a:lnTo>
                    <a:pt x="646" y="172"/>
                  </a:lnTo>
                  <a:lnTo>
                    <a:pt x="643" y="172"/>
                  </a:lnTo>
                  <a:lnTo>
                    <a:pt x="638" y="172"/>
                  </a:lnTo>
                  <a:lnTo>
                    <a:pt x="633" y="172"/>
                  </a:lnTo>
                  <a:lnTo>
                    <a:pt x="627" y="171"/>
                  </a:lnTo>
                  <a:lnTo>
                    <a:pt x="623" y="167"/>
                  </a:lnTo>
                  <a:lnTo>
                    <a:pt x="620" y="164"/>
                  </a:lnTo>
                  <a:lnTo>
                    <a:pt x="619" y="161"/>
                  </a:lnTo>
                  <a:lnTo>
                    <a:pt x="617" y="161"/>
                  </a:lnTo>
                  <a:lnTo>
                    <a:pt x="614" y="164"/>
                  </a:lnTo>
                  <a:lnTo>
                    <a:pt x="610" y="167"/>
                  </a:lnTo>
                  <a:lnTo>
                    <a:pt x="610" y="165"/>
                  </a:lnTo>
                  <a:lnTo>
                    <a:pt x="609" y="167"/>
                  </a:lnTo>
                  <a:lnTo>
                    <a:pt x="604" y="167"/>
                  </a:lnTo>
                  <a:lnTo>
                    <a:pt x="604" y="165"/>
                  </a:lnTo>
                  <a:lnTo>
                    <a:pt x="605" y="161"/>
                  </a:lnTo>
                  <a:lnTo>
                    <a:pt x="605" y="160"/>
                  </a:lnTo>
                  <a:lnTo>
                    <a:pt x="601" y="158"/>
                  </a:lnTo>
                  <a:lnTo>
                    <a:pt x="597" y="158"/>
                  </a:lnTo>
                  <a:lnTo>
                    <a:pt x="596" y="160"/>
                  </a:lnTo>
                  <a:lnTo>
                    <a:pt x="594" y="161"/>
                  </a:lnTo>
                  <a:lnTo>
                    <a:pt x="591" y="161"/>
                  </a:lnTo>
                  <a:lnTo>
                    <a:pt x="583" y="143"/>
                  </a:lnTo>
                  <a:lnTo>
                    <a:pt x="560" y="143"/>
                  </a:lnTo>
                  <a:lnTo>
                    <a:pt x="539" y="145"/>
                  </a:lnTo>
                  <a:lnTo>
                    <a:pt x="534" y="155"/>
                  </a:lnTo>
                  <a:lnTo>
                    <a:pt x="531" y="165"/>
                  </a:lnTo>
                  <a:lnTo>
                    <a:pt x="539" y="161"/>
                  </a:lnTo>
                  <a:lnTo>
                    <a:pt x="537" y="164"/>
                  </a:lnTo>
                  <a:lnTo>
                    <a:pt x="539" y="164"/>
                  </a:lnTo>
                  <a:lnTo>
                    <a:pt x="542" y="165"/>
                  </a:lnTo>
                  <a:lnTo>
                    <a:pt x="541" y="158"/>
                  </a:lnTo>
                  <a:lnTo>
                    <a:pt x="544" y="158"/>
                  </a:lnTo>
                  <a:lnTo>
                    <a:pt x="545" y="158"/>
                  </a:lnTo>
                  <a:lnTo>
                    <a:pt x="547" y="160"/>
                  </a:lnTo>
                  <a:lnTo>
                    <a:pt x="550" y="160"/>
                  </a:lnTo>
                  <a:lnTo>
                    <a:pt x="555" y="154"/>
                  </a:lnTo>
                  <a:lnTo>
                    <a:pt x="560" y="155"/>
                  </a:lnTo>
                  <a:lnTo>
                    <a:pt x="568" y="155"/>
                  </a:lnTo>
                  <a:lnTo>
                    <a:pt x="534" y="175"/>
                  </a:lnTo>
                  <a:lnTo>
                    <a:pt x="539" y="180"/>
                  </a:lnTo>
                  <a:lnTo>
                    <a:pt x="541" y="183"/>
                  </a:lnTo>
                  <a:lnTo>
                    <a:pt x="541" y="184"/>
                  </a:lnTo>
                  <a:lnTo>
                    <a:pt x="539" y="187"/>
                  </a:lnTo>
                  <a:lnTo>
                    <a:pt x="539" y="188"/>
                  </a:lnTo>
                  <a:lnTo>
                    <a:pt x="539" y="189"/>
                  </a:lnTo>
                  <a:lnTo>
                    <a:pt x="541" y="191"/>
                  </a:lnTo>
                  <a:lnTo>
                    <a:pt x="542" y="194"/>
                  </a:lnTo>
                  <a:lnTo>
                    <a:pt x="545" y="194"/>
                  </a:lnTo>
                  <a:lnTo>
                    <a:pt x="544" y="195"/>
                  </a:lnTo>
                  <a:lnTo>
                    <a:pt x="542" y="195"/>
                  </a:lnTo>
                  <a:lnTo>
                    <a:pt x="541" y="195"/>
                  </a:lnTo>
                  <a:lnTo>
                    <a:pt x="539" y="202"/>
                  </a:lnTo>
                  <a:lnTo>
                    <a:pt x="534" y="201"/>
                  </a:lnTo>
                  <a:lnTo>
                    <a:pt x="531" y="198"/>
                  </a:lnTo>
                  <a:lnTo>
                    <a:pt x="529" y="192"/>
                  </a:lnTo>
                  <a:lnTo>
                    <a:pt x="527" y="184"/>
                  </a:lnTo>
                  <a:lnTo>
                    <a:pt x="527" y="180"/>
                  </a:lnTo>
                  <a:lnTo>
                    <a:pt x="526" y="180"/>
                  </a:lnTo>
                  <a:lnTo>
                    <a:pt x="526" y="183"/>
                  </a:lnTo>
                  <a:lnTo>
                    <a:pt x="521" y="189"/>
                  </a:lnTo>
                  <a:lnTo>
                    <a:pt x="518" y="172"/>
                  </a:lnTo>
                  <a:lnTo>
                    <a:pt x="513" y="172"/>
                  </a:lnTo>
                  <a:lnTo>
                    <a:pt x="506" y="172"/>
                  </a:lnTo>
                  <a:lnTo>
                    <a:pt x="505" y="171"/>
                  </a:lnTo>
                  <a:lnTo>
                    <a:pt x="505" y="169"/>
                  </a:lnTo>
                  <a:lnTo>
                    <a:pt x="503" y="165"/>
                  </a:lnTo>
                  <a:lnTo>
                    <a:pt x="495" y="169"/>
                  </a:lnTo>
                  <a:lnTo>
                    <a:pt x="490" y="172"/>
                  </a:lnTo>
                  <a:lnTo>
                    <a:pt x="487" y="172"/>
                  </a:lnTo>
                  <a:lnTo>
                    <a:pt x="488" y="171"/>
                  </a:lnTo>
                  <a:lnTo>
                    <a:pt x="482" y="171"/>
                  </a:lnTo>
                  <a:lnTo>
                    <a:pt x="477" y="171"/>
                  </a:lnTo>
                  <a:lnTo>
                    <a:pt x="464" y="175"/>
                  </a:lnTo>
                  <a:lnTo>
                    <a:pt x="451" y="177"/>
                  </a:lnTo>
                  <a:lnTo>
                    <a:pt x="445" y="177"/>
                  </a:lnTo>
                  <a:lnTo>
                    <a:pt x="436" y="177"/>
                  </a:lnTo>
                  <a:lnTo>
                    <a:pt x="435" y="175"/>
                  </a:lnTo>
                  <a:lnTo>
                    <a:pt x="433" y="169"/>
                  </a:lnTo>
                  <a:lnTo>
                    <a:pt x="433" y="165"/>
                  </a:lnTo>
                  <a:lnTo>
                    <a:pt x="435" y="165"/>
                  </a:lnTo>
                  <a:lnTo>
                    <a:pt x="436" y="165"/>
                  </a:lnTo>
                  <a:lnTo>
                    <a:pt x="435" y="161"/>
                  </a:lnTo>
                  <a:lnTo>
                    <a:pt x="435" y="160"/>
                  </a:lnTo>
                  <a:lnTo>
                    <a:pt x="441" y="160"/>
                  </a:lnTo>
                  <a:lnTo>
                    <a:pt x="449" y="160"/>
                  </a:lnTo>
                  <a:lnTo>
                    <a:pt x="439" y="150"/>
                  </a:lnTo>
                  <a:lnTo>
                    <a:pt x="435" y="146"/>
                  </a:lnTo>
                  <a:lnTo>
                    <a:pt x="428" y="143"/>
                  </a:lnTo>
                  <a:lnTo>
                    <a:pt x="423" y="143"/>
                  </a:lnTo>
                  <a:lnTo>
                    <a:pt x="422" y="143"/>
                  </a:lnTo>
                  <a:lnTo>
                    <a:pt x="420" y="145"/>
                  </a:lnTo>
                  <a:lnTo>
                    <a:pt x="419" y="146"/>
                  </a:lnTo>
                  <a:lnTo>
                    <a:pt x="415" y="149"/>
                  </a:lnTo>
                  <a:lnTo>
                    <a:pt x="412" y="149"/>
                  </a:lnTo>
                  <a:lnTo>
                    <a:pt x="407" y="149"/>
                  </a:lnTo>
                  <a:lnTo>
                    <a:pt x="399" y="146"/>
                  </a:lnTo>
                  <a:lnTo>
                    <a:pt x="394" y="143"/>
                  </a:lnTo>
                  <a:lnTo>
                    <a:pt x="389" y="143"/>
                  </a:lnTo>
                  <a:lnTo>
                    <a:pt x="384" y="143"/>
                  </a:lnTo>
                  <a:lnTo>
                    <a:pt x="381" y="143"/>
                  </a:lnTo>
                  <a:lnTo>
                    <a:pt x="376" y="142"/>
                  </a:lnTo>
                  <a:lnTo>
                    <a:pt x="374" y="138"/>
                  </a:lnTo>
                  <a:lnTo>
                    <a:pt x="374" y="135"/>
                  </a:lnTo>
                  <a:lnTo>
                    <a:pt x="371" y="134"/>
                  </a:lnTo>
                  <a:lnTo>
                    <a:pt x="370" y="135"/>
                  </a:lnTo>
                  <a:lnTo>
                    <a:pt x="370" y="137"/>
                  </a:lnTo>
                  <a:lnTo>
                    <a:pt x="368" y="137"/>
                  </a:lnTo>
                  <a:lnTo>
                    <a:pt x="361" y="133"/>
                  </a:lnTo>
                  <a:lnTo>
                    <a:pt x="338" y="123"/>
                  </a:lnTo>
                  <a:lnTo>
                    <a:pt x="322" y="120"/>
                  </a:lnTo>
                  <a:lnTo>
                    <a:pt x="316" y="120"/>
                  </a:lnTo>
                  <a:lnTo>
                    <a:pt x="308" y="120"/>
                  </a:lnTo>
                  <a:lnTo>
                    <a:pt x="308" y="124"/>
                  </a:lnTo>
                  <a:lnTo>
                    <a:pt x="293" y="131"/>
                  </a:lnTo>
                  <a:lnTo>
                    <a:pt x="290" y="117"/>
                  </a:lnTo>
                  <a:lnTo>
                    <a:pt x="290" y="109"/>
                  </a:lnTo>
                  <a:lnTo>
                    <a:pt x="286" y="112"/>
                  </a:lnTo>
                  <a:lnTo>
                    <a:pt x="283" y="113"/>
                  </a:lnTo>
                  <a:lnTo>
                    <a:pt x="283" y="115"/>
                  </a:lnTo>
                  <a:lnTo>
                    <a:pt x="286" y="116"/>
                  </a:lnTo>
                  <a:lnTo>
                    <a:pt x="283" y="121"/>
                  </a:lnTo>
                  <a:lnTo>
                    <a:pt x="280" y="133"/>
                  </a:lnTo>
                  <a:lnTo>
                    <a:pt x="277" y="133"/>
                  </a:lnTo>
                  <a:lnTo>
                    <a:pt x="262" y="123"/>
                  </a:lnTo>
                  <a:lnTo>
                    <a:pt x="252" y="116"/>
                  </a:lnTo>
                  <a:lnTo>
                    <a:pt x="249" y="112"/>
                  </a:lnTo>
                  <a:lnTo>
                    <a:pt x="249" y="107"/>
                  </a:lnTo>
                  <a:lnTo>
                    <a:pt x="242" y="107"/>
                  </a:lnTo>
                  <a:lnTo>
                    <a:pt x="242" y="105"/>
                  </a:lnTo>
                  <a:lnTo>
                    <a:pt x="236" y="101"/>
                  </a:lnTo>
                  <a:lnTo>
                    <a:pt x="228" y="96"/>
                  </a:lnTo>
                  <a:lnTo>
                    <a:pt x="215" y="87"/>
                  </a:lnTo>
                  <a:lnTo>
                    <a:pt x="213" y="96"/>
                  </a:lnTo>
                  <a:lnTo>
                    <a:pt x="215" y="98"/>
                  </a:lnTo>
                  <a:lnTo>
                    <a:pt x="215" y="100"/>
                  </a:lnTo>
                  <a:lnTo>
                    <a:pt x="215" y="101"/>
                  </a:lnTo>
                  <a:lnTo>
                    <a:pt x="213" y="101"/>
                  </a:lnTo>
                  <a:lnTo>
                    <a:pt x="210" y="109"/>
                  </a:lnTo>
                  <a:lnTo>
                    <a:pt x="207" y="115"/>
                  </a:lnTo>
                  <a:lnTo>
                    <a:pt x="202" y="115"/>
                  </a:lnTo>
                  <a:lnTo>
                    <a:pt x="195" y="113"/>
                  </a:lnTo>
                  <a:lnTo>
                    <a:pt x="189" y="116"/>
                  </a:lnTo>
                  <a:lnTo>
                    <a:pt x="186" y="120"/>
                  </a:lnTo>
                  <a:lnTo>
                    <a:pt x="181" y="133"/>
                  </a:lnTo>
                  <a:lnTo>
                    <a:pt x="178" y="133"/>
                  </a:lnTo>
                  <a:lnTo>
                    <a:pt x="178" y="131"/>
                  </a:lnTo>
                  <a:lnTo>
                    <a:pt x="176" y="128"/>
                  </a:lnTo>
                  <a:lnTo>
                    <a:pt x="173" y="131"/>
                  </a:lnTo>
                  <a:lnTo>
                    <a:pt x="168" y="133"/>
                  </a:lnTo>
                  <a:lnTo>
                    <a:pt x="168" y="128"/>
                  </a:lnTo>
                  <a:lnTo>
                    <a:pt x="160" y="133"/>
                  </a:lnTo>
                  <a:lnTo>
                    <a:pt x="152" y="135"/>
                  </a:lnTo>
                  <a:lnTo>
                    <a:pt x="148" y="147"/>
                  </a:lnTo>
                  <a:lnTo>
                    <a:pt x="145" y="147"/>
                  </a:lnTo>
                  <a:lnTo>
                    <a:pt x="143" y="147"/>
                  </a:lnTo>
                  <a:lnTo>
                    <a:pt x="140" y="149"/>
                  </a:lnTo>
                  <a:lnTo>
                    <a:pt x="137" y="149"/>
                  </a:lnTo>
                  <a:lnTo>
                    <a:pt x="137" y="147"/>
                  </a:lnTo>
                  <a:lnTo>
                    <a:pt x="137" y="146"/>
                  </a:lnTo>
                  <a:lnTo>
                    <a:pt x="135" y="147"/>
                  </a:lnTo>
                  <a:lnTo>
                    <a:pt x="152" y="123"/>
                  </a:lnTo>
                  <a:lnTo>
                    <a:pt x="160" y="120"/>
                  </a:lnTo>
                  <a:lnTo>
                    <a:pt x="168" y="120"/>
                  </a:lnTo>
                  <a:lnTo>
                    <a:pt x="173" y="117"/>
                  </a:lnTo>
                  <a:lnTo>
                    <a:pt x="181" y="115"/>
                  </a:lnTo>
                  <a:lnTo>
                    <a:pt x="190" y="109"/>
                  </a:lnTo>
                  <a:lnTo>
                    <a:pt x="194" y="107"/>
                  </a:lnTo>
                  <a:lnTo>
                    <a:pt x="194" y="105"/>
                  </a:lnTo>
                  <a:lnTo>
                    <a:pt x="186" y="104"/>
                  </a:lnTo>
                  <a:lnTo>
                    <a:pt x="173" y="103"/>
                  </a:lnTo>
                  <a:lnTo>
                    <a:pt x="171" y="109"/>
                  </a:lnTo>
                  <a:lnTo>
                    <a:pt x="168" y="115"/>
                  </a:lnTo>
                  <a:lnTo>
                    <a:pt x="163" y="113"/>
                  </a:lnTo>
                  <a:lnTo>
                    <a:pt x="160" y="112"/>
                  </a:lnTo>
                  <a:lnTo>
                    <a:pt x="148" y="115"/>
                  </a:lnTo>
                  <a:lnTo>
                    <a:pt x="137" y="117"/>
                  </a:lnTo>
                  <a:lnTo>
                    <a:pt x="137" y="120"/>
                  </a:lnTo>
                  <a:lnTo>
                    <a:pt x="137" y="123"/>
                  </a:lnTo>
                  <a:lnTo>
                    <a:pt x="137" y="124"/>
                  </a:lnTo>
                  <a:lnTo>
                    <a:pt x="135" y="126"/>
                  </a:lnTo>
                  <a:lnTo>
                    <a:pt x="130" y="127"/>
                  </a:lnTo>
                  <a:lnTo>
                    <a:pt x="124" y="128"/>
                  </a:lnTo>
                  <a:lnTo>
                    <a:pt x="124" y="123"/>
                  </a:lnTo>
                  <a:lnTo>
                    <a:pt x="119" y="120"/>
                  </a:lnTo>
                  <a:lnTo>
                    <a:pt x="116" y="117"/>
                  </a:lnTo>
                  <a:lnTo>
                    <a:pt x="116" y="121"/>
                  </a:lnTo>
                  <a:lnTo>
                    <a:pt x="116" y="124"/>
                  </a:lnTo>
                  <a:lnTo>
                    <a:pt x="114" y="127"/>
                  </a:lnTo>
                  <a:lnTo>
                    <a:pt x="114" y="131"/>
                  </a:lnTo>
                  <a:lnTo>
                    <a:pt x="111" y="133"/>
                  </a:lnTo>
                  <a:lnTo>
                    <a:pt x="111" y="131"/>
                  </a:lnTo>
                  <a:lnTo>
                    <a:pt x="109" y="128"/>
                  </a:lnTo>
                  <a:lnTo>
                    <a:pt x="106" y="127"/>
                  </a:lnTo>
                  <a:lnTo>
                    <a:pt x="106" y="131"/>
                  </a:lnTo>
                  <a:lnTo>
                    <a:pt x="106" y="134"/>
                  </a:lnTo>
                  <a:lnTo>
                    <a:pt x="106" y="135"/>
                  </a:lnTo>
                  <a:lnTo>
                    <a:pt x="98" y="134"/>
                  </a:lnTo>
                  <a:lnTo>
                    <a:pt x="90" y="133"/>
                  </a:lnTo>
                  <a:lnTo>
                    <a:pt x="90" y="135"/>
                  </a:lnTo>
                  <a:lnTo>
                    <a:pt x="91" y="137"/>
                  </a:lnTo>
                  <a:lnTo>
                    <a:pt x="93" y="137"/>
                  </a:lnTo>
                  <a:lnTo>
                    <a:pt x="93" y="138"/>
                  </a:lnTo>
                  <a:lnTo>
                    <a:pt x="96" y="139"/>
                  </a:lnTo>
                  <a:lnTo>
                    <a:pt x="98" y="142"/>
                  </a:lnTo>
                  <a:lnTo>
                    <a:pt x="101" y="143"/>
                  </a:lnTo>
                  <a:lnTo>
                    <a:pt x="98" y="145"/>
                  </a:lnTo>
                  <a:lnTo>
                    <a:pt x="96" y="146"/>
                  </a:lnTo>
                  <a:lnTo>
                    <a:pt x="93" y="145"/>
                  </a:lnTo>
                  <a:lnTo>
                    <a:pt x="90" y="138"/>
                  </a:lnTo>
                  <a:lnTo>
                    <a:pt x="88" y="138"/>
                  </a:lnTo>
                  <a:lnTo>
                    <a:pt x="83" y="137"/>
                  </a:lnTo>
                  <a:lnTo>
                    <a:pt x="82" y="138"/>
                  </a:lnTo>
                  <a:lnTo>
                    <a:pt x="78" y="137"/>
                  </a:lnTo>
                  <a:lnTo>
                    <a:pt x="75" y="133"/>
                  </a:lnTo>
                  <a:lnTo>
                    <a:pt x="55" y="127"/>
                  </a:lnTo>
                  <a:lnTo>
                    <a:pt x="45" y="124"/>
                  </a:lnTo>
                  <a:lnTo>
                    <a:pt x="39" y="120"/>
                  </a:lnTo>
                  <a:lnTo>
                    <a:pt x="37" y="115"/>
                  </a:lnTo>
                  <a:lnTo>
                    <a:pt x="31" y="115"/>
                  </a:lnTo>
                  <a:lnTo>
                    <a:pt x="26" y="116"/>
                  </a:lnTo>
                  <a:lnTo>
                    <a:pt x="21" y="117"/>
                  </a:lnTo>
                  <a:lnTo>
                    <a:pt x="15" y="117"/>
                  </a:lnTo>
                  <a:lnTo>
                    <a:pt x="8" y="116"/>
                  </a:lnTo>
                  <a:lnTo>
                    <a:pt x="0" y="113"/>
                  </a:lnTo>
                  <a:lnTo>
                    <a:pt x="5" y="335"/>
                  </a:lnTo>
                  <a:lnTo>
                    <a:pt x="11" y="334"/>
                  </a:lnTo>
                  <a:lnTo>
                    <a:pt x="16" y="333"/>
                  </a:lnTo>
                  <a:lnTo>
                    <a:pt x="21" y="333"/>
                  </a:lnTo>
                  <a:lnTo>
                    <a:pt x="26" y="335"/>
                  </a:lnTo>
                  <a:lnTo>
                    <a:pt x="28" y="337"/>
                  </a:lnTo>
                  <a:lnTo>
                    <a:pt x="31" y="335"/>
                  </a:lnTo>
                  <a:lnTo>
                    <a:pt x="37" y="333"/>
                  </a:lnTo>
                  <a:lnTo>
                    <a:pt x="39" y="333"/>
                  </a:lnTo>
                  <a:lnTo>
                    <a:pt x="39" y="334"/>
                  </a:lnTo>
                  <a:lnTo>
                    <a:pt x="39" y="337"/>
                  </a:lnTo>
                  <a:lnTo>
                    <a:pt x="39" y="342"/>
                  </a:lnTo>
                  <a:lnTo>
                    <a:pt x="44" y="350"/>
                  </a:lnTo>
                  <a:lnTo>
                    <a:pt x="51" y="354"/>
                  </a:lnTo>
                  <a:lnTo>
                    <a:pt x="55" y="357"/>
                  </a:lnTo>
                  <a:lnTo>
                    <a:pt x="62" y="361"/>
                  </a:lnTo>
                  <a:lnTo>
                    <a:pt x="65" y="365"/>
                  </a:lnTo>
                  <a:lnTo>
                    <a:pt x="67" y="369"/>
                  </a:lnTo>
                  <a:lnTo>
                    <a:pt x="67" y="371"/>
                  </a:lnTo>
                  <a:lnTo>
                    <a:pt x="67" y="372"/>
                  </a:lnTo>
                  <a:lnTo>
                    <a:pt x="72" y="368"/>
                  </a:lnTo>
                  <a:lnTo>
                    <a:pt x="78" y="367"/>
                  </a:lnTo>
                  <a:lnTo>
                    <a:pt x="82" y="367"/>
                  </a:lnTo>
                  <a:lnTo>
                    <a:pt x="85" y="365"/>
                  </a:lnTo>
                  <a:lnTo>
                    <a:pt x="88" y="361"/>
                  </a:lnTo>
                  <a:lnTo>
                    <a:pt x="88" y="358"/>
                  </a:lnTo>
                  <a:lnTo>
                    <a:pt x="88" y="356"/>
                  </a:lnTo>
                  <a:lnTo>
                    <a:pt x="85" y="354"/>
                  </a:lnTo>
                  <a:lnTo>
                    <a:pt x="88" y="354"/>
                  </a:lnTo>
                  <a:lnTo>
                    <a:pt x="96" y="353"/>
                  </a:lnTo>
                  <a:lnTo>
                    <a:pt x="101" y="350"/>
                  </a:lnTo>
                  <a:lnTo>
                    <a:pt x="103" y="354"/>
                  </a:lnTo>
                  <a:lnTo>
                    <a:pt x="106" y="356"/>
                  </a:lnTo>
                  <a:lnTo>
                    <a:pt x="109" y="357"/>
                  </a:lnTo>
                  <a:lnTo>
                    <a:pt x="114" y="358"/>
                  </a:lnTo>
                  <a:lnTo>
                    <a:pt x="116" y="361"/>
                  </a:lnTo>
                  <a:lnTo>
                    <a:pt x="116" y="367"/>
                  </a:lnTo>
                  <a:lnTo>
                    <a:pt x="117" y="368"/>
                  </a:lnTo>
                  <a:lnTo>
                    <a:pt x="122" y="369"/>
                  </a:lnTo>
                  <a:lnTo>
                    <a:pt x="127" y="371"/>
                  </a:lnTo>
                  <a:lnTo>
                    <a:pt x="130" y="375"/>
                  </a:lnTo>
                  <a:lnTo>
                    <a:pt x="137" y="380"/>
                  </a:lnTo>
                  <a:lnTo>
                    <a:pt x="146" y="390"/>
                  </a:lnTo>
                  <a:lnTo>
                    <a:pt x="158" y="399"/>
                  </a:lnTo>
                  <a:lnTo>
                    <a:pt x="163" y="409"/>
                  </a:lnTo>
                  <a:lnTo>
                    <a:pt x="164" y="411"/>
                  </a:lnTo>
                  <a:lnTo>
                    <a:pt x="169" y="414"/>
                  </a:lnTo>
                  <a:lnTo>
                    <a:pt x="171" y="415"/>
                  </a:lnTo>
                  <a:lnTo>
                    <a:pt x="173" y="418"/>
                  </a:lnTo>
                  <a:lnTo>
                    <a:pt x="174" y="422"/>
                  </a:lnTo>
                  <a:lnTo>
                    <a:pt x="174" y="427"/>
                  </a:lnTo>
                  <a:lnTo>
                    <a:pt x="176" y="428"/>
                  </a:lnTo>
                  <a:lnTo>
                    <a:pt x="178" y="431"/>
                  </a:lnTo>
                  <a:lnTo>
                    <a:pt x="186" y="432"/>
                  </a:lnTo>
                  <a:lnTo>
                    <a:pt x="189" y="435"/>
                  </a:lnTo>
                  <a:lnTo>
                    <a:pt x="195" y="436"/>
                  </a:lnTo>
                  <a:lnTo>
                    <a:pt x="197" y="438"/>
                  </a:lnTo>
                  <a:lnTo>
                    <a:pt x="199" y="442"/>
                  </a:lnTo>
                  <a:lnTo>
                    <a:pt x="200" y="443"/>
                  </a:lnTo>
                  <a:lnTo>
                    <a:pt x="202" y="443"/>
                  </a:lnTo>
                  <a:lnTo>
                    <a:pt x="204" y="443"/>
                  </a:lnTo>
                  <a:lnTo>
                    <a:pt x="208" y="444"/>
                  </a:lnTo>
                  <a:lnTo>
                    <a:pt x="208" y="447"/>
                  </a:lnTo>
                  <a:lnTo>
                    <a:pt x="208" y="450"/>
                  </a:lnTo>
                  <a:lnTo>
                    <a:pt x="210" y="452"/>
                  </a:lnTo>
                  <a:lnTo>
                    <a:pt x="212" y="452"/>
                  </a:lnTo>
                  <a:lnTo>
                    <a:pt x="210" y="454"/>
                  </a:lnTo>
                  <a:lnTo>
                    <a:pt x="208" y="456"/>
                  </a:lnTo>
                  <a:lnTo>
                    <a:pt x="208" y="458"/>
                  </a:lnTo>
                  <a:lnTo>
                    <a:pt x="210" y="461"/>
                  </a:lnTo>
                  <a:lnTo>
                    <a:pt x="208" y="465"/>
                  </a:lnTo>
                  <a:lnTo>
                    <a:pt x="204" y="469"/>
                  </a:lnTo>
                  <a:lnTo>
                    <a:pt x="202" y="470"/>
                  </a:lnTo>
                  <a:lnTo>
                    <a:pt x="195" y="478"/>
                  </a:lnTo>
                  <a:lnTo>
                    <a:pt x="194" y="478"/>
                  </a:lnTo>
                  <a:lnTo>
                    <a:pt x="194" y="481"/>
                  </a:lnTo>
                  <a:lnTo>
                    <a:pt x="194" y="482"/>
                  </a:lnTo>
                  <a:lnTo>
                    <a:pt x="190" y="481"/>
                  </a:lnTo>
                  <a:lnTo>
                    <a:pt x="189" y="486"/>
                  </a:lnTo>
                  <a:lnTo>
                    <a:pt x="187" y="488"/>
                  </a:lnTo>
                  <a:lnTo>
                    <a:pt x="195" y="491"/>
                  </a:lnTo>
                  <a:lnTo>
                    <a:pt x="195" y="508"/>
                  </a:lnTo>
                  <a:lnTo>
                    <a:pt x="202" y="511"/>
                  </a:lnTo>
                  <a:lnTo>
                    <a:pt x="199" y="514"/>
                  </a:lnTo>
                  <a:lnTo>
                    <a:pt x="200" y="514"/>
                  </a:lnTo>
                  <a:lnTo>
                    <a:pt x="207" y="514"/>
                  </a:lnTo>
                  <a:lnTo>
                    <a:pt x="208" y="511"/>
                  </a:lnTo>
                  <a:lnTo>
                    <a:pt x="208" y="510"/>
                  </a:lnTo>
                  <a:lnTo>
                    <a:pt x="207" y="510"/>
                  </a:lnTo>
                  <a:lnTo>
                    <a:pt x="207" y="508"/>
                  </a:lnTo>
                  <a:lnTo>
                    <a:pt x="212" y="506"/>
                  </a:lnTo>
                  <a:lnTo>
                    <a:pt x="215" y="504"/>
                  </a:lnTo>
                  <a:lnTo>
                    <a:pt x="213" y="510"/>
                  </a:lnTo>
                  <a:lnTo>
                    <a:pt x="213" y="515"/>
                  </a:lnTo>
                  <a:lnTo>
                    <a:pt x="208" y="515"/>
                  </a:lnTo>
                  <a:lnTo>
                    <a:pt x="208" y="519"/>
                  </a:lnTo>
                  <a:lnTo>
                    <a:pt x="210" y="519"/>
                  </a:lnTo>
                  <a:lnTo>
                    <a:pt x="210" y="520"/>
                  </a:lnTo>
                  <a:lnTo>
                    <a:pt x="212" y="522"/>
                  </a:lnTo>
                  <a:lnTo>
                    <a:pt x="213" y="522"/>
                  </a:lnTo>
                  <a:lnTo>
                    <a:pt x="213" y="523"/>
                  </a:lnTo>
                  <a:lnTo>
                    <a:pt x="213" y="527"/>
                  </a:lnTo>
                  <a:lnTo>
                    <a:pt x="215" y="527"/>
                  </a:lnTo>
                  <a:lnTo>
                    <a:pt x="215" y="526"/>
                  </a:lnTo>
                  <a:lnTo>
                    <a:pt x="215" y="523"/>
                  </a:lnTo>
                  <a:lnTo>
                    <a:pt x="234" y="533"/>
                  </a:lnTo>
                  <a:lnTo>
                    <a:pt x="234" y="544"/>
                  </a:lnTo>
                  <a:lnTo>
                    <a:pt x="234" y="557"/>
                  </a:lnTo>
                  <a:lnTo>
                    <a:pt x="228" y="557"/>
                  </a:lnTo>
                  <a:lnTo>
                    <a:pt x="223" y="557"/>
                  </a:lnTo>
                  <a:lnTo>
                    <a:pt x="226" y="566"/>
                  </a:lnTo>
                  <a:lnTo>
                    <a:pt x="228" y="575"/>
                  </a:lnTo>
                  <a:lnTo>
                    <a:pt x="239" y="574"/>
                  </a:lnTo>
                  <a:lnTo>
                    <a:pt x="248" y="574"/>
                  </a:lnTo>
                  <a:lnTo>
                    <a:pt x="254" y="575"/>
                  </a:lnTo>
                  <a:lnTo>
                    <a:pt x="254" y="580"/>
                  </a:lnTo>
                  <a:lnTo>
                    <a:pt x="251" y="582"/>
                  </a:lnTo>
                  <a:lnTo>
                    <a:pt x="254" y="582"/>
                  </a:lnTo>
                  <a:lnTo>
                    <a:pt x="256" y="582"/>
                  </a:lnTo>
                  <a:lnTo>
                    <a:pt x="262" y="580"/>
                  </a:lnTo>
                  <a:lnTo>
                    <a:pt x="264" y="582"/>
                  </a:lnTo>
                  <a:lnTo>
                    <a:pt x="268" y="586"/>
                  </a:lnTo>
                  <a:lnTo>
                    <a:pt x="277" y="591"/>
                  </a:lnTo>
                  <a:lnTo>
                    <a:pt x="277" y="589"/>
                  </a:lnTo>
                  <a:lnTo>
                    <a:pt x="278" y="589"/>
                  </a:lnTo>
                  <a:lnTo>
                    <a:pt x="280" y="593"/>
                  </a:lnTo>
                  <a:lnTo>
                    <a:pt x="280" y="597"/>
                  </a:lnTo>
                  <a:lnTo>
                    <a:pt x="280" y="600"/>
                  </a:lnTo>
                  <a:lnTo>
                    <a:pt x="283" y="601"/>
                  </a:lnTo>
                  <a:lnTo>
                    <a:pt x="291" y="604"/>
                  </a:lnTo>
                  <a:lnTo>
                    <a:pt x="300" y="604"/>
                  </a:lnTo>
                  <a:lnTo>
                    <a:pt x="312" y="604"/>
                  </a:lnTo>
                  <a:lnTo>
                    <a:pt x="314" y="604"/>
                  </a:lnTo>
                  <a:lnTo>
                    <a:pt x="306" y="593"/>
                  </a:lnTo>
                  <a:lnTo>
                    <a:pt x="300" y="586"/>
                  </a:lnTo>
                  <a:lnTo>
                    <a:pt x="293" y="582"/>
                  </a:lnTo>
                  <a:lnTo>
                    <a:pt x="288" y="582"/>
                  </a:lnTo>
                  <a:lnTo>
                    <a:pt x="283" y="580"/>
                  </a:lnTo>
                  <a:lnTo>
                    <a:pt x="278" y="579"/>
                  </a:lnTo>
                  <a:lnTo>
                    <a:pt x="270" y="570"/>
                  </a:lnTo>
                  <a:lnTo>
                    <a:pt x="274" y="568"/>
                  </a:lnTo>
                  <a:lnTo>
                    <a:pt x="274" y="566"/>
                  </a:lnTo>
                  <a:lnTo>
                    <a:pt x="256" y="564"/>
                  </a:lnTo>
                  <a:lnTo>
                    <a:pt x="274" y="563"/>
                  </a:lnTo>
                  <a:lnTo>
                    <a:pt x="270" y="563"/>
                  </a:lnTo>
                  <a:lnTo>
                    <a:pt x="274" y="560"/>
                  </a:lnTo>
                  <a:lnTo>
                    <a:pt x="278" y="557"/>
                  </a:lnTo>
                  <a:lnTo>
                    <a:pt x="282" y="567"/>
                  </a:lnTo>
                  <a:lnTo>
                    <a:pt x="296" y="570"/>
                  </a:lnTo>
                  <a:lnTo>
                    <a:pt x="300" y="575"/>
                  </a:lnTo>
                  <a:lnTo>
                    <a:pt x="295" y="576"/>
                  </a:lnTo>
                  <a:lnTo>
                    <a:pt x="295" y="578"/>
                  </a:lnTo>
                  <a:lnTo>
                    <a:pt x="296" y="579"/>
                  </a:lnTo>
                  <a:lnTo>
                    <a:pt x="300" y="579"/>
                  </a:lnTo>
                  <a:lnTo>
                    <a:pt x="303" y="578"/>
                  </a:lnTo>
                  <a:lnTo>
                    <a:pt x="306" y="575"/>
                  </a:lnTo>
                  <a:lnTo>
                    <a:pt x="306" y="576"/>
                  </a:lnTo>
                  <a:lnTo>
                    <a:pt x="306" y="578"/>
                  </a:lnTo>
                  <a:lnTo>
                    <a:pt x="304" y="580"/>
                  </a:lnTo>
                  <a:lnTo>
                    <a:pt x="312" y="586"/>
                  </a:lnTo>
                  <a:lnTo>
                    <a:pt x="316" y="587"/>
                  </a:lnTo>
                  <a:lnTo>
                    <a:pt x="319" y="591"/>
                  </a:lnTo>
                  <a:lnTo>
                    <a:pt x="762" y="593"/>
                  </a:lnTo>
                  <a:lnTo>
                    <a:pt x="762" y="590"/>
                  </a:lnTo>
                  <a:lnTo>
                    <a:pt x="762" y="587"/>
                  </a:lnTo>
                  <a:lnTo>
                    <a:pt x="765" y="587"/>
                  </a:lnTo>
                  <a:lnTo>
                    <a:pt x="767" y="589"/>
                  </a:lnTo>
                  <a:lnTo>
                    <a:pt x="768" y="593"/>
                  </a:lnTo>
                  <a:lnTo>
                    <a:pt x="772" y="600"/>
                  </a:lnTo>
                  <a:lnTo>
                    <a:pt x="775" y="600"/>
                  </a:lnTo>
                  <a:lnTo>
                    <a:pt x="780" y="601"/>
                  </a:lnTo>
                  <a:lnTo>
                    <a:pt x="783" y="601"/>
                  </a:lnTo>
                  <a:lnTo>
                    <a:pt x="788" y="602"/>
                  </a:lnTo>
                  <a:lnTo>
                    <a:pt x="790" y="604"/>
                  </a:lnTo>
                  <a:lnTo>
                    <a:pt x="791" y="602"/>
                  </a:lnTo>
                  <a:lnTo>
                    <a:pt x="793" y="601"/>
                  </a:lnTo>
                  <a:lnTo>
                    <a:pt x="794" y="600"/>
                  </a:lnTo>
                  <a:lnTo>
                    <a:pt x="796" y="598"/>
                  </a:lnTo>
                  <a:lnTo>
                    <a:pt x="801" y="600"/>
                  </a:lnTo>
                  <a:lnTo>
                    <a:pt x="804" y="602"/>
                  </a:lnTo>
                  <a:lnTo>
                    <a:pt x="811" y="604"/>
                  </a:lnTo>
                  <a:lnTo>
                    <a:pt x="817" y="605"/>
                  </a:lnTo>
                  <a:lnTo>
                    <a:pt x="820" y="605"/>
                  </a:lnTo>
                  <a:lnTo>
                    <a:pt x="825" y="605"/>
                  </a:lnTo>
                  <a:lnTo>
                    <a:pt x="832" y="605"/>
                  </a:lnTo>
                  <a:lnTo>
                    <a:pt x="835" y="605"/>
                  </a:lnTo>
                  <a:lnTo>
                    <a:pt x="837" y="605"/>
                  </a:lnTo>
                  <a:lnTo>
                    <a:pt x="838" y="608"/>
                  </a:lnTo>
                  <a:lnTo>
                    <a:pt x="845" y="609"/>
                  </a:lnTo>
                  <a:lnTo>
                    <a:pt x="846" y="610"/>
                  </a:lnTo>
                  <a:lnTo>
                    <a:pt x="850" y="612"/>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82" name="Freeform 58"/>
            <p:cNvSpPr>
              <a:spLocks noEditPoints="1"/>
            </p:cNvSpPr>
            <p:nvPr/>
          </p:nvSpPr>
          <p:spPr bwMode="auto">
            <a:xfrm>
              <a:off x="779" y="1098"/>
              <a:ext cx="1473" cy="736"/>
            </a:xfrm>
            <a:custGeom>
              <a:avLst/>
              <a:gdLst/>
              <a:ahLst/>
              <a:cxnLst>
                <a:cxn ang="0">
                  <a:pos x="3096" y="1662"/>
                </a:cxn>
                <a:cxn ang="0">
                  <a:pos x="3344" y="1632"/>
                </a:cxn>
                <a:cxn ang="0">
                  <a:pos x="3286" y="1668"/>
                </a:cxn>
                <a:cxn ang="0">
                  <a:pos x="3231" y="1469"/>
                </a:cxn>
                <a:cxn ang="0">
                  <a:pos x="2839" y="1363"/>
                </a:cxn>
                <a:cxn ang="0">
                  <a:pos x="3568" y="1557"/>
                </a:cxn>
                <a:cxn ang="0">
                  <a:pos x="3581" y="1479"/>
                </a:cxn>
                <a:cxn ang="0">
                  <a:pos x="3587" y="1450"/>
                </a:cxn>
                <a:cxn ang="0">
                  <a:pos x="3550" y="1551"/>
                </a:cxn>
                <a:cxn ang="0">
                  <a:pos x="2958" y="1265"/>
                </a:cxn>
                <a:cxn ang="0">
                  <a:pos x="2561" y="373"/>
                </a:cxn>
                <a:cxn ang="0">
                  <a:pos x="1720" y="1285"/>
                </a:cxn>
                <a:cxn ang="0">
                  <a:pos x="384" y="1258"/>
                </a:cxn>
                <a:cxn ang="0">
                  <a:pos x="1790" y="1305"/>
                </a:cxn>
                <a:cxn ang="0">
                  <a:pos x="1775" y="1202"/>
                </a:cxn>
                <a:cxn ang="0">
                  <a:pos x="2566" y="1099"/>
                </a:cxn>
                <a:cxn ang="0">
                  <a:pos x="1276" y="976"/>
                </a:cxn>
                <a:cxn ang="0">
                  <a:pos x="2365" y="748"/>
                </a:cxn>
                <a:cxn ang="0">
                  <a:pos x="1225" y="767"/>
                </a:cxn>
                <a:cxn ang="0">
                  <a:pos x="1223" y="748"/>
                </a:cxn>
                <a:cxn ang="0">
                  <a:pos x="1659" y="649"/>
                </a:cxn>
                <a:cxn ang="0">
                  <a:pos x="2344" y="593"/>
                </a:cxn>
                <a:cxn ang="0">
                  <a:pos x="2325" y="516"/>
                </a:cxn>
                <a:cxn ang="0">
                  <a:pos x="809" y="523"/>
                </a:cxn>
                <a:cxn ang="0">
                  <a:pos x="983" y="526"/>
                </a:cxn>
                <a:cxn ang="0">
                  <a:pos x="2504" y="1720"/>
                </a:cxn>
                <a:cxn ang="0">
                  <a:pos x="2966" y="1575"/>
                </a:cxn>
                <a:cxn ang="0">
                  <a:pos x="3185" y="1724"/>
                </a:cxn>
                <a:cxn ang="0">
                  <a:pos x="3111" y="1466"/>
                </a:cxn>
                <a:cxn ang="0">
                  <a:pos x="3511" y="1257"/>
                </a:cxn>
                <a:cxn ang="0">
                  <a:pos x="3185" y="990"/>
                </a:cxn>
                <a:cxn ang="0">
                  <a:pos x="2741" y="769"/>
                </a:cxn>
                <a:cxn ang="0">
                  <a:pos x="2526" y="1378"/>
                </a:cxn>
                <a:cxn ang="0">
                  <a:pos x="1960" y="787"/>
                </a:cxn>
                <a:cxn ang="0">
                  <a:pos x="2309" y="539"/>
                </a:cxn>
                <a:cxn ang="0">
                  <a:pos x="2205" y="471"/>
                </a:cxn>
                <a:cxn ang="0">
                  <a:pos x="1929" y="141"/>
                </a:cxn>
                <a:cxn ang="0">
                  <a:pos x="1961" y="307"/>
                </a:cxn>
                <a:cxn ang="0">
                  <a:pos x="1509" y="411"/>
                </a:cxn>
                <a:cxn ang="0">
                  <a:pos x="1075" y="373"/>
                </a:cxn>
                <a:cxn ang="0">
                  <a:pos x="355" y="379"/>
                </a:cxn>
                <a:cxn ang="0">
                  <a:pos x="75" y="842"/>
                </a:cxn>
                <a:cxn ang="0">
                  <a:pos x="485" y="1229"/>
                </a:cxn>
                <a:cxn ang="0">
                  <a:pos x="764" y="1447"/>
                </a:cxn>
                <a:cxn ang="0">
                  <a:pos x="770" y="1457"/>
                </a:cxn>
                <a:cxn ang="0">
                  <a:pos x="499" y="1285"/>
                </a:cxn>
                <a:cxn ang="0">
                  <a:pos x="98" y="863"/>
                </a:cxn>
                <a:cxn ang="0">
                  <a:pos x="431" y="315"/>
                </a:cxn>
                <a:cxn ang="0">
                  <a:pos x="1025" y="371"/>
                </a:cxn>
                <a:cxn ang="0">
                  <a:pos x="1354" y="361"/>
                </a:cxn>
                <a:cxn ang="0">
                  <a:pos x="1970" y="313"/>
                </a:cxn>
                <a:cxn ang="0">
                  <a:pos x="1941" y="124"/>
                </a:cxn>
                <a:cxn ang="0">
                  <a:pos x="2196" y="398"/>
                </a:cxn>
                <a:cxn ang="0">
                  <a:pos x="2339" y="522"/>
                </a:cxn>
                <a:cxn ang="0">
                  <a:pos x="2017" y="772"/>
                </a:cxn>
                <a:cxn ang="0">
                  <a:pos x="2432" y="1291"/>
                </a:cxn>
                <a:cxn ang="0">
                  <a:pos x="2618" y="753"/>
                </a:cxn>
                <a:cxn ang="0">
                  <a:pos x="3180" y="907"/>
                </a:cxn>
                <a:cxn ang="0">
                  <a:pos x="3416" y="1234"/>
                </a:cxn>
                <a:cxn ang="0">
                  <a:pos x="2947" y="1529"/>
                </a:cxn>
                <a:cxn ang="0">
                  <a:pos x="3278" y="1693"/>
                </a:cxn>
                <a:cxn ang="0">
                  <a:pos x="2996" y="1587"/>
                </a:cxn>
                <a:cxn ang="0">
                  <a:pos x="2449" y="1710"/>
                </a:cxn>
              </a:cxnLst>
              <a:rect l="0" t="0" r="r" b="b"/>
              <a:pathLst>
                <a:path w="3681" h="1840">
                  <a:moveTo>
                    <a:pt x="1432" y="368"/>
                  </a:moveTo>
                  <a:cubicBezTo>
                    <a:pt x="1434" y="368"/>
                    <a:pt x="1435" y="369"/>
                    <a:pt x="1437" y="370"/>
                  </a:cubicBezTo>
                  <a:lnTo>
                    <a:pt x="1453" y="383"/>
                  </a:lnTo>
                  <a:lnTo>
                    <a:pt x="1457" y="387"/>
                  </a:lnTo>
                  <a:cubicBezTo>
                    <a:pt x="1460" y="389"/>
                    <a:pt x="1461" y="393"/>
                    <a:pt x="1460" y="396"/>
                  </a:cubicBezTo>
                  <a:cubicBezTo>
                    <a:pt x="1458" y="399"/>
                    <a:pt x="1455" y="401"/>
                    <a:pt x="1452" y="401"/>
                  </a:cubicBezTo>
                  <a:lnTo>
                    <a:pt x="1448" y="401"/>
                  </a:lnTo>
                  <a:lnTo>
                    <a:pt x="1432" y="401"/>
                  </a:lnTo>
                  <a:cubicBezTo>
                    <a:pt x="1428" y="401"/>
                    <a:pt x="1425" y="399"/>
                    <a:pt x="1424" y="395"/>
                  </a:cubicBezTo>
                  <a:lnTo>
                    <a:pt x="1420" y="382"/>
                  </a:lnTo>
                  <a:cubicBezTo>
                    <a:pt x="1420" y="381"/>
                    <a:pt x="1420" y="380"/>
                    <a:pt x="1420" y="379"/>
                  </a:cubicBezTo>
                  <a:lnTo>
                    <a:pt x="1420" y="376"/>
                  </a:lnTo>
                  <a:cubicBezTo>
                    <a:pt x="1420" y="372"/>
                    <a:pt x="1423" y="368"/>
                    <a:pt x="1428" y="368"/>
                  </a:cubicBezTo>
                  <a:lnTo>
                    <a:pt x="1432" y="368"/>
                  </a:lnTo>
                  <a:close/>
                  <a:moveTo>
                    <a:pt x="1428" y="384"/>
                  </a:moveTo>
                  <a:lnTo>
                    <a:pt x="1436" y="376"/>
                  </a:lnTo>
                  <a:lnTo>
                    <a:pt x="1436" y="379"/>
                  </a:lnTo>
                  <a:lnTo>
                    <a:pt x="1435" y="377"/>
                  </a:lnTo>
                  <a:lnTo>
                    <a:pt x="1439" y="391"/>
                  </a:lnTo>
                  <a:lnTo>
                    <a:pt x="1432" y="385"/>
                  </a:lnTo>
                  <a:lnTo>
                    <a:pt x="1448" y="385"/>
                  </a:lnTo>
                  <a:lnTo>
                    <a:pt x="1452" y="385"/>
                  </a:lnTo>
                  <a:lnTo>
                    <a:pt x="1447" y="399"/>
                  </a:lnTo>
                  <a:lnTo>
                    <a:pt x="1443" y="396"/>
                  </a:lnTo>
                  <a:lnTo>
                    <a:pt x="1427" y="382"/>
                  </a:lnTo>
                  <a:lnTo>
                    <a:pt x="1432" y="384"/>
                  </a:lnTo>
                  <a:lnTo>
                    <a:pt x="1428" y="384"/>
                  </a:lnTo>
                  <a:close/>
                  <a:moveTo>
                    <a:pt x="1920" y="99"/>
                  </a:moveTo>
                  <a:lnTo>
                    <a:pt x="1928" y="99"/>
                  </a:lnTo>
                  <a:cubicBezTo>
                    <a:pt x="1932" y="99"/>
                    <a:pt x="1936" y="103"/>
                    <a:pt x="1936" y="107"/>
                  </a:cubicBezTo>
                  <a:lnTo>
                    <a:pt x="1936" y="114"/>
                  </a:lnTo>
                  <a:cubicBezTo>
                    <a:pt x="1936" y="116"/>
                    <a:pt x="1935" y="119"/>
                    <a:pt x="1933" y="120"/>
                  </a:cubicBezTo>
                  <a:lnTo>
                    <a:pt x="1929" y="124"/>
                  </a:lnTo>
                  <a:cubicBezTo>
                    <a:pt x="1927" y="125"/>
                    <a:pt x="1924" y="126"/>
                    <a:pt x="1922" y="125"/>
                  </a:cubicBezTo>
                  <a:lnTo>
                    <a:pt x="1909" y="122"/>
                  </a:lnTo>
                  <a:cubicBezTo>
                    <a:pt x="1906" y="121"/>
                    <a:pt x="1904" y="118"/>
                    <a:pt x="1904" y="114"/>
                  </a:cubicBezTo>
                  <a:lnTo>
                    <a:pt x="1904" y="107"/>
                  </a:lnTo>
                  <a:cubicBezTo>
                    <a:pt x="1904" y="103"/>
                    <a:pt x="1907" y="99"/>
                    <a:pt x="1912" y="99"/>
                  </a:cubicBezTo>
                  <a:lnTo>
                    <a:pt x="1920" y="99"/>
                  </a:lnTo>
                  <a:close/>
                  <a:moveTo>
                    <a:pt x="1912" y="115"/>
                  </a:moveTo>
                  <a:lnTo>
                    <a:pt x="1920" y="107"/>
                  </a:lnTo>
                  <a:lnTo>
                    <a:pt x="1920" y="114"/>
                  </a:lnTo>
                  <a:lnTo>
                    <a:pt x="1914" y="106"/>
                  </a:lnTo>
                  <a:lnTo>
                    <a:pt x="1926" y="110"/>
                  </a:lnTo>
                  <a:lnTo>
                    <a:pt x="1919" y="111"/>
                  </a:lnTo>
                  <a:lnTo>
                    <a:pt x="1923" y="108"/>
                  </a:lnTo>
                  <a:lnTo>
                    <a:pt x="1920" y="114"/>
                  </a:lnTo>
                  <a:lnTo>
                    <a:pt x="1920" y="107"/>
                  </a:lnTo>
                  <a:lnTo>
                    <a:pt x="1928" y="115"/>
                  </a:lnTo>
                  <a:lnTo>
                    <a:pt x="1920" y="115"/>
                  </a:lnTo>
                  <a:lnTo>
                    <a:pt x="1912" y="115"/>
                  </a:lnTo>
                  <a:close/>
                  <a:moveTo>
                    <a:pt x="3578" y="1537"/>
                  </a:moveTo>
                  <a:cubicBezTo>
                    <a:pt x="3581" y="1535"/>
                    <a:pt x="3585" y="1535"/>
                    <a:pt x="3588" y="1537"/>
                  </a:cubicBezTo>
                  <a:cubicBezTo>
                    <a:pt x="3591" y="1539"/>
                    <a:pt x="3592" y="1543"/>
                    <a:pt x="3590" y="1546"/>
                  </a:cubicBezTo>
                  <a:lnTo>
                    <a:pt x="3586" y="1556"/>
                  </a:lnTo>
                  <a:cubicBezTo>
                    <a:pt x="3586" y="1557"/>
                    <a:pt x="3586" y="1557"/>
                    <a:pt x="3586" y="1558"/>
                  </a:cubicBezTo>
                  <a:lnTo>
                    <a:pt x="3582" y="1564"/>
                  </a:lnTo>
                  <a:cubicBezTo>
                    <a:pt x="3580" y="1567"/>
                    <a:pt x="3578" y="1568"/>
                    <a:pt x="3575" y="1568"/>
                  </a:cubicBezTo>
                  <a:lnTo>
                    <a:pt x="3571" y="1568"/>
                  </a:lnTo>
                  <a:cubicBezTo>
                    <a:pt x="3566" y="1568"/>
                    <a:pt x="3563" y="1565"/>
                    <a:pt x="3563" y="1560"/>
                  </a:cubicBezTo>
                  <a:lnTo>
                    <a:pt x="3563" y="1553"/>
                  </a:lnTo>
                  <a:cubicBezTo>
                    <a:pt x="3563" y="1551"/>
                    <a:pt x="3564" y="1549"/>
                    <a:pt x="3566" y="1547"/>
                  </a:cubicBezTo>
                  <a:lnTo>
                    <a:pt x="3578" y="1537"/>
                  </a:lnTo>
                  <a:close/>
                  <a:moveTo>
                    <a:pt x="3576" y="1560"/>
                  </a:moveTo>
                  <a:lnTo>
                    <a:pt x="3579" y="1553"/>
                  </a:lnTo>
                  <a:lnTo>
                    <a:pt x="3579" y="1560"/>
                  </a:lnTo>
                  <a:lnTo>
                    <a:pt x="3571" y="1552"/>
                  </a:lnTo>
                  <a:lnTo>
                    <a:pt x="3575" y="1552"/>
                  </a:lnTo>
                  <a:lnTo>
                    <a:pt x="3568" y="1556"/>
                  </a:lnTo>
                  <a:lnTo>
                    <a:pt x="3572" y="1549"/>
                  </a:lnTo>
                  <a:lnTo>
                    <a:pt x="3571" y="1550"/>
                  </a:lnTo>
                  <a:lnTo>
                    <a:pt x="3576" y="1540"/>
                  </a:lnTo>
                  <a:lnTo>
                    <a:pt x="3588" y="1549"/>
                  </a:lnTo>
                  <a:lnTo>
                    <a:pt x="3576" y="1560"/>
                  </a:lnTo>
                  <a:close/>
                  <a:moveTo>
                    <a:pt x="2545" y="1704"/>
                  </a:moveTo>
                  <a:cubicBezTo>
                    <a:pt x="2547" y="1702"/>
                    <a:pt x="2551" y="1701"/>
                    <a:pt x="2553" y="1703"/>
                  </a:cubicBezTo>
                  <a:cubicBezTo>
                    <a:pt x="2556" y="1704"/>
                    <a:pt x="2558" y="1707"/>
                    <a:pt x="2558" y="1710"/>
                  </a:cubicBezTo>
                  <a:lnTo>
                    <a:pt x="2558" y="1727"/>
                  </a:lnTo>
                  <a:cubicBezTo>
                    <a:pt x="2558" y="1731"/>
                    <a:pt x="2555" y="1735"/>
                    <a:pt x="2550" y="1735"/>
                  </a:cubicBezTo>
                  <a:lnTo>
                    <a:pt x="2542" y="1735"/>
                  </a:lnTo>
                  <a:cubicBezTo>
                    <a:pt x="2538" y="1735"/>
                    <a:pt x="2534" y="1731"/>
                    <a:pt x="2534" y="1727"/>
                  </a:cubicBezTo>
                  <a:lnTo>
                    <a:pt x="2534" y="1724"/>
                  </a:lnTo>
                  <a:cubicBezTo>
                    <a:pt x="2534" y="1723"/>
                    <a:pt x="2534" y="1722"/>
                    <a:pt x="2535" y="1721"/>
                  </a:cubicBezTo>
                  <a:lnTo>
                    <a:pt x="2539" y="1710"/>
                  </a:lnTo>
                  <a:cubicBezTo>
                    <a:pt x="2539" y="1709"/>
                    <a:pt x="2540" y="1708"/>
                    <a:pt x="2541" y="1707"/>
                  </a:cubicBezTo>
                  <a:lnTo>
                    <a:pt x="2545" y="1704"/>
                  </a:lnTo>
                  <a:close/>
                  <a:moveTo>
                    <a:pt x="2551" y="1720"/>
                  </a:moveTo>
                  <a:lnTo>
                    <a:pt x="2553" y="1716"/>
                  </a:lnTo>
                  <a:lnTo>
                    <a:pt x="2549" y="1727"/>
                  </a:lnTo>
                  <a:lnTo>
                    <a:pt x="2550" y="1724"/>
                  </a:lnTo>
                  <a:lnTo>
                    <a:pt x="2550" y="1727"/>
                  </a:lnTo>
                  <a:lnTo>
                    <a:pt x="2542" y="1719"/>
                  </a:lnTo>
                  <a:lnTo>
                    <a:pt x="2550" y="1719"/>
                  </a:lnTo>
                  <a:lnTo>
                    <a:pt x="2542" y="1727"/>
                  </a:lnTo>
                  <a:lnTo>
                    <a:pt x="2542" y="1710"/>
                  </a:lnTo>
                  <a:lnTo>
                    <a:pt x="2555" y="1716"/>
                  </a:lnTo>
                  <a:lnTo>
                    <a:pt x="2551" y="1720"/>
                  </a:lnTo>
                  <a:close/>
                  <a:moveTo>
                    <a:pt x="2457" y="1687"/>
                  </a:moveTo>
                  <a:lnTo>
                    <a:pt x="2464" y="1677"/>
                  </a:lnTo>
                  <a:lnTo>
                    <a:pt x="2468" y="1691"/>
                  </a:lnTo>
                  <a:lnTo>
                    <a:pt x="2453" y="1693"/>
                  </a:lnTo>
                  <a:lnTo>
                    <a:pt x="2453" y="1683"/>
                  </a:lnTo>
                  <a:lnTo>
                    <a:pt x="2453" y="1679"/>
                  </a:lnTo>
                  <a:lnTo>
                    <a:pt x="2461" y="1687"/>
                  </a:lnTo>
                  <a:lnTo>
                    <a:pt x="2457" y="1687"/>
                  </a:lnTo>
                  <a:close/>
                  <a:moveTo>
                    <a:pt x="2461" y="1671"/>
                  </a:moveTo>
                  <a:cubicBezTo>
                    <a:pt x="2465" y="1671"/>
                    <a:pt x="2469" y="1675"/>
                    <a:pt x="2469" y="1679"/>
                  </a:cubicBezTo>
                  <a:lnTo>
                    <a:pt x="2469" y="1683"/>
                  </a:lnTo>
                  <a:lnTo>
                    <a:pt x="2469" y="1693"/>
                  </a:lnTo>
                  <a:cubicBezTo>
                    <a:pt x="2469" y="1697"/>
                    <a:pt x="2466" y="1700"/>
                    <a:pt x="2462" y="1701"/>
                  </a:cubicBezTo>
                  <a:cubicBezTo>
                    <a:pt x="2458" y="1701"/>
                    <a:pt x="2454" y="1699"/>
                    <a:pt x="2453" y="1695"/>
                  </a:cubicBezTo>
                  <a:lnTo>
                    <a:pt x="2449" y="1682"/>
                  </a:lnTo>
                  <a:cubicBezTo>
                    <a:pt x="2448" y="1679"/>
                    <a:pt x="2449" y="1677"/>
                    <a:pt x="2450" y="1675"/>
                  </a:cubicBezTo>
                  <a:cubicBezTo>
                    <a:pt x="2452" y="1673"/>
                    <a:pt x="2454" y="1671"/>
                    <a:pt x="2457" y="1671"/>
                  </a:cubicBezTo>
                  <a:lnTo>
                    <a:pt x="2461" y="1671"/>
                  </a:lnTo>
                  <a:close/>
                  <a:moveTo>
                    <a:pt x="3099" y="1658"/>
                  </a:moveTo>
                  <a:cubicBezTo>
                    <a:pt x="3101" y="1658"/>
                    <a:pt x="3103" y="1658"/>
                    <a:pt x="3104" y="1660"/>
                  </a:cubicBezTo>
                  <a:lnTo>
                    <a:pt x="3108" y="1663"/>
                  </a:lnTo>
                  <a:cubicBezTo>
                    <a:pt x="3111" y="1665"/>
                    <a:pt x="3112" y="1669"/>
                    <a:pt x="3111" y="1672"/>
                  </a:cubicBezTo>
                  <a:cubicBezTo>
                    <a:pt x="3110" y="1675"/>
                    <a:pt x="3107" y="1677"/>
                    <a:pt x="3103" y="1677"/>
                  </a:cubicBezTo>
                  <a:lnTo>
                    <a:pt x="3099" y="1677"/>
                  </a:lnTo>
                  <a:lnTo>
                    <a:pt x="3102" y="1677"/>
                  </a:lnTo>
                  <a:lnTo>
                    <a:pt x="3094" y="1680"/>
                  </a:lnTo>
                  <a:cubicBezTo>
                    <a:pt x="3092" y="1681"/>
                    <a:pt x="3089" y="1681"/>
                    <a:pt x="3087" y="1679"/>
                  </a:cubicBezTo>
                  <a:cubicBezTo>
                    <a:pt x="3084" y="1678"/>
                    <a:pt x="3083" y="1675"/>
                    <a:pt x="3083" y="1673"/>
                  </a:cubicBezTo>
                  <a:lnTo>
                    <a:pt x="3083" y="1666"/>
                  </a:lnTo>
                  <a:cubicBezTo>
                    <a:pt x="3083" y="1661"/>
                    <a:pt x="3087" y="1658"/>
                    <a:pt x="3091" y="1658"/>
                  </a:cubicBezTo>
                  <a:lnTo>
                    <a:pt x="3099" y="1658"/>
                  </a:lnTo>
                  <a:close/>
                  <a:moveTo>
                    <a:pt x="3091" y="1674"/>
                  </a:moveTo>
                  <a:lnTo>
                    <a:pt x="3099" y="1666"/>
                  </a:lnTo>
                  <a:lnTo>
                    <a:pt x="3099" y="1673"/>
                  </a:lnTo>
                  <a:lnTo>
                    <a:pt x="3088" y="1665"/>
                  </a:lnTo>
                  <a:lnTo>
                    <a:pt x="3096" y="1662"/>
                  </a:lnTo>
                  <a:cubicBezTo>
                    <a:pt x="3097" y="1661"/>
                    <a:pt x="3098" y="1661"/>
                    <a:pt x="3099" y="1661"/>
                  </a:cubicBezTo>
                  <a:lnTo>
                    <a:pt x="3103" y="1661"/>
                  </a:lnTo>
                  <a:lnTo>
                    <a:pt x="3098" y="1675"/>
                  </a:lnTo>
                  <a:lnTo>
                    <a:pt x="3094" y="1672"/>
                  </a:lnTo>
                  <a:lnTo>
                    <a:pt x="3099" y="1674"/>
                  </a:lnTo>
                  <a:lnTo>
                    <a:pt x="3091" y="1674"/>
                  </a:lnTo>
                  <a:close/>
                  <a:moveTo>
                    <a:pt x="2757" y="1658"/>
                  </a:moveTo>
                  <a:cubicBezTo>
                    <a:pt x="2758" y="1658"/>
                    <a:pt x="2759" y="1658"/>
                    <a:pt x="2760" y="1658"/>
                  </a:cubicBezTo>
                  <a:lnTo>
                    <a:pt x="2772" y="1661"/>
                  </a:lnTo>
                  <a:cubicBezTo>
                    <a:pt x="2773" y="1662"/>
                    <a:pt x="2774" y="1662"/>
                    <a:pt x="2775" y="1663"/>
                  </a:cubicBezTo>
                  <a:lnTo>
                    <a:pt x="2779" y="1666"/>
                  </a:lnTo>
                  <a:cubicBezTo>
                    <a:pt x="2781" y="1668"/>
                    <a:pt x="2782" y="1670"/>
                    <a:pt x="2782" y="1673"/>
                  </a:cubicBezTo>
                  <a:lnTo>
                    <a:pt x="2782" y="1679"/>
                  </a:lnTo>
                  <a:cubicBezTo>
                    <a:pt x="2782" y="1684"/>
                    <a:pt x="2778" y="1687"/>
                    <a:pt x="2774" y="1687"/>
                  </a:cubicBezTo>
                  <a:lnTo>
                    <a:pt x="2757" y="1687"/>
                  </a:lnTo>
                  <a:cubicBezTo>
                    <a:pt x="2755" y="1687"/>
                    <a:pt x="2752" y="1686"/>
                    <a:pt x="2751" y="1683"/>
                  </a:cubicBezTo>
                  <a:lnTo>
                    <a:pt x="2747" y="1677"/>
                  </a:lnTo>
                  <a:cubicBezTo>
                    <a:pt x="2746" y="1675"/>
                    <a:pt x="2745" y="1674"/>
                    <a:pt x="2745" y="1673"/>
                  </a:cubicBezTo>
                  <a:lnTo>
                    <a:pt x="2745" y="1666"/>
                  </a:lnTo>
                  <a:cubicBezTo>
                    <a:pt x="2745" y="1661"/>
                    <a:pt x="2749" y="1658"/>
                    <a:pt x="2753" y="1658"/>
                  </a:cubicBezTo>
                  <a:lnTo>
                    <a:pt x="2757" y="1658"/>
                  </a:lnTo>
                  <a:close/>
                  <a:moveTo>
                    <a:pt x="2753" y="1674"/>
                  </a:moveTo>
                  <a:lnTo>
                    <a:pt x="2761" y="1666"/>
                  </a:lnTo>
                  <a:lnTo>
                    <a:pt x="2761" y="1673"/>
                  </a:lnTo>
                  <a:lnTo>
                    <a:pt x="2760" y="1668"/>
                  </a:lnTo>
                  <a:lnTo>
                    <a:pt x="2764" y="1675"/>
                  </a:lnTo>
                  <a:lnTo>
                    <a:pt x="2757" y="1671"/>
                  </a:lnTo>
                  <a:lnTo>
                    <a:pt x="2774" y="1671"/>
                  </a:lnTo>
                  <a:lnTo>
                    <a:pt x="2766" y="1679"/>
                  </a:lnTo>
                  <a:lnTo>
                    <a:pt x="2766" y="1673"/>
                  </a:lnTo>
                  <a:lnTo>
                    <a:pt x="2769" y="1679"/>
                  </a:lnTo>
                  <a:lnTo>
                    <a:pt x="2765" y="1675"/>
                  </a:lnTo>
                  <a:lnTo>
                    <a:pt x="2768" y="1677"/>
                  </a:lnTo>
                  <a:lnTo>
                    <a:pt x="2755" y="1673"/>
                  </a:lnTo>
                  <a:lnTo>
                    <a:pt x="2757" y="1674"/>
                  </a:lnTo>
                  <a:lnTo>
                    <a:pt x="2753" y="1674"/>
                  </a:lnTo>
                  <a:close/>
                  <a:moveTo>
                    <a:pt x="2391" y="1657"/>
                  </a:moveTo>
                  <a:lnTo>
                    <a:pt x="2394" y="1641"/>
                  </a:lnTo>
                  <a:lnTo>
                    <a:pt x="2414" y="1648"/>
                  </a:lnTo>
                  <a:cubicBezTo>
                    <a:pt x="2415" y="1648"/>
                    <a:pt x="2416" y="1649"/>
                    <a:pt x="2417" y="1649"/>
                  </a:cubicBezTo>
                  <a:lnTo>
                    <a:pt x="2429" y="1660"/>
                  </a:lnTo>
                  <a:lnTo>
                    <a:pt x="2424" y="1658"/>
                  </a:lnTo>
                  <a:lnTo>
                    <a:pt x="2444" y="1658"/>
                  </a:lnTo>
                  <a:lnTo>
                    <a:pt x="2439" y="1660"/>
                  </a:lnTo>
                  <a:lnTo>
                    <a:pt x="2443" y="1656"/>
                  </a:lnTo>
                  <a:lnTo>
                    <a:pt x="2442" y="1667"/>
                  </a:lnTo>
                  <a:lnTo>
                    <a:pt x="2434" y="1657"/>
                  </a:lnTo>
                  <a:lnTo>
                    <a:pt x="2439" y="1660"/>
                  </a:lnTo>
                  <a:lnTo>
                    <a:pt x="2422" y="1657"/>
                  </a:lnTo>
                  <a:lnTo>
                    <a:pt x="2424" y="1657"/>
                  </a:lnTo>
                  <a:lnTo>
                    <a:pt x="2412" y="1657"/>
                  </a:lnTo>
                  <a:lnTo>
                    <a:pt x="2391" y="1657"/>
                  </a:lnTo>
                  <a:close/>
                  <a:moveTo>
                    <a:pt x="2412" y="1641"/>
                  </a:moveTo>
                  <a:lnTo>
                    <a:pt x="2424" y="1641"/>
                  </a:lnTo>
                  <a:cubicBezTo>
                    <a:pt x="2425" y="1641"/>
                    <a:pt x="2425" y="1641"/>
                    <a:pt x="2426" y="1641"/>
                  </a:cubicBezTo>
                  <a:lnTo>
                    <a:pt x="2442" y="1644"/>
                  </a:lnTo>
                  <a:cubicBezTo>
                    <a:pt x="2444" y="1645"/>
                    <a:pt x="2445" y="1646"/>
                    <a:pt x="2447" y="1647"/>
                  </a:cubicBezTo>
                  <a:lnTo>
                    <a:pt x="2455" y="1657"/>
                  </a:lnTo>
                  <a:cubicBezTo>
                    <a:pt x="2457" y="1661"/>
                    <a:pt x="2457" y="1666"/>
                    <a:pt x="2454" y="1668"/>
                  </a:cubicBezTo>
                  <a:lnTo>
                    <a:pt x="2449" y="1672"/>
                  </a:lnTo>
                  <a:cubicBezTo>
                    <a:pt x="2448" y="1673"/>
                    <a:pt x="2446" y="1674"/>
                    <a:pt x="2444" y="1674"/>
                  </a:cubicBezTo>
                  <a:lnTo>
                    <a:pt x="2424" y="1674"/>
                  </a:lnTo>
                  <a:cubicBezTo>
                    <a:pt x="2422" y="1674"/>
                    <a:pt x="2420" y="1673"/>
                    <a:pt x="2419" y="1672"/>
                  </a:cubicBezTo>
                  <a:lnTo>
                    <a:pt x="2407" y="1662"/>
                  </a:lnTo>
                  <a:lnTo>
                    <a:pt x="2409" y="1663"/>
                  </a:lnTo>
                  <a:lnTo>
                    <a:pt x="2389" y="1656"/>
                  </a:lnTo>
                  <a:cubicBezTo>
                    <a:pt x="2385" y="1655"/>
                    <a:pt x="2383" y="1651"/>
                    <a:pt x="2384" y="1647"/>
                  </a:cubicBezTo>
                  <a:cubicBezTo>
                    <a:pt x="2384" y="1644"/>
                    <a:pt x="2388" y="1641"/>
                    <a:pt x="2391" y="1641"/>
                  </a:cubicBezTo>
                  <a:lnTo>
                    <a:pt x="2412" y="1641"/>
                  </a:lnTo>
                  <a:close/>
                  <a:moveTo>
                    <a:pt x="3341" y="1620"/>
                  </a:moveTo>
                  <a:cubicBezTo>
                    <a:pt x="3343" y="1617"/>
                    <a:pt x="3347" y="1616"/>
                    <a:pt x="3350" y="1617"/>
                  </a:cubicBezTo>
                  <a:lnTo>
                    <a:pt x="3358" y="1621"/>
                  </a:lnTo>
                  <a:cubicBezTo>
                    <a:pt x="3360" y="1621"/>
                    <a:pt x="3361" y="1622"/>
                    <a:pt x="3362" y="1623"/>
                  </a:cubicBezTo>
                  <a:lnTo>
                    <a:pt x="3370" y="1634"/>
                  </a:lnTo>
                  <a:cubicBezTo>
                    <a:pt x="3371" y="1635"/>
                    <a:pt x="3372" y="1638"/>
                    <a:pt x="3371" y="1640"/>
                  </a:cubicBezTo>
                  <a:cubicBezTo>
                    <a:pt x="3371" y="1643"/>
                    <a:pt x="3369" y="1645"/>
                    <a:pt x="3366" y="1646"/>
                  </a:cubicBezTo>
                  <a:lnTo>
                    <a:pt x="3358" y="1649"/>
                  </a:lnTo>
                  <a:cubicBezTo>
                    <a:pt x="3357" y="1650"/>
                    <a:pt x="3356" y="1650"/>
                    <a:pt x="3355" y="1650"/>
                  </a:cubicBezTo>
                  <a:lnTo>
                    <a:pt x="3347" y="1650"/>
                  </a:lnTo>
                  <a:cubicBezTo>
                    <a:pt x="3343" y="1650"/>
                    <a:pt x="3339" y="1646"/>
                    <a:pt x="3339" y="1642"/>
                  </a:cubicBezTo>
                  <a:cubicBezTo>
                    <a:pt x="3339" y="1637"/>
                    <a:pt x="3343" y="1634"/>
                    <a:pt x="3347" y="1634"/>
                  </a:cubicBezTo>
                  <a:lnTo>
                    <a:pt x="3355" y="1634"/>
                  </a:lnTo>
                  <a:cubicBezTo>
                    <a:pt x="3357" y="1634"/>
                    <a:pt x="3359" y="1635"/>
                    <a:pt x="3360" y="1636"/>
                  </a:cubicBezTo>
                  <a:lnTo>
                    <a:pt x="3369" y="1643"/>
                  </a:lnTo>
                  <a:cubicBezTo>
                    <a:pt x="3371" y="1645"/>
                    <a:pt x="3372" y="1648"/>
                    <a:pt x="3371" y="1651"/>
                  </a:cubicBezTo>
                  <a:cubicBezTo>
                    <a:pt x="3370" y="1655"/>
                    <a:pt x="3367" y="1657"/>
                    <a:pt x="3363" y="1657"/>
                  </a:cubicBezTo>
                  <a:lnTo>
                    <a:pt x="3347" y="1657"/>
                  </a:lnTo>
                  <a:lnTo>
                    <a:pt x="3355" y="1651"/>
                  </a:lnTo>
                  <a:lnTo>
                    <a:pt x="3351" y="1668"/>
                  </a:lnTo>
                  <a:cubicBezTo>
                    <a:pt x="3350" y="1671"/>
                    <a:pt x="3347" y="1673"/>
                    <a:pt x="3344" y="1674"/>
                  </a:cubicBezTo>
                  <a:lnTo>
                    <a:pt x="3311" y="1677"/>
                  </a:lnTo>
                  <a:lnTo>
                    <a:pt x="3302" y="1677"/>
                  </a:lnTo>
                  <a:cubicBezTo>
                    <a:pt x="3299" y="1677"/>
                    <a:pt x="3296" y="1675"/>
                    <a:pt x="3295" y="1672"/>
                  </a:cubicBezTo>
                  <a:cubicBezTo>
                    <a:pt x="3294" y="1669"/>
                    <a:pt x="3295" y="1665"/>
                    <a:pt x="3297" y="1663"/>
                  </a:cubicBezTo>
                  <a:lnTo>
                    <a:pt x="3314" y="1649"/>
                  </a:lnTo>
                  <a:cubicBezTo>
                    <a:pt x="3315" y="1648"/>
                    <a:pt x="3317" y="1648"/>
                    <a:pt x="3319" y="1648"/>
                  </a:cubicBezTo>
                  <a:lnTo>
                    <a:pt x="3323" y="1648"/>
                  </a:lnTo>
                  <a:lnTo>
                    <a:pt x="3315" y="1656"/>
                  </a:lnTo>
                  <a:lnTo>
                    <a:pt x="3315" y="1649"/>
                  </a:lnTo>
                  <a:lnTo>
                    <a:pt x="3315" y="1638"/>
                  </a:lnTo>
                  <a:cubicBezTo>
                    <a:pt x="3315" y="1635"/>
                    <a:pt x="3317" y="1631"/>
                    <a:pt x="3321" y="1631"/>
                  </a:cubicBezTo>
                  <a:lnTo>
                    <a:pt x="3337" y="1627"/>
                  </a:lnTo>
                  <a:lnTo>
                    <a:pt x="3333" y="1630"/>
                  </a:lnTo>
                  <a:lnTo>
                    <a:pt x="3341" y="1620"/>
                  </a:lnTo>
                  <a:close/>
                  <a:moveTo>
                    <a:pt x="3345" y="1640"/>
                  </a:moveTo>
                  <a:cubicBezTo>
                    <a:pt x="3344" y="1642"/>
                    <a:pt x="3342" y="1643"/>
                    <a:pt x="3341" y="1643"/>
                  </a:cubicBezTo>
                  <a:lnTo>
                    <a:pt x="3324" y="1646"/>
                  </a:lnTo>
                  <a:lnTo>
                    <a:pt x="3331" y="1638"/>
                  </a:lnTo>
                  <a:lnTo>
                    <a:pt x="3331" y="1649"/>
                  </a:lnTo>
                  <a:lnTo>
                    <a:pt x="3331" y="1656"/>
                  </a:lnTo>
                  <a:cubicBezTo>
                    <a:pt x="3331" y="1660"/>
                    <a:pt x="3327" y="1664"/>
                    <a:pt x="3323" y="1664"/>
                  </a:cubicBezTo>
                  <a:lnTo>
                    <a:pt x="3319" y="1664"/>
                  </a:lnTo>
                  <a:lnTo>
                    <a:pt x="3324" y="1662"/>
                  </a:lnTo>
                  <a:lnTo>
                    <a:pt x="3308" y="1675"/>
                  </a:lnTo>
                  <a:lnTo>
                    <a:pt x="3302" y="1661"/>
                  </a:lnTo>
                  <a:lnTo>
                    <a:pt x="3310" y="1661"/>
                  </a:lnTo>
                  <a:lnTo>
                    <a:pt x="3342" y="1658"/>
                  </a:lnTo>
                  <a:lnTo>
                    <a:pt x="3335" y="1664"/>
                  </a:lnTo>
                  <a:lnTo>
                    <a:pt x="3339" y="1647"/>
                  </a:lnTo>
                  <a:cubicBezTo>
                    <a:pt x="3340" y="1643"/>
                    <a:pt x="3343" y="1641"/>
                    <a:pt x="3347" y="1641"/>
                  </a:cubicBezTo>
                  <a:lnTo>
                    <a:pt x="3363" y="1641"/>
                  </a:lnTo>
                  <a:lnTo>
                    <a:pt x="3358" y="1655"/>
                  </a:lnTo>
                  <a:lnTo>
                    <a:pt x="3350" y="1648"/>
                  </a:lnTo>
                  <a:lnTo>
                    <a:pt x="3355" y="1650"/>
                  </a:lnTo>
                  <a:lnTo>
                    <a:pt x="3347" y="1650"/>
                  </a:lnTo>
                  <a:lnTo>
                    <a:pt x="3347" y="1634"/>
                  </a:lnTo>
                  <a:lnTo>
                    <a:pt x="3355" y="1634"/>
                  </a:lnTo>
                  <a:lnTo>
                    <a:pt x="3352" y="1635"/>
                  </a:lnTo>
                  <a:lnTo>
                    <a:pt x="3360" y="1631"/>
                  </a:lnTo>
                  <a:lnTo>
                    <a:pt x="3357" y="1643"/>
                  </a:lnTo>
                  <a:lnTo>
                    <a:pt x="3349" y="1633"/>
                  </a:lnTo>
                  <a:lnTo>
                    <a:pt x="3352" y="1636"/>
                  </a:lnTo>
                  <a:lnTo>
                    <a:pt x="3344" y="1632"/>
                  </a:lnTo>
                  <a:lnTo>
                    <a:pt x="3353" y="1630"/>
                  </a:lnTo>
                  <a:lnTo>
                    <a:pt x="3345" y="1640"/>
                  </a:lnTo>
                  <a:close/>
                  <a:moveTo>
                    <a:pt x="2519" y="1604"/>
                  </a:moveTo>
                  <a:cubicBezTo>
                    <a:pt x="2521" y="1603"/>
                    <a:pt x="2524" y="1603"/>
                    <a:pt x="2527" y="1605"/>
                  </a:cubicBezTo>
                  <a:lnTo>
                    <a:pt x="2531" y="1609"/>
                  </a:lnTo>
                  <a:lnTo>
                    <a:pt x="2535" y="1612"/>
                  </a:lnTo>
                  <a:cubicBezTo>
                    <a:pt x="2538" y="1614"/>
                    <a:pt x="2539" y="1619"/>
                    <a:pt x="2537" y="1622"/>
                  </a:cubicBezTo>
                  <a:lnTo>
                    <a:pt x="2533" y="1629"/>
                  </a:lnTo>
                  <a:cubicBezTo>
                    <a:pt x="2531" y="1632"/>
                    <a:pt x="2528" y="1633"/>
                    <a:pt x="2524" y="1633"/>
                  </a:cubicBezTo>
                  <a:lnTo>
                    <a:pt x="2504" y="1629"/>
                  </a:lnTo>
                  <a:lnTo>
                    <a:pt x="2505" y="1629"/>
                  </a:lnTo>
                  <a:lnTo>
                    <a:pt x="2497" y="1629"/>
                  </a:lnTo>
                  <a:cubicBezTo>
                    <a:pt x="2493" y="1629"/>
                    <a:pt x="2490" y="1627"/>
                    <a:pt x="2489" y="1623"/>
                  </a:cubicBezTo>
                  <a:cubicBezTo>
                    <a:pt x="2489" y="1619"/>
                    <a:pt x="2491" y="1615"/>
                    <a:pt x="2495" y="1614"/>
                  </a:cubicBezTo>
                  <a:lnTo>
                    <a:pt x="2507" y="1610"/>
                  </a:lnTo>
                  <a:lnTo>
                    <a:pt x="2504" y="1612"/>
                  </a:lnTo>
                  <a:lnTo>
                    <a:pt x="2508" y="1609"/>
                  </a:lnTo>
                  <a:cubicBezTo>
                    <a:pt x="2509" y="1608"/>
                    <a:pt x="2510" y="1608"/>
                    <a:pt x="2510" y="1607"/>
                  </a:cubicBezTo>
                  <a:lnTo>
                    <a:pt x="2519" y="1604"/>
                  </a:lnTo>
                  <a:close/>
                  <a:moveTo>
                    <a:pt x="2517" y="1622"/>
                  </a:moveTo>
                  <a:lnTo>
                    <a:pt x="2519" y="1621"/>
                  </a:lnTo>
                  <a:lnTo>
                    <a:pt x="2515" y="1624"/>
                  </a:lnTo>
                  <a:cubicBezTo>
                    <a:pt x="2514" y="1625"/>
                    <a:pt x="2513" y="1625"/>
                    <a:pt x="2512" y="1626"/>
                  </a:cubicBezTo>
                  <a:lnTo>
                    <a:pt x="2499" y="1629"/>
                  </a:lnTo>
                  <a:lnTo>
                    <a:pt x="2497" y="1613"/>
                  </a:lnTo>
                  <a:lnTo>
                    <a:pt x="2505" y="1613"/>
                  </a:lnTo>
                  <a:cubicBezTo>
                    <a:pt x="2506" y="1613"/>
                    <a:pt x="2506" y="1614"/>
                    <a:pt x="2507" y="1614"/>
                  </a:cubicBezTo>
                  <a:lnTo>
                    <a:pt x="2527" y="1617"/>
                  </a:lnTo>
                  <a:lnTo>
                    <a:pt x="2519" y="1621"/>
                  </a:lnTo>
                  <a:lnTo>
                    <a:pt x="2523" y="1614"/>
                  </a:lnTo>
                  <a:lnTo>
                    <a:pt x="2525" y="1624"/>
                  </a:lnTo>
                  <a:lnTo>
                    <a:pt x="2521" y="1621"/>
                  </a:lnTo>
                  <a:lnTo>
                    <a:pt x="2516" y="1617"/>
                  </a:lnTo>
                  <a:lnTo>
                    <a:pt x="2525" y="1619"/>
                  </a:lnTo>
                  <a:lnTo>
                    <a:pt x="2517" y="1622"/>
                  </a:lnTo>
                  <a:close/>
                  <a:moveTo>
                    <a:pt x="3165" y="1594"/>
                  </a:moveTo>
                  <a:lnTo>
                    <a:pt x="3180" y="1591"/>
                  </a:lnTo>
                  <a:lnTo>
                    <a:pt x="3180" y="1601"/>
                  </a:lnTo>
                  <a:cubicBezTo>
                    <a:pt x="3180" y="1604"/>
                    <a:pt x="3178" y="1607"/>
                    <a:pt x="3176" y="1608"/>
                  </a:cubicBezTo>
                  <a:cubicBezTo>
                    <a:pt x="3173" y="1610"/>
                    <a:pt x="3170" y="1609"/>
                    <a:pt x="3167" y="1607"/>
                  </a:cubicBezTo>
                  <a:lnTo>
                    <a:pt x="3163" y="1604"/>
                  </a:lnTo>
                  <a:lnTo>
                    <a:pt x="3176" y="1598"/>
                  </a:lnTo>
                  <a:lnTo>
                    <a:pt x="3176" y="1608"/>
                  </a:lnTo>
                  <a:cubicBezTo>
                    <a:pt x="3176" y="1611"/>
                    <a:pt x="3174" y="1614"/>
                    <a:pt x="3172" y="1615"/>
                  </a:cubicBezTo>
                  <a:cubicBezTo>
                    <a:pt x="3169" y="1616"/>
                    <a:pt x="3165" y="1616"/>
                    <a:pt x="3163" y="1614"/>
                  </a:cubicBezTo>
                  <a:lnTo>
                    <a:pt x="3155" y="1607"/>
                  </a:lnTo>
                  <a:lnTo>
                    <a:pt x="3166" y="1596"/>
                  </a:lnTo>
                  <a:lnTo>
                    <a:pt x="3174" y="1606"/>
                  </a:lnTo>
                  <a:cubicBezTo>
                    <a:pt x="3175" y="1607"/>
                    <a:pt x="3175" y="1608"/>
                    <a:pt x="3176" y="1608"/>
                  </a:cubicBezTo>
                  <a:lnTo>
                    <a:pt x="3180" y="1619"/>
                  </a:lnTo>
                  <a:lnTo>
                    <a:pt x="3175" y="1614"/>
                  </a:lnTo>
                  <a:lnTo>
                    <a:pt x="3184" y="1617"/>
                  </a:lnTo>
                  <a:lnTo>
                    <a:pt x="3195" y="1621"/>
                  </a:lnTo>
                  <a:lnTo>
                    <a:pt x="3193" y="1620"/>
                  </a:lnTo>
                  <a:lnTo>
                    <a:pt x="3209" y="1620"/>
                  </a:lnTo>
                  <a:lnTo>
                    <a:pt x="3206" y="1621"/>
                  </a:lnTo>
                  <a:lnTo>
                    <a:pt x="3214" y="1617"/>
                  </a:lnTo>
                  <a:cubicBezTo>
                    <a:pt x="3215" y="1617"/>
                    <a:pt x="3216" y="1617"/>
                    <a:pt x="3217" y="1617"/>
                  </a:cubicBezTo>
                  <a:lnTo>
                    <a:pt x="3233" y="1617"/>
                  </a:lnTo>
                  <a:cubicBezTo>
                    <a:pt x="3238" y="1617"/>
                    <a:pt x="3241" y="1620"/>
                    <a:pt x="3241" y="1625"/>
                  </a:cubicBezTo>
                  <a:lnTo>
                    <a:pt x="3241" y="1642"/>
                  </a:lnTo>
                  <a:lnTo>
                    <a:pt x="3233" y="1634"/>
                  </a:lnTo>
                  <a:lnTo>
                    <a:pt x="3241" y="1634"/>
                  </a:lnTo>
                  <a:lnTo>
                    <a:pt x="3250" y="1634"/>
                  </a:lnTo>
                  <a:lnTo>
                    <a:pt x="3242" y="1644"/>
                  </a:lnTo>
                  <a:lnTo>
                    <a:pt x="3238" y="1631"/>
                  </a:lnTo>
                  <a:lnTo>
                    <a:pt x="3239" y="1632"/>
                  </a:lnTo>
                  <a:lnTo>
                    <a:pt x="3235" y="1626"/>
                  </a:lnTo>
                  <a:lnTo>
                    <a:pt x="3241" y="1629"/>
                  </a:lnTo>
                  <a:lnTo>
                    <a:pt x="3209" y="1629"/>
                  </a:lnTo>
                  <a:cubicBezTo>
                    <a:pt x="3208" y="1629"/>
                    <a:pt x="3208" y="1629"/>
                    <a:pt x="3208" y="1629"/>
                  </a:cubicBezTo>
                  <a:lnTo>
                    <a:pt x="3187" y="1626"/>
                  </a:lnTo>
                  <a:cubicBezTo>
                    <a:pt x="3186" y="1626"/>
                    <a:pt x="3184" y="1625"/>
                    <a:pt x="3183" y="1624"/>
                  </a:cubicBezTo>
                  <a:lnTo>
                    <a:pt x="3179" y="1621"/>
                  </a:lnTo>
                  <a:lnTo>
                    <a:pt x="3175" y="1617"/>
                  </a:lnTo>
                  <a:cubicBezTo>
                    <a:pt x="3174" y="1617"/>
                    <a:pt x="3173" y="1615"/>
                    <a:pt x="3173" y="1614"/>
                  </a:cubicBezTo>
                  <a:lnTo>
                    <a:pt x="3165" y="1594"/>
                  </a:lnTo>
                  <a:close/>
                  <a:moveTo>
                    <a:pt x="3188" y="1608"/>
                  </a:moveTo>
                  <a:lnTo>
                    <a:pt x="3186" y="1605"/>
                  </a:lnTo>
                  <a:lnTo>
                    <a:pt x="3190" y="1609"/>
                  </a:lnTo>
                  <a:lnTo>
                    <a:pt x="3194" y="1612"/>
                  </a:lnTo>
                  <a:lnTo>
                    <a:pt x="3190" y="1610"/>
                  </a:lnTo>
                  <a:lnTo>
                    <a:pt x="3210" y="1614"/>
                  </a:lnTo>
                  <a:lnTo>
                    <a:pt x="3209" y="1613"/>
                  </a:lnTo>
                  <a:lnTo>
                    <a:pt x="3241" y="1613"/>
                  </a:lnTo>
                  <a:cubicBezTo>
                    <a:pt x="3244" y="1613"/>
                    <a:pt x="3247" y="1615"/>
                    <a:pt x="3248" y="1617"/>
                  </a:cubicBezTo>
                  <a:lnTo>
                    <a:pt x="3252" y="1624"/>
                  </a:lnTo>
                  <a:cubicBezTo>
                    <a:pt x="3253" y="1625"/>
                    <a:pt x="3253" y="1625"/>
                    <a:pt x="3253" y="1626"/>
                  </a:cubicBezTo>
                  <a:lnTo>
                    <a:pt x="3257" y="1640"/>
                  </a:lnTo>
                  <a:cubicBezTo>
                    <a:pt x="3258" y="1642"/>
                    <a:pt x="3257" y="1645"/>
                    <a:pt x="3256" y="1647"/>
                  </a:cubicBezTo>
                  <a:cubicBezTo>
                    <a:pt x="3254" y="1649"/>
                    <a:pt x="3252" y="1650"/>
                    <a:pt x="3250" y="1650"/>
                  </a:cubicBezTo>
                  <a:lnTo>
                    <a:pt x="3241" y="1650"/>
                  </a:lnTo>
                  <a:lnTo>
                    <a:pt x="3233" y="1650"/>
                  </a:lnTo>
                  <a:cubicBezTo>
                    <a:pt x="3229" y="1650"/>
                    <a:pt x="3225" y="1646"/>
                    <a:pt x="3225" y="1642"/>
                  </a:cubicBezTo>
                  <a:lnTo>
                    <a:pt x="3225" y="1625"/>
                  </a:lnTo>
                  <a:lnTo>
                    <a:pt x="3233" y="1633"/>
                  </a:lnTo>
                  <a:lnTo>
                    <a:pt x="3217" y="1633"/>
                  </a:lnTo>
                  <a:lnTo>
                    <a:pt x="3220" y="1632"/>
                  </a:lnTo>
                  <a:lnTo>
                    <a:pt x="3212" y="1636"/>
                  </a:lnTo>
                  <a:cubicBezTo>
                    <a:pt x="3211" y="1636"/>
                    <a:pt x="3210" y="1636"/>
                    <a:pt x="3209" y="1636"/>
                  </a:cubicBezTo>
                  <a:lnTo>
                    <a:pt x="3193" y="1636"/>
                  </a:lnTo>
                  <a:cubicBezTo>
                    <a:pt x="3192" y="1636"/>
                    <a:pt x="3191" y="1636"/>
                    <a:pt x="3190" y="1636"/>
                  </a:cubicBezTo>
                  <a:lnTo>
                    <a:pt x="3177" y="1632"/>
                  </a:lnTo>
                  <a:lnTo>
                    <a:pt x="3169" y="1629"/>
                  </a:lnTo>
                  <a:cubicBezTo>
                    <a:pt x="3167" y="1628"/>
                    <a:pt x="3166" y="1626"/>
                    <a:pt x="3165" y="1624"/>
                  </a:cubicBezTo>
                  <a:lnTo>
                    <a:pt x="3161" y="1614"/>
                  </a:lnTo>
                  <a:lnTo>
                    <a:pt x="3162" y="1616"/>
                  </a:lnTo>
                  <a:lnTo>
                    <a:pt x="3154" y="1606"/>
                  </a:lnTo>
                  <a:cubicBezTo>
                    <a:pt x="3151" y="1603"/>
                    <a:pt x="3152" y="1598"/>
                    <a:pt x="3154" y="1595"/>
                  </a:cubicBezTo>
                  <a:cubicBezTo>
                    <a:pt x="3157" y="1592"/>
                    <a:pt x="3162" y="1592"/>
                    <a:pt x="3165" y="1595"/>
                  </a:cubicBezTo>
                  <a:lnTo>
                    <a:pt x="3173" y="1602"/>
                  </a:lnTo>
                  <a:lnTo>
                    <a:pt x="3160" y="1608"/>
                  </a:lnTo>
                  <a:lnTo>
                    <a:pt x="3160" y="1598"/>
                  </a:lnTo>
                  <a:cubicBezTo>
                    <a:pt x="3160" y="1595"/>
                    <a:pt x="3162" y="1592"/>
                    <a:pt x="3165" y="1590"/>
                  </a:cubicBezTo>
                  <a:cubicBezTo>
                    <a:pt x="3168" y="1589"/>
                    <a:pt x="3171" y="1590"/>
                    <a:pt x="3173" y="1592"/>
                  </a:cubicBezTo>
                  <a:lnTo>
                    <a:pt x="3177" y="1595"/>
                  </a:lnTo>
                  <a:lnTo>
                    <a:pt x="3164" y="1601"/>
                  </a:lnTo>
                  <a:lnTo>
                    <a:pt x="3164" y="1591"/>
                  </a:lnTo>
                  <a:cubicBezTo>
                    <a:pt x="3164" y="1587"/>
                    <a:pt x="3167" y="1584"/>
                    <a:pt x="3171" y="1583"/>
                  </a:cubicBezTo>
                  <a:cubicBezTo>
                    <a:pt x="3175" y="1582"/>
                    <a:pt x="3178" y="1584"/>
                    <a:pt x="3180" y="1588"/>
                  </a:cubicBezTo>
                  <a:lnTo>
                    <a:pt x="3188" y="1608"/>
                  </a:lnTo>
                  <a:close/>
                  <a:moveTo>
                    <a:pt x="3347" y="1592"/>
                  </a:moveTo>
                  <a:lnTo>
                    <a:pt x="3353" y="1589"/>
                  </a:lnTo>
                  <a:lnTo>
                    <a:pt x="3345" y="1599"/>
                  </a:lnTo>
                  <a:cubicBezTo>
                    <a:pt x="3344" y="1601"/>
                    <a:pt x="3341" y="1602"/>
                    <a:pt x="3339" y="1602"/>
                  </a:cubicBezTo>
                  <a:lnTo>
                    <a:pt x="3331" y="1602"/>
                  </a:lnTo>
                  <a:lnTo>
                    <a:pt x="3319" y="1602"/>
                  </a:lnTo>
                  <a:cubicBezTo>
                    <a:pt x="3318" y="1602"/>
                    <a:pt x="3317" y="1602"/>
                    <a:pt x="3316" y="1602"/>
                  </a:cubicBezTo>
                  <a:lnTo>
                    <a:pt x="3307" y="1598"/>
                  </a:lnTo>
                  <a:lnTo>
                    <a:pt x="3317" y="1595"/>
                  </a:lnTo>
                  <a:lnTo>
                    <a:pt x="3297" y="1626"/>
                  </a:lnTo>
                  <a:lnTo>
                    <a:pt x="3298" y="1624"/>
                  </a:lnTo>
                  <a:lnTo>
                    <a:pt x="3286" y="1668"/>
                  </a:lnTo>
                  <a:lnTo>
                    <a:pt x="3279" y="1658"/>
                  </a:lnTo>
                  <a:lnTo>
                    <a:pt x="3307" y="1661"/>
                  </a:lnTo>
                  <a:lnTo>
                    <a:pt x="3299" y="1671"/>
                  </a:lnTo>
                  <a:lnTo>
                    <a:pt x="3295" y="1658"/>
                  </a:lnTo>
                  <a:lnTo>
                    <a:pt x="3297" y="1662"/>
                  </a:lnTo>
                  <a:lnTo>
                    <a:pt x="3293" y="1658"/>
                  </a:lnTo>
                  <a:cubicBezTo>
                    <a:pt x="3291" y="1656"/>
                    <a:pt x="3290" y="1652"/>
                    <a:pt x="3291" y="1649"/>
                  </a:cubicBezTo>
                  <a:lnTo>
                    <a:pt x="3295" y="1639"/>
                  </a:lnTo>
                  <a:cubicBezTo>
                    <a:pt x="3295" y="1638"/>
                    <a:pt x="3296" y="1637"/>
                    <a:pt x="3297" y="1636"/>
                  </a:cubicBezTo>
                  <a:lnTo>
                    <a:pt x="3301" y="1632"/>
                  </a:lnTo>
                  <a:cubicBezTo>
                    <a:pt x="3302" y="1632"/>
                    <a:pt x="3303" y="1631"/>
                    <a:pt x="3304" y="1631"/>
                  </a:cubicBezTo>
                  <a:lnTo>
                    <a:pt x="3317" y="1627"/>
                  </a:lnTo>
                  <a:lnTo>
                    <a:pt x="3311" y="1637"/>
                  </a:lnTo>
                  <a:lnTo>
                    <a:pt x="3307" y="1624"/>
                  </a:lnTo>
                  <a:cubicBezTo>
                    <a:pt x="3307" y="1623"/>
                    <a:pt x="3307" y="1622"/>
                    <a:pt x="3307" y="1621"/>
                  </a:cubicBezTo>
                  <a:lnTo>
                    <a:pt x="3307" y="1615"/>
                  </a:lnTo>
                  <a:cubicBezTo>
                    <a:pt x="3307" y="1613"/>
                    <a:pt x="3307" y="1612"/>
                    <a:pt x="3308" y="1611"/>
                  </a:cubicBezTo>
                  <a:lnTo>
                    <a:pt x="3312" y="1604"/>
                  </a:lnTo>
                  <a:cubicBezTo>
                    <a:pt x="3313" y="1603"/>
                    <a:pt x="3314" y="1602"/>
                    <a:pt x="3315" y="1601"/>
                  </a:cubicBezTo>
                  <a:lnTo>
                    <a:pt x="3339" y="1587"/>
                  </a:lnTo>
                  <a:lnTo>
                    <a:pt x="3338" y="1588"/>
                  </a:lnTo>
                  <a:lnTo>
                    <a:pt x="3346" y="1581"/>
                  </a:lnTo>
                  <a:lnTo>
                    <a:pt x="3350" y="1578"/>
                  </a:lnTo>
                  <a:lnTo>
                    <a:pt x="3355" y="1592"/>
                  </a:lnTo>
                  <a:lnTo>
                    <a:pt x="3347" y="1592"/>
                  </a:lnTo>
                  <a:close/>
                  <a:moveTo>
                    <a:pt x="3355" y="1576"/>
                  </a:moveTo>
                  <a:cubicBezTo>
                    <a:pt x="3359" y="1576"/>
                    <a:pt x="3362" y="1578"/>
                    <a:pt x="3363" y="1581"/>
                  </a:cubicBezTo>
                  <a:cubicBezTo>
                    <a:pt x="3364" y="1584"/>
                    <a:pt x="3363" y="1588"/>
                    <a:pt x="3360" y="1590"/>
                  </a:cubicBezTo>
                  <a:lnTo>
                    <a:pt x="3356" y="1594"/>
                  </a:lnTo>
                  <a:lnTo>
                    <a:pt x="3348" y="1600"/>
                  </a:lnTo>
                  <a:cubicBezTo>
                    <a:pt x="3348" y="1601"/>
                    <a:pt x="3347" y="1601"/>
                    <a:pt x="3347" y="1601"/>
                  </a:cubicBezTo>
                  <a:lnTo>
                    <a:pt x="3323" y="1615"/>
                  </a:lnTo>
                  <a:lnTo>
                    <a:pt x="3326" y="1612"/>
                  </a:lnTo>
                  <a:lnTo>
                    <a:pt x="3321" y="1619"/>
                  </a:lnTo>
                  <a:lnTo>
                    <a:pt x="3323" y="1615"/>
                  </a:lnTo>
                  <a:lnTo>
                    <a:pt x="3323" y="1621"/>
                  </a:lnTo>
                  <a:lnTo>
                    <a:pt x="3322" y="1619"/>
                  </a:lnTo>
                  <a:lnTo>
                    <a:pt x="3326" y="1633"/>
                  </a:lnTo>
                  <a:cubicBezTo>
                    <a:pt x="3327" y="1635"/>
                    <a:pt x="3327" y="1637"/>
                    <a:pt x="3326" y="1639"/>
                  </a:cubicBezTo>
                  <a:cubicBezTo>
                    <a:pt x="3325" y="1641"/>
                    <a:pt x="3323" y="1642"/>
                    <a:pt x="3321" y="1643"/>
                  </a:cubicBezTo>
                  <a:lnTo>
                    <a:pt x="3309" y="1646"/>
                  </a:lnTo>
                  <a:lnTo>
                    <a:pt x="3312" y="1645"/>
                  </a:lnTo>
                  <a:lnTo>
                    <a:pt x="3308" y="1648"/>
                  </a:lnTo>
                  <a:lnTo>
                    <a:pt x="3310" y="1645"/>
                  </a:lnTo>
                  <a:lnTo>
                    <a:pt x="3306" y="1655"/>
                  </a:lnTo>
                  <a:lnTo>
                    <a:pt x="3303" y="1646"/>
                  </a:lnTo>
                  <a:lnTo>
                    <a:pt x="3308" y="1649"/>
                  </a:lnTo>
                  <a:cubicBezTo>
                    <a:pt x="3309" y="1650"/>
                    <a:pt x="3310" y="1652"/>
                    <a:pt x="3310" y="1653"/>
                  </a:cubicBezTo>
                  <a:lnTo>
                    <a:pt x="3314" y="1667"/>
                  </a:lnTo>
                  <a:cubicBezTo>
                    <a:pt x="3315" y="1669"/>
                    <a:pt x="3314" y="1672"/>
                    <a:pt x="3313" y="1674"/>
                  </a:cubicBezTo>
                  <a:cubicBezTo>
                    <a:pt x="3311" y="1676"/>
                    <a:pt x="3308" y="1677"/>
                    <a:pt x="3306" y="1677"/>
                  </a:cubicBezTo>
                  <a:lnTo>
                    <a:pt x="3277" y="1674"/>
                  </a:lnTo>
                  <a:cubicBezTo>
                    <a:pt x="3275" y="1673"/>
                    <a:pt x="3273" y="1672"/>
                    <a:pt x="3271" y="1670"/>
                  </a:cubicBezTo>
                  <a:cubicBezTo>
                    <a:pt x="3270" y="1668"/>
                    <a:pt x="3270" y="1666"/>
                    <a:pt x="3270" y="1664"/>
                  </a:cubicBezTo>
                  <a:lnTo>
                    <a:pt x="3282" y="1619"/>
                  </a:lnTo>
                  <a:cubicBezTo>
                    <a:pt x="3283" y="1619"/>
                    <a:pt x="3283" y="1618"/>
                    <a:pt x="3284" y="1617"/>
                  </a:cubicBezTo>
                  <a:lnTo>
                    <a:pt x="3304" y="1586"/>
                  </a:lnTo>
                  <a:cubicBezTo>
                    <a:pt x="3306" y="1583"/>
                    <a:pt x="3310" y="1582"/>
                    <a:pt x="3314" y="1583"/>
                  </a:cubicBezTo>
                  <a:lnTo>
                    <a:pt x="3322" y="1587"/>
                  </a:lnTo>
                  <a:lnTo>
                    <a:pt x="3319" y="1586"/>
                  </a:lnTo>
                  <a:lnTo>
                    <a:pt x="3331" y="1586"/>
                  </a:lnTo>
                  <a:lnTo>
                    <a:pt x="3339" y="1586"/>
                  </a:lnTo>
                  <a:lnTo>
                    <a:pt x="3333" y="1589"/>
                  </a:lnTo>
                  <a:lnTo>
                    <a:pt x="3341" y="1579"/>
                  </a:lnTo>
                  <a:cubicBezTo>
                    <a:pt x="3342" y="1577"/>
                    <a:pt x="3345" y="1576"/>
                    <a:pt x="3347" y="1576"/>
                  </a:cubicBezTo>
                  <a:lnTo>
                    <a:pt x="3355" y="1576"/>
                  </a:lnTo>
                  <a:close/>
                  <a:moveTo>
                    <a:pt x="3514" y="1588"/>
                  </a:moveTo>
                  <a:lnTo>
                    <a:pt x="3526" y="1579"/>
                  </a:lnTo>
                  <a:lnTo>
                    <a:pt x="3530" y="1600"/>
                  </a:lnTo>
                  <a:lnTo>
                    <a:pt x="3519" y="1594"/>
                  </a:lnTo>
                  <a:lnTo>
                    <a:pt x="3527" y="1590"/>
                  </a:lnTo>
                  <a:lnTo>
                    <a:pt x="3525" y="1592"/>
                  </a:lnTo>
                  <a:lnTo>
                    <a:pt x="3529" y="1588"/>
                  </a:lnTo>
                  <a:lnTo>
                    <a:pt x="3527" y="1598"/>
                  </a:lnTo>
                  <a:lnTo>
                    <a:pt x="3523" y="1592"/>
                  </a:lnTo>
                  <a:lnTo>
                    <a:pt x="3526" y="1594"/>
                  </a:lnTo>
                  <a:lnTo>
                    <a:pt x="3514" y="1588"/>
                  </a:lnTo>
                  <a:close/>
                  <a:moveTo>
                    <a:pt x="3534" y="1580"/>
                  </a:moveTo>
                  <a:cubicBezTo>
                    <a:pt x="3535" y="1581"/>
                    <a:pt x="3536" y="1582"/>
                    <a:pt x="3537" y="1583"/>
                  </a:cubicBezTo>
                  <a:lnTo>
                    <a:pt x="3541" y="1590"/>
                  </a:lnTo>
                  <a:cubicBezTo>
                    <a:pt x="3543" y="1594"/>
                    <a:pt x="3542" y="1598"/>
                    <a:pt x="3539" y="1600"/>
                  </a:cubicBezTo>
                  <a:lnTo>
                    <a:pt x="3535" y="1604"/>
                  </a:lnTo>
                  <a:cubicBezTo>
                    <a:pt x="3535" y="1604"/>
                    <a:pt x="3534" y="1605"/>
                    <a:pt x="3533" y="1605"/>
                  </a:cubicBezTo>
                  <a:lnTo>
                    <a:pt x="3525" y="1608"/>
                  </a:lnTo>
                  <a:cubicBezTo>
                    <a:pt x="3523" y="1609"/>
                    <a:pt x="3520" y="1609"/>
                    <a:pt x="3518" y="1608"/>
                  </a:cubicBezTo>
                  <a:cubicBezTo>
                    <a:pt x="3516" y="1607"/>
                    <a:pt x="3515" y="1605"/>
                    <a:pt x="3514" y="1603"/>
                  </a:cubicBezTo>
                  <a:lnTo>
                    <a:pt x="3510" y="1582"/>
                  </a:lnTo>
                  <a:cubicBezTo>
                    <a:pt x="3509" y="1579"/>
                    <a:pt x="3511" y="1576"/>
                    <a:pt x="3513" y="1574"/>
                  </a:cubicBezTo>
                  <a:cubicBezTo>
                    <a:pt x="3516" y="1572"/>
                    <a:pt x="3519" y="1572"/>
                    <a:pt x="3522" y="1574"/>
                  </a:cubicBezTo>
                  <a:lnTo>
                    <a:pt x="3534" y="1580"/>
                  </a:lnTo>
                  <a:close/>
                  <a:moveTo>
                    <a:pt x="3274" y="1555"/>
                  </a:moveTo>
                  <a:lnTo>
                    <a:pt x="3281" y="1551"/>
                  </a:lnTo>
                  <a:lnTo>
                    <a:pt x="3273" y="1564"/>
                  </a:lnTo>
                  <a:lnTo>
                    <a:pt x="3274" y="1560"/>
                  </a:lnTo>
                  <a:lnTo>
                    <a:pt x="3274" y="1564"/>
                  </a:lnTo>
                  <a:lnTo>
                    <a:pt x="3266" y="1556"/>
                  </a:lnTo>
                  <a:lnTo>
                    <a:pt x="3270" y="1556"/>
                  </a:lnTo>
                  <a:lnTo>
                    <a:pt x="3262" y="1561"/>
                  </a:lnTo>
                  <a:lnTo>
                    <a:pt x="3267" y="1550"/>
                  </a:lnTo>
                  <a:cubicBezTo>
                    <a:pt x="3267" y="1550"/>
                    <a:pt x="3267" y="1550"/>
                    <a:pt x="3267" y="1549"/>
                  </a:cubicBezTo>
                  <a:lnTo>
                    <a:pt x="3271" y="1543"/>
                  </a:lnTo>
                  <a:lnTo>
                    <a:pt x="3278" y="1555"/>
                  </a:lnTo>
                  <a:lnTo>
                    <a:pt x="3274" y="1555"/>
                  </a:lnTo>
                  <a:close/>
                  <a:moveTo>
                    <a:pt x="3278" y="1539"/>
                  </a:moveTo>
                  <a:cubicBezTo>
                    <a:pt x="3281" y="1539"/>
                    <a:pt x="3284" y="1540"/>
                    <a:pt x="3285" y="1543"/>
                  </a:cubicBezTo>
                  <a:cubicBezTo>
                    <a:pt x="3286" y="1545"/>
                    <a:pt x="3286" y="1548"/>
                    <a:pt x="3285" y="1551"/>
                  </a:cubicBezTo>
                  <a:lnTo>
                    <a:pt x="3281" y="1558"/>
                  </a:lnTo>
                  <a:lnTo>
                    <a:pt x="3281" y="1556"/>
                  </a:lnTo>
                  <a:lnTo>
                    <a:pt x="3277" y="1567"/>
                  </a:lnTo>
                  <a:cubicBezTo>
                    <a:pt x="3276" y="1570"/>
                    <a:pt x="3273" y="1572"/>
                    <a:pt x="3270" y="1572"/>
                  </a:cubicBezTo>
                  <a:lnTo>
                    <a:pt x="3266" y="1572"/>
                  </a:lnTo>
                  <a:cubicBezTo>
                    <a:pt x="3261" y="1572"/>
                    <a:pt x="3258" y="1568"/>
                    <a:pt x="3258" y="1564"/>
                  </a:cubicBezTo>
                  <a:lnTo>
                    <a:pt x="3258" y="1560"/>
                  </a:lnTo>
                  <a:cubicBezTo>
                    <a:pt x="3258" y="1559"/>
                    <a:pt x="3258" y="1557"/>
                    <a:pt x="3259" y="1556"/>
                  </a:cubicBezTo>
                  <a:lnTo>
                    <a:pt x="3267" y="1543"/>
                  </a:lnTo>
                  <a:cubicBezTo>
                    <a:pt x="3269" y="1540"/>
                    <a:pt x="3271" y="1539"/>
                    <a:pt x="3274" y="1539"/>
                  </a:cubicBezTo>
                  <a:lnTo>
                    <a:pt x="3278" y="1539"/>
                  </a:lnTo>
                  <a:close/>
                  <a:moveTo>
                    <a:pt x="3150" y="1449"/>
                  </a:moveTo>
                  <a:lnTo>
                    <a:pt x="3160" y="1441"/>
                  </a:lnTo>
                  <a:lnTo>
                    <a:pt x="3160" y="1448"/>
                  </a:lnTo>
                  <a:lnTo>
                    <a:pt x="3156" y="1441"/>
                  </a:lnTo>
                  <a:lnTo>
                    <a:pt x="3197" y="1465"/>
                  </a:lnTo>
                  <a:lnTo>
                    <a:pt x="3195" y="1464"/>
                  </a:lnTo>
                  <a:lnTo>
                    <a:pt x="3219" y="1471"/>
                  </a:lnTo>
                  <a:lnTo>
                    <a:pt x="3244" y="1478"/>
                  </a:lnTo>
                  <a:lnTo>
                    <a:pt x="3241" y="1477"/>
                  </a:lnTo>
                  <a:lnTo>
                    <a:pt x="3258" y="1477"/>
                  </a:lnTo>
                  <a:lnTo>
                    <a:pt x="3266" y="1477"/>
                  </a:lnTo>
                  <a:lnTo>
                    <a:pt x="3262" y="1492"/>
                  </a:lnTo>
                  <a:lnTo>
                    <a:pt x="3250" y="1486"/>
                  </a:lnTo>
                  <a:cubicBezTo>
                    <a:pt x="3249" y="1485"/>
                    <a:pt x="3249" y="1485"/>
                    <a:pt x="3248" y="1485"/>
                  </a:cubicBezTo>
                  <a:lnTo>
                    <a:pt x="3228" y="1468"/>
                  </a:lnTo>
                  <a:lnTo>
                    <a:pt x="3231" y="1469"/>
                  </a:lnTo>
                  <a:lnTo>
                    <a:pt x="3210" y="1462"/>
                  </a:lnTo>
                  <a:lnTo>
                    <a:pt x="3186" y="1456"/>
                  </a:lnTo>
                  <a:lnTo>
                    <a:pt x="3150" y="1449"/>
                  </a:lnTo>
                  <a:close/>
                  <a:moveTo>
                    <a:pt x="3191" y="1440"/>
                  </a:moveTo>
                  <a:lnTo>
                    <a:pt x="3215" y="1447"/>
                  </a:lnTo>
                  <a:lnTo>
                    <a:pt x="3236" y="1454"/>
                  </a:lnTo>
                  <a:cubicBezTo>
                    <a:pt x="3237" y="1454"/>
                    <a:pt x="3238" y="1455"/>
                    <a:pt x="3238" y="1455"/>
                  </a:cubicBezTo>
                  <a:lnTo>
                    <a:pt x="3259" y="1472"/>
                  </a:lnTo>
                  <a:lnTo>
                    <a:pt x="3258" y="1472"/>
                  </a:lnTo>
                  <a:lnTo>
                    <a:pt x="3270" y="1478"/>
                  </a:lnTo>
                  <a:cubicBezTo>
                    <a:pt x="3273" y="1480"/>
                    <a:pt x="3274" y="1484"/>
                    <a:pt x="3274" y="1487"/>
                  </a:cubicBezTo>
                  <a:cubicBezTo>
                    <a:pt x="3273" y="1491"/>
                    <a:pt x="3269" y="1493"/>
                    <a:pt x="3266" y="1493"/>
                  </a:cubicBezTo>
                  <a:lnTo>
                    <a:pt x="3258" y="1493"/>
                  </a:lnTo>
                  <a:lnTo>
                    <a:pt x="3241" y="1493"/>
                  </a:lnTo>
                  <a:cubicBezTo>
                    <a:pt x="3241" y="1493"/>
                    <a:pt x="3240" y="1493"/>
                    <a:pt x="3239" y="1493"/>
                  </a:cubicBezTo>
                  <a:lnTo>
                    <a:pt x="3215" y="1486"/>
                  </a:lnTo>
                  <a:lnTo>
                    <a:pt x="3190" y="1479"/>
                  </a:lnTo>
                  <a:cubicBezTo>
                    <a:pt x="3190" y="1479"/>
                    <a:pt x="3189" y="1479"/>
                    <a:pt x="3189" y="1479"/>
                  </a:cubicBezTo>
                  <a:lnTo>
                    <a:pt x="3148" y="1455"/>
                  </a:lnTo>
                  <a:cubicBezTo>
                    <a:pt x="3145" y="1453"/>
                    <a:pt x="3144" y="1451"/>
                    <a:pt x="3144" y="1448"/>
                  </a:cubicBezTo>
                  <a:lnTo>
                    <a:pt x="3144" y="1441"/>
                  </a:lnTo>
                  <a:cubicBezTo>
                    <a:pt x="3144" y="1439"/>
                    <a:pt x="3145" y="1436"/>
                    <a:pt x="3147" y="1435"/>
                  </a:cubicBezTo>
                  <a:cubicBezTo>
                    <a:pt x="3149" y="1433"/>
                    <a:pt x="3151" y="1433"/>
                    <a:pt x="3153" y="1433"/>
                  </a:cubicBezTo>
                  <a:lnTo>
                    <a:pt x="3191" y="1440"/>
                  </a:lnTo>
                  <a:close/>
                  <a:moveTo>
                    <a:pt x="719" y="1447"/>
                  </a:moveTo>
                  <a:lnTo>
                    <a:pt x="731" y="1437"/>
                  </a:lnTo>
                  <a:lnTo>
                    <a:pt x="739" y="1451"/>
                  </a:lnTo>
                  <a:lnTo>
                    <a:pt x="735" y="1447"/>
                  </a:lnTo>
                  <a:lnTo>
                    <a:pt x="744" y="1451"/>
                  </a:lnTo>
                  <a:lnTo>
                    <a:pt x="732" y="1458"/>
                  </a:lnTo>
                  <a:lnTo>
                    <a:pt x="732" y="1455"/>
                  </a:lnTo>
                  <a:lnTo>
                    <a:pt x="735" y="1461"/>
                  </a:lnTo>
                  <a:lnTo>
                    <a:pt x="719" y="1447"/>
                  </a:lnTo>
                  <a:close/>
                  <a:moveTo>
                    <a:pt x="746" y="1449"/>
                  </a:moveTo>
                  <a:cubicBezTo>
                    <a:pt x="747" y="1450"/>
                    <a:pt x="748" y="1452"/>
                    <a:pt x="748" y="1455"/>
                  </a:cubicBezTo>
                  <a:lnTo>
                    <a:pt x="748" y="1458"/>
                  </a:lnTo>
                  <a:cubicBezTo>
                    <a:pt x="748" y="1461"/>
                    <a:pt x="747" y="1463"/>
                    <a:pt x="745" y="1465"/>
                  </a:cubicBezTo>
                  <a:cubicBezTo>
                    <a:pt x="743" y="1466"/>
                    <a:pt x="740" y="1467"/>
                    <a:pt x="737" y="1466"/>
                  </a:cubicBezTo>
                  <a:lnTo>
                    <a:pt x="729" y="1462"/>
                  </a:lnTo>
                  <a:cubicBezTo>
                    <a:pt x="728" y="1461"/>
                    <a:pt x="726" y="1460"/>
                    <a:pt x="725" y="1459"/>
                  </a:cubicBezTo>
                  <a:lnTo>
                    <a:pt x="717" y="1445"/>
                  </a:lnTo>
                  <a:cubicBezTo>
                    <a:pt x="715" y="1442"/>
                    <a:pt x="716" y="1438"/>
                    <a:pt x="719" y="1435"/>
                  </a:cubicBezTo>
                  <a:cubicBezTo>
                    <a:pt x="722" y="1432"/>
                    <a:pt x="726" y="1432"/>
                    <a:pt x="729" y="1435"/>
                  </a:cubicBezTo>
                  <a:lnTo>
                    <a:pt x="746" y="1449"/>
                  </a:lnTo>
                  <a:close/>
                  <a:moveTo>
                    <a:pt x="2174" y="1406"/>
                  </a:moveTo>
                  <a:cubicBezTo>
                    <a:pt x="2177" y="1406"/>
                    <a:pt x="2179" y="1406"/>
                    <a:pt x="2181" y="1408"/>
                  </a:cubicBezTo>
                  <a:lnTo>
                    <a:pt x="2206" y="1428"/>
                  </a:lnTo>
                  <a:cubicBezTo>
                    <a:pt x="2206" y="1429"/>
                    <a:pt x="2206" y="1429"/>
                    <a:pt x="2207" y="1429"/>
                  </a:cubicBezTo>
                  <a:lnTo>
                    <a:pt x="2215" y="1440"/>
                  </a:lnTo>
                  <a:lnTo>
                    <a:pt x="2214" y="1438"/>
                  </a:lnTo>
                  <a:lnTo>
                    <a:pt x="2218" y="1442"/>
                  </a:lnTo>
                  <a:cubicBezTo>
                    <a:pt x="2220" y="1443"/>
                    <a:pt x="2221" y="1446"/>
                    <a:pt x="2221" y="1448"/>
                  </a:cubicBezTo>
                  <a:cubicBezTo>
                    <a:pt x="2221" y="1450"/>
                    <a:pt x="2220" y="1453"/>
                    <a:pt x="2218" y="1454"/>
                  </a:cubicBezTo>
                  <a:lnTo>
                    <a:pt x="2214" y="1457"/>
                  </a:lnTo>
                  <a:cubicBezTo>
                    <a:pt x="2213" y="1458"/>
                    <a:pt x="2211" y="1459"/>
                    <a:pt x="2210" y="1459"/>
                  </a:cubicBezTo>
                  <a:lnTo>
                    <a:pt x="2194" y="1463"/>
                  </a:lnTo>
                  <a:cubicBezTo>
                    <a:pt x="2193" y="1463"/>
                    <a:pt x="2191" y="1463"/>
                    <a:pt x="2190" y="1462"/>
                  </a:cubicBezTo>
                  <a:lnTo>
                    <a:pt x="2178" y="1459"/>
                  </a:lnTo>
                  <a:cubicBezTo>
                    <a:pt x="2177" y="1459"/>
                    <a:pt x="2176" y="1458"/>
                    <a:pt x="2175" y="1457"/>
                  </a:cubicBezTo>
                  <a:lnTo>
                    <a:pt x="2171" y="1454"/>
                  </a:lnTo>
                  <a:cubicBezTo>
                    <a:pt x="2169" y="1453"/>
                    <a:pt x="2168" y="1450"/>
                    <a:pt x="2168" y="1448"/>
                  </a:cubicBezTo>
                  <a:lnTo>
                    <a:pt x="2168" y="1445"/>
                  </a:lnTo>
                  <a:lnTo>
                    <a:pt x="2176" y="1453"/>
                  </a:lnTo>
                  <a:lnTo>
                    <a:pt x="2168" y="1453"/>
                  </a:lnTo>
                  <a:lnTo>
                    <a:pt x="2164" y="1453"/>
                  </a:lnTo>
                  <a:lnTo>
                    <a:pt x="2156" y="1453"/>
                  </a:lnTo>
                  <a:cubicBezTo>
                    <a:pt x="2153" y="1453"/>
                    <a:pt x="2151" y="1451"/>
                    <a:pt x="2149" y="1449"/>
                  </a:cubicBezTo>
                  <a:cubicBezTo>
                    <a:pt x="2148" y="1447"/>
                    <a:pt x="2147" y="1445"/>
                    <a:pt x="2148" y="1442"/>
                  </a:cubicBezTo>
                  <a:lnTo>
                    <a:pt x="2152" y="1429"/>
                  </a:lnTo>
                  <a:lnTo>
                    <a:pt x="2152" y="1431"/>
                  </a:lnTo>
                  <a:lnTo>
                    <a:pt x="2152" y="1417"/>
                  </a:lnTo>
                  <a:cubicBezTo>
                    <a:pt x="2152" y="1414"/>
                    <a:pt x="2154" y="1410"/>
                    <a:pt x="2158" y="1409"/>
                  </a:cubicBezTo>
                  <a:lnTo>
                    <a:pt x="2174" y="1406"/>
                  </a:lnTo>
                  <a:close/>
                  <a:moveTo>
                    <a:pt x="2161" y="1425"/>
                  </a:moveTo>
                  <a:lnTo>
                    <a:pt x="2168" y="1417"/>
                  </a:lnTo>
                  <a:lnTo>
                    <a:pt x="2168" y="1431"/>
                  </a:lnTo>
                  <a:cubicBezTo>
                    <a:pt x="2168" y="1432"/>
                    <a:pt x="2168" y="1432"/>
                    <a:pt x="2167" y="1433"/>
                  </a:cubicBezTo>
                  <a:lnTo>
                    <a:pt x="2163" y="1447"/>
                  </a:lnTo>
                  <a:lnTo>
                    <a:pt x="2156" y="1437"/>
                  </a:lnTo>
                  <a:lnTo>
                    <a:pt x="2164" y="1437"/>
                  </a:lnTo>
                  <a:lnTo>
                    <a:pt x="2168" y="1437"/>
                  </a:lnTo>
                  <a:lnTo>
                    <a:pt x="2176" y="1437"/>
                  </a:lnTo>
                  <a:cubicBezTo>
                    <a:pt x="2180" y="1437"/>
                    <a:pt x="2184" y="1440"/>
                    <a:pt x="2184" y="1445"/>
                  </a:cubicBezTo>
                  <a:lnTo>
                    <a:pt x="2184" y="1448"/>
                  </a:lnTo>
                  <a:lnTo>
                    <a:pt x="2181" y="1442"/>
                  </a:lnTo>
                  <a:lnTo>
                    <a:pt x="2185" y="1445"/>
                  </a:lnTo>
                  <a:lnTo>
                    <a:pt x="2182" y="1444"/>
                  </a:lnTo>
                  <a:lnTo>
                    <a:pt x="2194" y="1447"/>
                  </a:lnTo>
                  <a:lnTo>
                    <a:pt x="2191" y="1447"/>
                  </a:lnTo>
                  <a:lnTo>
                    <a:pt x="2207" y="1443"/>
                  </a:lnTo>
                  <a:lnTo>
                    <a:pt x="2203" y="1445"/>
                  </a:lnTo>
                  <a:lnTo>
                    <a:pt x="2207" y="1442"/>
                  </a:lnTo>
                  <a:lnTo>
                    <a:pt x="2207" y="1454"/>
                  </a:lnTo>
                  <a:lnTo>
                    <a:pt x="2203" y="1451"/>
                  </a:lnTo>
                  <a:cubicBezTo>
                    <a:pt x="2203" y="1450"/>
                    <a:pt x="2203" y="1450"/>
                    <a:pt x="2202" y="1450"/>
                  </a:cubicBezTo>
                  <a:lnTo>
                    <a:pt x="2194" y="1439"/>
                  </a:lnTo>
                  <a:lnTo>
                    <a:pt x="2195" y="1440"/>
                  </a:lnTo>
                  <a:lnTo>
                    <a:pt x="2171" y="1420"/>
                  </a:lnTo>
                  <a:lnTo>
                    <a:pt x="2178" y="1422"/>
                  </a:lnTo>
                  <a:lnTo>
                    <a:pt x="2161" y="1425"/>
                  </a:lnTo>
                  <a:close/>
                  <a:moveTo>
                    <a:pt x="613" y="1389"/>
                  </a:moveTo>
                  <a:cubicBezTo>
                    <a:pt x="614" y="1389"/>
                    <a:pt x="614" y="1389"/>
                    <a:pt x="614" y="1389"/>
                  </a:cubicBezTo>
                  <a:lnTo>
                    <a:pt x="643" y="1389"/>
                  </a:lnTo>
                  <a:cubicBezTo>
                    <a:pt x="646" y="1389"/>
                    <a:pt x="648" y="1390"/>
                    <a:pt x="650" y="1393"/>
                  </a:cubicBezTo>
                  <a:cubicBezTo>
                    <a:pt x="651" y="1395"/>
                    <a:pt x="651" y="1398"/>
                    <a:pt x="650" y="1400"/>
                  </a:cubicBezTo>
                  <a:lnTo>
                    <a:pt x="642" y="1417"/>
                  </a:lnTo>
                  <a:cubicBezTo>
                    <a:pt x="641" y="1420"/>
                    <a:pt x="638" y="1422"/>
                    <a:pt x="635" y="1422"/>
                  </a:cubicBezTo>
                  <a:lnTo>
                    <a:pt x="598" y="1422"/>
                  </a:lnTo>
                  <a:cubicBezTo>
                    <a:pt x="594" y="1422"/>
                    <a:pt x="590" y="1418"/>
                    <a:pt x="590" y="1414"/>
                  </a:cubicBezTo>
                  <a:lnTo>
                    <a:pt x="590" y="1404"/>
                  </a:lnTo>
                  <a:lnTo>
                    <a:pt x="593" y="1410"/>
                  </a:lnTo>
                  <a:lnTo>
                    <a:pt x="589" y="1406"/>
                  </a:lnTo>
                  <a:cubicBezTo>
                    <a:pt x="587" y="1404"/>
                    <a:pt x="586" y="1401"/>
                    <a:pt x="586" y="1398"/>
                  </a:cubicBezTo>
                  <a:cubicBezTo>
                    <a:pt x="587" y="1395"/>
                    <a:pt x="590" y="1393"/>
                    <a:pt x="593" y="1392"/>
                  </a:cubicBezTo>
                  <a:lnTo>
                    <a:pt x="613" y="1389"/>
                  </a:lnTo>
                  <a:close/>
                  <a:moveTo>
                    <a:pt x="595" y="1408"/>
                  </a:moveTo>
                  <a:lnTo>
                    <a:pt x="599" y="1394"/>
                  </a:lnTo>
                  <a:lnTo>
                    <a:pt x="603" y="1398"/>
                  </a:lnTo>
                  <a:cubicBezTo>
                    <a:pt x="605" y="1399"/>
                    <a:pt x="606" y="1401"/>
                    <a:pt x="606" y="1404"/>
                  </a:cubicBezTo>
                  <a:lnTo>
                    <a:pt x="606" y="1414"/>
                  </a:lnTo>
                  <a:lnTo>
                    <a:pt x="598" y="1406"/>
                  </a:lnTo>
                  <a:lnTo>
                    <a:pt x="635" y="1406"/>
                  </a:lnTo>
                  <a:lnTo>
                    <a:pt x="627" y="1410"/>
                  </a:lnTo>
                  <a:lnTo>
                    <a:pt x="636" y="1393"/>
                  </a:lnTo>
                  <a:lnTo>
                    <a:pt x="643" y="1405"/>
                  </a:lnTo>
                  <a:lnTo>
                    <a:pt x="614" y="1405"/>
                  </a:lnTo>
                  <a:lnTo>
                    <a:pt x="616" y="1405"/>
                  </a:lnTo>
                  <a:lnTo>
                    <a:pt x="595" y="1408"/>
                  </a:lnTo>
                  <a:close/>
                  <a:moveTo>
                    <a:pt x="2823" y="1359"/>
                  </a:moveTo>
                  <a:lnTo>
                    <a:pt x="2821" y="1360"/>
                  </a:lnTo>
                  <a:lnTo>
                    <a:pt x="2826" y="1357"/>
                  </a:lnTo>
                  <a:cubicBezTo>
                    <a:pt x="2828" y="1355"/>
                    <a:pt x="2831" y="1354"/>
                    <a:pt x="2834" y="1356"/>
                  </a:cubicBezTo>
                  <a:cubicBezTo>
                    <a:pt x="2837" y="1357"/>
                    <a:pt x="2839" y="1360"/>
                    <a:pt x="2839" y="1363"/>
                  </a:cubicBezTo>
                  <a:lnTo>
                    <a:pt x="2839" y="1366"/>
                  </a:lnTo>
                  <a:lnTo>
                    <a:pt x="2839" y="1370"/>
                  </a:lnTo>
                  <a:cubicBezTo>
                    <a:pt x="2839" y="1371"/>
                    <a:pt x="2838" y="1373"/>
                    <a:pt x="2838" y="1374"/>
                  </a:cubicBezTo>
                  <a:lnTo>
                    <a:pt x="2825" y="1394"/>
                  </a:lnTo>
                  <a:lnTo>
                    <a:pt x="2817" y="1405"/>
                  </a:lnTo>
                  <a:cubicBezTo>
                    <a:pt x="2815" y="1407"/>
                    <a:pt x="2814" y="1408"/>
                    <a:pt x="2812" y="1408"/>
                  </a:cubicBezTo>
                  <a:lnTo>
                    <a:pt x="2796" y="1412"/>
                  </a:lnTo>
                  <a:lnTo>
                    <a:pt x="2797" y="1411"/>
                  </a:lnTo>
                  <a:lnTo>
                    <a:pt x="2789" y="1414"/>
                  </a:lnTo>
                  <a:cubicBezTo>
                    <a:pt x="2786" y="1416"/>
                    <a:pt x="2783" y="1415"/>
                    <a:pt x="2781" y="1413"/>
                  </a:cubicBezTo>
                  <a:lnTo>
                    <a:pt x="2777" y="1410"/>
                  </a:lnTo>
                  <a:cubicBezTo>
                    <a:pt x="2773" y="1407"/>
                    <a:pt x="2773" y="1402"/>
                    <a:pt x="2776" y="1399"/>
                  </a:cubicBezTo>
                  <a:lnTo>
                    <a:pt x="2784" y="1388"/>
                  </a:lnTo>
                  <a:cubicBezTo>
                    <a:pt x="2784" y="1388"/>
                    <a:pt x="2784" y="1388"/>
                    <a:pt x="2785" y="1387"/>
                  </a:cubicBezTo>
                  <a:lnTo>
                    <a:pt x="2809" y="1367"/>
                  </a:lnTo>
                  <a:cubicBezTo>
                    <a:pt x="2810" y="1367"/>
                    <a:pt x="2810" y="1366"/>
                    <a:pt x="2811" y="1366"/>
                  </a:cubicBezTo>
                  <a:lnTo>
                    <a:pt x="2823" y="1359"/>
                  </a:lnTo>
                  <a:close/>
                  <a:moveTo>
                    <a:pt x="2818" y="1380"/>
                  </a:moveTo>
                  <a:lnTo>
                    <a:pt x="2820" y="1379"/>
                  </a:lnTo>
                  <a:lnTo>
                    <a:pt x="2795" y="1400"/>
                  </a:lnTo>
                  <a:lnTo>
                    <a:pt x="2796" y="1398"/>
                  </a:lnTo>
                  <a:lnTo>
                    <a:pt x="2788" y="1409"/>
                  </a:lnTo>
                  <a:lnTo>
                    <a:pt x="2787" y="1398"/>
                  </a:lnTo>
                  <a:lnTo>
                    <a:pt x="2791" y="1401"/>
                  </a:lnTo>
                  <a:lnTo>
                    <a:pt x="2783" y="1400"/>
                  </a:lnTo>
                  <a:lnTo>
                    <a:pt x="2791" y="1396"/>
                  </a:lnTo>
                  <a:cubicBezTo>
                    <a:pt x="2791" y="1396"/>
                    <a:pt x="2792" y="1396"/>
                    <a:pt x="2792" y="1396"/>
                  </a:cubicBezTo>
                  <a:lnTo>
                    <a:pt x="2809" y="1392"/>
                  </a:lnTo>
                  <a:lnTo>
                    <a:pt x="2804" y="1395"/>
                  </a:lnTo>
                  <a:lnTo>
                    <a:pt x="2812" y="1386"/>
                  </a:lnTo>
                  <a:lnTo>
                    <a:pt x="2824" y="1366"/>
                  </a:lnTo>
                  <a:lnTo>
                    <a:pt x="2823" y="1370"/>
                  </a:lnTo>
                  <a:lnTo>
                    <a:pt x="2823" y="1366"/>
                  </a:lnTo>
                  <a:lnTo>
                    <a:pt x="2823" y="1363"/>
                  </a:lnTo>
                  <a:lnTo>
                    <a:pt x="2836" y="1369"/>
                  </a:lnTo>
                  <a:lnTo>
                    <a:pt x="2832" y="1372"/>
                  </a:lnTo>
                  <a:cubicBezTo>
                    <a:pt x="2831" y="1373"/>
                    <a:pt x="2831" y="1373"/>
                    <a:pt x="2831" y="1373"/>
                  </a:cubicBezTo>
                  <a:lnTo>
                    <a:pt x="2818" y="1380"/>
                  </a:lnTo>
                  <a:close/>
                  <a:moveTo>
                    <a:pt x="3498" y="1350"/>
                  </a:moveTo>
                  <a:lnTo>
                    <a:pt x="3501" y="1350"/>
                  </a:lnTo>
                  <a:lnTo>
                    <a:pt x="3484" y="1357"/>
                  </a:lnTo>
                  <a:lnTo>
                    <a:pt x="3488" y="1353"/>
                  </a:lnTo>
                  <a:lnTo>
                    <a:pt x="3480" y="1367"/>
                  </a:lnTo>
                  <a:lnTo>
                    <a:pt x="3481" y="1366"/>
                  </a:lnTo>
                  <a:lnTo>
                    <a:pt x="3477" y="1376"/>
                  </a:lnTo>
                  <a:cubicBezTo>
                    <a:pt x="3475" y="1379"/>
                    <a:pt x="3472" y="1381"/>
                    <a:pt x="3469" y="1381"/>
                  </a:cubicBezTo>
                  <a:lnTo>
                    <a:pt x="3449" y="1381"/>
                  </a:lnTo>
                  <a:lnTo>
                    <a:pt x="3457" y="1373"/>
                  </a:lnTo>
                  <a:lnTo>
                    <a:pt x="3457" y="1390"/>
                  </a:lnTo>
                  <a:lnTo>
                    <a:pt x="3457" y="1400"/>
                  </a:lnTo>
                  <a:cubicBezTo>
                    <a:pt x="3457" y="1401"/>
                    <a:pt x="3457" y="1401"/>
                    <a:pt x="3457" y="1402"/>
                  </a:cubicBezTo>
                  <a:lnTo>
                    <a:pt x="3453" y="1422"/>
                  </a:lnTo>
                  <a:cubicBezTo>
                    <a:pt x="3452" y="1423"/>
                    <a:pt x="3452" y="1423"/>
                    <a:pt x="3452" y="1424"/>
                  </a:cubicBezTo>
                  <a:lnTo>
                    <a:pt x="3444" y="1444"/>
                  </a:lnTo>
                  <a:cubicBezTo>
                    <a:pt x="3444" y="1445"/>
                    <a:pt x="3444" y="1445"/>
                    <a:pt x="3443" y="1446"/>
                  </a:cubicBezTo>
                  <a:lnTo>
                    <a:pt x="3423" y="1476"/>
                  </a:lnTo>
                  <a:lnTo>
                    <a:pt x="3416" y="1464"/>
                  </a:lnTo>
                  <a:lnTo>
                    <a:pt x="3437" y="1464"/>
                  </a:lnTo>
                  <a:cubicBezTo>
                    <a:pt x="3441" y="1464"/>
                    <a:pt x="3445" y="1467"/>
                    <a:pt x="3445" y="1472"/>
                  </a:cubicBezTo>
                  <a:lnTo>
                    <a:pt x="3445" y="1479"/>
                  </a:lnTo>
                  <a:lnTo>
                    <a:pt x="3445" y="1482"/>
                  </a:lnTo>
                  <a:cubicBezTo>
                    <a:pt x="3445" y="1485"/>
                    <a:pt x="3443" y="1488"/>
                    <a:pt x="3440" y="1489"/>
                  </a:cubicBezTo>
                  <a:cubicBezTo>
                    <a:pt x="3437" y="1491"/>
                    <a:pt x="3434" y="1490"/>
                    <a:pt x="3431" y="1488"/>
                  </a:cubicBezTo>
                  <a:lnTo>
                    <a:pt x="3427" y="1485"/>
                  </a:lnTo>
                  <a:lnTo>
                    <a:pt x="3441" y="1479"/>
                  </a:lnTo>
                  <a:lnTo>
                    <a:pt x="3441" y="1489"/>
                  </a:lnTo>
                  <a:cubicBezTo>
                    <a:pt x="3441" y="1493"/>
                    <a:pt x="3437" y="1497"/>
                    <a:pt x="3433" y="1497"/>
                  </a:cubicBezTo>
                  <a:lnTo>
                    <a:pt x="3424" y="1497"/>
                  </a:lnTo>
                  <a:cubicBezTo>
                    <a:pt x="3422" y="1497"/>
                    <a:pt x="3419" y="1495"/>
                    <a:pt x="3418" y="1493"/>
                  </a:cubicBezTo>
                  <a:lnTo>
                    <a:pt x="3413" y="1486"/>
                  </a:lnTo>
                  <a:lnTo>
                    <a:pt x="3415" y="1488"/>
                  </a:lnTo>
                  <a:lnTo>
                    <a:pt x="3411" y="1485"/>
                  </a:lnTo>
                  <a:lnTo>
                    <a:pt x="3416" y="1487"/>
                  </a:lnTo>
                  <a:lnTo>
                    <a:pt x="3408" y="1487"/>
                  </a:lnTo>
                  <a:lnTo>
                    <a:pt x="3416" y="1479"/>
                  </a:lnTo>
                  <a:lnTo>
                    <a:pt x="3416" y="1485"/>
                  </a:lnTo>
                  <a:cubicBezTo>
                    <a:pt x="3416" y="1486"/>
                    <a:pt x="3416" y="1487"/>
                    <a:pt x="3416" y="1488"/>
                  </a:cubicBezTo>
                  <a:lnTo>
                    <a:pt x="3412" y="1501"/>
                  </a:lnTo>
                  <a:cubicBezTo>
                    <a:pt x="3411" y="1504"/>
                    <a:pt x="3408" y="1507"/>
                    <a:pt x="3405" y="1507"/>
                  </a:cubicBezTo>
                  <a:cubicBezTo>
                    <a:pt x="3402" y="1507"/>
                    <a:pt x="3399" y="1506"/>
                    <a:pt x="3397" y="1503"/>
                  </a:cubicBezTo>
                  <a:lnTo>
                    <a:pt x="3393" y="1496"/>
                  </a:lnTo>
                  <a:lnTo>
                    <a:pt x="3400" y="1500"/>
                  </a:lnTo>
                  <a:lnTo>
                    <a:pt x="3392" y="1500"/>
                  </a:lnTo>
                  <a:lnTo>
                    <a:pt x="3400" y="1492"/>
                  </a:lnTo>
                  <a:lnTo>
                    <a:pt x="3400" y="1499"/>
                  </a:lnTo>
                  <a:lnTo>
                    <a:pt x="3400" y="1502"/>
                  </a:lnTo>
                  <a:cubicBezTo>
                    <a:pt x="3400" y="1507"/>
                    <a:pt x="3396" y="1510"/>
                    <a:pt x="3392" y="1510"/>
                  </a:cubicBezTo>
                  <a:lnTo>
                    <a:pt x="3388" y="1510"/>
                  </a:lnTo>
                  <a:lnTo>
                    <a:pt x="3392" y="1495"/>
                  </a:lnTo>
                  <a:lnTo>
                    <a:pt x="3404" y="1502"/>
                  </a:lnTo>
                  <a:cubicBezTo>
                    <a:pt x="3406" y="1503"/>
                    <a:pt x="3408" y="1505"/>
                    <a:pt x="3408" y="1508"/>
                  </a:cubicBezTo>
                  <a:cubicBezTo>
                    <a:pt x="3408" y="1510"/>
                    <a:pt x="3408" y="1513"/>
                    <a:pt x="3406" y="1515"/>
                  </a:cubicBezTo>
                  <a:lnTo>
                    <a:pt x="3382" y="1542"/>
                  </a:lnTo>
                  <a:lnTo>
                    <a:pt x="3382" y="1541"/>
                  </a:lnTo>
                  <a:lnTo>
                    <a:pt x="3378" y="1547"/>
                  </a:lnTo>
                  <a:lnTo>
                    <a:pt x="3380" y="1543"/>
                  </a:lnTo>
                  <a:lnTo>
                    <a:pt x="3380" y="1553"/>
                  </a:lnTo>
                  <a:lnTo>
                    <a:pt x="3380" y="1557"/>
                  </a:lnTo>
                  <a:lnTo>
                    <a:pt x="3375" y="1549"/>
                  </a:lnTo>
                  <a:lnTo>
                    <a:pt x="3383" y="1553"/>
                  </a:lnTo>
                  <a:lnTo>
                    <a:pt x="3375" y="1554"/>
                  </a:lnTo>
                  <a:lnTo>
                    <a:pt x="3383" y="1547"/>
                  </a:lnTo>
                  <a:cubicBezTo>
                    <a:pt x="3383" y="1547"/>
                    <a:pt x="3383" y="1547"/>
                    <a:pt x="3384" y="1546"/>
                  </a:cubicBezTo>
                  <a:lnTo>
                    <a:pt x="3396" y="1540"/>
                  </a:lnTo>
                  <a:cubicBezTo>
                    <a:pt x="3397" y="1539"/>
                    <a:pt x="3399" y="1539"/>
                    <a:pt x="3400" y="1539"/>
                  </a:cubicBezTo>
                  <a:lnTo>
                    <a:pt x="3416" y="1539"/>
                  </a:lnTo>
                  <a:lnTo>
                    <a:pt x="3437" y="1539"/>
                  </a:lnTo>
                  <a:cubicBezTo>
                    <a:pt x="3437" y="1539"/>
                    <a:pt x="3438" y="1539"/>
                    <a:pt x="3438" y="1539"/>
                  </a:cubicBezTo>
                  <a:lnTo>
                    <a:pt x="3471" y="1546"/>
                  </a:lnTo>
                  <a:lnTo>
                    <a:pt x="3469" y="1545"/>
                  </a:lnTo>
                  <a:lnTo>
                    <a:pt x="3477" y="1545"/>
                  </a:lnTo>
                  <a:lnTo>
                    <a:pt x="3470" y="1549"/>
                  </a:lnTo>
                  <a:lnTo>
                    <a:pt x="3474" y="1543"/>
                  </a:lnTo>
                  <a:cubicBezTo>
                    <a:pt x="3475" y="1542"/>
                    <a:pt x="3476" y="1541"/>
                    <a:pt x="3476" y="1540"/>
                  </a:cubicBezTo>
                  <a:lnTo>
                    <a:pt x="3480" y="1537"/>
                  </a:lnTo>
                  <a:cubicBezTo>
                    <a:pt x="3482" y="1536"/>
                    <a:pt x="3484" y="1535"/>
                    <a:pt x="3485" y="1535"/>
                  </a:cubicBezTo>
                  <a:lnTo>
                    <a:pt x="3498" y="1535"/>
                  </a:lnTo>
                  <a:cubicBezTo>
                    <a:pt x="3501" y="1535"/>
                    <a:pt x="3503" y="1537"/>
                    <a:pt x="3505" y="1540"/>
                  </a:cubicBezTo>
                  <a:cubicBezTo>
                    <a:pt x="3506" y="1543"/>
                    <a:pt x="3506" y="1546"/>
                    <a:pt x="3504" y="1548"/>
                  </a:cubicBezTo>
                  <a:lnTo>
                    <a:pt x="3496" y="1558"/>
                  </a:lnTo>
                  <a:lnTo>
                    <a:pt x="3489" y="1545"/>
                  </a:lnTo>
                  <a:lnTo>
                    <a:pt x="3498" y="1545"/>
                  </a:lnTo>
                  <a:lnTo>
                    <a:pt x="3502" y="1545"/>
                  </a:lnTo>
                  <a:lnTo>
                    <a:pt x="3500" y="1546"/>
                  </a:lnTo>
                  <a:lnTo>
                    <a:pt x="3536" y="1536"/>
                  </a:lnTo>
                  <a:cubicBezTo>
                    <a:pt x="3537" y="1535"/>
                    <a:pt x="3538" y="1535"/>
                    <a:pt x="3538" y="1535"/>
                  </a:cubicBezTo>
                  <a:lnTo>
                    <a:pt x="3550" y="1535"/>
                  </a:lnTo>
                  <a:cubicBezTo>
                    <a:pt x="3555" y="1535"/>
                    <a:pt x="3558" y="1539"/>
                    <a:pt x="3558" y="1543"/>
                  </a:cubicBezTo>
                  <a:lnTo>
                    <a:pt x="3558" y="1547"/>
                  </a:lnTo>
                  <a:lnTo>
                    <a:pt x="3558" y="1560"/>
                  </a:lnTo>
                  <a:lnTo>
                    <a:pt x="3553" y="1553"/>
                  </a:lnTo>
                  <a:lnTo>
                    <a:pt x="3565" y="1556"/>
                  </a:lnTo>
                  <a:cubicBezTo>
                    <a:pt x="3566" y="1556"/>
                    <a:pt x="3567" y="1557"/>
                    <a:pt x="3568" y="1557"/>
                  </a:cubicBezTo>
                  <a:lnTo>
                    <a:pt x="3572" y="1561"/>
                  </a:lnTo>
                  <a:cubicBezTo>
                    <a:pt x="3574" y="1563"/>
                    <a:pt x="3575" y="1565"/>
                    <a:pt x="3575" y="1568"/>
                  </a:cubicBezTo>
                  <a:cubicBezTo>
                    <a:pt x="3574" y="1570"/>
                    <a:pt x="3573" y="1573"/>
                    <a:pt x="3571" y="1574"/>
                  </a:cubicBezTo>
                  <a:lnTo>
                    <a:pt x="3558" y="1581"/>
                  </a:lnTo>
                  <a:lnTo>
                    <a:pt x="3561" y="1578"/>
                  </a:lnTo>
                  <a:lnTo>
                    <a:pt x="3557" y="1585"/>
                  </a:lnTo>
                  <a:cubicBezTo>
                    <a:pt x="3556" y="1587"/>
                    <a:pt x="3553" y="1589"/>
                    <a:pt x="3550" y="1589"/>
                  </a:cubicBezTo>
                  <a:lnTo>
                    <a:pt x="3542" y="1589"/>
                  </a:lnTo>
                  <a:lnTo>
                    <a:pt x="3547" y="1575"/>
                  </a:lnTo>
                  <a:lnTo>
                    <a:pt x="3552" y="1578"/>
                  </a:lnTo>
                  <a:lnTo>
                    <a:pt x="3556" y="1581"/>
                  </a:lnTo>
                  <a:lnTo>
                    <a:pt x="3550" y="1579"/>
                  </a:lnTo>
                  <a:lnTo>
                    <a:pt x="3555" y="1579"/>
                  </a:lnTo>
                  <a:lnTo>
                    <a:pt x="3551" y="1580"/>
                  </a:lnTo>
                  <a:lnTo>
                    <a:pt x="3560" y="1577"/>
                  </a:lnTo>
                  <a:lnTo>
                    <a:pt x="3556" y="1579"/>
                  </a:lnTo>
                  <a:lnTo>
                    <a:pt x="3573" y="1559"/>
                  </a:lnTo>
                  <a:cubicBezTo>
                    <a:pt x="3573" y="1558"/>
                    <a:pt x="3573" y="1558"/>
                    <a:pt x="3574" y="1557"/>
                  </a:cubicBezTo>
                  <a:lnTo>
                    <a:pt x="3598" y="1537"/>
                  </a:lnTo>
                  <a:cubicBezTo>
                    <a:pt x="3601" y="1535"/>
                    <a:pt x="3605" y="1535"/>
                    <a:pt x="3608" y="1537"/>
                  </a:cubicBezTo>
                  <a:lnTo>
                    <a:pt x="3613" y="1540"/>
                  </a:lnTo>
                  <a:lnTo>
                    <a:pt x="3611" y="1540"/>
                  </a:lnTo>
                  <a:lnTo>
                    <a:pt x="3624" y="1546"/>
                  </a:lnTo>
                  <a:cubicBezTo>
                    <a:pt x="3627" y="1548"/>
                    <a:pt x="3629" y="1553"/>
                    <a:pt x="3627" y="1556"/>
                  </a:cubicBezTo>
                  <a:lnTo>
                    <a:pt x="3623" y="1567"/>
                  </a:lnTo>
                  <a:lnTo>
                    <a:pt x="3624" y="1564"/>
                  </a:lnTo>
                  <a:lnTo>
                    <a:pt x="3624" y="1570"/>
                  </a:lnTo>
                  <a:cubicBezTo>
                    <a:pt x="3624" y="1574"/>
                    <a:pt x="3622" y="1576"/>
                    <a:pt x="3619" y="1578"/>
                  </a:cubicBezTo>
                  <a:cubicBezTo>
                    <a:pt x="3616" y="1579"/>
                    <a:pt x="3613" y="1579"/>
                    <a:pt x="3610" y="1577"/>
                  </a:cubicBezTo>
                  <a:lnTo>
                    <a:pt x="3606" y="1573"/>
                  </a:lnTo>
                  <a:lnTo>
                    <a:pt x="3619" y="1567"/>
                  </a:lnTo>
                  <a:lnTo>
                    <a:pt x="3619" y="1570"/>
                  </a:lnTo>
                  <a:lnTo>
                    <a:pt x="3619" y="1581"/>
                  </a:lnTo>
                  <a:lnTo>
                    <a:pt x="3618" y="1576"/>
                  </a:lnTo>
                  <a:lnTo>
                    <a:pt x="3626" y="1586"/>
                  </a:lnTo>
                  <a:lnTo>
                    <a:pt x="3612" y="1591"/>
                  </a:lnTo>
                  <a:lnTo>
                    <a:pt x="3612" y="1587"/>
                  </a:lnTo>
                  <a:cubicBezTo>
                    <a:pt x="3612" y="1584"/>
                    <a:pt x="3614" y="1581"/>
                    <a:pt x="3617" y="1580"/>
                  </a:cubicBezTo>
                  <a:lnTo>
                    <a:pt x="3625" y="1577"/>
                  </a:lnTo>
                  <a:lnTo>
                    <a:pt x="3620" y="1584"/>
                  </a:lnTo>
                  <a:lnTo>
                    <a:pt x="3620" y="1574"/>
                  </a:lnTo>
                  <a:cubicBezTo>
                    <a:pt x="3620" y="1569"/>
                    <a:pt x="3623" y="1566"/>
                    <a:pt x="3628" y="1566"/>
                  </a:cubicBezTo>
                  <a:lnTo>
                    <a:pt x="3640" y="1566"/>
                  </a:lnTo>
                  <a:cubicBezTo>
                    <a:pt x="3644" y="1566"/>
                    <a:pt x="3648" y="1569"/>
                    <a:pt x="3648" y="1574"/>
                  </a:cubicBezTo>
                  <a:lnTo>
                    <a:pt x="3648" y="1591"/>
                  </a:lnTo>
                  <a:lnTo>
                    <a:pt x="3642" y="1583"/>
                  </a:lnTo>
                  <a:lnTo>
                    <a:pt x="3658" y="1586"/>
                  </a:lnTo>
                  <a:lnTo>
                    <a:pt x="3649" y="1591"/>
                  </a:lnTo>
                  <a:lnTo>
                    <a:pt x="3657" y="1571"/>
                  </a:lnTo>
                  <a:lnTo>
                    <a:pt x="3657" y="1572"/>
                  </a:lnTo>
                  <a:lnTo>
                    <a:pt x="3661" y="1555"/>
                  </a:lnTo>
                  <a:cubicBezTo>
                    <a:pt x="3661" y="1555"/>
                    <a:pt x="3661" y="1554"/>
                    <a:pt x="3661" y="1554"/>
                  </a:cubicBezTo>
                  <a:lnTo>
                    <a:pt x="3665" y="1544"/>
                  </a:lnTo>
                  <a:lnTo>
                    <a:pt x="3672" y="1555"/>
                  </a:lnTo>
                  <a:lnTo>
                    <a:pt x="3668" y="1555"/>
                  </a:lnTo>
                  <a:lnTo>
                    <a:pt x="3675" y="1551"/>
                  </a:lnTo>
                  <a:lnTo>
                    <a:pt x="3671" y="1558"/>
                  </a:lnTo>
                  <a:lnTo>
                    <a:pt x="3672" y="1553"/>
                  </a:lnTo>
                  <a:lnTo>
                    <a:pt x="3672" y="1564"/>
                  </a:lnTo>
                  <a:cubicBezTo>
                    <a:pt x="3672" y="1566"/>
                    <a:pt x="3671" y="1568"/>
                    <a:pt x="3669" y="1570"/>
                  </a:cubicBezTo>
                  <a:cubicBezTo>
                    <a:pt x="3667" y="1572"/>
                    <a:pt x="3665" y="1572"/>
                    <a:pt x="3662" y="1571"/>
                  </a:cubicBezTo>
                  <a:lnTo>
                    <a:pt x="3650" y="1568"/>
                  </a:lnTo>
                  <a:cubicBezTo>
                    <a:pt x="3647" y="1567"/>
                    <a:pt x="3644" y="1564"/>
                    <a:pt x="3644" y="1560"/>
                  </a:cubicBezTo>
                  <a:lnTo>
                    <a:pt x="3644" y="1557"/>
                  </a:lnTo>
                  <a:cubicBezTo>
                    <a:pt x="3644" y="1556"/>
                    <a:pt x="3644" y="1555"/>
                    <a:pt x="3645" y="1554"/>
                  </a:cubicBezTo>
                  <a:lnTo>
                    <a:pt x="3649" y="1544"/>
                  </a:lnTo>
                  <a:cubicBezTo>
                    <a:pt x="3650" y="1542"/>
                    <a:pt x="3651" y="1540"/>
                    <a:pt x="3653" y="1539"/>
                  </a:cubicBezTo>
                  <a:lnTo>
                    <a:pt x="3661" y="1536"/>
                  </a:lnTo>
                  <a:lnTo>
                    <a:pt x="3659" y="1537"/>
                  </a:lnTo>
                  <a:lnTo>
                    <a:pt x="3667" y="1530"/>
                  </a:lnTo>
                  <a:lnTo>
                    <a:pt x="3664" y="1536"/>
                  </a:lnTo>
                  <a:lnTo>
                    <a:pt x="3664" y="1533"/>
                  </a:lnTo>
                  <a:lnTo>
                    <a:pt x="3667" y="1539"/>
                  </a:lnTo>
                  <a:lnTo>
                    <a:pt x="3663" y="1536"/>
                  </a:lnTo>
                  <a:lnTo>
                    <a:pt x="3670" y="1537"/>
                  </a:lnTo>
                  <a:lnTo>
                    <a:pt x="3654" y="1541"/>
                  </a:lnTo>
                  <a:lnTo>
                    <a:pt x="3657" y="1539"/>
                  </a:lnTo>
                  <a:lnTo>
                    <a:pt x="3653" y="1543"/>
                  </a:lnTo>
                  <a:lnTo>
                    <a:pt x="3655" y="1541"/>
                  </a:lnTo>
                  <a:lnTo>
                    <a:pt x="3651" y="1547"/>
                  </a:lnTo>
                  <a:lnTo>
                    <a:pt x="3652" y="1543"/>
                  </a:lnTo>
                  <a:lnTo>
                    <a:pt x="3652" y="1553"/>
                  </a:lnTo>
                  <a:lnTo>
                    <a:pt x="3652" y="1560"/>
                  </a:lnTo>
                  <a:cubicBezTo>
                    <a:pt x="3652" y="1563"/>
                    <a:pt x="3651" y="1565"/>
                    <a:pt x="3649" y="1566"/>
                  </a:cubicBezTo>
                  <a:cubicBezTo>
                    <a:pt x="3647" y="1568"/>
                    <a:pt x="3645" y="1569"/>
                    <a:pt x="3642" y="1568"/>
                  </a:cubicBezTo>
                  <a:lnTo>
                    <a:pt x="3626" y="1565"/>
                  </a:lnTo>
                  <a:cubicBezTo>
                    <a:pt x="3626" y="1565"/>
                    <a:pt x="3625" y="1564"/>
                    <a:pt x="3625" y="1564"/>
                  </a:cubicBezTo>
                  <a:lnTo>
                    <a:pt x="3617" y="1561"/>
                  </a:lnTo>
                  <a:cubicBezTo>
                    <a:pt x="3614" y="1560"/>
                    <a:pt x="3612" y="1557"/>
                    <a:pt x="3612" y="1555"/>
                  </a:cubicBezTo>
                  <a:cubicBezTo>
                    <a:pt x="3611" y="1552"/>
                    <a:pt x="3612" y="1549"/>
                    <a:pt x="3614" y="1547"/>
                  </a:cubicBezTo>
                  <a:lnTo>
                    <a:pt x="3623" y="1540"/>
                  </a:lnTo>
                  <a:cubicBezTo>
                    <a:pt x="3623" y="1540"/>
                    <a:pt x="3624" y="1539"/>
                    <a:pt x="3626" y="1539"/>
                  </a:cubicBezTo>
                  <a:lnTo>
                    <a:pt x="3638" y="1536"/>
                  </a:lnTo>
                  <a:lnTo>
                    <a:pt x="3634" y="1549"/>
                  </a:lnTo>
                  <a:lnTo>
                    <a:pt x="3622" y="1535"/>
                  </a:lnTo>
                  <a:cubicBezTo>
                    <a:pt x="3619" y="1532"/>
                    <a:pt x="3619" y="1529"/>
                    <a:pt x="3621" y="1525"/>
                  </a:cubicBezTo>
                  <a:lnTo>
                    <a:pt x="3629" y="1512"/>
                  </a:lnTo>
                  <a:lnTo>
                    <a:pt x="3638" y="1501"/>
                  </a:lnTo>
                  <a:lnTo>
                    <a:pt x="3645" y="1514"/>
                  </a:lnTo>
                  <a:lnTo>
                    <a:pt x="3621" y="1517"/>
                  </a:lnTo>
                  <a:lnTo>
                    <a:pt x="3623" y="1517"/>
                  </a:lnTo>
                  <a:lnTo>
                    <a:pt x="3606" y="1523"/>
                  </a:lnTo>
                  <a:cubicBezTo>
                    <a:pt x="3604" y="1525"/>
                    <a:pt x="3600" y="1524"/>
                    <a:pt x="3598" y="1522"/>
                  </a:cubicBezTo>
                  <a:cubicBezTo>
                    <a:pt x="3596" y="1520"/>
                    <a:pt x="3595" y="1517"/>
                    <a:pt x="3596" y="1514"/>
                  </a:cubicBezTo>
                  <a:lnTo>
                    <a:pt x="3600" y="1500"/>
                  </a:lnTo>
                  <a:lnTo>
                    <a:pt x="3607" y="1510"/>
                  </a:lnTo>
                  <a:lnTo>
                    <a:pt x="3599" y="1510"/>
                  </a:lnTo>
                  <a:lnTo>
                    <a:pt x="3604" y="1509"/>
                  </a:lnTo>
                  <a:lnTo>
                    <a:pt x="3600" y="1512"/>
                  </a:lnTo>
                  <a:cubicBezTo>
                    <a:pt x="3597" y="1515"/>
                    <a:pt x="3592" y="1514"/>
                    <a:pt x="3590" y="1511"/>
                  </a:cubicBezTo>
                  <a:cubicBezTo>
                    <a:pt x="3586" y="1508"/>
                    <a:pt x="3586" y="1503"/>
                    <a:pt x="3590" y="1500"/>
                  </a:cubicBezTo>
                  <a:lnTo>
                    <a:pt x="3594" y="1496"/>
                  </a:lnTo>
                  <a:lnTo>
                    <a:pt x="3594" y="1509"/>
                  </a:lnTo>
                  <a:lnTo>
                    <a:pt x="3590" y="1505"/>
                  </a:lnTo>
                  <a:lnTo>
                    <a:pt x="3578" y="1495"/>
                  </a:lnTo>
                  <a:cubicBezTo>
                    <a:pt x="3575" y="1493"/>
                    <a:pt x="3574" y="1489"/>
                    <a:pt x="3575" y="1486"/>
                  </a:cubicBezTo>
                  <a:cubicBezTo>
                    <a:pt x="3577" y="1483"/>
                    <a:pt x="3580" y="1481"/>
                    <a:pt x="3583" y="1481"/>
                  </a:cubicBezTo>
                  <a:lnTo>
                    <a:pt x="3595" y="1481"/>
                  </a:lnTo>
                  <a:lnTo>
                    <a:pt x="3587" y="1489"/>
                  </a:lnTo>
                  <a:lnTo>
                    <a:pt x="3587" y="1479"/>
                  </a:lnTo>
                  <a:cubicBezTo>
                    <a:pt x="3587" y="1477"/>
                    <a:pt x="3588" y="1476"/>
                    <a:pt x="3588" y="1474"/>
                  </a:cubicBezTo>
                  <a:lnTo>
                    <a:pt x="3592" y="1468"/>
                  </a:lnTo>
                  <a:lnTo>
                    <a:pt x="3591" y="1472"/>
                  </a:lnTo>
                  <a:lnTo>
                    <a:pt x="3591" y="1462"/>
                  </a:lnTo>
                  <a:lnTo>
                    <a:pt x="3597" y="1469"/>
                  </a:lnTo>
                  <a:lnTo>
                    <a:pt x="3585" y="1466"/>
                  </a:lnTo>
                  <a:lnTo>
                    <a:pt x="3587" y="1466"/>
                  </a:lnTo>
                  <a:lnTo>
                    <a:pt x="3583" y="1466"/>
                  </a:lnTo>
                  <a:lnTo>
                    <a:pt x="3579" y="1466"/>
                  </a:lnTo>
                  <a:lnTo>
                    <a:pt x="3587" y="1456"/>
                  </a:lnTo>
                  <a:lnTo>
                    <a:pt x="3591" y="1469"/>
                  </a:lnTo>
                  <a:cubicBezTo>
                    <a:pt x="3592" y="1472"/>
                    <a:pt x="3591" y="1475"/>
                    <a:pt x="3589" y="1477"/>
                  </a:cubicBezTo>
                  <a:cubicBezTo>
                    <a:pt x="3587" y="1479"/>
                    <a:pt x="3584" y="1480"/>
                    <a:pt x="3581" y="1479"/>
                  </a:cubicBezTo>
                  <a:lnTo>
                    <a:pt x="3569" y="1476"/>
                  </a:lnTo>
                  <a:cubicBezTo>
                    <a:pt x="3567" y="1476"/>
                    <a:pt x="3565" y="1474"/>
                    <a:pt x="3564" y="1472"/>
                  </a:cubicBezTo>
                  <a:lnTo>
                    <a:pt x="3560" y="1466"/>
                  </a:lnTo>
                  <a:lnTo>
                    <a:pt x="3562" y="1468"/>
                  </a:lnTo>
                  <a:lnTo>
                    <a:pt x="3558" y="1464"/>
                  </a:lnTo>
                  <a:lnTo>
                    <a:pt x="3563" y="1466"/>
                  </a:lnTo>
                  <a:lnTo>
                    <a:pt x="3555" y="1466"/>
                  </a:lnTo>
                  <a:lnTo>
                    <a:pt x="3546" y="1466"/>
                  </a:lnTo>
                  <a:lnTo>
                    <a:pt x="3554" y="1458"/>
                  </a:lnTo>
                  <a:lnTo>
                    <a:pt x="3554" y="1468"/>
                  </a:lnTo>
                  <a:lnTo>
                    <a:pt x="3554" y="1472"/>
                  </a:lnTo>
                  <a:cubicBezTo>
                    <a:pt x="3554" y="1474"/>
                    <a:pt x="3553" y="1476"/>
                    <a:pt x="3552" y="1478"/>
                  </a:cubicBezTo>
                  <a:lnTo>
                    <a:pt x="3547" y="1481"/>
                  </a:lnTo>
                  <a:cubicBezTo>
                    <a:pt x="3546" y="1483"/>
                    <a:pt x="3544" y="1483"/>
                    <a:pt x="3542" y="1483"/>
                  </a:cubicBezTo>
                  <a:lnTo>
                    <a:pt x="3538" y="1483"/>
                  </a:lnTo>
                  <a:cubicBezTo>
                    <a:pt x="3538" y="1483"/>
                    <a:pt x="3537" y="1483"/>
                    <a:pt x="3537" y="1483"/>
                  </a:cubicBezTo>
                  <a:lnTo>
                    <a:pt x="3517" y="1480"/>
                  </a:lnTo>
                  <a:cubicBezTo>
                    <a:pt x="3516" y="1480"/>
                    <a:pt x="3515" y="1479"/>
                    <a:pt x="3514" y="1479"/>
                  </a:cubicBezTo>
                  <a:lnTo>
                    <a:pt x="3494" y="1469"/>
                  </a:lnTo>
                  <a:cubicBezTo>
                    <a:pt x="3492" y="1467"/>
                    <a:pt x="3490" y="1465"/>
                    <a:pt x="3490" y="1462"/>
                  </a:cubicBezTo>
                  <a:cubicBezTo>
                    <a:pt x="3489" y="1460"/>
                    <a:pt x="3490" y="1457"/>
                    <a:pt x="3492" y="1455"/>
                  </a:cubicBezTo>
                  <a:lnTo>
                    <a:pt x="3501" y="1449"/>
                  </a:lnTo>
                  <a:lnTo>
                    <a:pt x="3509" y="1442"/>
                  </a:lnTo>
                  <a:lnTo>
                    <a:pt x="3509" y="1454"/>
                  </a:lnTo>
                  <a:lnTo>
                    <a:pt x="3505" y="1451"/>
                  </a:lnTo>
                  <a:lnTo>
                    <a:pt x="3508" y="1452"/>
                  </a:lnTo>
                  <a:lnTo>
                    <a:pt x="3495" y="1449"/>
                  </a:lnTo>
                  <a:cubicBezTo>
                    <a:pt x="3492" y="1448"/>
                    <a:pt x="3490" y="1445"/>
                    <a:pt x="3490" y="1441"/>
                  </a:cubicBezTo>
                  <a:lnTo>
                    <a:pt x="3490" y="1428"/>
                  </a:lnTo>
                  <a:lnTo>
                    <a:pt x="3503" y="1433"/>
                  </a:lnTo>
                  <a:lnTo>
                    <a:pt x="3475" y="1461"/>
                  </a:lnTo>
                  <a:cubicBezTo>
                    <a:pt x="3472" y="1463"/>
                    <a:pt x="3469" y="1463"/>
                    <a:pt x="3466" y="1462"/>
                  </a:cubicBezTo>
                  <a:cubicBezTo>
                    <a:pt x="3463" y="1461"/>
                    <a:pt x="3461" y="1458"/>
                    <a:pt x="3461" y="1455"/>
                  </a:cubicBezTo>
                  <a:lnTo>
                    <a:pt x="3461" y="1431"/>
                  </a:lnTo>
                  <a:lnTo>
                    <a:pt x="3461" y="1421"/>
                  </a:lnTo>
                  <a:cubicBezTo>
                    <a:pt x="3461" y="1419"/>
                    <a:pt x="3462" y="1418"/>
                    <a:pt x="3462" y="1417"/>
                  </a:cubicBezTo>
                  <a:lnTo>
                    <a:pt x="3466" y="1410"/>
                  </a:lnTo>
                  <a:cubicBezTo>
                    <a:pt x="3467" y="1409"/>
                    <a:pt x="3467" y="1408"/>
                    <a:pt x="3468" y="1408"/>
                  </a:cubicBezTo>
                  <a:lnTo>
                    <a:pt x="3480" y="1398"/>
                  </a:lnTo>
                  <a:cubicBezTo>
                    <a:pt x="3481" y="1397"/>
                    <a:pt x="3482" y="1396"/>
                    <a:pt x="3483" y="1396"/>
                  </a:cubicBezTo>
                  <a:lnTo>
                    <a:pt x="3495" y="1393"/>
                  </a:lnTo>
                  <a:lnTo>
                    <a:pt x="3491" y="1405"/>
                  </a:lnTo>
                  <a:lnTo>
                    <a:pt x="3483" y="1395"/>
                  </a:lnTo>
                  <a:cubicBezTo>
                    <a:pt x="3483" y="1394"/>
                    <a:pt x="3482" y="1394"/>
                    <a:pt x="3482" y="1393"/>
                  </a:cubicBezTo>
                  <a:lnTo>
                    <a:pt x="3478" y="1383"/>
                  </a:lnTo>
                  <a:cubicBezTo>
                    <a:pt x="3477" y="1381"/>
                    <a:pt x="3477" y="1378"/>
                    <a:pt x="3478" y="1376"/>
                  </a:cubicBezTo>
                  <a:cubicBezTo>
                    <a:pt x="3479" y="1374"/>
                    <a:pt x="3481" y="1373"/>
                    <a:pt x="3484" y="1372"/>
                  </a:cubicBezTo>
                  <a:lnTo>
                    <a:pt x="3500" y="1369"/>
                  </a:lnTo>
                  <a:lnTo>
                    <a:pt x="3512" y="1365"/>
                  </a:lnTo>
                  <a:lnTo>
                    <a:pt x="3508" y="1378"/>
                  </a:lnTo>
                  <a:lnTo>
                    <a:pt x="3496" y="1365"/>
                  </a:lnTo>
                  <a:cubicBezTo>
                    <a:pt x="3494" y="1362"/>
                    <a:pt x="3493" y="1359"/>
                    <a:pt x="3494" y="1356"/>
                  </a:cubicBezTo>
                  <a:cubicBezTo>
                    <a:pt x="3496" y="1353"/>
                    <a:pt x="3499" y="1351"/>
                    <a:pt x="3502" y="1351"/>
                  </a:cubicBezTo>
                  <a:lnTo>
                    <a:pt x="3514" y="1351"/>
                  </a:lnTo>
                  <a:lnTo>
                    <a:pt x="3506" y="1357"/>
                  </a:lnTo>
                  <a:lnTo>
                    <a:pt x="3510" y="1344"/>
                  </a:lnTo>
                  <a:lnTo>
                    <a:pt x="3518" y="1354"/>
                  </a:lnTo>
                  <a:lnTo>
                    <a:pt x="3506" y="1354"/>
                  </a:lnTo>
                  <a:lnTo>
                    <a:pt x="3502" y="1354"/>
                  </a:lnTo>
                  <a:cubicBezTo>
                    <a:pt x="3497" y="1354"/>
                    <a:pt x="3494" y="1350"/>
                    <a:pt x="3494" y="1346"/>
                  </a:cubicBezTo>
                  <a:lnTo>
                    <a:pt x="3494" y="1342"/>
                  </a:lnTo>
                  <a:lnTo>
                    <a:pt x="3502" y="1350"/>
                  </a:lnTo>
                  <a:lnTo>
                    <a:pt x="3498" y="1350"/>
                  </a:lnTo>
                  <a:close/>
                  <a:moveTo>
                    <a:pt x="3502" y="1334"/>
                  </a:moveTo>
                  <a:cubicBezTo>
                    <a:pt x="3506" y="1334"/>
                    <a:pt x="3510" y="1338"/>
                    <a:pt x="3510" y="1342"/>
                  </a:cubicBezTo>
                  <a:lnTo>
                    <a:pt x="3510" y="1346"/>
                  </a:lnTo>
                  <a:lnTo>
                    <a:pt x="3502" y="1338"/>
                  </a:lnTo>
                  <a:lnTo>
                    <a:pt x="3506" y="1338"/>
                  </a:lnTo>
                  <a:lnTo>
                    <a:pt x="3518" y="1338"/>
                  </a:lnTo>
                  <a:cubicBezTo>
                    <a:pt x="3520" y="1338"/>
                    <a:pt x="3523" y="1339"/>
                    <a:pt x="3524" y="1341"/>
                  </a:cubicBezTo>
                  <a:cubicBezTo>
                    <a:pt x="3526" y="1343"/>
                    <a:pt x="3526" y="1346"/>
                    <a:pt x="3526" y="1348"/>
                  </a:cubicBezTo>
                  <a:lnTo>
                    <a:pt x="3522" y="1362"/>
                  </a:lnTo>
                  <a:cubicBezTo>
                    <a:pt x="3521" y="1365"/>
                    <a:pt x="3517" y="1367"/>
                    <a:pt x="3514" y="1367"/>
                  </a:cubicBezTo>
                  <a:lnTo>
                    <a:pt x="3502" y="1367"/>
                  </a:lnTo>
                  <a:lnTo>
                    <a:pt x="3508" y="1354"/>
                  </a:lnTo>
                  <a:lnTo>
                    <a:pt x="3520" y="1368"/>
                  </a:lnTo>
                  <a:cubicBezTo>
                    <a:pt x="3522" y="1370"/>
                    <a:pt x="3522" y="1373"/>
                    <a:pt x="3522" y="1375"/>
                  </a:cubicBezTo>
                  <a:cubicBezTo>
                    <a:pt x="3521" y="1378"/>
                    <a:pt x="3519" y="1380"/>
                    <a:pt x="3516" y="1381"/>
                  </a:cubicBezTo>
                  <a:lnTo>
                    <a:pt x="3503" y="1384"/>
                  </a:lnTo>
                  <a:lnTo>
                    <a:pt x="3487" y="1388"/>
                  </a:lnTo>
                  <a:lnTo>
                    <a:pt x="3493" y="1377"/>
                  </a:lnTo>
                  <a:lnTo>
                    <a:pt x="3497" y="1387"/>
                  </a:lnTo>
                  <a:lnTo>
                    <a:pt x="3496" y="1385"/>
                  </a:lnTo>
                  <a:lnTo>
                    <a:pt x="3504" y="1395"/>
                  </a:lnTo>
                  <a:cubicBezTo>
                    <a:pt x="3506" y="1397"/>
                    <a:pt x="3506" y="1400"/>
                    <a:pt x="3505" y="1403"/>
                  </a:cubicBezTo>
                  <a:cubicBezTo>
                    <a:pt x="3504" y="1405"/>
                    <a:pt x="3502" y="1407"/>
                    <a:pt x="3500" y="1408"/>
                  </a:cubicBezTo>
                  <a:lnTo>
                    <a:pt x="3488" y="1411"/>
                  </a:lnTo>
                  <a:lnTo>
                    <a:pt x="3491" y="1410"/>
                  </a:lnTo>
                  <a:lnTo>
                    <a:pt x="3478" y="1420"/>
                  </a:lnTo>
                  <a:lnTo>
                    <a:pt x="3480" y="1418"/>
                  </a:lnTo>
                  <a:lnTo>
                    <a:pt x="3476" y="1425"/>
                  </a:lnTo>
                  <a:lnTo>
                    <a:pt x="3477" y="1421"/>
                  </a:lnTo>
                  <a:lnTo>
                    <a:pt x="3477" y="1431"/>
                  </a:lnTo>
                  <a:lnTo>
                    <a:pt x="3477" y="1455"/>
                  </a:lnTo>
                  <a:lnTo>
                    <a:pt x="3464" y="1449"/>
                  </a:lnTo>
                  <a:lnTo>
                    <a:pt x="3492" y="1422"/>
                  </a:lnTo>
                  <a:cubicBezTo>
                    <a:pt x="3494" y="1420"/>
                    <a:pt x="3498" y="1419"/>
                    <a:pt x="3501" y="1420"/>
                  </a:cubicBezTo>
                  <a:cubicBezTo>
                    <a:pt x="3504" y="1421"/>
                    <a:pt x="3506" y="1424"/>
                    <a:pt x="3506" y="1428"/>
                  </a:cubicBezTo>
                  <a:lnTo>
                    <a:pt x="3506" y="1441"/>
                  </a:lnTo>
                  <a:lnTo>
                    <a:pt x="3500" y="1433"/>
                  </a:lnTo>
                  <a:lnTo>
                    <a:pt x="3512" y="1437"/>
                  </a:lnTo>
                  <a:cubicBezTo>
                    <a:pt x="3513" y="1437"/>
                    <a:pt x="3514" y="1438"/>
                    <a:pt x="3515" y="1438"/>
                  </a:cubicBezTo>
                  <a:lnTo>
                    <a:pt x="3519" y="1442"/>
                  </a:lnTo>
                  <a:cubicBezTo>
                    <a:pt x="3521" y="1443"/>
                    <a:pt x="3522" y="1446"/>
                    <a:pt x="3522" y="1448"/>
                  </a:cubicBezTo>
                  <a:cubicBezTo>
                    <a:pt x="3522" y="1450"/>
                    <a:pt x="3521" y="1453"/>
                    <a:pt x="3519" y="1454"/>
                  </a:cubicBezTo>
                  <a:lnTo>
                    <a:pt x="3511" y="1461"/>
                  </a:lnTo>
                  <a:lnTo>
                    <a:pt x="3503" y="1468"/>
                  </a:lnTo>
                  <a:lnTo>
                    <a:pt x="3501" y="1454"/>
                  </a:lnTo>
                  <a:lnTo>
                    <a:pt x="3522" y="1465"/>
                  </a:lnTo>
                  <a:lnTo>
                    <a:pt x="3519" y="1464"/>
                  </a:lnTo>
                  <a:lnTo>
                    <a:pt x="3540" y="1467"/>
                  </a:lnTo>
                  <a:lnTo>
                    <a:pt x="3538" y="1467"/>
                  </a:lnTo>
                  <a:lnTo>
                    <a:pt x="3542" y="1467"/>
                  </a:lnTo>
                  <a:lnTo>
                    <a:pt x="3537" y="1469"/>
                  </a:lnTo>
                  <a:lnTo>
                    <a:pt x="3541" y="1466"/>
                  </a:lnTo>
                  <a:lnTo>
                    <a:pt x="3538" y="1472"/>
                  </a:lnTo>
                  <a:lnTo>
                    <a:pt x="3538" y="1468"/>
                  </a:lnTo>
                  <a:lnTo>
                    <a:pt x="3538" y="1458"/>
                  </a:lnTo>
                  <a:cubicBezTo>
                    <a:pt x="3538" y="1454"/>
                    <a:pt x="3542" y="1450"/>
                    <a:pt x="3546" y="1450"/>
                  </a:cubicBezTo>
                  <a:lnTo>
                    <a:pt x="3555" y="1450"/>
                  </a:lnTo>
                  <a:lnTo>
                    <a:pt x="3563" y="1450"/>
                  </a:lnTo>
                  <a:cubicBezTo>
                    <a:pt x="3565" y="1450"/>
                    <a:pt x="3566" y="1451"/>
                    <a:pt x="3568" y="1452"/>
                  </a:cubicBezTo>
                  <a:lnTo>
                    <a:pt x="3572" y="1455"/>
                  </a:lnTo>
                  <a:cubicBezTo>
                    <a:pt x="3573" y="1456"/>
                    <a:pt x="3573" y="1457"/>
                    <a:pt x="3574" y="1457"/>
                  </a:cubicBezTo>
                  <a:lnTo>
                    <a:pt x="3578" y="1464"/>
                  </a:lnTo>
                  <a:lnTo>
                    <a:pt x="3573" y="1461"/>
                  </a:lnTo>
                  <a:lnTo>
                    <a:pt x="3585" y="1464"/>
                  </a:lnTo>
                  <a:lnTo>
                    <a:pt x="3575" y="1474"/>
                  </a:lnTo>
                  <a:lnTo>
                    <a:pt x="3571" y="1460"/>
                  </a:lnTo>
                  <a:cubicBezTo>
                    <a:pt x="3571" y="1458"/>
                    <a:pt x="3571" y="1455"/>
                    <a:pt x="3573" y="1453"/>
                  </a:cubicBezTo>
                  <a:cubicBezTo>
                    <a:pt x="3574" y="1451"/>
                    <a:pt x="3576" y="1450"/>
                    <a:pt x="3579" y="1450"/>
                  </a:cubicBezTo>
                  <a:lnTo>
                    <a:pt x="3583" y="1450"/>
                  </a:lnTo>
                  <a:lnTo>
                    <a:pt x="3587" y="1450"/>
                  </a:lnTo>
                  <a:cubicBezTo>
                    <a:pt x="3588" y="1450"/>
                    <a:pt x="3589" y="1450"/>
                    <a:pt x="3589" y="1450"/>
                  </a:cubicBezTo>
                  <a:lnTo>
                    <a:pt x="3601" y="1454"/>
                  </a:lnTo>
                  <a:cubicBezTo>
                    <a:pt x="3605" y="1455"/>
                    <a:pt x="3607" y="1458"/>
                    <a:pt x="3607" y="1462"/>
                  </a:cubicBezTo>
                  <a:lnTo>
                    <a:pt x="3607" y="1472"/>
                  </a:lnTo>
                  <a:cubicBezTo>
                    <a:pt x="3607" y="1473"/>
                    <a:pt x="3607" y="1475"/>
                    <a:pt x="3606" y="1476"/>
                  </a:cubicBezTo>
                  <a:lnTo>
                    <a:pt x="3602" y="1483"/>
                  </a:lnTo>
                  <a:lnTo>
                    <a:pt x="3603" y="1479"/>
                  </a:lnTo>
                  <a:lnTo>
                    <a:pt x="3603" y="1489"/>
                  </a:lnTo>
                  <a:cubicBezTo>
                    <a:pt x="3603" y="1493"/>
                    <a:pt x="3600" y="1497"/>
                    <a:pt x="3595" y="1497"/>
                  </a:cubicBezTo>
                  <a:lnTo>
                    <a:pt x="3583" y="1497"/>
                  </a:lnTo>
                  <a:lnTo>
                    <a:pt x="3588" y="1483"/>
                  </a:lnTo>
                  <a:lnTo>
                    <a:pt x="3600" y="1493"/>
                  </a:lnTo>
                  <a:lnTo>
                    <a:pt x="3604" y="1496"/>
                  </a:lnTo>
                  <a:cubicBezTo>
                    <a:pt x="3606" y="1498"/>
                    <a:pt x="3607" y="1500"/>
                    <a:pt x="3607" y="1502"/>
                  </a:cubicBezTo>
                  <a:cubicBezTo>
                    <a:pt x="3607" y="1505"/>
                    <a:pt x="3606" y="1507"/>
                    <a:pt x="3604" y="1509"/>
                  </a:cubicBezTo>
                  <a:lnTo>
                    <a:pt x="3600" y="1512"/>
                  </a:lnTo>
                  <a:lnTo>
                    <a:pt x="3590" y="1500"/>
                  </a:lnTo>
                  <a:lnTo>
                    <a:pt x="3594" y="1496"/>
                  </a:lnTo>
                  <a:cubicBezTo>
                    <a:pt x="3596" y="1495"/>
                    <a:pt x="3597" y="1494"/>
                    <a:pt x="3599" y="1494"/>
                  </a:cubicBezTo>
                  <a:lnTo>
                    <a:pt x="3607" y="1494"/>
                  </a:lnTo>
                  <a:cubicBezTo>
                    <a:pt x="3610" y="1494"/>
                    <a:pt x="3612" y="1496"/>
                    <a:pt x="3614" y="1498"/>
                  </a:cubicBezTo>
                  <a:cubicBezTo>
                    <a:pt x="3615" y="1500"/>
                    <a:pt x="3616" y="1502"/>
                    <a:pt x="3615" y="1505"/>
                  </a:cubicBezTo>
                  <a:lnTo>
                    <a:pt x="3611" y="1518"/>
                  </a:lnTo>
                  <a:lnTo>
                    <a:pt x="3600" y="1509"/>
                  </a:lnTo>
                  <a:lnTo>
                    <a:pt x="3617" y="1502"/>
                  </a:lnTo>
                  <a:cubicBezTo>
                    <a:pt x="3617" y="1502"/>
                    <a:pt x="3618" y="1501"/>
                    <a:pt x="3618" y="1501"/>
                  </a:cubicBezTo>
                  <a:lnTo>
                    <a:pt x="3643" y="1498"/>
                  </a:lnTo>
                  <a:cubicBezTo>
                    <a:pt x="3646" y="1497"/>
                    <a:pt x="3649" y="1499"/>
                    <a:pt x="3651" y="1502"/>
                  </a:cubicBezTo>
                  <a:cubicBezTo>
                    <a:pt x="3653" y="1505"/>
                    <a:pt x="3652" y="1508"/>
                    <a:pt x="3650" y="1511"/>
                  </a:cubicBezTo>
                  <a:lnTo>
                    <a:pt x="3643" y="1520"/>
                  </a:lnTo>
                  <a:lnTo>
                    <a:pt x="3635" y="1534"/>
                  </a:lnTo>
                  <a:lnTo>
                    <a:pt x="3634" y="1524"/>
                  </a:lnTo>
                  <a:lnTo>
                    <a:pt x="3646" y="1538"/>
                  </a:lnTo>
                  <a:cubicBezTo>
                    <a:pt x="3648" y="1540"/>
                    <a:pt x="3648" y="1543"/>
                    <a:pt x="3648" y="1545"/>
                  </a:cubicBezTo>
                  <a:cubicBezTo>
                    <a:pt x="3647" y="1548"/>
                    <a:pt x="3645" y="1550"/>
                    <a:pt x="3642" y="1551"/>
                  </a:cubicBezTo>
                  <a:lnTo>
                    <a:pt x="3630" y="1554"/>
                  </a:lnTo>
                  <a:lnTo>
                    <a:pt x="3633" y="1553"/>
                  </a:lnTo>
                  <a:lnTo>
                    <a:pt x="3625" y="1560"/>
                  </a:lnTo>
                  <a:lnTo>
                    <a:pt x="3623" y="1546"/>
                  </a:lnTo>
                  <a:lnTo>
                    <a:pt x="3631" y="1549"/>
                  </a:lnTo>
                  <a:lnTo>
                    <a:pt x="3629" y="1549"/>
                  </a:lnTo>
                  <a:lnTo>
                    <a:pt x="3646" y="1552"/>
                  </a:lnTo>
                  <a:lnTo>
                    <a:pt x="3636" y="1560"/>
                  </a:lnTo>
                  <a:lnTo>
                    <a:pt x="3636" y="1553"/>
                  </a:lnTo>
                  <a:lnTo>
                    <a:pt x="3636" y="1543"/>
                  </a:lnTo>
                  <a:cubicBezTo>
                    <a:pt x="3636" y="1542"/>
                    <a:pt x="3636" y="1540"/>
                    <a:pt x="3637" y="1539"/>
                  </a:cubicBezTo>
                  <a:lnTo>
                    <a:pt x="3641" y="1532"/>
                  </a:lnTo>
                  <a:cubicBezTo>
                    <a:pt x="3642" y="1532"/>
                    <a:pt x="3642" y="1531"/>
                    <a:pt x="3643" y="1530"/>
                  </a:cubicBezTo>
                  <a:lnTo>
                    <a:pt x="3647" y="1527"/>
                  </a:lnTo>
                  <a:cubicBezTo>
                    <a:pt x="3648" y="1526"/>
                    <a:pt x="3649" y="1525"/>
                    <a:pt x="3650" y="1525"/>
                  </a:cubicBezTo>
                  <a:lnTo>
                    <a:pt x="3667" y="1522"/>
                  </a:lnTo>
                  <a:cubicBezTo>
                    <a:pt x="3669" y="1521"/>
                    <a:pt x="3672" y="1522"/>
                    <a:pt x="3674" y="1523"/>
                  </a:cubicBezTo>
                  <a:lnTo>
                    <a:pt x="3678" y="1527"/>
                  </a:lnTo>
                  <a:cubicBezTo>
                    <a:pt x="3679" y="1528"/>
                    <a:pt x="3680" y="1531"/>
                    <a:pt x="3680" y="1533"/>
                  </a:cubicBezTo>
                  <a:lnTo>
                    <a:pt x="3680" y="1536"/>
                  </a:lnTo>
                  <a:cubicBezTo>
                    <a:pt x="3680" y="1539"/>
                    <a:pt x="3679" y="1541"/>
                    <a:pt x="3678" y="1543"/>
                  </a:cubicBezTo>
                  <a:lnTo>
                    <a:pt x="3669" y="1549"/>
                  </a:lnTo>
                  <a:cubicBezTo>
                    <a:pt x="3669" y="1550"/>
                    <a:pt x="3668" y="1550"/>
                    <a:pt x="3667" y="1551"/>
                  </a:cubicBezTo>
                  <a:lnTo>
                    <a:pt x="3659" y="1554"/>
                  </a:lnTo>
                  <a:lnTo>
                    <a:pt x="3664" y="1550"/>
                  </a:lnTo>
                  <a:lnTo>
                    <a:pt x="3660" y="1560"/>
                  </a:lnTo>
                  <a:lnTo>
                    <a:pt x="3660" y="1557"/>
                  </a:lnTo>
                  <a:lnTo>
                    <a:pt x="3660" y="1560"/>
                  </a:lnTo>
                  <a:lnTo>
                    <a:pt x="3654" y="1553"/>
                  </a:lnTo>
                  <a:lnTo>
                    <a:pt x="3666" y="1556"/>
                  </a:lnTo>
                  <a:lnTo>
                    <a:pt x="3656" y="1564"/>
                  </a:lnTo>
                  <a:lnTo>
                    <a:pt x="3656" y="1553"/>
                  </a:lnTo>
                  <a:cubicBezTo>
                    <a:pt x="3656" y="1552"/>
                    <a:pt x="3657" y="1551"/>
                    <a:pt x="3657" y="1549"/>
                  </a:cubicBezTo>
                  <a:lnTo>
                    <a:pt x="3662" y="1543"/>
                  </a:lnTo>
                  <a:cubicBezTo>
                    <a:pt x="3663" y="1540"/>
                    <a:pt x="3666" y="1539"/>
                    <a:pt x="3668" y="1539"/>
                  </a:cubicBezTo>
                  <a:lnTo>
                    <a:pt x="3672" y="1539"/>
                  </a:lnTo>
                  <a:cubicBezTo>
                    <a:pt x="3675" y="1539"/>
                    <a:pt x="3678" y="1540"/>
                    <a:pt x="3679" y="1542"/>
                  </a:cubicBezTo>
                  <a:cubicBezTo>
                    <a:pt x="3681" y="1544"/>
                    <a:pt x="3681" y="1547"/>
                    <a:pt x="3680" y="1550"/>
                  </a:cubicBezTo>
                  <a:lnTo>
                    <a:pt x="3676" y="1560"/>
                  </a:lnTo>
                  <a:lnTo>
                    <a:pt x="3676" y="1559"/>
                  </a:lnTo>
                  <a:lnTo>
                    <a:pt x="3672" y="1576"/>
                  </a:lnTo>
                  <a:cubicBezTo>
                    <a:pt x="3672" y="1576"/>
                    <a:pt x="3672" y="1576"/>
                    <a:pt x="3672" y="1577"/>
                  </a:cubicBezTo>
                  <a:lnTo>
                    <a:pt x="3664" y="1597"/>
                  </a:lnTo>
                  <a:cubicBezTo>
                    <a:pt x="3662" y="1601"/>
                    <a:pt x="3658" y="1603"/>
                    <a:pt x="3655" y="1602"/>
                  </a:cubicBezTo>
                  <a:lnTo>
                    <a:pt x="3638" y="1599"/>
                  </a:lnTo>
                  <a:cubicBezTo>
                    <a:pt x="3635" y="1598"/>
                    <a:pt x="3632" y="1595"/>
                    <a:pt x="3632" y="1591"/>
                  </a:cubicBezTo>
                  <a:lnTo>
                    <a:pt x="3632" y="1574"/>
                  </a:lnTo>
                  <a:lnTo>
                    <a:pt x="3640" y="1582"/>
                  </a:lnTo>
                  <a:lnTo>
                    <a:pt x="3628" y="1582"/>
                  </a:lnTo>
                  <a:lnTo>
                    <a:pt x="3636" y="1574"/>
                  </a:lnTo>
                  <a:lnTo>
                    <a:pt x="3636" y="1584"/>
                  </a:lnTo>
                  <a:cubicBezTo>
                    <a:pt x="3636" y="1587"/>
                    <a:pt x="3634" y="1590"/>
                    <a:pt x="3631" y="1591"/>
                  </a:cubicBezTo>
                  <a:lnTo>
                    <a:pt x="3623" y="1595"/>
                  </a:lnTo>
                  <a:lnTo>
                    <a:pt x="3628" y="1587"/>
                  </a:lnTo>
                  <a:lnTo>
                    <a:pt x="3628" y="1591"/>
                  </a:lnTo>
                  <a:cubicBezTo>
                    <a:pt x="3628" y="1594"/>
                    <a:pt x="3625" y="1597"/>
                    <a:pt x="3622" y="1598"/>
                  </a:cubicBezTo>
                  <a:cubicBezTo>
                    <a:pt x="3619" y="1600"/>
                    <a:pt x="3615" y="1599"/>
                    <a:pt x="3613" y="1596"/>
                  </a:cubicBezTo>
                  <a:lnTo>
                    <a:pt x="3605" y="1586"/>
                  </a:lnTo>
                  <a:cubicBezTo>
                    <a:pt x="3604" y="1584"/>
                    <a:pt x="3603" y="1582"/>
                    <a:pt x="3603" y="1581"/>
                  </a:cubicBezTo>
                  <a:lnTo>
                    <a:pt x="3603" y="1570"/>
                  </a:lnTo>
                  <a:lnTo>
                    <a:pt x="3603" y="1567"/>
                  </a:lnTo>
                  <a:cubicBezTo>
                    <a:pt x="3603" y="1564"/>
                    <a:pt x="3605" y="1561"/>
                    <a:pt x="3608" y="1560"/>
                  </a:cubicBezTo>
                  <a:cubicBezTo>
                    <a:pt x="3611" y="1558"/>
                    <a:pt x="3614" y="1559"/>
                    <a:pt x="3617" y="1561"/>
                  </a:cubicBezTo>
                  <a:lnTo>
                    <a:pt x="3621" y="1564"/>
                  </a:lnTo>
                  <a:lnTo>
                    <a:pt x="3608" y="1570"/>
                  </a:lnTo>
                  <a:lnTo>
                    <a:pt x="3608" y="1564"/>
                  </a:lnTo>
                  <a:cubicBezTo>
                    <a:pt x="3608" y="1563"/>
                    <a:pt x="3608" y="1562"/>
                    <a:pt x="3608" y="1561"/>
                  </a:cubicBezTo>
                  <a:lnTo>
                    <a:pt x="3612" y="1550"/>
                  </a:lnTo>
                  <a:lnTo>
                    <a:pt x="3616" y="1560"/>
                  </a:lnTo>
                  <a:lnTo>
                    <a:pt x="3604" y="1554"/>
                  </a:lnTo>
                  <a:cubicBezTo>
                    <a:pt x="3603" y="1553"/>
                    <a:pt x="3603" y="1553"/>
                    <a:pt x="3602" y="1553"/>
                  </a:cubicBezTo>
                  <a:lnTo>
                    <a:pt x="3598" y="1549"/>
                  </a:lnTo>
                  <a:lnTo>
                    <a:pt x="3608" y="1549"/>
                  </a:lnTo>
                  <a:lnTo>
                    <a:pt x="3584" y="1570"/>
                  </a:lnTo>
                  <a:lnTo>
                    <a:pt x="3585" y="1569"/>
                  </a:lnTo>
                  <a:lnTo>
                    <a:pt x="3569" y="1589"/>
                  </a:lnTo>
                  <a:cubicBezTo>
                    <a:pt x="3568" y="1590"/>
                    <a:pt x="3567" y="1591"/>
                    <a:pt x="3566" y="1591"/>
                  </a:cubicBezTo>
                  <a:lnTo>
                    <a:pt x="3558" y="1595"/>
                  </a:lnTo>
                  <a:cubicBezTo>
                    <a:pt x="3557" y="1595"/>
                    <a:pt x="3556" y="1595"/>
                    <a:pt x="3555" y="1595"/>
                  </a:cubicBezTo>
                  <a:lnTo>
                    <a:pt x="3550" y="1595"/>
                  </a:lnTo>
                  <a:cubicBezTo>
                    <a:pt x="3549" y="1595"/>
                    <a:pt x="3547" y="1595"/>
                    <a:pt x="3545" y="1594"/>
                  </a:cubicBezTo>
                  <a:lnTo>
                    <a:pt x="3541" y="1590"/>
                  </a:lnTo>
                  <a:lnTo>
                    <a:pt x="3537" y="1587"/>
                  </a:lnTo>
                  <a:cubicBezTo>
                    <a:pt x="3535" y="1585"/>
                    <a:pt x="3534" y="1581"/>
                    <a:pt x="3535" y="1578"/>
                  </a:cubicBezTo>
                  <a:cubicBezTo>
                    <a:pt x="3536" y="1575"/>
                    <a:pt x="3539" y="1573"/>
                    <a:pt x="3542" y="1573"/>
                  </a:cubicBezTo>
                  <a:lnTo>
                    <a:pt x="3550" y="1573"/>
                  </a:lnTo>
                  <a:lnTo>
                    <a:pt x="3544" y="1577"/>
                  </a:lnTo>
                  <a:lnTo>
                    <a:pt x="3548" y="1570"/>
                  </a:lnTo>
                  <a:cubicBezTo>
                    <a:pt x="3548" y="1569"/>
                    <a:pt x="3549" y="1568"/>
                    <a:pt x="3551" y="1567"/>
                  </a:cubicBezTo>
                  <a:lnTo>
                    <a:pt x="3563" y="1560"/>
                  </a:lnTo>
                  <a:lnTo>
                    <a:pt x="3562" y="1573"/>
                  </a:lnTo>
                  <a:lnTo>
                    <a:pt x="3558" y="1570"/>
                  </a:lnTo>
                  <a:lnTo>
                    <a:pt x="3561" y="1571"/>
                  </a:lnTo>
                  <a:lnTo>
                    <a:pt x="3548" y="1568"/>
                  </a:lnTo>
                  <a:cubicBezTo>
                    <a:pt x="3545" y="1567"/>
                    <a:pt x="3542" y="1564"/>
                    <a:pt x="3542" y="1560"/>
                  </a:cubicBezTo>
                  <a:lnTo>
                    <a:pt x="3542" y="1547"/>
                  </a:lnTo>
                  <a:lnTo>
                    <a:pt x="3542" y="1543"/>
                  </a:lnTo>
                  <a:lnTo>
                    <a:pt x="3550" y="1551"/>
                  </a:lnTo>
                  <a:lnTo>
                    <a:pt x="3538" y="1551"/>
                  </a:lnTo>
                  <a:lnTo>
                    <a:pt x="3540" y="1551"/>
                  </a:lnTo>
                  <a:lnTo>
                    <a:pt x="3504" y="1561"/>
                  </a:lnTo>
                  <a:cubicBezTo>
                    <a:pt x="3503" y="1561"/>
                    <a:pt x="3502" y="1561"/>
                    <a:pt x="3502" y="1561"/>
                  </a:cubicBezTo>
                  <a:lnTo>
                    <a:pt x="3498" y="1561"/>
                  </a:lnTo>
                  <a:lnTo>
                    <a:pt x="3489" y="1561"/>
                  </a:lnTo>
                  <a:cubicBezTo>
                    <a:pt x="3486" y="1561"/>
                    <a:pt x="3484" y="1560"/>
                    <a:pt x="3482" y="1557"/>
                  </a:cubicBezTo>
                  <a:cubicBezTo>
                    <a:pt x="3481" y="1554"/>
                    <a:pt x="3481" y="1551"/>
                    <a:pt x="3483" y="1548"/>
                  </a:cubicBezTo>
                  <a:lnTo>
                    <a:pt x="3491" y="1538"/>
                  </a:lnTo>
                  <a:lnTo>
                    <a:pt x="3498" y="1551"/>
                  </a:lnTo>
                  <a:lnTo>
                    <a:pt x="3485" y="1551"/>
                  </a:lnTo>
                  <a:lnTo>
                    <a:pt x="3491" y="1549"/>
                  </a:lnTo>
                  <a:lnTo>
                    <a:pt x="3486" y="1553"/>
                  </a:lnTo>
                  <a:lnTo>
                    <a:pt x="3488" y="1551"/>
                  </a:lnTo>
                  <a:lnTo>
                    <a:pt x="3484" y="1558"/>
                  </a:lnTo>
                  <a:cubicBezTo>
                    <a:pt x="3483" y="1560"/>
                    <a:pt x="3480" y="1561"/>
                    <a:pt x="3477" y="1561"/>
                  </a:cubicBezTo>
                  <a:lnTo>
                    <a:pt x="3469" y="1561"/>
                  </a:lnTo>
                  <a:cubicBezTo>
                    <a:pt x="3469" y="1561"/>
                    <a:pt x="3468" y="1561"/>
                    <a:pt x="3467" y="1561"/>
                  </a:cubicBezTo>
                  <a:lnTo>
                    <a:pt x="3435" y="1554"/>
                  </a:lnTo>
                  <a:lnTo>
                    <a:pt x="3437" y="1555"/>
                  </a:lnTo>
                  <a:lnTo>
                    <a:pt x="3416" y="1555"/>
                  </a:lnTo>
                  <a:lnTo>
                    <a:pt x="3400" y="1555"/>
                  </a:lnTo>
                  <a:lnTo>
                    <a:pt x="3404" y="1554"/>
                  </a:lnTo>
                  <a:lnTo>
                    <a:pt x="3392" y="1560"/>
                  </a:lnTo>
                  <a:lnTo>
                    <a:pt x="3393" y="1560"/>
                  </a:lnTo>
                  <a:lnTo>
                    <a:pt x="3385" y="1566"/>
                  </a:lnTo>
                  <a:cubicBezTo>
                    <a:pt x="3383" y="1568"/>
                    <a:pt x="3379" y="1569"/>
                    <a:pt x="3377" y="1568"/>
                  </a:cubicBezTo>
                  <a:lnTo>
                    <a:pt x="3368" y="1564"/>
                  </a:lnTo>
                  <a:cubicBezTo>
                    <a:pt x="3365" y="1563"/>
                    <a:pt x="3364" y="1560"/>
                    <a:pt x="3364" y="1557"/>
                  </a:cubicBezTo>
                  <a:lnTo>
                    <a:pt x="3364" y="1553"/>
                  </a:lnTo>
                  <a:lnTo>
                    <a:pt x="3364" y="1543"/>
                  </a:lnTo>
                  <a:cubicBezTo>
                    <a:pt x="3364" y="1542"/>
                    <a:pt x="3364" y="1540"/>
                    <a:pt x="3365" y="1539"/>
                  </a:cubicBezTo>
                  <a:lnTo>
                    <a:pt x="3369" y="1532"/>
                  </a:lnTo>
                  <a:cubicBezTo>
                    <a:pt x="3369" y="1532"/>
                    <a:pt x="3369" y="1531"/>
                    <a:pt x="3370" y="1531"/>
                  </a:cubicBezTo>
                  <a:lnTo>
                    <a:pt x="3394" y="1504"/>
                  </a:lnTo>
                  <a:lnTo>
                    <a:pt x="3396" y="1516"/>
                  </a:lnTo>
                  <a:lnTo>
                    <a:pt x="3384" y="1509"/>
                  </a:lnTo>
                  <a:cubicBezTo>
                    <a:pt x="3381" y="1508"/>
                    <a:pt x="3379" y="1504"/>
                    <a:pt x="3380" y="1500"/>
                  </a:cubicBezTo>
                  <a:cubicBezTo>
                    <a:pt x="3381" y="1497"/>
                    <a:pt x="3384" y="1494"/>
                    <a:pt x="3388" y="1494"/>
                  </a:cubicBezTo>
                  <a:lnTo>
                    <a:pt x="3392" y="1494"/>
                  </a:lnTo>
                  <a:lnTo>
                    <a:pt x="3384" y="1502"/>
                  </a:lnTo>
                  <a:lnTo>
                    <a:pt x="3384" y="1499"/>
                  </a:lnTo>
                  <a:lnTo>
                    <a:pt x="3384" y="1492"/>
                  </a:lnTo>
                  <a:cubicBezTo>
                    <a:pt x="3384" y="1488"/>
                    <a:pt x="3387" y="1484"/>
                    <a:pt x="3392" y="1484"/>
                  </a:cubicBezTo>
                  <a:lnTo>
                    <a:pt x="3400" y="1484"/>
                  </a:lnTo>
                  <a:cubicBezTo>
                    <a:pt x="3403" y="1484"/>
                    <a:pt x="3405" y="1486"/>
                    <a:pt x="3407" y="1488"/>
                  </a:cubicBezTo>
                  <a:lnTo>
                    <a:pt x="3411" y="1495"/>
                  </a:lnTo>
                  <a:lnTo>
                    <a:pt x="3396" y="1497"/>
                  </a:lnTo>
                  <a:lnTo>
                    <a:pt x="3400" y="1483"/>
                  </a:lnTo>
                  <a:lnTo>
                    <a:pt x="3400" y="1485"/>
                  </a:lnTo>
                  <a:lnTo>
                    <a:pt x="3400" y="1479"/>
                  </a:lnTo>
                  <a:cubicBezTo>
                    <a:pt x="3400" y="1474"/>
                    <a:pt x="3404" y="1471"/>
                    <a:pt x="3408" y="1471"/>
                  </a:cubicBezTo>
                  <a:lnTo>
                    <a:pt x="3416" y="1471"/>
                  </a:lnTo>
                  <a:cubicBezTo>
                    <a:pt x="3418" y="1471"/>
                    <a:pt x="3420" y="1471"/>
                    <a:pt x="3421" y="1472"/>
                  </a:cubicBezTo>
                  <a:lnTo>
                    <a:pt x="3425" y="1476"/>
                  </a:lnTo>
                  <a:cubicBezTo>
                    <a:pt x="3426" y="1476"/>
                    <a:pt x="3427" y="1477"/>
                    <a:pt x="3427" y="1478"/>
                  </a:cubicBezTo>
                  <a:lnTo>
                    <a:pt x="3431" y="1485"/>
                  </a:lnTo>
                  <a:lnTo>
                    <a:pt x="3424" y="1481"/>
                  </a:lnTo>
                  <a:lnTo>
                    <a:pt x="3433" y="1481"/>
                  </a:lnTo>
                  <a:lnTo>
                    <a:pt x="3425" y="1489"/>
                  </a:lnTo>
                  <a:lnTo>
                    <a:pt x="3425" y="1479"/>
                  </a:lnTo>
                  <a:cubicBezTo>
                    <a:pt x="3425" y="1475"/>
                    <a:pt x="3426" y="1473"/>
                    <a:pt x="3429" y="1471"/>
                  </a:cubicBezTo>
                  <a:cubicBezTo>
                    <a:pt x="3432" y="1470"/>
                    <a:pt x="3435" y="1470"/>
                    <a:pt x="3438" y="1472"/>
                  </a:cubicBezTo>
                  <a:lnTo>
                    <a:pt x="3442" y="1476"/>
                  </a:lnTo>
                  <a:lnTo>
                    <a:pt x="3429" y="1482"/>
                  </a:lnTo>
                  <a:lnTo>
                    <a:pt x="3429" y="1479"/>
                  </a:lnTo>
                  <a:lnTo>
                    <a:pt x="3429" y="1472"/>
                  </a:lnTo>
                  <a:lnTo>
                    <a:pt x="3437" y="1480"/>
                  </a:lnTo>
                  <a:lnTo>
                    <a:pt x="3416" y="1480"/>
                  </a:lnTo>
                  <a:cubicBezTo>
                    <a:pt x="3413" y="1480"/>
                    <a:pt x="3411" y="1478"/>
                    <a:pt x="3409" y="1476"/>
                  </a:cubicBezTo>
                  <a:cubicBezTo>
                    <a:pt x="3408" y="1473"/>
                    <a:pt x="3408" y="1470"/>
                    <a:pt x="3410" y="1467"/>
                  </a:cubicBezTo>
                  <a:lnTo>
                    <a:pt x="3430" y="1437"/>
                  </a:lnTo>
                  <a:lnTo>
                    <a:pt x="3429" y="1438"/>
                  </a:lnTo>
                  <a:lnTo>
                    <a:pt x="3437" y="1418"/>
                  </a:lnTo>
                  <a:lnTo>
                    <a:pt x="3437" y="1419"/>
                  </a:lnTo>
                  <a:lnTo>
                    <a:pt x="3441" y="1399"/>
                  </a:lnTo>
                  <a:lnTo>
                    <a:pt x="3441" y="1400"/>
                  </a:lnTo>
                  <a:lnTo>
                    <a:pt x="3441" y="1390"/>
                  </a:lnTo>
                  <a:lnTo>
                    <a:pt x="3441" y="1373"/>
                  </a:lnTo>
                  <a:cubicBezTo>
                    <a:pt x="3441" y="1369"/>
                    <a:pt x="3444" y="1365"/>
                    <a:pt x="3449" y="1365"/>
                  </a:cubicBezTo>
                  <a:lnTo>
                    <a:pt x="3469" y="1365"/>
                  </a:lnTo>
                  <a:lnTo>
                    <a:pt x="3462" y="1370"/>
                  </a:lnTo>
                  <a:lnTo>
                    <a:pt x="3466" y="1360"/>
                  </a:lnTo>
                  <a:cubicBezTo>
                    <a:pt x="3466" y="1359"/>
                    <a:pt x="3466" y="1359"/>
                    <a:pt x="3466" y="1359"/>
                  </a:cubicBezTo>
                  <a:lnTo>
                    <a:pt x="3474" y="1345"/>
                  </a:lnTo>
                  <a:cubicBezTo>
                    <a:pt x="3475" y="1344"/>
                    <a:pt x="3477" y="1343"/>
                    <a:pt x="3478" y="1342"/>
                  </a:cubicBezTo>
                  <a:lnTo>
                    <a:pt x="3495" y="1335"/>
                  </a:lnTo>
                  <a:cubicBezTo>
                    <a:pt x="3495" y="1335"/>
                    <a:pt x="3497" y="1334"/>
                    <a:pt x="3498" y="1334"/>
                  </a:cubicBezTo>
                  <a:lnTo>
                    <a:pt x="3502" y="1334"/>
                  </a:lnTo>
                  <a:close/>
                  <a:moveTo>
                    <a:pt x="2952" y="1251"/>
                  </a:moveTo>
                  <a:cubicBezTo>
                    <a:pt x="2953" y="1250"/>
                    <a:pt x="2955" y="1249"/>
                    <a:pt x="2957" y="1249"/>
                  </a:cubicBezTo>
                  <a:lnTo>
                    <a:pt x="2961" y="1249"/>
                  </a:lnTo>
                  <a:cubicBezTo>
                    <a:pt x="2962" y="1249"/>
                    <a:pt x="2963" y="1250"/>
                    <a:pt x="2964" y="1250"/>
                  </a:cubicBezTo>
                  <a:lnTo>
                    <a:pt x="2972" y="1253"/>
                  </a:lnTo>
                  <a:cubicBezTo>
                    <a:pt x="2975" y="1255"/>
                    <a:pt x="2977" y="1258"/>
                    <a:pt x="2977" y="1261"/>
                  </a:cubicBezTo>
                  <a:lnTo>
                    <a:pt x="2977" y="1268"/>
                  </a:lnTo>
                  <a:cubicBezTo>
                    <a:pt x="2977" y="1269"/>
                    <a:pt x="2977" y="1270"/>
                    <a:pt x="2976" y="1272"/>
                  </a:cubicBezTo>
                  <a:lnTo>
                    <a:pt x="2968" y="1285"/>
                  </a:lnTo>
                  <a:cubicBezTo>
                    <a:pt x="2967" y="1286"/>
                    <a:pt x="2967" y="1287"/>
                    <a:pt x="2966" y="1287"/>
                  </a:cubicBezTo>
                  <a:lnTo>
                    <a:pt x="2954" y="1298"/>
                  </a:lnTo>
                  <a:cubicBezTo>
                    <a:pt x="2952" y="1299"/>
                    <a:pt x="2950" y="1299"/>
                    <a:pt x="2949" y="1299"/>
                  </a:cubicBezTo>
                  <a:lnTo>
                    <a:pt x="2940" y="1299"/>
                  </a:lnTo>
                  <a:cubicBezTo>
                    <a:pt x="2937" y="1299"/>
                    <a:pt x="2934" y="1297"/>
                    <a:pt x="2933" y="1294"/>
                  </a:cubicBezTo>
                  <a:cubicBezTo>
                    <a:pt x="2932" y="1291"/>
                    <a:pt x="2933" y="1287"/>
                    <a:pt x="2935" y="1285"/>
                  </a:cubicBezTo>
                  <a:lnTo>
                    <a:pt x="2939" y="1282"/>
                  </a:lnTo>
                  <a:lnTo>
                    <a:pt x="2939" y="1294"/>
                  </a:lnTo>
                  <a:lnTo>
                    <a:pt x="2935" y="1291"/>
                  </a:lnTo>
                  <a:cubicBezTo>
                    <a:pt x="2933" y="1289"/>
                    <a:pt x="2932" y="1285"/>
                    <a:pt x="2933" y="1282"/>
                  </a:cubicBezTo>
                  <a:lnTo>
                    <a:pt x="2937" y="1269"/>
                  </a:lnTo>
                  <a:cubicBezTo>
                    <a:pt x="2937" y="1268"/>
                    <a:pt x="2937" y="1267"/>
                    <a:pt x="2938" y="1267"/>
                  </a:cubicBezTo>
                  <a:lnTo>
                    <a:pt x="2942" y="1260"/>
                  </a:lnTo>
                  <a:cubicBezTo>
                    <a:pt x="2942" y="1259"/>
                    <a:pt x="2943" y="1259"/>
                    <a:pt x="2943" y="1258"/>
                  </a:cubicBezTo>
                  <a:lnTo>
                    <a:pt x="2952" y="1251"/>
                  </a:lnTo>
                  <a:close/>
                  <a:moveTo>
                    <a:pt x="2954" y="1270"/>
                  </a:moveTo>
                  <a:lnTo>
                    <a:pt x="2955" y="1268"/>
                  </a:lnTo>
                  <a:lnTo>
                    <a:pt x="2951" y="1275"/>
                  </a:lnTo>
                  <a:lnTo>
                    <a:pt x="2952" y="1273"/>
                  </a:lnTo>
                  <a:lnTo>
                    <a:pt x="2948" y="1287"/>
                  </a:lnTo>
                  <a:lnTo>
                    <a:pt x="2946" y="1278"/>
                  </a:lnTo>
                  <a:lnTo>
                    <a:pt x="2950" y="1282"/>
                  </a:lnTo>
                  <a:cubicBezTo>
                    <a:pt x="2952" y="1283"/>
                    <a:pt x="2953" y="1286"/>
                    <a:pt x="2953" y="1288"/>
                  </a:cubicBezTo>
                  <a:cubicBezTo>
                    <a:pt x="2953" y="1290"/>
                    <a:pt x="2952" y="1293"/>
                    <a:pt x="2950" y="1294"/>
                  </a:cubicBezTo>
                  <a:lnTo>
                    <a:pt x="2946" y="1298"/>
                  </a:lnTo>
                  <a:lnTo>
                    <a:pt x="2940" y="1283"/>
                  </a:lnTo>
                  <a:lnTo>
                    <a:pt x="2949" y="1283"/>
                  </a:lnTo>
                  <a:lnTo>
                    <a:pt x="2943" y="1285"/>
                  </a:lnTo>
                  <a:lnTo>
                    <a:pt x="2956" y="1275"/>
                  </a:lnTo>
                  <a:lnTo>
                    <a:pt x="2954" y="1277"/>
                  </a:lnTo>
                  <a:lnTo>
                    <a:pt x="2962" y="1263"/>
                  </a:lnTo>
                  <a:lnTo>
                    <a:pt x="2961" y="1268"/>
                  </a:lnTo>
                  <a:lnTo>
                    <a:pt x="2961" y="1261"/>
                  </a:lnTo>
                  <a:lnTo>
                    <a:pt x="2966" y="1268"/>
                  </a:lnTo>
                  <a:lnTo>
                    <a:pt x="2958" y="1265"/>
                  </a:lnTo>
                  <a:lnTo>
                    <a:pt x="2961" y="1265"/>
                  </a:lnTo>
                  <a:lnTo>
                    <a:pt x="2957" y="1265"/>
                  </a:lnTo>
                  <a:lnTo>
                    <a:pt x="2962" y="1264"/>
                  </a:lnTo>
                  <a:lnTo>
                    <a:pt x="2954" y="1270"/>
                  </a:lnTo>
                  <a:close/>
                  <a:moveTo>
                    <a:pt x="3168" y="1232"/>
                  </a:moveTo>
                  <a:cubicBezTo>
                    <a:pt x="3171" y="1232"/>
                    <a:pt x="3173" y="1233"/>
                    <a:pt x="3174" y="1235"/>
                  </a:cubicBezTo>
                  <a:lnTo>
                    <a:pt x="3183" y="1246"/>
                  </a:lnTo>
                  <a:lnTo>
                    <a:pt x="3181" y="1244"/>
                  </a:lnTo>
                  <a:lnTo>
                    <a:pt x="3190" y="1251"/>
                  </a:lnTo>
                  <a:cubicBezTo>
                    <a:pt x="3191" y="1253"/>
                    <a:pt x="3192" y="1255"/>
                    <a:pt x="3192" y="1257"/>
                  </a:cubicBezTo>
                  <a:lnTo>
                    <a:pt x="3192" y="1264"/>
                  </a:lnTo>
                  <a:cubicBezTo>
                    <a:pt x="3192" y="1269"/>
                    <a:pt x="3189" y="1272"/>
                    <a:pt x="3184" y="1272"/>
                  </a:cubicBezTo>
                  <a:lnTo>
                    <a:pt x="3180" y="1272"/>
                  </a:lnTo>
                  <a:lnTo>
                    <a:pt x="3176" y="1272"/>
                  </a:lnTo>
                  <a:lnTo>
                    <a:pt x="3181" y="1258"/>
                  </a:lnTo>
                  <a:lnTo>
                    <a:pt x="3186" y="1261"/>
                  </a:lnTo>
                  <a:cubicBezTo>
                    <a:pt x="3187" y="1263"/>
                    <a:pt x="3188" y="1265"/>
                    <a:pt x="3188" y="1268"/>
                  </a:cubicBezTo>
                  <a:lnTo>
                    <a:pt x="3188" y="1271"/>
                  </a:lnTo>
                  <a:cubicBezTo>
                    <a:pt x="3188" y="1274"/>
                    <a:pt x="3187" y="1276"/>
                    <a:pt x="3185" y="1278"/>
                  </a:cubicBezTo>
                  <a:cubicBezTo>
                    <a:pt x="3183" y="1279"/>
                    <a:pt x="3180" y="1279"/>
                    <a:pt x="3177" y="1278"/>
                  </a:cubicBezTo>
                  <a:lnTo>
                    <a:pt x="3169" y="1275"/>
                  </a:lnTo>
                  <a:cubicBezTo>
                    <a:pt x="3167" y="1274"/>
                    <a:pt x="3165" y="1272"/>
                    <a:pt x="3165" y="1270"/>
                  </a:cubicBezTo>
                  <a:lnTo>
                    <a:pt x="3161" y="1256"/>
                  </a:lnTo>
                  <a:lnTo>
                    <a:pt x="3163" y="1260"/>
                  </a:lnTo>
                  <a:lnTo>
                    <a:pt x="3155" y="1253"/>
                  </a:lnTo>
                  <a:cubicBezTo>
                    <a:pt x="3153" y="1252"/>
                    <a:pt x="3152" y="1250"/>
                    <a:pt x="3152" y="1247"/>
                  </a:cubicBezTo>
                  <a:lnTo>
                    <a:pt x="3152" y="1240"/>
                  </a:lnTo>
                  <a:cubicBezTo>
                    <a:pt x="3152" y="1236"/>
                    <a:pt x="3156" y="1232"/>
                    <a:pt x="3160" y="1232"/>
                  </a:cubicBezTo>
                  <a:lnTo>
                    <a:pt x="3168" y="1232"/>
                  </a:lnTo>
                  <a:close/>
                  <a:moveTo>
                    <a:pt x="3160" y="1248"/>
                  </a:moveTo>
                  <a:lnTo>
                    <a:pt x="3168" y="1240"/>
                  </a:lnTo>
                  <a:lnTo>
                    <a:pt x="3168" y="1247"/>
                  </a:lnTo>
                  <a:lnTo>
                    <a:pt x="3165" y="1241"/>
                  </a:lnTo>
                  <a:lnTo>
                    <a:pt x="3173" y="1248"/>
                  </a:lnTo>
                  <a:cubicBezTo>
                    <a:pt x="3175" y="1249"/>
                    <a:pt x="3175" y="1250"/>
                    <a:pt x="3176" y="1252"/>
                  </a:cubicBezTo>
                  <a:lnTo>
                    <a:pt x="3180" y="1265"/>
                  </a:lnTo>
                  <a:lnTo>
                    <a:pt x="3175" y="1260"/>
                  </a:lnTo>
                  <a:lnTo>
                    <a:pt x="3184" y="1264"/>
                  </a:lnTo>
                  <a:lnTo>
                    <a:pt x="3172" y="1271"/>
                  </a:lnTo>
                  <a:lnTo>
                    <a:pt x="3172" y="1268"/>
                  </a:lnTo>
                  <a:lnTo>
                    <a:pt x="3175" y="1274"/>
                  </a:lnTo>
                  <a:lnTo>
                    <a:pt x="3171" y="1270"/>
                  </a:lnTo>
                  <a:cubicBezTo>
                    <a:pt x="3169" y="1268"/>
                    <a:pt x="3168" y="1265"/>
                    <a:pt x="3169" y="1261"/>
                  </a:cubicBezTo>
                  <a:cubicBezTo>
                    <a:pt x="3170" y="1258"/>
                    <a:pt x="3173" y="1256"/>
                    <a:pt x="3176" y="1256"/>
                  </a:cubicBezTo>
                  <a:lnTo>
                    <a:pt x="3180" y="1256"/>
                  </a:lnTo>
                  <a:lnTo>
                    <a:pt x="3184" y="1256"/>
                  </a:lnTo>
                  <a:lnTo>
                    <a:pt x="3176" y="1264"/>
                  </a:lnTo>
                  <a:lnTo>
                    <a:pt x="3176" y="1257"/>
                  </a:lnTo>
                  <a:lnTo>
                    <a:pt x="3179" y="1264"/>
                  </a:lnTo>
                  <a:lnTo>
                    <a:pt x="3171" y="1257"/>
                  </a:lnTo>
                  <a:cubicBezTo>
                    <a:pt x="3171" y="1256"/>
                    <a:pt x="3170" y="1256"/>
                    <a:pt x="3170" y="1256"/>
                  </a:cubicBezTo>
                  <a:lnTo>
                    <a:pt x="3162" y="1245"/>
                  </a:lnTo>
                  <a:lnTo>
                    <a:pt x="3168" y="1248"/>
                  </a:lnTo>
                  <a:lnTo>
                    <a:pt x="3160" y="1248"/>
                  </a:lnTo>
                  <a:close/>
                  <a:moveTo>
                    <a:pt x="3000" y="1195"/>
                  </a:moveTo>
                  <a:cubicBezTo>
                    <a:pt x="3000" y="1195"/>
                    <a:pt x="3001" y="1195"/>
                    <a:pt x="3001" y="1195"/>
                  </a:cubicBezTo>
                  <a:lnTo>
                    <a:pt x="3006" y="1195"/>
                  </a:lnTo>
                  <a:cubicBezTo>
                    <a:pt x="3010" y="1195"/>
                    <a:pt x="3014" y="1198"/>
                    <a:pt x="3014" y="1203"/>
                  </a:cubicBezTo>
                  <a:lnTo>
                    <a:pt x="3014" y="1206"/>
                  </a:lnTo>
                  <a:cubicBezTo>
                    <a:pt x="3014" y="1207"/>
                    <a:pt x="3013" y="1208"/>
                    <a:pt x="3013" y="1208"/>
                  </a:cubicBezTo>
                  <a:lnTo>
                    <a:pt x="3009" y="1225"/>
                  </a:lnTo>
                  <a:cubicBezTo>
                    <a:pt x="3008" y="1229"/>
                    <a:pt x="3005" y="1231"/>
                    <a:pt x="3001" y="1231"/>
                  </a:cubicBezTo>
                  <a:lnTo>
                    <a:pt x="2985" y="1231"/>
                  </a:lnTo>
                  <a:lnTo>
                    <a:pt x="2981" y="1231"/>
                  </a:lnTo>
                  <a:cubicBezTo>
                    <a:pt x="2977" y="1231"/>
                    <a:pt x="2973" y="1228"/>
                    <a:pt x="2973" y="1223"/>
                  </a:cubicBezTo>
                  <a:lnTo>
                    <a:pt x="2973" y="1220"/>
                  </a:lnTo>
                  <a:lnTo>
                    <a:pt x="2973" y="1213"/>
                  </a:lnTo>
                  <a:cubicBezTo>
                    <a:pt x="2973" y="1212"/>
                    <a:pt x="2974" y="1210"/>
                    <a:pt x="2974" y="1209"/>
                  </a:cubicBezTo>
                  <a:lnTo>
                    <a:pt x="2978" y="1202"/>
                  </a:lnTo>
                  <a:cubicBezTo>
                    <a:pt x="2979" y="1200"/>
                    <a:pt x="2981" y="1199"/>
                    <a:pt x="2984" y="1198"/>
                  </a:cubicBezTo>
                  <a:lnTo>
                    <a:pt x="3000" y="1195"/>
                  </a:lnTo>
                  <a:close/>
                  <a:moveTo>
                    <a:pt x="2987" y="1214"/>
                  </a:moveTo>
                  <a:lnTo>
                    <a:pt x="2992" y="1210"/>
                  </a:lnTo>
                  <a:lnTo>
                    <a:pt x="2988" y="1217"/>
                  </a:lnTo>
                  <a:lnTo>
                    <a:pt x="2989" y="1213"/>
                  </a:lnTo>
                  <a:lnTo>
                    <a:pt x="2989" y="1220"/>
                  </a:lnTo>
                  <a:lnTo>
                    <a:pt x="2989" y="1223"/>
                  </a:lnTo>
                  <a:lnTo>
                    <a:pt x="2981" y="1215"/>
                  </a:lnTo>
                  <a:lnTo>
                    <a:pt x="2985" y="1215"/>
                  </a:lnTo>
                  <a:lnTo>
                    <a:pt x="3001" y="1215"/>
                  </a:lnTo>
                  <a:lnTo>
                    <a:pt x="2994" y="1221"/>
                  </a:lnTo>
                  <a:lnTo>
                    <a:pt x="2998" y="1204"/>
                  </a:lnTo>
                  <a:lnTo>
                    <a:pt x="2998" y="1206"/>
                  </a:lnTo>
                  <a:lnTo>
                    <a:pt x="2998" y="1203"/>
                  </a:lnTo>
                  <a:lnTo>
                    <a:pt x="3006" y="1211"/>
                  </a:lnTo>
                  <a:lnTo>
                    <a:pt x="3001" y="1211"/>
                  </a:lnTo>
                  <a:lnTo>
                    <a:pt x="3003" y="1211"/>
                  </a:lnTo>
                  <a:lnTo>
                    <a:pt x="2987" y="1214"/>
                  </a:lnTo>
                  <a:close/>
                  <a:moveTo>
                    <a:pt x="2986" y="856"/>
                  </a:moveTo>
                  <a:lnTo>
                    <a:pt x="2993" y="842"/>
                  </a:lnTo>
                  <a:lnTo>
                    <a:pt x="3005" y="849"/>
                  </a:lnTo>
                  <a:lnTo>
                    <a:pt x="3001" y="848"/>
                  </a:lnTo>
                  <a:lnTo>
                    <a:pt x="3006" y="848"/>
                  </a:lnTo>
                  <a:lnTo>
                    <a:pt x="3002" y="863"/>
                  </a:lnTo>
                  <a:lnTo>
                    <a:pt x="2986" y="856"/>
                  </a:lnTo>
                  <a:close/>
                  <a:moveTo>
                    <a:pt x="3009" y="848"/>
                  </a:moveTo>
                  <a:cubicBezTo>
                    <a:pt x="3012" y="850"/>
                    <a:pt x="3014" y="854"/>
                    <a:pt x="3013" y="857"/>
                  </a:cubicBezTo>
                  <a:cubicBezTo>
                    <a:pt x="3013" y="861"/>
                    <a:pt x="3009" y="864"/>
                    <a:pt x="3006" y="864"/>
                  </a:cubicBezTo>
                  <a:lnTo>
                    <a:pt x="3001" y="864"/>
                  </a:lnTo>
                  <a:cubicBezTo>
                    <a:pt x="3000" y="864"/>
                    <a:pt x="2999" y="863"/>
                    <a:pt x="2998" y="863"/>
                  </a:cubicBezTo>
                  <a:lnTo>
                    <a:pt x="2985" y="856"/>
                  </a:lnTo>
                  <a:cubicBezTo>
                    <a:pt x="2982" y="854"/>
                    <a:pt x="2980" y="849"/>
                    <a:pt x="2982" y="846"/>
                  </a:cubicBezTo>
                  <a:cubicBezTo>
                    <a:pt x="2984" y="842"/>
                    <a:pt x="2988" y="840"/>
                    <a:pt x="2992" y="842"/>
                  </a:cubicBezTo>
                  <a:lnTo>
                    <a:pt x="3009" y="848"/>
                  </a:lnTo>
                  <a:close/>
                  <a:moveTo>
                    <a:pt x="3115" y="816"/>
                  </a:moveTo>
                  <a:lnTo>
                    <a:pt x="3123" y="808"/>
                  </a:lnTo>
                  <a:lnTo>
                    <a:pt x="3123" y="818"/>
                  </a:lnTo>
                  <a:lnTo>
                    <a:pt x="3113" y="811"/>
                  </a:lnTo>
                  <a:lnTo>
                    <a:pt x="3125" y="807"/>
                  </a:lnTo>
                  <a:lnTo>
                    <a:pt x="3133" y="804"/>
                  </a:lnTo>
                  <a:lnTo>
                    <a:pt x="3133" y="819"/>
                  </a:lnTo>
                  <a:lnTo>
                    <a:pt x="3124" y="816"/>
                  </a:lnTo>
                  <a:lnTo>
                    <a:pt x="3128" y="816"/>
                  </a:lnTo>
                  <a:lnTo>
                    <a:pt x="3115" y="816"/>
                  </a:lnTo>
                  <a:close/>
                  <a:moveTo>
                    <a:pt x="3128" y="800"/>
                  </a:moveTo>
                  <a:cubicBezTo>
                    <a:pt x="3129" y="800"/>
                    <a:pt x="3130" y="800"/>
                    <a:pt x="3131" y="801"/>
                  </a:cubicBezTo>
                  <a:lnTo>
                    <a:pt x="3139" y="804"/>
                  </a:lnTo>
                  <a:cubicBezTo>
                    <a:pt x="3142" y="805"/>
                    <a:pt x="3144" y="808"/>
                    <a:pt x="3144" y="812"/>
                  </a:cubicBezTo>
                  <a:cubicBezTo>
                    <a:pt x="3144" y="815"/>
                    <a:pt x="3142" y="818"/>
                    <a:pt x="3139" y="819"/>
                  </a:cubicBezTo>
                  <a:lnTo>
                    <a:pt x="3130" y="823"/>
                  </a:lnTo>
                  <a:lnTo>
                    <a:pt x="3117" y="826"/>
                  </a:lnTo>
                  <a:cubicBezTo>
                    <a:pt x="3115" y="827"/>
                    <a:pt x="3112" y="826"/>
                    <a:pt x="3111" y="825"/>
                  </a:cubicBezTo>
                  <a:cubicBezTo>
                    <a:pt x="3109" y="823"/>
                    <a:pt x="3107" y="821"/>
                    <a:pt x="3107" y="818"/>
                  </a:cubicBezTo>
                  <a:lnTo>
                    <a:pt x="3107" y="808"/>
                  </a:lnTo>
                  <a:cubicBezTo>
                    <a:pt x="3107" y="804"/>
                    <a:pt x="3111" y="800"/>
                    <a:pt x="3115" y="800"/>
                  </a:cubicBezTo>
                  <a:lnTo>
                    <a:pt x="3128" y="800"/>
                  </a:lnTo>
                  <a:close/>
                  <a:moveTo>
                    <a:pt x="2542" y="376"/>
                  </a:moveTo>
                  <a:lnTo>
                    <a:pt x="2554" y="369"/>
                  </a:lnTo>
                  <a:lnTo>
                    <a:pt x="2554" y="390"/>
                  </a:lnTo>
                  <a:lnTo>
                    <a:pt x="2543" y="382"/>
                  </a:lnTo>
                  <a:lnTo>
                    <a:pt x="2559" y="375"/>
                  </a:lnTo>
                  <a:lnTo>
                    <a:pt x="2557" y="377"/>
                  </a:lnTo>
                  <a:lnTo>
                    <a:pt x="2561" y="373"/>
                  </a:lnTo>
                  <a:lnTo>
                    <a:pt x="2563" y="387"/>
                  </a:lnTo>
                  <a:lnTo>
                    <a:pt x="2542" y="376"/>
                  </a:lnTo>
                  <a:close/>
                  <a:moveTo>
                    <a:pt x="2570" y="372"/>
                  </a:moveTo>
                  <a:cubicBezTo>
                    <a:pt x="2572" y="373"/>
                    <a:pt x="2574" y="376"/>
                    <a:pt x="2574" y="378"/>
                  </a:cubicBezTo>
                  <a:cubicBezTo>
                    <a:pt x="2575" y="381"/>
                    <a:pt x="2574" y="384"/>
                    <a:pt x="2571" y="386"/>
                  </a:cubicBezTo>
                  <a:lnTo>
                    <a:pt x="2567" y="389"/>
                  </a:lnTo>
                  <a:cubicBezTo>
                    <a:pt x="2567" y="389"/>
                    <a:pt x="2566" y="390"/>
                    <a:pt x="2565" y="390"/>
                  </a:cubicBezTo>
                  <a:lnTo>
                    <a:pt x="2549" y="397"/>
                  </a:lnTo>
                  <a:cubicBezTo>
                    <a:pt x="2547" y="398"/>
                    <a:pt x="2544" y="398"/>
                    <a:pt x="2542" y="396"/>
                  </a:cubicBezTo>
                  <a:cubicBezTo>
                    <a:pt x="2539" y="395"/>
                    <a:pt x="2538" y="392"/>
                    <a:pt x="2538" y="390"/>
                  </a:cubicBezTo>
                  <a:lnTo>
                    <a:pt x="2538" y="369"/>
                  </a:lnTo>
                  <a:cubicBezTo>
                    <a:pt x="2538" y="366"/>
                    <a:pt x="2539" y="364"/>
                    <a:pt x="2542" y="362"/>
                  </a:cubicBezTo>
                  <a:cubicBezTo>
                    <a:pt x="2544" y="361"/>
                    <a:pt x="2547" y="361"/>
                    <a:pt x="2550" y="362"/>
                  </a:cubicBezTo>
                  <a:lnTo>
                    <a:pt x="2570" y="372"/>
                  </a:lnTo>
                  <a:close/>
                  <a:moveTo>
                    <a:pt x="557" y="1347"/>
                  </a:moveTo>
                  <a:lnTo>
                    <a:pt x="549" y="1347"/>
                  </a:lnTo>
                  <a:lnTo>
                    <a:pt x="557" y="1339"/>
                  </a:lnTo>
                  <a:lnTo>
                    <a:pt x="557" y="1342"/>
                  </a:lnTo>
                  <a:lnTo>
                    <a:pt x="551" y="1335"/>
                  </a:lnTo>
                  <a:lnTo>
                    <a:pt x="564" y="1338"/>
                  </a:lnTo>
                  <a:lnTo>
                    <a:pt x="556" y="1340"/>
                  </a:lnTo>
                  <a:lnTo>
                    <a:pt x="560" y="1336"/>
                  </a:lnTo>
                  <a:lnTo>
                    <a:pt x="558" y="1342"/>
                  </a:lnTo>
                  <a:lnTo>
                    <a:pt x="558" y="1339"/>
                  </a:lnTo>
                  <a:lnTo>
                    <a:pt x="566" y="1347"/>
                  </a:lnTo>
                  <a:lnTo>
                    <a:pt x="557" y="1347"/>
                  </a:lnTo>
                  <a:close/>
                  <a:moveTo>
                    <a:pt x="566" y="1331"/>
                  </a:moveTo>
                  <a:cubicBezTo>
                    <a:pt x="570" y="1331"/>
                    <a:pt x="574" y="1335"/>
                    <a:pt x="574" y="1339"/>
                  </a:cubicBezTo>
                  <a:lnTo>
                    <a:pt x="574" y="1342"/>
                  </a:lnTo>
                  <a:cubicBezTo>
                    <a:pt x="574" y="1345"/>
                    <a:pt x="573" y="1347"/>
                    <a:pt x="571" y="1349"/>
                  </a:cubicBezTo>
                  <a:lnTo>
                    <a:pt x="567" y="1352"/>
                  </a:lnTo>
                  <a:cubicBezTo>
                    <a:pt x="565" y="1354"/>
                    <a:pt x="562" y="1354"/>
                    <a:pt x="559" y="1354"/>
                  </a:cubicBezTo>
                  <a:lnTo>
                    <a:pt x="547" y="1350"/>
                  </a:lnTo>
                  <a:cubicBezTo>
                    <a:pt x="544" y="1349"/>
                    <a:pt x="541" y="1346"/>
                    <a:pt x="541" y="1342"/>
                  </a:cubicBezTo>
                  <a:lnTo>
                    <a:pt x="541" y="1339"/>
                  </a:lnTo>
                  <a:cubicBezTo>
                    <a:pt x="541" y="1335"/>
                    <a:pt x="545" y="1331"/>
                    <a:pt x="549" y="1331"/>
                  </a:cubicBezTo>
                  <a:lnTo>
                    <a:pt x="557" y="1331"/>
                  </a:lnTo>
                  <a:lnTo>
                    <a:pt x="566" y="1331"/>
                  </a:lnTo>
                  <a:close/>
                  <a:moveTo>
                    <a:pt x="1725" y="1317"/>
                  </a:moveTo>
                  <a:cubicBezTo>
                    <a:pt x="1727" y="1317"/>
                    <a:pt x="1729" y="1318"/>
                    <a:pt x="1731" y="1320"/>
                  </a:cubicBezTo>
                  <a:lnTo>
                    <a:pt x="1743" y="1334"/>
                  </a:lnTo>
                  <a:lnTo>
                    <a:pt x="1760" y="1358"/>
                  </a:lnTo>
                  <a:lnTo>
                    <a:pt x="1788" y="1399"/>
                  </a:lnTo>
                  <a:cubicBezTo>
                    <a:pt x="1789" y="1401"/>
                    <a:pt x="1790" y="1403"/>
                    <a:pt x="1789" y="1405"/>
                  </a:cubicBezTo>
                  <a:cubicBezTo>
                    <a:pt x="1789" y="1407"/>
                    <a:pt x="1788" y="1409"/>
                    <a:pt x="1786" y="1410"/>
                  </a:cubicBezTo>
                  <a:lnTo>
                    <a:pt x="1766" y="1424"/>
                  </a:lnTo>
                  <a:cubicBezTo>
                    <a:pt x="1763" y="1425"/>
                    <a:pt x="1761" y="1426"/>
                    <a:pt x="1758" y="1425"/>
                  </a:cubicBezTo>
                  <a:cubicBezTo>
                    <a:pt x="1756" y="1424"/>
                    <a:pt x="1754" y="1421"/>
                    <a:pt x="1753" y="1419"/>
                  </a:cubicBezTo>
                  <a:lnTo>
                    <a:pt x="1749" y="1398"/>
                  </a:lnTo>
                  <a:lnTo>
                    <a:pt x="1741" y="1376"/>
                  </a:lnTo>
                  <a:lnTo>
                    <a:pt x="1745" y="1380"/>
                  </a:lnTo>
                  <a:lnTo>
                    <a:pt x="1721" y="1366"/>
                  </a:lnTo>
                  <a:cubicBezTo>
                    <a:pt x="1719" y="1366"/>
                    <a:pt x="1718" y="1364"/>
                    <a:pt x="1717" y="1363"/>
                  </a:cubicBezTo>
                  <a:lnTo>
                    <a:pt x="1709" y="1346"/>
                  </a:lnTo>
                  <a:cubicBezTo>
                    <a:pt x="1709" y="1345"/>
                    <a:pt x="1708" y="1344"/>
                    <a:pt x="1708" y="1342"/>
                  </a:cubicBezTo>
                  <a:lnTo>
                    <a:pt x="1708" y="1332"/>
                  </a:lnTo>
                  <a:cubicBezTo>
                    <a:pt x="1708" y="1328"/>
                    <a:pt x="1712" y="1324"/>
                    <a:pt x="1716" y="1324"/>
                  </a:cubicBezTo>
                  <a:lnTo>
                    <a:pt x="1721" y="1324"/>
                  </a:lnTo>
                  <a:lnTo>
                    <a:pt x="1714" y="1336"/>
                  </a:lnTo>
                  <a:lnTo>
                    <a:pt x="1710" y="1330"/>
                  </a:lnTo>
                  <a:cubicBezTo>
                    <a:pt x="1708" y="1327"/>
                    <a:pt x="1708" y="1324"/>
                    <a:pt x="1709" y="1321"/>
                  </a:cubicBezTo>
                  <a:cubicBezTo>
                    <a:pt x="1711" y="1319"/>
                    <a:pt x="1714" y="1317"/>
                    <a:pt x="1716" y="1317"/>
                  </a:cubicBezTo>
                  <a:lnTo>
                    <a:pt x="1725" y="1317"/>
                  </a:lnTo>
                  <a:close/>
                  <a:moveTo>
                    <a:pt x="1716" y="1333"/>
                  </a:moveTo>
                  <a:lnTo>
                    <a:pt x="1723" y="1321"/>
                  </a:lnTo>
                  <a:lnTo>
                    <a:pt x="1727" y="1328"/>
                  </a:lnTo>
                  <a:cubicBezTo>
                    <a:pt x="1729" y="1331"/>
                    <a:pt x="1729" y="1334"/>
                    <a:pt x="1727" y="1336"/>
                  </a:cubicBezTo>
                  <a:cubicBezTo>
                    <a:pt x="1726" y="1339"/>
                    <a:pt x="1723" y="1340"/>
                    <a:pt x="1721" y="1340"/>
                  </a:cubicBezTo>
                  <a:lnTo>
                    <a:pt x="1716" y="1340"/>
                  </a:lnTo>
                  <a:lnTo>
                    <a:pt x="1724" y="1332"/>
                  </a:lnTo>
                  <a:lnTo>
                    <a:pt x="1724" y="1342"/>
                  </a:lnTo>
                  <a:lnTo>
                    <a:pt x="1724" y="1339"/>
                  </a:lnTo>
                  <a:lnTo>
                    <a:pt x="1732" y="1356"/>
                  </a:lnTo>
                  <a:lnTo>
                    <a:pt x="1728" y="1352"/>
                  </a:lnTo>
                  <a:lnTo>
                    <a:pt x="1753" y="1366"/>
                  </a:lnTo>
                  <a:cubicBezTo>
                    <a:pt x="1755" y="1367"/>
                    <a:pt x="1756" y="1369"/>
                    <a:pt x="1757" y="1370"/>
                  </a:cubicBezTo>
                  <a:lnTo>
                    <a:pt x="1765" y="1395"/>
                  </a:lnTo>
                  <a:lnTo>
                    <a:pt x="1769" y="1416"/>
                  </a:lnTo>
                  <a:lnTo>
                    <a:pt x="1757" y="1411"/>
                  </a:lnTo>
                  <a:lnTo>
                    <a:pt x="1777" y="1397"/>
                  </a:lnTo>
                  <a:lnTo>
                    <a:pt x="1775" y="1408"/>
                  </a:lnTo>
                  <a:lnTo>
                    <a:pt x="1746" y="1367"/>
                  </a:lnTo>
                  <a:lnTo>
                    <a:pt x="1731" y="1344"/>
                  </a:lnTo>
                  <a:lnTo>
                    <a:pt x="1719" y="1331"/>
                  </a:lnTo>
                  <a:lnTo>
                    <a:pt x="1725" y="1333"/>
                  </a:lnTo>
                  <a:lnTo>
                    <a:pt x="1716" y="1333"/>
                  </a:lnTo>
                  <a:close/>
                  <a:moveTo>
                    <a:pt x="2452" y="1286"/>
                  </a:moveTo>
                  <a:lnTo>
                    <a:pt x="2460" y="1278"/>
                  </a:lnTo>
                  <a:lnTo>
                    <a:pt x="2460" y="1291"/>
                  </a:lnTo>
                  <a:lnTo>
                    <a:pt x="2452" y="1283"/>
                  </a:lnTo>
                  <a:lnTo>
                    <a:pt x="2465" y="1283"/>
                  </a:lnTo>
                  <a:lnTo>
                    <a:pt x="2490" y="1287"/>
                  </a:lnTo>
                  <a:lnTo>
                    <a:pt x="2484" y="1301"/>
                  </a:lnTo>
                  <a:lnTo>
                    <a:pt x="2480" y="1298"/>
                  </a:lnTo>
                  <a:cubicBezTo>
                    <a:pt x="2478" y="1296"/>
                    <a:pt x="2477" y="1294"/>
                    <a:pt x="2477" y="1291"/>
                  </a:cubicBezTo>
                  <a:lnTo>
                    <a:pt x="2477" y="1288"/>
                  </a:lnTo>
                  <a:lnTo>
                    <a:pt x="2477" y="1285"/>
                  </a:lnTo>
                  <a:lnTo>
                    <a:pt x="2485" y="1293"/>
                  </a:lnTo>
                  <a:lnTo>
                    <a:pt x="2477" y="1293"/>
                  </a:lnTo>
                  <a:cubicBezTo>
                    <a:pt x="2474" y="1293"/>
                    <a:pt x="2471" y="1291"/>
                    <a:pt x="2470" y="1289"/>
                  </a:cubicBezTo>
                  <a:lnTo>
                    <a:pt x="2466" y="1282"/>
                  </a:lnTo>
                  <a:lnTo>
                    <a:pt x="2473" y="1286"/>
                  </a:lnTo>
                  <a:lnTo>
                    <a:pt x="2461" y="1286"/>
                  </a:lnTo>
                  <a:lnTo>
                    <a:pt x="2452" y="1286"/>
                  </a:lnTo>
                  <a:close/>
                  <a:moveTo>
                    <a:pt x="2461" y="1270"/>
                  </a:moveTo>
                  <a:lnTo>
                    <a:pt x="2473" y="1270"/>
                  </a:lnTo>
                  <a:cubicBezTo>
                    <a:pt x="2476" y="1270"/>
                    <a:pt x="2478" y="1271"/>
                    <a:pt x="2480" y="1274"/>
                  </a:cubicBezTo>
                  <a:lnTo>
                    <a:pt x="2484" y="1280"/>
                  </a:lnTo>
                  <a:lnTo>
                    <a:pt x="2477" y="1277"/>
                  </a:lnTo>
                  <a:lnTo>
                    <a:pt x="2485" y="1277"/>
                  </a:lnTo>
                  <a:cubicBezTo>
                    <a:pt x="2489" y="1277"/>
                    <a:pt x="2493" y="1280"/>
                    <a:pt x="2493" y="1285"/>
                  </a:cubicBezTo>
                  <a:lnTo>
                    <a:pt x="2493" y="1288"/>
                  </a:lnTo>
                  <a:lnTo>
                    <a:pt x="2493" y="1291"/>
                  </a:lnTo>
                  <a:lnTo>
                    <a:pt x="2490" y="1285"/>
                  </a:lnTo>
                  <a:lnTo>
                    <a:pt x="2494" y="1289"/>
                  </a:lnTo>
                  <a:cubicBezTo>
                    <a:pt x="2497" y="1291"/>
                    <a:pt x="2498" y="1295"/>
                    <a:pt x="2496" y="1298"/>
                  </a:cubicBezTo>
                  <a:cubicBezTo>
                    <a:pt x="2495" y="1301"/>
                    <a:pt x="2492" y="1303"/>
                    <a:pt x="2488" y="1303"/>
                  </a:cubicBezTo>
                  <a:lnTo>
                    <a:pt x="2465" y="1299"/>
                  </a:lnTo>
                  <a:lnTo>
                    <a:pt x="2452" y="1299"/>
                  </a:lnTo>
                  <a:cubicBezTo>
                    <a:pt x="2448" y="1299"/>
                    <a:pt x="2444" y="1296"/>
                    <a:pt x="2444" y="1291"/>
                  </a:cubicBezTo>
                  <a:lnTo>
                    <a:pt x="2444" y="1278"/>
                  </a:lnTo>
                  <a:cubicBezTo>
                    <a:pt x="2444" y="1273"/>
                    <a:pt x="2448" y="1270"/>
                    <a:pt x="2452" y="1270"/>
                  </a:cubicBezTo>
                  <a:lnTo>
                    <a:pt x="2461" y="1270"/>
                  </a:lnTo>
                  <a:close/>
                  <a:moveTo>
                    <a:pt x="1687" y="1244"/>
                  </a:moveTo>
                  <a:cubicBezTo>
                    <a:pt x="1689" y="1243"/>
                    <a:pt x="1692" y="1242"/>
                    <a:pt x="1694" y="1243"/>
                  </a:cubicBezTo>
                  <a:cubicBezTo>
                    <a:pt x="1696" y="1243"/>
                    <a:pt x="1699" y="1245"/>
                    <a:pt x="1699" y="1248"/>
                  </a:cubicBezTo>
                  <a:lnTo>
                    <a:pt x="1704" y="1258"/>
                  </a:lnTo>
                  <a:cubicBezTo>
                    <a:pt x="1704" y="1259"/>
                    <a:pt x="1704" y="1260"/>
                    <a:pt x="1704" y="1261"/>
                  </a:cubicBezTo>
                  <a:lnTo>
                    <a:pt x="1704" y="1264"/>
                  </a:lnTo>
                  <a:lnTo>
                    <a:pt x="1701" y="1258"/>
                  </a:lnTo>
                  <a:lnTo>
                    <a:pt x="1718" y="1272"/>
                  </a:lnTo>
                  <a:cubicBezTo>
                    <a:pt x="1719" y="1273"/>
                    <a:pt x="1720" y="1275"/>
                    <a:pt x="1720" y="1278"/>
                  </a:cubicBezTo>
                  <a:lnTo>
                    <a:pt x="1720" y="1285"/>
                  </a:lnTo>
                  <a:cubicBezTo>
                    <a:pt x="1720" y="1287"/>
                    <a:pt x="1719" y="1289"/>
                    <a:pt x="1718" y="1291"/>
                  </a:cubicBezTo>
                  <a:lnTo>
                    <a:pt x="1709" y="1298"/>
                  </a:lnTo>
                  <a:cubicBezTo>
                    <a:pt x="1708" y="1299"/>
                    <a:pt x="1706" y="1299"/>
                    <a:pt x="1704" y="1299"/>
                  </a:cubicBezTo>
                  <a:lnTo>
                    <a:pt x="1700" y="1299"/>
                  </a:lnTo>
                  <a:lnTo>
                    <a:pt x="1708" y="1291"/>
                  </a:lnTo>
                  <a:lnTo>
                    <a:pt x="1708" y="1332"/>
                  </a:lnTo>
                  <a:cubicBezTo>
                    <a:pt x="1708" y="1337"/>
                    <a:pt x="1705" y="1340"/>
                    <a:pt x="1700" y="1340"/>
                  </a:cubicBezTo>
                  <a:lnTo>
                    <a:pt x="1696" y="1340"/>
                  </a:lnTo>
                  <a:cubicBezTo>
                    <a:pt x="1695" y="1340"/>
                    <a:pt x="1693" y="1340"/>
                    <a:pt x="1692" y="1339"/>
                  </a:cubicBezTo>
                  <a:lnTo>
                    <a:pt x="1680" y="1332"/>
                  </a:lnTo>
                  <a:cubicBezTo>
                    <a:pt x="1678" y="1331"/>
                    <a:pt x="1677" y="1330"/>
                    <a:pt x="1676" y="1327"/>
                  </a:cubicBezTo>
                  <a:cubicBezTo>
                    <a:pt x="1676" y="1325"/>
                    <a:pt x="1676" y="1323"/>
                    <a:pt x="1677" y="1321"/>
                  </a:cubicBezTo>
                  <a:lnTo>
                    <a:pt x="1681" y="1315"/>
                  </a:lnTo>
                  <a:lnTo>
                    <a:pt x="1680" y="1319"/>
                  </a:lnTo>
                  <a:lnTo>
                    <a:pt x="1680" y="1305"/>
                  </a:lnTo>
                  <a:lnTo>
                    <a:pt x="1680" y="1306"/>
                  </a:lnTo>
                  <a:lnTo>
                    <a:pt x="1676" y="1283"/>
                  </a:lnTo>
                  <a:lnTo>
                    <a:pt x="1679" y="1288"/>
                  </a:lnTo>
                  <a:lnTo>
                    <a:pt x="1655" y="1271"/>
                  </a:lnTo>
                  <a:cubicBezTo>
                    <a:pt x="1652" y="1269"/>
                    <a:pt x="1651" y="1265"/>
                    <a:pt x="1652" y="1262"/>
                  </a:cubicBezTo>
                  <a:cubicBezTo>
                    <a:pt x="1653" y="1258"/>
                    <a:pt x="1656" y="1256"/>
                    <a:pt x="1660" y="1256"/>
                  </a:cubicBezTo>
                  <a:lnTo>
                    <a:pt x="1672" y="1256"/>
                  </a:lnTo>
                  <a:lnTo>
                    <a:pt x="1684" y="1256"/>
                  </a:lnTo>
                  <a:lnTo>
                    <a:pt x="1677" y="1260"/>
                  </a:lnTo>
                  <a:lnTo>
                    <a:pt x="1681" y="1253"/>
                  </a:lnTo>
                  <a:lnTo>
                    <a:pt x="1680" y="1257"/>
                  </a:lnTo>
                  <a:lnTo>
                    <a:pt x="1680" y="1254"/>
                  </a:lnTo>
                  <a:cubicBezTo>
                    <a:pt x="1680" y="1252"/>
                    <a:pt x="1681" y="1249"/>
                    <a:pt x="1683" y="1248"/>
                  </a:cubicBezTo>
                  <a:lnTo>
                    <a:pt x="1687" y="1244"/>
                  </a:lnTo>
                  <a:close/>
                  <a:moveTo>
                    <a:pt x="1693" y="1260"/>
                  </a:moveTo>
                  <a:lnTo>
                    <a:pt x="1696" y="1254"/>
                  </a:lnTo>
                  <a:lnTo>
                    <a:pt x="1696" y="1257"/>
                  </a:lnTo>
                  <a:cubicBezTo>
                    <a:pt x="1696" y="1259"/>
                    <a:pt x="1696" y="1260"/>
                    <a:pt x="1695" y="1261"/>
                  </a:cubicBezTo>
                  <a:lnTo>
                    <a:pt x="1691" y="1268"/>
                  </a:lnTo>
                  <a:cubicBezTo>
                    <a:pt x="1689" y="1271"/>
                    <a:pt x="1687" y="1272"/>
                    <a:pt x="1684" y="1272"/>
                  </a:cubicBezTo>
                  <a:lnTo>
                    <a:pt x="1672" y="1272"/>
                  </a:lnTo>
                  <a:lnTo>
                    <a:pt x="1660" y="1272"/>
                  </a:lnTo>
                  <a:lnTo>
                    <a:pt x="1664" y="1258"/>
                  </a:lnTo>
                  <a:lnTo>
                    <a:pt x="1688" y="1275"/>
                  </a:lnTo>
                  <a:cubicBezTo>
                    <a:pt x="1690" y="1276"/>
                    <a:pt x="1691" y="1278"/>
                    <a:pt x="1692" y="1280"/>
                  </a:cubicBezTo>
                  <a:lnTo>
                    <a:pt x="1696" y="1304"/>
                  </a:lnTo>
                  <a:cubicBezTo>
                    <a:pt x="1696" y="1304"/>
                    <a:pt x="1696" y="1305"/>
                    <a:pt x="1696" y="1305"/>
                  </a:cubicBezTo>
                  <a:lnTo>
                    <a:pt x="1696" y="1319"/>
                  </a:lnTo>
                  <a:cubicBezTo>
                    <a:pt x="1696" y="1320"/>
                    <a:pt x="1696" y="1321"/>
                    <a:pt x="1695" y="1323"/>
                  </a:cubicBezTo>
                  <a:lnTo>
                    <a:pt x="1691" y="1330"/>
                  </a:lnTo>
                  <a:lnTo>
                    <a:pt x="1688" y="1318"/>
                  </a:lnTo>
                  <a:lnTo>
                    <a:pt x="1700" y="1325"/>
                  </a:lnTo>
                  <a:lnTo>
                    <a:pt x="1696" y="1324"/>
                  </a:lnTo>
                  <a:lnTo>
                    <a:pt x="1700" y="1324"/>
                  </a:lnTo>
                  <a:lnTo>
                    <a:pt x="1692" y="1332"/>
                  </a:lnTo>
                  <a:lnTo>
                    <a:pt x="1692" y="1291"/>
                  </a:lnTo>
                  <a:cubicBezTo>
                    <a:pt x="1692" y="1287"/>
                    <a:pt x="1696" y="1283"/>
                    <a:pt x="1700" y="1283"/>
                  </a:cubicBezTo>
                  <a:lnTo>
                    <a:pt x="1704" y="1283"/>
                  </a:lnTo>
                  <a:lnTo>
                    <a:pt x="1699" y="1285"/>
                  </a:lnTo>
                  <a:lnTo>
                    <a:pt x="1707" y="1278"/>
                  </a:lnTo>
                  <a:lnTo>
                    <a:pt x="1704" y="1285"/>
                  </a:lnTo>
                  <a:lnTo>
                    <a:pt x="1704" y="1278"/>
                  </a:lnTo>
                  <a:lnTo>
                    <a:pt x="1707" y="1284"/>
                  </a:lnTo>
                  <a:lnTo>
                    <a:pt x="1691" y="1270"/>
                  </a:lnTo>
                  <a:cubicBezTo>
                    <a:pt x="1689" y="1269"/>
                    <a:pt x="1688" y="1267"/>
                    <a:pt x="1688" y="1264"/>
                  </a:cubicBezTo>
                  <a:lnTo>
                    <a:pt x="1688" y="1261"/>
                  </a:lnTo>
                  <a:lnTo>
                    <a:pt x="1689" y="1264"/>
                  </a:lnTo>
                  <a:lnTo>
                    <a:pt x="1685" y="1254"/>
                  </a:lnTo>
                  <a:lnTo>
                    <a:pt x="1697" y="1257"/>
                  </a:lnTo>
                  <a:lnTo>
                    <a:pt x="1693" y="1260"/>
                  </a:lnTo>
                  <a:close/>
                  <a:moveTo>
                    <a:pt x="476" y="1248"/>
                  </a:moveTo>
                  <a:lnTo>
                    <a:pt x="483" y="1244"/>
                  </a:lnTo>
                  <a:lnTo>
                    <a:pt x="479" y="1251"/>
                  </a:lnTo>
                  <a:lnTo>
                    <a:pt x="480" y="1247"/>
                  </a:lnTo>
                  <a:lnTo>
                    <a:pt x="480" y="1251"/>
                  </a:lnTo>
                  <a:lnTo>
                    <a:pt x="477" y="1244"/>
                  </a:lnTo>
                  <a:lnTo>
                    <a:pt x="481" y="1248"/>
                  </a:lnTo>
                  <a:lnTo>
                    <a:pt x="476" y="1246"/>
                  </a:lnTo>
                  <a:lnTo>
                    <a:pt x="484" y="1246"/>
                  </a:lnTo>
                  <a:lnTo>
                    <a:pt x="476" y="1254"/>
                  </a:lnTo>
                  <a:lnTo>
                    <a:pt x="476" y="1247"/>
                  </a:lnTo>
                  <a:lnTo>
                    <a:pt x="476" y="1240"/>
                  </a:lnTo>
                  <a:lnTo>
                    <a:pt x="484" y="1248"/>
                  </a:lnTo>
                  <a:lnTo>
                    <a:pt x="476" y="1248"/>
                  </a:lnTo>
                  <a:close/>
                  <a:moveTo>
                    <a:pt x="484" y="1232"/>
                  </a:moveTo>
                  <a:cubicBezTo>
                    <a:pt x="489" y="1232"/>
                    <a:pt x="492" y="1236"/>
                    <a:pt x="492" y="1240"/>
                  </a:cubicBezTo>
                  <a:lnTo>
                    <a:pt x="492" y="1247"/>
                  </a:lnTo>
                  <a:lnTo>
                    <a:pt x="492" y="1254"/>
                  </a:lnTo>
                  <a:cubicBezTo>
                    <a:pt x="492" y="1258"/>
                    <a:pt x="489" y="1262"/>
                    <a:pt x="484" y="1262"/>
                  </a:cubicBezTo>
                  <a:lnTo>
                    <a:pt x="476" y="1262"/>
                  </a:lnTo>
                  <a:cubicBezTo>
                    <a:pt x="474" y="1262"/>
                    <a:pt x="472" y="1261"/>
                    <a:pt x="471" y="1260"/>
                  </a:cubicBezTo>
                  <a:lnTo>
                    <a:pt x="467" y="1257"/>
                  </a:lnTo>
                  <a:cubicBezTo>
                    <a:pt x="465" y="1255"/>
                    <a:pt x="464" y="1253"/>
                    <a:pt x="464" y="1251"/>
                  </a:cubicBezTo>
                  <a:lnTo>
                    <a:pt x="464" y="1247"/>
                  </a:lnTo>
                  <a:cubicBezTo>
                    <a:pt x="464" y="1246"/>
                    <a:pt x="464" y="1244"/>
                    <a:pt x="465" y="1243"/>
                  </a:cubicBezTo>
                  <a:lnTo>
                    <a:pt x="469" y="1236"/>
                  </a:lnTo>
                  <a:cubicBezTo>
                    <a:pt x="471" y="1234"/>
                    <a:pt x="473" y="1232"/>
                    <a:pt x="476" y="1232"/>
                  </a:cubicBezTo>
                  <a:lnTo>
                    <a:pt x="484" y="1232"/>
                  </a:lnTo>
                  <a:close/>
                  <a:moveTo>
                    <a:pt x="367" y="1244"/>
                  </a:moveTo>
                  <a:lnTo>
                    <a:pt x="378" y="1236"/>
                  </a:lnTo>
                  <a:lnTo>
                    <a:pt x="382" y="1263"/>
                  </a:lnTo>
                  <a:lnTo>
                    <a:pt x="382" y="1262"/>
                  </a:lnTo>
                  <a:lnTo>
                    <a:pt x="390" y="1289"/>
                  </a:lnTo>
                  <a:lnTo>
                    <a:pt x="380" y="1284"/>
                  </a:lnTo>
                  <a:lnTo>
                    <a:pt x="396" y="1277"/>
                  </a:lnTo>
                  <a:cubicBezTo>
                    <a:pt x="396" y="1277"/>
                    <a:pt x="397" y="1277"/>
                    <a:pt x="397" y="1277"/>
                  </a:cubicBezTo>
                  <a:lnTo>
                    <a:pt x="413" y="1273"/>
                  </a:lnTo>
                  <a:cubicBezTo>
                    <a:pt x="417" y="1273"/>
                    <a:pt x="420" y="1274"/>
                    <a:pt x="422" y="1277"/>
                  </a:cubicBezTo>
                  <a:cubicBezTo>
                    <a:pt x="424" y="1280"/>
                    <a:pt x="423" y="1284"/>
                    <a:pt x="421" y="1286"/>
                  </a:cubicBezTo>
                  <a:lnTo>
                    <a:pt x="413" y="1296"/>
                  </a:lnTo>
                  <a:cubicBezTo>
                    <a:pt x="412" y="1297"/>
                    <a:pt x="411" y="1298"/>
                    <a:pt x="410" y="1299"/>
                  </a:cubicBezTo>
                  <a:lnTo>
                    <a:pt x="402" y="1302"/>
                  </a:lnTo>
                  <a:lnTo>
                    <a:pt x="407" y="1295"/>
                  </a:lnTo>
                  <a:lnTo>
                    <a:pt x="407" y="1305"/>
                  </a:lnTo>
                  <a:lnTo>
                    <a:pt x="405" y="1300"/>
                  </a:lnTo>
                  <a:lnTo>
                    <a:pt x="413" y="1310"/>
                  </a:lnTo>
                  <a:lnTo>
                    <a:pt x="412" y="1309"/>
                  </a:lnTo>
                  <a:lnTo>
                    <a:pt x="424" y="1319"/>
                  </a:lnTo>
                  <a:lnTo>
                    <a:pt x="422" y="1318"/>
                  </a:lnTo>
                  <a:lnTo>
                    <a:pt x="439" y="1325"/>
                  </a:lnTo>
                  <a:cubicBezTo>
                    <a:pt x="440" y="1326"/>
                    <a:pt x="441" y="1327"/>
                    <a:pt x="442" y="1328"/>
                  </a:cubicBezTo>
                  <a:lnTo>
                    <a:pt x="446" y="1335"/>
                  </a:lnTo>
                  <a:lnTo>
                    <a:pt x="432" y="1340"/>
                  </a:lnTo>
                  <a:lnTo>
                    <a:pt x="428" y="1309"/>
                  </a:lnTo>
                  <a:lnTo>
                    <a:pt x="427" y="1295"/>
                  </a:lnTo>
                  <a:lnTo>
                    <a:pt x="429" y="1300"/>
                  </a:lnTo>
                  <a:lnTo>
                    <a:pt x="421" y="1290"/>
                  </a:lnTo>
                  <a:lnTo>
                    <a:pt x="425" y="1292"/>
                  </a:lnTo>
                  <a:lnTo>
                    <a:pt x="413" y="1289"/>
                  </a:lnTo>
                  <a:cubicBezTo>
                    <a:pt x="410" y="1288"/>
                    <a:pt x="407" y="1285"/>
                    <a:pt x="407" y="1281"/>
                  </a:cubicBezTo>
                  <a:lnTo>
                    <a:pt x="407" y="1268"/>
                  </a:lnTo>
                  <a:lnTo>
                    <a:pt x="407" y="1257"/>
                  </a:lnTo>
                  <a:cubicBezTo>
                    <a:pt x="407" y="1257"/>
                    <a:pt x="407" y="1256"/>
                    <a:pt x="407" y="1256"/>
                  </a:cubicBezTo>
                  <a:lnTo>
                    <a:pt x="411" y="1235"/>
                  </a:lnTo>
                  <a:lnTo>
                    <a:pt x="423" y="1244"/>
                  </a:lnTo>
                  <a:lnTo>
                    <a:pt x="407" y="1254"/>
                  </a:lnTo>
                  <a:cubicBezTo>
                    <a:pt x="406" y="1254"/>
                    <a:pt x="405" y="1255"/>
                    <a:pt x="404" y="1255"/>
                  </a:cubicBezTo>
                  <a:lnTo>
                    <a:pt x="384" y="1258"/>
                  </a:lnTo>
                  <a:cubicBezTo>
                    <a:pt x="382" y="1259"/>
                    <a:pt x="379" y="1258"/>
                    <a:pt x="377" y="1257"/>
                  </a:cubicBezTo>
                  <a:cubicBezTo>
                    <a:pt x="376" y="1255"/>
                    <a:pt x="375" y="1253"/>
                    <a:pt x="375" y="1251"/>
                  </a:cubicBezTo>
                  <a:lnTo>
                    <a:pt x="375" y="1240"/>
                  </a:lnTo>
                  <a:lnTo>
                    <a:pt x="383" y="1248"/>
                  </a:lnTo>
                  <a:lnTo>
                    <a:pt x="379" y="1248"/>
                  </a:lnTo>
                  <a:cubicBezTo>
                    <a:pt x="377" y="1248"/>
                    <a:pt x="376" y="1248"/>
                    <a:pt x="375" y="1248"/>
                  </a:cubicBezTo>
                  <a:lnTo>
                    <a:pt x="367" y="1244"/>
                  </a:lnTo>
                  <a:close/>
                  <a:moveTo>
                    <a:pt x="382" y="1233"/>
                  </a:moveTo>
                  <a:lnTo>
                    <a:pt x="379" y="1232"/>
                  </a:lnTo>
                  <a:lnTo>
                    <a:pt x="383" y="1232"/>
                  </a:lnTo>
                  <a:cubicBezTo>
                    <a:pt x="387" y="1232"/>
                    <a:pt x="391" y="1236"/>
                    <a:pt x="391" y="1240"/>
                  </a:cubicBezTo>
                  <a:lnTo>
                    <a:pt x="391" y="1251"/>
                  </a:lnTo>
                  <a:lnTo>
                    <a:pt x="381" y="1243"/>
                  </a:lnTo>
                  <a:lnTo>
                    <a:pt x="402" y="1239"/>
                  </a:lnTo>
                  <a:lnTo>
                    <a:pt x="399" y="1240"/>
                  </a:lnTo>
                  <a:lnTo>
                    <a:pt x="415" y="1230"/>
                  </a:lnTo>
                  <a:cubicBezTo>
                    <a:pt x="418" y="1228"/>
                    <a:pt x="421" y="1229"/>
                    <a:pt x="424" y="1230"/>
                  </a:cubicBezTo>
                  <a:cubicBezTo>
                    <a:pt x="426" y="1232"/>
                    <a:pt x="428" y="1235"/>
                    <a:pt x="427" y="1239"/>
                  </a:cubicBezTo>
                  <a:lnTo>
                    <a:pt x="423" y="1259"/>
                  </a:lnTo>
                  <a:lnTo>
                    <a:pt x="423" y="1257"/>
                  </a:lnTo>
                  <a:lnTo>
                    <a:pt x="423" y="1268"/>
                  </a:lnTo>
                  <a:lnTo>
                    <a:pt x="423" y="1281"/>
                  </a:lnTo>
                  <a:lnTo>
                    <a:pt x="417" y="1273"/>
                  </a:lnTo>
                  <a:lnTo>
                    <a:pt x="429" y="1277"/>
                  </a:lnTo>
                  <a:cubicBezTo>
                    <a:pt x="431" y="1277"/>
                    <a:pt x="433" y="1278"/>
                    <a:pt x="434" y="1280"/>
                  </a:cubicBezTo>
                  <a:lnTo>
                    <a:pt x="442" y="1290"/>
                  </a:lnTo>
                  <a:cubicBezTo>
                    <a:pt x="443" y="1291"/>
                    <a:pt x="443" y="1293"/>
                    <a:pt x="443" y="1295"/>
                  </a:cubicBezTo>
                  <a:lnTo>
                    <a:pt x="443" y="1307"/>
                  </a:lnTo>
                  <a:lnTo>
                    <a:pt x="447" y="1338"/>
                  </a:lnTo>
                  <a:cubicBezTo>
                    <a:pt x="448" y="1342"/>
                    <a:pt x="446" y="1345"/>
                    <a:pt x="442" y="1347"/>
                  </a:cubicBezTo>
                  <a:cubicBezTo>
                    <a:pt x="439" y="1348"/>
                    <a:pt x="435" y="1346"/>
                    <a:pt x="433" y="1343"/>
                  </a:cubicBezTo>
                  <a:lnTo>
                    <a:pt x="429" y="1336"/>
                  </a:lnTo>
                  <a:lnTo>
                    <a:pt x="432" y="1340"/>
                  </a:lnTo>
                  <a:lnTo>
                    <a:pt x="416" y="1333"/>
                  </a:lnTo>
                  <a:cubicBezTo>
                    <a:pt x="415" y="1333"/>
                    <a:pt x="415" y="1332"/>
                    <a:pt x="414" y="1332"/>
                  </a:cubicBezTo>
                  <a:lnTo>
                    <a:pt x="402" y="1321"/>
                  </a:lnTo>
                  <a:cubicBezTo>
                    <a:pt x="401" y="1321"/>
                    <a:pt x="401" y="1321"/>
                    <a:pt x="401" y="1320"/>
                  </a:cubicBezTo>
                  <a:lnTo>
                    <a:pt x="393" y="1310"/>
                  </a:lnTo>
                  <a:cubicBezTo>
                    <a:pt x="391" y="1309"/>
                    <a:pt x="391" y="1307"/>
                    <a:pt x="391" y="1305"/>
                  </a:cubicBezTo>
                  <a:lnTo>
                    <a:pt x="391" y="1295"/>
                  </a:lnTo>
                  <a:cubicBezTo>
                    <a:pt x="391" y="1292"/>
                    <a:pt x="393" y="1289"/>
                    <a:pt x="396" y="1287"/>
                  </a:cubicBezTo>
                  <a:lnTo>
                    <a:pt x="404" y="1284"/>
                  </a:lnTo>
                  <a:lnTo>
                    <a:pt x="401" y="1286"/>
                  </a:lnTo>
                  <a:lnTo>
                    <a:pt x="409" y="1276"/>
                  </a:lnTo>
                  <a:lnTo>
                    <a:pt x="417" y="1289"/>
                  </a:lnTo>
                  <a:lnTo>
                    <a:pt x="401" y="1292"/>
                  </a:lnTo>
                  <a:lnTo>
                    <a:pt x="402" y="1292"/>
                  </a:lnTo>
                  <a:lnTo>
                    <a:pt x="386" y="1299"/>
                  </a:lnTo>
                  <a:cubicBezTo>
                    <a:pt x="384" y="1300"/>
                    <a:pt x="381" y="1300"/>
                    <a:pt x="379" y="1299"/>
                  </a:cubicBezTo>
                  <a:cubicBezTo>
                    <a:pt x="377" y="1298"/>
                    <a:pt x="376" y="1296"/>
                    <a:pt x="375" y="1294"/>
                  </a:cubicBezTo>
                  <a:lnTo>
                    <a:pt x="367" y="1266"/>
                  </a:lnTo>
                  <a:cubicBezTo>
                    <a:pt x="367" y="1266"/>
                    <a:pt x="367" y="1266"/>
                    <a:pt x="367" y="1265"/>
                  </a:cubicBezTo>
                  <a:lnTo>
                    <a:pt x="362" y="1238"/>
                  </a:lnTo>
                  <a:cubicBezTo>
                    <a:pt x="362" y="1235"/>
                    <a:pt x="363" y="1232"/>
                    <a:pt x="365" y="1231"/>
                  </a:cubicBezTo>
                  <a:cubicBezTo>
                    <a:pt x="368" y="1229"/>
                    <a:pt x="371" y="1228"/>
                    <a:pt x="373" y="1230"/>
                  </a:cubicBezTo>
                  <a:lnTo>
                    <a:pt x="382" y="1233"/>
                  </a:lnTo>
                  <a:close/>
                  <a:moveTo>
                    <a:pt x="1760" y="1190"/>
                  </a:moveTo>
                  <a:cubicBezTo>
                    <a:pt x="1762" y="1188"/>
                    <a:pt x="1766" y="1188"/>
                    <a:pt x="1769" y="1189"/>
                  </a:cubicBezTo>
                  <a:cubicBezTo>
                    <a:pt x="1771" y="1190"/>
                    <a:pt x="1773" y="1193"/>
                    <a:pt x="1773" y="1196"/>
                  </a:cubicBezTo>
                  <a:lnTo>
                    <a:pt x="1773" y="1203"/>
                  </a:lnTo>
                  <a:lnTo>
                    <a:pt x="1765" y="1195"/>
                  </a:lnTo>
                  <a:lnTo>
                    <a:pt x="1769" y="1195"/>
                  </a:lnTo>
                  <a:cubicBezTo>
                    <a:pt x="1770" y="1195"/>
                    <a:pt x="1771" y="1195"/>
                    <a:pt x="1771" y="1195"/>
                  </a:cubicBezTo>
                  <a:lnTo>
                    <a:pt x="1784" y="1199"/>
                  </a:lnTo>
                  <a:cubicBezTo>
                    <a:pt x="1786" y="1199"/>
                    <a:pt x="1788" y="1201"/>
                    <a:pt x="1789" y="1203"/>
                  </a:cubicBezTo>
                  <a:cubicBezTo>
                    <a:pt x="1790" y="1206"/>
                    <a:pt x="1790" y="1208"/>
                    <a:pt x="1788" y="1210"/>
                  </a:cubicBezTo>
                  <a:lnTo>
                    <a:pt x="1780" y="1224"/>
                  </a:lnTo>
                  <a:lnTo>
                    <a:pt x="1781" y="1222"/>
                  </a:lnTo>
                  <a:lnTo>
                    <a:pt x="1777" y="1239"/>
                  </a:lnTo>
                  <a:lnTo>
                    <a:pt x="1775" y="1232"/>
                  </a:lnTo>
                  <a:lnTo>
                    <a:pt x="1787" y="1245"/>
                  </a:lnTo>
                  <a:cubicBezTo>
                    <a:pt x="1788" y="1246"/>
                    <a:pt x="1788" y="1246"/>
                    <a:pt x="1788" y="1246"/>
                  </a:cubicBezTo>
                  <a:lnTo>
                    <a:pt x="1797" y="1260"/>
                  </a:lnTo>
                  <a:lnTo>
                    <a:pt x="1796" y="1259"/>
                  </a:lnTo>
                  <a:lnTo>
                    <a:pt x="1820" y="1286"/>
                  </a:lnTo>
                  <a:cubicBezTo>
                    <a:pt x="1821" y="1288"/>
                    <a:pt x="1822" y="1290"/>
                    <a:pt x="1822" y="1292"/>
                  </a:cubicBezTo>
                  <a:cubicBezTo>
                    <a:pt x="1822" y="1294"/>
                    <a:pt x="1821" y="1296"/>
                    <a:pt x="1819" y="1298"/>
                  </a:cubicBezTo>
                  <a:lnTo>
                    <a:pt x="1811" y="1304"/>
                  </a:lnTo>
                  <a:lnTo>
                    <a:pt x="1813" y="1294"/>
                  </a:lnTo>
                  <a:lnTo>
                    <a:pt x="1821" y="1308"/>
                  </a:lnTo>
                  <a:cubicBezTo>
                    <a:pt x="1821" y="1308"/>
                    <a:pt x="1821" y="1308"/>
                    <a:pt x="1821" y="1309"/>
                  </a:cubicBezTo>
                  <a:lnTo>
                    <a:pt x="1830" y="1329"/>
                  </a:lnTo>
                  <a:lnTo>
                    <a:pt x="1828" y="1327"/>
                  </a:lnTo>
                  <a:lnTo>
                    <a:pt x="1837" y="1337"/>
                  </a:lnTo>
                  <a:lnTo>
                    <a:pt x="1833" y="1335"/>
                  </a:lnTo>
                  <a:lnTo>
                    <a:pt x="1842" y="1338"/>
                  </a:lnTo>
                  <a:lnTo>
                    <a:pt x="1838" y="1338"/>
                  </a:lnTo>
                  <a:lnTo>
                    <a:pt x="1851" y="1338"/>
                  </a:lnTo>
                  <a:lnTo>
                    <a:pt x="1855" y="1338"/>
                  </a:lnTo>
                  <a:lnTo>
                    <a:pt x="1859" y="1338"/>
                  </a:lnTo>
                  <a:cubicBezTo>
                    <a:pt x="1862" y="1338"/>
                    <a:pt x="1864" y="1339"/>
                    <a:pt x="1866" y="1342"/>
                  </a:cubicBezTo>
                  <a:cubicBezTo>
                    <a:pt x="1867" y="1344"/>
                    <a:pt x="1867" y="1347"/>
                    <a:pt x="1866" y="1350"/>
                  </a:cubicBezTo>
                  <a:lnTo>
                    <a:pt x="1862" y="1357"/>
                  </a:lnTo>
                  <a:lnTo>
                    <a:pt x="1858" y="1364"/>
                  </a:lnTo>
                  <a:lnTo>
                    <a:pt x="1858" y="1362"/>
                  </a:lnTo>
                  <a:lnTo>
                    <a:pt x="1854" y="1373"/>
                  </a:lnTo>
                  <a:lnTo>
                    <a:pt x="1853" y="1366"/>
                  </a:lnTo>
                  <a:lnTo>
                    <a:pt x="1858" y="1372"/>
                  </a:lnTo>
                  <a:cubicBezTo>
                    <a:pt x="1858" y="1373"/>
                    <a:pt x="1858" y="1374"/>
                    <a:pt x="1858" y="1375"/>
                  </a:cubicBezTo>
                  <a:lnTo>
                    <a:pt x="1863" y="1395"/>
                  </a:lnTo>
                  <a:cubicBezTo>
                    <a:pt x="1863" y="1399"/>
                    <a:pt x="1862" y="1402"/>
                    <a:pt x="1859" y="1404"/>
                  </a:cubicBezTo>
                  <a:cubicBezTo>
                    <a:pt x="1856" y="1406"/>
                    <a:pt x="1852" y="1405"/>
                    <a:pt x="1850" y="1403"/>
                  </a:cubicBezTo>
                  <a:lnTo>
                    <a:pt x="1845" y="1400"/>
                  </a:lnTo>
                  <a:lnTo>
                    <a:pt x="1848" y="1401"/>
                  </a:lnTo>
                  <a:lnTo>
                    <a:pt x="1836" y="1398"/>
                  </a:lnTo>
                  <a:lnTo>
                    <a:pt x="1846" y="1393"/>
                  </a:lnTo>
                  <a:lnTo>
                    <a:pt x="1842" y="1403"/>
                  </a:lnTo>
                  <a:cubicBezTo>
                    <a:pt x="1841" y="1404"/>
                    <a:pt x="1841" y="1406"/>
                    <a:pt x="1840" y="1406"/>
                  </a:cubicBezTo>
                  <a:lnTo>
                    <a:pt x="1835" y="1410"/>
                  </a:lnTo>
                  <a:cubicBezTo>
                    <a:pt x="1833" y="1412"/>
                    <a:pt x="1830" y="1412"/>
                    <a:pt x="1827" y="1411"/>
                  </a:cubicBezTo>
                  <a:lnTo>
                    <a:pt x="1819" y="1408"/>
                  </a:lnTo>
                  <a:cubicBezTo>
                    <a:pt x="1816" y="1406"/>
                    <a:pt x="1814" y="1404"/>
                    <a:pt x="1814" y="1400"/>
                  </a:cubicBezTo>
                  <a:lnTo>
                    <a:pt x="1814" y="1393"/>
                  </a:lnTo>
                  <a:lnTo>
                    <a:pt x="1814" y="1373"/>
                  </a:lnTo>
                  <a:lnTo>
                    <a:pt x="1814" y="1346"/>
                  </a:lnTo>
                  <a:lnTo>
                    <a:pt x="1817" y="1352"/>
                  </a:lnTo>
                  <a:lnTo>
                    <a:pt x="1813" y="1349"/>
                  </a:lnTo>
                  <a:lnTo>
                    <a:pt x="1809" y="1345"/>
                  </a:lnTo>
                  <a:cubicBezTo>
                    <a:pt x="1807" y="1344"/>
                    <a:pt x="1806" y="1341"/>
                    <a:pt x="1806" y="1339"/>
                  </a:cubicBezTo>
                  <a:lnTo>
                    <a:pt x="1806" y="1332"/>
                  </a:lnTo>
                  <a:lnTo>
                    <a:pt x="1814" y="1340"/>
                  </a:lnTo>
                  <a:lnTo>
                    <a:pt x="1798" y="1340"/>
                  </a:lnTo>
                  <a:lnTo>
                    <a:pt x="1786" y="1340"/>
                  </a:lnTo>
                  <a:cubicBezTo>
                    <a:pt x="1783" y="1340"/>
                    <a:pt x="1781" y="1339"/>
                    <a:pt x="1779" y="1337"/>
                  </a:cubicBezTo>
                  <a:cubicBezTo>
                    <a:pt x="1778" y="1335"/>
                    <a:pt x="1777" y="1332"/>
                    <a:pt x="1778" y="1330"/>
                  </a:cubicBezTo>
                  <a:lnTo>
                    <a:pt x="1782" y="1316"/>
                  </a:lnTo>
                  <a:lnTo>
                    <a:pt x="1782" y="1319"/>
                  </a:lnTo>
                  <a:lnTo>
                    <a:pt x="1782" y="1308"/>
                  </a:lnTo>
                  <a:lnTo>
                    <a:pt x="1782" y="1311"/>
                  </a:lnTo>
                  <a:lnTo>
                    <a:pt x="1778" y="1301"/>
                  </a:lnTo>
                  <a:lnTo>
                    <a:pt x="1792" y="1302"/>
                  </a:lnTo>
                  <a:lnTo>
                    <a:pt x="1788" y="1309"/>
                  </a:lnTo>
                  <a:lnTo>
                    <a:pt x="1790" y="1305"/>
                  </a:lnTo>
                  <a:lnTo>
                    <a:pt x="1790" y="1308"/>
                  </a:lnTo>
                  <a:cubicBezTo>
                    <a:pt x="1790" y="1312"/>
                    <a:pt x="1787" y="1315"/>
                    <a:pt x="1784" y="1316"/>
                  </a:cubicBezTo>
                  <a:lnTo>
                    <a:pt x="1771" y="1320"/>
                  </a:lnTo>
                  <a:cubicBezTo>
                    <a:pt x="1769" y="1320"/>
                    <a:pt x="1766" y="1320"/>
                    <a:pt x="1764" y="1318"/>
                  </a:cubicBezTo>
                  <a:cubicBezTo>
                    <a:pt x="1762" y="1317"/>
                    <a:pt x="1761" y="1314"/>
                    <a:pt x="1761" y="1312"/>
                  </a:cubicBezTo>
                  <a:lnTo>
                    <a:pt x="1761" y="1298"/>
                  </a:lnTo>
                  <a:lnTo>
                    <a:pt x="1764" y="1304"/>
                  </a:lnTo>
                  <a:lnTo>
                    <a:pt x="1760" y="1301"/>
                  </a:lnTo>
                  <a:lnTo>
                    <a:pt x="1752" y="1294"/>
                  </a:lnTo>
                  <a:lnTo>
                    <a:pt x="1755" y="1296"/>
                  </a:lnTo>
                  <a:lnTo>
                    <a:pt x="1731" y="1289"/>
                  </a:lnTo>
                  <a:cubicBezTo>
                    <a:pt x="1728" y="1288"/>
                    <a:pt x="1726" y="1287"/>
                    <a:pt x="1725" y="1284"/>
                  </a:cubicBezTo>
                  <a:cubicBezTo>
                    <a:pt x="1724" y="1282"/>
                    <a:pt x="1724" y="1280"/>
                    <a:pt x="1726" y="1278"/>
                  </a:cubicBezTo>
                  <a:lnTo>
                    <a:pt x="1738" y="1254"/>
                  </a:lnTo>
                  <a:lnTo>
                    <a:pt x="1745" y="1265"/>
                  </a:lnTo>
                  <a:lnTo>
                    <a:pt x="1725" y="1265"/>
                  </a:lnTo>
                  <a:cubicBezTo>
                    <a:pt x="1723" y="1265"/>
                    <a:pt x="1721" y="1265"/>
                    <a:pt x="1719" y="1264"/>
                  </a:cubicBezTo>
                  <a:lnTo>
                    <a:pt x="1715" y="1260"/>
                  </a:lnTo>
                  <a:lnTo>
                    <a:pt x="1711" y="1257"/>
                  </a:lnTo>
                  <a:cubicBezTo>
                    <a:pt x="1709" y="1255"/>
                    <a:pt x="1708" y="1253"/>
                    <a:pt x="1708" y="1251"/>
                  </a:cubicBezTo>
                  <a:lnTo>
                    <a:pt x="1708" y="1240"/>
                  </a:lnTo>
                  <a:cubicBezTo>
                    <a:pt x="1708" y="1238"/>
                    <a:pt x="1709" y="1236"/>
                    <a:pt x="1711" y="1235"/>
                  </a:cubicBezTo>
                  <a:lnTo>
                    <a:pt x="1739" y="1204"/>
                  </a:lnTo>
                  <a:cubicBezTo>
                    <a:pt x="1742" y="1201"/>
                    <a:pt x="1747" y="1201"/>
                    <a:pt x="1750" y="1204"/>
                  </a:cubicBezTo>
                  <a:lnTo>
                    <a:pt x="1754" y="1207"/>
                  </a:lnTo>
                  <a:cubicBezTo>
                    <a:pt x="1755" y="1208"/>
                    <a:pt x="1755" y="1208"/>
                    <a:pt x="1756" y="1209"/>
                  </a:cubicBezTo>
                  <a:lnTo>
                    <a:pt x="1760" y="1216"/>
                  </a:lnTo>
                  <a:lnTo>
                    <a:pt x="1753" y="1212"/>
                  </a:lnTo>
                  <a:lnTo>
                    <a:pt x="1761" y="1212"/>
                  </a:lnTo>
                  <a:lnTo>
                    <a:pt x="1753" y="1220"/>
                  </a:lnTo>
                  <a:lnTo>
                    <a:pt x="1753" y="1213"/>
                  </a:lnTo>
                  <a:lnTo>
                    <a:pt x="1753" y="1206"/>
                  </a:lnTo>
                  <a:lnTo>
                    <a:pt x="1753" y="1200"/>
                  </a:lnTo>
                  <a:cubicBezTo>
                    <a:pt x="1753" y="1197"/>
                    <a:pt x="1754" y="1195"/>
                    <a:pt x="1756" y="1193"/>
                  </a:cubicBezTo>
                  <a:lnTo>
                    <a:pt x="1760" y="1190"/>
                  </a:lnTo>
                  <a:close/>
                  <a:moveTo>
                    <a:pt x="1766" y="1206"/>
                  </a:moveTo>
                  <a:lnTo>
                    <a:pt x="1769" y="1200"/>
                  </a:lnTo>
                  <a:lnTo>
                    <a:pt x="1769" y="1206"/>
                  </a:lnTo>
                  <a:lnTo>
                    <a:pt x="1769" y="1213"/>
                  </a:lnTo>
                  <a:lnTo>
                    <a:pt x="1769" y="1220"/>
                  </a:lnTo>
                  <a:cubicBezTo>
                    <a:pt x="1769" y="1224"/>
                    <a:pt x="1766" y="1228"/>
                    <a:pt x="1761" y="1228"/>
                  </a:cubicBezTo>
                  <a:lnTo>
                    <a:pt x="1753" y="1228"/>
                  </a:lnTo>
                  <a:cubicBezTo>
                    <a:pt x="1750" y="1228"/>
                    <a:pt x="1748" y="1226"/>
                    <a:pt x="1746" y="1224"/>
                  </a:cubicBezTo>
                  <a:lnTo>
                    <a:pt x="1742" y="1217"/>
                  </a:lnTo>
                  <a:lnTo>
                    <a:pt x="1744" y="1219"/>
                  </a:lnTo>
                  <a:lnTo>
                    <a:pt x="1740" y="1216"/>
                  </a:lnTo>
                  <a:lnTo>
                    <a:pt x="1751" y="1215"/>
                  </a:lnTo>
                  <a:lnTo>
                    <a:pt x="1722" y="1246"/>
                  </a:lnTo>
                  <a:lnTo>
                    <a:pt x="1724" y="1240"/>
                  </a:lnTo>
                  <a:lnTo>
                    <a:pt x="1724" y="1251"/>
                  </a:lnTo>
                  <a:lnTo>
                    <a:pt x="1722" y="1244"/>
                  </a:lnTo>
                  <a:lnTo>
                    <a:pt x="1726" y="1248"/>
                  </a:lnTo>
                  <a:lnTo>
                    <a:pt x="1730" y="1251"/>
                  </a:lnTo>
                  <a:lnTo>
                    <a:pt x="1725" y="1249"/>
                  </a:lnTo>
                  <a:lnTo>
                    <a:pt x="1745" y="1249"/>
                  </a:lnTo>
                  <a:cubicBezTo>
                    <a:pt x="1748" y="1249"/>
                    <a:pt x="1750" y="1251"/>
                    <a:pt x="1752" y="1253"/>
                  </a:cubicBezTo>
                  <a:cubicBezTo>
                    <a:pt x="1753" y="1256"/>
                    <a:pt x="1753" y="1259"/>
                    <a:pt x="1752" y="1261"/>
                  </a:cubicBezTo>
                  <a:lnTo>
                    <a:pt x="1740" y="1285"/>
                  </a:lnTo>
                  <a:lnTo>
                    <a:pt x="1735" y="1273"/>
                  </a:lnTo>
                  <a:lnTo>
                    <a:pt x="1759" y="1280"/>
                  </a:lnTo>
                  <a:cubicBezTo>
                    <a:pt x="1760" y="1281"/>
                    <a:pt x="1761" y="1281"/>
                    <a:pt x="1762" y="1282"/>
                  </a:cubicBezTo>
                  <a:lnTo>
                    <a:pt x="1770" y="1289"/>
                  </a:lnTo>
                  <a:lnTo>
                    <a:pt x="1774" y="1292"/>
                  </a:lnTo>
                  <a:cubicBezTo>
                    <a:pt x="1776" y="1294"/>
                    <a:pt x="1777" y="1296"/>
                    <a:pt x="1777" y="1298"/>
                  </a:cubicBezTo>
                  <a:lnTo>
                    <a:pt x="1777" y="1312"/>
                  </a:lnTo>
                  <a:lnTo>
                    <a:pt x="1767" y="1304"/>
                  </a:lnTo>
                  <a:lnTo>
                    <a:pt x="1779" y="1301"/>
                  </a:lnTo>
                  <a:lnTo>
                    <a:pt x="1773" y="1308"/>
                  </a:lnTo>
                  <a:lnTo>
                    <a:pt x="1773" y="1305"/>
                  </a:lnTo>
                  <a:cubicBezTo>
                    <a:pt x="1773" y="1304"/>
                    <a:pt x="1774" y="1302"/>
                    <a:pt x="1775" y="1301"/>
                  </a:cubicBezTo>
                  <a:lnTo>
                    <a:pt x="1779" y="1294"/>
                  </a:lnTo>
                  <a:cubicBezTo>
                    <a:pt x="1780" y="1291"/>
                    <a:pt x="1783" y="1290"/>
                    <a:pt x="1786" y="1290"/>
                  </a:cubicBezTo>
                  <a:cubicBezTo>
                    <a:pt x="1789" y="1290"/>
                    <a:pt x="1792" y="1292"/>
                    <a:pt x="1793" y="1295"/>
                  </a:cubicBezTo>
                  <a:lnTo>
                    <a:pt x="1797" y="1305"/>
                  </a:lnTo>
                  <a:cubicBezTo>
                    <a:pt x="1797" y="1306"/>
                    <a:pt x="1798" y="1307"/>
                    <a:pt x="1798" y="1308"/>
                  </a:cubicBezTo>
                  <a:lnTo>
                    <a:pt x="1798" y="1319"/>
                  </a:lnTo>
                  <a:cubicBezTo>
                    <a:pt x="1798" y="1319"/>
                    <a:pt x="1798" y="1320"/>
                    <a:pt x="1797" y="1321"/>
                  </a:cubicBezTo>
                  <a:lnTo>
                    <a:pt x="1793" y="1335"/>
                  </a:lnTo>
                  <a:lnTo>
                    <a:pt x="1786" y="1324"/>
                  </a:lnTo>
                  <a:lnTo>
                    <a:pt x="1798" y="1324"/>
                  </a:lnTo>
                  <a:lnTo>
                    <a:pt x="1814" y="1324"/>
                  </a:lnTo>
                  <a:cubicBezTo>
                    <a:pt x="1818" y="1324"/>
                    <a:pt x="1822" y="1328"/>
                    <a:pt x="1822" y="1332"/>
                  </a:cubicBezTo>
                  <a:lnTo>
                    <a:pt x="1822" y="1339"/>
                  </a:lnTo>
                  <a:lnTo>
                    <a:pt x="1819" y="1333"/>
                  </a:lnTo>
                  <a:lnTo>
                    <a:pt x="1823" y="1336"/>
                  </a:lnTo>
                  <a:lnTo>
                    <a:pt x="1827" y="1340"/>
                  </a:lnTo>
                  <a:cubicBezTo>
                    <a:pt x="1829" y="1341"/>
                    <a:pt x="1830" y="1343"/>
                    <a:pt x="1830" y="1346"/>
                  </a:cubicBezTo>
                  <a:lnTo>
                    <a:pt x="1830" y="1373"/>
                  </a:lnTo>
                  <a:lnTo>
                    <a:pt x="1830" y="1393"/>
                  </a:lnTo>
                  <a:lnTo>
                    <a:pt x="1830" y="1400"/>
                  </a:lnTo>
                  <a:lnTo>
                    <a:pt x="1825" y="1393"/>
                  </a:lnTo>
                  <a:lnTo>
                    <a:pt x="1833" y="1396"/>
                  </a:lnTo>
                  <a:lnTo>
                    <a:pt x="1825" y="1398"/>
                  </a:lnTo>
                  <a:lnTo>
                    <a:pt x="1829" y="1394"/>
                  </a:lnTo>
                  <a:lnTo>
                    <a:pt x="1827" y="1397"/>
                  </a:lnTo>
                  <a:lnTo>
                    <a:pt x="1831" y="1387"/>
                  </a:lnTo>
                  <a:cubicBezTo>
                    <a:pt x="1833" y="1383"/>
                    <a:pt x="1837" y="1381"/>
                    <a:pt x="1841" y="1382"/>
                  </a:cubicBezTo>
                  <a:lnTo>
                    <a:pt x="1853" y="1386"/>
                  </a:lnTo>
                  <a:cubicBezTo>
                    <a:pt x="1854" y="1386"/>
                    <a:pt x="1855" y="1387"/>
                    <a:pt x="1856" y="1387"/>
                  </a:cubicBezTo>
                  <a:lnTo>
                    <a:pt x="1860" y="1391"/>
                  </a:lnTo>
                  <a:lnTo>
                    <a:pt x="1847" y="1398"/>
                  </a:lnTo>
                  <a:lnTo>
                    <a:pt x="1843" y="1378"/>
                  </a:lnTo>
                  <a:lnTo>
                    <a:pt x="1844" y="1381"/>
                  </a:lnTo>
                  <a:lnTo>
                    <a:pt x="1840" y="1374"/>
                  </a:lnTo>
                  <a:cubicBezTo>
                    <a:pt x="1838" y="1372"/>
                    <a:pt x="1838" y="1369"/>
                    <a:pt x="1839" y="1367"/>
                  </a:cubicBezTo>
                  <a:lnTo>
                    <a:pt x="1843" y="1356"/>
                  </a:lnTo>
                  <a:cubicBezTo>
                    <a:pt x="1843" y="1356"/>
                    <a:pt x="1844" y="1356"/>
                    <a:pt x="1844" y="1355"/>
                  </a:cubicBezTo>
                  <a:lnTo>
                    <a:pt x="1848" y="1349"/>
                  </a:lnTo>
                  <a:lnTo>
                    <a:pt x="1852" y="1342"/>
                  </a:lnTo>
                  <a:lnTo>
                    <a:pt x="1859" y="1354"/>
                  </a:lnTo>
                  <a:lnTo>
                    <a:pt x="1855" y="1354"/>
                  </a:lnTo>
                  <a:lnTo>
                    <a:pt x="1851" y="1354"/>
                  </a:lnTo>
                  <a:lnTo>
                    <a:pt x="1838" y="1354"/>
                  </a:lnTo>
                  <a:cubicBezTo>
                    <a:pt x="1837" y="1354"/>
                    <a:pt x="1836" y="1354"/>
                    <a:pt x="1835" y="1353"/>
                  </a:cubicBezTo>
                  <a:lnTo>
                    <a:pt x="1827" y="1350"/>
                  </a:lnTo>
                  <a:cubicBezTo>
                    <a:pt x="1826" y="1349"/>
                    <a:pt x="1825" y="1348"/>
                    <a:pt x="1824" y="1347"/>
                  </a:cubicBezTo>
                  <a:lnTo>
                    <a:pt x="1816" y="1337"/>
                  </a:lnTo>
                  <a:cubicBezTo>
                    <a:pt x="1815" y="1337"/>
                    <a:pt x="1815" y="1336"/>
                    <a:pt x="1815" y="1335"/>
                  </a:cubicBezTo>
                  <a:lnTo>
                    <a:pt x="1807" y="1315"/>
                  </a:lnTo>
                  <a:lnTo>
                    <a:pt x="1807" y="1316"/>
                  </a:lnTo>
                  <a:lnTo>
                    <a:pt x="1799" y="1302"/>
                  </a:lnTo>
                  <a:cubicBezTo>
                    <a:pt x="1797" y="1299"/>
                    <a:pt x="1798" y="1295"/>
                    <a:pt x="1801" y="1292"/>
                  </a:cubicBezTo>
                  <a:lnTo>
                    <a:pt x="1809" y="1285"/>
                  </a:lnTo>
                  <a:lnTo>
                    <a:pt x="1808" y="1297"/>
                  </a:lnTo>
                  <a:lnTo>
                    <a:pt x="1784" y="1270"/>
                  </a:lnTo>
                  <a:cubicBezTo>
                    <a:pt x="1783" y="1269"/>
                    <a:pt x="1783" y="1269"/>
                    <a:pt x="1783" y="1268"/>
                  </a:cubicBezTo>
                  <a:lnTo>
                    <a:pt x="1775" y="1255"/>
                  </a:lnTo>
                  <a:lnTo>
                    <a:pt x="1776" y="1256"/>
                  </a:lnTo>
                  <a:lnTo>
                    <a:pt x="1763" y="1242"/>
                  </a:lnTo>
                  <a:cubicBezTo>
                    <a:pt x="1762" y="1240"/>
                    <a:pt x="1761" y="1238"/>
                    <a:pt x="1762" y="1235"/>
                  </a:cubicBezTo>
                  <a:lnTo>
                    <a:pt x="1766" y="1218"/>
                  </a:lnTo>
                  <a:cubicBezTo>
                    <a:pt x="1766" y="1217"/>
                    <a:pt x="1766" y="1217"/>
                    <a:pt x="1766" y="1216"/>
                  </a:cubicBezTo>
                  <a:lnTo>
                    <a:pt x="1775" y="1202"/>
                  </a:lnTo>
                  <a:lnTo>
                    <a:pt x="1779" y="1214"/>
                  </a:lnTo>
                  <a:lnTo>
                    <a:pt x="1767" y="1211"/>
                  </a:lnTo>
                  <a:lnTo>
                    <a:pt x="1769" y="1211"/>
                  </a:lnTo>
                  <a:lnTo>
                    <a:pt x="1765" y="1211"/>
                  </a:lnTo>
                  <a:cubicBezTo>
                    <a:pt x="1761" y="1211"/>
                    <a:pt x="1757" y="1207"/>
                    <a:pt x="1757" y="1203"/>
                  </a:cubicBezTo>
                  <a:lnTo>
                    <a:pt x="1757" y="1196"/>
                  </a:lnTo>
                  <a:lnTo>
                    <a:pt x="1770" y="1202"/>
                  </a:lnTo>
                  <a:lnTo>
                    <a:pt x="1766" y="1206"/>
                  </a:lnTo>
                  <a:close/>
                  <a:moveTo>
                    <a:pt x="2789" y="1108"/>
                  </a:moveTo>
                  <a:cubicBezTo>
                    <a:pt x="2791" y="1106"/>
                    <a:pt x="2795" y="1106"/>
                    <a:pt x="2797" y="1107"/>
                  </a:cubicBezTo>
                  <a:cubicBezTo>
                    <a:pt x="2800" y="1108"/>
                    <a:pt x="2802" y="1111"/>
                    <a:pt x="2802" y="1114"/>
                  </a:cubicBezTo>
                  <a:lnTo>
                    <a:pt x="2802" y="1118"/>
                  </a:lnTo>
                  <a:cubicBezTo>
                    <a:pt x="2802" y="1119"/>
                    <a:pt x="2802" y="1120"/>
                    <a:pt x="2802" y="1121"/>
                  </a:cubicBezTo>
                  <a:lnTo>
                    <a:pt x="2797" y="1131"/>
                  </a:lnTo>
                  <a:cubicBezTo>
                    <a:pt x="2796" y="1134"/>
                    <a:pt x="2793" y="1136"/>
                    <a:pt x="2790" y="1136"/>
                  </a:cubicBezTo>
                  <a:lnTo>
                    <a:pt x="2786" y="1136"/>
                  </a:lnTo>
                  <a:cubicBezTo>
                    <a:pt x="2782" y="1136"/>
                    <a:pt x="2778" y="1132"/>
                    <a:pt x="2778" y="1128"/>
                  </a:cubicBezTo>
                  <a:lnTo>
                    <a:pt x="2778" y="1121"/>
                  </a:lnTo>
                  <a:cubicBezTo>
                    <a:pt x="2778" y="1119"/>
                    <a:pt x="2779" y="1117"/>
                    <a:pt x="2781" y="1115"/>
                  </a:cubicBezTo>
                  <a:lnTo>
                    <a:pt x="2789" y="1108"/>
                  </a:lnTo>
                  <a:close/>
                  <a:moveTo>
                    <a:pt x="2791" y="1127"/>
                  </a:moveTo>
                  <a:lnTo>
                    <a:pt x="2794" y="1121"/>
                  </a:lnTo>
                  <a:lnTo>
                    <a:pt x="2794" y="1128"/>
                  </a:lnTo>
                  <a:lnTo>
                    <a:pt x="2786" y="1120"/>
                  </a:lnTo>
                  <a:lnTo>
                    <a:pt x="2790" y="1120"/>
                  </a:lnTo>
                  <a:lnTo>
                    <a:pt x="2783" y="1125"/>
                  </a:lnTo>
                  <a:lnTo>
                    <a:pt x="2787" y="1115"/>
                  </a:lnTo>
                  <a:lnTo>
                    <a:pt x="2786" y="1118"/>
                  </a:lnTo>
                  <a:lnTo>
                    <a:pt x="2786" y="1114"/>
                  </a:lnTo>
                  <a:lnTo>
                    <a:pt x="2799" y="1121"/>
                  </a:lnTo>
                  <a:lnTo>
                    <a:pt x="2791" y="1127"/>
                  </a:lnTo>
                  <a:close/>
                  <a:moveTo>
                    <a:pt x="2526" y="1099"/>
                  </a:moveTo>
                  <a:lnTo>
                    <a:pt x="2533" y="1095"/>
                  </a:lnTo>
                  <a:lnTo>
                    <a:pt x="2528" y="1102"/>
                  </a:lnTo>
                  <a:lnTo>
                    <a:pt x="2530" y="1097"/>
                  </a:lnTo>
                  <a:lnTo>
                    <a:pt x="2530" y="1101"/>
                  </a:lnTo>
                  <a:lnTo>
                    <a:pt x="2522" y="1093"/>
                  </a:lnTo>
                  <a:lnTo>
                    <a:pt x="2526" y="1093"/>
                  </a:lnTo>
                  <a:lnTo>
                    <a:pt x="2519" y="1097"/>
                  </a:lnTo>
                  <a:lnTo>
                    <a:pt x="2523" y="1090"/>
                  </a:lnTo>
                  <a:lnTo>
                    <a:pt x="2522" y="1094"/>
                  </a:lnTo>
                  <a:lnTo>
                    <a:pt x="2522" y="1091"/>
                  </a:lnTo>
                  <a:lnTo>
                    <a:pt x="2530" y="1099"/>
                  </a:lnTo>
                  <a:lnTo>
                    <a:pt x="2526" y="1099"/>
                  </a:lnTo>
                  <a:close/>
                  <a:moveTo>
                    <a:pt x="2530" y="1083"/>
                  </a:moveTo>
                  <a:cubicBezTo>
                    <a:pt x="2534" y="1083"/>
                    <a:pt x="2538" y="1086"/>
                    <a:pt x="2538" y="1091"/>
                  </a:cubicBezTo>
                  <a:lnTo>
                    <a:pt x="2538" y="1094"/>
                  </a:lnTo>
                  <a:cubicBezTo>
                    <a:pt x="2538" y="1095"/>
                    <a:pt x="2537" y="1097"/>
                    <a:pt x="2537" y="1098"/>
                  </a:cubicBezTo>
                  <a:lnTo>
                    <a:pt x="2533" y="1105"/>
                  </a:lnTo>
                  <a:cubicBezTo>
                    <a:pt x="2531" y="1107"/>
                    <a:pt x="2529" y="1109"/>
                    <a:pt x="2526" y="1109"/>
                  </a:cubicBezTo>
                  <a:lnTo>
                    <a:pt x="2522" y="1109"/>
                  </a:lnTo>
                  <a:cubicBezTo>
                    <a:pt x="2517" y="1109"/>
                    <a:pt x="2514" y="1105"/>
                    <a:pt x="2514" y="1101"/>
                  </a:cubicBezTo>
                  <a:lnTo>
                    <a:pt x="2514" y="1097"/>
                  </a:lnTo>
                  <a:cubicBezTo>
                    <a:pt x="2514" y="1096"/>
                    <a:pt x="2514" y="1095"/>
                    <a:pt x="2515" y="1093"/>
                  </a:cubicBezTo>
                  <a:lnTo>
                    <a:pt x="2519" y="1087"/>
                  </a:lnTo>
                  <a:cubicBezTo>
                    <a:pt x="2520" y="1084"/>
                    <a:pt x="2523" y="1083"/>
                    <a:pt x="2526" y="1083"/>
                  </a:cubicBezTo>
                  <a:lnTo>
                    <a:pt x="2530" y="1083"/>
                  </a:lnTo>
                  <a:close/>
                  <a:moveTo>
                    <a:pt x="2741" y="1079"/>
                  </a:moveTo>
                  <a:cubicBezTo>
                    <a:pt x="2742" y="1079"/>
                    <a:pt x="2743" y="1079"/>
                    <a:pt x="2744" y="1080"/>
                  </a:cubicBezTo>
                  <a:lnTo>
                    <a:pt x="2752" y="1083"/>
                  </a:lnTo>
                  <a:cubicBezTo>
                    <a:pt x="2753" y="1084"/>
                    <a:pt x="2754" y="1084"/>
                    <a:pt x="2754" y="1084"/>
                  </a:cubicBezTo>
                  <a:lnTo>
                    <a:pt x="2759" y="1088"/>
                  </a:lnTo>
                  <a:cubicBezTo>
                    <a:pt x="2760" y="1089"/>
                    <a:pt x="2761" y="1092"/>
                    <a:pt x="2761" y="1094"/>
                  </a:cubicBezTo>
                  <a:cubicBezTo>
                    <a:pt x="2761" y="1096"/>
                    <a:pt x="2760" y="1099"/>
                    <a:pt x="2759" y="1100"/>
                  </a:cubicBezTo>
                  <a:lnTo>
                    <a:pt x="2754" y="1104"/>
                  </a:lnTo>
                  <a:cubicBezTo>
                    <a:pt x="2754" y="1104"/>
                    <a:pt x="2753" y="1105"/>
                    <a:pt x="2752" y="1105"/>
                  </a:cubicBezTo>
                  <a:lnTo>
                    <a:pt x="2739" y="1109"/>
                  </a:lnTo>
                  <a:cubicBezTo>
                    <a:pt x="2736" y="1109"/>
                    <a:pt x="2733" y="1108"/>
                    <a:pt x="2731" y="1106"/>
                  </a:cubicBezTo>
                  <a:lnTo>
                    <a:pt x="2723" y="1096"/>
                  </a:lnTo>
                  <a:cubicBezTo>
                    <a:pt x="2721" y="1094"/>
                    <a:pt x="2721" y="1091"/>
                    <a:pt x="2721" y="1089"/>
                  </a:cubicBezTo>
                  <a:cubicBezTo>
                    <a:pt x="2722" y="1086"/>
                    <a:pt x="2724" y="1084"/>
                    <a:pt x="2726" y="1083"/>
                  </a:cubicBezTo>
                  <a:lnTo>
                    <a:pt x="2734" y="1080"/>
                  </a:lnTo>
                  <a:cubicBezTo>
                    <a:pt x="2735" y="1079"/>
                    <a:pt x="2736" y="1079"/>
                    <a:pt x="2737" y="1079"/>
                  </a:cubicBezTo>
                  <a:lnTo>
                    <a:pt x="2741" y="1079"/>
                  </a:lnTo>
                  <a:close/>
                  <a:moveTo>
                    <a:pt x="2737" y="1095"/>
                  </a:moveTo>
                  <a:lnTo>
                    <a:pt x="2740" y="1095"/>
                  </a:lnTo>
                  <a:lnTo>
                    <a:pt x="2732" y="1098"/>
                  </a:lnTo>
                  <a:lnTo>
                    <a:pt x="2735" y="1086"/>
                  </a:lnTo>
                  <a:lnTo>
                    <a:pt x="2743" y="1096"/>
                  </a:lnTo>
                  <a:lnTo>
                    <a:pt x="2735" y="1093"/>
                  </a:lnTo>
                  <a:lnTo>
                    <a:pt x="2747" y="1090"/>
                  </a:lnTo>
                  <a:lnTo>
                    <a:pt x="2744" y="1091"/>
                  </a:lnTo>
                  <a:lnTo>
                    <a:pt x="2748" y="1088"/>
                  </a:lnTo>
                  <a:lnTo>
                    <a:pt x="2748" y="1100"/>
                  </a:lnTo>
                  <a:lnTo>
                    <a:pt x="2744" y="1097"/>
                  </a:lnTo>
                  <a:lnTo>
                    <a:pt x="2746" y="1098"/>
                  </a:lnTo>
                  <a:lnTo>
                    <a:pt x="2738" y="1095"/>
                  </a:lnTo>
                  <a:lnTo>
                    <a:pt x="2741" y="1095"/>
                  </a:lnTo>
                  <a:lnTo>
                    <a:pt x="2737" y="1095"/>
                  </a:lnTo>
                  <a:close/>
                  <a:moveTo>
                    <a:pt x="1558" y="1079"/>
                  </a:moveTo>
                  <a:lnTo>
                    <a:pt x="1566" y="1079"/>
                  </a:lnTo>
                  <a:cubicBezTo>
                    <a:pt x="1570" y="1079"/>
                    <a:pt x="1574" y="1083"/>
                    <a:pt x="1574" y="1087"/>
                  </a:cubicBezTo>
                  <a:lnTo>
                    <a:pt x="1574" y="1091"/>
                  </a:lnTo>
                  <a:cubicBezTo>
                    <a:pt x="1574" y="1094"/>
                    <a:pt x="1572" y="1097"/>
                    <a:pt x="1568" y="1098"/>
                  </a:cubicBezTo>
                  <a:lnTo>
                    <a:pt x="1556" y="1102"/>
                  </a:lnTo>
                  <a:cubicBezTo>
                    <a:pt x="1554" y="1102"/>
                    <a:pt x="1551" y="1102"/>
                    <a:pt x="1549" y="1100"/>
                  </a:cubicBezTo>
                  <a:cubicBezTo>
                    <a:pt x="1547" y="1099"/>
                    <a:pt x="1546" y="1097"/>
                    <a:pt x="1546" y="1094"/>
                  </a:cubicBezTo>
                  <a:lnTo>
                    <a:pt x="1546" y="1087"/>
                  </a:lnTo>
                  <a:cubicBezTo>
                    <a:pt x="1546" y="1083"/>
                    <a:pt x="1549" y="1079"/>
                    <a:pt x="1554" y="1079"/>
                  </a:cubicBezTo>
                  <a:lnTo>
                    <a:pt x="1558" y="1079"/>
                  </a:lnTo>
                  <a:close/>
                  <a:moveTo>
                    <a:pt x="1554" y="1095"/>
                  </a:moveTo>
                  <a:lnTo>
                    <a:pt x="1562" y="1087"/>
                  </a:lnTo>
                  <a:lnTo>
                    <a:pt x="1562" y="1094"/>
                  </a:lnTo>
                  <a:lnTo>
                    <a:pt x="1552" y="1086"/>
                  </a:lnTo>
                  <a:lnTo>
                    <a:pt x="1564" y="1083"/>
                  </a:lnTo>
                  <a:lnTo>
                    <a:pt x="1558" y="1091"/>
                  </a:lnTo>
                  <a:lnTo>
                    <a:pt x="1558" y="1087"/>
                  </a:lnTo>
                  <a:lnTo>
                    <a:pt x="1566" y="1095"/>
                  </a:lnTo>
                  <a:lnTo>
                    <a:pt x="1558" y="1095"/>
                  </a:lnTo>
                  <a:lnTo>
                    <a:pt x="1554" y="1095"/>
                  </a:lnTo>
                  <a:close/>
                  <a:moveTo>
                    <a:pt x="2546" y="1085"/>
                  </a:moveTo>
                  <a:lnTo>
                    <a:pt x="2554" y="1077"/>
                  </a:lnTo>
                  <a:lnTo>
                    <a:pt x="2554" y="1114"/>
                  </a:lnTo>
                  <a:cubicBezTo>
                    <a:pt x="2554" y="1119"/>
                    <a:pt x="2550" y="1122"/>
                    <a:pt x="2546" y="1122"/>
                  </a:cubicBezTo>
                  <a:lnTo>
                    <a:pt x="2538" y="1122"/>
                  </a:lnTo>
                  <a:cubicBezTo>
                    <a:pt x="2533" y="1122"/>
                    <a:pt x="2530" y="1119"/>
                    <a:pt x="2530" y="1114"/>
                  </a:cubicBezTo>
                  <a:cubicBezTo>
                    <a:pt x="2530" y="1110"/>
                    <a:pt x="2533" y="1106"/>
                    <a:pt x="2538" y="1106"/>
                  </a:cubicBezTo>
                  <a:lnTo>
                    <a:pt x="2542" y="1106"/>
                  </a:lnTo>
                  <a:cubicBezTo>
                    <a:pt x="2543" y="1106"/>
                    <a:pt x="2544" y="1107"/>
                    <a:pt x="2545" y="1107"/>
                  </a:cubicBezTo>
                  <a:lnTo>
                    <a:pt x="2553" y="1110"/>
                  </a:lnTo>
                  <a:lnTo>
                    <a:pt x="2542" y="1118"/>
                  </a:lnTo>
                  <a:lnTo>
                    <a:pt x="2542" y="1104"/>
                  </a:lnTo>
                  <a:cubicBezTo>
                    <a:pt x="2542" y="1101"/>
                    <a:pt x="2544" y="1098"/>
                    <a:pt x="2547" y="1097"/>
                  </a:cubicBezTo>
                  <a:lnTo>
                    <a:pt x="2555" y="1093"/>
                  </a:lnTo>
                  <a:lnTo>
                    <a:pt x="2551" y="1103"/>
                  </a:lnTo>
                  <a:lnTo>
                    <a:pt x="2546" y="1090"/>
                  </a:lnTo>
                  <a:lnTo>
                    <a:pt x="2543" y="1080"/>
                  </a:lnTo>
                  <a:lnTo>
                    <a:pt x="2550" y="1085"/>
                  </a:lnTo>
                  <a:lnTo>
                    <a:pt x="2546" y="1085"/>
                  </a:lnTo>
                  <a:close/>
                  <a:moveTo>
                    <a:pt x="2550" y="1069"/>
                  </a:moveTo>
                  <a:cubicBezTo>
                    <a:pt x="2553" y="1069"/>
                    <a:pt x="2556" y="1071"/>
                    <a:pt x="2558" y="1074"/>
                  </a:cubicBezTo>
                  <a:lnTo>
                    <a:pt x="2562" y="1085"/>
                  </a:lnTo>
                  <a:lnTo>
                    <a:pt x="2566" y="1099"/>
                  </a:lnTo>
                  <a:cubicBezTo>
                    <a:pt x="2567" y="1102"/>
                    <a:pt x="2565" y="1107"/>
                    <a:pt x="2561" y="1108"/>
                  </a:cubicBezTo>
                  <a:lnTo>
                    <a:pt x="2553" y="1112"/>
                  </a:lnTo>
                  <a:lnTo>
                    <a:pt x="2558" y="1104"/>
                  </a:lnTo>
                  <a:lnTo>
                    <a:pt x="2558" y="1118"/>
                  </a:lnTo>
                  <a:cubicBezTo>
                    <a:pt x="2558" y="1121"/>
                    <a:pt x="2557" y="1123"/>
                    <a:pt x="2555" y="1125"/>
                  </a:cubicBezTo>
                  <a:cubicBezTo>
                    <a:pt x="2552" y="1126"/>
                    <a:pt x="2549" y="1126"/>
                    <a:pt x="2547" y="1125"/>
                  </a:cubicBezTo>
                  <a:lnTo>
                    <a:pt x="2539" y="1122"/>
                  </a:lnTo>
                  <a:lnTo>
                    <a:pt x="2542" y="1122"/>
                  </a:lnTo>
                  <a:lnTo>
                    <a:pt x="2538" y="1122"/>
                  </a:lnTo>
                  <a:lnTo>
                    <a:pt x="2538" y="1106"/>
                  </a:lnTo>
                  <a:lnTo>
                    <a:pt x="2546" y="1106"/>
                  </a:lnTo>
                  <a:lnTo>
                    <a:pt x="2538" y="1114"/>
                  </a:lnTo>
                  <a:lnTo>
                    <a:pt x="2538" y="1077"/>
                  </a:lnTo>
                  <a:cubicBezTo>
                    <a:pt x="2538" y="1073"/>
                    <a:pt x="2542" y="1069"/>
                    <a:pt x="2546" y="1069"/>
                  </a:cubicBezTo>
                  <a:lnTo>
                    <a:pt x="2550" y="1069"/>
                  </a:lnTo>
                  <a:close/>
                  <a:moveTo>
                    <a:pt x="2530" y="1078"/>
                  </a:moveTo>
                  <a:lnTo>
                    <a:pt x="2535" y="1076"/>
                  </a:lnTo>
                  <a:lnTo>
                    <a:pt x="2527" y="1083"/>
                  </a:lnTo>
                  <a:lnTo>
                    <a:pt x="2530" y="1077"/>
                  </a:lnTo>
                  <a:lnTo>
                    <a:pt x="2530" y="1087"/>
                  </a:lnTo>
                  <a:lnTo>
                    <a:pt x="2522" y="1079"/>
                  </a:lnTo>
                  <a:lnTo>
                    <a:pt x="2530" y="1079"/>
                  </a:lnTo>
                  <a:lnTo>
                    <a:pt x="2523" y="1083"/>
                  </a:lnTo>
                  <a:lnTo>
                    <a:pt x="2531" y="1069"/>
                  </a:lnTo>
                  <a:lnTo>
                    <a:pt x="2530" y="1074"/>
                  </a:lnTo>
                  <a:lnTo>
                    <a:pt x="2530" y="1070"/>
                  </a:lnTo>
                  <a:lnTo>
                    <a:pt x="2538" y="1078"/>
                  </a:lnTo>
                  <a:lnTo>
                    <a:pt x="2530" y="1078"/>
                  </a:lnTo>
                  <a:close/>
                  <a:moveTo>
                    <a:pt x="2538" y="1062"/>
                  </a:moveTo>
                  <a:cubicBezTo>
                    <a:pt x="2542" y="1062"/>
                    <a:pt x="2546" y="1066"/>
                    <a:pt x="2546" y="1070"/>
                  </a:cubicBezTo>
                  <a:lnTo>
                    <a:pt x="2546" y="1074"/>
                  </a:lnTo>
                  <a:cubicBezTo>
                    <a:pt x="2546" y="1075"/>
                    <a:pt x="2546" y="1076"/>
                    <a:pt x="2545" y="1078"/>
                  </a:cubicBezTo>
                  <a:lnTo>
                    <a:pt x="2537" y="1091"/>
                  </a:lnTo>
                  <a:cubicBezTo>
                    <a:pt x="2535" y="1094"/>
                    <a:pt x="2533" y="1095"/>
                    <a:pt x="2530" y="1095"/>
                  </a:cubicBezTo>
                  <a:lnTo>
                    <a:pt x="2522" y="1095"/>
                  </a:lnTo>
                  <a:cubicBezTo>
                    <a:pt x="2517" y="1095"/>
                    <a:pt x="2514" y="1092"/>
                    <a:pt x="2514" y="1087"/>
                  </a:cubicBezTo>
                  <a:lnTo>
                    <a:pt x="2514" y="1077"/>
                  </a:lnTo>
                  <a:cubicBezTo>
                    <a:pt x="2514" y="1075"/>
                    <a:pt x="2515" y="1072"/>
                    <a:pt x="2516" y="1071"/>
                  </a:cubicBezTo>
                  <a:lnTo>
                    <a:pt x="2525" y="1064"/>
                  </a:lnTo>
                  <a:cubicBezTo>
                    <a:pt x="2526" y="1063"/>
                    <a:pt x="2528" y="1062"/>
                    <a:pt x="2530" y="1062"/>
                  </a:cubicBezTo>
                  <a:lnTo>
                    <a:pt x="2538" y="1062"/>
                  </a:lnTo>
                  <a:close/>
                  <a:moveTo>
                    <a:pt x="1601" y="993"/>
                  </a:moveTo>
                  <a:cubicBezTo>
                    <a:pt x="1603" y="991"/>
                    <a:pt x="1606" y="990"/>
                    <a:pt x="1608" y="991"/>
                  </a:cubicBezTo>
                  <a:lnTo>
                    <a:pt x="1628" y="994"/>
                  </a:lnTo>
                  <a:cubicBezTo>
                    <a:pt x="1630" y="995"/>
                    <a:pt x="1632" y="996"/>
                    <a:pt x="1634" y="998"/>
                  </a:cubicBezTo>
                  <a:cubicBezTo>
                    <a:pt x="1635" y="1000"/>
                    <a:pt x="1635" y="1002"/>
                    <a:pt x="1635" y="1004"/>
                  </a:cubicBezTo>
                  <a:lnTo>
                    <a:pt x="1627" y="1038"/>
                  </a:lnTo>
                  <a:cubicBezTo>
                    <a:pt x="1627" y="1038"/>
                    <a:pt x="1626" y="1039"/>
                    <a:pt x="1626" y="1039"/>
                  </a:cubicBezTo>
                  <a:lnTo>
                    <a:pt x="1610" y="1077"/>
                  </a:lnTo>
                  <a:cubicBezTo>
                    <a:pt x="1609" y="1080"/>
                    <a:pt x="1606" y="1082"/>
                    <a:pt x="1603" y="1082"/>
                  </a:cubicBezTo>
                  <a:lnTo>
                    <a:pt x="1586" y="1082"/>
                  </a:lnTo>
                  <a:cubicBezTo>
                    <a:pt x="1583" y="1082"/>
                    <a:pt x="1580" y="1079"/>
                    <a:pt x="1579" y="1076"/>
                  </a:cubicBezTo>
                  <a:lnTo>
                    <a:pt x="1575" y="1062"/>
                  </a:lnTo>
                  <a:lnTo>
                    <a:pt x="1575" y="1063"/>
                  </a:lnTo>
                  <a:lnTo>
                    <a:pt x="1567" y="1046"/>
                  </a:lnTo>
                  <a:cubicBezTo>
                    <a:pt x="1565" y="1043"/>
                    <a:pt x="1566" y="1039"/>
                    <a:pt x="1569" y="1037"/>
                  </a:cubicBezTo>
                  <a:lnTo>
                    <a:pt x="1577" y="1030"/>
                  </a:lnTo>
                  <a:lnTo>
                    <a:pt x="1574" y="1034"/>
                  </a:lnTo>
                  <a:lnTo>
                    <a:pt x="1579" y="1017"/>
                  </a:lnTo>
                  <a:cubicBezTo>
                    <a:pt x="1579" y="1016"/>
                    <a:pt x="1579" y="1015"/>
                    <a:pt x="1580" y="1014"/>
                  </a:cubicBezTo>
                  <a:lnTo>
                    <a:pt x="1588" y="1004"/>
                  </a:lnTo>
                  <a:cubicBezTo>
                    <a:pt x="1589" y="1004"/>
                    <a:pt x="1589" y="1003"/>
                    <a:pt x="1589" y="1003"/>
                  </a:cubicBezTo>
                  <a:lnTo>
                    <a:pt x="1601" y="993"/>
                  </a:lnTo>
                  <a:close/>
                  <a:moveTo>
                    <a:pt x="1600" y="1015"/>
                  </a:moveTo>
                  <a:lnTo>
                    <a:pt x="1601" y="1014"/>
                  </a:lnTo>
                  <a:lnTo>
                    <a:pt x="1593" y="1024"/>
                  </a:lnTo>
                  <a:lnTo>
                    <a:pt x="1594" y="1021"/>
                  </a:lnTo>
                  <a:lnTo>
                    <a:pt x="1590" y="1038"/>
                  </a:lnTo>
                  <a:cubicBezTo>
                    <a:pt x="1590" y="1040"/>
                    <a:pt x="1589" y="1041"/>
                    <a:pt x="1587" y="1042"/>
                  </a:cubicBezTo>
                  <a:lnTo>
                    <a:pt x="1579" y="1049"/>
                  </a:lnTo>
                  <a:lnTo>
                    <a:pt x="1581" y="1040"/>
                  </a:lnTo>
                  <a:lnTo>
                    <a:pt x="1589" y="1057"/>
                  </a:lnTo>
                  <a:cubicBezTo>
                    <a:pt x="1590" y="1057"/>
                    <a:pt x="1590" y="1057"/>
                    <a:pt x="1590" y="1058"/>
                  </a:cubicBezTo>
                  <a:lnTo>
                    <a:pt x="1594" y="1071"/>
                  </a:lnTo>
                  <a:lnTo>
                    <a:pt x="1586" y="1066"/>
                  </a:lnTo>
                  <a:lnTo>
                    <a:pt x="1603" y="1066"/>
                  </a:lnTo>
                  <a:lnTo>
                    <a:pt x="1595" y="1070"/>
                  </a:lnTo>
                  <a:lnTo>
                    <a:pt x="1611" y="1033"/>
                  </a:lnTo>
                  <a:lnTo>
                    <a:pt x="1611" y="1034"/>
                  </a:lnTo>
                  <a:lnTo>
                    <a:pt x="1619" y="1000"/>
                  </a:lnTo>
                  <a:lnTo>
                    <a:pt x="1626" y="1010"/>
                  </a:lnTo>
                  <a:lnTo>
                    <a:pt x="1605" y="1007"/>
                  </a:lnTo>
                  <a:lnTo>
                    <a:pt x="1612" y="1005"/>
                  </a:lnTo>
                  <a:lnTo>
                    <a:pt x="1600" y="1015"/>
                  </a:lnTo>
                  <a:close/>
                  <a:moveTo>
                    <a:pt x="1570" y="958"/>
                  </a:moveTo>
                  <a:cubicBezTo>
                    <a:pt x="1572" y="957"/>
                    <a:pt x="1574" y="956"/>
                    <a:pt x="1576" y="957"/>
                  </a:cubicBezTo>
                  <a:cubicBezTo>
                    <a:pt x="1578" y="957"/>
                    <a:pt x="1580" y="959"/>
                    <a:pt x="1581" y="961"/>
                  </a:cubicBezTo>
                  <a:lnTo>
                    <a:pt x="1589" y="974"/>
                  </a:lnTo>
                  <a:cubicBezTo>
                    <a:pt x="1590" y="975"/>
                    <a:pt x="1590" y="977"/>
                    <a:pt x="1590" y="978"/>
                  </a:cubicBezTo>
                  <a:lnTo>
                    <a:pt x="1590" y="985"/>
                  </a:lnTo>
                  <a:cubicBezTo>
                    <a:pt x="1590" y="988"/>
                    <a:pt x="1588" y="991"/>
                    <a:pt x="1585" y="993"/>
                  </a:cubicBezTo>
                  <a:lnTo>
                    <a:pt x="1577" y="996"/>
                  </a:lnTo>
                  <a:cubicBezTo>
                    <a:pt x="1576" y="996"/>
                    <a:pt x="1575" y="997"/>
                    <a:pt x="1574" y="997"/>
                  </a:cubicBezTo>
                  <a:lnTo>
                    <a:pt x="1558" y="997"/>
                  </a:lnTo>
                  <a:cubicBezTo>
                    <a:pt x="1553" y="997"/>
                    <a:pt x="1550" y="993"/>
                    <a:pt x="1550" y="989"/>
                  </a:cubicBezTo>
                  <a:lnTo>
                    <a:pt x="1550" y="975"/>
                  </a:lnTo>
                  <a:cubicBezTo>
                    <a:pt x="1550" y="972"/>
                    <a:pt x="1551" y="970"/>
                    <a:pt x="1554" y="968"/>
                  </a:cubicBezTo>
                  <a:lnTo>
                    <a:pt x="1570" y="958"/>
                  </a:lnTo>
                  <a:close/>
                  <a:moveTo>
                    <a:pt x="1562" y="982"/>
                  </a:moveTo>
                  <a:lnTo>
                    <a:pt x="1566" y="975"/>
                  </a:lnTo>
                  <a:lnTo>
                    <a:pt x="1566" y="989"/>
                  </a:lnTo>
                  <a:lnTo>
                    <a:pt x="1558" y="981"/>
                  </a:lnTo>
                  <a:lnTo>
                    <a:pt x="1574" y="981"/>
                  </a:lnTo>
                  <a:lnTo>
                    <a:pt x="1571" y="981"/>
                  </a:lnTo>
                  <a:lnTo>
                    <a:pt x="1579" y="978"/>
                  </a:lnTo>
                  <a:lnTo>
                    <a:pt x="1574" y="985"/>
                  </a:lnTo>
                  <a:lnTo>
                    <a:pt x="1574" y="978"/>
                  </a:lnTo>
                  <a:lnTo>
                    <a:pt x="1575" y="982"/>
                  </a:lnTo>
                  <a:lnTo>
                    <a:pt x="1567" y="969"/>
                  </a:lnTo>
                  <a:lnTo>
                    <a:pt x="1578" y="971"/>
                  </a:lnTo>
                  <a:lnTo>
                    <a:pt x="1562" y="982"/>
                  </a:lnTo>
                  <a:close/>
                  <a:moveTo>
                    <a:pt x="1304" y="894"/>
                  </a:moveTo>
                  <a:cubicBezTo>
                    <a:pt x="1306" y="892"/>
                    <a:pt x="1309" y="892"/>
                    <a:pt x="1312" y="892"/>
                  </a:cubicBezTo>
                  <a:lnTo>
                    <a:pt x="1324" y="896"/>
                  </a:lnTo>
                  <a:cubicBezTo>
                    <a:pt x="1328" y="897"/>
                    <a:pt x="1330" y="900"/>
                    <a:pt x="1330" y="903"/>
                  </a:cubicBezTo>
                  <a:lnTo>
                    <a:pt x="1330" y="907"/>
                  </a:lnTo>
                  <a:lnTo>
                    <a:pt x="1327" y="901"/>
                  </a:lnTo>
                  <a:lnTo>
                    <a:pt x="1331" y="904"/>
                  </a:lnTo>
                  <a:lnTo>
                    <a:pt x="1326" y="902"/>
                  </a:lnTo>
                  <a:lnTo>
                    <a:pt x="1338" y="902"/>
                  </a:lnTo>
                  <a:lnTo>
                    <a:pt x="1336" y="903"/>
                  </a:lnTo>
                  <a:lnTo>
                    <a:pt x="1348" y="899"/>
                  </a:lnTo>
                  <a:lnTo>
                    <a:pt x="1345" y="901"/>
                  </a:lnTo>
                  <a:lnTo>
                    <a:pt x="1353" y="894"/>
                  </a:lnTo>
                  <a:cubicBezTo>
                    <a:pt x="1355" y="892"/>
                    <a:pt x="1357" y="892"/>
                    <a:pt x="1360" y="892"/>
                  </a:cubicBezTo>
                  <a:lnTo>
                    <a:pt x="1408" y="899"/>
                  </a:lnTo>
                  <a:cubicBezTo>
                    <a:pt x="1412" y="899"/>
                    <a:pt x="1415" y="902"/>
                    <a:pt x="1415" y="906"/>
                  </a:cubicBezTo>
                  <a:cubicBezTo>
                    <a:pt x="1416" y="910"/>
                    <a:pt x="1413" y="913"/>
                    <a:pt x="1410" y="914"/>
                  </a:cubicBezTo>
                  <a:lnTo>
                    <a:pt x="1369" y="928"/>
                  </a:lnTo>
                  <a:lnTo>
                    <a:pt x="1332" y="938"/>
                  </a:lnTo>
                  <a:lnTo>
                    <a:pt x="1335" y="937"/>
                  </a:lnTo>
                  <a:lnTo>
                    <a:pt x="1274" y="978"/>
                  </a:lnTo>
                  <a:lnTo>
                    <a:pt x="1276" y="976"/>
                  </a:lnTo>
                  <a:lnTo>
                    <a:pt x="1272" y="982"/>
                  </a:lnTo>
                  <a:lnTo>
                    <a:pt x="1273" y="978"/>
                  </a:lnTo>
                  <a:lnTo>
                    <a:pt x="1273" y="985"/>
                  </a:lnTo>
                  <a:cubicBezTo>
                    <a:pt x="1273" y="990"/>
                    <a:pt x="1269" y="993"/>
                    <a:pt x="1265" y="993"/>
                  </a:cubicBezTo>
                  <a:lnTo>
                    <a:pt x="1253" y="993"/>
                  </a:lnTo>
                  <a:lnTo>
                    <a:pt x="1237" y="993"/>
                  </a:lnTo>
                  <a:cubicBezTo>
                    <a:pt x="1234" y="993"/>
                    <a:pt x="1231" y="992"/>
                    <a:pt x="1230" y="989"/>
                  </a:cubicBezTo>
                  <a:lnTo>
                    <a:pt x="1222" y="976"/>
                  </a:lnTo>
                  <a:cubicBezTo>
                    <a:pt x="1220" y="973"/>
                    <a:pt x="1220" y="970"/>
                    <a:pt x="1221" y="968"/>
                  </a:cubicBezTo>
                  <a:cubicBezTo>
                    <a:pt x="1223" y="965"/>
                    <a:pt x="1226" y="964"/>
                    <a:pt x="1228" y="964"/>
                  </a:cubicBezTo>
                  <a:lnTo>
                    <a:pt x="1237" y="964"/>
                  </a:lnTo>
                  <a:lnTo>
                    <a:pt x="1231" y="966"/>
                  </a:lnTo>
                  <a:lnTo>
                    <a:pt x="1304" y="894"/>
                  </a:lnTo>
                  <a:close/>
                  <a:moveTo>
                    <a:pt x="1242" y="977"/>
                  </a:moveTo>
                  <a:cubicBezTo>
                    <a:pt x="1241" y="979"/>
                    <a:pt x="1239" y="980"/>
                    <a:pt x="1237" y="980"/>
                  </a:cubicBezTo>
                  <a:lnTo>
                    <a:pt x="1228" y="980"/>
                  </a:lnTo>
                  <a:lnTo>
                    <a:pt x="1235" y="967"/>
                  </a:lnTo>
                  <a:lnTo>
                    <a:pt x="1243" y="981"/>
                  </a:lnTo>
                  <a:lnTo>
                    <a:pt x="1237" y="977"/>
                  </a:lnTo>
                  <a:lnTo>
                    <a:pt x="1253" y="977"/>
                  </a:lnTo>
                  <a:lnTo>
                    <a:pt x="1265" y="977"/>
                  </a:lnTo>
                  <a:lnTo>
                    <a:pt x="1257" y="985"/>
                  </a:lnTo>
                  <a:lnTo>
                    <a:pt x="1257" y="978"/>
                  </a:lnTo>
                  <a:cubicBezTo>
                    <a:pt x="1257" y="977"/>
                    <a:pt x="1257" y="975"/>
                    <a:pt x="1258" y="974"/>
                  </a:cubicBezTo>
                  <a:lnTo>
                    <a:pt x="1262" y="967"/>
                  </a:lnTo>
                  <a:cubicBezTo>
                    <a:pt x="1263" y="966"/>
                    <a:pt x="1264" y="966"/>
                    <a:pt x="1265" y="965"/>
                  </a:cubicBezTo>
                  <a:lnTo>
                    <a:pt x="1326" y="924"/>
                  </a:lnTo>
                  <a:cubicBezTo>
                    <a:pt x="1326" y="924"/>
                    <a:pt x="1327" y="923"/>
                    <a:pt x="1328" y="923"/>
                  </a:cubicBezTo>
                  <a:lnTo>
                    <a:pt x="1364" y="913"/>
                  </a:lnTo>
                  <a:lnTo>
                    <a:pt x="1405" y="899"/>
                  </a:lnTo>
                  <a:lnTo>
                    <a:pt x="1406" y="915"/>
                  </a:lnTo>
                  <a:lnTo>
                    <a:pt x="1357" y="908"/>
                  </a:lnTo>
                  <a:lnTo>
                    <a:pt x="1364" y="906"/>
                  </a:lnTo>
                  <a:lnTo>
                    <a:pt x="1356" y="913"/>
                  </a:lnTo>
                  <a:cubicBezTo>
                    <a:pt x="1355" y="914"/>
                    <a:pt x="1354" y="914"/>
                    <a:pt x="1353" y="915"/>
                  </a:cubicBezTo>
                  <a:lnTo>
                    <a:pt x="1340" y="918"/>
                  </a:lnTo>
                  <a:cubicBezTo>
                    <a:pt x="1340" y="918"/>
                    <a:pt x="1339" y="918"/>
                    <a:pt x="1338" y="918"/>
                  </a:cubicBezTo>
                  <a:lnTo>
                    <a:pt x="1326" y="918"/>
                  </a:lnTo>
                  <a:cubicBezTo>
                    <a:pt x="1324" y="918"/>
                    <a:pt x="1322" y="918"/>
                    <a:pt x="1321" y="916"/>
                  </a:cubicBezTo>
                  <a:lnTo>
                    <a:pt x="1317" y="913"/>
                  </a:lnTo>
                  <a:cubicBezTo>
                    <a:pt x="1315" y="911"/>
                    <a:pt x="1314" y="909"/>
                    <a:pt x="1314" y="907"/>
                  </a:cubicBezTo>
                  <a:lnTo>
                    <a:pt x="1314" y="903"/>
                  </a:lnTo>
                  <a:lnTo>
                    <a:pt x="1320" y="911"/>
                  </a:lnTo>
                  <a:lnTo>
                    <a:pt x="1308" y="908"/>
                  </a:lnTo>
                  <a:lnTo>
                    <a:pt x="1315" y="906"/>
                  </a:lnTo>
                  <a:lnTo>
                    <a:pt x="1242" y="977"/>
                  </a:lnTo>
                  <a:close/>
                  <a:moveTo>
                    <a:pt x="2526" y="772"/>
                  </a:moveTo>
                  <a:lnTo>
                    <a:pt x="2533" y="768"/>
                  </a:lnTo>
                  <a:lnTo>
                    <a:pt x="2528" y="775"/>
                  </a:lnTo>
                  <a:lnTo>
                    <a:pt x="2520" y="786"/>
                  </a:lnTo>
                  <a:lnTo>
                    <a:pt x="2521" y="781"/>
                  </a:lnTo>
                  <a:lnTo>
                    <a:pt x="2521" y="795"/>
                  </a:lnTo>
                  <a:lnTo>
                    <a:pt x="2519" y="788"/>
                  </a:lnTo>
                  <a:lnTo>
                    <a:pt x="2523" y="792"/>
                  </a:lnTo>
                  <a:lnTo>
                    <a:pt x="2512" y="792"/>
                  </a:lnTo>
                  <a:lnTo>
                    <a:pt x="2516" y="788"/>
                  </a:lnTo>
                  <a:lnTo>
                    <a:pt x="2525" y="782"/>
                  </a:lnTo>
                  <a:lnTo>
                    <a:pt x="2533" y="775"/>
                  </a:lnTo>
                  <a:lnTo>
                    <a:pt x="2530" y="779"/>
                  </a:lnTo>
                  <a:lnTo>
                    <a:pt x="2534" y="765"/>
                  </a:lnTo>
                  <a:lnTo>
                    <a:pt x="2537" y="773"/>
                  </a:lnTo>
                  <a:lnTo>
                    <a:pt x="2533" y="770"/>
                  </a:lnTo>
                  <a:lnTo>
                    <a:pt x="2538" y="772"/>
                  </a:lnTo>
                  <a:lnTo>
                    <a:pt x="2526" y="772"/>
                  </a:lnTo>
                  <a:close/>
                  <a:moveTo>
                    <a:pt x="2538" y="756"/>
                  </a:moveTo>
                  <a:cubicBezTo>
                    <a:pt x="2540" y="756"/>
                    <a:pt x="2542" y="757"/>
                    <a:pt x="2543" y="758"/>
                  </a:cubicBezTo>
                  <a:lnTo>
                    <a:pt x="2547" y="761"/>
                  </a:lnTo>
                  <a:cubicBezTo>
                    <a:pt x="2550" y="763"/>
                    <a:pt x="2551" y="767"/>
                    <a:pt x="2550" y="770"/>
                  </a:cubicBezTo>
                  <a:lnTo>
                    <a:pt x="2546" y="783"/>
                  </a:lnTo>
                  <a:cubicBezTo>
                    <a:pt x="2545" y="785"/>
                    <a:pt x="2544" y="786"/>
                    <a:pt x="2543" y="787"/>
                  </a:cubicBezTo>
                  <a:lnTo>
                    <a:pt x="2535" y="794"/>
                  </a:lnTo>
                  <a:lnTo>
                    <a:pt x="2527" y="801"/>
                  </a:lnTo>
                  <a:lnTo>
                    <a:pt x="2523" y="804"/>
                  </a:lnTo>
                  <a:cubicBezTo>
                    <a:pt x="2520" y="807"/>
                    <a:pt x="2515" y="807"/>
                    <a:pt x="2512" y="804"/>
                  </a:cubicBezTo>
                  <a:lnTo>
                    <a:pt x="2508" y="801"/>
                  </a:lnTo>
                  <a:cubicBezTo>
                    <a:pt x="2507" y="799"/>
                    <a:pt x="2505" y="797"/>
                    <a:pt x="2505" y="795"/>
                  </a:cubicBezTo>
                  <a:lnTo>
                    <a:pt x="2505" y="781"/>
                  </a:lnTo>
                  <a:cubicBezTo>
                    <a:pt x="2505" y="779"/>
                    <a:pt x="2506" y="777"/>
                    <a:pt x="2507" y="776"/>
                  </a:cubicBezTo>
                  <a:lnTo>
                    <a:pt x="2515" y="767"/>
                  </a:lnTo>
                  <a:lnTo>
                    <a:pt x="2519" y="760"/>
                  </a:lnTo>
                  <a:cubicBezTo>
                    <a:pt x="2520" y="757"/>
                    <a:pt x="2523" y="756"/>
                    <a:pt x="2526" y="756"/>
                  </a:cubicBezTo>
                  <a:lnTo>
                    <a:pt x="2538" y="756"/>
                  </a:lnTo>
                  <a:close/>
                  <a:moveTo>
                    <a:pt x="2596" y="741"/>
                  </a:moveTo>
                  <a:lnTo>
                    <a:pt x="2604" y="727"/>
                  </a:lnTo>
                  <a:lnTo>
                    <a:pt x="2616" y="737"/>
                  </a:lnTo>
                  <a:lnTo>
                    <a:pt x="2611" y="736"/>
                  </a:lnTo>
                  <a:lnTo>
                    <a:pt x="2615" y="736"/>
                  </a:lnTo>
                  <a:lnTo>
                    <a:pt x="2607" y="744"/>
                  </a:lnTo>
                  <a:lnTo>
                    <a:pt x="2607" y="740"/>
                  </a:lnTo>
                  <a:lnTo>
                    <a:pt x="2612" y="747"/>
                  </a:lnTo>
                  <a:lnTo>
                    <a:pt x="2596" y="741"/>
                  </a:lnTo>
                  <a:close/>
                  <a:moveTo>
                    <a:pt x="2618" y="733"/>
                  </a:moveTo>
                  <a:cubicBezTo>
                    <a:pt x="2621" y="734"/>
                    <a:pt x="2623" y="737"/>
                    <a:pt x="2623" y="740"/>
                  </a:cubicBezTo>
                  <a:lnTo>
                    <a:pt x="2623" y="744"/>
                  </a:lnTo>
                  <a:cubicBezTo>
                    <a:pt x="2623" y="748"/>
                    <a:pt x="2620" y="752"/>
                    <a:pt x="2615" y="752"/>
                  </a:cubicBezTo>
                  <a:lnTo>
                    <a:pt x="2611" y="752"/>
                  </a:lnTo>
                  <a:cubicBezTo>
                    <a:pt x="2609" y="752"/>
                    <a:pt x="2607" y="751"/>
                    <a:pt x="2606" y="750"/>
                  </a:cubicBezTo>
                  <a:lnTo>
                    <a:pt x="2594" y="739"/>
                  </a:lnTo>
                  <a:cubicBezTo>
                    <a:pt x="2591" y="737"/>
                    <a:pt x="2590" y="733"/>
                    <a:pt x="2592" y="729"/>
                  </a:cubicBezTo>
                  <a:cubicBezTo>
                    <a:pt x="2594" y="726"/>
                    <a:pt x="2598" y="724"/>
                    <a:pt x="2602" y="726"/>
                  </a:cubicBezTo>
                  <a:lnTo>
                    <a:pt x="2618" y="733"/>
                  </a:lnTo>
                  <a:close/>
                  <a:moveTo>
                    <a:pt x="2636" y="737"/>
                  </a:moveTo>
                  <a:lnTo>
                    <a:pt x="2646" y="726"/>
                  </a:lnTo>
                  <a:lnTo>
                    <a:pt x="2655" y="739"/>
                  </a:lnTo>
                  <a:lnTo>
                    <a:pt x="2643" y="737"/>
                  </a:lnTo>
                  <a:lnTo>
                    <a:pt x="2647" y="734"/>
                  </a:lnTo>
                  <a:lnTo>
                    <a:pt x="2644" y="740"/>
                  </a:lnTo>
                  <a:lnTo>
                    <a:pt x="2644" y="737"/>
                  </a:lnTo>
                  <a:lnTo>
                    <a:pt x="2647" y="743"/>
                  </a:lnTo>
                  <a:lnTo>
                    <a:pt x="2643" y="739"/>
                  </a:lnTo>
                  <a:lnTo>
                    <a:pt x="2645" y="741"/>
                  </a:lnTo>
                  <a:lnTo>
                    <a:pt x="2636" y="737"/>
                  </a:lnTo>
                  <a:close/>
                  <a:moveTo>
                    <a:pt x="2651" y="726"/>
                  </a:moveTo>
                  <a:cubicBezTo>
                    <a:pt x="2652" y="726"/>
                    <a:pt x="2652" y="727"/>
                    <a:pt x="2653" y="727"/>
                  </a:cubicBezTo>
                  <a:lnTo>
                    <a:pt x="2657" y="731"/>
                  </a:lnTo>
                  <a:cubicBezTo>
                    <a:pt x="2659" y="732"/>
                    <a:pt x="2660" y="734"/>
                    <a:pt x="2660" y="737"/>
                  </a:cubicBezTo>
                  <a:lnTo>
                    <a:pt x="2660" y="740"/>
                  </a:lnTo>
                  <a:cubicBezTo>
                    <a:pt x="2660" y="742"/>
                    <a:pt x="2659" y="745"/>
                    <a:pt x="2657" y="746"/>
                  </a:cubicBezTo>
                  <a:lnTo>
                    <a:pt x="2653" y="750"/>
                  </a:lnTo>
                  <a:cubicBezTo>
                    <a:pt x="2651" y="751"/>
                    <a:pt x="2649" y="752"/>
                    <a:pt x="2646" y="751"/>
                  </a:cubicBezTo>
                  <a:cubicBezTo>
                    <a:pt x="2644" y="751"/>
                    <a:pt x="2642" y="750"/>
                    <a:pt x="2641" y="748"/>
                  </a:cubicBezTo>
                  <a:lnTo>
                    <a:pt x="2633" y="734"/>
                  </a:lnTo>
                  <a:cubicBezTo>
                    <a:pt x="2631" y="731"/>
                    <a:pt x="2631" y="727"/>
                    <a:pt x="2634" y="725"/>
                  </a:cubicBezTo>
                  <a:cubicBezTo>
                    <a:pt x="2636" y="722"/>
                    <a:pt x="2639" y="721"/>
                    <a:pt x="2643" y="723"/>
                  </a:cubicBezTo>
                  <a:lnTo>
                    <a:pt x="2651" y="726"/>
                  </a:lnTo>
                  <a:close/>
                  <a:moveTo>
                    <a:pt x="2400" y="724"/>
                  </a:moveTo>
                  <a:lnTo>
                    <a:pt x="2406" y="721"/>
                  </a:lnTo>
                  <a:lnTo>
                    <a:pt x="2398" y="731"/>
                  </a:lnTo>
                  <a:lnTo>
                    <a:pt x="2394" y="737"/>
                  </a:lnTo>
                  <a:cubicBezTo>
                    <a:pt x="2393" y="739"/>
                    <a:pt x="2392" y="740"/>
                    <a:pt x="2391" y="741"/>
                  </a:cubicBezTo>
                  <a:lnTo>
                    <a:pt x="2382" y="744"/>
                  </a:lnTo>
                  <a:cubicBezTo>
                    <a:pt x="2382" y="744"/>
                    <a:pt x="2381" y="744"/>
                    <a:pt x="2381" y="745"/>
                  </a:cubicBezTo>
                  <a:lnTo>
                    <a:pt x="2365" y="748"/>
                  </a:lnTo>
                  <a:lnTo>
                    <a:pt x="2353" y="751"/>
                  </a:lnTo>
                  <a:lnTo>
                    <a:pt x="2338" y="758"/>
                  </a:lnTo>
                  <a:lnTo>
                    <a:pt x="2341" y="754"/>
                  </a:lnTo>
                  <a:lnTo>
                    <a:pt x="2337" y="761"/>
                  </a:lnTo>
                  <a:lnTo>
                    <a:pt x="2333" y="768"/>
                  </a:lnTo>
                  <a:lnTo>
                    <a:pt x="2326" y="756"/>
                  </a:lnTo>
                  <a:lnTo>
                    <a:pt x="2335" y="756"/>
                  </a:lnTo>
                  <a:cubicBezTo>
                    <a:pt x="2336" y="756"/>
                    <a:pt x="2337" y="756"/>
                    <a:pt x="2338" y="757"/>
                  </a:cubicBezTo>
                  <a:lnTo>
                    <a:pt x="2346" y="760"/>
                  </a:lnTo>
                  <a:cubicBezTo>
                    <a:pt x="2349" y="761"/>
                    <a:pt x="2351" y="764"/>
                    <a:pt x="2351" y="767"/>
                  </a:cubicBezTo>
                  <a:lnTo>
                    <a:pt x="2351" y="771"/>
                  </a:lnTo>
                  <a:lnTo>
                    <a:pt x="2340" y="763"/>
                  </a:lnTo>
                  <a:lnTo>
                    <a:pt x="2348" y="760"/>
                  </a:lnTo>
                  <a:lnTo>
                    <a:pt x="2343" y="765"/>
                  </a:lnTo>
                  <a:lnTo>
                    <a:pt x="2347" y="751"/>
                  </a:lnTo>
                  <a:cubicBezTo>
                    <a:pt x="2348" y="748"/>
                    <a:pt x="2351" y="746"/>
                    <a:pt x="2355" y="746"/>
                  </a:cubicBezTo>
                  <a:lnTo>
                    <a:pt x="2363" y="746"/>
                  </a:lnTo>
                  <a:lnTo>
                    <a:pt x="2375" y="746"/>
                  </a:lnTo>
                  <a:cubicBezTo>
                    <a:pt x="2376" y="746"/>
                    <a:pt x="2377" y="746"/>
                    <a:pt x="2378" y="746"/>
                  </a:cubicBezTo>
                  <a:lnTo>
                    <a:pt x="2386" y="750"/>
                  </a:lnTo>
                  <a:lnTo>
                    <a:pt x="2378" y="751"/>
                  </a:lnTo>
                  <a:lnTo>
                    <a:pt x="2382" y="748"/>
                  </a:lnTo>
                  <a:lnTo>
                    <a:pt x="2380" y="751"/>
                  </a:lnTo>
                  <a:lnTo>
                    <a:pt x="2384" y="741"/>
                  </a:lnTo>
                  <a:lnTo>
                    <a:pt x="2383" y="744"/>
                  </a:lnTo>
                  <a:lnTo>
                    <a:pt x="2383" y="733"/>
                  </a:lnTo>
                  <a:cubicBezTo>
                    <a:pt x="2383" y="730"/>
                    <a:pt x="2386" y="726"/>
                    <a:pt x="2390" y="725"/>
                  </a:cubicBezTo>
                  <a:lnTo>
                    <a:pt x="2406" y="722"/>
                  </a:lnTo>
                  <a:cubicBezTo>
                    <a:pt x="2407" y="722"/>
                    <a:pt x="2407" y="722"/>
                    <a:pt x="2408" y="722"/>
                  </a:cubicBezTo>
                  <a:lnTo>
                    <a:pt x="2416" y="722"/>
                  </a:lnTo>
                  <a:lnTo>
                    <a:pt x="2411" y="736"/>
                  </a:lnTo>
                  <a:lnTo>
                    <a:pt x="2403" y="729"/>
                  </a:lnTo>
                  <a:cubicBezTo>
                    <a:pt x="2401" y="728"/>
                    <a:pt x="2400" y="725"/>
                    <a:pt x="2400" y="723"/>
                  </a:cubicBezTo>
                  <a:lnTo>
                    <a:pt x="2400" y="716"/>
                  </a:lnTo>
                  <a:lnTo>
                    <a:pt x="2408" y="724"/>
                  </a:lnTo>
                  <a:lnTo>
                    <a:pt x="2400" y="724"/>
                  </a:lnTo>
                  <a:close/>
                  <a:moveTo>
                    <a:pt x="2408" y="708"/>
                  </a:moveTo>
                  <a:cubicBezTo>
                    <a:pt x="2412" y="708"/>
                    <a:pt x="2416" y="712"/>
                    <a:pt x="2416" y="716"/>
                  </a:cubicBezTo>
                  <a:lnTo>
                    <a:pt x="2416" y="723"/>
                  </a:lnTo>
                  <a:lnTo>
                    <a:pt x="2413" y="717"/>
                  </a:lnTo>
                  <a:lnTo>
                    <a:pt x="2421" y="724"/>
                  </a:lnTo>
                  <a:cubicBezTo>
                    <a:pt x="2424" y="726"/>
                    <a:pt x="2425" y="729"/>
                    <a:pt x="2423" y="733"/>
                  </a:cubicBezTo>
                  <a:cubicBezTo>
                    <a:pt x="2422" y="736"/>
                    <a:pt x="2419" y="738"/>
                    <a:pt x="2416" y="738"/>
                  </a:cubicBezTo>
                  <a:lnTo>
                    <a:pt x="2408" y="738"/>
                  </a:lnTo>
                  <a:lnTo>
                    <a:pt x="2409" y="738"/>
                  </a:lnTo>
                  <a:lnTo>
                    <a:pt x="2393" y="741"/>
                  </a:lnTo>
                  <a:lnTo>
                    <a:pt x="2399" y="733"/>
                  </a:lnTo>
                  <a:lnTo>
                    <a:pt x="2399" y="744"/>
                  </a:lnTo>
                  <a:cubicBezTo>
                    <a:pt x="2399" y="745"/>
                    <a:pt x="2399" y="746"/>
                    <a:pt x="2399" y="746"/>
                  </a:cubicBezTo>
                  <a:lnTo>
                    <a:pt x="2395" y="757"/>
                  </a:lnTo>
                  <a:cubicBezTo>
                    <a:pt x="2394" y="758"/>
                    <a:pt x="2394" y="759"/>
                    <a:pt x="2393" y="760"/>
                  </a:cubicBezTo>
                  <a:lnTo>
                    <a:pt x="2388" y="763"/>
                  </a:lnTo>
                  <a:cubicBezTo>
                    <a:pt x="2386" y="765"/>
                    <a:pt x="2383" y="766"/>
                    <a:pt x="2380" y="765"/>
                  </a:cubicBezTo>
                  <a:lnTo>
                    <a:pt x="2372" y="761"/>
                  </a:lnTo>
                  <a:lnTo>
                    <a:pt x="2375" y="762"/>
                  </a:lnTo>
                  <a:lnTo>
                    <a:pt x="2363" y="762"/>
                  </a:lnTo>
                  <a:lnTo>
                    <a:pt x="2355" y="762"/>
                  </a:lnTo>
                  <a:lnTo>
                    <a:pt x="2363" y="756"/>
                  </a:lnTo>
                  <a:lnTo>
                    <a:pt x="2358" y="770"/>
                  </a:lnTo>
                  <a:cubicBezTo>
                    <a:pt x="2358" y="772"/>
                    <a:pt x="2356" y="774"/>
                    <a:pt x="2354" y="775"/>
                  </a:cubicBezTo>
                  <a:lnTo>
                    <a:pt x="2346" y="778"/>
                  </a:lnTo>
                  <a:cubicBezTo>
                    <a:pt x="2343" y="779"/>
                    <a:pt x="2340" y="779"/>
                    <a:pt x="2338" y="777"/>
                  </a:cubicBezTo>
                  <a:cubicBezTo>
                    <a:pt x="2336" y="776"/>
                    <a:pt x="2335" y="773"/>
                    <a:pt x="2335" y="771"/>
                  </a:cubicBezTo>
                  <a:lnTo>
                    <a:pt x="2335" y="767"/>
                  </a:lnTo>
                  <a:lnTo>
                    <a:pt x="2340" y="775"/>
                  </a:lnTo>
                  <a:lnTo>
                    <a:pt x="2331" y="771"/>
                  </a:lnTo>
                  <a:lnTo>
                    <a:pt x="2335" y="772"/>
                  </a:lnTo>
                  <a:lnTo>
                    <a:pt x="2326" y="772"/>
                  </a:lnTo>
                  <a:cubicBezTo>
                    <a:pt x="2324" y="772"/>
                    <a:pt x="2321" y="770"/>
                    <a:pt x="2319" y="768"/>
                  </a:cubicBezTo>
                  <a:cubicBezTo>
                    <a:pt x="2318" y="765"/>
                    <a:pt x="2318" y="762"/>
                    <a:pt x="2320" y="760"/>
                  </a:cubicBezTo>
                  <a:lnTo>
                    <a:pt x="2324" y="753"/>
                  </a:lnTo>
                  <a:lnTo>
                    <a:pt x="2328" y="746"/>
                  </a:lnTo>
                  <a:cubicBezTo>
                    <a:pt x="2329" y="745"/>
                    <a:pt x="2330" y="744"/>
                    <a:pt x="2331" y="743"/>
                  </a:cubicBezTo>
                  <a:lnTo>
                    <a:pt x="2349" y="736"/>
                  </a:lnTo>
                  <a:lnTo>
                    <a:pt x="2361" y="732"/>
                  </a:lnTo>
                  <a:lnTo>
                    <a:pt x="2378" y="729"/>
                  </a:lnTo>
                  <a:lnTo>
                    <a:pt x="2376" y="729"/>
                  </a:lnTo>
                  <a:lnTo>
                    <a:pt x="2384" y="726"/>
                  </a:lnTo>
                  <a:lnTo>
                    <a:pt x="2381" y="729"/>
                  </a:lnTo>
                  <a:lnTo>
                    <a:pt x="2385" y="722"/>
                  </a:lnTo>
                  <a:lnTo>
                    <a:pt x="2393" y="711"/>
                  </a:lnTo>
                  <a:cubicBezTo>
                    <a:pt x="2395" y="709"/>
                    <a:pt x="2397" y="708"/>
                    <a:pt x="2400" y="708"/>
                  </a:cubicBezTo>
                  <a:lnTo>
                    <a:pt x="2408" y="708"/>
                  </a:lnTo>
                  <a:close/>
                  <a:moveTo>
                    <a:pt x="1054" y="696"/>
                  </a:moveTo>
                  <a:cubicBezTo>
                    <a:pt x="1054" y="693"/>
                    <a:pt x="1055" y="691"/>
                    <a:pt x="1057" y="689"/>
                  </a:cubicBezTo>
                  <a:cubicBezTo>
                    <a:pt x="1059" y="688"/>
                    <a:pt x="1061" y="687"/>
                    <a:pt x="1064" y="688"/>
                  </a:cubicBezTo>
                  <a:lnTo>
                    <a:pt x="1088" y="695"/>
                  </a:lnTo>
                  <a:cubicBezTo>
                    <a:pt x="1089" y="695"/>
                    <a:pt x="1090" y="696"/>
                    <a:pt x="1091" y="697"/>
                  </a:cubicBezTo>
                  <a:lnTo>
                    <a:pt x="1103" y="707"/>
                  </a:lnTo>
                  <a:cubicBezTo>
                    <a:pt x="1104" y="707"/>
                    <a:pt x="1104" y="708"/>
                    <a:pt x="1105" y="708"/>
                  </a:cubicBezTo>
                  <a:lnTo>
                    <a:pt x="1117" y="725"/>
                  </a:lnTo>
                  <a:cubicBezTo>
                    <a:pt x="1117" y="726"/>
                    <a:pt x="1118" y="726"/>
                    <a:pt x="1118" y="727"/>
                  </a:cubicBezTo>
                  <a:lnTo>
                    <a:pt x="1126" y="747"/>
                  </a:lnTo>
                  <a:lnTo>
                    <a:pt x="1119" y="742"/>
                  </a:lnTo>
                  <a:lnTo>
                    <a:pt x="1160" y="746"/>
                  </a:lnTo>
                  <a:lnTo>
                    <a:pt x="1176" y="746"/>
                  </a:lnTo>
                  <a:lnTo>
                    <a:pt x="1174" y="746"/>
                  </a:lnTo>
                  <a:lnTo>
                    <a:pt x="1195" y="742"/>
                  </a:lnTo>
                  <a:lnTo>
                    <a:pt x="1191" y="744"/>
                  </a:lnTo>
                  <a:lnTo>
                    <a:pt x="1203" y="734"/>
                  </a:lnTo>
                  <a:lnTo>
                    <a:pt x="1219" y="720"/>
                  </a:lnTo>
                  <a:lnTo>
                    <a:pt x="1218" y="722"/>
                  </a:lnTo>
                  <a:lnTo>
                    <a:pt x="1230" y="705"/>
                  </a:lnTo>
                  <a:cubicBezTo>
                    <a:pt x="1231" y="704"/>
                    <a:pt x="1232" y="703"/>
                    <a:pt x="1233" y="702"/>
                  </a:cubicBezTo>
                  <a:lnTo>
                    <a:pt x="1250" y="695"/>
                  </a:lnTo>
                  <a:lnTo>
                    <a:pt x="1263" y="692"/>
                  </a:lnTo>
                  <a:cubicBezTo>
                    <a:pt x="1264" y="691"/>
                    <a:pt x="1264" y="691"/>
                    <a:pt x="1265" y="691"/>
                  </a:cubicBezTo>
                  <a:lnTo>
                    <a:pt x="1277" y="691"/>
                  </a:lnTo>
                  <a:lnTo>
                    <a:pt x="1305" y="688"/>
                  </a:lnTo>
                  <a:cubicBezTo>
                    <a:pt x="1308" y="688"/>
                    <a:pt x="1311" y="689"/>
                    <a:pt x="1312" y="692"/>
                  </a:cubicBezTo>
                  <a:cubicBezTo>
                    <a:pt x="1314" y="694"/>
                    <a:pt x="1314" y="697"/>
                    <a:pt x="1313" y="700"/>
                  </a:cubicBezTo>
                  <a:lnTo>
                    <a:pt x="1309" y="707"/>
                  </a:lnTo>
                  <a:cubicBezTo>
                    <a:pt x="1308" y="708"/>
                    <a:pt x="1306" y="709"/>
                    <a:pt x="1305" y="710"/>
                  </a:cubicBezTo>
                  <a:lnTo>
                    <a:pt x="1297" y="713"/>
                  </a:lnTo>
                  <a:lnTo>
                    <a:pt x="1300" y="701"/>
                  </a:lnTo>
                  <a:lnTo>
                    <a:pt x="1308" y="711"/>
                  </a:lnTo>
                  <a:cubicBezTo>
                    <a:pt x="1310" y="713"/>
                    <a:pt x="1310" y="716"/>
                    <a:pt x="1309" y="719"/>
                  </a:cubicBezTo>
                  <a:cubicBezTo>
                    <a:pt x="1308" y="721"/>
                    <a:pt x="1306" y="723"/>
                    <a:pt x="1304" y="724"/>
                  </a:cubicBezTo>
                  <a:lnTo>
                    <a:pt x="1279" y="731"/>
                  </a:lnTo>
                  <a:lnTo>
                    <a:pt x="1282" y="729"/>
                  </a:lnTo>
                  <a:lnTo>
                    <a:pt x="1274" y="736"/>
                  </a:lnTo>
                  <a:lnTo>
                    <a:pt x="1276" y="734"/>
                  </a:lnTo>
                  <a:lnTo>
                    <a:pt x="1272" y="741"/>
                  </a:lnTo>
                  <a:lnTo>
                    <a:pt x="1273" y="737"/>
                  </a:lnTo>
                  <a:lnTo>
                    <a:pt x="1273" y="744"/>
                  </a:lnTo>
                  <a:cubicBezTo>
                    <a:pt x="1273" y="746"/>
                    <a:pt x="1271" y="749"/>
                    <a:pt x="1269" y="751"/>
                  </a:cubicBezTo>
                  <a:lnTo>
                    <a:pt x="1257" y="757"/>
                  </a:lnTo>
                  <a:cubicBezTo>
                    <a:pt x="1256" y="758"/>
                    <a:pt x="1256" y="758"/>
                    <a:pt x="1255" y="758"/>
                  </a:cubicBezTo>
                  <a:lnTo>
                    <a:pt x="1243" y="761"/>
                  </a:lnTo>
                  <a:cubicBezTo>
                    <a:pt x="1242" y="762"/>
                    <a:pt x="1241" y="762"/>
                    <a:pt x="1241" y="762"/>
                  </a:cubicBezTo>
                  <a:lnTo>
                    <a:pt x="1228" y="762"/>
                  </a:lnTo>
                  <a:lnTo>
                    <a:pt x="1234" y="760"/>
                  </a:lnTo>
                  <a:lnTo>
                    <a:pt x="1225" y="767"/>
                  </a:lnTo>
                  <a:lnTo>
                    <a:pt x="1228" y="761"/>
                  </a:lnTo>
                  <a:lnTo>
                    <a:pt x="1228" y="767"/>
                  </a:lnTo>
                  <a:cubicBezTo>
                    <a:pt x="1228" y="770"/>
                    <a:pt x="1227" y="772"/>
                    <a:pt x="1225" y="774"/>
                  </a:cubicBezTo>
                  <a:lnTo>
                    <a:pt x="1200" y="791"/>
                  </a:lnTo>
                  <a:lnTo>
                    <a:pt x="1202" y="790"/>
                  </a:lnTo>
                  <a:lnTo>
                    <a:pt x="1181" y="810"/>
                  </a:lnTo>
                  <a:cubicBezTo>
                    <a:pt x="1179" y="813"/>
                    <a:pt x="1174" y="814"/>
                    <a:pt x="1171" y="812"/>
                  </a:cubicBezTo>
                  <a:lnTo>
                    <a:pt x="1155" y="801"/>
                  </a:lnTo>
                  <a:lnTo>
                    <a:pt x="1158" y="802"/>
                  </a:lnTo>
                  <a:lnTo>
                    <a:pt x="1141" y="799"/>
                  </a:lnTo>
                  <a:lnTo>
                    <a:pt x="1151" y="793"/>
                  </a:lnTo>
                  <a:lnTo>
                    <a:pt x="1147" y="807"/>
                  </a:lnTo>
                  <a:cubicBezTo>
                    <a:pt x="1146" y="808"/>
                    <a:pt x="1146" y="808"/>
                    <a:pt x="1146" y="809"/>
                  </a:cubicBezTo>
                  <a:lnTo>
                    <a:pt x="1138" y="822"/>
                  </a:lnTo>
                  <a:cubicBezTo>
                    <a:pt x="1137" y="825"/>
                    <a:pt x="1134" y="826"/>
                    <a:pt x="1132" y="826"/>
                  </a:cubicBezTo>
                  <a:lnTo>
                    <a:pt x="1112" y="830"/>
                  </a:lnTo>
                  <a:lnTo>
                    <a:pt x="1114" y="829"/>
                  </a:lnTo>
                  <a:lnTo>
                    <a:pt x="1089" y="839"/>
                  </a:lnTo>
                  <a:cubicBezTo>
                    <a:pt x="1089" y="840"/>
                    <a:pt x="1088" y="840"/>
                    <a:pt x="1087" y="840"/>
                  </a:cubicBezTo>
                  <a:lnTo>
                    <a:pt x="1059" y="843"/>
                  </a:lnTo>
                  <a:lnTo>
                    <a:pt x="1037" y="843"/>
                  </a:lnTo>
                  <a:cubicBezTo>
                    <a:pt x="1035" y="843"/>
                    <a:pt x="1034" y="843"/>
                    <a:pt x="1032" y="842"/>
                  </a:cubicBezTo>
                  <a:lnTo>
                    <a:pt x="1028" y="838"/>
                  </a:lnTo>
                  <a:cubicBezTo>
                    <a:pt x="1027" y="837"/>
                    <a:pt x="1026" y="836"/>
                    <a:pt x="1026" y="835"/>
                  </a:cubicBezTo>
                  <a:lnTo>
                    <a:pt x="1022" y="825"/>
                  </a:lnTo>
                  <a:lnTo>
                    <a:pt x="1018" y="815"/>
                  </a:lnTo>
                  <a:lnTo>
                    <a:pt x="1025" y="820"/>
                  </a:lnTo>
                  <a:lnTo>
                    <a:pt x="1013" y="820"/>
                  </a:lnTo>
                  <a:cubicBezTo>
                    <a:pt x="1012" y="820"/>
                    <a:pt x="1011" y="819"/>
                    <a:pt x="1010" y="819"/>
                  </a:cubicBezTo>
                  <a:lnTo>
                    <a:pt x="1002" y="816"/>
                  </a:lnTo>
                  <a:lnTo>
                    <a:pt x="1008" y="816"/>
                  </a:lnTo>
                  <a:lnTo>
                    <a:pt x="1000" y="819"/>
                  </a:lnTo>
                  <a:cubicBezTo>
                    <a:pt x="998" y="820"/>
                    <a:pt x="996" y="820"/>
                    <a:pt x="994" y="819"/>
                  </a:cubicBezTo>
                  <a:lnTo>
                    <a:pt x="985" y="816"/>
                  </a:lnTo>
                  <a:cubicBezTo>
                    <a:pt x="984" y="815"/>
                    <a:pt x="983" y="814"/>
                    <a:pt x="982" y="813"/>
                  </a:cubicBezTo>
                  <a:lnTo>
                    <a:pt x="974" y="803"/>
                  </a:lnTo>
                  <a:lnTo>
                    <a:pt x="975" y="804"/>
                  </a:lnTo>
                  <a:lnTo>
                    <a:pt x="967" y="797"/>
                  </a:lnTo>
                  <a:cubicBezTo>
                    <a:pt x="964" y="795"/>
                    <a:pt x="964" y="791"/>
                    <a:pt x="965" y="788"/>
                  </a:cubicBezTo>
                  <a:cubicBezTo>
                    <a:pt x="966" y="785"/>
                    <a:pt x="970" y="783"/>
                    <a:pt x="973" y="783"/>
                  </a:cubicBezTo>
                  <a:lnTo>
                    <a:pt x="1006" y="787"/>
                  </a:lnTo>
                  <a:lnTo>
                    <a:pt x="1021" y="787"/>
                  </a:lnTo>
                  <a:lnTo>
                    <a:pt x="1019" y="787"/>
                  </a:lnTo>
                  <a:lnTo>
                    <a:pt x="1036" y="783"/>
                  </a:lnTo>
                  <a:lnTo>
                    <a:pt x="1032" y="785"/>
                  </a:lnTo>
                  <a:lnTo>
                    <a:pt x="1040" y="778"/>
                  </a:lnTo>
                  <a:cubicBezTo>
                    <a:pt x="1041" y="778"/>
                    <a:pt x="1041" y="778"/>
                    <a:pt x="1042" y="777"/>
                  </a:cubicBezTo>
                  <a:lnTo>
                    <a:pt x="1054" y="771"/>
                  </a:lnTo>
                  <a:lnTo>
                    <a:pt x="1051" y="773"/>
                  </a:lnTo>
                  <a:lnTo>
                    <a:pt x="1059" y="760"/>
                  </a:lnTo>
                  <a:cubicBezTo>
                    <a:pt x="1060" y="758"/>
                    <a:pt x="1061" y="757"/>
                    <a:pt x="1063" y="757"/>
                  </a:cubicBezTo>
                  <a:lnTo>
                    <a:pt x="1071" y="753"/>
                  </a:lnTo>
                  <a:cubicBezTo>
                    <a:pt x="1072" y="753"/>
                    <a:pt x="1073" y="753"/>
                    <a:pt x="1074" y="753"/>
                  </a:cubicBezTo>
                  <a:lnTo>
                    <a:pt x="1078" y="753"/>
                  </a:lnTo>
                  <a:cubicBezTo>
                    <a:pt x="1079" y="753"/>
                    <a:pt x="1080" y="753"/>
                    <a:pt x="1081" y="753"/>
                  </a:cubicBezTo>
                  <a:lnTo>
                    <a:pt x="1089" y="757"/>
                  </a:lnTo>
                  <a:lnTo>
                    <a:pt x="1086" y="756"/>
                  </a:lnTo>
                  <a:lnTo>
                    <a:pt x="1094" y="756"/>
                  </a:lnTo>
                  <a:lnTo>
                    <a:pt x="1098" y="756"/>
                  </a:lnTo>
                  <a:lnTo>
                    <a:pt x="1092" y="769"/>
                  </a:lnTo>
                  <a:lnTo>
                    <a:pt x="1063" y="731"/>
                  </a:lnTo>
                  <a:cubicBezTo>
                    <a:pt x="1063" y="731"/>
                    <a:pt x="1063" y="730"/>
                    <a:pt x="1062" y="729"/>
                  </a:cubicBezTo>
                  <a:lnTo>
                    <a:pt x="1054" y="709"/>
                  </a:lnTo>
                  <a:cubicBezTo>
                    <a:pt x="1054" y="708"/>
                    <a:pt x="1054" y="707"/>
                    <a:pt x="1054" y="706"/>
                  </a:cubicBezTo>
                  <a:lnTo>
                    <a:pt x="1054" y="699"/>
                  </a:lnTo>
                  <a:lnTo>
                    <a:pt x="1054" y="696"/>
                  </a:lnTo>
                  <a:close/>
                  <a:moveTo>
                    <a:pt x="1070" y="699"/>
                  </a:moveTo>
                  <a:lnTo>
                    <a:pt x="1070" y="706"/>
                  </a:lnTo>
                  <a:lnTo>
                    <a:pt x="1069" y="703"/>
                  </a:lnTo>
                  <a:lnTo>
                    <a:pt x="1077" y="724"/>
                  </a:lnTo>
                  <a:lnTo>
                    <a:pt x="1076" y="722"/>
                  </a:lnTo>
                  <a:lnTo>
                    <a:pt x="1105" y="759"/>
                  </a:lnTo>
                  <a:cubicBezTo>
                    <a:pt x="1107" y="762"/>
                    <a:pt x="1107" y="765"/>
                    <a:pt x="1105" y="767"/>
                  </a:cubicBezTo>
                  <a:cubicBezTo>
                    <a:pt x="1104" y="770"/>
                    <a:pt x="1101" y="772"/>
                    <a:pt x="1098" y="772"/>
                  </a:cubicBezTo>
                  <a:lnTo>
                    <a:pt x="1094" y="772"/>
                  </a:lnTo>
                  <a:lnTo>
                    <a:pt x="1086" y="772"/>
                  </a:lnTo>
                  <a:cubicBezTo>
                    <a:pt x="1085" y="772"/>
                    <a:pt x="1084" y="772"/>
                    <a:pt x="1083" y="771"/>
                  </a:cubicBezTo>
                  <a:lnTo>
                    <a:pt x="1075" y="768"/>
                  </a:lnTo>
                  <a:lnTo>
                    <a:pt x="1078" y="769"/>
                  </a:lnTo>
                  <a:lnTo>
                    <a:pt x="1074" y="769"/>
                  </a:lnTo>
                  <a:lnTo>
                    <a:pt x="1077" y="768"/>
                  </a:lnTo>
                  <a:lnTo>
                    <a:pt x="1069" y="771"/>
                  </a:lnTo>
                  <a:lnTo>
                    <a:pt x="1073" y="768"/>
                  </a:lnTo>
                  <a:lnTo>
                    <a:pt x="1065" y="782"/>
                  </a:lnTo>
                  <a:cubicBezTo>
                    <a:pt x="1064" y="783"/>
                    <a:pt x="1063" y="784"/>
                    <a:pt x="1062" y="785"/>
                  </a:cubicBezTo>
                  <a:lnTo>
                    <a:pt x="1049" y="791"/>
                  </a:lnTo>
                  <a:lnTo>
                    <a:pt x="1051" y="790"/>
                  </a:lnTo>
                  <a:lnTo>
                    <a:pt x="1042" y="797"/>
                  </a:lnTo>
                  <a:cubicBezTo>
                    <a:pt x="1041" y="798"/>
                    <a:pt x="1040" y="799"/>
                    <a:pt x="1039" y="799"/>
                  </a:cubicBezTo>
                  <a:lnTo>
                    <a:pt x="1023" y="802"/>
                  </a:lnTo>
                  <a:cubicBezTo>
                    <a:pt x="1022" y="803"/>
                    <a:pt x="1022" y="803"/>
                    <a:pt x="1021" y="803"/>
                  </a:cubicBezTo>
                  <a:lnTo>
                    <a:pt x="1004" y="803"/>
                  </a:lnTo>
                  <a:lnTo>
                    <a:pt x="971" y="799"/>
                  </a:lnTo>
                  <a:lnTo>
                    <a:pt x="977" y="785"/>
                  </a:lnTo>
                  <a:lnTo>
                    <a:pt x="986" y="792"/>
                  </a:lnTo>
                  <a:cubicBezTo>
                    <a:pt x="986" y="792"/>
                    <a:pt x="986" y="793"/>
                    <a:pt x="987" y="793"/>
                  </a:cubicBezTo>
                  <a:lnTo>
                    <a:pt x="995" y="803"/>
                  </a:lnTo>
                  <a:lnTo>
                    <a:pt x="992" y="801"/>
                  </a:lnTo>
                  <a:lnTo>
                    <a:pt x="1000" y="804"/>
                  </a:lnTo>
                  <a:lnTo>
                    <a:pt x="994" y="804"/>
                  </a:lnTo>
                  <a:lnTo>
                    <a:pt x="1002" y="801"/>
                  </a:lnTo>
                  <a:cubicBezTo>
                    <a:pt x="1004" y="800"/>
                    <a:pt x="1006" y="800"/>
                    <a:pt x="1008" y="801"/>
                  </a:cubicBezTo>
                  <a:lnTo>
                    <a:pt x="1016" y="804"/>
                  </a:lnTo>
                  <a:lnTo>
                    <a:pt x="1013" y="804"/>
                  </a:lnTo>
                  <a:lnTo>
                    <a:pt x="1025" y="804"/>
                  </a:lnTo>
                  <a:cubicBezTo>
                    <a:pt x="1028" y="804"/>
                    <a:pt x="1031" y="806"/>
                    <a:pt x="1033" y="809"/>
                  </a:cubicBezTo>
                  <a:lnTo>
                    <a:pt x="1037" y="819"/>
                  </a:lnTo>
                  <a:lnTo>
                    <a:pt x="1041" y="829"/>
                  </a:lnTo>
                  <a:lnTo>
                    <a:pt x="1038" y="826"/>
                  </a:lnTo>
                  <a:lnTo>
                    <a:pt x="1042" y="829"/>
                  </a:lnTo>
                  <a:lnTo>
                    <a:pt x="1037" y="827"/>
                  </a:lnTo>
                  <a:lnTo>
                    <a:pt x="1057" y="827"/>
                  </a:lnTo>
                  <a:lnTo>
                    <a:pt x="1085" y="824"/>
                  </a:lnTo>
                  <a:lnTo>
                    <a:pt x="1083" y="825"/>
                  </a:lnTo>
                  <a:lnTo>
                    <a:pt x="1107" y="814"/>
                  </a:lnTo>
                  <a:cubicBezTo>
                    <a:pt x="1108" y="814"/>
                    <a:pt x="1109" y="814"/>
                    <a:pt x="1109" y="814"/>
                  </a:cubicBezTo>
                  <a:lnTo>
                    <a:pt x="1130" y="810"/>
                  </a:lnTo>
                  <a:lnTo>
                    <a:pt x="1124" y="814"/>
                  </a:lnTo>
                  <a:lnTo>
                    <a:pt x="1132" y="801"/>
                  </a:lnTo>
                  <a:lnTo>
                    <a:pt x="1131" y="802"/>
                  </a:lnTo>
                  <a:lnTo>
                    <a:pt x="1135" y="789"/>
                  </a:lnTo>
                  <a:cubicBezTo>
                    <a:pt x="1137" y="785"/>
                    <a:pt x="1141" y="782"/>
                    <a:pt x="1145" y="783"/>
                  </a:cubicBezTo>
                  <a:lnTo>
                    <a:pt x="1161" y="787"/>
                  </a:lnTo>
                  <a:cubicBezTo>
                    <a:pt x="1162" y="787"/>
                    <a:pt x="1163" y="787"/>
                    <a:pt x="1164" y="788"/>
                  </a:cubicBezTo>
                  <a:lnTo>
                    <a:pt x="1180" y="798"/>
                  </a:lnTo>
                  <a:lnTo>
                    <a:pt x="1170" y="799"/>
                  </a:lnTo>
                  <a:lnTo>
                    <a:pt x="1190" y="779"/>
                  </a:lnTo>
                  <a:cubicBezTo>
                    <a:pt x="1191" y="778"/>
                    <a:pt x="1191" y="778"/>
                    <a:pt x="1191" y="778"/>
                  </a:cubicBezTo>
                  <a:lnTo>
                    <a:pt x="1216" y="761"/>
                  </a:lnTo>
                  <a:lnTo>
                    <a:pt x="1212" y="767"/>
                  </a:lnTo>
                  <a:lnTo>
                    <a:pt x="1212" y="761"/>
                  </a:lnTo>
                  <a:cubicBezTo>
                    <a:pt x="1212" y="758"/>
                    <a:pt x="1213" y="756"/>
                    <a:pt x="1215" y="754"/>
                  </a:cubicBezTo>
                  <a:lnTo>
                    <a:pt x="1223" y="748"/>
                  </a:lnTo>
                  <a:cubicBezTo>
                    <a:pt x="1225" y="746"/>
                    <a:pt x="1227" y="746"/>
                    <a:pt x="1228" y="746"/>
                  </a:cubicBezTo>
                  <a:lnTo>
                    <a:pt x="1241" y="746"/>
                  </a:lnTo>
                  <a:lnTo>
                    <a:pt x="1238" y="746"/>
                  </a:lnTo>
                  <a:lnTo>
                    <a:pt x="1251" y="743"/>
                  </a:lnTo>
                  <a:lnTo>
                    <a:pt x="1249" y="743"/>
                  </a:lnTo>
                  <a:lnTo>
                    <a:pt x="1261" y="737"/>
                  </a:lnTo>
                  <a:lnTo>
                    <a:pt x="1257" y="744"/>
                  </a:lnTo>
                  <a:lnTo>
                    <a:pt x="1257" y="737"/>
                  </a:lnTo>
                  <a:cubicBezTo>
                    <a:pt x="1257" y="735"/>
                    <a:pt x="1257" y="734"/>
                    <a:pt x="1258" y="733"/>
                  </a:cubicBezTo>
                  <a:lnTo>
                    <a:pt x="1262" y="726"/>
                  </a:lnTo>
                  <a:cubicBezTo>
                    <a:pt x="1263" y="725"/>
                    <a:pt x="1263" y="724"/>
                    <a:pt x="1264" y="724"/>
                  </a:cubicBezTo>
                  <a:lnTo>
                    <a:pt x="1272" y="717"/>
                  </a:lnTo>
                  <a:cubicBezTo>
                    <a:pt x="1273" y="716"/>
                    <a:pt x="1274" y="716"/>
                    <a:pt x="1275" y="715"/>
                  </a:cubicBezTo>
                  <a:lnTo>
                    <a:pt x="1299" y="709"/>
                  </a:lnTo>
                  <a:lnTo>
                    <a:pt x="1295" y="721"/>
                  </a:lnTo>
                  <a:lnTo>
                    <a:pt x="1287" y="711"/>
                  </a:lnTo>
                  <a:cubicBezTo>
                    <a:pt x="1286" y="709"/>
                    <a:pt x="1285" y="707"/>
                    <a:pt x="1286" y="704"/>
                  </a:cubicBezTo>
                  <a:cubicBezTo>
                    <a:pt x="1286" y="702"/>
                    <a:pt x="1288" y="700"/>
                    <a:pt x="1290" y="699"/>
                  </a:cubicBezTo>
                  <a:lnTo>
                    <a:pt x="1299" y="695"/>
                  </a:lnTo>
                  <a:lnTo>
                    <a:pt x="1295" y="699"/>
                  </a:lnTo>
                  <a:lnTo>
                    <a:pt x="1299" y="692"/>
                  </a:lnTo>
                  <a:lnTo>
                    <a:pt x="1307" y="704"/>
                  </a:lnTo>
                  <a:lnTo>
                    <a:pt x="1277" y="707"/>
                  </a:lnTo>
                  <a:lnTo>
                    <a:pt x="1265" y="707"/>
                  </a:lnTo>
                  <a:lnTo>
                    <a:pt x="1267" y="707"/>
                  </a:lnTo>
                  <a:lnTo>
                    <a:pt x="1256" y="710"/>
                  </a:lnTo>
                  <a:lnTo>
                    <a:pt x="1240" y="717"/>
                  </a:lnTo>
                  <a:lnTo>
                    <a:pt x="1243" y="714"/>
                  </a:lnTo>
                  <a:lnTo>
                    <a:pt x="1231" y="731"/>
                  </a:lnTo>
                  <a:cubicBezTo>
                    <a:pt x="1230" y="732"/>
                    <a:pt x="1230" y="732"/>
                    <a:pt x="1230" y="733"/>
                  </a:cubicBezTo>
                  <a:lnTo>
                    <a:pt x="1213" y="746"/>
                  </a:lnTo>
                  <a:lnTo>
                    <a:pt x="1201" y="756"/>
                  </a:lnTo>
                  <a:cubicBezTo>
                    <a:pt x="1200" y="757"/>
                    <a:pt x="1199" y="758"/>
                    <a:pt x="1197" y="758"/>
                  </a:cubicBezTo>
                  <a:lnTo>
                    <a:pt x="1177" y="762"/>
                  </a:lnTo>
                  <a:cubicBezTo>
                    <a:pt x="1176" y="762"/>
                    <a:pt x="1176" y="762"/>
                    <a:pt x="1176" y="762"/>
                  </a:cubicBezTo>
                  <a:lnTo>
                    <a:pt x="1159" y="762"/>
                  </a:lnTo>
                  <a:lnTo>
                    <a:pt x="1118" y="758"/>
                  </a:lnTo>
                  <a:cubicBezTo>
                    <a:pt x="1115" y="758"/>
                    <a:pt x="1112" y="756"/>
                    <a:pt x="1111" y="753"/>
                  </a:cubicBezTo>
                  <a:lnTo>
                    <a:pt x="1103" y="733"/>
                  </a:lnTo>
                  <a:lnTo>
                    <a:pt x="1104" y="735"/>
                  </a:lnTo>
                  <a:lnTo>
                    <a:pt x="1092" y="718"/>
                  </a:lnTo>
                  <a:lnTo>
                    <a:pt x="1093" y="719"/>
                  </a:lnTo>
                  <a:lnTo>
                    <a:pt x="1081" y="709"/>
                  </a:lnTo>
                  <a:lnTo>
                    <a:pt x="1084" y="710"/>
                  </a:lnTo>
                  <a:lnTo>
                    <a:pt x="1060" y="704"/>
                  </a:lnTo>
                  <a:lnTo>
                    <a:pt x="1070" y="696"/>
                  </a:lnTo>
                  <a:lnTo>
                    <a:pt x="1070" y="699"/>
                  </a:lnTo>
                  <a:close/>
                  <a:moveTo>
                    <a:pt x="895" y="667"/>
                  </a:moveTo>
                  <a:cubicBezTo>
                    <a:pt x="896" y="667"/>
                    <a:pt x="898" y="668"/>
                    <a:pt x="899" y="668"/>
                  </a:cubicBezTo>
                  <a:lnTo>
                    <a:pt x="911" y="675"/>
                  </a:lnTo>
                  <a:lnTo>
                    <a:pt x="910" y="675"/>
                  </a:lnTo>
                  <a:lnTo>
                    <a:pt x="930" y="681"/>
                  </a:lnTo>
                  <a:lnTo>
                    <a:pt x="966" y="688"/>
                  </a:lnTo>
                  <a:cubicBezTo>
                    <a:pt x="969" y="689"/>
                    <a:pt x="972" y="692"/>
                    <a:pt x="972" y="696"/>
                  </a:cubicBezTo>
                  <a:lnTo>
                    <a:pt x="972" y="703"/>
                  </a:lnTo>
                  <a:cubicBezTo>
                    <a:pt x="972" y="706"/>
                    <a:pt x="970" y="709"/>
                    <a:pt x="968" y="710"/>
                  </a:cubicBezTo>
                  <a:cubicBezTo>
                    <a:pt x="965" y="711"/>
                    <a:pt x="961" y="711"/>
                    <a:pt x="959" y="709"/>
                  </a:cubicBezTo>
                  <a:lnTo>
                    <a:pt x="951" y="702"/>
                  </a:lnTo>
                  <a:lnTo>
                    <a:pt x="957" y="704"/>
                  </a:lnTo>
                  <a:lnTo>
                    <a:pt x="908" y="711"/>
                  </a:lnTo>
                  <a:lnTo>
                    <a:pt x="858" y="711"/>
                  </a:lnTo>
                  <a:cubicBezTo>
                    <a:pt x="854" y="711"/>
                    <a:pt x="850" y="707"/>
                    <a:pt x="850" y="703"/>
                  </a:cubicBezTo>
                  <a:lnTo>
                    <a:pt x="850" y="689"/>
                  </a:lnTo>
                  <a:cubicBezTo>
                    <a:pt x="850" y="685"/>
                    <a:pt x="854" y="681"/>
                    <a:pt x="858" y="681"/>
                  </a:cubicBezTo>
                  <a:lnTo>
                    <a:pt x="867" y="681"/>
                  </a:lnTo>
                  <a:lnTo>
                    <a:pt x="864" y="681"/>
                  </a:lnTo>
                  <a:lnTo>
                    <a:pt x="877" y="678"/>
                  </a:lnTo>
                  <a:lnTo>
                    <a:pt x="874" y="680"/>
                  </a:lnTo>
                  <a:lnTo>
                    <a:pt x="882" y="673"/>
                  </a:lnTo>
                  <a:lnTo>
                    <a:pt x="886" y="669"/>
                  </a:lnTo>
                  <a:cubicBezTo>
                    <a:pt x="887" y="668"/>
                    <a:pt x="889" y="667"/>
                    <a:pt x="891" y="667"/>
                  </a:cubicBezTo>
                  <a:lnTo>
                    <a:pt x="895" y="667"/>
                  </a:lnTo>
                  <a:close/>
                  <a:moveTo>
                    <a:pt x="891" y="683"/>
                  </a:moveTo>
                  <a:lnTo>
                    <a:pt x="896" y="682"/>
                  </a:lnTo>
                  <a:lnTo>
                    <a:pt x="892" y="685"/>
                  </a:lnTo>
                  <a:lnTo>
                    <a:pt x="884" y="692"/>
                  </a:lnTo>
                  <a:cubicBezTo>
                    <a:pt x="883" y="693"/>
                    <a:pt x="882" y="693"/>
                    <a:pt x="881" y="693"/>
                  </a:cubicBezTo>
                  <a:lnTo>
                    <a:pt x="869" y="697"/>
                  </a:lnTo>
                  <a:cubicBezTo>
                    <a:pt x="868" y="697"/>
                    <a:pt x="867" y="697"/>
                    <a:pt x="867" y="697"/>
                  </a:cubicBezTo>
                  <a:lnTo>
                    <a:pt x="858" y="697"/>
                  </a:lnTo>
                  <a:lnTo>
                    <a:pt x="866" y="689"/>
                  </a:lnTo>
                  <a:lnTo>
                    <a:pt x="866" y="703"/>
                  </a:lnTo>
                  <a:lnTo>
                    <a:pt x="858" y="695"/>
                  </a:lnTo>
                  <a:lnTo>
                    <a:pt x="906" y="695"/>
                  </a:lnTo>
                  <a:lnTo>
                    <a:pt x="955" y="688"/>
                  </a:lnTo>
                  <a:cubicBezTo>
                    <a:pt x="957" y="688"/>
                    <a:pt x="959" y="688"/>
                    <a:pt x="961" y="690"/>
                  </a:cubicBezTo>
                  <a:lnTo>
                    <a:pt x="969" y="697"/>
                  </a:lnTo>
                  <a:lnTo>
                    <a:pt x="956" y="703"/>
                  </a:lnTo>
                  <a:lnTo>
                    <a:pt x="956" y="696"/>
                  </a:lnTo>
                  <a:lnTo>
                    <a:pt x="963" y="704"/>
                  </a:lnTo>
                  <a:lnTo>
                    <a:pt x="925" y="697"/>
                  </a:lnTo>
                  <a:lnTo>
                    <a:pt x="905" y="690"/>
                  </a:lnTo>
                  <a:cubicBezTo>
                    <a:pt x="904" y="690"/>
                    <a:pt x="904" y="689"/>
                    <a:pt x="903" y="689"/>
                  </a:cubicBezTo>
                  <a:lnTo>
                    <a:pt x="891" y="682"/>
                  </a:lnTo>
                  <a:lnTo>
                    <a:pt x="895" y="683"/>
                  </a:lnTo>
                  <a:lnTo>
                    <a:pt x="891" y="683"/>
                  </a:lnTo>
                  <a:close/>
                  <a:moveTo>
                    <a:pt x="1652" y="634"/>
                  </a:moveTo>
                  <a:cubicBezTo>
                    <a:pt x="1653" y="634"/>
                    <a:pt x="1654" y="633"/>
                    <a:pt x="1655" y="633"/>
                  </a:cubicBezTo>
                  <a:lnTo>
                    <a:pt x="1660" y="633"/>
                  </a:lnTo>
                  <a:lnTo>
                    <a:pt x="1664" y="633"/>
                  </a:lnTo>
                  <a:cubicBezTo>
                    <a:pt x="1665" y="633"/>
                    <a:pt x="1667" y="634"/>
                    <a:pt x="1669" y="635"/>
                  </a:cubicBezTo>
                  <a:lnTo>
                    <a:pt x="1673" y="639"/>
                  </a:lnTo>
                  <a:lnTo>
                    <a:pt x="1685" y="649"/>
                  </a:lnTo>
                  <a:cubicBezTo>
                    <a:pt x="1687" y="650"/>
                    <a:pt x="1688" y="652"/>
                    <a:pt x="1688" y="655"/>
                  </a:cubicBezTo>
                  <a:cubicBezTo>
                    <a:pt x="1688" y="657"/>
                    <a:pt x="1687" y="659"/>
                    <a:pt x="1685" y="661"/>
                  </a:cubicBezTo>
                  <a:lnTo>
                    <a:pt x="1661" y="685"/>
                  </a:lnTo>
                  <a:cubicBezTo>
                    <a:pt x="1659" y="686"/>
                    <a:pt x="1657" y="687"/>
                    <a:pt x="1654" y="687"/>
                  </a:cubicBezTo>
                  <a:lnTo>
                    <a:pt x="1634" y="683"/>
                  </a:lnTo>
                  <a:cubicBezTo>
                    <a:pt x="1631" y="683"/>
                    <a:pt x="1628" y="681"/>
                    <a:pt x="1627" y="678"/>
                  </a:cubicBezTo>
                  <a:lnTo>
                    <a:pt x="1623" y="664"/>
                  </a:lnTo>
                  <a:lnTo>
                    <a:pt x="1624" y="666"/>
                  </a:lnTo>
                  <a:lnTo>
                    <a:pt x="1620" y="659"/>
                  </a:lnTo>
                  <a:cubicBezTo>
                    <a:pt x="1619" y="657"/>
                    <a:pt x="1619" y="655"/>
                    <a:pt x="1619" y="653"/>
                  </a:cubicBezTo>
                  <a:cubicBezTo>
                    <a:pt x="1620" y="651"/>
                    <a:pt x="1621" y="649"/>
                    <a:pt x="1623" y="648"/>
                  </a:cubicBezTo>
                  <a:lnTo>
                    <a:pt x="1635" y="641"/>
                  </a:lnTo>
                  <a:lnTo>
                    <a:pt x="1652" y="634"/>
                  </a:lnTo>
                  <a:close/>
                  <a:moveTo>
                    <a:pt x="1643" y="655"/>
                  </a:moveTo>
                  <a:lnTo>
                    <a:pt x="1631" y="662"/>
                  </a:lnTo>
                  <a:lnTo>
                    <a:pt x="1634" y="651"/>
                  </a:lnTo>
                  <a:lnTo>
                    <a:pt x="1638" y="658"/>
                  </a:lnTo>
                  <a:cubicBezTo>
                    <a:pt x="1638" y="658"/>
                    <a:pt x="1639" y="659"/>
                    <a:pt x="1639" y="660"/>
                  </a:cubicBezTo>
                  <a:lnTo>
                    <a:pt x="1643" y="673"/>
                  </a:lnTo>
                  <a:lnTo>
                    <a:pt x="1636" y="668"/>
                  </a:lnTo>
                  <a:lnTo>
                    <a:pt x="1657" y="671"/>
                  </a:lnTo>
                  <a:lnTo>
                    <a:pt x="1650" y="673"/>
                  </a:lnTo>
                  <a:lnTo>
                    <a:pt x="1674" y="649"/>
                  </a:lnTo>
                  <a:lnTo>
                    <a:pt x="1675" y="661"/>
                  </a:lnTo>
                  <a:lnTo>
                    <a:pt x="1662" y="651"/>
                  </a:lnTo>
                  <a:lnTo>
                    <a:pt x="1658" y="648"/>
                  </a:lnTo>
                  <a:lnTo>
                    <a:pt x="1664" y="649"/>
                  </a:lnTo>
                  <a:lnTo>
                    <a:pt x="1660" y="649"/>
                  </a:lnTo>
                  <a:lnTo>
                    <a:pt x="1655" y="649"/>
                  </a:lnTo>
                  <a:lnTo>
                    <a:pt x="1659" y="649"/>
                  </a:lnTo>
                  <a:lnTo>
                    <a:pt x="1643" y="655"/>
                  </a:lnTo>
                  <a:close/>
                  <a:moveTo>
                    <a:pt x="944" y="589"/>
                  </a:moveTo>
                  <a:lnTo>
                    <a:pt x="948" y="589"/>
                  </a:lnTo>
                  <a:cubicBezTo>
                    <a:pt x="952" y="589"/>
                    <a:pt x="956" y="593"/>
                    <a:pt x="956" y="597"/>
                  </a:cubicBezTo>
                  <a:lnTo>
                    <a:pt x="956" y="601"/>
                  </a:lnTo>
                  <a:lnTo>
                    <a:pt x="956" y="604"/>
                  </a:lnTo>
                  <a:cubicBezTo>
                    <a:pt x="956" y="608"/>
                    <a:pt x="952" y="612"/>
                    <a:pt x="948" y="612"/>
                  </a:cubicBezTo>
                  <a:lnTo>
                    <a:pt x="944" y="612"/>
                  </a:lnTo>
                  <a:cubicBezTo>
                    <a:pt x="943" y="612"/>
                    <a:pt x="942" y="612"/>
                    <a:pt x="941" y="611"/>
                  </a:cubicBezTo>
                  <a:lnTo>
                    <a:pt x="933" y="608"/>
                  </a:lnTo>
                  <a:cubicBezTo>
                    <a:pt x="930" y="607"/>
                    <a:pt x="928" y="604"/>
                    <a:pt x="928" y="601"/>
                  </a:cubicBezTo>
                  <a:lnTo>
                    <a:pt x="928" y="597"/>
                  </a:lnTo>
                  <a:cubicBezTo>
                    <a:pt x="928" y="593"/>
                    <a:pt x="931" y="589"/>
                    <a:pt x="936" y="589"/>
                  </a:cubicBezTo>
                  <a:lnTo>
                    <a:pt x="944" y="589"/>
                  </a:lnTo>
                  <a:close/>
                  <a:moveTo>
                    <a:pt x="936" y="605"/>
                  </a:moveTo>
                  <a:lnTo>
                    <a:pt x="944" y="597"/>
                  </a:lnTo>
                  <a:lnTo>
                    <a:pt x="944" y="601"/>
                  </a:lnTo>
                  <a:lnTo>
                    <a:pt x="939" y="593"/>
                  </a:lnTo>
                  <a:lnTo>
                    <a:pt x="947" y="597"/>
                  </a:lnTo>
                  <a:lnTo>
                    <a:pt x="944" y="596"/>
                  </a:lnTo>
                  <a:lnTo>
                    <a:pt x="948" y="596"/>
                  </a:lnTo>
                  <a:lnTo>
                    <a:pt x="940" y="604"/>
                  </a:lnTo>
                  <a:lnTo>
                    <a:pt x="940" y="601"/>
                  </a:lnTo>
                  <a:lnTo>
                    <a:pt x="940" y="597"/>
                  </a:lnTo>
                  <a:lnTo>
                    <a:pt x="948" y="605"/>
                  </a:lnTo>
                  <a:lnTo>
                    <a:pt x="944" y="605"/>
                  </a:lnTo>
                  <a:lnTo>
                    <a:pt x="936" y="605"/>
                  </a:lnTo>
                  <a:close/>
                  <a:moveTo>
                    <a:pt x="2279" y="581"/>
                  </a:moveTo>
                  <a:lnTo>
                    <a:pt x="2290" y="574"/>
                  </a:lnTo>
                  <a:lnTo>
                    <a:pt x="2286" y="615"/>
                  </a:lnTo>
                  <a:lnTo>
                    <a:pt x="2286" y="613"/>
                  </a:lnTo>
                  <a:lnTo>
                    <a:pt x="2290" y="658"/>
                  </a:lnTo>
                  <a:cubicBezTo>
                    <a:pt x="2290" y="662"/>
                    <a:pt x="2287" y="666"/>
                    <a:pt x="2283" y="666"/>
                  </a:cubicBezTo>
                  <a:lnTo>
                    <a:pt x="2263" y="670"/>
                  </a:lnTo>
                  <a:lnTo>
                    <a:pt x="2266" y="669"/>
                  </a:lnTo>
                  <a:lnTo>
                    <a:pt x="2249" y="679"/>
                  </a:lnTo>
                  <a:lnTo>
                    <a:pt x="2253" y="672"/>
                  </a:lnTo>
                  <a:lnTo>
                    <a:pt x="2253" y="682"/>
                  </a:lnTo>
                  <a:lnTo>
                    <a:pt x="2253" y="696"/>
                  </a:lnTo>
                  <a:lnTo>
                    <a:pt x="2245" y="688"/>
                  </a:lnTo>
                  <a:lnTo>
                    <a:pt x="2257" y="688"/>
                  </a:lnTo>
                  <a:lnTo>
                    <a:pt x="2250" y="692"/>
                  </a:lnTo>
                  <a:lnTo>
                    <a:pt x="2254" y="685"/>
                  </a:lnTo>
                  <a:cubicBezTo>
                    <a:pt x="2256" y="683"/>
                    <a:pt x="2259" y="681"/>
                    <a:pt x="2261" y="681"/>
                  </a:cubicBezTo>
                  <a:lnTo>
                    <a:pt x="2282" y="681"/>
                  </a:lnTo>
                  <a:cubicBezTo>
                    <a:pt x="2286" y="681"/>
                    <a:pt x="2290" y="685"/>
                    <a:pt x="2290" y="689"/>
                  </a:cubicBezTo>
                  <a:lnTo>
                    <a:pt x="2290" y="706"/>
                  </a:lnTo>
                  <a:lnTo>
                    <a:pt x="2290" y="716"/>
                  </a:lnTo>
                  <a:lnTo>
                    <a:pt x="2282" y="708"/>
                  </a:lnTo>
                  <a:lnTo>
                    <a:pt x="2290" y="708"/>
                  </a:lnTo>
                  <a:lnTo>
                    <a:pt x="2294" y="708"/>
                  </a:lnTo>
                  <a:lnTo>
                    <a:pt x="2302" y="708"/>
                  </a:lnTo>
                  <a:lnTo>
                    <a:pt x="2314" y="708"/>
                  </a:lnTo>
                  <a:lnTo>
                    <a:pt x="2307" y="712"/>
                  </a:lnTo>
                  <a:lnTo>
                    <a:pt x="2315" y="699"/>
                  </a:lnTo>
                  <a:lnTo>
                    <a:pt x="2324" y="685"/>
                  </a:lnTo>
                  <a:lnTo>
                    <a:pt x="2322" y="689"/>
                  </a:lnTo>
                  <a:lnTo>
                    <a:pt x="2322" y="675"/>
                  </a:lnTo>
                  <a:lnTo>
                    <a:pt x="2322" y="658"/>
                  </a:lnTo>
                  <a:lnTo>
                    <a:pt x="2322" y="652"/>
                  </a:lnTo>
                  <a:cubicBezTo>
                    <a:pt x="2322" y="649"/>
                    <a:pt x="2324" y="647"/>
                    <a:pt x="2325" y="645"/>
                  </a:cubicBezTo>
                  <a:lnTo>
                    <a:pt x="2329" y="642"/>
                  </a:lnTo>
                  <a:cubicBezTo>
                    <a:pt x="2330" y="641"/>
                    <a:pt x="2332" y="641"/>
                    <a:pt x="2333" y="640"/>
                  </a:cubicBezTo>
                  <a:lnTo>
                    <a:pt x="2349" y="637"/>
                  </a:lnTo>
                  <a:cubicBezTo>
                    <a:pt x="2350" y="637"/>
                    <a:pt x="2350" y="637"/>
                    <a:pt x="2351" y="637"/>
                  </a:cubicBezTo>
                  <a:lnTo>
                    <a:pt x="2363" y="637"/>
                  </a:lnTo>
                  <a:cubicBezTo>
                    <a:pt x="2365" y="637"/>
                    <a:pt x="2367" y="637"/>
                    <a:pt x="2368" y="639"/>
                  </a:cubicBezTo>
                  <a:lnTo>
                    <a:pt x="2372" y="642"/>
                  </a:lnTo>
                  <a:cubicBezTo>
                    <a:pt x="2374" y="644"/>
                    <a:pt x="2375" y="646"/>
                    <a:pt x="2375" y="648"/>
                  </a:cubicBezTo>
                  <a:lnTo>
                    <a:pt x="2375" y="658"/>
                  </a:lnTo>
                  <a:lnTo>
                    <a:pt x="2367" y="650"/>
                  </a:lnTo>
                  <a:lnTo>
                    <a:pt x="2375" y="650"/>
                  </a:lnTo>
                  <a:cubicBezTo>
                    <a:pt x="2378" y="650"/>
                    <a:pt x="2381" y="652"/>
                    <a:pt x="2382" y="655"/>
                  </a:cubicBezTo>
                  <a:cubicBezTo>
                    <a:pt x="2384" y="658"/>
                    <a:pt x="2383" y="661"/>
                    <a:pt x="2381" y="663"/>
                  </a:cubicBezTo>
                  <a:lnTo>
                    <a:pt x="2373" y="674"/>
                  </a:lnTo>
                  <a:lnTo>
                    <a:pt x="2375" y="672"/>
                  </a:lnTo>
                  <a:lnTo>
                    <a:pt x="2370" y="682"/>
                  </a:lnTo>
                  <a:lnTo>
                    <a:pt x="2365" y="671"/>
                  </a:lnTo>
                  <a:lnTo>
                    <a:pt x="2442" y="688"/>
                  </a:lnTo>
                  <a:lnTo>
                    <a:pt x="2433" y="693"/>
                  </a:lnTo>
                  <a:lnTo>
                    <a:pt x="2437" y="683"/>
                  </a:lnTo>
                  <a:cubicBezTo>
                    <a:pt x="2437" y="682"/>
                    <a:pt x="2438" y="681"/>
                    <a:pt x="2438" y="681"/>
                  </a:cubicBezTo>
                  <a:lnTo>
                    <a:pt x="2446" y="670"/>
                  </a:lnTo>
                  <a:lnTo>
                    <a:pt x="2446" y="680"/>
                  </a:lnTo>
                  <a:lnTo>
                    <a:pt x="2434" y="663"/>
                  </a:lnTo>
                  <a:lnTo>
                    <a:pt x="2442" y="666"/>
                  </a:lnTo>
                  <a:lnTo>
                    <a:pt x="2426" y="670"/>
                  </a:lnTo>
                  <a:lnTo>
                    <a:pt x="2428" y="669"/>
                  </a:lnTo>
                  <a:lnTo>
                    <a:pt x="2412" y="679"/>
                  </a:lnTo>
                  <a:cubicBezTo>
                    <a:pt x="2410" y="680"/>
                    <a:pt x="2406" y="680"/>
                    <a:pt x="2404" y="679"/>
                  </a:cubicBezTo>
                  <a:cubicBezTo>
                    <a:pt x="2401" y="678"/>
                    <a:pt x="2400" y="675"/>
                    <a:pt x="2400" y="672"/>
                  </a:cubicBezTo>
                  <a:lnTo>
                    <a:pt x="2400" y="658"/>
                  </a:lnTo>
                  <a:lnTo>
                    <a:pt x="2402" y="664"/>
                  </a:lnTo>
                  <a:lnTo>
                    <a:pt x="2386" y="647"/>
                  </a:lnTo>
                  <a:lnTo>
                    <a:pt x="2361" y="623"/>
                  </a:lnTo>
                  <a:lnTo>
                    <a:pt x="2363" y="625"/>
                  </a:lnTo>
                  <a:lnTo>
                    <a:pt x="2351" y="618"/>
                  </a:lnTo>
                  <a:cubicBezTo>
                    <a:pt x="2351" y="618"/>
                    <a:pt x="2350" y="617"/>
                    <a:pt x="2350" y="617"/>
                  </a:cubicBezTo>
                  <a:lnTo>
                    <a:pt x="2338" y="607"/>
                  </a:lnTo>
                  <a:lnTo>
                    <a:pt x="2341" y="608"/>
                  </a:lnTo>
                  <a:lnTo>
                    <a:pt x="2325" y="605"/>
                  </a:lnTo>
                  <a:lnTo>
                    <a:pt x="2326" y="605"/>
                  </a:lnTo>
                  <a:lnTo>
                    <a:pt x="2314" y="605"/>
                  </a:lnTo>
                  <a:lnTo>
                    <a:pt x="2319" y="603"/>
                  </a:lnTo>
                  <a:lnTo>
                    <a:pt x="2315" y="607"/>
                  </a:lnTo>
                  <a:cubicBezTo>
                    <a:pt x="2315" y="607"/>
                    <a:pt x="2314" y="608"/>
                    <a:pt x="2313" y="608"/>
                  </a:cubicBezTo>
                  <a:lnTo>
                    <a:pt x="2305" y="611"/>
                  </a:lnTo>
                  <a:cubicBezTo>
                    <a:pt x="2304" y="612"/>
                    <a:pt x="2303" y="612"/>
                    <a:pt x="2302" y="612"/>
                  </a:cubicBezTo>
                  <a:lnTo>
                    <a:pt x="2298" y="612"/>
                  </a:lnTo>
                  <a:cubicBezTo>
                    <a:pt x="2294" y="612"/>
                    <a:pt x="2290" y="608"/>
                    <a:pt x="2290" y="604"/>
                  </a:cubicBezTo>
                  <a:lnTo>
                    <a:pt x="2290" y="597"/>
                  </a:lnTo>
                  <a:lnTo>
                    <a:pt x="2290" y="590"/>
                  </a:lnTo>
                  <a:cubicBezTo>
                    <a:pt x="2290" y="587"/>
                    <a:pt x="2292" y="585"/>
                    <a:pt x="2294" y="583"/>
                  </a:cubicBezTo>
                  <a:lnTo>
                    <a:pt x="2306" y="577"/>
                  </a:lnTo>
                  <a:lnTo>
                    <a:pt x="2307" y="591"/>
                  </a:lnTo>
                  <a:lnTo>
                    <a:pt x="2279" y="581"/>
                  </a:lnTo>
                  <a:close/>
                  <a:moveTo>
                    <a:pt x="2313" y="576"/>
                  </a:moveTo>
                  <a:cubicBezTo>
                    <a:pt x="2316" y="577"/>
                    <a:pt x="2318" y="580"/>
                    <a:pt x="2318" y="583"/>
                  </a:cubicBezTo>
                  <a:cubicBezTo>
                    <a:pt x="2318" y="586"/>
                    <a:pt x="2317" y="589"/>
                    <a:pt x="2314" y="591"/>
                  </a:cubicBezTo>
                  <a:lnTo>
                    <a:pt x="2302" y="597"/>
                  </a:lnTo>
                  <a:lnTo>
                    <a:pt x="2306" y="590"/>
                  </a:lnTo>
                  <a:lnTo>
                    <a:pt x="2306" y="597"/>
                  </a:lnTo>
                  <a:lnTo>
                    <a:pt x="2306" y="604"/>
                  </a:lnTo>
                  <a:lnTo>
                    <a:pt x="2298" y="596"/>
                  </a:lnTo>
                  <a:lnTo>
                    <a:pt x="2302" y="596"/>
                  </a:lnTo>
                  <a:lnTo>
                    <a:pt x="2299" y="597"/>
                  </a:lnTo>
                  <a:lnTo>
                    <a:pt x="2307" y="593"/>
                  </a:lnTo>
                  <a:lnTo>
                    <a:pt x="2305" y="594"/>
                  </a:lnTo>
                  <a:lnTo>
                    <a:pt x="2309" y="591"/>
                  </a:lnTo>
                  <a:cubicBezTo>
                    <a:pt x="2311" y="590"/>
                    <a:pt x="2312" y="589"/>
                    <a:pt x="2314" y="589"/>
                  </a:cubicBezTo>
                  <a:lnTo>
                    <a:pt x="2326" y="589"/>
                  </a:lnTo>
                  <a:cubicBezTo>
                    <a:pt x="2327" y="589"/>
                    <a:pt x="2328" y="589"/>
                    <a:pt x="2328" y="589"/>
                  </a:cubicBezTo>
                  <a:lnTo>
                    <a:pt x="2344" y="593"/>
                  </a:lnTo>
                  <a:cubicBezTo>
                    <a:pt x="2346" y="593"/>
                    <a:pt x="2347" y="594"/>
                    <a:pt x="2348" y="594"/>
                  </a:cubicBezTo>
                  <a:lnTo>
                    <a:pt x="2360" y="605"/>
                  </a:lnTo>
                  <a:lnTo>
                    <a:pt x="2359" y="604"/>
                  </a:lnTo>
                  <a:lnTo>
                    <a:pt x="2371" y="611"/>
                  </a:lnTo>
                  <a:cubicBezTo>
                    <a:pt x="2372" y="611"/>
                    <a:pt x="2372" y="611"/>
                    <a:pt x="2373" y="612"/>
                  </a:cubicBezTo>
                  <a:lnTo>
                    <a:pt x="2397" y="636"/>
                  </a:lnTo>
                  <a:lnTo>
                    <a:pt x="2414" y="653"/>
                  </a:lnTo>
                  <a:cubicBezTo>
                    <a:pt x="2415" y="654"/>
                    <a:pt x="2416" y="656"/>
                    <a:pt x="2416" y="658"/>
                  </a:cubicBezTo>
                  <a:lnTo>
                    <a:pt x="2416" y="672"/>
                  </a:lnTo>
                  <a:lnTo>
                    <a:pt x="2404" y="665"/>
                  </a:lnTo>
                  <a:lnTo>
                    <a:pt x="2420" y="655"/>
                  </a:lnTo>
                  <a:cubicBezTo>
                    <a:pt x="2421" y="655"/>
                    <a:pt x="2421" y="654"/>
                    <a:pt x="2422" y="654"/>
                  </a:cubicBezTo>
                  <a:lnTo>
                    <a:pt x="2439" y="651"/>
                  </a:lnTo>
                  <a:cubicBezTo>
                    <a:pt x="2442" y="650"/>
                    <a:pt x="2445" y="651"/>
                    <a:pt x="2447" y="654"/>
                  </a:cubicBezTo>
                  <a:lnTo>
                    <a:pt x="2459" y="671"/>
                  </a:lnTo>
                  <a:cubicBezTo>
                    <a:pt x="2461" y="674"/>
                    <a:pt x="2461" y="678"/>
                    <a:pt x="2459" y="680"/>
                  </a:cubicBezTo>
                  <a:lnTo>
                    <a:pt x="2451" y="691"/>
                  </a:lnTo>
                  <a:lnTo>
                    <a:pt x="2452" y="689"/>
                  </a:lnTo>
                  <a:lnTo>
                    <a:pt x="2448" y="699"/>
                  </a:lnTo>
                  <a:cubicBezTo>
                    <a:pt x="2446" y="702"/>
                    <a:pt x="2442" y="705"/>
                    <a:pt x="2439" y="704"/>
                  </a:cubicBezTo>
                  <a:lnTo>
                    <a:pt x="2361" y="687"/>
                  </a:lnTo>
                  <a:cubicBezTo>
                    <a:pt x="2359" y="686"/>
                    <a:pt x="2357" y="685"/>
                    <a:pt x="2356" y="683"/>
                  </a:cubicBezTo>
                  <a:cubicBezTo>
                    <a:pt x="2355" y="681"/>
                    <a:pt x="2355" y="678"/>
                    <a:pt x="2356" y="676"/>
                  </a:cubicBezTo>
                  <a:lnTo>
                    <a:pt x="2360" y="666"/>
                  </a:lnTo>
                  <a:cubicBezTo>
                    <a:pt x="2360" y="665"/>
                    <a:pt x="2360" y="664"/>
                    <a:pt x="2361" y="664"/>
                  </a:cubicBezTo>
                  <a:lnTo>
                    <a:pt x="2369" y="653"/>
                  </a:lnTo>
                  <a:lnTo>
                    <a:pt x="2375" y="666"/>
                  </a:lnTo>
                  <a:lnTo>
                    <a:pt x="2367" y="666"/>
                  </a:lnTo>
                  <a:cubicBezTo>
                    <a:pt x="2363" y="666"/>
                    <a:pt x="2359" y="663"/>
                    <a:pt x="2359" y="658"/>
                  </a:cubicBezTo>
                  <a:lnTo>
                    <a:pt x="2359" y="648"/>
                  </a:lnTo>
                  <a:lnTo>
                    <a:pt x="2362" y="654"/>
                  </a:lnTo>
                  <a:lnTo>
                    <a:pt x="2358" y="651"/>
                  </a:lnTo>
                  <a:lnTo>
                    <a:pt x="2363" y="653"/>
                  </a:lnTo>
                  <a:lnTo>
                    <a:pt x="2351" y="653"/>
                  </a:lnTo>
                  <a:lnTo>
                    <a:pt x="2352" y="653"/>
                  </a:lnTo>
                  <a:lnTo>
                    <a:pt x="2336" y="656"/>
                  </a:lnTo>
                  <a:lnTo>
                    <a:pt x="2340" y="654"/>
                  </a:lnTo>
                  <a:lnTo>
                    <a:pt x="2336" y="658"/>
                  </a:lnTo>
                  <a:lnTo>
                    <a:pt x="2339" y="652"/>
                  </a:lnTo>
                  <a:lnTo>
                    <a:pt x="2339" y="658"/>
                  </a:lnTo>
                  <a:lnTo>
                    <a:pt x="2339" y="675"/>
                  </a:lnTo>
                  <a:lnTo>
                    <a:pt x="2339" y="689"/>
                  </a:lnTo>
                  <a:cubicBezTo>
                    <a:pt x="2339" y="691"/>
                    <a:pt x="2338" y="692"/>
                    <a:pt x="2337" y="693"/>
                  </a:cubicBezTo>
                  <a:lnTo>
                    <a:pt x="2329" y="707"/>
                  </a:lnTo>
                  <a:lnTo>
                    <a:pt x="2321" y="720"/>
                  </a:lnTo>
                  <a:cubicBezTo>
                    <a:pt x="2320" y="723"/>
                    <a:pt x="2317" y="724"/>
                    <a:pt x="2314" y="724"/>
                  </a:cubicBezTo>
                  <a:lnTo>
                    <a:pt x="2302" y="724"/>
                  </a:lnTo>
                  <a:lnTo>
                    <a:pt x="2294" y="724"/>
                  </a:lnTo>
                  <a:lnTo>
                    <a:pt x="2290" y="724"/>
                  </a:lnTo>
                  <a:lnTo>
                    <a:pt x="2282" y="724"/>
                  </a:lnTo>
                  <a:cubicBezTo>
                    <a:pt x="2277" y="724"/>
                    <a:pt x="2274" y="721"/>
                    <a:pt x="2274" y="716"/>
                  </a:cubicBezTo>
                  <a:lnTo>
                    <a:pt x="2274" y="706"/>
                  </a:lnTo>
                  <a:lnTo>
                    <a:pt x="2274" y="689"/>
                  </a:lnTo>
                  <a:lnTo>
                    <a:pt x="2282" y="697"/>
                  </a:lnTo>
                  <a:lnTo>
                    <a:pt x="2261" y="697"/>
                  </a:lnTo>
                  <a:lnTo>
                    <a:pt x="2268" y="693"/>
                  </a:lnTo>
                  <a:lnTo>
                    <a:pt x="2264" y="700"/>
                  </a:lnTo>
                  <a:cubicBezTo>
                    <a:pt x="2263" y="702"/>
                    <a:pt x="2260" y="704"/>
                    <a:pt x="2257" y="704"/>
                  </a:cubicBezTo>
                  <a:lnTo>
                    <a:pt x="2245" y="704"/>
                  </a:lnTo>
                  <a:cubicBezTo>
                    <a:pt x="2241" y="704"/>
                    <a:pt x="2237" y="700"/>
                    <a:pt x="2237" y="696"/>
                  </a:cubicBezTo>
                  <a:lnTo>
                    <a:pt x="2237" y="682"/>
                  </a:lnTo>
                  <a:lnTo>
                    <a:pt x="2237" y="672"/>
                  </a:lnTo>
                  <a:cubicBezTo>
                    <a:pt x="2237" y="669"/>
                    <a:pt x="2239" y="667"/>
                    <a:pt x="2241" y="665"/>
                  </a:cubicBezTo>
                  <a:lnTo>
                    <a:pt x="2257" y="655"/>
                  </a:lnTo>
                  <a:cubicBezTo>
                    <a:pt x="2258" y="654"/>
                    <a:pt x="2259" y="654"/>
                    <a:pt x="2260" y="654"/>
                  </a:cubicBezTo>
                  <a:lnTo>
                    <a:pt x="2280" y="651"/>
                  </a:lnTo>
                  <a:lnTo>
                    <a:pt x="2274" y="659"/>
                  </a:lnTo>
                  <a:lnTo>
                    <a:pt x="2270" y="615"/>
                  </a:lnTo>
                  <a:cubicBezTo>
                    <a:pt x="2270" y="614"/>
                    <a:pt x="2270" y="614"/>
                    <a:pt x="2270" y="613"/>
                  </a:cubicBezTo>
                  <a:lnTo>
                    <a:pt x="2274" y="573"/>
                  </a:lnTo>
                  <a:cubicBezTo>
                    <a:pt x="2274" y="570"/>
                    <a:pt x="2275" y="568"/>
                    <a:pt x="2277" y="567"/>
                  </a:cubicBezTo>
                  <a:cubicBezTo>
                    <a:pt x="2279" y="565"/>
                    <a:pt x="2282" y="565"/>
                    <a:pt x="2284" y="566"/>
                  </a:cubicBezTo>
                  <a:lnTo>
                    <a:pt x="2313" y="576"/>
                  </a:lnTo>
                  <a:close/>
                  <a:moveTo>
                    <a:pt x="2294" y="568"/>
                  </a:moveTo>
                  <a:lnTo>
                    <a:pt x="2299" y="554"/>
                  </a:lnTo>
                  <a:lnTo>
                    <a:pt x="2315" y="567"/>
                  </a:lnTo>
                  <a:lnTo>
                    <a:pt x="2310" y="565"/>
                  </a:lnTo>
                  <a:lnTo>
                    <a:pt x="2314" y="565"/>
                  </a:lnTo>
                  <a:lnTo>
                    <a:pt x="2306" y="573"/>
                  </a:lnTo>
                  <a:lnTo>
                    <a:pt x="2306" y="570"/>
                  </a:lnTo>
                  <a:lnTo>
                    <a:pt x="2306" y="560"/>
                  </a:lnTo>
                  <a:lnTo>
                    <a:pt x="2314" y="568"/>
                  </a:lnTo>
                  <a:lnTo>
                    <a:pt x="2294" y="568"/>
                  </a:lnTo>
                  <a:close/>
                  <a:moveTo>
                    <a:pt x="2314" y="552"/>
                  </a:moveTo>
                  <a:cubicBezTo>
                    <a:pt x="2319" y="552"/>
                    <a:pt x="2322" y="555"/>
                    <a:pt x="2322" y="560"/>
                  </a:cubicBezTo>
                  <a:lnTo>
                    <a:pt x="2322" y="570"/>
                  </a:lnTo>
                  <a:lnTo>
                    <a:pt x="2322" y="573"/>
                  </a:lnTo>
                  <a:cubicBezTo>
                    <a:pt x="2322" y="578"/>
                    <a:pt x="2319" y="581"/>
                    <a:pt x="2314" y="581"/>
                  </a:cubicBezTo>
                  <a:lnTo>
                    <a:pt x="2310" y="581"/>
                  </a:lnTo>
                  <a:cubicBezTo>
                    <a:pt x="2308" y="581"/>
                    <a:pt x="2306" y="581"/>
                    <a:pt x="2305" y="580"/>
                  </a:cubicBezTo>
                  <a:lnTo>
                    <a:pt x="2289" y="566"/>
                  </a:lnTo>
                  <a:cubicBezTo>
                    <a:pt x="2286" y="564"/>
                    <a:pt x="2285" y="560"/>
                    <a:pt x="2286" y="557"/>
                  </a:cubicBezTo>
                  <a:cubicBezTo>
                    <a:pt x="2288" y="554"/>
                    <a:pt x="2291" y="552"/>
                    <a:pt x="2294" y="552"/>
                  </a:cubicBezTo>
                  <a:lnTo>
                    <a:pt x="2314" y="552"/>
                  </a:lnTo>
                  <a:close/>
                  <a:moveTo>
                    <a:pt x="2323" y="495"/>
                  </a:moveTo>
                  <a:cubicBezTo>
                    <a:pt x="2325" y="494"/>
                    <a:pt x="2328" y="494"/>
                    <a:pt x="2330" y="495"/>
                  </a:cubicBezTo>
                  <a:lnTo>
                    <a:pt x="2338" y="498"/>
                  </a:lnTo>
                  <a:cubicBezTo>
                    <a:pt x="2338" y="498"/>
                    <a:pt x="2339" y="499"/>
                    <a:pt x="2340" y="499"/>
                  </a:cubicBezTo>
                  <a:lnTo>
                    <a:pt x="2348" y="506"/>
                  </a:lnTo>
                  <a:cubicBezTo>
                    <a:pt x="2350" y="507"/>
                    <a:pt x="2351" y="510"/>
                    <a:pt x="2351" y="512"/>
                  </a:cubicBezTo>
                  <a:cubicBezTo>
                    <a:pt x="2351" y="514"/>
                    <a:pt x="2350" y="517"/>
                    <a:pt x="2348" y="518"/>
                  </a:cubicBezTo>
                  <a:lnTo>
                    <a:pt x="2340" y="525"/>
                  </a:lnTo>
                  <a:lnTo>
                    <a:pt x="2336" y="528"/>
                  </a:lnTo>
                  <a:cubicBezTo>
                    <a:pt x="2334" y="530"/>
                    <a:pt x="2332" y="530"/>
                    <a:pt x="2330" y="530"/>
                  </a:cubicBezTo>
                  <a:lnTo>
                    <a:pt x="2326" y="530"/>
                  </a:lnTo>
                  <a:cubicBezTo>
                    <a:pt x="2322" y="530"/>
                    <a:pt x="2318" y="527"/>
                    <a:pt x="2318" y="522"/>
                  </a:cubicBezTo>
                  <a:lnTo>
                    <a:pt x="2318" y="512"/>
                  </a:lnTo>
                  <a:lnTo>
                    <a:pt x="2329" y="520"/>
                  </a:lnTo>
                  <a:lnTo>
                    <a:pt x="2316" y="523"/>
                  </a:lnTo>
                  <a:cubicBezTo>
                    <a:pt x="2316" y="523"/>
                    <a:pt x="2315" y="524"/>
                    <a:pt x="2314" y="524"/>
                  </a:cubicBezTo>
                  <a:lnTo>
                    <a:pt x="2310" y="524"/>
                  </a:lnTo>
                  <a:cubicBezTo>
                    <a:pt x="2307" y="524"/>
                    <a:pt x="2304" y="521"/>
                    <a:pt x="2303" y="518"/>
                  </a:cubicBezTo>
                  <a:cubicBezTo>
                    <a:pt x="2301" y="515"/>
                    <a:pt x="2302" y="512"/>
                    <a:pt x="2305" y="509"/>
                  </a:cubicBezTo>
                  <a:lnTo>
                    <a:pt x="2309" y="506"/>
                  </a:lnTo>
                  <a:lnTo>
                    <a:pt x="2307" y="508"/>
                  </a:lnTo>
                  <a:lnTo>
                    <a:pt x="2311" y="501"/>
                  </a:lnTo>
                  <a:cubicBezTo>
                    <a:pt x="2312" y="500"/>
                    <a:pt x="2314" y="499"/>
                    <a:pt x="2315" y="498"/>
                  </a:cubicBezTo>
                  <a:lnTo>
                    <a:pt x="2323" y="495"/>
                  </a:lnTo>
                  <a:close/>
                  <a:moveTo>
                    <a:pt x="2321" y="513"/>
                  </a:moveTo>
                  <a:lnTo>
                    <a:pt x="2325" y="509"/>
                  </a:lnTo>
                  <a:lnTo>
                    <a:pt x="2321" y="516"/>
                  </a:lnTo>
                  <a:cubicBezTo>
                    <a:pt x="2321" y="517"/>
                    <a:pt x="2320" y="518"/>
                    <a:pt x="2319" y="518"/>
                  </a:cubicBezTo>
                  <a:lnTo>
                    <a:pt x="2315" y="522"/>
                  </a:lnTo>
                  <a:lnTo>
                    <a:pt x="2310" y="508"/>
                  </a:lnTo>
                  <a:lnTo>
                    <a:pt x="2314" y="508"/>
                  </a:lnTo>
                  <a:lnTo>
                    <a:pt x="2312" y="508"/>
                  </a:lnTo>
                  <a:lnTo>
                    <a:pt x="2324" y="504"/>
                  </a:lnTo>
                  <a:cubicBezTo>
                    <a:pt x="2327" y="504"/>
                    <a:pt x="2329" y="504"/>
                    <a:pt x="2331" y="506"/>
                  </a:cubicBezTo>
                  <a:cubicBezTo>
                    <a:pt x="2333" y="507"/>
                    <a:pt x="2334" y="510"/>
                    <a:pt x="2334" y="512"/>
                  </a:cubicBezTo>
                  <a:lnTo>
                    <a:pt x="2334" y="522"/>
                  </a:lnTo>
                  <a:lnTo>
                    <a:pt x="2326" y="514"/>
                  </a:lnTo>
                  <a:lnTo>
                    <a:pt x="2330" y="514"/>
                  </a:lnTo>
                  <a:lnTo>
                    <a:pt x="2325" y="516"/>
                  </a:lnTo>
                  <a:lnTo>
                    <a:pt x="2329" y="513"/>
                  </a:lnTo>
                  <a:lnTo>
                    <a:pt x="2338" y="506"/>
                  </a:lnTo>
                  <a:lnTo>
                    <a:pt x="2338" y="518"/>
                  </a:lnTo>
                  <a:lnTo>
                    <a:pt x="2329" y="511"/>
                  </a:lnTo>
                  <a:lnTo>
                    <a:pt x="2331" y="513"/>
                  </a:lnTo>
                  <a:lnTo>
                    <a:pt x="2323" y="509"/>
                  </a:lnTo>
                  <a:lnTo>
                    <a:pt x="2330" y="509"/>
                  </a:lnTo>
                  <a:lnTo>
                    <a:pt x="2321" y="513"/>
                  </a:lnTo>
                  <a:close/>
                  <a:moveTo>
                    <a:pt x="877" y="474"/>
                  </a:moveTo>
                  <a:cubicBezTo>
                    <a:pt x="878" y="473"/>
                    <a:pt x="879" y="473"/>
                    <a:pt x="880" y="474"/>
                  </a:cubicBezTo>
                  <a:lnTo>
                    <a:pt x="908" y="477"/>
                  </a:lnTo>
                  <a:lnTo>
                    <a:pt x="945" y="484"/>
                  </a:lnTo>
                  <a:cubicBezTo>
                    <a:pt x="948" y="484"/>
                    <a:pt x="951" y="487"/>
                    <a:pt x="952" y="490"/>
                  </a:cubicBezTo>
                  <a:cubicBezTo>
                    <a:pt x="952" y="493"/>
                    <a:pt x="951" y="496"/>
                    <a:pt x="949" y="498"/>
                  </a:cubicBezTo>
                  <a:lnTo>
                    <a:pt x="937" y="508"/>
                  </a:lnTo>
                  <a:cubicBezTo>
                    <a:pt x="935" y="509"/>
                    <a:pt x="933" y="510"/>
                    <a:pt x="932" y="510"/>
                  </a:cubicBezTo>
                  <a:lnTo>
                    <a:pt x="923" y="510"/>
                  </a:lnTo>
                  <a:lnTo>
                    <a:pt x="919" y="510"/>
                  </a:lnTo>
                  <a:cubicBezTo>
                    <a:pt x="915" y="510"/>
                    <a:pt x="911" y="506"/>
                    <a:pt x="911" y="502"/>
                  </a:cubicBezTo>
                  <a:lnTo>
                    <a:pt x="911" y="495"/>
                  </a:lnTo>
                  <a:lnTo>
                    <a:pt x="919" y="503"/>
                  </a:lnTo>
                  <a:lnTo>
                    <a:pt x="911" y="503"/>
                  </a:lnTo>
                  <a:lnTo>
                    <a:pt x="915" y="502"/>
                  </a:lnTo>
                  <a:lnTo>
                    <a:pt x="891" y="516"/>
                  </a:lnTo>
                  <a:lnTo>
                    <a:pt x="889" y="501"/>
                  </a:lnTo>
                  <a:lnTo>
                    <a:pt x="901" y="504"/>
                  </a:lnTo>
                  <a:cubicBezTo>
                    <a:pt x="902" y="505"/>
                    <a:pt x="903" y="505"/>
                    <a:pt x="904" y="506"/>
                  </a:cubicBezTo>
                  <a:lnTo>
                    <a:pt x="908" y="509"/>
                  </a:lnTo>
                  <a:lnTo>
                    <a:pt x="906" y="508"/>
                  </a:lnTo>
                  <a:lnTo>
                    <a:pt x="943" y="522"/>
                  </a:lnTo>
                  <a:lnTo>
                    <a:pt x="940" y="521"/>
                  </a:lnTo>
                  <a:lnTo>
                    <a:pt x="960" y="521"/>
                  </a:lnTo>
                  <a:lnTo>
                    <a:pt x="972" y="521"/>
                  </a:lnTo>
                  <a:lnTo>
                    <a:pt x="965" y="525"/>
                  </a:lnTo>
                  <a:lnTo>
                    <a:pt x="969" y="518"/>
                  </a:lnTo>
                  <a:cubicBezTo>
                    <a:pt x="970" y="517"/>
                    <a:pt x="970" y="517"/>
                    <a:pt x="971" y="516"/>
                  </a:cubicBezTo>
                  <a:lnTo>
                    <a:pt x="975" y="513"/>
                  </a:lnTo>
                  <a:cubicBezTo>
                    <a:pt x="976" y="512"/>
                    <a:pt x="977" y="512"/>
                    <a:pt x="977" y="512"/>
                  </a:cubicBezTo>
                  <a:lnTo>
                    <a:pt x="985" y="508"/>
                  </a:lnTo>
                  <a:cubicBezTo>
                    <a:pt x="988" y="507"/>
                    <a:pt x="990" y="507"/>
                    <a:pt x="992" y="508"/>
                  </a:cubicBezTo>
                  <a:cubicBezTo>
                    <a:pt x="994" y="509"/>
                    <a:pt x="996" y="511"/>
                    <a:pt x="996" y="513"/>
                  </a:cubicBezTo>
                  <a:lnTo>
                    <a:pt x="1000" y="527"/>
                  </a:lnTo>
                  <a:cubicBezTo>
                    <a:pt x="1000" y="528"/>
                    <a:pt x="1001" y="528"/>
                    <a:pt x="1001" y="529"/>
                  </a:cubicBezTo>
                  <a:lnTo>
                    <a:pt x="1001" y="533"/>
                  </a:lnTo>
                  <a:lnTo>
                    <a:pt x="1001" y="539"/>
                  </a:lnTo>
                  <a:cubicBezTo>
                    <a:pt x="1001" y="542"/>
                    <a:pt x="999" y="545"/>
                    <a:pt x="996" y="546"/>
                  </a:cubicBezTo>
                  <a:lnTo>
                    <a:pt x="984" y="553"/>
                  </a:lnTo>
                  <a:lnTo>
                    <a:pt x="987" y="551"/>
                  </a:lnTo>
                  <a:lnTo>
                    <a:pt x="979" y="561"/>
                  </a:lnTo>
                  <a:lnTo>
                    <a:pt x="979" y="552"/>
                  </a:lnTo>
                  <a:lnTo>
                    <a:pt x="983" y="559"/>
                  </a:lnTo>
                  <a:lnTo>
                    <a:pt x="980" y="556"/>
                  </a:lnTo>
                  <a:lnTo>
                    <a:pt x="992" y="563"/>
                  </a:lnTo>
                  <a:cubicBezTo>
                    <a:pt x="996" y="565"/>
                    <a:pt x="997" y="568"/>
                    <a:pt x="996" y="572"/>
                  </a:cubicBezTo>
                  <a:cubicBezTo>
                    <a:pt x="995" y="576"/>
                    <a:pt x="992" y="578"/>
                    <a:pt x="989" y="578"/>
                  </a:cubicBezTo>
                  <a:lnTo>
                    <a:pt x="948" y="578"/>
                  </a:lnTo>
                  <a:lnTo>
                    <a:pt x="911" y="578"/>
                  </a:lnTo>
                  <a:lnTo>
                    <a:pt x="919" y="570"/>
                  </a:lnTo>
                  <a:lnTo>
                    <a:pt x="919" y="587"/>
                  </a:lnTo>
                  <a:lnTo>
                    <a:pt x="914" y="580"/>
                  </a:lnTo>
                  <a:lnTo>
                    <a:pt x="939" y="590"/>
                  </a:lnTo>
                  <a:cubicBezTo>
                    <a:pt x="942" y="591"/>
                    <a:pt x="944" y="595"/>
                    <a:pt x="944" y="599"/>
                  </a:cubicBezTo>
                  <a:cubicBezTo>
                    <a:pt x="943" y="603"/>
                    <a:pt x="939" y="605"/>
                    <a:pt x="936" y="605"/>
                  </a:cubicBezTo>
                  <a:lnTo>
                    <a:pt x="899" y="605"/>
                  </a:lnTo>
                  <a:lnTo>
                    <a:pt x="901" y="605"/>
                  </a:lnTo>
                  <a:lnTo>
                    <a:pt x="889" y="608"/>
                  </a:lnTo>
                  <a:lnTo>
                    <a:pt x="868" y="612"/>
                  </a:lnTo>
                  <a:lnTo>
                    <a:pt x="873" y="608"/>
                  </a:lnTo>
                  <a:lnTo>
                    <a:pt x="865" y="622"/>
                  </a:lnTo>
                  <a:cubicBezTo>
                    <a:pt x="865" y="622"/>
                    <a:pt x="864" y="623"/>
                    <a:pt x="864" y="624"/>
                  </a:cubicBezTo>
                  <a:lnTo>
                    <a:pt x="851" y="634"/>
                  </a:lnTo>
                  <a:cubicBezTo>
                    <a:pt x="850" y="635"/>
                    <a:pt x="848" y="636"/>
                    <a:pt x="846" y="636"/>
                  </a:cubicBezTo>
                  <a:lnTo>
                    <a:pt x="842" y="636"/>
                  </a:lnTo>
                  <a:lnTo>
                    <a:pt x="838" y="636"/>
                  </a:lnTo>
                  <a:cubicBezTo>
                    <a:pt x="834" y="636"/>
                    <a:pt x="830" y="632"/>
                    <a:pt x="830" y="628"/>
                  </a:cubicBezTo>
                  <a:lnTo>
                    <a:pt x="830" y="624"/>
                  </a:lnTo>
                  <a:cubicBezTo>
                    <a:pt x="830" y="622"/>
                    <a:pt x="831" y="620"/>
                    <a:pt x="832" y="619"/>
                  </a:cubicBezTo>
                  <a:lnTo>
                    <a:pt x="853" y="598"/>
                  </a:lnTo>
                  <a:lnTo>
                    <a:pt x="861" y="591"/>
                  </a:lnTo>
                  <a:lnTo>
                    <a:pt x="870" y="584"/>
                  </a:lnTo>
                  <a:cubicBezTo>
                    <a:pt x="871" y="583"/>
                    <a:pt x="873" y="582"/>
                    <a:pt x="875" y="582"/>
                  </a:cubicBezTo>
                  <a:lnTo>
                    <a:pt x="887" y="582"/>
                  </a:lnTo>
                  <a:lnTo>
                    <a:pt x="899" y="582"/>
                  </a:lnTo>
                  <a:lnTo>
                    <a:pt x="896" y="598"/>
                  </a:lnTo>
                  <a:lnTo>
                    <a:pt x="888" y="594"/>
                  </a:lnTo>
                  <a:cubicBezTo>
                    <a:pt x="887" y="594"/>
                    <a:pt x="886" y="594"/>
                    <a:pt x="886" y="593"/>
                  </a:cubicBezTo>
                  <a:lnTo>
                    <a:pt x="882" y="590"/>
                  </a:lnTo>
                  <a:lnTo>
                    <a:pt x="887" y="592"/>
                  </a:lnTo>
                  <a:lnTo>
                    <a:pt x="879" y="592"/>
                  </a:lnTo>
                  <a:lnTo>
                    <a:pt x="871" y="592"/>
                  </a:lnTo>
                  <a:cubicBezTo>
                    <a:pt x="869" y="592"/>
                    <a:pt x="867" y="591"/>
                    <a:pt x="865" y="590"/>
                  </a:cubicBezTo>
                  <a:lnTo>
                    <a:pt x="857" y="583"/>
                  </a:lnTo>
                  <a:lnTo>
                    <a:pt x="869" y="581"/>
                  </a:lnTo>
                  <a:lnTo>
                    <a:pt x="865" y="588"/>
                  </a:lnTo>
                  <a:cubicBezTo>
                    <a:pt x="865" y="589"/>
                    <a:pt x="864" y="590"/>
                    <a:pt x="862" y="591"/>
                  </a:cubicBezTo>
                  <a:lnTo>
                    <a:pt x="850" y="597"/>
                  </a:lnTo>
                  <a:lnTo>
                    <a:pt x="852" y="595"/>
                  </a:lnTo>
                  <a:lnTo>
                    <a:pt x="836" y="616"/>
                  </a:lnTo>
                  <a:lnTo>
                    <a:pt x="833" y="622"/>
                  </a:lnTo>
                  <a:cubicBezTo>
                    <a:pt x="831" y="624"/>
                    <a:pt x="829" y="626"/>
                    <a:pt x="826" y="626"/>
                  </a:cubicBezTo>
                  <a:lnTo>
                    <a:pt x="810" y="626"/>
                  </a:lnTo>
                  <a:lnTo>
                    <a:pt x="776" y="622"/>
                  </a:lnTo>
                  <a:cubicBezTo>
                    <a:pt x="773" y="622"/>
                    <a:pt x="771" y="620"/>
                    <a:pt x="770" y="618"/>
                  </a:cubicBezTo>
                  <a:lnTo>
                    <a:pt x="762" y="601"/>
                  </a:lnTo>
                  <a:cubicBezTo>
                    <a:pt x="761" y="598"/>
                    <a:pt x="761" y="595"/>
                    <a:pt x="762" y="593"/>
                  </a:cubicBezTo>
                  <a:cubicBezTo>
                    <a:pt x="764" y="591"/>
                    <a:pt x="766" y="589"/>
                    <a:pt x="769" y="589"/>
                  </a:cubicBezTo>
                  <a:lnTo>
                    <a:pt x="777" y="589"/>
                  </a:lnTo>
                  <a:lnTo>
                    <a:pt x="770" y="593"/>
                  </a:lnTo>
                  <a:lnTo>
                    <a:pt x="774" y="586"/>
                  </a:lnTo>
                  <a:lnTo>
                    <a:pt x="776" y="597"/>
                  </a:lnTo>
                  <a:lnTo>
                    <a:pt x="772" y="593"/>
                  </a:lnTo>
                  <a:lnTo>
                    <a:pt x="777" y="595"/>
                  </a:lnTo>
                  <a:lnTo>
                    <a:pt x="773" y="595"/>
                  </a:lnTo>
                  <a:cubicBezTo>
                    <a:pt x="769" y="595"/>
                    <a:pt x="765" y="591"/>
                    <a:pt x="765" y="587"/>
                  </a:cubicBezTo>
                  <a:lnTo>
                    <a:pt x="765" y="584"/>
                  </a:lnTo>
                  <a:cubicBezTo>
                    <a:pt x="765" y="582"/>
                    <a:pt x="766" y="580"/>
                    <a:pt x="767" y="578"/>
                  </a:cubicBezTo>
                  <a:lnTo>
                    <a:pt x="791" y="551"/>
                  </a:lnTo>
                  <a:lnTo>
                    <a:pt x="791" y="560"/>
                  </a:lnTo>
                  <a:lnTo>
                    <a:pt x="786" y="554"/>
                  </a:lnTo>
                  <a:lnTo>
                    <a:pt x="782" y="547"/>
                  </a:lnTo>
                  <a:lnTo>
                    <a:pt x="786" y="550"/>
                  </a:lnTo>
                  <a:lnTo>
                    <a:pt x="778" y="547"/>
                  </a:lnTo>
                  <a:cubicBezTo>
                    <a:pt x="775" y="545"/>
                    <a:pt x="773" y="541"/>
                    <a:pt x="773" y="538"/>
                  </a:cubicBezTo>
                  <a:cubicBezTo>
                    <a:pt x="774" y="534"/>
                    <a:pt x="777" y="531"/>
                    <a:pt x="781" y="531"/>
                  </a:cubicBezTo>
                  <a:lnTo>
                    <a:pt x="793" y="531"/>
                  </a:lnTo>
                  <a:cubicBezTo>
                    <a:pt x="794" y="531"/>
                    <a:pt x="794" y="531"/>
                    <a:pt x="795" y="531"/>
                  </a:cubicBezTo>
                  <a:lnTo>
                    <a:pt x="815" y="535"/>
                  </a:lnTo>
                  <a:lnTo>
                    <a:pt x="814" y="535"/>
                  </a:lnTo>
                  <a:lnTo>
                    <a:pt x="838" y="535"/>
                  </a:lnTo>
                  <a:lnTo>
                    <a:pt x="833" y="549"/>
                  </a:lnTo>
                  <a:lnTo>
                    <a:pt x="821" y="539"/>
                  </a:lnTo>
                  <a:lnTo>
                    <a:pt x="804" y="521"/>
                  </a:lnTo>
                  <a:lnTo>
                    <a:pt x="809" y="523"/>
                  </a:lnTo>
                  <a:lnTo>
                    <a:pt x="776" y="520"/>
                  </a:lnTo>
                  <a:lnTo>
                    <a:pt x="757" y="520"/>
                  </a:lnTo>
                  <a:lnTo>
                    <a:pt x="740" y="520"/>
                  </a:lnTo>
                  <a:lnTo>
                    <a:pt x="744" y="519"/>
                  </a:lnTo>
                  <a:lnTo>
                    <a:pt x="735" y="523"/>
                  </a:lnTo>
                  <a:cubicBezTo>
                    <a:pt x="733" y="524"/>
                    <a:pt x="730" y="524"/>
                    <a:pt x="728" y="522"/>
                  </a:cubicBezTo>
                  <a:cubicBezTo>
                    <a:pt x="726" y="521"/>
                    <a:pt x="724" y="518"/>
                    <a:pt x="724" y="516"/>
                  </a:cubicBezTo>
                  <a:lnTo>
                    <a:pt x="724" y="502"/>
                  </a:lnTo>
                  <a:cubicBezTo>
                    <a:pt x="724" y="497"/>
                    <a:pt x="728" y="494"/>
                    <a:pt x="732" y="494"/>
                  </a:cubicBezTo>
                  <a:lnTo>
                    <a:pt x="745" y="494"/>
                  </a:lnTo>
                  <a:lnTo>
                    <a:pt x="761" y="494"/>
                  </a:lnTo>
                  <a:cubicBezTo>
                    <a:pt x="761" y="494"/>
                    <a:pt x="762" y="494"/>
                    <a:pt x="762" y="494"/>
                  </a:cubicBezTo>
                  <a:lnTo>
                    <a:pt x="779" y="497"/>
                  </a:lnTo>
                  <a:lnTo>
                    <a:pt x="776" y="497"/>
                  </a:lnTo>
                  <a:lnTo>
                    <a:pt x="796" y="494"/>
                  </a:lnTo>
                  <a:lnTo>
                    <a:pt x="820" y="487"/>
                  </a:lnTo>
                  <a:lnTo>
                    <a:pt x="836" y="484"/>
                  </a:lnTo>
                  <a:lnTo>
                    <a:pt x="860" y="477"/>
                  </a:lnTo>
                  <a:lnTo>
                    <a:pt x="877" y="474"/>
                  </a:lnTo>
                  <a:close/>
                  <a:moveTo>
                    <a:pt x="865" y="493"/>
                  </a:moveTo>
                  <a:lnTo>
                    <a:pt x="840" y="500"/>
                  </a:lnTo>
                  <a:lnTo>
                    <a:pt x="824" y="503"/>
                  </a:lnTo>
                  <a:lnTo>
                    <a:pt x="799" y="510"/>
                  </a:lnTo>
                  <a:lnTo>
                    <a:pt x="778" y="513"/>
                  </a:lnTo>
                  <a:cubicBezTo>
                    <a:pt x="777" y="513"/>
                    <a:pt x="776" y="513"/>
                    <a:pt x="775" y="513"/>
                  </a:cubicBezTo>
                  <a:lnTo>
                    <a:pt x="759" y="510"/>
                  </a:lnTo>
                  <a:lnTo>
                    <a:pt x="761" y="510"/>
                  </a:lnTo>
                  <a:lnTo>
                    <a:pt x="745" y="510"/>
                  </a:lnTo>
                  <a:lnTo>
                    <a:pt x="732" y="510"/>
                  </a:lnTo>
                  <a:lnTo>
                    <a:pt x="740" y="502"/>
                  </a:lnTo>
                  <a:lnTo>
                    <a:pt x="740" y="516"/>
                  </a:lnTo>
                  <a:lnTo>
                    <a:pt x="729" y="508"/>
                  </a:lnTo>
                  <a:lnTo>
                    <a:pt x="737" y="505"/>
                  </a:lnTo>
                  <a:cubicBezTo>
                    <a:pt x="738" y="504"/>
                    <a:pt x="739" y="504"/>
                    <a:pt x="740" y="504"/>
                  </a:cubicBezTo>
                  <a:lnTo>
                    <a:pt x="757" y="504"/>
                  </a:lnTo>
                  <a:lnTo>
                    <a:pt x="778" y="504"/>
                  </a:lnTo>
                  <a:lnTo>
                    <a:pt x="810" y="508"/>
                  </a:lnTo>
                  <a:cubicBezTo>
                    <a:pt x="812" y="508"/>
                    <a:pt x="814" y="509"/>
                    <a:pt x="815" y="510"/>
                  </a:cubicBezTo>
                  <a:lnTo>
                    <a:pt x="831" y="526"/>
                  </a:lnTo>
                  <a:lnTo>
                    <a:pt x="843" y="537"/>
                  </a:lnTo>
                  <a:cubicBezTo>
                    <a:pt x="846" y="539"/>
                    <a:pt x="847" y="542"/>
                    <a:pt x="846" y="545"/>
                  </a:cubicBezTo>
                  <a:cubicBezTo>
                    <a:pt x="844" y="549"/>
                    <a:pt x="841" y="551"/>
                    <a:pt x="838" y="551"/>
                  </a:cubicBezTo>
                  <a:lnTo>
                    <a:pt x="814" y="551"/>
                  </a:lnTo>
                  <a:cubicBezTo>
                    <a:pt x="813" y="551"/>
                    <a:pt x="813" y="551"/>
                    <a:pt x="812" y="551"/>
                  </a:cubicBezTo>
                  <a:lnTo>
                    <a:pt x="792" y="547"/>
                  </a:lnTo>
                  <a:lnTo>
                    <a:pt x="793" y="547"/>
                  </a:lnTo>
                  <a:lnTo>
                    <a:pt x="781" y="547"/>
                  </a:lnTo>
                  <a:lnTo>
                    <a:pt x="784" y="532"/>
                  </a:lnTo>
                  <a:lnTo>
                    <a:pt x="792" y="535"/>
                  </a:lnTo>
                  <a:cubicBezTo>
                    <a:pt x="794" y="536"/>
                    <a:pt x="795" y="537"/>
                    <a:pt x="796" y="539"/>
                  </a:cubicBezTo>
                  <a:lnTo>
                    <a:pt x="800" y="545"/>
                  </a:lnTo>
                  <a:lnTo>
                    <a:pt x="804" y="552"/>
                  </a:lnTo>
                  <a:cubicBezTo>
                    <a:pt x="806" y="555"/>
                    <a:pt x="806" y="559"/>
                    <a:pt x="803" y="562"/>
                  </a:cubicBezTo>
                  <a:lnTo>
                    <a:pt x="779" y="589"/>
                  </a:lnTo>
                  <a:lnTo>
                    <a:pt x="781" y="584"/>
                  </a:lnTo>
                  <a:lnTo>
                    <a:pt x="781" y="587"/>
                  </a:lnTo>
                  <a:lnTo>
                    <a:pt x="773" y="579"/>
                  </a:lnTo>
                  <a:lnTo>
                    <a:pt x="777" y="579"/>
                  </a:lnTo>
                  <a:cubicBezTo>
                    <a:pt x="779" y="579"/>
                    <a:pt x="781" y="580"/>
                    <a:pt x="782" y="581"/>
                  </a:cubicBezTo>
                  <a:lnTo>
                    <a:pt x="786" y="584"/>
                  </a:lnTo>
                  <a:cubicBezTo>
                    <a:pt x="789" y="587"/>
                    <a:pt x="790" y="591"/>
                    <a:pt x="788" y="594"/>
                  </a:cubicBezTo>
                  <a:lnTo>
                    <a:pt x="784" y="601"/>
                  </a:lnTo>
                  <a:cubicBezTo>
                    <a:pt x="782" y="604"/>
                    <a:pt x="780" y="605"/>
                    <a:pt x="777" y="605"/>
                  </a:cubicBezTo>
                  <a:lnTo>
                    <a:pt x="769" y="605"/>
                  </a:lnTo>
                  <a:lnTo>
                    <a:pt x="776" y="594"/>
                  </a:lnTo>
                  <a:lnTo>
                    <a:pt x="784" y="611"/>
                  </a:lnTo>
                  <a:lnTo>
                    <a:pt x="778" y="606"/>
                  </a:lnTo>
                  <a:lnTo>
                    <a:pt x="810" y="610"/>
                  </a:lnTo>
                  <a:lnTo>
                    <a:pt x="826" y="610"/>
                  </a:lnTo>
                  <a:lnTo>
                    <a:pt x="819" y="613"/>
                  </a:lnTo>
                  <a:lnTo>
                    <a:pt x="824" y="606"/>
                  </a:lnTo>
                  <a:lnTo>
                    <a:pt x="840" y="585"/>
                  </a:lnTo>
                  <a:cubicBezTo>
                    <a:pt x="841" y="585"/>
                    <a:pt x="841" y="584"/>
                    <a:pt x="842" y="583"/>
                  </a:cubicBezTo>
                  <a:lnTo>
                    <a:pt x="854" y="577"/>
                  </a:lnTo>
                  <a:lnTo>
                    <a:pt x="852" y="579"/>
                  </a:lnTo>
                  <a:lnTo>
                    <a:pt x="856" y="573"/>
                  </a:lnTo>
                  <a:cubicBezTo>
                    <a:pt x="857" y="571"/>
                    <a:pt x="859" y="569"/>
                    <a:pt x="861" y="569"/>
                  </a:cubicBezTo>
                  <a:cubicBezTo>
                    <a:pt x="863" y="568"/>
                    <a:pt x="866" y="569"/>
                    <a:pt x="868" y="571"/>
                  </a:cubicBezTo>
                  <a:lnTo>
                    <a:pt x="876" y="577"/>
                  </a:lnTo>
                  <a:lnTo>
                    <a:pt x="871" y="576"/>
                  </a:lnTo>
                  <a:lnTo>
                    <a:pt x="879" y="576"/>
                  </a:lnTo>
                  <a:lnTo>
                    <a:pt x="887" y="576"/>
                  </a:lnTo>
                  <a:cubicBezTo>
                    <a:pt x="889" y="576"/>
                    <a:pt x="891" y="576"/>
                    <a:pt x="892" y="577"/>
                  </a:cubicBezTo>
                  <a:lnTo>
                    <a:pt x="896" y="581"/>
                  </a:lnTo>
                  <a:lnTo>
                    <a:pt x="894" y="580"/>
                  </a:lnTo>
                  <a:lnTo>
                    <a:pt x="902" y="583"/>
                  </a:lnTo>
                  <a:cubicBezTo>
                    <a:pt x="906" y="584"/>
                    <a:pt x="908" y="588"/>
                    <a:pt x="907" y="592"/>
                  </a:cubicBezTo>
                  <a:cubicBezTo>
                    <a:pt x="906" y="596"/>
                    <a:pt x="903" y="598"/>
                    <a:pt x="899" y="598"/>
                  </a:cubicBezTo>
                  <a:lnTo>
                    <a:pt x="887" y="598"/>
                  </a:lnTo>
                  <a:lnTo>
                    <a:pt x="875" y="598"/>
                  </a:lnTo>
                  <a:lnTo>
                    <a:pt x="880" y="597"/>
                  </a:lnTo>
                  <a:lnTo>
                    <a:pt x="872" y="603"/>
                  </a:lnTo>
                  <a:lnTo>
                    <a:pt x="864" y="610"/>
                  </a:lnTo>
                  <a:lnTo>
                    <a:pt x="844" y="630"/>
                  </a:lnTo>
                  <a:lnTo>
                    <a:pt x="846" y="624"/>
                  </a:lnTo>
                  <a:lnTo>
                    <a:pt x="846" y="628"/>
                  </a:lnTo>
                  <a:lnTo>
                    <a:pt x="838" y="620"/>
                  </a:lnTo>
                  <a:lnTo>
                    <a:pt x="842" y="620"/>
                  </a:lnTo>
                  <a:lnTo>
                    <a:pt x="846" y="620"/>
                  </a:lnTo>
                  <a:lnTo>
                    <a:pt x="841" y="622"/>
                  </a:lnTo>
                  <a:lnTo>
                    <a:pt x="853" y="611"/>
                  </a:lnTo>
                  <a:lnTo>
                    <a:pt x="852" y="613"/>
                  </a:lnTo>
                  <a:lnTo>
                    <a:pt x="860" y="600"/>
                  </a:lnTo>
                  <a:cubicBezTo>
                    <a:pt x="861" y="598"/>
                    <a:pt x="863" y="596"/>
                    <a:pt x="865" y="596"/>
                  </a:cubicBezTo>
                  <a:lnTo>
                    <a:pt x="885" y="593"/>
                  </a:lnTo>
                  <a:lnTo>
                    <a:pt x="897" y="589"/>
                  </a:lnTo>
                  <a:cubicBezTo>
                    <a:pt x="898" y="589"/>
                    <a:pt x="898" y="589"/>
                    <a:pt x="899" y="589"/>
                  </a:cubicBezTo>
                  <a:lnTo>
                    <a:pt x="936" y="589"/>
                  </a:lnTo>
                  <a:lnTo>
                    <a:pt x="933" y="605"/>
                  </a:lnTo>
                  <a:lnTo>
                    <a:pt x="908" y="594"/>
                  </a:lnTo>
                  <a:cubicBezTo>
                    <a:pt x="905" y="593"/>
                    <a:pt x="903" y="590"/>
                    <a:pt x="903" y="587"/>
                  </a:cubicBezTo>
                  <a:lnTo>
                    <a:pt x="903" y="570"/>
                  </a:lnTo>
                  <a:cubicBezTo>
                    <a:pt x="903" y="566"/>
                    <a:pt x="907" y="562"/>
                    <a:pt x="911" y="562"/>
                  </a:cubicBezTo>
                  <a:lnTo>
                    <a:pt x="948" y="562"/>
                  </a:lnTo>
                  <a:lnTo>
                    <a:pt x="989" y="562"/>
                  </a:lnTo>
                  <a:lnTo>
                    <a:pt x="985" y="577"/>
                  </a:lnTo>
                  <a:lnTo>
                    <a:pt x="972" y="570"/>
                  </a:lnTo>
                  <a:cubicBezTo>
                    <a:pt x="971" y="569"/>
                    <a:pt x="970" y="568"/>
                    <a:pt x="969" y="567"/>
                  </a:cubicBezTo>
                  <a:lnTo>
                    <a:pt x="965" y="560"/>
                  </a:lnTo>
                  <a:cubicBezTo>
                    <a:pt x="964" y="558"/>
                    <a:pt x="964" y="554"/>
                    <a:pt x="966" y="551"/>
                  </a:cubicBezTo>
                  <a:lnTo>
                    <a:pt x="974" y="541"/>
                  </a:lnTo>
                  <a:cubicBezTo>
                    <a:pt x="975" y="540"/>
                    <a:pt x="976" y="540"/>
                    <a:pt x="976" y="539"/>
                  </a:cubicBezTo>
                  <a:lnTo>
                    <a:pt x="989" y="532"/>
                  </a:lnTo>
                  <a:lnTo>
                    <a:pt x="985" y="539"/>
                  </a:lnTo>
                  <a:lnTo>
                    <a:pt x="985" y="533"/>
                  </a:lnTo>
                  <a:lnTo>
                    <a:pt x="985" y="529"/>
                  </a:lnTo>
                  <a:lnTo>
                    <a:pt x="985" y="531"/>
                  </a:lnTo>
                  <a:lnTo>
                    <a:pt x="981" y="518"/>
                  </a:lnTo>
                  <a:lnTo>
                    <a:pt x="992" y="523"/>
                  </a:lnTo>
                  <a:lnTo>
                    <a:pt x="983" y="526"/>
                  </a:lnTo>
                  <a:lnTo>
                    <a:pt x="986" y="525"/>
                  </a:lnTo>
                  <a:lnTo>
                    <a:pt x="981" y="528"/>
                  </a:lnTo>
                  <a:lnTo>
                    <a:pt x="983" y="526"/>
                  </a:lnTo>
                  <a:lnTo>
                    <a:pt x="979" y="533"/>
                  </a:lnTo>
                  <a:cubicBezTo>
                    <a:pt x="978" y="536"/>
                    <a:pt x="975" y="537"/>
                    <a:pt x="972" y="537"/>
                  </a:cubicBezTo>
                  <a:lnTo>
                    <a:pt x="960" y="537"/>
                  </a:lnTo>
                  <a:lnTo>
                    <a:pt x="940" y="537"/>
                  </a:lnTo>
                  <a:cubicBezTo>
                    <a:pt x="939" y="537"/>
                    <a:pt x="938" y="537"/>
                    <a:pt x="937" y="537"/>
                  </a:cubicBezTo>
                  <a:lnTo>
                    <a:pt x="900" y="523"/>
                  </a:lnTo>
                  <a:cubicBezTo>
                    <a:pt x="899" y="523"/>
                    <a:pt x="899" y="522"/>
                    <a:pt x="898" y="522"/>
                  </a:cubicBezTo>
                  <a:lnTo>
                    <a:pt x="894" y="518"/>
                  </a:lnTo>
                  <a:lnTo>
                    <a:pt x="897" y="520"/>
                  </a:lnTo>
                  <a:lnTo>
                    <a:pt x="885" y="516"/>
                  </a:lnTo>
                  <a:cubicBezTo>
                    <a:pt x="882" y="516"/>
                    <a:pt x="879" y="513"/>
                    <a:pt x="879" y="510"/>
                  </a:cubicBezTo>
                  <a:cubicBezTo>
                    <a:pt x="879" y="506"/>
                    <a:pt x="880" y="503"/>
                    <a:pt x="883" y="502"/>
                  </a:cubicBezTo>
                  <a:lnTo>
                    <a:pt x="907" y="488"/>
                  </a:lnTo>
                  <a:cubicBezTo>
                    <a:pt x="909" y="487"/>
                    <a:pt x="910" y="487"/>
                    <a:pt x="911" y="487"/>
                  </a:cubicBezTo>
                  <a:lnTo>
                    <a:pt x="919" y="487"/>
                  </a:lnTo>
                  <a:cubicBezTo>
                    <a:pt x="924" y="487"/>
                    <a:pt x="927" y="491"/>
                    <a:pt x="927" y="495"/>
                  </a:cubicBezTo>
                  <a:lnTo>
                    <a:pt x="927" y="502"/>
                  </a:lnTo>
                  <a:lnTo>
                    <a:pt x="919" y="494"/>
                  </a:lnTo>
                  <a:lnTo>
                    <a:pt x="923" y="494"/>
                  </a:lnTo>
                  <a:lnTo>
                    <a:pt x="932" y="494"/>
                  </a:lnTo>
                  <a:lnTo>
                    <a:pt x="926" y="496"/>
                  </a:lnTo>
                  <a:lnTo>
                    <a:pt x="939" y="486"/>
                  </a:lnTo>
                  <a:lnTo>
                    <a:pt x="942" y="500"/>
                  </a:lnTo>
                  <a:lnTo>
                    <a:pt x="906" y="493"/>
                  </a:lnTo>
                  <a:lnTo>
                    <a:pt x="878" y="489"/>
                  </a:lnTo>
                  <a:lnTo>
                    <a:pt x="880" y="489"/>
                  </a:lnTo>
                  <a:lnTo>
                    <a:pt x="865" y="493"/>
                  </a:lnTo>
                  <a:close/>
                  <a:moveTo>
                    <a:pt x="2240" y="450"/>
                  </a:moveTo>
                  <a:lnTo>
                    <a:pt x="2253" y="441"/>
                  </a:lnTo>
                  <a:lnTo>
                    <a:pt x="2257" y="451"/>
                  </a:lnTo>
                  <a:lnTo>
                    <a:pt x="2241" y="454"/>
                  </a:lnTo>
                  <a:lnTo>
                    <a:pt x="2241" y="447"/>
                  </a:lnTo>
                  <a:lnTo>
                    <a:pt x="2244" y="454"/>
                  </a:lnTo>
                  <a:lnTo>
                    <a:pt x="2240" y="450"/>
                  </a:lnTo>
                  <a:close/>
                  <a:moveTo>
                    <a:pt x="2254" y="441"/>
                  </a:moveTo>
                  <a:cubicBezTo>
                    <a:pt x="2256" y="443"/>
                    <a:pt x="2257" y="445"/>
                    <a:pt x="2257" y="447"/>
                  </a:cubicBezTo>
                  <a:lnTo>
                    <a:pt x="2257" y="454"/>
                  </a:lnTo>
                  <a:cubicBezTo>
                    <a:pt x="2257" y="458"/>
                    <a:pt x="2254" y="461"/>
                    <a:pt x="2251" y="462"/>
                  </a:cubicBezTo>
                  <a:cubicBezTo>
                    <a:pt x="2247" y="463"/>
                    <a:pt x="2243" y="461"/>
                    <a:pt x="2242" y="457"/>
                  </a:cubicBezTo>
                  <a:lnTo>
                    <a:pt x="2238" y="447"/>
                  </a:lnTo>
                  <a:cubicBezTo>
                    <a:pt x="2236" y="444"/>
                    <a:pt x="2237" y="440"/>
                    <a:pt x="2240" y="438"/>
                  </a:cubicBezTo>
                  <a:cubicBezTo>
                    <a:pt x="2243" y="435"/>
                    <a:pt x="2247" y="436"/>
                    <a:pt x="2250" y="438"/>
                  </a:cubicBezTo>
                  <a:lnTo>
                    <a:pt x="2254" y="441"/>
                  </a:lnTo>
                  <a:close/>
                  <a:moveTo>
                    <a:pt x="2134" y="1529"/>
                  </a:moveTo>
                  <a:lnTo>
                    <a:pt x="2123" y="1535"/>
                  </a:lnTo>
                  <a:lnTo>
                    <a:pt x="2128" y="1518"/>
                  </a:lnTo>
                  <a:cubicBezTo>
                    <a:pt x="2128" y="1516"/>
                    <a:pt x="2128" y="1515"/>
                    <a:pt x="2129" y="1514"/>
                  </a:cubicBezTo>
                  <a:lnTo>
                    <a:pt x="2137" y="1504"/>
                  </a:lnTo>
                  <a:cubicBezTo>
                    <a:pt x="2139" y="1502"/>
                    <a:pt x="2141" y="1501"/>
                    <a:pt x="2143" y="1501"/>
                  </a:cubicBezTo>
                  <a:lnTo>
                    <a:pt x="2152" y="1501"/>
                  </a:lnTo>
                  <a:lnTo>
                    <a:pt x="2148" y="1502"/>
                  </a:lnTo>
                  <a:lnTo>
                    <a:pt x="2157" y="1498"/>
                  </a:lnTo>
                  <a:cubicBezTo>
                    <a:pt x="2158" y="1498"/>
                    <a:pt x="2159" y="1498"/>
                    <a:pt x="2160" y="1498"/>
                  </a:cubicBezTo>
                  <a:lnTo>
                    <a:pt x="2168" y="1498"/>
                  </a:lnTo>
                  <a:lnTo>
                    <a:pt x="2165" y="1498"/>
                  </a:lnTo>
                  <a:lnTo>
                    <a:pt x="2173" y="1495"/>
                  </a:lnTo>
                  <a:lnTo>
                    <a:pt x="2168" y="1502"/>
                  </a:lnTo>
                  <a:lnTo>
                    <a:pt x="2168" y="1489"/>
                  </a:lnTo>
                  <a:cubicBezTo>
                    <a:pt x="2168" y="1485"/>
                    <a:pt x="2171" y="1482"/>
                    <a:pt x="2174" y="1481"/>
                  </a:cubicBezTo>
                  <a:cubicBezTo>
                    <a:pt x="2178" y="1480"/>
                    <a:pt x="2182" y="1482"/>
                    <a:pt x="2183" y="1486"/>
                  </a:cubicBezTo>
                  <a:lnTo>
                    <a:pt x="2187" y="1496"/>
                  </a:lnTo>
                  <a:lnTo>
                    <a:pt x="2187" y="1495"/>
                  </a:lnTo>
                  <a:lnTo>
                    <a:pt x="2191" y="1502"/>
                  </a:lnTo>
                  <a:lnTo>
                    <a:pt x="2184" y="1498"/>
                  </a:lnTo>
                  <a:lnTo>
                    <a:pt x="2188" y="1498"/>
                  </a:lnTo>
                  <a:lnTo>
                    <a:pt x="2180" y="1506"/>
                  </a:lnTo>
                  <a:lnTo>
                    <a:pt x="2180" y="1492"/>
                  </a:lnTo>
                  <a:lnTo>
                    <a:pt x="2180" y="1485"/>
                  </a:lnTo>
                  <a:cubicBezTo>
                    <a:pt x="2180" y="1481"/>
                    <a:pt x="2184" y="1477"/>
                    <a:pt x="2188" y="1477"/>
                  </a:cubicBezTo>
                  <a:lnTo>
                    <a:pt x="2192" y="1477"/>
                  </a:lnTo>
                  <a:lnTo>
                    <a:pt x="2208" y="1477"/>
                  </a:lnTo>
                  <a:lnTo>
                    <a:pt x="2217" y="1477"/>
                  </a:lnTo>
                  <a:lnTo>
                    <a:pt x="2250" y="1481"/>
                  </a:lnTo>
                  <a:cubicBezTo>
                    <a:pt x="2253" y="1481"/>
                    <a:pt x="2255" y="1483"/>
                    <a:pt x="2256" y="1485"/>
                  </a:cubicBezTo>
                  <a:lnTo>
                    <a:pt x="2269" y="1513"/>
                  </a:lnTo>
                  <a:lnTo>
                    <a:pt x="2267" y="1511"/>
                  </a:lnTo>
                  <a:lnTo>
                    <a:pt x="2280" y="1524"/>
                  </a:lnTo>
                  <a:lnTo>
                    <a:pt x="2279" y="1523"/>
                  </a:lnTo>
                  <a:lnTo>
                    <a:pt x="2287" y="1530"/>
                  </a:lnTo>
                  <a:lnTo>
                    <a:pt x="2282" y="1528"/>
                  </a:lnTo>
                  <a:lnTo>
                    <a:pt x="2294" y="1528"/>
                  </a:lnTo>
                  <a:lnTo>
                    <a:pt x="2314" y="1528"/>
                  </a:lnTo>
                  <a:cubicBezTo>
                    <a:pt x="2319" y="1528"/>
                    <a:pt x="2322" y="1532"/>
                    <a:pt x="2322" y="1536"/>
                  </a:cubicBezTo>
                  <a:lnTo>
                    <a:pt x="2322" y="1547"/>
                  </a:lnTo>
                  <a:lnTo>
                    <a:pt x="2322" y="1560"/>
                  </a:lnTo>
                  <a:lnTo>
                    <a:pt x="2317" y="1553"/>
                  </a:lnTo>
                  <a:lnTo>
                    <a:pt x="2325" y="1556"/>
                  </a:lnTo>
                  <a:lnTo>
                    <a:pt x="2322" y="1556"/>
                  </a:lnTo>
                  <a:lnTo>
                    <a:pt x="2330" y="1556"/>
                  </a:lnTo>
                  <a:cubicBezTo>
                    <a:pt x="2335" y="1556"/>
                    <a:pt x="2339" y="1559"/>
                    <a:pt x="2339" y="1564"/>
                  </a:cubicBezTo>
                  <a:lnTo>
                    <a:pt x="2339" y="1574"/>
                  </a:lnTo>
                  <a:lnTo>
                    <a:pt x="2339" y="1587"/>
                  </a:lnTo>
                  <a:lnTo>
                    <a:pt x="2339" y="1598"/>
                  </a:lnTo>
                  <a:lnTo>
                    <a:pt x="2338" y="1595"/>
                  </a:lnTo>
                  <a:lnTo>
                    <a:pt x="2342" y="1609"/>
                  </a:lnTo>
                  <a:lnTo>
                    <a:pt x="2335" y="1603"/>
                  </a:lnTo>
                  <a:lnTo>
                    <a:pt x="2347" y="1603"/>
                  </a:lnTo>
                  <a:lnTo>
                    <a:pt x="2355" y="1603"/>
                  </a:lnTo>
                  <a:cubicBezTo>
                    <a:pt x="2359" y="1603"/>
                    <a:pt x="2363" y="1607"/>
                    <a:pt x="2363" y="1611"/>
                  </a:cubicBezTo>
                  <a:lnTo>
                    <a:pt x="2363" y="1621"/>
                  </a:lnTo>
                  <a:lnTo>
                    <a:pt x="2356" y="1614"/>
                  </a:lnTo>
                  <a:lnTo>
                    <a:pt x="2417" y="1620"/>
                  </a:lnTo>
                  <a:lnTo>
                    <a:pt x="2475" y="1634"/>
                  </a:lnTo>
                  <a:cubicBezTo>
                    <a:pt x="2479" y="1635"/>
                    <a:pt x="2481" y="1639"/>
                    <a:pt x="2481" y="1643"/>
                  </a:cubicBezTo>
                  <a:cubicBezTo>
                    <a:pt x="2480" y="1647"/>
                    <a:pt x="2477" y="1650"/>
                    <a:pt x="2473" y="1650"/>
                  </a:cubicBezTo>
                  <a:lnTo>
                    <a:pt x="2465" y="1650"/>
                  </a:lnTo>
                  <a:cubicBezTo>
                    <a:pt x="2461" y="1650"/>
                    <a:pt x="2457" y="1647"/>
                    <a:pt x="2457" y="1643"/>
                  </a:cubicBezTo>
                  <a:cubicBezTo>
                    <a:pt x="2456" y="1639"/>
                    <a:pt x="2459" y="1635"/>
                    <a:pt x="2463" y="1634"/>
                  </a:cubicBezTo>
                  <a:lnTo>
                    <a:pt x="2475" y="1631"/>
                  </a:lnTo>
                  <a:cubicBezTo>
                    <a:pt x="2475" y="1631"/>
                    <a:pt x="2476" y="1630"/>
                    <a:pt x="2477" y="1630"/>
                  </a:cubicBezTo>
                  <a:lnTo>
                    <a:pt x="2489" y="1630"/>
                  </a:lnTo>
                  <a:cubicBezTo>
                    <a:pt x="2491" y="1630"/>
                    <a:pt x="2493" y="1631"/>
                    <a:pt x="2494" y="1632"/>
                  </a:cubicBezTo>
                  <a:lnTo>
                    <a:pt x="2510" y="1646"/>
                  </a:lnTo>
                  <a:lnTo>
                    <a:pt x="2507" y="1644"/>
                  </a:lnTo>
                  <a:lnTo>
                    <a:pt x="2523" y="1648"/>
                  </a:lnTo>
                  <a:cubicBezTo>
                    <a:pt x="2527" y="1648"/>
                    <a:pt x="2530" y="1652"/>
                    <a:pt x="2530" y="1656"/>
                  </a:cubicBezTo>
                  <a:lnTo>
                    <a:pt x="2530" y="1666"/>
                  </a:lnTo>
                  <a:lnTo>
                    <a:pt x="2530" y="1673"/>
                  </a:lnTo>
                  <a:lnTo>
                    <a:pt x="2530" y="1683"/>
                  </a:lnTo>
                  <a:lnTo>
                    <a:pt x="2529" y="1680"/>
                  </a:lnTo>
                  <a:lnTo>
                    <a:pt x="2533" y="1690"/>
                  </a:lnTo>
                  <a:lnTo>
                    <a:pt x="2529" y="1686"/>
                  </a:lnTo>
                  <a:lnTo>
                    <a:pt x="2545" y="1692"/>
                  </a:lnTo>
                  <a:cubicBezTo>
                    <a:pt x="2549" y="1694"/>
                    <a:pt x="2551" y="1698"/>
                    <a:pt x="2550" y="1701"/>
                  </a:cubicBezTo>
                  <a:cubicBezTo>
                    <a:pt x="2549" y="1705"/>
                    <a:pt x="2546" y="1708"/>
                    <a:pt x="2542" y="1708"/>
                  </a:cubicBezTo>
                  <a:lnTo>
                    <a:pt x="2522" y="1708"/>
                  </a:lnTo>
                  <a:lnTo>
                    <a:pt x="2529" y="1703"/>
                  </a:lnTo>
                  <a:lnTo>
                    <a:pt x="2525" y="1713"/>
                  </a:lnTo>
                  <a:lnTo>
                    <a:pt x="2525" y="1708"/>
                  </a:lnTo>
                  <a:lnTo>
                    <a:pt x="2529" y="1721"/>
                  </a:lnTo>
                  <a:cubicBezTo>
                    <a:pt x="2530" y="1725"/>
                    <a:pt x="2529" y="1728"/>
                    <a:pt x="2526" y="1730"/>
                  </a:cubicBezTo>
                  <a:cubicBezTo>
                    <a:pt x="2523" y="1732"/>
                    <a:pt x="2519" y="1732"/>
                    <a:pt x="2516" y="1730"/>
                  </a:cubicBezTo>
                  <a:lnTo>
                    <a:pt x="2504" y="1720"/>
                  </a:lnTo>
                  <a:lnTo>
                    <a:pt x="2509" y="1721"/>
                  </a:lnTo>
                  <a:lnTo>
                    <a:pt x="2497" y="1721"/>
                  </a:lnTo>
                  <a:cubicBezTo>
                    <a:pt x="2493" y="1721"/>
                    <a:pt x="2489" y="1718"/>
                    <a:pt x="2489" y="1713"/>
                  </a:cubicBezTo>
                  <a:lnTo>
                    <a:pt x="2489" y="1710"/>
                  </a:lnTo>
                  <a:cubicBezTo>
                    <a:pt x="2489" y="1706"/>
                    <a:pt x="2493" y="1702"/>
                    <a:pt x="2497" y="1702"/>
                  </a:cubicBezTo>
                  <a:lnTo>
                    <a:pt x="2505" y="1702"/>
                  </a:lnTo>
                  <a:lnTo>
                    <a:pt x="2504" y="1718"/>
                  </a:lnTo>
                  <a:lnTo>
                    <a:pt x="2484" y="1714"/>
                  </a:lnTo>
                  <a:cubicBezTo>
                    <a:pt x="2483" y="1714"/>
                    <a:pt x="2482" y="1714"/>
                    <a:pt x="2481" y="1714"/>
                  </a:cubicBezTo>
                  <a:lnTo>
                    <a:pt x="2469" y="1707"/>
                  </a:lnTo>
                  <a:lnTo>
                    <a:pt x="2478" y="1706"/>
                  </a:lnTo>
                  <a:lnTo>
                    <a:pt x="2462" y="1720"/>
                  </a:lnTo>
                  <a:lnTo>
                    <a:pt x="2464" y="1717"/>
                  </a:lnTo>
                  <a:lnTo>
                    <a:pt x="2456" y="1734"/>
                  </a:lnTo>
                  <a:lnTo>
                    <a:pt x="2456" y="1732"/>
                  </a:lnTo>
                  <a:lnTo>
                    <a:pt x="2452" y="1749"/>
                  </a:lnTo>
                  <a:lnTo>
                    <a:pt x="2452" y="1747"/>
                  </a:lnTo>
                  <a:lnTo>
                    <a:pt x="2452" y="1775"/>
                  </a:lnTo>
                  <a:cubicBezTo>
                    <a:pt x="2452" y="1778"/>
                    <a:pt x="2450" y="1782"/>
                    <a:pt x="2446" y="1782"/>
                  </a:cubicBezTo>
                  <a:lnTo>
                    <a:pt x="2430" y="1786"/>
                  </a:lnTo>
                  <a:lnTo>
                    <a:pt x="2433" y="1784"/>
                  </a:lnTo>
                  <a:lnTo>
                    <a:pt x="2429" y="1788"/>
                  </a:lnTo>
                  <a:lnTo>
                    <a:pt x="2425" y="1791"/>
                  </a:lnTo>
                  <a:lnTo>
                    <a:pt x="2427" y="1789"/>
                  </a:lnTo>
                  <a:lnTo>
                    <a:pt x="2423" y="1796"/>
                  </a:lnTo>
                  <a:lnTo>
                    <a:pt x="2424" y="1792"/>
                  </a:lnTo>
                  <a:lnTo>
                    <a:pt x="2424" y="1805"/>
                  </a:lnTo>
                  <a:cubicBezTo>
                    <a:pt x="2424" y="1807"/>
                    <a:pt x="2424" y="1808"/>
                    <a:pt x="2423" y="1809"/>
                  </a:cubicBezTo>
                  <a:lnTo>
                    <a:pt x="2419" y="1816"/>
                  </a:lnTo>
                  <a:cubicBezTo>
                    <a:pt x="2418" y="1818"/>
                    <a:pt x="2416" y="1819"/>
                    <a:pt x="2414" y="1820"/>
                  </a:cubicBezTo>
                  <a:lnTo>
                    <a:pt x="2402" y="1823"/>
                  </a:lnTo>
                  <a:lnTo>
                    <a:pt x="2403" y="1808"/>
                  </a:lnTo>
                  <a:lnTo>
                    <a:pt x="2411" y="1811"/>
                  </a:lnTo>
                  <a:cubicBezTo>
                    <a:pt x="2413" y="1812"/>
                    <a:pt x="2415" y="1814"/>
                    <a:pt x="2416" y="1817"/>
                  </a:cubicBezTo>
                  <a:cubicBezTo>
                    <a:pt x="2416" y="1819"/>
                    <a:pt x="2416" y="1822"/>
                    <a:pt x="2414" y="1824"/>
                  </a:cubicBezTo>
                  <a:lnTo>
                    <a:pt x="2406" y="1834"/>
                  </a:lnTo>
                  <a:lnTo>
                    <a:pt x="2403" y="1822"/>
                  </a:lnTo>
                  <a:lnTo>
                    <a:pt x="2411" y="1825"/>
                  </a:lnTo>
                  <a:lnTo>
                    <a:pt x="2408" y="1824"/>
                  </a:lnTo>
                  <a:lnTo>
                    <a:pt x="2420" y="1824"/>
                  </a:lnTo>
                  <a:lnTo>
                    <a:pt x="2417" y="1825"/>
                  </a:lnTo>
                  <a:lnTo>
                    <a:pt x="2425" y="1822"/>
                  </a:lnTo>
                  <a:lnTo>
                    <a:pt x="2421" y="1825"/>
                  </a:lnTo>
                  <a:lnTo>
                    <a:pt x="2425" y="1818"/>
                  </a:lnTo>
                  <a:lnTo>
                    <a:pt x="2424" y="1822"/>
                  </a:lnTo>
                  <a:lnTo>
                    <a:pt x="2424" y="1819"/>
                  </a:lnTo>
                  <a:cubicBezTo>
                    <a:pt x="2424" y="1816"/>
                    <a:pt x="2426" y="1813"/>
                    <a:pt x="2428" y="1812"/>
                  </a:cubicBezTo>
                  <a:lnTo>
                    <a:pt x="2473" y="1788"/>
                  </a:lnTo>
                  <a:cubicBezTo>
                    <a:pt x="2474" y="1787"/>
                    <a:pt x="2476" y="1787"/>
                    <a:pt x="2477" y="1787"/>
                  </a:cubicBezTo>
                  <a:lnTo>
                    <a:pt x="2489" y="1787"/>
                  </a:lnTo>
                  <a:lnTo>
                    <a:pt x="2505" y="1787"/>
                  </a:lnTo>
                  <a:lnTo>
                    <a:pt x="2498" y="1792"/>
                  </a:lnTo>
                  <a:lnTo>
                    <a:pt x="2502" y="1782"/>
                  </a:lnTo>
                  <a:cubicBezTo>
                    <a:pt x="2503" y="1779"/>
                    <a:pt x="2506" y="1777"/>
                    <a:pt x="2509" y="1777"/>
                  </a:cubicBezTo>
                  <a:lnTo>
                    <a:pt x="2526" y="1777"/>
                  </a:lnTo>
                  <a:lnTo>
                    <a:pt x="2546" y="1777"/>
                  </a:lnTo>
                  <a:lnTo>
                    <a:pt x="2538" y="1785"/>
                  </a:lnTo>
                  <a:lnTo>
                    <a:pt x="2538" y="1775"/>
                  </a:lnTo>
                  <a:lnTo>
                    <a:pt x="2546" y="1783"/>
                  </a:lnTo>
                  <a:lnTo>
                    <a:pt x="2526" y="1783"/>
                  </a:lnTo>
                  <a:cubicBezTo>
                    <a:pt x="2523" y="1783"/>
                    <a:pt x="2520" y="1781"/>
                    <a:pt x="2519" y="1779"/>
                  </a:cubicBezTo>
                  <a:lnTo>
                    <a:pt x="2515" y="1772"/>
                  </a:lnTo>
                  <a:cubicBezTo>
                    <a:pt x="2513" y="1770"/>
                    <a:pt x="2513" y="1767"/>
                    <a:pt x="2514" y="1764"/>
                  </a:cubicBezTo>
                  <a:cubicBezTo>
                    <a:pt x="2515" y="1762"/>
                    <a:pt x="2518" y="1760"/>
                    <a:pt x="2520" y="1760"/>
                  </a:cubicBezTo>
                  <a:lnTo>
                    <a:pt x="2541" y="1757"/>
                  </a:lnTo>
                  <a:lnTo>
                    <a:pt x="2536" y="1759"/>
                  </a:lnTo>
                  <a:lnTo>
                    <a:pt x="2544" y="1749"/>
                  </a:lnTo>
                  <a:cubicBezTo>
                    <a:pt x="2544" y="1749"/>
                    <a:pt x="2545" y="1748"/>
                    <a:pt x="2545" y="1748"/>
                  </a:cubicBezTo>
                  <a:lnTo>
                    <a:pt x="2553" y="1741"/>
                  </a:lnTo>
                  <a:cubicBezTo>
                    <a:pt x="2555" y="1740"/>
                    <a:pt x="2556" y="1739"/>
                    <a:pt x="2558" y="1739"/>
                  </a:cubicBezTo>
                  <a:lnTo>
                    <a:pt x="2579" y="1739"/>
                  </a:lnTo>
                  <a:lnTo>
                    <a:pt x="2595" y="1739"/>
                  </a:lnTo>
                  <a:cubicBezTo>
                    <a:pt x="2595" y="1739"/>
                    <a:pt x="2596" y="1739"/>
                    <a:pt x="2596" y="1740"/>
                  </a:cubicBezTo>
                  <a:lnTo>
                    <a:pt x="2633" y="1746"/>
                  </a:lnTo>
                  <a:lnTo>
                    <a:pt x="2623" y="1754"/>
                  </a:lnTo>
                  <a:lnTo>
                    <a:pt x="2623" y="1751"/>
                  </a:lnTo>
                  <a:cubicBezTo>
                    <a:pt x="2623" y="1748"/>
                    <a:pt x="2625" y="1745"/>
                    <a:pt x="2628" y="1743"/>
                  </a:cubicBezTo>
                  <a:lnTo>
                    <a:pt x="2636" y="1740"/>
                  </a:lnTo>
                  <a:lnTo>
                    <a:pt x="2634" y="1741"/>
                  </a:lnTo>
                  <a:lnTo>
                    <a:pt x="2643" y="1734"/>
                  </a:lnTo>
                  <a:lnTo>
                    <a:pt x="2646" y="1748"/>
                  </a:lnTo>
                  <a:lnTo>
                    <a:pt x="2626" y="1745"/>
                  </a:lnTo>
                  <a:lnTo>
                    <a:pt x="2627" y="1745"/>
                  </a:lnTo>
                  <a:lnTo>
                    <a:pt x="2615" y="1745"/>
                  </a:lnTo>
                  <a:cubicBezTo>
                    <a:pt x="2612" y="1745"/>
                    <a:pt x="2609" y="1743"/>
                    <a:pt x="2608" y="1740"/>
                  </a:cubicBezTo>
                  <a:lnTo>
                    <a:pt x="2604" y="1730"/>
                  </a:lnTo>
                  <a:cubicBezTo>
                    <a:pt x="2603" y="1727"/>
                    <a:pt x="2603" y="1724"/>
                    <a:pt x="2605" y="1722"/>
                  </a:cubicBezTo>
                  <a:cubicBezTo>
                    <a:pt x="2606" y="1720"/>
                    <a:pt x="2609" y="1719"/>
                    <a:pt x="2612" y="1719"/>
                  </a:cubicBezTo>
                  <a:lnTo>
                    <a:pt x="2641" y="1722"/>
                  </a:lnTo>
                  <a:cubicBezTo>
                    <a:pt x="2641" y="1722"/>
                    <a:pt x="2641" y="1723"/>
                    <a:pt x="2642" y="1723"/>
                  </a:cubicBezTo>
                  <a:lnTo>
                    <a:pt x="2654" y="1726"/>
                  </a:lnTo>
                  <a:lnTo>
                    <a:pt x="2650" y="1726"/>
                  </a:lnTo>
                  <a:lnTo>
                    <a:pt x="2662" y="1723"/>
                  </a:lnTo>
                  <a:lnTo>
                    <a:pt x="2669" y="1720"/>
                  </a:lnTo>
                  <a:lnTo>
                    <a:pt x="2667" y="1721"/>
                  </a:lnTo>
                  <a:lnTo>
                    <a:pt x="2675" y="1714"/>
                  </a:lnTo>
                  <a:lnTo>
                    <a:pt x="2673" y="1717"/>
                  </a:lnTo>
                  <a:lnTo>
                    <a:pt x="2677" y="1707"/>
                  </a:lnTo>
                  <a:cubicBezTo>
                    <a:pt x="2678" y="1705"/>
                    <a:pt x="2679" y="1704"/>
                    <a:pt x="2680" y="1703"/>
                  </a:cubicBezTo>
                  <a:lnTo>
                    <a:pt x="2693" y="1696"/>
                  </a:lnTo>
                  <a:lnTo>
                    <a:pt x="2713" y="1686"/>
                  </a:lnTo>
                  <a:lnTo>
                    <a:pt x="2746" y="1672"/>
                  </a:lnTo>
                  <a:cubicBezTo>
                    <a:pt x="2747" y="1672"/>
                    <a:pt x="2748" y="1671"/>
                    <a:pt x="2749" y="1671"/>
                  </a:cubicBezTo>
                  <a:lnTo>
                    <a:pt x="2753" y="1671"/>
                  </a:lnTo>
                  <a:cubicBezTo>
                    <a:pt x="2754" y="1671"/>
                    <a:pt x="2756" y="1672"/>
                    <a:pt x="2757" y="1672"/>
                  </a:cubicBezTo>
                  <a:lnTo>
                    <a:pt x="2765" y="1675"/>
                  </a:lnTo>
                  <a:lnTo>
                    <a:pt x="2762" y="1675"/>
                  </a:lnTo>
                  <a:lnTo>
                    <a:pt x="2786" y="1675"/>
                  </a:lnTo>
                  <a:lnTo>
                    <a:pt x="2784" y="1675"/>
                  </a:lnTo>
                  <a:lnTo>
                    <a:pt x="2821" y="1668"/>
                  </a:lnTo>
                  <a:lnTo>
                    <a:pt x="2879" y="1665"/>
                  </a:lnTo>
                  <a:lnTo>
                    <a:pt x="2873" y="1668"/>
                  </a:lnTo>
                  <a:lnTo>
                    <a:pt x="2877" y="1662"/>
                  </a:lnTo>
                  <a:lnTo>
                    <a:pt x="2885" y="1651"/>
                  </a:lnTo>
                  <a:cubicBezTo>
                    <a:pt x="2886" y="1650"/>
                    <a:pt x="2887" y="1649"/>
                    <a:pt x="2888" y="1648"/>
                  </a:cubicBezTo>
                  <a:lnTo>
                    <a:pt x="2908" y="1638"/>
                  </a:lnTo>
                  <a:lnTo>
                    <a:pt x="2907" y="1639"/>
                  </a:lnTo>
                  <a:lnTo>
                    <a:pt x="2919" y="1629"/>
                  </a:lnTo>
                  <a:lnTo>
                    <a:pt x="2917" y="1632"/>
                  </a:lnTo>
                  <a:lnTo>
                    <a:pt x="2921" y="1622"/>
                  </a:lnTo>
                  <a:lnTo>
                    <a:pt x="2920" y="1625"/>
                  </a:lnTo>
                  <a:lnTo>
                    <a:pt x="2920" y="1621"/>
                  </a:lnTo>
                  <a:cubicBezTo>
                    <a:pt x="2920" y="1620"/>
                    <a:pt x="2921" y="1618"/>
                    <a:pt x="2922" y="1616"/>
                  </a:cubicBezTo>
                  <a:lnTo>
                    <a:pt x="2930" y="1606"/>
                  </a:lnTo>
                  <a:lnTo>
                    <a:pt x="2929" y="1608"/>
                  </a:lnTo>
                  <a:lnTo>
                    <a:pt x="2933" y="1598"/>
                  </a:lnTo>
                  <a:cubicBezTo>
                    <a:pt x="2933" y="1598"/>
                    <a:pt x="2933" y="1597"/>
                    <a:pt x="2934" y="1597"/>
                  </a:cubicBezTo>
                  <a:lnTo>
                    <a:pt x="2946" y="1577"/>
                  </a:lnTo>
                  <a:lnTo>
                    <a:pt x="2950" y="1570"/>
                  </a:lnTo>
                  <a:cubicBezTo>
                    <a:pt x="2951" y="1567"/>
                    <a:pt x="2954" y="1566"/>
                    <a:pt x="2957" y="1566"/>
                  </a:cubicBezTo>
                  <a:cubicBezTo>
                    <a:pt x="2960" y="1566"/>
                    <a:pt x="2962" y="1567"/>
                    <a:pt x="2964" y="1570"/>
                  </a:cubicBezTo>
                  <a:lnTo>
                    <a:pt x="2968" y="1577"/>
                  </a:lnTo>
                  <a:lnTo>
                    <a:pt x="2966" y="1575"/>
                  </a:lnTo>
                  <a:lnTo>
                    <a:pt x="2974" y="1581"/>
                  </a:lnTo>
                  <a:cubicBezTo>
                    <a:pt x="2976" y="1583"/>
                    <a:pt x="2977" y="1585"/>
                    <a:pt x="2977" y="1587"/>
                  </a:cubicBezTo>
                  <a:lnTo>
                    <a:pt x="2977" y="1591"/>
                  </a:lnTo>
                  <a:lnTo>
                    <a:pt x="2964" y="1585"/>
                  </a:lnTo>
                  <a:lnTo>
                    <a:pt x="2968" y="1581"/>
                  </a:lnTo>
                  <a:lnTo>
                    <a:pt x="2966" y="1583"/>
                  </a:lnTo>
                  <a:lnTo>
                    <a:pt x="2970" y="1577"/>
                  </a:lnTo>
                  <a:cubicBezTo>
                    <a:pt x="2972" y="1574"/>
                    <a:pt x="2974" y="1573"/>
                    <a:pt x="2977" y="1573"/>
                  </a:cubicBezTo>
                  <a:lnTo>
                    <a:pt x="2981" y="1573"/>
                  </a:lnTo>
                  <a:lnTo>
                    <a:pt x="2989" y="1573"/>
                  </a:lnTo>
                  <a:lnTo>
                    <a:pt x="3001" y="1573"/>
                  </a:lnTo>
                  <a:cubicBezTo>
                    <a:pt x="3003" y="1573"/>
                    <a:pt x="3005" y="1573"/>
                    <a:pt x="3007" y="1575"/>
                  </a:cubicBezTo>
                  <a:lnTo>
                    <a:pt x="3015" y="1581"/>
                  </a:lnTo>
                  <a:cubicBezTo>
                    <a:pt x="3015" y="1582"/>
                    <a:pt x="3016" y="1583"/>
                    <a:pt x="3016" y="1583"/>
                  </a:cubicBezTo>
                  <a:lnTo>
                    <a:pt x="3021" y="1590"/>
                  </a:lnTo>
                  <a:cubicBezTo>
                    <a:pt x="3021" y="1591"/>
                    <a:pt x="3021" y="1591"/>
                    <a:pt x="3021" y="1592"/>
                  </a:cubicBezTo>
                  <a:lnTo>
                    <a:pt x="3025" y="1606"/>
                  </a:lnTo>
                  <a:cubicBezTo>
                    <a:pt x="3026" y="1607"/>
                    <a:pt x="3026" y="1608"/>
                    <a:pt x="3026" y="1609"/>
                  </a:cubicBezTo>
                  <a:lnTo>
                    <a:pt x="3022" y="1640"/>
                  </a:lnTo>
                  <a:lnTo>
                    <a:pt x="3022" y="1652"/>
                  </a:lnTo>
                  <a:lnTo>
                    <a:pt x="3014" y="1644"/>
                  </a:lnTo>
                  <a:lnTo>
                    <a:pt x="3022" y="1644"/>
                  </a:lnTo>
                  <a:lnTo>
                    <a:pt x="3026" y="1644"/>
                  </a:lnTo>
                  <a:cubicBezTo>
                    <a:pt x="3027" y="1644"/>
                    <a:pt x="3028" y="1644"/>
                    <a:pt x="3029" y="1645"/>
                  </a:cubicBezTo>
                  <a:lnTo>
                    <a:pt x="3037" y="1648"/>
                  </a:lnTo>
                  <a:cubicBezTo>
                    <a:pt x="3040" y="1649"/>
                    <a:pt x="3042" y="1652"/>
                    <a:pt x="3042" y="1656"/>
                  </a:cubicBezTo>
                  <a:lnTo>
                    <a:pt x="3042" y="1673"/>
                  </a:lnTo>
                  <a:lnTo>
                    <a:pt x="3042" y="1676"/>
                  </a:lnTo>
                  <a:lnTo>
                    <a:pt x="3039" y="1670"/>
                  </a:lnTo>
                  <a:lnTo>
                    <a:pt x="3043" y="1673"/>
                  </a:lnTo>
                  <a:cubicBezTo>
                    <a:pt x="3045" y="1675"/>
                    <a:pt x="3046" y="1677"/>
                    <a:pt x="3046" y="1679"/>
                  </a:cubicBezTo>
                  <a:lnTo>
                    <a:pt x="3046" y="1683"/>
                  </a:lnTo>
                  <a:lnTo>
                    <a:pt x="3043" y="1677"/>
                  </a:lnTo>
                  <a:lnTo>
                    <a:pt x="3059" y="1690"/>
                  </a:lnTo>
                  <a:lnTo>
                    <a:pt x="3054" y="1688"/>
                  </a:lnTo>
                  <a:lnTo>
                    <a:pt x="3067" y="1688"/>
                  </a:lnTo>
                  <a:lnTo>
                    <a:pt x="3075" y="1688"/>
                  </a:lnTo>
                  <a:lnTo>
                    <a:pt x="3073" y="1689"/>
                  </a:lnTo>
                  <a:lnTo>
                    <a:pt x="3089" y="1685"/>
                  </a:lnTo>
                  <a:lnTo>
                    <a:pt x="3084" y="1696"/>
                  </a:lnTo>
                  <a:lnTo>
                    <a:pt x="3079" y="1686"/>
                  </a:lnTo>
                  <a:lnTo>
                    <a:pt x="3080" y="1687"/>
                  </a:lnTo>
                  <a:lnTo>
                    <a:pt x="3076" y="1680"/>
                  </a:lnTo>
                  <a:cubicBezTo>
                    <a:pt x="3075" y="1679"/>
                    <a:pt x="3075" y="1677"/>
                    <a:pt x="3075" y="1676"/>
                  </a:cubicBezTo>
                  <a:lnTo>
                    <a:pt x="3075" y="1673"/>
                  </a:lnTo>
                  <a:cubicBezTo>
                    <a:pt x="3075" y="1668"/>
                    <a:pt x="3078" y="1665"/>
                    <a:pt x="3083" y="1665"/>
                  </a:cubicBezTo>
                  <a:lnTo>
                    <a:pt x="3087" y="1665"/>
                  </a:lnTo>
                  <a:cubicBezTo>
                    <a:pt x="3089" y="1665"/>
                    <a:pt x="3091" y="1665"/>
                    <a:pt x="3092" y="1666"/>
                  </a:cubicBezTo>
                  <a:lnTo>
                    <a:pt x="3096" y="1670"/>
                  </a:lnTo>
                  <a:lnTo>
                    <a:pt x="3104" y="1677"/>
                  </a:lnTo>
                  <a:lnTo>
                    <a:pt x="3094" y="1677"/>
                  </a:lnTo>
                  <a:lnTo>
                    <a:pt x="3114" y="1660"/>
                  </a:lnTo>
                  <a:lnTo>
                    <a:pt x="3138" y="1636"/>
                  </a:lnTo>
                  <a:cubicBezTo>
                    <a:pt x="3141" y="1634"/>
                    <a:pt x="3144" y="1633"/>
                    <a:pt x="3147" y="1635"/>
                  </a:cubicBezTo>
                  <a:cubicBezTo>
                    <a:pt x="3150" y="1636"/>
                    <a:pt x="3152" y="1639"/>
                    <a:pt x="3152" y="1642"/>
                  </a:cubicBezTo>
                  <a:lnTo>
                    <a:pt x="3152" y="1649"/>
                  </a:lnTo>
                  <a:lnTo>
                    <a:pt x="3152" y="1659"/>
                  </a:lnTo>
                  <a:lnTo>
                    <a:pt x="3136" y="1659"/>
                  </a:lnTo>
                  <a:lnTo>
                    <a:pt x="3136" y="1645"/>
                  </a:lnTo>
                  <a:cubicBezTo>
                    <a:pt x="3136" y="1642"/>
                    <a:pt x="3138" y="1639"/>
                    <a:pt x="3140" y="1638"/>
                  </a:cubicBezTo>
                  <a:cubicBezTo>
                    <a:pt x="3143" y="1637"/>
                    <a:pt x="3147" y="1637"/>
                    <a:pt x="3149" y="1639"/>
                  </a:cubicBezTo>
                  <a:lnTo>
                    <a:pt x="3153" y="1643"/>
                  </a:lnTo>
                  <a:lnTo>
                    <a:pt x="3157" y="1646"/>
                  </a:lnTo>
                  <a:cubicBezTo>
                    <a:pt x="3160" y="1648"/>
                    <a:pt x="3161" y="1652"/>
                    <a:pt x="3159" y="1655"/>
                  </a:cubicBezTo>
                  <a:cubicBezTo>
                    <a:pt x="3158" y="1658"/>
                    <a:pt x="3155" y="1660"/>
                    <a:pt x="3152" y="1660"/>
                  </a:cubicBezTo>
                  <a:lnTo>
                    <a:pt x="3144" y="1660"/>
                  </a:lnTo>
                  <a:lnTo>
                    <a:pt x="3152" y="1654"/>
                  </a:lnTo>
                  <a:lnTo>
                    <a:pt x="3148" y="1671"/>
                  </a:lnTo>
                  <a:cubicBezTo>
                    <a:pt x="3147" y="1671"/>
                    <a:pt x="3147" y="1672"/>
                    <a:pt x="3147" y="1672"/>
                  </a:cubicBezTo>
                  <a:lnTo>
                    <a:pt x="3143" y="1682"/>
                  </a:lnTo>
                  <a:lnTo>
                    <a:pt x="3134" y="1671"/>
                  </a:lnTo>
                  <a:lnTo>
                    <a:pt x="3183" y="1661"/>
                  </a:lnTo>
                  <a:cubicBezTo>
                    <a:pt x="3184" y="1661"/>
                    <a:pt x="3186" y="1661"/>
                    <a:pt x="3188" y="1662"/>
                  </a:cubicBezTo>
                  <a:lnTo>
                    <a:pt x="3196" y="1665"/>
                  </a:lnTo>
                  <a:cubicBezTo>
                    <a:pt x="3199" y="1666"/>
                    <a:pt x="3201" y="1669"/>
                    <a:pt x="3201" y="1673"/>
                  </a:cubicBezTo>
                  <a:lnTo>
                    <a:pt x="3201" y="1676"/>
                  </a:lnTo>
                  <a:lnTo>
                    <a:pt x="3201" y="1679"/>
                  </a:lnTo>
                  <a:cubicBezTo>
                    <a:pt x="3201" y="1684"/>
                    <a:pt x="3197" y="1687"/>
                    <a:pt x="3193" y="1687"/>
                  </a:cubicBezTo>
                  <a:lnTo>
                    <a:pt x="3184" y="1687"/>
                  </a:lnTo>
                  <a:lnTo>
                    <a:pt x="3192" y="1679"/>
                  </a:lnTo>
                  <a:lnTo>
                    <a:pt x="3192" y="1683"/>
                  </a:lnTo>
                  <a:cubicBezTo>
                    <a:pt x="3192" y="1684"/>
                    <a:pt x="3192" y="1684"/>
                    <a:pt x="3192" y="1685"/>
                  </a:cubicBezTo>
                  <a:lnTo>
                    <a:pt x="3188" y="1699"/>
                  </a:lnTo>
                  <a:cubicBezTo>
                    <a:pt x="3187" y="1702"/>
                    <a:pt x="3183" y="1705"/>
                    <a:pt x="3179" y="1704"/>
                  </a:cubicBezTo>
                  <a:lnTo>
                    <a:pt x="3155" y="1701"/>
                  </a:lnTo>
                  <a:lnTo>
                    <a:pt x="3148" y="1701"/>
                  </a:lnTo>
                  <a:lnTo>
                    <a:pt x="3150" y="1701"/>
                  </a:lnTo>
                  <a:lnTo>
                    <a:pt x="3117" y="1708"/>
                  </a:lnTo>
                  <a:lnTo>
                    <a:pt x="3123" y="1700"/>
                  </a:lnTo>
                  <a:lnTo>
                    <a:pt x="3123" y="1710"/>
                  </a:lnTo>
                  <a:cubicBezTo>
                    <a:pt x="3123" y="1714"/>
                    <a:pt x="3120" y="1718"/>
                    <a:pt x="3115" y="1718"/>
                  </a:cubicBezTo>
                  <a:lnTo>
                    <a:pt x="3099" y="1718"/>
                  </a:lnTo>
                  <a:lnTo>
                    <a:pt x="3106" y="1715"/>
                  </a:lnTo>
                  <a:lnTo>
                    <a:pt x="3093" y="1732"/>
                  </a:lnTo>
                  <a:lnTo>
                    <a:pt x="3085" y="1742"/>
                  </a:lnTo>
                  <a:lnTo>
                    <a:pt x="3087" y="1737"/>
                  </a:lnTo>
                  <a:lnTo>
                    <a:pt x="3087" y="1741"/>
                  </a:lnTo>
                  <a:lnTo>
                    <a:pt x="3086" y="1736"/>
                  </a:lnTo>
                  <a:lnTo>
                    <a:pt x="3090" y="1743"/>
                  </a:lnTo>
                  <a:lnTo>
                    <a:pt x="3086" y="1740"/>
                  </a:lnTo>
                  <a:lnTo>
                    <a:pt x="3110" y="1750"/>
                  </a:lnTo>
                  <a:cubicBezTo>
                    <a:pt x="3112" y="1751"/>
                    <a:pt x="3114" y="1753"/>
                    <a:pt x="3115" y="1755"/>
                  </a:cubicBezTo>
                  <a:lnTo>
                    <a:pt x="3119" y="1765"/>
                  </a:lnTo>
                  <a:lnTo>
                    <a:pt x="3111" y="1760"/>
                  </a:lnTo>
                  <a:lnTo>
                    <a:pt x="3119" y="1760"/>
                  </a:lnTo>
                  <a:lnTo>
                    <a:pt x="3111" y="1768"/>
                  </a:lnTo>
                  <a:lnTo>
                    <a:pt x="3111" y="1764"/>
                  </a:lnTo>
                  <a:cubicBezTo>
                    <a:pt x="3111" y="1760"/>
                    <a:pt x="3115" y="1756"/>
                    <a:pt x="3119" y="1756"/>
                  </a:cubicBezTo>
                  <a:lnTo>
                    <a:pt x="3123" y="1756"/>
                  </a:lnTo>
                  <a:lnTo>
                    <a:pt x="3128" y="1756"/>
                  </a:lnTo>
                  <a:cubicBezTo>
                    <a:pt x="3132" y="1756"/>
                    <a:pt x="3136" y="1760"/>
                    <a:pt x="3136" y="1764"/>
                  </a:cubicBezTo>
                  <a:lnTo>
                    <a:pt x="3136" y="1768"/>
                  </a:lnTo>
                  <a:lnTo>
                    <a:pt x="3136" y="1775"/>
                  </a:lnTo>
                  <a:lnTo>
                    <a:pt x="3128" y="1767"/>
                  </a:lnTo>
                  <a:lnTo>
                    <a:pt x="3136" y="1767"/>
                  </a:lnTo>
                  <a:lnTo>
                    <a:pt x="3131" y="1768"/>
                  </a:lnTo>
                  <a:lnTo>
                    <a:pt x="3155" y="1751"/>
                  </a:lnTo>
                  <a:lnTo>
                    <a:pt x="3152" y="1758"/>
                  </a:lnTo>
                  <a:lnTo>
                    <a:pt x="3152" y="1751"/>
                  </a:lnTo>
                  <a:lnTo>
                    <a:pt x="3152" y="1741"/>
                  </a:lnTo>
                  <a:lnTo>
                    <a:pt x="3152" y="1737"/>
                  </a:lnTo>
                  <a:cubicBezTo>
                    <a:pt x="3152" y="1735"/>
                    <a:pt x="3153" y="1733"/>
                    <a:pt x="3155" y="1731"/>
                  </a:cubicBezTo>
                  <a:lnTo>
                    <a:pt x="3163" y="1724"/>
                  </a:lnTo>
                  <a:cubicBezTo>
                    <a:pt x="3164" y="1724"/>
                    <a:pt x="3164" y="1723"/>
                    <a:pt x="3165" y="1723"/>
                  </a:cubicBezTo>
                  <a:lnTo>
                    <a:pt x="3173" y="1720"/>
                  </a:lnTo>
                  <a:cubicBezTo>
                    <a:pt x="3174" y="1719"/>
                    <a:pt x="3175" y="1719"/>
                    <a:pt x="3176" y="1719"/>
                  </a:cubicBezTo>
                  <a:lnTo>
                    <a:pt x="3180" y="1719"/>
                  </a:lnTo>
                  <a:cubicBezTo>
                    <a:pt x="3182" y="1719"/>
                    <a:pt x="3184" y="1720"/>
                    <a:pt x="3186" y="1721"/>
                  </a:cubicBezTo>
                  <a:lnTo>
                    <a:pt x="3190" y="1724"/>
                  </a:lnTo>
                  <a:lnTo>
                    <a:pt x="3184" y="1722"/>
                  </a:lnTo>
                  <a:lnTo>
                    <a:pt x="3193" y="1722"/>
                  </a:lnTo>
                  <a:lnTo>
                    <a:pt x="3185" y="1730"/>
                  </a:lnTo>
                  <a:lnTo>
                    <a:pt x="3185" y="1724"/>
                  </a:lnTo>
                  <a:cubicBezTo>
                    <a:pt x="3185" y="1722"/>
                    <a:pt x="3185" y="1720"/>
                    <a:pt x="3186" y="1719"/>
                  </a:cubicBezTo>
                  <a:lnTo>
                    <a:pt x="3194" y="1708"/>
                  </a:lnTo>
                  <a:cubicBezTo>
                    <a:pt x="3196" y="1706"/>
                    <a:pt x="3198" y="1705"/>
                    <a:pt x="3201" y="1705"/>
                  </a:cubicBezTo>
                  <a:lnTo>
                    <a:pt x="3213" y="1705"/>
                  </a:lnTo>
                  <a:lnTo>
                    <a:pt x="3233" y="1705"/>
                  </a:lnTo>
                  <a:lnTo>
                    <a:pt x="3225" y="1713"/>
                  </a:lnTo>
                  <a:lnTo>
                    <a:pt x="3225" y="1710"/>
                  </a:lnTo>
                  <a:cubicBezTo>
                    <a:pt x="3225" y="1707"/>
                    <a:pt x="3227" y="1704"/>
                    <a:pt x="3230" y="1703"/>
                  </a:cubicBezTo>
                  <a:lnTo>
                    <a:pt x="3246" y="1696"/>
                  </a:lnTo>
                  <a:lnTo>
                    <a:pt x="3244" y="1697"/>
                  </a:lnTo>
                  <a:lnTo>
                    <a:pt x="3253" y="1690"/>
                  </a:lnTo>
                  <a:cubicBezTo>
                    <a:pt x="3253" y="1689"/>
                    <a:pt x="3254" y="1689"/>
                    <a:pt x="3256" y="1689"/>
                  </a:cubicBezTo>
                  <a:lnTo>
                    <a:pt x="3268" y="1685"/>
                  </a:lnTo>
                  <a:lnTo>
                    <a:pt x="3262" y="1693"/>
                  </a:lnTo>
                  <a:lnTo>
                    <a:pt x="3262" y="1679"/>
                  </a:lnTo>
                  <a:cubicBezTo>
                    <a:pt x="3262" y="1675"/>
                    <a:pt x="3265" y="1671"/>
                    <a:pt x="3270" y="1671"/>
                  </a:cubicBezTo>
                  <a:lnTo>
                    <a:pt x="3278" y="1671"/>
                  </a:lnTo>
                  <a:lnTo>
                    <a:pt x="3270" y="1682"/>
                  </a:lnTo>
                  <a:lnTo>
                    <a:pt x="3266" y="1668"/>
                  </a:lnTo>
                  <a:lnTo>
                    <a:pt x="3262" y="1651"/>
                  </a:lnTo>
                  <a:lnTo>
                    <a:pt x="3273" y="1656"/>
                  </a:lnTo>
                  <a:lnTo>
                    <a:pt x="3257" y="1663"/>
                  </a:lnTo>
                  <a:lnTo>
                    <a:pt x="3259" y="1662"/>
                  </a:lnTo>
                  <a:lnTo>
                    <a:pt x="3247" y="1672"/>
                  </a:lnTo>
                  <a:cubicBezTo>
                    <a:pt x="3246" y="1673"/>
                    <a:pt x="3244" y="1673"/>
                    <a:pt x="3243" y="1674"/>
                  </a:cubicBezTo>
                  <a:lnTo>
                    <a:pt x="3227" y="1677"/>
                  </a:lnTo>
                  <a:cubicBezTo>
                    <a:pt x="3226" y="1677"/>
                    <a:pt x="3224" y="1677"/>
                    <a:pt x="3223" y="1677"/>
                  </a:cubicBezTo>
                  <a:lnTo>
                    <a:pt x="3211" y="1673"/>
                  </a:lnTo>
                  <a:cubicBezTo>
                    <a:pt x="3209" y="1673"/>
                    <a:pt x="3208" y="1672"/>
                    <a:pt x="3207" y="1671"/>
                  </a:cubicBezTo>
                  <a:lnTo>
                    <a:pt x="3195" y="1657"/>
                  </a:lnTo>
                  <a:lnTo>
                    <a:pt x="3201" y="1660"/>
                  </a:lnTo>
                  <a:lnTo>
                    <a:pt x="3189" y="1660"/>
                  </a:lnTo>
                  <a:lnTo>
                    <a:pt x="3194" y="1658"/>
                  </a:lnTo>
                  <a:lnTo>
                    <a:pt x="3190" y="1662"/>
                  </a:lnTo>
                  <a:cubicBezTo>
                    <a:pt x="3188" y="1663"/>
                    <a:pt x="3186" y="1664"/>
                    <a:pt x="3184" y="1664"/>
                  </a:cubicBezTo>
                  <a:lnTo>
                    <a:pt x="3180" y="1664"/>
                  </a:lnTo>
                  <a:cubicBezTo>
                    <a:pt x="3179" y="1664"/>
                    <a:pt x="3177" y="1663"/>
                    <a:pt x="3175" y="1662"/>
                  </a:cubicBezTo>
                  <a:lnTo>
                    <a:pt x="3171" y="1658"/>
                  </a:lnTo>
                  <a:lnTo>
                    <a:pt x="3167" y="1655"/>
                  </a:lnTo>
                  <a:cubicBezTo>
                    <a:pt x="3165" y="1653"/>
                    <a:pt x="3164" y="1649"/>
                    <a:pt x="3165" y="1646"/>
                  </a:cubicBezTo>
                  <a:cubicBezTo>
                    <a:pt x="3166" y="1643"/>
                    <a:pt x="3169" y="1641"/>
                    <a:pt x="3172" y="1641"/>
                  </a:cubicBezTo>
                  <a:lnTo>
                    <a:pt x="3184" y="1641"/>
                  </a:lnTo>
                  <a:lnTo>
                    <a:pt x="3178" y="1645"/>
                  </a:lnTo>
                  <a:lnTo>
                    <a:pt x="3182" y="1638"/>
                  </a:lnTo>
                  <a:cubicBezTo>
                    <a:pt x="3182" y="1637"/>
                    <a:pt x="3183" y="1636"/>
                    <a:pt x="3183" y="1636"/>
                  </a:cubicBezTo>
                  <a:lnTo>
                    <a:pt x="3187" y="1632"/>
                  </a:lnTo>
                  <a:lnTo>
                    <a:pt x="3190" y="1646"/>
                  </a:lnTo>
                  <a:lnTo>
                    <a:pt x="3146" y="1633"/>
                  </a:lnTo>
                  <a:cubicBezTo>
                    <a:pt x="3143" y="1632"/>
                    <a:pt x="3142" y="1630"/>
                    <a:pt x="3141" y="1628"/>
                  </a:cubicBezTo>
                  <a:cubicBezTo>
                    <a:pt x="3140" y="1626"/>
                    <a:pt x="3140" y="1624"/>
                    <a:pt x="3140" y="1622"/>
                  </a:cubicBezTo>
                  <a:lnTo>
                    <a:pt x="3145" y="1612"/>
                  </a:lnTo>
                  <a:lnTo>
                    <a:pt x="3144" y="1615"/>
                  </a:lnTo>
                  <a:lnTo>
                    <a:pt x="3144" y="1601"/>
                  </a:lnTo>
                  <a:lnTo>
                    <a:pt x="3152" y="1609"/>
                  </a:lnTo>
                  <a:lnTo>
                    <a:pt x="3148" y="1609"/>
                  </a:lnTo>
                  <a:cubicBezTo>
                    <a:pt x="3145" y="1609"/>
                    <a:pt x="3141" y="1607"/>
                    <a:pt x="3140" y="1604"/>
                  </a:cubicBezTo>
                  <a:cubicBezTo>
                    <a:pt x="3139" y="1601"/>
                    <a:pt x="3140" y="1597"/>
                    <a:pt x="3143" y="1595"/>
                  </a:cubicBezTo>
                  <a:lnTo>
                    <a:pt x="3147" y="1592"/>
                  </a:lnTo>
                  <a:cubicBezTo>
                    <a:pt x="3148" y="1590"/>
                    <a:pt x="3150" y="1590"/>
                    <a:pt x="3152" y="1590"/>
                  </a:cubicBezTo>
                  <a:lnTo>
                    <a:pt x="3156" y="1590"/>
                  </a:lnTo>
                  <a:lnTo>
                    <a:pt x="3149" y="1602"/>
                  </a:lnTo>
                  <a:lnTo>
                    <a:pt x="3145" y="1595"/>
                  </a:lnTo>
                  <a:lnTo>
                    <a:pt x="3152" y="1599"/>
                  </a:lnTo>
                  <a:lnTo>
                    <a:pt x="3144" y="1599"/>
                  </a:lnTo>
                  <a:lnTo>
                    <a:pt x="3149" y="1597"/>
                  </a:lnTo>
                  <a:lnTo>
                    <a:pt x="3145" y="1600"/>
                  </a:lnTo>
                  <a:lnTo>
                    <a:pt x="3140" y="1586"/>
                  </a:lnTo>
                  <a:lnTo>
                    <a:pt x="3144" y="1586"/>
                  </a:lnTo>
                  <a:lnTo>
                    <a:pt x="3154" y="1586"/>
                  </a:lnTo>
                  <a:lnTo>
                    <a:pt x="3154" y="1602"/>
                  </a:lnTo>
                  <a:lnTo>
                    <a:pt x="3136" y="1602"/>
                  </a:lnTo>
                  <a:cubicBezTo>
                    <a:pt x="3133" y="1602"/>
                    <a:pt x="3130" y="1601"/>
                    <a:pt x="3129" y="1598"/>
                  </a:cubicBezTo>
                  <a:cubicBezTo>
                    <a:pt x="3127" y="1596"/>
                    <a:pt x="3127" y="1593"/>
                    <a:pt x="3129" y="1590"/>
                  </a:cubicBezTo>
                  <a:lnTo>
                    <a:pt x="3137" y="1577"/>
                  </a:lnTo>
                  <a:lnTo>
                    <a:pt x="3136" y="1581"/>
                  </a:lnTo>
                  <a:lnTo>
                    <a:pt x="3136" y="1574"/>
                  </a:lnTo>
                  <a:cubicBezTo>
                    <a:pt x="3136" y="1573"/>
                    <a:pt x="3136" y="1572"/>
                    <a:pt x="3136" y="1571"/>
                  </a:cubicBezTo>
                  <a:lnTo>
                    <a:pt x="3140" y="1561"/>
                  </a:lnTo>
                  <a:cubicBezTo>
                    <a:pt x="3141" y="1560"/>
                    <a:pt x="3141" y="1560"/>
                    <a:pt x="3141" y="1560"/>
                  </a:cubicBezTo>
                  <a:lnTo>
                    <a:pt x="3145" y="1553"/>
                  </a:lnTo>
                  <a:lnTo>
                    <a:pt x="3144" y="1557"/>
                  </a:lnTo>
                  <a:lnTo>
                    <a:pt x="3144" y="1553"/>
                  </a:lnTo>
                  <a:lnTo>
                    <a:pt x="3145" y="1558"/>
                  </a:lnTo>
                  <a:lnTo>
                    <a:pt x="3141" y="1551"/>
                  </a:lnTo>
                  <a:lnTo>
                    <a:pt x="3149" y="1554"/>
                  </a:lnTo>
                  <a:lnTo>
                    <a:pt x="3113" y="1561"/>
                  </a:lnTo>
                  <a:lnTo>
                    <a:pt x="3092" y="1565"/>
                  </a:lnTo>
                  <a:cubicBezTo>
                    <a:pt x="3088" y="1565"/>
                    <a:pt x="3084" y="1563"/>
                    <a:pt x="3083" y="1559"/>
                  </a:cubicBezTo>
                  <a:cubicBezTo>
                    <a:pt x="3082" y="1555"/>
                    <a:pt x="3084" y="1551"/>
                    <a:pt x="3088" y="1549"/>
                  </a:cubicBezTo>
                  <a:lnTo>
                    <a:pt x="3096" y="1546"/>
                  </a:lnTo>
                  <a:lnTo>
                    <a:pt x="3093" y="1558"/>
                  </a:lnTo>
                  <a:lnTo>
                    <a:pt x="3077" y="1538"/>
                  </a:lnTo>
                  <a:cubicBezTo>
                    <a:pt x="3075" y="1536"/>
                    <a:pt x="3074" y="1532"/>
                    <a:pt x="3076" y="1530"/>
                  </a:cubicBezTo>
                  <a:cubicBezTo>
                    <a:pt x="3077" y="1527"/>
                    <a:pt x="3080" y="1525"/>
                    <a:pt x="3083" y="1525"/>
                  </a:cubicBezTo>
                  <a:lnTo>
                    <a:pt x="3091" y="1525"/>
                  </a:lnTo>
                  <a:lnTo>
                    <a:pt x="3088" y="1526"/>
                  </a:lnTo>
                  <a:lnTo>
                    <a:pt x="3096" y="1522"/>
                  </a:lnTo>
                  <a:cubicBezTo>
                    <a:pt x="3097" y="1522"/>
                    <a:pt x="3098" y="1522"/>
                    <a:pt x="3099" y="1522"/>
                  </a:cubicBezTo>
                  <a:lnTo>
                    <a:pt x="3107" y="1522"/>
                  </a:lnTo>
                  <a:cubicBezTo>
                    <a:pt x="3110" y="1522"/>
                    <a:pt x="3113" y="1523"/>
                    <a:pt x="3114" y="1525"/>
                  </a:cubicBezTo>
                  <a:lnTo>
                    <a:pt x="3122" y="1539"/>
                  </a:lnTo>
                  <a:lnTo>
                    <a:pt x="3112" y="1536"/>
                  </a:lnTo>
                  <a:lnTo>
                    <a:pt x="3120" y="1532"/>
                  </a:lnTo>
                  <a:lnTo>
                    <a:pt x="3134" y="1529"/>
                  </a:lnTo>
                  <a:lnTo>
                    <a:pt x="3128" y="1533"/>
                  </a:lnTo>
                  <a:lnTo>
                    <a:pt x="3132" y="1523"/>
                  </a:lnTo>
                  <a:lnTo>
                    <a:pt x="3136" y="1513"/>
                  </a:lnTo>
                  <a:cubicBezTo>
                    <a:pt x="3138" y="1510"/>
                    <a:pt x="3141" y="1508"/>
                    <a:pt x="3144" y="1508"/>
                  </a:cubicBezTo>
                  <a:lnTo>
                    <a:pt x="3160" y="1508"/>
                  </a:lnTo>
                  <a:lnTo>
                    <a:pt x="3152" y="1516"/>
                  </a:lnTo>
                  <a:lnTo>
                    <a:pt x="3152" y="1509"/>
                  </a:lnTo>
                  <a:lnTo>
                    <a:pt x="3152" y="1502"/>
                  </a:lnTo>
                  <a:lnTo>
                    <a:pt x="3155" y="1509"/>
                  </a:lnTo>
                  <a:lnTo>
                    <a:pt x="3151" y="1505"/>
                  </a:lnTo>
                  <a:cubicBezTo>
                    <a:pt x="3148" y="1503"/>
                    <a:pt x="3147" y="1499"/>
                    <a:pt x="3149" y="1496"/>
                  </a:cubicBezTo>
                  <a:lnTo>
                    <a:pt x="3153" y="1486"/>
                  </a:lnTo>
                  <a:cubicBezTo>
                    <a:pt x="3153" y="1484"/>
                    <a:pt x="3155" y="1482"/>
                    <a:pt x="3157" y="1481"/>
                  </a:cubicBezTo>
                  <a:cubicBezTo>
                    <a:pt x="3159" y="1481"/>
                    <a:pt x="3161" y="1481"/>
                    <a:pt x="3163" y="1481"/>
                  </a:cubicBezTo>
                  <a:lnTo>
                    <a:pt x="3171" y="1485"/>
                  </a:lnTo>
                  <a:lnTo>
                    <a:pt x="3160" y="1492"/>
                  </a:lnTo>
                  <a:lnTo>
                    <a:pt x="3160" y="1489"/>
                  </a:lnTo>
                  <a:cubicBezTo>
                    <a:pt x="3160" y="1486"/>
                    <a:pt x="3161" y="1484"/>
                    <a:pt x="3163" y="1483"/>
                  </a:cubicBezTo>
                  <a:lnTo>
                    <a:pt x="3167" y="1479"/>
                  </a:lnTo>
                  <a:lnTo>
                    <a:pt x="3168" y="1492"/>
                  </a:lnTo>
                  <a:lnTo>
                    <a:pt x="3156" y="1486"/>
                  </a:lnTo>
                  <a:cubicBezTo>
                    <a:pt x="3156" y="1485"/>
                    <a:pt x="3155" y="1485"/>
                    <a:pt x="3155" y="1485"/>
                  </a:cubicBezTo>
                  <a:lnTo>
                    <a:pt x="3151" y="1481"/>
                  </a:lnTo>
                  <a:lnTo>
                    <a:pt x="3147" y="1478"/>
                  </a:lnTo>
                  <a:cubicBezTo>
                    <a:pt x="3145" y="1476"/>
                    <a:pt x="3144" y="1474"/>
                    <a:pt x="3144" y="1472"/>
                  </a:cubicBezTo>
                  <a:lnTo>
                    <a:pt x="3144" y="1462"/>
                  </a:lnTo>
                  <a:lnTo>
                    <a:pt x="3151" y="1469"/>
                  </a:lnTo>
                  <a:lnTo>
                    <a:pt x="3126" y="1466"/>
                  </a:lnTo>
                  <a:lnTo>
                    <a:pt x="3111" y="1466"/>
                  </a:lnTo>
                  <a:lnTo>
                    <a:pt x="3114" y="1466"/>
                  </a:lnTo>
                  <a:lnTo>
                    <a:pt x="3077" y="1479"/>
                  </a:lnTo>
                  <a:lnTo>
                    <a:pt x="3048" y="1486"/>
                  </a:lnTo>
                  <a:lnTo>
                    <a:pt x="3051" y="1485"/>
                  </a:lnTo>
                  <a:lnTo>
                    <a:pt x="3014" y="1509"/>
                  </a:lnTo>
                  <a:lnTo>
                    <a:pt x="2977" y="1533"/>
                  </a:lnTo>
                  <a:lnTo>
                    <a:pt x="2979" y="1532"/>
                  </a:lnTo>
                  <a:lnTo>
                    <a:pt x="2946" y="1563"/>
                  </a:lnTo>
                  <a:lnTo>
                    <a:pt x="2918" y="1590"/>
                  </a:lnTo>
                  <a:cubicBezTo>
                    <a:pt x="2915" y="1593"/>
                    <a:pt x="2910" y="1593"/>
                    <a:pt x="2907" y="1590"/>
                  </a:cubicBezTo>
                  <a:cubicBezTo>
                    <a:pt x="2904" y="1588"/>
                    <a:pt x="2903" y="1583"/>
                    <a:pt x="2905" y="1580"/>
                  </a:cubicBezTo>
                  <a:lnTo>
                    <a:pt x="2922" y="1556"/>
                  </a:lnTo>
                  <a:lnTo>
                    <a:pt x="2921" y="1557"/>
                  </a:lnTo>
                  <a:lnTo>
                    <a:pt x="2933" y="1530"/>
                  </a:lnTo>
                  <a:lnTo>
                    <a:pt x="2940" y="1541"/>
                  </a:lnTo>
                  <a:lnTo>
                    <a:pt x="2928" y="1541"/>
                  </a:lnTo>
                  <a:lnTo>
                    <a:pt x="2924" y="1541"/>
                  </a:lnTo>
                  <a:cubicBezTo>
                    <a:pt x="2921" y="1541"/>
                    <a:pt x="2918" y="1539"/>
                    <a:pt x="2917" y="1536"/>
                  </a:cubicBezTo>
                  <a:cubicBezTo>
                    <a:pt x="2916" y="1533"/>
                    <a:pt x="2916" y="1529"/>
                    <a:pt x="2919" y="1527"/>
                  </a:cubicBezTo>
                  <a:lnTo>
                    <a:pt x="2923" y="1523"/>
                  </a:lnTo>
                  <a:lnTo>
                    <a:pt x="2920" y="1530"/>
                  </a:lnTo>
                  <a:lnTo>
                    <a:pt x="2920" y="1526"/>
                  </a:lnTo>
                  <a:cubicBezTo>
                    <a:pt x="2920" y="1522"/>
                    <a:pt x="2924" y="1518"/>
                    <a:pt x="2928" y="1518"/>
                  </a:cubicBezTo>
                  <a:lnTo>
                    <a:pt x="2936" y="1518"/>
                  </a:lnTo>
                  <a:lnTo>
                    <a:pt x="2933" y="1519"/>
                  </a:lnTo>
                  <a:lnTo>
                    <a:pt x="2945" y="1512"/>
                  </a:lnTo>
                  <a:lnTo>
                    <a:pt x="2942" y="1515"/>
                  </a:lnTo>
                  <a:lnTo>
                    <a:pt x="2946" y="1508"/>
                  </a:lnTo>
                  <a:lnTo>
                    <a:pt x="2950" y="1502"/>
                  </a:lnTo>
                  <a:cubicBezTo>
                    <a:pt x="2951" y="1500"/>
                    <a:pt x="2952" y="1499"/>
                    <a:pt x="2953" y="1499"/>
                  </a:cubicBezTo>
                  <a:lnTo>
                    <a:pt x="2965" y="1492"/>
                  </a:lnTo>
                  <a:lnTo>
                    <a:pt x="2962" y="1496"/>
                  </a:lnTo>
                  <a:lnTo>
                    <a:pt x="2966" y="1486"/>
                  </a:lnTo>
                  <a:cubicBezTo>
                    <a:pt x="2967" y="1483"/>
                    <a:pt x="2970" y="1481"/>
                    <a:pt x="2973" y="1481"/>
                  </a:cubicBezTo>
                  <a:lnTo>
                    <a:pt x="2981" y="1481"/>
                  </a:lnTo>
                  <a:lnTo>
                    <a:pt x="2989" y="1481"/>
                  </a:lnTo>
                  <a:lnTo>
                    <a:pt x="2981" y="1489"/>
                  </a:lnTo>
                  <a:lnTo>
                    <a:pt x="2981" y="1482"/>
                  </a:lnTo>
                  <a:lnTo>
                    <a:pt x="2981" y="1475"/>
                  </a:lnTo>
                  <a:cubicBezTo>
                    <a:pt x="2981" y="1471"/>
                    <a:pt x="2985" y="1467"/>
                    <a:pt x="2989" y="1467"/>
                  </a:cubicBezTo>
                  <a:lnTo>
                    <a:pt x="2993" y="1467"/>
                  </a:lnTo>
                  <a:lnTo>
                    <a:pt x="3001" y="1467"/>
                  </a:lnTo>
                  <a:lnTo>
                    <a:pt x="3010" y="1467"/>
                  </a:lnTo>
                  <a:lnTo>
                    <a:pt x="3004" y="1469"/>
                  </a:lnTo>
                  <a:lnTo>
                    <a:pt x="3037" y="1439"/>
                  </a:lnTo>
                  <a:lnTo>
                    <a:pt x="3048" y="1426"/>
                  </a:lnTo>
                  <a:cubicBezTo>
                    <a:pt x="3049" y="1425"/>
                    <a:pt x="3050" y="1424"/>
                    <a:pt x="3050" y="1424"/>
                  </a:cubicBezTo>
                  <a:lnTo>
                    <a:pt x="3063" y="1417"/>
                  </a:lnTo>
                  <a:lnTo>
                    <a:pt x="3061" y="1418"/>
                  </a:lnTo>
                  <a:lnTo>
                    <a:pt x="3070" y="1411"/>
                  </a:lnTo>
                  <a:cubicBezTo>
                    <a:pt x="3071" y="1410"/>
                    <a:pt x="3072" y="1410"/>
                    <a:pt x="3073" y="1409"/>
                  </a:cubicBezTo>
                  <a:lnTo>
                    <a:pt x="3089" y="1406"/>
                  </a:lnTo>
                  <a:cubicBezTo>
                    <a:pt x="3090" y="1406"/>
                    <a:pt x="3090" y="1406"/>
                    <a:pt x="3091" y="1406"/>
                  </a:cubicBezTo>
                  <a:lnTo>
                    <a:pt x="3111" y="1406"/>
                  </a:lnTo>
                  <a:lnTo>
                    <a:pt x="3149" y="1409"/>
                  </a:lnTo>
                  <a:lnTo>
                    <a:pt x="3184" y="1409"/>
                  </a:lnTo>
                  <a:lnTo>
                    <a:pt x="3213" y="1409"/>
                  </a:lnTo>
                  <a:lnTo>
                    <a:pt x="3208" y="1411"/>
                  </a:lnTo>
                  <a:lnTo>
                    <a:pt x="3212" y="1408"/>
                  </a:lnTo>
                  <a:lnTo>
                    <a:pt x="3209" y="1414"/>
                  </a:lnTo>
                  <a:lnTo>
                    <a:pt x="3209" y="1407"/>
                  </a:lnTo>
                  <a:cubicBezTo>
                    <a:pt x="3209" y="1404"/>
                    <a:pt x="3211" y="1401"/>
                    <a:pt x="3214" y="1400"/>
                  </a:cubicBezTo>
                  <a:lnTo>
                    <a:pt x="3222" y="1396"/>
                  </a:lnTo>
                  <a:cubicBezTo>
                    <a:pt x="3223" y="1396"/>
                    <a:pt x="3224" y="1396"/>
                    <a:pt x="3225" y="1396"/>
                  </a:cubicBezTo>
                  <a:lnTo>
                    <a:pt x="3237" y="1396"/>
                  </a:lnTo>
                  <a:cubicBezTo>
                    <a:pt x="3239" y="1396"/>
                    <a:pt x="3241" y="1396"/>
                    <a:pt x="3242" y="1398"/>
                  </a:cubicBezTo>
                  <a:lnTo>
                    <a:pt x="3247" y="1401"/>
                  </a:lnTo>
                  <a:cubicBezTo>
                    <a:pt x="3248" y="1402"/>
                    <a:pt x="3249" y="1405"/>
                    <a:pt x="3249" y="1407"/>
                  </a:cubicBezTo>
                  <a:lnTo>
                    <a:pt x="3249" y="1414"/>
                  </a:lnTo>
                  <a:lnTo>
                    <a:pt x="3247" y="1408"/>
                  </a:lnTo>
                  <a:lnTo>
                    <a:pt x="3251" y="1411"/>
                  </a:lnTo>
                  <a:lnTo>
                    <a:pt x="3245" y="1409"/>
                  </a:lnTo>
                  <a:lnTo>
                    <a:pt x="3254" y="1409"/>
                  </a:lnTo>
                  <a:lnTo>
                    <a:pt x="3248" y="1411"/>
                  </a:lnTo>
                  <a:lnTo>
                    <a:pt x="3253" y="1408"/>
                  </a:lnTo>
                  <a:lnTo>
                    <a:pt x="3261" y="1401"/>
                  </a:lnTo>
                  <a:lnTo>
                    <a:pt x="3265" y="1398"/>
                  </a:lnTo>
                  <a:cubicBezTo>
                    <a:pt x="3267" y="1396"/>
                    <a:pt x="3269" y="1395"/>
                    <a:pt x="3272" y="1396"/>
                  </a:cubicBezTo>
                  <a:cubicBezTo>
                    <a:pt x="3274" y="1396"/>
                    <a:pt x="3276" y="1398"/>
                    <a:pt x="3277" y="1400"/>
                  </a:cubicBezTo>
                  <a:lnTo>
                    <a:pt x="3285" y="1417"/>
                  </a:lnTo>
                  <a:lnTo>
                    <a:pt x="3278" y="1413"/>
                  </a:lnTo>
                  <a:lnTo>
                    <a:pt x="3302" y="1413"/>
                  </a:lnTo>
                  <a:lnTo>
                    <a:pt x="3294" y="1421"/>
                  </a:lnTo>
                  <a:lnTo>
                    <a:pt x="3294" y="1414"/>
                  </a:lnTo>
                  <a:cubicBezTo>
                    <a:pt x="3294" y="1409"/>
                    <a:pt x="3298" y="1406"/>
                    <a:pt x="3302" y="1406"/>
                  </a:cubicBezTo>
                  <a:lnTo>
                    <a:pt x="3306" y="1406"/>
                  </a:lnTo>
                  <a:cubicBezTo>
                    <a:pt x="3308" y="1406"/>
                    <a:pt x="3309" y="1406"/>
                    <a:pt x="3310" y="1407"/>
                  </a:cubicBezTo>
                  <a:lnTo>
                    <a:pt x="3318" y="1410"/>
                  </a:lnTo>
                  <a:lnTo>
                    <a:pt x="3315" y="1409"/>
                  </a:lnTo>
                  <a:lnTo>
                    <a:pt x="3319" y="1409"/>
                  </a:lnTo>
                  <a:lnTo>
                    <a:pt x="3331" y="1409"/>
                  </a:lnTo>
                  <a:lnTo>
                    <a:pt x="3323" y="1417"/>
                  </a:lnTo>
                  <a:lnTo>
                    <a:pt x="3323" y="1404"/>
                  </a:lnTo>
                  <a:cubicBezTo>
                    <a:pt x="3323" y="1399"/>
                    <a:pt x="3326" y="1396"/>
                    <a:pt x="3331" y="1396"/>
                  </a:cubicBezTo>
                  <a:lnTo>
                    <a:pt x="3343" y="1396"/>
                  </a:lnTo>
                  <a:lnTo>
                    <a:pt x="3355" y="1396"/>
                  </a:lnTo>
                  <a:lnTo>
                    <a:pt x="3350" y="1398"/>
                  </a:lnTo>
                  <a:lnTo>
                    <a:pt x="3358" y="1391"/>
                  </a:lnTo>
                  <a:lnTo>
                    <a:pt x="3355" y="1397"/>
                  </a:lnTo>
                  <a:lnTo>
                    <a:pt x="3355" y="1390"/>
                  </a:lnTo>
                  <a:cubicBezTo>
                    <a:pt x="3355" y="1386"/>
                    <a:pt x="3359" y="1382"/>
                    <a:pt x="3363" y="1382"/>
                  </a:cubicBezTo>
                  <a:lnTo>
                    <a:pt x="3372" y="1382"/>
                  </a:lnTo>
                  <a:lnTo>
                    <a:pt x="3368" y="1383"/>
                  </a:lnTo>
                  <a:lnTo>
                    <a:pt x="3377" y="1379"/>
                  </a:lnTo>
                  <a:cubicBezTo>
                    <a:pt x="3378" y="1379"/>
                    <a:pt x="3379" y="1379"/>
                    <a:pt x="3380" y="1379"/>
                  </a:cubicBezTo>
                  <a:lnTo>
                    <a:pt x="3388" y="1379"/>
                  </a:lnTo>
                  <a:lnTo>
                    <a:pt x="3381" y="1383"/>
                  </a:lnTo>
                  <a:lnTo>
                    <a:pt x="3385" y="1376"/>
                  </a:lnTo>
                  <a:lnTo>
                    <a:pt x="3384" y="1380"/>
                  </a:lnTo>
                  <a:lnTo>
                    <a:pt x="3384" y="1366"/>
                  </a:lnTo>
                  <a:lnTo>
                    <a:pt x="3384" y="1359"/>
                  </a:lnTo>
                  <a:cubicBezTo>
                    <a:pt x="3384" y="1358"/>
                    <a:pt x="3384" y="1357"/>
                    <a:pt x="3385" y="1355"/>
                  </a:cubicBezTo>
                  <a:lnTo>
                    <a:pt x="3393" y="1342"/>
                  </a:lnTo>
                  <a:cubicBezTo>
                    <a:pt x="3394" y="1340"/>
                    <a:pt x="3396" y="1339"/>
                    <a:pt x="3398" y="1338"/>
                  </a:cubicBezTo>
                  <a:lnTo>
                    <a:pt x="3422" y="1331"/>
                  </a:lnTo>
                  <a:lnTo>
                    <a:pt x="3451" y="1324"/>
                  </a:lnTo>
                  <a:cubicBezTo>
                    <a:pt x="3453" y="1324"/>
                    <a:pt x="3456" y="1324"/>
                    <a:pt x="3458" y="1326"/>
                  </a:cubicBezTo>
                  <a:cubicBezTo>
                    <a:pt x="3460" y="1327"/>
                    <a:pt x="3461" y="1330"/>
                    <a:pt x="3461" y="1332"/>
                  </a:cubicBezTo>
                  <a:lnTo>
                    <a:pt x="3461" y="1336"/>
                  </a:lnTo>
                  <a:lnTo>
                    <a:pt x="3458" y="1329"/>
                  </a:lnTo>
                  <a:lnTo>
                    <a:pt x="3462" y="1333"/>
                  </a:lnTo>
                  <a:lnTo>
                    <a:pt x="3457" y="1331"/>
                  </a:lnTo>
                  <a:lnTo>
                    <a:pt x="3469" y="1331"/>
                  </a:lnTo>
                  <a:lnTo>
                    <a:pt x="3464" y="1333"/>
                  </a:lnTo>
                  <a:lnTo>
                    <a:pt x="3493" y="1312"/>
                  </a:lnTo>
                  <a:lnTo>
                    <a:pt x="3492" y="1313"/>
                  </a:lnTo>
                  <a:lnTo>
                    <a:pt x="3512" y="1293"/>
                  </a:lnTo>
                  <a:lnTo>
                    <a:pt x="3510" y="1299"/>
                  </a:lnTo>
                  <a:lnTo>
                    <a:pt x="3506" y="1251"/>
                  </a:lnTo>
                  <a:lnTo>
                    <a:pt x="3514" y="1259"/>
                  </a:lnTo>
                  <a:lnTo>
                    <a:pt x="3510" y="1259"/>
                  </a:lnTo>
                  <a:lnTo>
                    <a:pt x="3506" y="1259"/>
                  </a:lnTo>
                  <a:lnTo>
                    <a:pt x="3511" y="1257"/>
                  </a:lnTo>
                  <a:lnTo>
                    <a:pt x="3507" y="1260"/>
                  </a:lnTo>
                  <a:cubicBezTo>
                    <a:pt x="3505" y="1261"/>
                    <a:pt x="3504" y="1262"/>
                    <a:pt x="3502" y="1262"/>
                  </a:cubicBezTo>
                  <a:lnTo>
                    <a:pt x="3498" y="1262"/>
                  </a:lnTo>
                  <a:cubicBezTo>
                    <a:pt x="3497" y="1262"/>
                    <a:pt x="3495" y="1262"/>
                    <a:pt x="3495" y="1261"/>
                  </a:cubicBezTo>
                  <a:lnTo>
                    <a:pt x="3478" y="1255"/>
                  </a:lnTo>
                  <a:cubicBezTo>
                    <a:pt x="3478" y="1254"/>
                    <a:pt x="3477" y="1254"/>
                    <a:pt x="3476" y="1253"/>
                  </a:cubicBezTo>
                  <a:lnTo>
                    <a:pt x="3464" y="1243"/>
                  </a:lnTo>
                  <a:cubicBezTo>
                    <a:pt x="3463" y="1243"/>
                    <a:pt x="3463" y="1242"/>
                    <a:pt x="3462" y="1241"/>
                  </a:cubicBezTo>
                  <a:lnTo>
                    <a:pt x="3458" y="1234"/>
                  </a:lnTo>
                  <a:lnTo>
                    <a:pt x="3465" y="1238"/>
                  </a:lnTo>
                  <a:lnTo>
                    <a:pt x="3453" y="1238"/>
                  </a:lnTo>
                  <a:cubicBezTo>
                    <a:pt x="3452" y="1238"/>
                    <a:pt x="3451" y="1238"/>
                    <a:pt x="3451" y="1238"/>
                  </a:cubicBezTo>
                  <a:lnTo>
                    <a:pt x="3439" y="1234"/>
                  </a:lnTo>
                  <a:lnTo>
                    <a:pt x="3441" y="1235"/>
                  </a:lnTo>
                  <a:lnTo>
                    <a:pt x="3424" y="1235"/>
                  </a:lnTo>
                  <a:lnTo>
                    <a:pt x="3432" y="1227"/>
                  </a:lnTo>
                  <a:lnTo>
                    <a:pt x="3432" y="1234"/>
                  </a:lnTo>
                  <a:lnTo>
                    <a:pt x="3427" y="1226"/>
                  </a:lnTo>
                  <a:lnTo>
                    <a:pt x="3436" y="1230"/>
                  </a:lnTo>
                  <a:cubicBezTo>
                    <a:pt x="3439" y="1231"/>
                    <a:pt x="3441" y="1234"/>
                    <a:pt x="3440" y="1238"/>
                  </a:cubicBezTo>
                  <a:cubicBezTo>
                    <a:pt x="3440" y="1241"/>
                    <a:pt x="3437" y="1244"/>
                    <a:pt x="3434" y="1245"/>
                  </a:cubicBezTo>
                  <a:lnTo>
                    <a:pt x="3414" y="1248"/>
                  </a:lnTo>
                  <a:cubicBezTo>
                    <a:pt x="3413" y="1248"/>
                    <a:pt x="3413" y="1248"/>
                    <a:pt x="3412" y="1248"/>
                  </a:cubicBezTo>
                  <a:lnTo>
                    <a:pt x="3400" y="1248"/>
                  </a:lnTo>
                  <a:lnTo>
                    <a:pt x="3403" y="1248"/>
                  </a:lnTo>
                  <a:lnTo>
                    <a:pt x="3346" y="1272"/>
                  </a:lnTo>
                  <a:lnTo>
                    <a:pt x="3351" y="1264"/>
                  </a:lnTo>
                  <a:lnTo>
                    <a:pt x="3351" y="1278"/>
                  </a:lnTo>
                  <a:cubicBezTo>
                    <a:pt x="3351" y="1281"/>
                    <a:pt x="3350" y="1283"/>
                    <a:pt x="3347" y="1285"/>
                  </a:cubicBezTo>
                  <a:cubicBezTo>
                    <a:pt x="3345" y="1286"/>
                    <a:pt x="3342" y="1286"/>
                    <a:pt x="3339" y="1285"/>
                  </a:cubicBezTo>
                  <a:lnTo>
                    <a:pt x="3327" y="1278"/>
                  </a:lnTo>
                  <a:cubicBezTo>
                    <a:pt x="3324" y="1277"/>
                    <a:pt x="3323" y="1274"/>
                    <a:pt x="3323" y="1271"/>
                  </a:cubicBezTo>
                  <a:lnTo>
                    <a:pt x="3323" y="1268"/>
                  </a:lnTo>
                  <a:lnTo>
                    <a:pt x="3323" y="1261"/>
                  </a:lnTo>
                  <a:lnTo>
                    <a:pt x="3326" y="1267"/>
                  </a:lnTo>
                  <a:lnTo>
                    <a:pt x="3318" y="1260"/>
                  </a:lnTo>
                  <a:cubicBezTo>
                    <a:pt x="3315" y="1258"/>
                    <a:pt x="3314" y="1254"/>
                    <a:pt x="3315" y="1251"/>
                  </a:cubicBezTo>
                  <a:cubicBezTo>
                    <a:pt x="3316" y="1248"/>
                    <a:pt x="3319" y="1246"/>
                    <a:pt x="3323" y="1246"/>
                  </a:cubicBezTo>
                  <a:lnTo>
                    <a:pt x="3343" y="1246"/>
                  </a:lnTo>
                  <a:lnTo>
                    <a:pt x="3363" y="1246"/>
                  </a:lnTo>
                  <a:lnTo>
                    <a:pt x="3358" y="1248"/>
                  </a:lnTo>
                  <a:lnTo>
                    <a:pt x="3375" y="1234"/>
                  </a:lnTo>
                  <a:lnTo>
                    <a:pt x="3396" y="1220"/>
                  </a:lnTo>
                  <a:cubicBezTo>
                    <a:pt x="3397" y="1219"/>
                    <a:pt x="3398" y="1219"/>
                    <a:pt x="3400" y="1219"/>
                  </a:cubicBezTo>
                  <a:lnTo>
                    <a:pt x="3408" y="1219"/>
                  </a:lnTo>
                  <a:lnTo>
                    <a:pt x="3416" y="1219"/>
                  </a:lnTo>
                  <a:lnTo>
                    <a:pt x="3424" y="1219"/>
                  </a:lnTo>
                  <a:lnTo>
                    <a:pt x="3422" y="1219"/>
                  </a:lnTo>
                  <a:lnTo>
                    <a:pt x="3434" y="1216"/>
                  </a:lnTo>
                  <a:lnTo>
                    <a:pt x="3430" y="1219"/>
                  </a:lnTo>
                  <a:lnTo>
                    <a:pt x="3438" y="1206"/>
                  </a:lnTo>
                  <a:cubicBezTo>
                    <a:pt x="3438" y="1205"/>
                    <a:pt x="3439" y="1204"/>
                    <a:pt x="3440" y="1204"/>
                  </a:cubicBezTo>
                  <a:lnTo>
                    <a:pt x="3448" y="1197"/>
                  </a:lnTo>
                  <a:lnTo>
                    <a:pt x="3455" y="1211"/>
                  </a:lnTo>
                  <a:lnTo>
                    <a:pt x="3438" y="1214"/>
                  </a:lnTo>
                  <a:cubicBezTo>
                    <a:pt x="3434" y="1215"/>
                    <a:pt x="3431" y="1213"/>
                    <a:pt x="3429" y="1209"/>
                  </a:cubicBezTo>
                  <a:lnTo>
                    <a:pt x="3425" y="1199"/>
                  </a:lnTo>
                  <a:cubicBezTo>
                    <a:pt x="3424" y="1196"/>
                    <a:pt x="3425" y="1192"/>
                    <a:pt x="3427" y="1190"/>
                  </a:cubicBezTo>
                  <a:lnTo>
                    <a:pt x="3431" y="1187"/>
                  </a:lnTo>
                  <a:lnTo>
                    <a:pt x="3431" y="1199"/>
                  </a:lnTo>
                  <a:lnTo>
                    <a:pt x="3419" y="1189"/>
                  </a:lnTo>
                  <a:lnTo>
                    <a:pt x="3432" y="1182"/>
                  </a:lnTo>
                  <a:lnTo>
                    <a:pt x="3432" y="1193"/>
                  </a:lnTo>
                  <a:cubicBezTo>
                    <a:pt x="3432" y="1195"/>
                    <a:pt x="3431" y="1197"/>
                    <a:pt x="3430" y="1199"/>
                  </a:cubicBezTo>
                  <a:lnTo>
                    <a:pt x="3425" y="1202"/>
                  </a:lnTo>
                  <a:cubicBezTo>
                    <a:pt x="3424" y="1203"/>
                    <a:pt x="3422" y="1204"/>
                    <a:pt x="3420" y="1204"/>
                  </a:cubicBezTo>
                  <a:lnTo>
                    <a:pt x="3412" y="1204"/>
                  </a:lnTo>
                  <a:cubicBezTo>
                    <a:pt x="3411" y="1204"/>
                    <a:pt x="3411" y="1204"/>
                    <a:pt x="3410" y="1204"/>
                  </a:cubicBezTo>
                  <a:lnTo>
                    <a:pt x="3398" y="1200"/>
                  </a:lnTo>
                  <a:cubicBezTo>
                    <a:pt x="3394" y="1199"/>
                    <a:pt x="3392" y="1196"/>
                    <a:pt x="3392" y="1193"/>
                  </a:cubicBezTo>
                  <a:lnTo>
                    <a:pt x="3392" y="1186"/>
                  </a:lnTo>
                  <a:lnTo>
                    <a:pt x="3392" y="1179"/>
                  </a:lnTo>
                  <a:lnTo>
                    <a:pt x="3394" y="1184"/>
                  </a:lnTo>
                  <a:lnTo>
                    <a:pt x="3386" y="1174"/>
                  </a:lnTo>
                  <a:lnTo>
                    <a:pt x="3395" y="1176"/>
                  </a:lnTo>
                  <a:lnTo>
                    <a:pt x="3379" y="1183"/>
                  </a:lnTo>
                  <a:cubicBezTo>
                    <a:pt x="3378" y="1183"/>
                    <a:pt x="3377" y="1184"/>
                    <a:pt x="3376" y="1184"/>
                  </a:cubicBezTo>
                  <a:lnTo>
                    <a:pt x="3363" y="1184"/>
                  </a:lnTo>
                  <a:cubicBezTo>
                    <a:pt x="3363" y="1184"/>
                    <a:pt x="3363" y="1184"/>
                    <a:pt x="3362" y="1184"/>
                  </a:cubicBezTo>
                  <a:lnTo>
                    <a:pt x="3321" y="1177"/>
                  </a:lnTo>
                  <a:cubicBezTo>
                    <a:pt x="3318" y="1176"/>
                    <a:pt x="3315" y="1173"/>
                    <a:pt x="3315" y="1169"/>
                  </a:cubicBezTo>
                  <a:lnTo>
                    <a:pt x="3315" y="1165"/>
                  </a:lnTo>
                  <a:lnTo>
                    <a:pt x="3315" y="1159"/>
                  </a:lnTo>
                  <a:cubicBezTo>
                    <a:pt x="3315" y="1156"/>
                    <a:pt x="3316" y="1154"/>
                    <a:pt x="3318" y="1153"/>
                  </a:cubicBezTo>
                  <a:lnTo>
                    <a:pt x="3326" y="1146"/>
                  </a:lnTo>
                  <a:lnTo>
                    <a:pt x="3326" y="1158"/>
                  </a:lnTo>
                  <a:lnTo>
                    <a:pt x="3318" y="1151"/>
                  </a:lnTo>
                  <a:lnTo>
                    <a:pt x="3323" y="1153"/>
                  </a:lnTo>
                  <a:lnTo>
                    <a:pt x="3319" y="1153"/>
                  </a:lnTo>
                  <a:cubicBezTo>
                    <a:pt x="3317" y="1153"/>
                    <a:pt x="3315" y="1152"/>
                    <a:pt x="3314" y="1151"/>
                  </a:cubicBezTo>
                  <a:lnTo>
                    <a:pt x="3305" y="1144"/>
                  </a:lnTo>
                  <a:cubicBezTo>
                    <a:pt x="3305" y="1144"/>
                    <a:pt x="3305" y="1144"/>
                    <a:pt x="3304" y="1143"/>
                  </a:cubicBezTo>
                  <a:lnTo>
                    <a:pt x="3296" y="1133"/>
                  </a:lnTo>
                  <a:lnTo>
                    <a:pt x="3302" y="1136"/>
                  </a:lnTo>
                  <a:lnTo>
                    <a:pt x="3278" y="1136"/>
                  </a:lnTo>
                  <a:cubicBezTo>
                    <a:pt x="3274" y="1136"/>
                    <a:pt x="3271" y="1134"/>
                    <a:pt x="3270" y="1130"/>
                  </a:cubicBezTo>
                  <a:lnTo>
                    <a:pt x="3262" y="1103"/>
                  </a:lnTo>
                  <a:lnTo>
                    <a:pt x="3272" y="1109"/>
                  </a:lnTo>
                  <a:lnTo>
                    <a:pt x="3260" y="1112"/>
                  </a:lnTo>
                  <a:cubicBezTo>
                    <a:pt x="3259" y="1112"/>
                    <a:pt x="3258" y="1112"/>
                    <a:pt x="3258" y="1112"/>
                  </a:cubicBezTo>
                  <a:lnTo>
                    <a:pt x="3254" y="1112"/>
                  </a:lnTo>
                  <a:cubicBezTo>
                    <a:pt x="3251" y="1112"/>
                    <a:pt x="3249" y="1111"/>
                    <a:pt x="3247" y="1109"/>
                  </a:cubicBezTo>
                  <a:cubicBezTo>
                    <a:pt x="3246" y="1107"/>
                    <a:pt x="3245" y="1105"/>
                    <a:pt x="3246" y="1102"/>
                  </a:cubicBezTo>
                  <a:lnTo>
                    <a:pt x="3250" y="1085"/>
                  </a:lnTo>
                  <a:lnTo>
                    <a:pt x="3258" y="1095"/>
                  </a:lnTo>
                  <a:lnTo>
                    <a:pt x="3254" y="1095"/>
                  </a:lnTo>
                  <a:cubicBezTo>
                    <a:pt x="3252" y="1095"/>
                    <a:pt x="3250" y="1095"/>
                    <a:pt x="3248" y="1093"/>
                  </a:cubicBezTo>
                  <a:lnTo>
                    <a:pt x="3244" y="1090"/>
                  </a:lnTo>
                  <a:cubicBezTo>
                    <a:pt x="3243" y="1088"/>
                    <a:pt x="3242" y="1086"/>
                    <a:pt x="3242" y="1084"/>
                  </a:cubicBezTo>
                  <a:lnTo>
                    <a:pt x="3242" y="1077"/>
                  </a:lnTo>
                  <a:cubicBezTo>
                    <a:pt x="3242" y="1073"/>
                    <a:pt x="3245" y="1069"/>
                    <a:pt x="3250" y="1069"/>
                  </a:cubicBezTo>
                  <a:lnTo>
                    <a:pt x="3290" y="1069"/>
                  </a:lnTo>
                  <a:lnTo>
                    <a:pt x="3282" y="1077"/>
                  </a:lnTo>
                  <a:lnTo>
                    <a:pt x="3282" y="1063"/>
                  </a:lnTo>
                  <a:lnTo>
                    <a:pt x="3289" y="1071"/>
                  </a:lnTo>
                  <a:lnTo>
                    <a:pt x="3256" y="1064"/>
                  </a:lnTo>
                  <a:cubicBezTo>
                    <a:pt x="3254" y="1064"/>
                    <a:pt x="3251" y="1062"/>
                    <a:pt x="3250" y="1060"/>
                  </a:cubicBezTo>
                  <a:cubicBezTo>
                    <a:pt x="3249" y="1057"/>
                    <a:pt x="3249" y="1055"/>
                    <a:pt x="3251" y="1052"/>
                  </a:cubicBezTo>
                  <a:lnTo>
                    <a:pt x="3259" y="1039"/>
                  </a:lnTo>
                  <a:lnTo>
                    <a:pt x="3259" y="1047"/>
                  </a:lnTo>
                  <a:lnTo>
                    <a:pt x="3251" y="1033"/>
                  </a:lnTo>
                  <a:lnTo>
                    <a:pt x="3258" y="1037"/>
                  </a:lnTo>
                  <a:lnTo>
                    <a:pt x="3254" y="1037"/>
                  </a:lnTo>
                  <a:cubicBezTo>
                    <a:pt x="3253" y="1037"/>
                    <a:pt x="3251" y="1037"/>
                    <a:pt x="3251" y="1037"/>
                  </a:cubicBezTo>
                  <a:lnTo>
                    <a:pt x="3242" y="1033"/>
                  </a:lnTo>
                  <a:cubicBezTo>
                    <a:pt x="3241" y="1033"/>
                    <a:pt x="3239" y="1032"/>
                    <a:pt x="3239" y="1030"/>
                  </a:cubicBezTo>
                  <a:lnTo>
                    <a:pt x="3235" y="1023"/>
                  </a:lnTo>
                  <a:lnTo>
                    <a:pt x="3226" y="1010"/>
                  </a:lnTo>
                  <a:cubicBezTo>
                    <a:pt x="3225" y="1008"/>
                    <a:pt x="3225" y="1006"/>
                    <a:pt x="3225" y="1004"/>
                  </a:cubicBezTo>
                  <a:lnTo>
                    <a:pt x="3230" y="987"/>
                  </a:lnTo>
                  <a:lnTo>
                    <a:pt x="3237" y="997"/>
                  </a:lnTo>
                  <a:lnTo>
                    <a:pt x="3193" y="997"/>
                  </a:lnTo>
                  <a:cubicBezTo>
                    <a:pt x="3189" y="997"/>
                    <a:pt x="3186" y="994"/>
                    <a:pt x="3185" y="990"/>
                  </a:cubicBezTo>
                  <a:cubicBezTo>
                    <a:pt x="3184" y="987"/>
                    <a:pt x="3186" y="983"/>
                    <a:pt x="3189" y="981"/>
                  </a:cubicBezTo>
                  <a:lnTo>
                    <a:pt x="3218" y="968"/>
                  </a:lnTo>
                  <a:lnTo>
                    <a:pt x="3214" y="979"/>
                  </a:lnTo>
                  <a:lnTo>
                    <a:pt x="3198" y="948"/>
                  </a:lnTo>
                  <a:lnTo>
                    <a:pt x="3205" y="952"/>
                  </a:lnTo>
                  <a:lnTo>
                    <a:pt x="3189" y="952"/>
                  </a:lnTo>
                  <a:lnTo>
                    <a:pt x="3180" y="952"/>
                  </a:lnTo>
                  <a:lnTo>
                    <a:pt x="3176" y="952"/>
                  </a:lnTo>
                  <a:cubicBezTo>
                    <a:pt x="3172" y="952"/>
                    <a:pt x="3168" y="949"/>
                    <a:pt x="3168" y="944"/>
                  </a:cubicBezTo>
                  <a:lnTo>
                    <a:pt x="3168" y="937"/>
                  </a:lnTo>
                  <a:lnTo>
                    <a:pt x="3168" y="934"/>
                  </a:lnTo>
                  <a:lnTo>
                    <a:pt x="3171" y="940"/>
                  </a:lnTo>
                  <a:lnTo>
                    <a:pt x="3167" y="937"/>
                  </a:lnTo>
                  <a:cubicBezTo>
                    <a:pt x="3165" y="935"/>
                    <a:pt x="3164" y="933"/>
                    <a:pt x="3164" y="931"/>
                  </a:cubicBezTo>
                  <a:lnTo>
                    <a:pt x="3164" y="917"/>
                  </a:lnTo>
                  <a:lnTo>
                    <a:pt x="3164" y="907"/>
                  </a:lnTo>
                  <a:lnTo>
                    <a:pt x="3164" y="893"/>
                  </a:lnTo>
                  <a:lnTo>
                    <a:pt x="3167" y="899"/>
                  </a:lnTo>
                  <a:lnTo>
                    <a:pt x="3155" y="889"/>
                  </a:lnTo>
                  <a:cubicBezTo>
                    <a:pt x="3153" y="888"/>
                    <a:pt x="3152" y="885"/>
                    <a:pt x="3152" y="883"/>
                  </a:cubicBezTo>
                  <a:lnTo>
                    <a:pt x="3152" y="876"/>
                  </a:lnTo>
                  <a:lnTo>
                    <a:pt x="3152" y="873"/>
                  </a:lnTo>
                  <a:cubicBezTo>
                    <a:pt x="3152" y="870"/>
                    <a:pt x="3153" y="868"/>
                    <a:pt x="3155" y="867"/>
                  </a:cubicBezTo>
                  <a:lnTo>
                    <a:pt x="3163" y="860"/>
                  </a:lnTo>
                  <a:lnTo>
                    <a:pt x="3168" y="874"/>
                  </a:lnTo>
                  <a:lnTo>
                    <a:pt x="3148" y="874"/>
                  </a:lnTo>
                  <a:lnTo>
                    <a:pt x="3155" y="870"/>
                  </a:lnTo>
                  <a:lnTo>
                    <a:pt x="3134" y="904"/>
                  </a:lnTo>
                  <a:lnTo>
                    <a:pt x="3135" y="903"/>
                  </a:lnTo>
                  <a:lnTo>
                    <a:pt x="3123" y="934"/>
                  </a:lnTo>
                  <a:cubicBezTo>
                    <a:pt x="3122" y="937"/>
                    <a:pt x="3119" y="939"/>
                    <a:pt x="3115" y="939"/>
                  </a:cubicBezTo>
                  <a:lnTo>
                    <a:pt x="3111" y="939"/>
                  </a:lnTo>
                  <a:cubicBezTo>
                    <a:pt x="3107" y="939"/>
                    <a:pt x="3103" y="935"/>
                    <a:pt x="3103" y="931"/>
                  </a:cubicBezTo>
                  <a:lnTo>
                    <a:pt x="3103" y="927"/>
                  </a:lnTo>
                  <a:lnTo>
                    <a:pt x="3103" y="917"/>
                  </a:lnTo>
                  <a:lnTo>
                    <a:pt x="3116" y="923"/>
                  </a:lnTo>
                  <a:lnTo>
                    <a:pt x="3108" y="930"/>
                  </a:lnTo>
                  <a:cubicBezTo>
                    <a:pt x="3107" y="931"/>
                    <a:pt x="3106" y="931"/>
                    <a:pt x="3105" y="932"/>
                  </a:cubicBezTo>
                  <a:lnTo>
                    <a:pt x="3093" y="935"/>
                  </a:lnTo>
                  <a:lnTo>
                    <a:pt x="3099" y="927"/>
                  </a:lnTo>
                  <a:lnTo>
                    <a:pt x="3099" y="934"/>
                  </a:lnTo>
                  <a:lnTo>
                    <a:pt x="3099" y="944"/>
                  </a:lnTo>
                  <a:cubicBezTo>
                    <a:pt x="3099" y="948"/>
                    <a:pt x="3097" y="951"/>
                    <a:pt x="3093" y="952"/>
                  </a:cubicBezTo>
                  <a:cubicBezTo>
                    <a:pt x="3090" y="953"/>
                    <a:pt x="3086" y="951"/>
                    <a:pt x="3084" y="948"/>
                  </a:cubicBezTo>
                  <a:lnTo>
                    <a:pt x="3080" y="942"/>
                  </a:lnTo>
                  <a:lnTo>
                    <a:pt x="3087" y="945"/>
                  </a:lnTo>
                  <a:lnTo>
                    <a:pt x="3079" y="945"/>
                  </a:lnTo>
                  <a:lnTo>
                    <a:pt x="3087" y="937"/>
                  </a:lnTo>
                  <a:lnTo>
                    <a:pt x="3087" y="944"/>
                  </a:lnTo>
                  <a:cubicBezTo>
                    <a:pt x="3087" y="947"/>
                    <a:pt x="3086" y="949"/>
                    <a:pt x="3084" y="950"/>
                  </a:cubicBezTo>
                  <a:lnTo>
                    <a:pt x="3080" y="954"/>
                  </a:lnTo>
                  <a:lnTo>
                    <a:pt x="3083" y="948"/>
                  </a:lnTo>
                  <a:lnTo>
                    <a:pt x="3083" y="958"/>
                  </a:lnTo>
                  <a:cubicBezTo>
                    <a:pt x="3083" y="961"/>
                    <a:pt x="3080" y="964"/>
                    <a:pt x="3077" y="965"/>
                  </a:cubicBezTo>
                  <a:lnTo>
                    <a:pt x="3057" y="972"/>
                  </a:lnTo>
                  <a:lnTo>
                    <a:pt x="3059" y="971"/>
                  </a:lnTo>
                  <a:lnTo>
                    <a:pt x="3047" y="981"/>
                  </a:lnTo>
                  <a:cubicBezTo>
                    <a:pt x="3044" y="984"/>
                    <a:pt x="3040" y="984"/>
                    <a:pt x="3037" y="981"/>
                  </a:cubicBezTo>
                  <a:lnTo>
                    <a:pt x="3013" y="961"/>
                  </a:lnTo>
                  <a:lnTo>
                    <a:pt x="3023" y="961"/>
                  </a:lnTo>
                  <a:lnTo>
                    <a:pt x="3015" y="967"/>
                  </a:lnTo>
                  <a:lnTo>
                    <a:pt x="3011" y="971"/>
                  </a:lnTo>
                  <a:cubicBezTo>
                    <a:pt x="3009" y="972"/>
                    <a:pt x="3007" y="973"/>
                    <a:pt x="3006" y="973"/>
                  </a:cubicBezTo>
                  <a:lnTo>
                    <a:pt x="3001" y="973"/>
                  </a:lnTo>
                  <a:cubicBezTo>
                    <a:pt x="2998" y="973"/>
                    <a:pt x="2995" y="971"/>
                    <a:pt x="2994" y="968"/>
                  </a:cubicBezTo>
                  <a:lnTo>
                    <a:pt x="2982" y="941"/>
                  </a:lnTo>
                  <a:lnTo>
                    <a:pt x="2988" y="945"/>
                  </a:lnTo>
                  <a:lnTo>
                    <a:pt x="2960" y="942"/>
                  </a:lnTo>
                  <a:cubicBezTo>
                    <a:pt x="2959" y="942"/>
                    <a:pt x="2959" y="942"/>
                    <a:pt x="2959" y="942"/>
                  </a:cubicBezTo>
                  <a:lnTo>
                    <a:pt x="2934" y="935"/>
                  </a:lnTo>
                  <a:cubicBezTo>
                    <a:pt x="2931" y="934"/>
                    <a:pt x="2928" y="931"/>
                    <a:pt x="2928" y="927"/>
                  </a:cubicBezTo>
                  <a:lnTo>
                    <a:pt x="2928" y="897"/>
                  </a:lnTo>
                  <a:lnTo>
                    <a:pt x="2929" y="899"/>
                  </a:lnTo>
                  <a:lnTo>
                    <a:pt x="2921" y="872"/>
                  </a:lnTo>
                  <a:cubicBezTo>
                    <a:pt x="2920" y="869"/>
                    <a:pt x="2920" y="867"/>
                    <a:pt x="2922" y="865"/>
                  </a:cubicBezTo>
                  <a:cubicBezTo>
                    <a:pt x="2923" y="863"/>
                    <a:pt x="2926" y="861"/>
                    <a:pt x="2928" y="861"/>
                  </a:cubicBezTo>
                  <a:lnTo>
                    <a:pt x="2940" y="861"/>
                  </a:lnTo>
                  <a:lnTo>
                    <a:pt x="2935" y="863"/>
                  </a:lnTo>
                  <a:lnTo>
                    <a:pt x="2939" y="860"/>
                  </a:lnTo>
                  <a:cubicBezTo>
                    <a:pt x="2941" y="859"/>
                    <a:pt x="2943" y="858"/>
                    <a:pt x="2945" y="858"/>
                  </a:cubicBezTo>
                  <a:lnTo>
                    <a:pt x="2949" y="858"/>
                  </a:lnTo>
                  <a:lnTo>
                    <a:pt x="2941" y="866"/>
                  </a:lnTo>
                  <a:lnTo>
                    <a:pt x="2941" y="863"/>
                  </a:lnTo>
                  <a:lnTo>
                    <a:pt x="2942" y="867"/>
                  </a:lnTo>
                  <a:lnTo>
                    <a:pt x="2938" y="860"/>
                  </a:lnTo>
                  <a:lnTo>
                    <a:pt x="2945" y="864"/>
                  </a:lnTo>
                  <a:lnTo>
                    <a:pt x="2936" y="864"/>
                  </a:lnTo>
                  <a:cubicBezTo>
                    <a:pt x="2934" y="864"/>
                    <a:pt x="2931" y="862"/>
                    <a:pt x="2929" y="860"/>
                  </a:cubicBezTo>
                  <a:cubicBezTo>
                    <a:pt x="2928" y="857"/>
                    <a:pt x="2928" y="854"/>
                    <a:pt x="2930" y="852"/>
                  </a:cubicBezTo>
                  <a:lnTo>
                    <a:pt x="2950" y="818"/>
                  </a:lnTo>
                  <a:lnTo>
                    <a:pt x="2962" y="828"/>
                  </a:lnTo>
                  <a:lnTo>
                    <a:pt x="2958" y="831"/>
                  </a:lnTo>
                  <a:cubicBezTo>
                    <a:pt x="2956" y="833"/>
                    <a:pt x="2955" y="833"/>
                    <a:pt x="2953" y="833"/>
                  </a:cubicBezTo>
                  <a:lnTo>
                    <a:pt x="2949" y="833"/>
                  </a:lnTo>
                  <a:lnTo>
                    <a:pt x="2955" y="830"/>
                  </a:lnTo>
                  <a:lnTo>
                    <a:pt x="2947" y="840"/>
                  </a:lnTo>
                  <a:cubicBezTo>
                    <a:pt x="2945" y="843"/>
                    <a:pt x="2941" y="844"/>
                    <a:pt x="2938" y="843"/>
                  </a:cubicBezTo>
                  <a:lnTo>
                    <a:pt x="2926" y="840"/>
                  </a:lnTo>
                  <a:lnTo>
                    <a:pt x="2909" y="833"/>
                  </a:lnTo>
                  <a:cubicBezTo>
                    <a:pt x="2907" y="832"/>
                    <a:pt x="2906" y="831"/>
                    <a:pt x="2905" y="829"/>
                  </a:cubicBezTo>
                  <a:lnTo>
                    <a:pt x="2901" y="822"/>
                  </a:lnTo>
                  <a:cubicBezTo>
                    <a:pt x="2900" y="820"/>
                    <a:pt x="2900" y="817"/>
                    <a:pt x="2901" y="814"/>
                  </a:cubicBezTo>
                  <a:cubicBezTo>
                    <a:pt x="2902" y="812"/>
                    <a:pt x="2905" y="810"/>
                    <a:pt x="2908" y="810"/>
                  </a:cubicBezTo>
                  <a:lnTo>
                    <a:pt x="2912" y="810"/>
                  </a:lnTo>
                  <a:lnTo>
                    <a:pt x="2916" y="810"/>
                  </a:lnTo>
                  <a:lnTo>
                    <a:pt x="2909" y="815"/>
                  </a:lnTo>
                  <a:lnTo>
                    <a:pt x="2913" y="805"/>
                  </a:lnTo>
                  <a:lnTo>
                    <a:pt x="2920" y="816"/>
                  </a:lnTo>
                  <a:lnTo>
                    <a:pt x="2908" y="816"/>
                  </a:lnTo>
                  <a:lnTo>
                    <a:pt x="2888" y="816"/>
                  </a:lnTo>
                  <a:lnTo>
                    <a:pt x="2875" y="816"/>
                  </a:lnTo>
                  <a:lnTo>
                    <a:pt x="2859" y="816"/>
                  </a:lnTo>
                  <a:cubicBezTo>
                    <a:pt x="2855" y="816"/>
                    <a:pt x="2851" y="813"/>
                    <a:pt x="2851" y="808"/>
                  </a:cubicBezTo>
                  <a:lnTo>
                    <a:pt x="2851" y="791"/>
                  </a:lnTo>
                  <a:lnTo>
                    <a:pt x="2859" y="799"/>
                  </a:lnTo>
                  <a:lnTo>
                    <a:pt x="2847" y="799"/>
                  </a:lnTo>
                  <a:cubicBezTo>
                    <a:pt x="2843" y="799"/>
                    <a:pt x="2839" y="796"/>
                    <a:pt x="2839" y="791"/>
                  </a:cubicBezTo>
                  <a:lnTo>
                    <a:pt x="2839" y="781"/>
                  </a:lnTo>
                  <a:lnTo>
                    <a:pt x="2840" y="785"/>
                  </a:lnTo>
                  <a:lnTo>
                    <a:pt x="2832" y="771"/>
                  </a:lnTo>
                  <a:lnTo>
                    <a:pt x="2835" y="774"/>
                  </a:lnTo>
                  <a:lnTo>
                    <a:pt x="2815" y="764"/>
                  </a:lnTo>
                  <a:lnTo>
                    <a:pt x="2778" y="744"/>
                  </a:lnTo>
                  <a:lnTo>
                    <a:pt x="2785" y="744"/>
                  </a:lnTo>
                  <a:lnTo>
                    <a:pt x="2777" y="747"/>
                  </a:lnTo>
                  <a:cubicBezTo>
                    <a:pt x="2776" y="748"/>
                    <a:pt x="2776" y="748"/>
                    <a:pt x="2775" y="748"/>
                  </a:cubicBezTo>
                  <a:lnTo>
                    <a:pt x="2759" y="751"/>
                  </a:lnTo>
                  <a:lnTo>
                    <a:pt x="2765" y="746"/>
                  </a:lnTo>
                  <a:lnTo>
                    <a:pt x="2761" y="757"/>
                  </a:lnTo>
                  <a:cubicBezTo>
                    <a:pt x="2760" y="758"/>
                    <a:pt x="2760" y="759"/>
                    <a:pt x="2759" y="760"/>
                  </a:cubicBezTo>
                  <a:lnTo>
                    <a:pt x="2750" y="767"/>
                  </a:lnTo>
                  <a:cubicBezTo>
                    <a:pt x="2749" y="768"/>
                    <a:pt x="2747" y="769"/>
                    <a:pt x="2745" y="769"/>
                  </a:cubicBezTo>
                  <a:lnTo>
                    <a:pt x="2741" y="769"/>
                  </a:lnTo>
                  <a:lnTo>
                    <a:pt x="2729" y="769"/>
                  </a:lnTo>
                  <a:cubicBezTo>
                    <a:pt x="2728" y="769"/>
                    <a:pt x="2727" y="768"/>
                    <a:pt x="2726" y="768"/>
                  </a:cubicBezTo>
                  <a:lnTo>
                    <a:pt x="2718" y="765"/>
                  </a:lnTo>
                  <a:lnTo>
                    <a:pt x="2726" y="763"/>
                  </a:lnTo>
                  <a:lnTo>
                    <a:pt x="2722" y="767"/>
                  </a:lnTo>
                  <a:lnTo>
                    <a:pt x="2725" y="761"/>
                  </a:lnTo>
                  <a:lnTo>
                    <a:pt x="2725" y="767"/>
                  </a:lnTo>
                  <a:cubicBezTo>
                    <a:pt x="2725" y="772"/>
                    <a:pt x="2721" y="775"/>
                    <a:pt x="2717" y="775"/>
                  </a:cubicBezTo>
                  <a:lnTo>
                    <a:pt x="2696" y="775"/>
                  </a:lnTo>
                  <a:lnTo>
                    <a:pt x="2680" y="775"/>
                  </a:lnTo>
                  <a:cubicBezTo>
                    <a:pt x="2680" y="775"/>
                    <a:pt x="2679" y="775"/>
                    <a:pt x="2679" y="775"/>
                  </a:cubicBezTo>
                  <a:lnTo>
                    <a:pt x="2646" y="768"/>
                  </a:lnTo>
                  <a:lnTo>
                    <a:pt x="2648" y="769"/>
                  </a:lnTo>
                  <a:lnTo>
                    <a:pt x="2631" y="769"/>
                  </a:lnTo>
                  <a:lnTo>
                    <a:pt x="2619" y="769"/>
                  </a:lnTo>
                  <a:lnTo>
                    <a:pt x="2621" y="768"/>
                  </a:lnTo>
                  <a:lnTo>
                    <a:pt x="2600" y="772"/>
                  </a:lnTo>
                  <a:lnTo>
                    <a:pt x="2607" y="766"/>
                  </a:lnTo>
                  <a:lnTo>
                    <a:pt x="2603" y="783"/>
                  </a:lnTo>
                  <a:lnTo>
                    <a:pt x="2597" y="773"/>
                  </a:lnTo>
                  <a:lnTo>
                    <a:pt x="2609" y="777"/>
                  </a:lnTo>
                  <a:lnTo>
                    <a:pt x="2621" y="780"/>
                  </a:lnTo>
                  <a:cubicBezTo>
                    <a:pt x="2625" y="781"/>
                    <a:pt x="2627" y="784"/>
                    <a:pt x="2627" y="788"/>
                  </a:cubicBezTo>
                  <a:lnTo>
                    <a:pt x="2627" y="795"/>
                  </a:lnTo>
                  <a:cubicBezTo>
                    <a:pt x="2627" y="799"/>
                    <a:pt x="2624" y="803"/>
                    <a:pt x="2619" y="803"/>
                  </a:cubicBezTo>
                  <a:lnTo>
                    <a:pt x="2611" y="803"/>
                  </a:lnTo>
                  <a:lnTo>
                    <a:pt x="2616" y="801"/>
                  </a:lnTo>
                  <a:lnTo>
                    <a:pt x="2612" y="804"/>
                  </a:lnTo>
                  <a:lnTo>
                    <a:pt x="2614" y="794"/>
                  </a:lnTo>
                  <a:lnTo>
                    <a:pt x="2618" y="801"/>
                  </a:lnTo>
                  <a:lnTo>
                    <a:pt x="2616" y="799"/>
                  </a:lnTo>
                  <a:lnTo>
                    <a:pt x="2620" y="802"/>
                  </a:lnTo>
                  <a:cubicBezTo>
                    <a:pt x="2622" y="804"/>
                    <a:pt x="2623" y="806"/>
                    <a:pt x="2623" y="808"/>
                  </a:cubicBezTo>
                  <a:lnTo>
                    <a:pt x="2623" y="812"/>
                  </a:lnTo>
                  <a:cubicBezTo>
                    <a:pt x="2623" y="813"/>
                    <a:pt x="2622" y="815"/>
                    <a:pt x="2621" y="817"/>
                  </a:cubicBezTo>
                  <a:lnTo>
                    <a:pt x="2601" y="841"/>
                  </a:lnTo>
                  <a:cubicBezTo>
                    <a:pt x="2598" y="844"/>
                    <a:pt x="2593" y="844"/>
                    <a:pt x="2590" y="842"/>
                  </a:cubicBezTo>
                  <a:lnTo>
                    <a:pt x="2586" y="838"/>
                  </a:lnTo>
                  <a:lnTo>
                    <a:pt x="2599" y="832"/>
                  </a:lnTo>
                  <a:lnTo>
                    <a:pt x="2599" y="835"/>
                  </a:lnTo>
                  <a:lnTo>
                    <a:pt x="2598" y="831"/>
                  </a:lnTo>
                  <a:lnTo>
                    <a:pt x="2602" y="838"/>
                  </a:lnTo>
                  <a:lnTo>
                    <a:pt x="2595" y="834"/>
                  </a:lnTo>
                  <a:lnTo>
                    <a:pt x="2615" y="834"/>
                  </a:lnTo>
                  <a:cubicBezTo>
                    <a:pt x="2620" y="834"/>
                    <a:pt x="2623" y="838"/>
                    <a:pt x="2623" y="842"/>
                  </a:cubicBezTo>
                  <a:lnTo>
                    <a:pt x="2623" y="856"/>
                  </a:lnTo>
                  <a:cubicBezTo>
                    <a:pt x="2623" y="857"/>
                    <a:pt x="2623" y="858"/>
                    <a:pt x="2623" y="859"/>
                  </a:cubicBezTo>
                  <a:lnTo>
                    <a:pt x="2619" y="869"/>
                  </a:lnTo>
                  <a:lnTo>
                    <a:pt x="2618" y="862"/>
                  </a:lnTo>
                  <a:lnTo>
                    <a:pt x="2622" y="869"/>
                  </a:lnTo>
                  <a:lnTo>
                    <a:pt x="2620" y="867"/>
                  </a:lnTo>
                  <a:lnTo>
                    <a:pt x="2632" y="877"/>
                  </a:lnTo>
                  <a:cubicBezTo>
                    <a:pt x="2634" y="878"/>
                    <a:pt x="2635" y="881"/>
                    <a:pt x="2635" y="883"/>
                  </a:cubicBezTo>
                  <a:lnTo>
                    <a:pt x="2635" y="890"/>
                  </a:lnTo>
                  <a:lnTo>
                    <a:pt x="2635" y="893"/>
                  </a:lnTo>
                  <a:cubicBezTo>
                    <a:pt x="2635" y="896"/>
                    <a:pt x="2634" y="898"/>
                    <a:pt x="2632" y="899"/>
                  </a:cubicBezTo>
                  <a:lnTo>
                    <a:pt x="2628" y="903"/>
                  </a:lnTo>
                  <a:cubicBezTo>
                    <a:pt x="2627" y="904"/>
                    <a:pt x="2625" y="905"/>
                    <a:pt x="2623" y="905"/>
                  </a:cubicBezTo>
                  <a:lnTo>
                    <a:pt x="2619" y="905"/>
                  </a:lnTo>
                  <a:lnTo>
                    <a:pt x="2627" y="900"/>
                  </a:lnTo>
                  <a:lnTo>
                    <a:pt x="2623" y="910"/>
                  </a:lnTo>
                  <a:cubicBezTo>
                    <a:pt x="2621" y="914"/>
                    <a:pt x="2617" y="916"/>
                    <a:pt x="2613" y="914"/>
                  </a:cubicBezTo>
                  <a:lnTo>
                    <a:pt x="2592" y="908"/>
                  </a:lnTo>
                  <a:lnTo>
                    <a:pt x="2602" y="897"/>
                  </a:lnTo>
                  <a:lnTo>
                    <a:pt x="2606" y="907"/>
                  </a:lnTo>
                  <a:lnTo>
                    <a:pt x="2599" y="902"/>
                  </a:lnTo>
                  <a:lnTo>
                    <a:pt x="2607" y="902"/>
                  </a:lnTo>
                  <a:cubicBezTo>
                    <a:pt x="2610" y="902"/>
                    <a:pt x="2612" y="904"/>
                    <a:pt x="2614" y="906"/>
                  </a:cubicBezTo>
                  <a:lnTo>
                    <a:pt x="2618" y="913"/>
                  </a:lnTo>
                  <a:cubicBezTo>
                    <a:pt x="2619" y="914"/>
                    <a:pt x="2619" y="916"/>
                    <a:pt x="2619" y="917"/>
                  </a:cubicBezTo>
                  <a:lnTo>
                    <a:pt x="2619" y="927"/>
                  </a:lnTo>
                  <a:cubicBezTo>
                    <a:pt x="2619" y="932"/>
                    <a:pt x="2616" y="935"/>
                    <a:pt x="2611" y="935"/>
                  </a:cubicBezTo>
                  <a:lnTo>
                    <a:pt x="2587" y="935"/>
                  </a:lnTo>
                  <a:lnTo>
                    <a:pt x="2588" y="935"/>
                  </a:lnTo>
                  <a:lnTo>
                    <a:pt x="2568" y="939"/>
                  </a:lnTo>
                  <a:lnTo>
                    <a:pt x="2574" y="928"/>
                  </a:lnTo>
                  <a:lnTo>
                    <a:pt x="2582" y="948"/>
                  </a:lnTo>
                  <a:cubicBezTo>
                    <a:pt x="2583" y="950"/>
                    <a:pt x="2583" y="953"/>
                    <a:pt x="2581" y="955"/>
                  </a:cubicBezTo>
                  <a:lnTo>
                    <a:pt x="2573" y="969"/>
                  </a:lnTo>
                  <a:lnTo>
                    <a:pt x="2569" y="957"/>
                  </a:lnTo>
                  <a:lnTo>
                    <a:pt x="2593" y="964"/>
                  </a:lnTo>
                  <a:lnTo>
                    <a:pt x="2591" y="964"/>
                  </a:lnTo>
                  <a:lnTo>
                    <a:pt x="2599" y="964"/>
                  </a:lnTo>
                  <a:cubicBezTo>
                    <a:pt x="2600" y="964"/>
                    <a:pt x="2600" y="964"/>
                    <a:pt x="2601" y="964"/>
                  </a:cubicBezTo>
                  <a:lnTo>
                    <a:pt x="2613" y="967"/>
                  </a:lnTo>
                  <a:cubicBezTo>
                    <a:pt x="2615" y="968"/>
                    <a:pt x="2616" y="969"/>
                    <a:pt x="2617" y="970"/>
                  </a:cubicBezTo>
                  <a:lnTo>
                    <a:pt x="2625" y="980"/>
                  </a:lnTo>
                  <a:cubicBezTo>
                    <a:pt x="2626" y="981"/>
                    <a:pt x="2627" y="982"/>
                    <a:pt x="2627" y="983"/>
                  </a:cubicBezTo>
                  <a:lnTo>
                    <a:pt x="2631" y="1000"/>
                  </a:lnTo>
                  <a:lnTo>
                    <a:pt x="2635" y="1017"/>
                  </a:lnTo>
                  <a:lnTo>
                    <a:pt x="2639" y="1030"/>
                  </a:lnTo>
                  <a:lnTo>
                    <a:pt x="2635" y="1025"/>
                  </a:lnTo>
                  <a:lnTo>
                    <a:pt x="2651" y="1032"/>
                  </a:lnTo>
                  <a:cubicBezTo>
                    <a:pt x="2652" y="1032"/>
                    <a:pt x="2652" y="1033"/>
                    <a:pt x="2653" y="1033"/>
                  </a:cubicBezTo>
                  <a:lnTo>
                    <a:pt x="2657" y="1037"/>
                  </a:lnTo>
                  <a:lnTo>
                    <a:pt x="2661" y="1040"/>
                  </a:lnTo>
                  <a:cubicBezTo>
                    <a:pt x="2663" y="1042"/>
                    <a:pt x="2664" y="1044"/>
                    <a:pt x="2664" y="1046"/>
                  </a:cubicBezTo>
                  <a:lnTo>
                    <a:pt x="2664" y="1070"/>
                  </a:lnTo>
                  <a:cubicBezTo>
                    <a:pt x="2664" y="1071"/>
                    <a:pt x="2664" y="1072"/>
                    <a:pt x="2664" y="1072"/>
                  </a:cubicBezTo>
                  <a:lnTo>
                    <a:pt x="2655" y="1103"/>
                  </a:lnTo>
                  <a:lnTo>
                    <a:pt x="2641" y="1097"/>
                  </a:lnTo>
                  <a:lnTo>
                    <a:pt x="2645" y="1090"/>
                  </a:lnTo>
                  <a:cubicBezTo>
                    <a:pt x="2645" y="1089"/>
                    <a:pt x="2646" y="1088"/>
                    <a:pt x="2647" y="1088"/>
                  </a:cubicBezTo>
                  <a:lnTo>
                    <a:pt x="2651" y="1084"/>
                  </a:lnTo>
                  <a:cubicBezTo>
                    <a:pt x="2653" y="1083"/>
                    <a:pt x="2655" y="1082"/>
                    <a:pt x="2658" y="1083"/>
                  </a:cubicBezTo>
                  <a:cubicBezTo>
                    <a:pt x="2660" y="1083"/>
                    <a:pt x="2662" y="1085"/>
                    <a:pt x="2663" y="1088"/>
                  </a:cubicBezTo>
                  <a:lnTo>
                    <a:pt x="2667" y="1098"/>
                  </a:lnTo>
                  <a:lnTo>
                    <a:pt x="2672" y="1112"/>
                  </a:lnTo>
                  <a:cubicBezTo>
                    <a:pt x="2672" y="1115"/>
                    <a:pt x="2672" y="1117"/>
                    <a:pt x="2670" y="1119"/>
                  </a:cubicBezTo>
                  <a:cubicBezTo>
                    <a:pt x="2669" y="1121"/>
                    <a:pt x="2666" y="1122"/>
                    <a:pt x="2664" y="1122"/>
                  </a:cubicBezTo>
                  <a:lnTo>
                    <a:pt x="2656" y="1122"/>
                  </a:lnTo>
                  <a:lnTo>
                    <a:pt x="2648" y="1122"/>
                  </a:lnTo>
                  <a:lnTo>
                    <a:pt x="2654" y="1119"/>
                  </a:lnTo>
                  <a:lnTo>
                    <a:pt x="2634" y="1149"/>
                  </a:lnTo>
                  <a:cubicBezTo>
                    <a:pt x="2633" y="1150"/>
                    <a:pt x="2633" y="1151"/>
                    <a:pt x="2632" y="1152"/>
                  </a:cubicBezTo>
                  <a:lnTo>
                    <a:pt x="2615" y="1162"/>
                  </a:lnTo>
                  <a:lnTo>
                    <a:pt x="2596" y="1178"/>
                  </a:lnTo>
                  <a:cubicBezTo>
                    <a:pt x="2595" y="1179"/>
                    <a:pt x="2595" y="1179"/>
                    <a:pt x="2594" y="1180"/>
                  </a:cubicBezTo>
                  <a:lnTo>
                    <a:pt x="2549" y="1200"/>
                  </a:lnTo>
                  <a:lnTo>
                    <a:pt x="2554" y="1191"/>
                  </a:lnTo>
                  <a:lnTo>
                    <a:pt x="2570" y="1276"/>
                  </a:lnTo>
                  <a:lnTo>
                    <a:pt x="2574" y="1311"/>
                  </a:lnTo>
                  <a:cubicBezTo>
                    <a:pt x="2574" y="1312"/>
                    <a:pt x="2574" y="1313"/>
                    <a:pt x="2574" y="1313"/>
                  </a:cubicBezTo>
                  <a:lnTo>
                    <a:pt x="2570" y="1334"/>
                  </a:lnTo>
                  <a:lnTo>
                    <a:pt x="2566" y="1354"/>
                  </a:lnTo>
                  <a:cubicBezTo>
                    <a:pt x="2565" y="1358"/>
                    <a:pt x="2562" y="1361"/>
                    <a:pt x="2558" y="1361"/>
                  </a:cubicBezTo>
                  <a:lnTo>
                    <a:pt x="2550" y="1361"/>
                  </a:lnTo>
                  <a:lnTo>
                    <a:pt x="2542" y="1361"/>
                  </a:lnTo>
                  <a:lnTo>
                    <a:pt x="2547" y="1359"/>
                  </a:lnTo>
                  <a:lnTo>
                    <a:pt x="2535" y="1369"/>
                  </a:lnTo>
                  <a:lnTo>
                    <a:pt x="2537" y="1367"/>
                  </a:lnTo>
                  <a:lnTo>
                    <a:pt x="2533" y="1374"/>
                  </a:lnTo>
                  <a:cubicBezTo>
                    <a:pt x="2531" y="1376"/>
                    <a:pt x="2529" y="1378"/>
                    <a:pt x="2526" y="1378"/>
                  </a:cubicBezTo>
                  <a:lnTo>
                    <a:pt x="2518" y="1378"/>
                  </a:lnTo>
                  <a:lnTo>
                    <a:pt x="2492" y="1374"/>
                  </a:lnTo>
                  <a:cubicBezTo>
                    <a:pt x="2490" y="1374"/>
                    <a:pt x="2489" y="1373"/>
                    <a:pt x="2487" y="1372"/>
                  </a:cubicBezTo>
                  <a:lnTo>
                    <a:pt x="2467" y="1351"/>
                  </a:lnTo>
                  <a:lnTo>
                    <a:pt x="2447" y="1331"/>
                  </a:lnTo>
                  <a:cubicBezTo>
                    <a:pt x="2445" y="1330"/>
                    <a:pt x="2444" y="1328"/>
                    <a:pt x="2444" y="1325"/>
                  </a:cubicBezTo>
                  <a:lnTo>
                    <a:pt x="2444" y="1315"/>
                  </a:lnTo>
                  <a:lnTo>
                    <a:pt x="2444" y="1312"/>
                  </a:lnTo>
                  <a:lnTo>
                    <a:pt x="2444" y="1298"/>
                  </a:lnTo>
                  <a:lnTo>
                    <a:pt x="2450" y="1306"/>
                  </a:lnTo>
                  <a:lnTo>
                    <a:pt x="2438" y="1303"/>
                  </a:lnTo>
                  <a:lnTo>
                    <a:pt x="2422" y="1299"/>
                  </a:lnTo>
                  <a:cubicBezTo>
                    <a:pt x="2419" y="1298"/>
                    <a:pt x="2416" y="1295"/>
                    <a:pt x="2416" y="1291"/>
                  </a:cubicBezTo>
                  <a:lnTo>
                    <a:pt x="2416" y="1285"/>
                  </a:lnTo>
                  <a:lnTo>
                    <a:pt x="2416" y="1278"/>
                  </a:lnTo>
                  <a:cubicBezTo>
                    <a:pt x="2416" y="1277"/>
                    <a:pt x="2416" y="1276"/>
                    <a:pt x="2417" y="1275"/>
                  </a:cubicBezTo>
                  <a:lnTo>
                    <a:pt x="2421" y="1265"/>
                  </a:lnTo>
                  <a:lnTo>
                    <a:pt x="2423" y="1274"/>
                  </a:lnTo>
                  <a:lnTo>
                    <a:pt x="2419" y="1270"/>
                  </a:lnTo>
                  <a:lnTo>
                    <a:pt x="2415" y="1267"/>
                  </a:lnTo>
                  <a:cubicBezTo>
                    <a:pt x="2413" y="1265"/>
                    <a:pt x="2412" y="1263"/>
                    <a:pt x="2412" y="1261"/>
                  </a:cubicBezTo>
                  <a:lnTo>
                    <a:pt x="2412" y="1257"/>
                  </a:lnTo>
                  <a:cubicBezTo>
                    <a:pt x="2412" y="1256"/>
                    <a:pt x="2412" y="1254"/>
                    <a:pt x="2413" y="1253"/>
                  </a:cubicBezTo>
                  <a:lnTo>
                    <a:pt x="2417" y="1246"/>
                  </a:lnTo>
                  <a:lnTo>
                    <a:pt x="2417" y="1254"/>
                  </a:lnTo>
                  <a:lnTo>
                    <a:pt x="2413" y="1243"/>
                  </a:lnTo>
                  <a:cubicBezTo>
                    <a:pt x="2412" y="1242"/>
                    <a:pt x="2412" y="1241"/>
                    <a:pt x="2412" y="1240"/>
                  </a:cubicBezTo>
                  <a:lnTo>
                    <a:pt x="2412" y="1234"/>
                  </a:lnTo>
                  <a:cubicBezTo>
                    <a:pt x="2412" y="1229"/>
                    <a:pt x="2416" y="1226"/>
                    <a:pt x="2420" y="1226"/>
                  </a:cubicBezTo>
                  <a:lnTo>
                    <a:pt x="2424" y="1226"/>
                  </a:lnTo>
                  <a:lnTo>
                    <a:pt x="2416" y="1231"/>
                  </a:lnTo>
                  <a:lnTo>
                    <a:pt x="2424" y="1201"/>
                  </a:lnTo>
                  <a:lnTo>
                    <a:pt x="2427" y="1209"/>
                  </a:lnTo>
                  <a:lnTo>
                    <a:pt x="2419" y="1202"/>
                  </a:lnTo>
                  <a:cubicBezTo>
                    <a:pt x="2417" y="1201"/>
                    <a:pt x="2416" y="1198"/>
                    <a:pt x="2416" y="1196"/>
                  </a:cubicBezTo>
                  <a:lnTo>
                    <a:pt x="2416" y="1186"/>
                  </a:lnTo>
                  <a:lnTo>
                    <a:pt x="2416" y="1182"/>
                  </a:lnTo>
                  <a:cubicBezTo>
                    <a:pt x="2416" y="1179"/>
                    <a:pt x="2418" y="1177"/>
                    <a:pt x="2421" y="1175"/>
                  </a:cubicBezTo>
                  <a:cubicBezTo>
                    <a:pt x="2423" y="1174"/>
                    <a:pt x="2427" y="1174"/>
                    <a:pt x="2429" y="1176"/>
                  </a:cubicBezTo>
                  <a:lnTo>
                    <a:pt x="2433" y="1180"/>
                  </a:lnTo>
                  <a:lnTo>
                    <a:pt x="2420" y="1186"/>
                  </a:lnTo>
                  <a:lnTo>
                    <a:pt x="2420" y="1179"/>
                  </a:lnTo>
                  <a:lnTo>
                    <a:pt x="2421" y="1182"/>
                  </a:lnTo>
                  <a:lnTo>
                    <a:pt x="2417" y="1172"/>
                  </a:lnTo>
                  <a:lnTo>
                    <a:pt x="2421" y="1176"/>
                  </a:lnTo>
                  <a:lnTo>
                    <a:pt x="2413" y="1173"/>
                  </a:lnTo>
                  <a:lnTo>
                    <a:pt x="2397" y="1166"/>
                  </a:lnTo>
                  <a:lnTo>
                    <a:pt x="2400" y="1167"/>
                  </a:lnTo>
                  <a:lnTo>
                    <a:pt x="2375" y="1167"/>
                  </a:lnTo>
                  <a:lnTo>
                    <a:pt x="2377" y="1166"/>
                  </a:lnTo>
                  <a:lnTo>
                    <a:pt x="2353" y="1173"/>
                  </a:lnTo>
                  <a:cubicBezTo>
                    <a:pt x="2352" y="1173"/>
                    <a:pt x="2352" y="1173"/>
                    <a:pt x="2351" y="1173"/>
                  </a:cubicBezTo>
                  <a:lnTo>
                    <a:pt x="2326" y="1173"/>
                  </a:lnTo>
                  <a:cubicBezTo>
                    <a:pt x="2325" y="1173"/>
                    <a:pt x="2324" y="1173"/>
                    <a:pt x="2323" y="1172"/>
                  </a:cubicBezTo>
                  <a:lnTo>
                    <a:pt x="2310" y="1166"/>
                  </a:lnTo>
                  <a:lnTo>
                    <a:pt x="2298" y="1159"/>
                  </a:lnTo>
                  <a:lnTo>
                    <a:pt x="2277" y="1145"/>
                  </a:lnTo>
                  <a:lnTo>
                    <a:pt x="2280" y="1146"/>
                  </a:lnTo>
                  <a:lnTo>
                    <a:pt x="2243" y="1136"/>
                  </a:lnTo>
                  <a:lnTo>
                    <a:pt x="2211" y="1129"/>
                  </a:lnTo>
                  <a:cubicBezTo>
                    <a:pt x="2209" y="1129"/>
                    <a:pt x="2207" y="1127"/>
                    <a:pt x="2206" y="1125"/>
                  </a:cubicBezTo>
                  <a:lnTo>
                    <a:pt x="2202" y="1119"/>
                  </a:lnTo>
                  <a:cubicBezTo>
                    <a:pt x="2201" y="1117"/>
                    <a:pt x="2200" y="1116"/>
                    <a:pt x="2200" y="1114"/>
                  </a:cubicBezTo>
                  <a:lnTo>
                    <a:pt x="2200" y="1101"/>
                  </a:lnTo>
                  <a:lnTo>
                    <a:pt x="2200" y="1094"/>
                  </a:lnTo>
                  <a:lnTo>
                    <a:pt x="2205" y="1101"/>
                  </a:lnTo>
                  <a:lnTo>
                    <a:pt x="2192" y="1094"/>
                  </a:lnTo>
                  <a:cubicBezTo>
                    <a:pt x="2192" y="1094"/>
                    <a:pt x="2192" y="1094"/>
                    <a:pt x="2191" y="1093"/>
                  </a:cubicBezTo>
                  <a:lnTo>
                    <a:pt x="2187" y="1090"/>
                  </a:lnTo>
                  <a:lnTo>
                    <a:pt x="2192" y="1092"/>
                  </a:lnTo>
                  <a:lnTo>
                    <a:pt x="2188" y="1092"/>
                  </a:lnTo>
                  <a:cubicBezTo>
                    <a:pt x="2187" y="1092"/>
                    <a:pt x="2186" y="1092"/>
                    <a:pt x="2186" y="1091"/>
                  </a:cubicBezTo>
                  <a:lnTo>
                    <a:pt x="2165" y="1085"/>
                  </a:lnTo>
                  <a:lnTo>
                    <a:pt x="2148" y="1078"/>
                  </a:lnTo>
                  <a:cubicBezTo>
                    <a:pt x="2148" y="1077"/>
                    <a:pt x="2148" y="1077"/>
                    <a:pt x="2147" y="1077"/>
                  </a:cubicBezTo>
                  <a:lnTo>
                    <a:pt x="2131" y="1067"/>
                  </a:lnTo>
                  <a:lnTo>
                    <a:pt x="2135" y="1068"/>
                  </a:lnTo>
                  <a:lnTo>
                    <a:pt x="2123" y="1068"/>
                  </a:lnTo>
                  <a:lnTo>
                    <a:pt x="2115" y="1068"/>
                  </a:lnTo>
                  <a:cubicBezTo>
                    <a:pt x="2114" y="1068"/>
                    <a:pt x="2113" y="1068"/>
                    <a:pt x="2112" y="1067"/>
                  </a:cubicBezTo>
                  <a:lnTo>
                    <a:pt x="2096" y="1061"/>
                  </a:lnTo>
                  <a:cubicBezTo>
                    <a:pt x="2095" y="1060"/>
                    <a:pt x="2094" y="1060"/>
                    <a:pt x="2094" y="1059"/>
                  </a:cubicBezTo>
                  <a:lnTo>
                    <a:pt x="2081" y="1049"/>
                  </a:lnTo>
                  <a:lnTo>
                    <a:pt x="2085" y="1051"/>
                  </a:lnTo>
                  <a:lnTo>
                    <a:pt x="2065" y="1047"/>
                  </a:lnTo>
                  <a:lnTo>
                    <a:pt x="2068" y="1047"/>
                  </a:lnTo>
                  <a:lnTo>
                    <a:pt x="2056" y="1051"/>
                  </a:lnTo>
                  <a:lnTo>
                    <a:pt x="2020" y="1064"/>
                  </a:lnTo>
                  <a:cubicBezTo>
                    <a:pt x="2016" y="1066"/>
                    <a:pt x="2012" y="1064"/>
                    <a:pt x="2010" y="1060"/>
                  </a:cubicBezTo>
                  <a:lnTo>
                    <a:pt x="1990" y="1009"/>
                  </a:lnTo>
                  <a:lnTo>
                    <a:pt x="1969" y="957"/>
                  </a:lnTo>
                  <a:lnTo>
                    <a:pt x="1977" y="963"/>
                  </a:lnTo>
                  <a:lnTo>
                    <a:pt x="1948" y="963"/>
                  </a:lnTo>
                  <a:lnTo>
                    <a:pt x="1950" y="962"/>
                  </a:lnTo>
                  <a:lnTo>
                    <a:pt x="1934" y="966"/>
                  </a:lnTo>
                  <a:cubicBezTo>
                    <a:pt x="1933" y="966"/>
                    <a:pt x="1933" y="966"/>
                    <a:pt x="1932" y="966"/>
                  </a:cubicBezTo>
                  <a:lnTo>
                    <a:pt x="1928" y="966"/>
                  </a:lnTo>
                  <a:cubicBezTo>
                    <a:pt x="1926" y="966"/>
                    <a:pt x="1924" y="965"/>
                    <a:pt x="1923" y="964"/>
                  </a:cubicBezTo>
                  <a:lnTo>
                    <a:pt x="1919" y="961"/>
                  </a:lnTo>
                  <a:cubicBezTo>
                    <a:pt x="1918" y="960"/>
                    <a:pt x="1917" y="959"/>
                    <a:pt x="1917" y="958"/>
                  </a:cubicBezTo>
                  <a:lnTo>
                    <a:pt x="1905" y="934"/>
                  </a:lnTo>
                  <a:lnTo>
                    <a:pt x="1909" y="938"/>
                  </a:lnTo>
                  <a:lnTo>
                    <a:pt x="1892" y="931"/>
                  </a:lnTo>
                  <a:cubicBezTo>
                    <a:pt x="1889" y="930"/>
                    <a:pt x="1887" y="926"/>
                    <a:pt x="1888" y="922"/>
                  </a:cubicBezTo>
                  <a:lnTo>
                    <a:pt x="1892" y="902"/>
                  </a:lnTo>
                  <a:lnTo>
                    <a:pt x="1896" y="878"/>
                  </a:lnTo>
                  <a:cubicBezTo>
                    <a:pt x="1896" y="876"/>
                    <a:pt x="1898" y="874"/>
                    <a:pt x="1900" y="872"/>
                  </a:cubicBezTo>
                  <a:lnTo>
                    <a:pt x="1920" y="862"/>
                  </a:lnTo>
                  <a:lnTo>
                    <a:pt x="1916" y="869"/>
                  </a:lnTo>
                  <a:lnTo>
                    <a:pt x="1916" y="863"/>
                  </a:lnTo>
                  <a:lnTo>
                    <a:pt x="1917" y="867"/>
                  </a:lnTo>
                  <a:lnTo>
                    <a:pt x="1913" y="860"/>
                  </a:lnTo>
                  <a:lnTo>
                    <a:pt x="1915" y="862"/>
                  </a:lnTo>
                  <a:lnTo>
                    <a:pt x="1911" y="859"/>
                  </a:lnTo>
                  <a:cubicBezTo>
                    <a:pt x="1909" y="857"/>
                    <a:pt x="1908" y="855"/>
                    <a:pt x="1908" y="852"/>
                  </a:cubicBezTo>
                  <a:cubicBezTo>
                    <a:pt x="1908" y="850"/>
                    <a:pt x="1909" y="848"/>
                    <a:pt x="1911" y="846"/>
                  </a:cubicBezTo>
                  <a:lnTo>
                    <a:pt x="1915" y="843"/>
                  </a:lnTo>
                  <a:cubicBezTo>
                    <a:pt x="1916" y="842"/>
                    <a:pt x="1918" y="841"/>
                    <a:pt x="1920" y="841"/>
                  </a:cubicBezTo>
                  <a:lnTo>
                    <a:pt x="1924" y="841"/>
                  </a:lnTo>
                  <a:lnTo>
                    <a:pt x="1936" y="841"/>
                  </a:lnTo>
                  <a:lnTo>
                    <a:pt x="1928" y="849"/>
                  </a:lnTo>
                  <a:lnTo>
                    <a:pt x="1928" y="835"/>
                  </a:lnTo>
                  <a:lnTo>
                    <a:pt x="1928" y="822"/>
                  </a:lnTo>
                  <a:cubicBezTo>
                    <a:pt x="1928" y="819"/>
                    <a:pt x="1930" y="816"/>
                    <a:pt x="1933" y="814"/>
                  </a:cubicBezTo>
                  <a:lnTo>
                    <a:pt x="1941" y="811"/>
                  </a:lnTo>
                  <a:lnTo>
                    <a:pt x="1949" y="808"/>
                  </a:lnTo>
                  <a:lnTo>
                    <a:pt x="1945" y="811"/>
                  </a:lnTo>
                  <a:lnTo>
                    <a:pt x="1949" y="804"/>
                  </a:lnTo>
                  <a:cubicBezTo>
                    <a:pt x="1950" y="803"/>
                    <a:pt x="1951" y="803"/>
                    <a:pt x="1951" y="802"/>
                  </a:cubicBezTo>
                  <a:lnTo>
                    <a:pt x="1955" y="799"/>
                  </a:lnTo>
                  <a:lnTo>
                    <a:pt x="1952" y="805"/>
                  </a:lnTo>
                  <a:lnTo>
                    <a:pt x="1952" y="795"/>
                  </a:lnTo>
                  <a:cubicBezTo>
                    <a:pt x="1952" y="790"/>
                    <a:pt x="1956" y="787"/>
                    <a:pt x="1960" y="787"/>
                  </a:cubicBezTo>
                  <a:lnTo>
                    <a:pt x="1977" y="787"/>
                  </a:lnTo>
                  <a:lnTo>
                    <a:pt x="1985" y="787"/>
                  </a:lnTo>
                  <a:lnTo>
                    <a:pt x="1977" y="792"/>
                  </a:lnTo>
                  <a:lnTo>
                    <a:pt x="1981" y="781"/>
                  </a:lnTo>
                  <a:lnTo>
                    <a:pt x="1981" y="786"/>
                  </a:lnTo>
                  <a:lnTo>
                    <a:pt x="1977" y="769"/>
                  </a:lnTo>
                  <a:cubicBezTo>
                    <a:pt x="1976" y="767"/>
                    <a:pt x="1977" y="764"/>
                    <a:pt x="1979" y="762"/>
                  </a:cubicBezTo>
                  <a:cubicBezTo>
                    <a:pt x="1980" y="760"/>
                    <a:pt x="1982" y="759"/>
                    <a:pt x="1985" y="759"/>
                  </a:cubicBezTo>
                  <a:lnTo>
                    <a:pt x="1993" y="759"/>
                  </a:lnTo>
                  <a:lnTo>
                    <a:pt x="1986" y="763"/>
                  </a:lnTo>
                  <a:lnTo>
                    <a:pt x="1990" y="756"/>
                  </a:lnTo>
                  <a:cubicBezTo>
                    <a:pt x="1992" y="753"/>
                    <a:pt x="1996" y="752"/>
                    <a:pt x="1999" y="753"/>
                  </a:cubicBezTo>
                  <a:lnTo>
                    <a:pt x="2011" y="756"/>
                  </a:lnTo>
                  <a:lnTo>
                    <a:pt x="2009" y="756"/>
                  </a:lnTo>
                  <a:lnTo>
                    <a:pt x="2017" y="756"/>
                  </a:lnTo>
                  <a:lnTo>
                    <a:pt x="2025" y="756"/>
                  </a:lnTo>
                  <a:lnTo>
                    <a:pt x="2020" y="770"/>
                  </a:lnTo>
                  <a:lnTo>
                    <a:pt x="2016" y="767"/>
                  </a:lnTo>
                  <a:lnTo>
                    <a:pt x="2008" y="760"/>
                  </a:lnTo>
                  <a:cubicBezTo>
                    <a:pt x="2006" y="758"/>
                    <a:pt x="2005" y="755"/>
                    <a:pt x="2005" y="753"/>
                  </a:cubicBezTo>
                  <a:cubicBezTo>
                    <a:pt x="2006" y="750"/>
                    <a:pt x="2007" y="748"/>
                    <a:pt x="2010" y="747"/>
                  </a:cubicBezTo>
                  <a:lnTo>
                    <a:pt x="2030" y="736"/>
                  </a:lnTo>
                  <a:lnTo>
                    <a:pt x="2031" y="751"/>
                  </a:lnTo>
                  <a:lnTo>
                    <a:pt x="2022" y="747"/>
                  </a:lnTo>
                  <a:lnTo>
                    <a:pt x="2025" y="748"/>
                  </a:lnTo>
                  <a:lnTo>
                    <a:pt x="2021" y="748"/>
                  </a:lnTo>
                  <a:cubicBezTo>
                    <a:pt x="2018" y="748"/>
                    <a:pt x="2015" y="746"/>
                    <a:pt x="2014" y="743"/>
                  </a:cubicBezTo>
                  <a:cubicBezTo>
                    <a:pt x="2013" y="740"/>
                    <a:pt x="2014" y="736"/>
                    <a:pt x="2016" y="734"/>
                  </a:cubicBezTo>
                  <a:lnTo>
                    <a:pt x="2020" y="731"/>
                  </a:lnTo>
                  <a:cubicBezTo>
                    <a:pt x="2022" y="729"/>
                    <a:pt x="2024" y="729"/>
                    <a:pt x="2025" y="729"/>
                  </a:cubicBezTo>
                  <a:lnTo>
                    <a:pt x="2034" y="729"/>
                  </a:lnTo>
                  <a:cubicBezTo>
                    <a:pt x="2034" y="729"/>
                    <a:pt x="2035" y="729"/>
                    <a:pt x="2036" y="729"/>
                  </a:cubicBezTo>
                  <a:lnTo>
                    <a:pt x="2048" y="732"/>
                  </a:lnTo>
                  <a:cubicBezTo>
                    <a:pt x="2049" y="733"/>
                    <a:pt x="2050" y="733"/>
                    <a:pt x="2051" y="734"/>
                  </a:cubicBezTo>
                  <a:lnTo>
                    <a:pt x="2055" y="737"/>
                  </a:lnTo>
                  <a:lnTo>
                    <a:pt x="2050" y="736"/>
                  </a:lnTo>
                  <a:lnTo>
                    <a:pt x="2062" y="736"/>
                  </a:lnTo>
                  <a:lnTo>
                    <a:pt x="2057" y="737"/>
                  </a:lnTo>
                  <a:lnTo>
                    <a:pt x="2065" y="731"/>
                  </a:lnTo>
                  <a:cubicBezTo>
                    <a:pt x="2066" y="730"/>
                    <a:pt x="2066" y="730"/>
                    <a:pt x="2067" y="729"/>
                  </a:cubicBezTo>
                  <a:lnTo>
                    <a:pt x="2083" y="723"/>
                  </a:lnTo>
                  <a:lnTo>
                    <a:pt x="2078" y="730"/>
                  </a:lnTo>
                  <a:lnTo>
                    <a:pt x="2078" y="723"/>
                  </a:lnTo>
                  <a:lnTo>
                    <a:pt x="2078" y="716"/>
                  </a:lnTo>
                  <a:cubicBezTo>
                    <a:pt x="2078" y="714"/>
                    <a:pt x="2080" y="712"/>
                    <a:pt x="2081" y="710"/>
                  </a:cubicBezTo>
                  <a:lnTo>
                    <a:pt x="2085" y="707"/>
                  </a:lnTo>
                  <a:lnTo>
                    <a:pt x="2085" y="719"/>
                  </a:lnTo>
                  <a:lnTo>
                    <a:pt x="2077" y="712"/>
                  </a:lnTo>
                  <a:lnTo>
                    <a:pt x="2080" y="714"/>
                  </a:lnTo>
                  <a:lnTo>
                    <a:pt x="2068" y="710"/>
                  </a:lnTo>
                  <a:cubicBezTo>
                    <a:pt x="2065" y="709"/>
                    <a:pt x="2062" y="706"/>
                    <a:pt x="2062" y="703"/>
                  </a:cubicBezTo>
                  <a:lnTo>
                    <a:pt x="2062" y="689"/>
                  </a:lnTo>
                  <a:cubicBezTo>
                    <a:pt x="2062" y="686"/>
                    <a:pt x="2064" y="684"/>
                    <a:pt x="2066" y="682"/>
                  </a:cubicBezTo>
                  <a:cubicBezTo>
                    <a:pt x="2068" y="681"/>
                    <a:pt x="2071" y="681"/>
                    <a:pt x="2073" y="682"/>
                  </a:cubicBezTo>
                  <a:lnTo>
                    <a:pt x="2090" y="688"/>
                  </a:lnTo>
                  <a:lnTo>
                    <a:pt x="2086" y="688"/>
                  </a:lnTo>
                  <a:lnTo>
                    <a:pt x="2099" y="688"/>
                  </a:lnTo>
                  <a:lnTo>
                    <a:pt x="2091" y="695"/>
                  </a:lnTo>
                  <a:lnTo>
                    <a:pt x="2095" y="654"/>
                  </a:lnTo>
                  <a:cubicBezTo>
                    <a:pt x="2095" y="650"/>
                    <a:pt x="2099" y="647"/>
                    <a:pt x="2103" y="647"/>
                  </a:cubicBezTo>
                  <a:lnTo>
                    <a:pt x="2131" y="647"/>
                  </a:lnTo>
                  <a:lnTo>
                    <a:pt x="2124" y="659"/>
                  </a:lnTo>
                  <a:lnTo>
                    <a:pt x="2120" y="652"/>
                  </a:lnTo>
                  <a:cubicBezTo>
                    <a:pt x="2118" y="649"/>
                    <a:pt x="2119" y="645"/>
                    <a:pt x="2122" y="642"/>
                  </a:cubicBezTo>
                  <a:lnTo>
                    <a:pt x="2126" y="639"/>
                  </a:lnTo>
                  <a:cubicBezTo>
                    <a:pt x="2128" y="637"/>
                    <a:pt x="2129" y="637"/>
                    <a:pt x="2131" y="637"/>
                  </a:cubicBezTo>
                  <a:lnTo>
                    <a:pt x="2135" y="637"/>
                  </a:lnTo>
                  <a:lnTo>
                    <a:pt x="2152" y="637"/>
                  </a:lnTo>
                  <a:cubicBezTo>
                    <a:pt x="2153" y="637"/>
                    <a:pt x="2155" y="637"/>
                    <a:pt x="2157" y="639"/>
                  </a:cubicBezTo>
                  <a:lnTo>
                    <a:pt x="2161" y="642"/>
                  </a:lnTo>
                  <a:lnTo>
                    <a:pt x="2165" y="645"/>
                  </a:lnTo>
                  <a:lnTo>
                    <a:pt x="2169" y="649"/>
                  </a:lnTo>
                  <a:lnTo>
                    <a:pt x="2164" y="647"/>
                  </a:lnTo>
                  <a:lnTo>
                    <a:pt x="2168" y="647"/>
                  </a:lnTo>
                  <a:lnTo>
                    <a:pt x="2165" y="647"/>
                  </a:lnTo>
                  <a:lnTo>
                    <a:pt x="2194" y="637"/>
                  </a:lnTo>
                  <a:lnTo>
                    <a:pt x="2211" y="634"/>
                  </a:lnTo>
                  <a:cubicBezTo>
                    <a:pt x="2211" y="633"/>
                    <a:pt x="2212" y="633"/>
                    <a:pt x="2213" y="633"/>
                  </a:cubicBezTo>
                  <a:lnTo>
                    <a:pt x="2221" y="633"/>
                  </a:lnTo>
                  <a:lnTo>
                    <a:pt x="2213" y="641"/>
                  </a:lnTo>
                  <a:lnTo>
                    <a:pt x="2213" y="631"/>
                  </a:lnTo>
                  <a:lnTo>
                    <a:pt x="2216" y="637"/>
                  </a:lnTo>
                  <a:lnTo>
                    <a:pt x="2211" y="634"/>
                  </a:lnTo>
                  <a:cubicBezTo>
                    <a:pt x="2210" y="633"/>
                    <a:pt x="2210" y="632"/>
                    <a:pt x="2209" y="631"/>
                  </a:cubicBezTo>
                  <a:lnTo>
                    <a:pt x="2205" y="621"/>
                  </a:lnTo>
                  <a:cubicBezTo>
                    <a:pt x="2204" y="617"/>
                    <a:pt x="2205" y="612"/>
                    <a:pt x="2209" y="610"/>
                  </a:cubicBezTo>
                  <a:lnTo>
                    <a:pt x="2218" y="607"/>
                  </a:lnTo>
                  <a:lnTo>
                    <a:pt x="2213" y="614"/>
                  </a:lnTo>
                  <a:lnTo>
                    <a:pt x="2213" y="604"/>
                  </a:lnTo>
                  <a:cubicBezTo>
                    <a:pt x="2213" y="600"/>
                    <a:pt x="2215" y="597"/>
                    <a:pt x="2219" y="596"/>
                  </a:cubicBezTo>
                  <a:cubicBezTo>
                    <a:pt x="2222" y="595"/>
                    <a:pt x="2226" y="597"/>
                    <a:pt x="2228" y="600"/>
                  </a:cubicBezTo>
                  <a:lnTo>
                    <a:pt x="2232" y="607"/>
                  </a:lnTo>
                  <a:lnTo>
                    <a:pt x="2218" y="607"/>
                  </a:lnTo>
                  <a:lnTo>
                    <a:pt x="2222" y="600"/>
                  </a:lnTo>
                  <a:lnTo>
                    <a:pt x="2222" y="608"/>
                  </a:lnTo>
                  <a:lnTo>
                    <a:pt x="2218" y="601"/>
                  </a:lnTo>
                  <a:lnTo>
                    <a:pt x="2224" y="605"/>
                  </a:lnTo>
                  <a:lnTo>
                    <a:pt x="2163" y="602"/>
                  </a:lnTo>
                  <a:lnTo>
                    <a:pt x="2090" y="598"/>
                  </a:lnTo>
                  <a:cubicBezTo>
                    <a:pt x="2086" y="598"/>
                    <a:pt x="2083" y="595"/>
                    <a:pt x="2083" y="591"/>
                  </a:cubicBezTo>
                  <a:cubicBezTo>
                    <a:pt x="2082" y="587"/>
                    <a:pt x="2085" y="583"/>
                    <a:pt x="2089" y="582"/>
                  </a:cubicBezTo>
                  <a:lnTo>
                    <a:pt x="2114" y="579"/>
                  </a:lnTo>
                  <a:lnTo>
                    <a:pt x="2112" y="580"/>
                  </a:lnTo>
                  <a:lnTo>
                    <a:pt x="2120" y="576"/>
                  </a:lnTo>
                  <a:lnTo>
                    <a:pt x="2116" y="581"/>
                  </a:lnTo>
                  <a:lnTo>
                    <a:pt x="2120" y="570"/>
                  </a:lnTo>
                  <a:lnTo>
                    <a:pt x="2124" y="557"/>
                  </a:lnTo>
                  <a:cubicBezTo>
                    <a:pt x="2125" y="554"/>
                    <a:pt x="2128" y="552"/>
                    <a:pt x="2131" y="552"/>
                  </a:cubicBezTo>
                  <a:lnTo>
                    <a:pt x="2135" y="552"/>
                  </a:lnTo>
                  <a:cubicBezTo>
                    <a:pt x="2140" y="552"/>
                    <a:pt x="2143" y="555"/>
                    <a:pt x="2143" y="560"/>
                  </a:cubicBezTo>
                  <a:lnTo>
                    <a:pt x="2143" y="563"/>
                  </a:lnTo>
                  <a:lnTo>
                    <a:pt x="2143" y="570"/>
                  </a:lnTo>
                  <a:lnTo>
                    <a:pt x="2135" y="562"/>
                  </a:lnTo>
                  <a:lnTo>
                    <a:pt x="2176" y="562"/>
                  </a:lnTo>
                  <a:cubicBezTo>
                    <a:pt x="2176" y="562"/>
                    <a:pt x="2177" y="562"/>
                    <a:pt x="2177" y="562"/>
                  </a:cubicBezTo>
                  <a:lnTo>
                    <a:pt x="2198" y="565"/>
                  </a:lnTo>
                  <a:cubicBezTo>
                    <a:pt x="2198" y="566"/>
                    <a:pt x="2199" y="566"/>
                    <a:pt x="2200" y="566"/>
                  </a:cubicBezTo>
                  <a:lnTo>
                    <a:pt x="2220" y="576"/>
                  </a:lnTo>
                  <a:lnTo>
                    <a:pt x="2249" y="590"/>
                  </a:lnTo>
                  <a:lnTo>
                    <a:pt x="2237" y="597"/>
                  </a:lnTo>
                  <a:lnTo>
                    <a:pt x="2237" y="590"/>
                  </a:lnTo>
                  <a:lnTo>
                    <a:pt x="2237" y="584"/>
                  </a:lnTo>
                  <a:cubicBezTo>
                    <a:pt x="2237" y="581"/>
                    <a:pt x="2238" y="579"/>
                    <a:pt x="2240" y="577"/>
                  </a:cubicBezTo>
                  <a:lnTo>
                    <a:pt x="2256" y="564"/>
                  </a:lnTo>
                  <a:lnTo>
                    <a:pt x="2254" y="572"/>
                  </a:lnTo>
                  <a:lnTo>
                    <a:pt x="2242" y="535"/>
                  </a:lnTo>
                  <a:cubicBezTo>
                    <a:pt x="2241" y="533"/>
                    <a:pt x="2241" y="530"/>
                    <a:pt x="2242" y="528"/>
                  </a:cubicBezTo>
                  <a:cubicBezTo>
                    <a:pt x="2244" y="526"/>
                    <a:pt x="2246" y="525"/>
                    <a:pt x="2248" y="525"/>
                  </a:cubicBezTo>
                  <a:lnTo>
                    <a:pt x="2285" y="521"/>
                  </a:lnTo>
                  <a:cubicBezTo>
                    <a:pt x="2287" y="521"/>
                    <a:pt x="2288" y="521"/>
                    <a:pt x="2290" y="522"/>
                  </a:cubicBezTo>
                  <a:lnTo>
                    <a:pt x="2302" y="529"/>
                  </a:lnTo>
                  <a:cubicBezTo>
                    <a:pt x="2303" y="530"/>
                    <a:pt x="2304" y="531"/>
                    <a:pt x="2305" y="532"/>
                  </a:cubicBezTo>
                  <a:lnTo>
                    <a:pt x="2309" y="539"/>
                  </a:lnTo>
                  <a:lnTo>
                    <a:pt x="2306" y="536"/>
                  </a:lnTo>
                  <a:lnTo>
                    <a:pt x="2318" y="543"/>
                  </a:lnTo>
                  <a:lnTo>
                    <a:pt x="2334" y="549"/>
                  </a:lnTo>
                  <a:lnTo>
                    <a:pt x="2328" y="549"/>
                  </a:lnTo>
                  <a:lnTo>
                    <a:pt x="2348" y="542"/>
                  </a:lnTo>
                  <a:cubicBezTo>
                    <a:pt x="2349" y="542"/>
                    <a:pt x="2350" y="542"/>
                    <a:pt x="2351" y="542"/>
                  </a:cubicBezTo>
                  <a:lnTo>
                    <a:pt x="2355" y="542"/>
                  </a:lnTo>
                  <a:lnTo>
                    <a:pt x="2347" y="550"/>
                  </a:lnTo>
                  <a:lnTo>
                    <a:pt x="2347" y="546"/>
                  </a:lnTo>
                  <a:lnTo>
                    <a:pt x="2348" y="550"/>
                  </a:lnTo>
                  <a:lnTo>
                    <a:pt x="2344" y="543"/>
                  </a:lnTo>
                  <a:lnTo>
                    <a:pt x="2348" y="547"/>
                  </a:lnTo>
                  <a:lnTo>
                    <a:pt x="2328" y="540"/>
                  </a:lnTo>
                  <a:cubicBezTo>
                    <a:pt x="2325" y="539"/>
                    <a:pt x="2322" y="536"/>
                    <a:pt x="2322" y="533"/>
                  </a:cubicBezTo>
                  <a:lnTo>
                    <a:pt x="2322" y="522"/>
                  </a:lnTo>
                  <a:cubicBezTo>
                    <a:pt x="2322" y="518"/>
                    <a:pt x="2326" y="514"/>
                    <a:pt x="2330" y="514"/>
                  </a:cubicBezTo>
                  <a:lnTo>
                    <a:pt x="2343" y="514"/>
                  </a:lnTo>
                  <a:lnTo>
                    <a:pt x="2335" y="522"/>
                  </a:lnTo>
                  <a:lnTo>
                    <a:pt x="2335" y="519"/>
                  </a:lnTo>
                  <a:cubicBezTo>
                    <a:pt x="2335" y="514"/>
                    <a:pt x="2338" y="511"/>
                    <a:pt x="2343" y="511"/>
                  </a:cubicBezTo>
                  <a:lnTo>
                    <a:pt x="2347" y="511"/>
                  </a:lnTo>
                  <a:lnTo>
                    <a:pt x="2342" y="513"/>
                  </a:lnTo>
                  <a:lnTo>
                    <a:pt x="2346" y="509"/>
                  </a:lnTo>
                  <a:cubicBezTo>
                    <a:pt x="2348" y="507"/>
                    <a:pt x="2351" y="507"/>
                    <a:pt x="2354" y="508"/>
                  </a:cubicBezTo>
                  <a:cubicBezTo>
                    <a:pt x="2357" y="510"/>
                    <a:pt x="2359" y="512"/>
                    <a:pt x="2359" y="516"/>
                  </a:cubicBezTo>
                  <a:lnTo>
                    <a:pt x="2359" y="529"/>
                  </a:lnTo>
                  <a:lnTo>
                    <a:pt x="2353" y="521"/>
                  </a:lnTo>
                  <a:lnTo>
                    <a:pt x="2365" y="525"/>
                  </a:lnTo>
                  <a:cubicBezTo>
                    <a:pt x="2366" y="525"/>
                    <a:pt x="2366" y="525"/>
                    <a:pt x="2367" y="526"/>
                  </a:cubicBezTo>
                  <a:lnTo>
                    <a:pt x="2379" y="532"/>
                  </a:lnTo>
                  <a:lnTo>
                    <a:pt x="2369" y="535"/>
                  </a:lnTo>
                  <a:lnTo>
                    <a:pt x="2381" y="518"/>
                  </a:lnTo>
                  <a:cubicBezTo>
                    <a:pt x="2381" y="517"/>
                    <a:pt x="2382" y="517"/>
                    <a:pt x="2382" y="516"/>
                  </a:cubicBezTo>
                  <a:lnTo>
                    <a:pt x="2394" y="506"/>
                  </a:lnTo>
                  <a:cubicBezTo>
                    <a:pt x="2396" y="505"/>
                    <a:pt x="2398" y="504"/>
                    <a:pt x="2400" y="504"/>
                  </a:cubicBezTo>
                  <a:lnTo>
                    <a:pt x="2412" y="504"/>
                  </a:lnTo>
                  <a:lnTo>
                    <a:pt x="2420" y="504"/>
                  </a:lnTo>
                  <a:lnTo>
                    <a:pt x="2413" y="509"/>
                  </a:lnTo>
                  <a:lnTo>
                    <a:pt x="2417" y="499"/>
                  </a:lnTo>
                  <a:cubicBezTo>
                    <a:pt x="2418" y="497"/>
                    <a:pt x="2419" y="495"/>
                    <a:pt x="2422" y="494"/>
                  </a:cubicBezTo>
                  <a:lnTo>
                    <a:pt x="2458" y="484"/>
                  </a:lnTo>
                  <a:lnTo>
                    <a:pt x="2491" y="474"/>
                  </a:lnTo>
                  <a:lnTo>
                    <a:pt x="2485" y="481"/>
                  </a:lnTo>
                  <a:lnTo>
                    <a:pt x="2485" y="464"/>
                  </a:lnTo>
                  <a:lnTo>
                    <a:pt x="2485" y="454"/>
                  </a:lnTo>
                  <a:lnTo>
                    <a:pt x="2490" y="462"/>
                  </a:lnTo>
                  <a:lnTo>
                    <a:pt x="2474" y="455"/>
                  </a:lnTo>
                  <a:lnTo>
                    <a:pt x="2449" y="445"/>
                  </a:lnTo>
                  <a:cubicBezTo>
                    <a:pt x="2449" y="444"/>
                    <a:pt x="2448" y="444"/>
                    <a:pt x="2447" y="443"/>
                  </a:cubicBezTo>
                  <a:lnTo>
                    <a:pt x="2439" y="437"/>
                  </a:lnTo>
                  <a:cubicBezTo>
                    <a:pt x="2439" y="436"/>
                    <a:pt x="2438" y="435"/>
                    <a:pt x="2437" y="435"/>
                  </a:cubicBezTo>
                  <a:lnTo>
                    <a:pt x="2433" y="428"/>
                  </a:lnTo>
                  <a:cubicBezTo>
                    <a:pt x="2433" y="426"/>
                    <a:pt x="2432" y="425"/>
                    <a:pt x="2432" y="424"/>
                  </a:cubicBezTo>
                  <a:lnTo>
                    <a:pt x="2432" y="417"/>
                  </a:lnTo>
                  <a:lnTo>
                    <a:pt x="2432" y="403"/>
                  </a:lnTo>
                  <a:cubicBezTo>
                    <a:pt x="2432" y="401"/>
                    <a:pt x="2433" y="399"/>
                    <a:pt x="2435" y="397"/>
                  </a:cubicBezTo>
                  <a:lnTo>
                    <a:pt x="2439" y="394"/>
                  </a:lnTo>
                  <a:lnTo>
                    <a:pt x="2443" y="390"/>
                  </a:lnTo>
                  <a:lnTo>
                    <a:pt x="2443" y="403"/>
                  </a:lnTo>
                  <a:lnTo>
                    <a:pt x="2439" y="399"/>
                  </a:lnTo>
                  <a:cubicBezTo>
                    <a:pt x="2437" y="397"/>
                    <a:pt x="2436" y="393"/>
                    <a:pt x="2437" y="390"/>
                  </a:cubicBezTo>
                  <a:cubicBezTo>
                    <a:pt x="2438" y="387"/>
                    <a:pt x="2441" y="385"/>
                    <a:pt x="2444" y="385"/>
                  </a:cubicBezTo>
                  <a:lnTo>
                    <a:pt x="2457" y="385"/>
                  </a:lnTo>
                  <a:lnTo>
                    <a:pt x="2451" y="387"/>
                  </a:lnTo>
                  <a:lnTo>
                    <a:pt x="2455" y="383"/>
                  </a:lnTo>
                  <a:lnTo>
                    <a:pt x="2453" y="390"/>
                  </a:lnTo>
                  <a:lnTo>
                    <a:pt x="2453" y="379"/>
                  </a:lnTo>
                  <a:lnTo>
                    <a:pt x="2464" y="387"/>
                  </a:lnTo>
                  <a:lnTo>
                    <a:pt x="2456" y="390"/>
                  </a:lnTo>
                  <a:cubicBezTo>
                    <a:pt x="2453" y="391"/>
                    <a:pt x="2450" y="391"/>
                    <a:pt x="2447" y="389"/>
                  </a:cubicBezTo>
                  <a:lnTo>
                    <a:pt x="2443" y="386"/>
                  </a:lnTo>
                  <a:cubicBezTo>
                    <a:pt x="2441" y="384"/>
                    <a:pt x="2440" y="382"/>
                    <a:pt x="2440" y="379"/>
                  </a:cubicBezTo>
                  <a:lnTo>
                    <a:pt x="2440" y="376"/>
                  </a:lnTo>
                  <a:cubicBezTo>
                    <a:pt x="2440" y="375"/>
                    <a:pt x="2441" y="373"/>
                    <a:pt x="2442" y="372"/>
                  </a:cubicBezTo>
                  <a:lnTo>
                    <a:pt x="2446" y="365"/>
                  </a:lnTo>
                  <a:cubicBezTo>
                    <a:pt x="2446" y="365"/>
                    <a:pt x="2446" y="364"/>
                    <a:pt x="2447" y="364"/>
                  </a:cubicBezTo>
                  <a:lnTo>
                    <a:pt x="2467" y="343"/>
                  </a:lnTo>
                  <a:lnTo>
                    <a:pt x="2465" y="349"/>
                  </a:lnTo>
                  <a:lnTo>
                    <a:pt x="2465" y="342"/>
                  </a:lnTo>
                  <a:lnTo>
                    <a:pt x="2473" y="350"/>
                  </a:lnTo>
                  <a:lnTo>
                    <a:pt x="2465" y="350"/>
                  </a:lnTo>
                  <a:cubicBezTo>
                    <a:pt x="2463" y="350"/>
                    <a:pt x="2461" y="349"/>
                    <a:pt x="2460" y="348"/>
                  </a:cubicBezTo>
                  <a:lnTo>
                    <a:pt x="2455" y="345"/>
                  </a:lnTo>
                  <a:cubicBezTo>
                    <a:pt x="2454" y="343"/>
                    <a:pt x="2453" y="341"/>
                    <a:pt x="2453" y="339"/>
                  </a:cubicBezTo>
                  <a:lnTo>
                    <a:pt x="2453" y="335"/>
                  </a:lnTo>
                  <a:lnTo>
                    <a:pt x="2464" y="343"/>
                  </a:lnTo>
                  <a:lnTo>
                    <a:pt x="2456" y="346"/>
                  </a:lnTo>
                  <a:lnTo>
                    <a:pt x="2458" y="345"/>
                  </a:lnTo>
                  <a:lnTo>
                    <a:pt x="2449" y="352"/>
                  </a:lnTo>
                  <a:cubicBezTo>
                    <a:pt x="2447" y="354"/>
                    <a:pt x="2442" y="354"/>
                    <a:pt x="2439" y="352"/>
                  </a:cubicBezTo>
                  <a:lnTo>
                    <a:pt x="2435" y="348"/>
                  </a:lnTo>
                  <a:lnTo>
                    <a:pt x="2440" y="350"/>
                  </a:lnTo>
                  <a:lnTo>
                    <a:pt x="2432" y="350"/>
                  </a:lnTo>
                  <a:cubicBezTo>
                    <a:pt x="2431" y="350"/>
                    <a:pt x="2430" y="350"/>
                    <a:pt x="2429" y="349"/>
                  </a:cubicBezTo>
                  <a:lnTo>
                    <a:pt x="2421" y="346"/>
                  </a:lnTo>
                  <a:cubicBezTo>
                    <a:pt x="2419" y="345"/>
                    <a:pt x="2417" y="343"/>
                    <a:pt x="2416" y="340"/>
                  </a:cubicBezTo>
                  <a:lnTo>
                    <a:pt x="2408" y="303"/>
                  </a:lnTo>
                  <a:lnTo>
                    <a:pt x="2416" y="309"/>
                  </a:lnTo>
                  <a:lnTo>
                    <a:pt x="2363" y="309"/>
                  </a:lnTo>
                  <a:lnTo>
                    <a:pt x="2309" y="302"/>
                  </a:lnTo>
                  <a:lnTo>
                    <a:pt x="2318" y="292"/>
                  </a:lnTo>
                  <a:lnTo>
                    <a:pt x="2330" y="326"/>
                  </a:lnTo>
                  <a:lnTo>
                    <a:pt x="2342" y="363"/>
                  </a:lnTo>
                  <a:cubicBezTo>
                    <a:pt x="2343" y="366"/>
                    <a:pt x="2342" y="370"/>
                    <a:pt x="2340" y="372"/>
                  </a:cubicBezTo>
                  <a:lnTo>
                    <a:pt x="2336" y="375"/>
                  </a:lnTo>
                  <a:lnTo>
                    <a:pt x="2339" y="369"/>
                  </a:lnTo>
                  <a:lnTo>
                    <a:pt x="2339" y="376"/>
                  </a:lnTo>
                  <a:cubicBezTo>
                    <a:pt x="2339" y="380"/>
                    <a:pt x="2335" y="384"/>
                    <a:pt x="2330" y="384"/>
                  </a:cubicBezTo>
                  <a:lnTo>
                    <a:pt x="2318" y="384"/>
                  </a:lnTo>
                  <a:lnTo>
                    <a:pt x="2310" y="384"/>
                  </a:lnTo>
                  <a:lnTo>
                    <a:pt x="2318" y="379"/>
                  </a:lnTo>
                  <a:lnTo>
                    <a:pt x="2309" y="399"/>
                  </a:lnTo>
                  <a:lnTo>
                    <a:pt x="2310" y="398"/>
                  </a:lnTo>
                  <a:lnTo>
                    <a:pt x="2306" y="422"/>
                  </a:lnTo>
                  <a:cubicBezTo>
                    <a:pt x="2305" y="425"/>
                    <a:pt x="2302" y="428"/>
                    <a:pt x="2298" y="428"/>
                  </a:cubicBezTo>
                  <a:lnTo>
                    <a:pt x="2286" y="428"/>
                  </a:lnTo>
                  <a:lnTo>
                    <a:pt x="2292" y="425"/>
                  </a:lnTo>
                  <a:lnTo>
                    <a:pt x="2272" y="455"/>
                  </a:lnTo>
                  <a:lnTo>
                    <a:pt x="2264" y="469"/>
                  </a:lnTo>
                  <a:lnTo>
                    <a:pt x="2252" y="486"/>
                  </a:lnTo>
                  <a:lnTo>
                    <a:pt x="2245" y="473"/>
                  </a:lnTo>
                  <a:lnTo>
                    <a:pt x="2249" y="473"/>
                  </a:lnTo>
                  <a:cubicBezTo>
                    <a:pt x="2253" y="473"/>
                    <a:pt x="2256" y="476"/>
                    <a:pt x="2257" y="480"/>
                  </a:cubicBezTo>
                  <a:cubicBezTo>
                    <a:pt x="2258" y="484"/>
                    <a:pt x="2256" y="487"/>
                    <a:pt x="2252" y="489"/>
                  </a:cubicBezTo>
                  <a:lnTo>
                    <a:pt x="2244" y="492"/>
                  </a:lnTo>
                  <a:cubicBezTo>
                    <a:pt x="2243" y="493"/>
                    <a:pt x="2242" y="493"/>
                    <a:pt x="2241" y="493"/>
                  </a:cubicBezTo>
                  <a:lnTo>
                    <a:pt x="2229" y="493"/>
                  </a:lnTo>
                  <a:cubicBezTo>
                    <a:pt x="2228" y="493"/>
                    <a:pt x="2227" y="493"/>
                    <a:pt x="2226" y="492"/>
                  </a:cubicBezTo>
                  <a:lnTo>
                    <a:pt x="2218" y="489"/>
                  </a:lnTo>
                  <a:cubicBezTo>
                    <a:pt x="2217" y="489"/>
                    <a:pt x="2216" y="488"/>
                    <a:pt x="2216" y="488"/>
                  </a:cubicBezTo>
                  <a:lnTo>
                    <a:pt x="2211" y="484"/>
                  </a:lnTo>
                  <a:cubicBezTo>
                    <a:pt x="2210" y="483"/>
                    <a:pt x="2210" y="482"/>
                    <a:pt x="2209" y="481"/>
                  </a:cubicBezTo>
                  <a:lnTo>
                    <a:pt x="2205" y="471"/>
                  </a:lnTo>
                  <a:lnTo>
                    <a:pt x="2201" y="457"/>
                  </a:lnTo>
                  <a:lnTo>
                    <a:pt x="2206" y="462"/>
                  </a:lnTo>
                  <a:lnTo>
                    <a:pt x="2194" y="459"/>
                  </a:lnTo>
                  <a:cubicBezTo>
                    <a:pt x="2193" y="458"/>
                    <a:pt x="2192" y="458"/>
                    <a:pt x="2191" y="457"/>
                  </a:cubicBezTo>
                  <a:lnTo>
                    <a:pt x="2187" y="454"/>
                  </a:lnTo>
                  <a:lnTo>
                    <a:pt x="2183" y="450"/>
                  </a:lnTo>
                  <a:cubicBezTo>
                    <a:pt x="2183" y="450"/>
                    <a:pt x="2182" y="450"/>
                    <a:pt x="2182" y="449"/>
                  </a:cubicBezTo>
                  <a:lnTo>
                    <a:pt x="2170" y="436"/>
                  </a:lnTo>
                  <a:lnTo>
                    <a:pt x="2162" y="425"/>
                  </a:lnTo>
                  <a:cubicBezTo>
                    <a:pt x="2159" y="422"/>
                    <a:pt x="2159" y="418"/>
                    <a:pt x="2162" y="415"/>
                  </a:cubicBezTo>
                  <a:lnTo>
                    <a:pt x="2174" y="401"/>
                  </a:lnTo>
                  <a:lnTo>
                    <a:pt x="2182" y="391"/>
                  </a:lnTo>
                  <a:lnTo>
                    <a:pt x="2180" y="394"/>
                  </a:lnTo>
                  <a:lnTo>
                    <a:pt x="2189" y="364"/>
                  </a:lnTo>
                  <a:cubicBezTo>
                    <a:pt x="2189" y="360"/>
                    <a:pt x="2193" y="358"/>
                    <a:pt x="2196" y="358"/>
                  </a:cubicBezTo>
                  <a:lnTo>
                    <a:pt x="2208" y="358"/>
                  </a:lnTo>
                  <a:lnTo>
                    <a:pt x="2203" y="360"/>
                  </a:lnTo>
                  <a:lnTo>
                    <a:pt x="2207" y="356"/>
                  </a:lnTo>
                  <a:lnTo>
                    <a:pt x="2213" y="370"/>
                  </a:lnTo>
                  <a:lnTo>
                    <a:pt x="2208" y="370"/>
                  </a:lnTo>
                  <a:cubicBezTo>
                    <a:pt x="2207" y="370"/>
                    <a:pt x="2206" y="370"/>
                    <a:pt x="2205" y="369"/>
                  </a:cubicBezTo>
                  <a:lnTo>
                    <a:pt x="2192" y="363"/>
                  </a:lnTo>
                  <a:cubicBezTo>
                    <a:pt x="2191" y="362"/>
                    <a:pt x="2190" y="360"/>
                    <a:pt x="2189" y="359"/>
                  </a:cubicBezTo>
                  <a:lnTo>
                    <a:pt x="2185" y="348"/>
                  </a:lnTo>
                  <a:cubicBezTo>
                    <a:pt x="2185" y="348"/>
                    <a:pt x="2185" y="348"/>
                    <a:pt x="2184" y="347"/>
                  </a:cubicBezTo>
                  <a:lnTo>
                    <a:pt x="2180" y="330"/>
                  </a:lnTo>
                  <a:lnTo>
                    <a:pt x="2190" y="336"/>
                  </a:lnTo>
                  <a:lnTo>
                    <a:pt x="2154" y="346"/>
                  </a:lnTo>
                  <a:lnTo>
                    <a:pt x="2159" y="340"/>
                  </a:lnTo>
                  <a:lnTo>
                    <a:pt x="2151" y="394"/>
                  </a:lnTo>
                  <a:cubicBezTo>
                    <a:pt x="2151" y="398"/>
                    <a:pt x="2147" y="401"/>
                    <a:pt x="2143" y="401"/>
                  </a:cubicBezTo>
                  <a:lnTo>
                    <a:pt x="2131" y="401"/>
                  </a:lnTo>
                  <a:lnTo>
                    <a:pt x="2136" y="399"/>
                  </a:lnTo>
                  <a:lnTo>
                    <a:pt x="2132" y="403"/>
                  </a:lnTo>
                  <a:cubicBezTo>
                    <a:pt x="2131" y="404"/>
                    <a:pt x="2129" y="404"/>
                    <a:pt x="2127" y="404"/>
                  </a:cubicBezTo>
                  <a:lnTo>
                    <a:pt x="2123" y="404"/>
                  </a:lnTo>
                  <a:lnTo>
                    <a:pt x="2131" y="396"/>
                  </a:lnTo>
                  <a:lnTo>
                    <a:pt x="2131" y="403"/>
                  </a:lnTo>
                  <a:lnTo>
                    <a:pt x="2131" y="410"/>
                  </a:lnTo>
                  <a:cubicBezTo>
                    <a:pt x="2131" y="414"/>
                    <a:pt x="2128" y="418"/>
                    <a:pt x="2123" y="418"/>
                  </a:cubicBezTo>
                  <a:lnTo>
                    <a:pt x="2103" y="418"/>
                  </a:lnTo>
                  <a:cubicBezTo>
                    <a:pt x="2098" y="418"/>
                    <a:pt x="2095" y="414"/>
                    <a:pt x="2095" y="410"/>
                  </a:cubicBezTo>
                  <a:lnTo>
                    <a:pt x="2095" y="407"/>
                  </a:lnTo>
                  <a:cubicBezTo>
                    <a:pt x="2095" y="403"/>
                    <a:pt x="2097" y="400"/>
                    <a:pt x="2100" y="399"/>
                  </a:cubicBezTo>
                  <a:lnTo>
                    <a:pt x="2108" y="396"/>
                  </a:lnTo>
                  <a:lnTo>
                    <a:pt x="2104" y="399"/>
                  </a:lnTo>
                  <a:lnTo>
                    <a:pt x="2108" y="392"/>
                  </a:lnTo>
                  <a:lnTo>
                    <a:pt x="2109" y="402"/>
                  </a:lnTo>
                  <a:lnTo>
                    <a:pt x="2097" y="388"/>
                  </a:lnTo>
                  <a:cubicBezTo>
                    <a:pt x="2096" y="388"/>
                    <a:pt x="2096" y="387"/>
                    <a:pt x="2096" y="386"/>
                  </a:cubicBezTo>
                  <a:lnTo>
                    <a:pt x="2087" y="369"/>
                  </a:lnTo>
                  <a:cubicBezTo>
                    <a:pt x="2087" y="369"/>
                    <a:pt x="2087" y="368"/>
                    <a:pt x="2087" y="368"/>
                  </a:cubicBezTo>
                  <a:lnTo>
                    <a:pt x="2083" y="351"/>
                  </a:lnTo>
                  <a:lnTo>
                    <a:pt x="2083" y="352"/>
                  </a:lnTo>
                  <a:lnTo>
                    <a:pt x="2079" y="342"/>
                  </a:lnTo>
                  <a:lnTo>
                    <a:pt x="2083" y="346"/>
                  </a:lnTo>
                  <a:lnTo>
                    <a:pt x="2075" y="343"/>
                  </a:lnTo>
                  <a:lnTo>
                    <a:pt x="2078" y="343"/>
                  </a:lnTo>
                  <a:lnTo>
                    <a:pt x="2062" y="343"/>
                  </a:lnTo>
                  <a:cubicBezTo>
                    <a:pt x="2061" y="343"/>
                    <a:pt x="2059" y="343"/>
                    <a:pt x="2058" y="342"/>
                  </a:cubicBezTo>
                  <a:lnTo>
                    <a:pt x="2046" y="335"/>
                  </a:lnTo>
                  <a:lnTo>
                    <a:pt x="2050" y="336"/>
                  </a:lnTo>
                  <a:lnTo>
                    <a:pt x="2034" y="336"/>
                  </a:lnTo>
                  <a:cubicBezTo>
                    <a:pt x="2031" y="336"/>
                    <a:pt x="2029" y="335"/>
                    <a:pt x="2027" y="333"/>
                  </a:cubicBezTo>
                  <a:lnTo>
                    <a:pt x="2011" y="313"/>
                  </a:lnTo>
                  <a:cubicBezTo>
                    <a:pt x="2009" y="310"/>
                    <a:pt x="2009" y="306"/>
                    <a:pt x="2011" y="303"/>
                  </a:cubicBezTo>
                  <a:lnTo>
                    <a:pt x="2019" y="293"/>
                  </a:lnTo>
                  <a:cubicBezTo>
                    <a:pt x="2020" y="292"/>
                    <a:pt x="2020" y="292"/>
                    <a:pt x="2021" y="291"/>
                  </a:cubicBezTo>
                  <a:lnTo>
                    <a:pt x="2045" y="274"/>
                  </a:lnTo>
                  <a:lnTo>
                    <a:pt x="2043" y="277"/>
                  </a:lnTo>
                  <a:lnTo>
                    <a:pt x="2047" y="270"/>
                  </a:lnTo>
                  <a:lnTo>
                    <a:pt x="2049" y="280"/>
                  </a:lnTo>
                  <a:lnTo>
                    <a:pt x="2045" y="277"/>
                  </a:lnTo>
                  <a:lnTo>
                    <a:pt x="2050" y="279"/>
                  </a:lnTo>
                  <a:lnTo>
                    <a:pt x="2034" y="279"/>
                  </a:lnTo>
                  <a:lnTo>
                    <a:pt x="2041" y="273"/>
                  </a:lnTo>
                  <a:lnTo>
                    <a:pt x="2037" y="284"/>
                  </a:lnTo>
                  <a:cubicBezTo>
                    <a:pt x="2036" y="287"/>
                    <a:pt x="2033" y="289"/>
                    <a:pt x="2030" y="289"/>
                  </a:cubicBezTo>
                  <a:lnTo>
                    <a:pt x="2025" y="289"/>
                  </a:lnTo>
                  <a:cubicBezTo>
                    <a:pt x="2021" y="289"/>
                    <a:pt x="2017" y="285"/>
                    <a:pt x="2017" y="281"/>
                  </a:cubicBezTo>
                  <a:lnTo>
                    <a:pt x="2017" y="274"/>
                  </a:lnTo>
                  <a:cubicBezTo>
                    <a:pt x="2017" y="272"/>
                    <a:pt x="2018" y="271"/>
                    <a:pt x="2019" y="270"/>
                  </a:cubicBezTo>
                  <a:lnTo>
                    <a:pt x="2023" y="263"/>
                  </a:lnTo>
                  <a:lnTo>
                    <a:pt x="2022" y="267"/>
                  </a:lnTo>
                  <a:lnTo>
                    <a:pt x="2022" y="257"/>
                  </a:lnTo>
                  <a:cubicBezTo>
                    <a:pt x="2022" y="255"/>
                    <a:pt x="2023" y="252"/>
                    <a:pt x="2024" y="251"/>
                  </a:cubicBezTo>
                  <a:cubicBezTo>
                    <a:pt x="2026" y="249"/>
                    <a:pt x="2029" y="249"/>
                    <a:pt x="2031" y="249"/>
                  </a:cubicBezTo>
                  <a:lnTo>
                    <a:pt x="2051" y="252"/>
                  </a:lnTo>
                  <a:lnTo>
                    <a:pt x="2068" y="256"/>
                  </a:lnTo>
                  <a:lnTo>
                    <a:pt x="2058" y="264"/>
                  </a:lnTo>
                  <a:lnTo>
                    <a:pt x="2058" y="257"/>
                  </a:lnTo>
                  <a:cubicBezTo>
                    <a:pt x="2058" y="255"/>
                    <a:pt x="2059" y="252"/>
                    <a:pt x="2061" y="251"/>
                  </a:cubicBezTo>
                  <a:lnTo>
                    <a:pt x="2065" y="247"/>
                  </a:lnTo>
                  <a:lnTo>
                    <a:pt x="2062" y="253"/>
                  </a:lnTo>
                  <a:lnTo>
                    <a:pt x="2062" y="247"/>
                  </a:lnTo>
                  <a:lnTo>
                    <a:pt x="2070" y="255"/>
                  </a:lnTo>
                  <a:lnTo>
                    <a:pt x="2066" y="255"/>
                  </a:lnTo>
                  <a:lnTo>
                    <a:pt x="2062" y="255"/>
                  </a:lnTo>
                  <a:lnTo>
                    <a:pt x="2054" y="255"/>
                  </a:lnTo>
                  <a:cubicBezTo>
                    <a:pt x="2050" y="255"/>
                    <a:pt x="2046" y="251"/>
                    <a:pt x="2046" y="247"/>
                  </a:cubicBezTo>
                  <a:lnTo>
                    <a:pt x="2046" y="240"/>
                  </a:lnTo>
                  <a:lnTo>
                    <a:pt x="2051" y="247"/>
                  </a:lnTo>
                  <a:lnTo>
                    <a:pt x="2043" y="244"/>
                  </a:lnTo>
                  <a:lnTo>
                    <a:pt x="2044" y="244"/>
                  </a:lnTo>
                  <a:lnTo>
                    <a:pt x="2028" y="241"/>
                  </a:lnTo>
                  <a:cubicBezTo>
                    <a:pt x="2027" y="241"/>
                    <a:pt x="2025" y="240"/>
                    <a:pt x="2024" y="239"/>
                  </a:cubicBezTo>
                  <a:lnTo>
                    <a:pt x="2016" y="232"/>
                  </a:lnTo>
                  <a:cubicBezTo>
                    <a:pt x="2016" y="232"/>
                    <a:pt x="2015" y="231"/>
                    <a:pt x="2015" y="230"/>
                  </a:cubicBezTo>
                  <a:lnTo>
                    <a:pt x="2006" y="217"/>
                  </a:lnTo>
                  <a:lnTo>
                    <a:pt x="2012" y="220"/>
                  </a:lnTo>
                  <a:lnTo>
                    <a:pt x="1995" y="217"/>
                  </a:lnTo>
                  <a:cubicBezTo>
                    <a:pt x="1995" y="217"/>
                    <a:pt x="1994" y="217"/>
                    <a:pt x="1994" y="217"/>
                  </a:cubicBezTo>
                  <a:lnTo>
                    <a:pt x="1986" y="213"/>
                  </a:lnTo>
                  <a:lnTo>
                    <a:pt x="1989" y="214"/>
                  </a:lnTo>
                  <a:lnTo>
                    <a:pt x="1981" y="214"/>
                  </a:lnTo>
                  <a:cubicBezTo>
                    <a:pt x="1980" y="214"/>
                    <a:pt x="1980" y="214"/>
                    <a:pt x="1979" y="214"/>
                  </a:cubicBezTo>
                  <a:lnTo>
                    <a:pt x="1963" y="210"/>
                  </a:lnTo>
                  <a:cubicBezTo>
                    <a:pt x="1959" y="210"/>
                    <a:pt x="1956" y="206"/>
                    <a:pt x="1956" y="202"/>
                  </a:cubicBezTo>
                  <a:lnTo>
                    <a:pt x="1956" y="189"/>
                  </a:lnTo>
                  <a:lnTo>
                    <a:pt x="1962" y="197"/>
                  </a:lnTo>
                  <a:lnTo>
                    <a:pt x="1950" y="193"/>
                  </a:lnTo>
                  <a:lnTo>
                    <a:pt x="1934" y="190"/>
                  </a:lnTo>
                  <a:cubicBezTo>
                    <a:pt x="1931" y="189"/>
                    <a:pt x="1928" y="186"/>
                    <a:pt x="1928" y="182"/>
                  </a:cubicBezTo>
                  <a:lnTo>
                    <a:pt x="1928" y="172"/>
                  </a:lnTo>
                  <a:lnTo>
                    <a:pt x="1939" y="179"/>
                  </a:lnTo>
                  <a:lnTo>
                    <a:pt x="1931" y="183"/>
                  </a:lnTo>
                  <a:cubicBezTo>
                    <a:pt x="1930" y="183"/>
                    <a:pt x="1929" y="183"/>
                    <a:pt x="1928" y="183"/>
                  </a:cubicBezTo>
                  <a:lnTo>
                    <a:pt x="1924" y="183"/>
                  </a:lnTo>
                  <a:cubicBezTo>
                    <a:pt x="1921" y="183"/>
                    <a:pt x="1919" y="182"/>
                    <a:pt x="1917" y="180"/>
                  </a:cubicBezTo>
                  <a:cubicBezTo>
                    <a:pt x="1916" y="178"/>
                    <a:pt x="1915" y="175"/>
                    <a:pt x="1916" y="173"/>
                  </a:cubicBezTo>
                  <a:lnTo>
                    <a:pt x="1920" y="159"/>
                  </a:lnTo>
                  <a:cubicBezTo>
                    <a:pt x="1920" y="159"/>
                    <a:pt x="1920" y="159"/>
                    <a:pt x="1921" y="158"/>
                  </a:cubicBezTo>
                  <a:lnTo>
                    <a:pt x="1929" y="141"/>
                  </a:lnTo>
                  <a:cubicBezTo>
                    <a:pt x="1930" y="138"/>
                    <a:pt x="1933" y="137"/>
                    <a:pt x="1936" y="137"/>
                  </a:cubicBezTo>
                  <a:lnTo>
                    <a:pt x="1948" y="137"/>
                  </a:lnTo>
                  <a:lnTo>
                    <a:pt x="1941" y="142"/>
                  </a:lnTo>
                  <a:lnTo>
                    <a:pt x="1945" y="129"/>
                  </a:lnTo>
                  <a:lnTo>
                    <a:pt x="1947" y="137"/>
                  </a:lnTo>
                  <a:lnTo>
                    <a:pt x="1943" y="134"/>
                  </a:lnTo>
                  <a:lnTo>
                    <a:pt x="1948" y="136"/>
                  </a:lnTo>
                  <a:lnTo>
                    <a:pt x="1944" y="136"/>
                  </a:lnTo>
                  <a:cubicBezTo>
                    <a:pt x="1942" y="136"/>
                    <a:pt x="1939" y="134"/>
                    <a:pt x="1938" y="133"/>
                  </a:cubicBezTo>
                  <a:lnTo>
                    <a:pt x="1930" y="122"/>
                  </a:lnTo>
                  <a:cubicBezTo>
                    <a:pt x="1927" y="119"/>
                    <a:pt x="1928" y="114"/>
                    <a:pt x="1931" y="111"/>
                  </a:cubicBezTo>
                  <a:lnTo>
                    <a:pt x="1943" y="101"/>
                  </a:lnTo>
                  <a:cubicBezTo>
                    <a:pt x="1944" y="100"/>
                    <a:pt x="1946" y="99"/>
                    <a:pt x="1947" y="99"/>
                  </a:cubicBezTo>
                  <a:lnTo>
                    <a:pt x="1988" y="92"/>
                  </a:lnTo>
                  <a:lnTo>
                    <a:pt x="2025" y="89"/>
                  </a:lnTo>
                  <a:lnTo>
                    <a:pt x="2046" y="89"/>
                  </a:lnTo>
                  <a:lnTo>
                    <a:pt x="2043" y="90"/>
                  </a:lnTo>
                  <a:lnTo>
                    <a:pt x="2051" y="86"/>
                  </a:lnTo>
                  <a:cubicBezTo>
                    <a:pt x="2052" y="86"/>
                    <a:pt x="2053" y="86"/>
                    <a:pt x="2054" y="86"/>
                  </a:cubicBezTo>
                  <a:lnTo>
                    <a:pt x="2062" y="86"/>
                  </a:lnTo>
                  <a:lnTo>
                    <a:pt x="2055" y="89"/>
                  </a:lnTo>
                  <a:lnTo>
                    <a:pt x="2063" y="76"/>
                  </a:lnTo>
                  <a:lnTo>
                    <a:pt x="2076" y="58"/>
                  </a:lnTo>
                  <a:lnTo>
                    <a:pt x="2075" y="59"/>
                  </a:lnTo>
                  <a:lnTo>
                    <a:pt x="2091" y="25"/>
                  </a:lnTo>
                  <a:lnTo>
                    <a:pt x="2097" y="37"/>
                  </a:lnTo>
                  <a:lnTo>
                    <a:pt x="2065" y="30"/>
                  </a:lnTo>
                  <a:lnTo>
                    <a:pt x="2066" y="30"/>
                  </a:lnTo>
                  <a:lnTo>
                    <a:pt x="2054" y="30"/>
                  </a:lnTo>
                  <a:lnTo>
                    <a:pt x="2057" y="29"/>
                  </a:lnTo>
                  <a:lnTo>
                    <a:pt x="2041" y="36"/>
                  </a:lnTo>
                  <a:cubicBezTo>
                    <a:pt x="2040" y="37"/>
                    <a:pt x="2039" y="37"/>
                    <a:pt x="2038" y="37"/>
                  </a:cubicBezTo>
                  <a:lnTo>
                    <a:pt x="2025" y="37"/>
                  </a:lnTo>
                  <a:cubicBezTo>
                    <a:pt x="2021" y="37"/>
                    <a:pt x="2017" y="33"/>
                    <a:pt x="2017" y="29"/>
                  </a:cubicBezTo>
                  <a:lnTo>
                    <a:pt x="2017" y="19"/>
                  </a:lnTo>
                  <a:lnTo>
                    <a:pt x="2023" y="26"/>
                  </a:lnTo>
                  <a:lnTo>
                    <a:pt x="1987" y="16"/>
                  </a:lnTo>
                  <a:lnTo>
                    <a:pt x="1989" y="16"/>
                  </a:lnTo>
                  <a:lnTo>
                    <a:pt x="1969" y="16"/>
                  </a:lnTo>
                  <a:lnTo>
                    <a:pt x="1948" y="16"/>
                  </a:lnTo>
                  <a:lnTo>
                    <a:pt x="1956" y="11"/>
                  </a:lnTo>
                  <a:lnTo>
                    <a:pt x="1952" y="22"/>
                  </a:lnTo>
                  <a:cubicBezTo>
                    <a:pt x="1950" y="25"/>
                    <a:pt x="1947" y="27"/>
                    <a:pt x="1944" y="27"/>
                  </a:cubicBezTo>
                  <a:lnTo>
                    <a:pt x="1891" y="27"/>
                  </a:lnTo>
                  <a:lnTo>
                    <a:pt x="1899" y="19"/>
                  </a:lnTo>
                  <a:lnTo>
                    <a:pt x="1899" y="32"/>
                  </a:lnTo>
                  <a:cubicBezTo>
                    <a:pt x="1899" y="35"/>
                    <a:pt x="1898" y="38"/>
                    <a:pt x="1895" y="39"/>
                  </a:cubicBezTo>
                  <a:lnTo>
                    <a:pt x="1883" y="46"/>
                  </a:lnTo>
                  <a:lnTo>
                    <a:pt x="1887" y="38"/>
                  </a:lnTo>
                  <a:lnTo>
                    <a:pt x="1891" y="65"/>
                  </a:lnTo>
                  <a:lnTo>
                    <a:pt x="1895" y="85"/>
                  </a:lnTo>
                  <a:lnTo>
                    <a:pt x="1893" y="82"/>
                  </a:lnTo>
                  <a:lnTo>
                    <a:pt x="1902" y="92"/>
                  </a:lnTo>
                  <a:lnTo>
                    <a:pt x="1910" y="102"/>
                  </a:lnTo>
                  <a:cubicBezTo>
                    <a:pt x="1912" y="106"/>
                    <a:pt x="1912" y="111"/>
                    <a:pt x="1909" y="113"/>
                  </a:cubicBezTo>
                  <a:lnTo>
                    <a:pt x="1901" y="120"/>
                  </a:lnTo>
                  <a:lnTo>
                    <a:pt x="1896" y="124"/>
                  </a:lnTo>
                  <a:lnTo>
                    <a:pt x="1895" y="110"/>
                  </a:lnTo>
                  <a:lnTo>
                    <a:pt x="1915" y="120"/>
                  </a:lnTo>
                  <a:cubicBezTo>
                    <a:pt x="1918" y="122"/>
                    <a:pt x="1920" y="125"/>
                    <a:pt x="1920" y="128"/>
                  </a:cubicBezTo>
                  <a:lnTo>
                    <a:pt x="1920" y="158"/>
                  </a:lnTo>
                  <a:cubicBezTo>
                    <a:pt x="1920" y="160"/>
                    <a:pt x="1919" y="162"/>
                    <a:pt x="1918" y="163"/>
                  </a:cubicBezTo>
                  <a:lnTo>
                    <a:pt x="1910" y="173"/>
                  </a:lnTo>
                  <a:cubicBezTo>
                    <a:pt x="1909" y="174"/>
                    <a:pt x="1908" y="175"/>
                    <a:pt x="1907" y="176"/>
                  </a:cubicBezTo>
                  <a:lnTo>
                    <a:pt x="1898" y="179"/>
                  </a:lnTo>
                  <a:cubicBezTo>
                    <a:pt x="1897" y="180"/>
                    <a:pt x="1896" y="180"/>
                    <a:pt x="1895" y="180"/>
                  </a:cubicBezTo>
                  <a:lnTo>
                    <a:pt x="1891" y="180"/>
                  </a:lnTo>
                  <a:lnTo>
                    <a:pt x="1896" y="178"/>
                  </a:lnTo>
                  <a:lnTo>
                    <a:pt x="1892" y="181"/>
                  </a:lnTo>
                  <a:lnTo>
                    <a:pt x="1895" y="175"/>
                  </a:lnTo>
                  <a:lnTo>
                    <a:pt x="1895" y="182"/>
                  </a:lnTo>
                  <a:lnTo>
                    <a:pt x="1895" y="189"/>
                  </a:lnTo>
                  <a:lnTo>
                    <a:pt x="1887" y="181"/>
                  </a:lnTo>
                  <a:lnTo>
                    <a:pt x="1895" y="181"/>
                  </a:lnTo>
                  <a:cubicBezTo>
                    <a:pt x="1900" y="181"/>
                    <a:pt x="1903" y="184"/>
                    <a:pt x="1903" y="189"/>
                  </a:cubicBezTo>
                  <a:lnTo>
                    <a:pt x="1903" y="202"/>
                  </a:lnTo>
                  <a:cubicBezTo>
                    <a:pt x="1903" y="207"/>
                    <a:pt x="1900" y="210"/>
                    <a:pt x="1895" y="210"/>
                  </a:cubicBezTo>
                  <a:lnTo>
                    <a:pt x="1891" y="210"/>
                  </a:lnTo>
                  <a:cubicBezTo>
                    <a:pt x="1890" y="210"/>
                    <a:pt x="1889" y="210"/>
                    <a:pt x="1888" y="210"/>
                  </a:cubicBezTo>
                  <a:lnTo>
                    <a:pt x="1880" y="206"/>
                  </a:lnTo>
                  <a:cubicBezTo>
                    <a:pt x="1879" y="206"/>
                    <a:pt x="1879" y="206"/>
                    <a:pt x="1878" y="205"/>
                  </a:cubicBezTo>
                  <a:lnTo>
                    <a:pt x="1866" y="195"/>
                  </a:lnTo>
                  <a:lnTo>
                    <a:pt x="1879" y="191"/>
                  </a:lnTo>
                  <a:lnTo>
                    <a:pt x="1866" y="229"/>
                  </a:lnTo>
                  <a:lnTo>
                    <a:pt x="1867" y="226"/>
                  </a:lnTo>
                  <a:lnTo>
                    <a:pt x="1867" y="240"/>
                  </a:lnTo>
                  <a:lnTo>
                    <a:pt x="1867" y="247"/>
                  </a:lnTo>
                  <a:lnTo>
                    <a:pt x="1865" y="242"/>
                  </a:lnTo>
                  <a:lnTo>
                    <a:pt x="1873" y="252"/>
                  </a:lnTo>
                  <a:cubicBezTo>
                    <a:pt x="1875" y="254"/>
                    <a:pt x="1875" y="258"/>
                    <a:pt x="1874" y="260"/>
                  </a:cubicBezTo>
                  <a:cubicBezTo>
                    <a:pt x="1873" y="263"/>
                    <a:pt x="1870" y="265"/>
                    <a:pt x="1867" y="265"/>
                  </a:cubicBezTo>
                  <a:lnTo>
                    <a:pt x="1851" y="265"/>
                  </a:lnTo>
                  <a:lnTo>
                    <a:pt x="1856" y="263"/>
                  </a:lnTo>
                  <a:lnTo>
                    <a:pt x="1852" y="266"/>
                  </a:lnTo>
                  <a:cubicBezTo>
                    <a:pt x="1851" y="267"/>
                    <a:pt x="1850" y="267"/>
                    <a:pt x="1850" y="268"/>
                  </a:cubicBezTo>
                  <a:lnTo>
                    <a:pt x="1842" y="271"/>
                  </a:lnTo>
                  <a:lnTo>
                    <a:pt x="1843" y="257"/>
                  </a:lnTo>
                  <a:lnTo>
                    <a:pt x="1884" y="284"/>
                  </a:lnTo>
                  <a:cubicBezTo>
                    <a:pt x="1886" y="286"/>
                    <a:pt x="1888" y="289"/>
                    <a:pt x="1887" y="292"/>
                  </a:cubicBezTo>
                  <a:cubicBezTo>
                    <a:pt x="1887" y="295"/>
                    <a:pt x="1884" y="298"/>
                    <a:pt x="1881" y="299"/>
                  </a:cubicBezTo>
                  <a:lnTo>
                    <a:pt x="1869" y="302"/>
                  </a:lnTo>
                  <a:lnTo>
                    <a:pt x="1874" y="298"/>
                  </a:lnTo>
                  <a:lnTo>
                    <a:pt x="1870" y="305"/>
                  </a:lnTo>
                  <a:lnTo>
                    <a:pt x="1870" y="297"/>
                  </a:lnTo>
                  <a:lnTo>
                    <a:pt x="1874" y="304"/>
                  </a:lnTo>
                  <a:lnTo>
                    <a:pt x="1867" y="300"/>
                  </a:lnTo>
                  <a:lnTo>
                    <a:pt x="1887" y="300"/>
                  </a:lnTo>
                  <a:cubicBezTo>
                    <a:pt x="1891" y="300"/>
                    <a:pt x="1894" y="302"/>
                    <a:pt x="1895" y="305"/>
                  </a:cubicBezTo>
                  <a:cubicBezTo>
                    <a:pt x="1896" y="308"/>
                    <a:pt x="1895" y="312"/>
                    <a:pt x="1892" y="314"/>
                  </a:cubicBezTo>
                  <a:lnTo>
                    <a:pt x="1888" y="317"/>
                  </a:lnTo>
                  <a:lnTo>
                    <a:pt x="1888" y="305"/>
                  </a:lnTo>
                  <a:lnTo>
                    <a:pt x="1892" y="309"/>
                  </a:lnTo>
                  <a:lnTo>
                    <a:pt x="1887" y="307"/>
                  </a:lnTo>
                  <a:lnTo>
                    <a:pt x="1891" y="307"/>
                  </a:lnTo>
                  <a:lnTo>
                    <a:pt x="1884" y="319"/>
                  </a:lnTo>
                  <a:lnTo>
                    <a:pt x="1880" y="312"/>
                  </a:lnTo>
                  <a:cubicBezTo>
                    <a:pt x="1880" y="311"/>
                    <a:pt x="1879" y="309"/>
                    <a:pt x="1879" y="308"/>
                  </a:cubicBezTo>
                  <a:lnTo>
                    <a:pt x="1879" y="301"/>
                  </a:lnTo>
                  <a:lnTo>
                    <a:pt x="1879" y="294"/>
                  </a:lnTo>
                  <a:cubicBezTo>
                    <a:pt x="1879" y="292"/>
                    <a:pt x="1880" y="290"/>
                    <a:pt x="1882" y="288"/>
                  </a:cubicBezTo>
                  <a:lnTo>
                    <a:pt x="1886" y="285"/>
                  </a:lnTo>
                  <a:cubicBezTo>
                    <a:pt x="1888" y="284"/>
                    <a:pt x="1889" y="283"/>
                    <a:pt x="1891" y="283"/>
                  </a:cubicBezTo>
                  <a:lnTo>
                    <a:pt x="1899" y="283"/>
                  </a:lnTo>
                  <a:lnTo>
                    <a:pt x="1912" y="283"/>
                  </a:lnTo>
                  <a:cubicBezTo>
                    <a:pt x="1914" y="283"/>
                    <a:pt x="1916" y="284"/>
                    <a:pt x="1918" y="286"/>
                  </a:cubicBezTo>
                  <a:lnTo>
                    <a:pt x="1938" y="310"/>
                  </a:lnTo>
                  <a:lnTo>
                    <a:pt x="1937" y="309"/>
                  </a:lnTo>
                  <a:lnTo>
                    <a:pt x="1941" y="312"/>
                  </a:lnTo>
                  <a:lnTo>
                    <a:pt x="1936" y="310"/>
                  </a:lnTo>
                  <a:lnTo>
                    <a:pt x="1948" y="310"/>
                  </a:lnTo>
                  <a:lnTo>
                    <a:pt x="1947" y="310"/>
                  </a:lnTo>
                  <a:lnTo>
                    <a:pt x="1963" y="307"/>
                  </a:lnTo>
                  <a:lnTo>
                    <a:pt x="1961" y="307"/>
                  </a:lnTo>
                  <a:lnTo>
                    <a:pt x="1994" y="294"/>
                  </a:lnTo>
                  <a:cubicBezTo>
                    <a:pt x="1996" y="293"/>
                    <a:pt x="1999" y="293"/>
                    <a:pt x="2001" y="294"/>
                  </a:cubicBezTo>
                  <a:cubicBezTo>
                    <a:pt x="2004" y="296"/>
                    <a:pt x="2005" y="298"/>
                    <a:pt x="2005" y="301"/>
                  </a:cubicBezTo>
                  <a:lnTo>
                    <a:pt x="2005" y="315"/>
                  </a:lnTo>
                  <a:cubicBezTo>
                    <a:pt x="2005" y="319"/>
                    <a:pt x="2002" y="322"/>
                    <a:pt x="1999" y="323"/>
                  </a:cubicBezTo>
                  <a:lnTo>
                    <a:pt x="1982" y="326"/>
                  </a:lnTo>
                  <a:cubicBezTo>
                    <a:pt x="1982" y="326"/>
                    <a:pt x="1981" y="326"/>
                    <a:pt x="1981" y="326"/>
                  </a:cubicBezTo>
                  <a:lnTo>
                    <a:pt x="1977" y="326"/>
                  </a:lnTo>
                  <a:lnTo>
                    <a:pt x="1983" y="323"/>
                  </a:lnTo>
                  <a:lnTo>
                    <a:pt x="1975" y="333"/>
                  </a:lnTo>
                  <a:lnTo>
                    <a:pt x="1976" y="325"/>
                  </a:lnTo>
                  <a:lnTo>
                    <a:pt x="1984" y="342"/>
                  </a:lnTo>
                  <a:cubicBezTo>
                    <a:pt x="1985" y="345"/>
                    <a:pt x="1985" y="348"/>
                    <a:pt x="1983" y="351"/>
                  </a:cubicBezTo>
                  <a:cubicBezTo>
                    <a:pt x="1981" y="353"/>
                    <a:pt x="1977" y="354"/>
                    <a:pt x="1974" y="353"/>
                  </a:cubicBezTo>
                  <a:lnTo>
                    <a:pt x="1954" y="346"/>
                  </a:lnTo>
                  <a:lnTo>
                    <a:pt x="1956" y="347"/>
                  </a:lnTo>
                  <a:lnTo>
                    <a:pt x="1948" y="347"/>
                  </a:lnTo>
                  <a:lnTo>
                    <a:pt x="1936" y="347"/>
                  </a:lnTo>
                  <a:lnTo>
                    <a:pt x="1944" y="340"/>
                  </a:lnTo>
                  <a:lnTo>
                    <a:pt x="1936" y="381"/>
                  </a:lnTo>
                  <a:lnTo>
                    <a:pt x="1927" y="371"/>
                  </a:lnTo>
                  <a:lnTo>
                    <a:pt x="1947" y="368"/>
                  </a:lnTo>
                  <a:cubicBezTo>
                    <a:pt x="1947" y="368"/>
                    <a:pt x="1948" y="368"/>
                    <a:pt x="1948" y="368"/>
                  </a:cubicBezTo>
                  <a:lnTo>
                    <a:pt x="1960" y="368"/>
                  </a:lnTo>
                  <a:cubicBezTo>
                    <a:pt x="1965" y="368"/>
                    <a:pt x="1968" y="372"/>
                    <a:pt x="1968" y="376"/>
                  </a:cubicBezTo>
                  <a:lnTo>
                    <a:pt x="1968" y="379"/>
                  </a:lnTo>
                  <a:lnTo>
                    <a:pt x="1968" y="383"/>
                  </a:lnTo>
                  <a:lnTo>
                    <a:pt x="1968" y="380"/>
                  </a:lnTo>
                  <a:lnTo>
                    <a:pt x="1972" y="390"/>
                  </a:lnTo>
                  <a:cubicBezTo>
                    <a:pt x="1973" y="393"/>
                    <a:pt x="1973" y="395"/>
                    <a:pt x="1971" y="397"/>
                  </a:cubicBezTo>
                  <a:cubicBezTo>
                    <a:pt x="1970" y="400"/>
                    <a:pt x="1967" y="401"/>
                    <a:pt x="1964" y="401"/>
                  </a:cubicBezTo>
                  <a:lnTo>
                    <a:pt x="1952" y="401"/>
                  </a:lnTo>
                  <a:lnTo>
                    <a:pt x="1954" y="401"/>
                  </a:lnTo>
                  <a:lnTo>
                    <a:pt x="1938" y="404"/>
                  </a:lnTo>
                  <a:lnTo>
                    <a:pt x="1944" y="396"/>
                  </a:lnTo>
                  <a:lnTo>
                    <a:pt x="1944" y="403"/>
                  </a:lnTo>
                  <a:cubicBezTo>
                    <a:pt x="1944" y="406"/>
                    <a:pt x="1943" y="408"/>
                    <a:pt x="1941" y="410"/>
                  </a:cubicBezTo>
                  <a:lnTo>
                    <a:pt x="1916" y="427"/>
                  </a:lnTo>
                  <a:lnTo>
                    <a:pt x="1887" y="444"/>
                  </a:lnTo>
                  <a:lnTo>
                    <a:pt x="1889" y="443"/>
                  </a:lnTo>
                  <a:lnTo>
                    <a:pt x="1877" y="456"/>
                  </a:lnTo>
                  <a:lnTo>
                    <a:pt x="1879" y="451"/>
                  </a:lnTo>
                  <a:lnTo>
                    <a:pt x="1879" y="461"/>
                  </a:lnTo>
                  <a:lnTo>
                    <a:pt x="1878" y="457"/>
                  </a:lnTo>
                  <a:lnTo>
                    <a:pt x="1886" y="471"/>
                  </a:lnTo>
                  <a:lnTo>
                    <a:pt x="1884" y="469"/>
                  </a:lnTo>
                  <a:lnTo>
                    <a:pt x="1896" y="479"/>
                  </a:lnTo>
                  <a:cubicBezTo>
                    <a:pt x="1898" y="480"/>
                    <a:pt x="1899" y="483"/>
                    <a:pt x="1899" y="485"/>
                  </a:cubicBezTo>
                  <a:lnTo>
                    <a:pt x="1899" y="488"/>
                  </a:lnTo>
                  <a:cubicBezTo>
                    <a:pt x="1899" y="491"/>
                    <a:pt x="1898" y="493"/>
                    <a:pt x="1896" y="494"/>
                  </a:cubicBezTo>
                  <a:lnTo>
                    <a:pt x="1892" y="498"/>
                  </a:lnTo>
                  <a:lnTo>
                    <a:pt x="1895" y="492"/>
                  </a:lnTo>
                  <a:lnTo>
                    <a:pt x="1895" y="495"/>
                  </a:lnTo>
                  <a:cubicBezTo>
                    <a:pt x="1895" y="498"/>
                    <a:pt x="1894" y="500"/>
                    <a:pt x="1892" y="502"/>
                  </a:cubicBezTo>
                  <a:cubicBezTo>
                    <a:pt x="1889" y="503"/>
                    <a:pt x="1887" y="504"/>
                    <a:pt x="1884" y="502"/>
                  </a:cubicBezTo>
                  <a:lnTo>
                    <a:pt x="1852" y="489"/>
                  </a:lnTo>
                  <a:cubicBezTo>
                    <a:pt x="1851" y="488"/>
                    <a:pt x="1850" y="488"/>
                    <a:pt x="1849" y="487"/>
                  </a:cubicBezTo>
                  <a:lnTo>
                    <a:pt x="1833" y="470"/>
                  </a:lnTo>
                  <a:cubicBezTo>
                    <a:pt x="1832" y="470"/>
                    <a:pt x="1832" y="469"/>
                    <a:pt x="1832" y="469"/>
                  </a:cubicBezTo>
                  <a:lnTo>
                    <a:pt x="1823" y="455"/>
                  </a:lnTo>
                  <a:cubicBezTo>
                    <a:pt x="1823" y="454"/>
                    <a:pt x="1822" y="452"/>
                    <a:pt x="1822" y="451"/>
                  </a:cubicBezTo>
                  <a:lnTo>
                    <a:pt x="1822" y="407"/>
                  </a:lnTo>
                  <a:lnTo>
                    <a:pt x="1830" y="415"/>
                  </a:lnTo>
                  <a:lnTo>
                    <a:pt x="1822" y="415"/>
                  </a:lnTo>
                  <a:lnTo>
                    <a:pt x="1827" y="413"/>
                  </a:lnTo>
                  <a:lnTo>
                    <a:pt x="1823" y="416"/>
                  </a:lnTo>
                  <a:lnTo>
                    <a:pt x="1825" y="406"/>
                  </a:lnTo>
                  <a:lnTo>
                    <a:pt x="1829" y="413"/>
                  </a:lnTo>
                  <a:cubicBezTo>
                    <a:pt x="1831" y="416"/>
                    <a:pt x="1830" y="420"/>
                    <a:pt x="1827" y="423"/>
                  </a:cubicBezTo>
                  <a:lnTo>
                    <a:pt x="1823" y="426"/>
                  </a:lnTo>
                  <a:cubicBezTo>
                    <a:pt x="1822" y="428"/>
                    <a:pt x="1820" y="428"/>
                    <a:pt x="1818" y="428"/>
                  </a:cubicBezTo>
                  <a:lnTo>
                    <a:pt x="1814" y="428"/>
                  </a:lnTo>
                  <a:cubicBezTo>
                    <a:pt x="1812" y="428"/>
                    <a:pt x="1811" y="428"/>
                    <a:pt x="1809" y="427"/>
                  </a:cubicBezTo>
                  <a:lnTo>
                    <a:pt x="1785" y="410"/>
                  </a:lnTo>
                  <a:lnTo>
                    <a:pt x="1765" y="396"/>
                  </a:lnTo>
                  <a:lnTo>
                    <a:pt x="1777" y="393"/>
                  </a:lnTo>
                  <a:lnTo>
                    <a:pt x="1768" y="410"/>
                  </a:lnTo>
                  <a:lnTo>
                    <a:pt x="1769" y="409"/>
                  </a:lnTo>
                  <a:lnTo>
                    <a:pt x="1765" y="423"/>
                  </a:lnTo>
                  <a:lnTo>
                    <a:pt x="1764" y="416"/>
                  </a:lnTo>
                  <a:lnTo>
                    <a:pt x="1768" y="423"/>
                  </a:lnTo>
                  <a:lnTo>
                    <a:pt x="1772" y="430"/>
                  </a:lnTo>
                  <a:cubicBezTo>
                    <a:pt x="1773" y="432"/>
                    <a:pt x="1774" y="434"/>
                    <a:pt x="1773" y="437"/>
                  </a:cubicBezTo>
                  <a:cubicBezTo>
                    <a:pt x="1772" y="439"/>
                    <a:pt x="1770" y="441"/>
                    <a:pt x="1767" y="442"/>
                  </a:cubicBezTo>
                  <a:lnTo>
                    <a:pt x="1731" y="452"/>
                  </a:lnTo>
                  <a:cubicBezTo>
                    <a:pt x="1730" y="452"/>
                    <a:pt x="1729" y="452"/>
                    <a:pt x="1729" y="452"/>
                  </a:cubicBezTo>
                  <a:lnTo>
                    <a:pt x="1712" y="452"/>
                  </a:lnTo>
                  <a:cubicBezTo>
                    <a:pt x="1712" y="452"/>
                    <a:pt x="1711" y="452"/>
                    <a:pt x="1710" y="452"/>
                  </a:cubicBezTo>
                  <a:lnTo>
                    <a:pt x="1689" y="445"/>
                  </a:lnTo>
                  <a:cubicBezTo>
                    <a:pt x="1688" y="444"/>
                    <a:pt x="1687" y="443"/>
                    <a:pt x="1686" y="442"/>
                  </a:cubicBezTo>
                  <a:lnTo>
                    <a:pt x="1678" y="432"/>
                  </a:lnTo>
                  <a:lnTo>
                    <a:pt x="1686" y="435"/>
                  </a:lnTo>
                  <a:lnTo>
                    <a:pt x="1669" y="438"/>
                  </a:lnTo>
                  <a:lnTo>
                    <a:pt x="1672" y="437"/>
                  </a:lnTo>
                  <a:lnTo>
                    <a:pt x="1659" y="444"/>
                  </a:lnTo>
                  <a:lnTo>
                    <a:pt x="1643" y="454"/>
                  </a:lnTo>
                  <a:cubicBezTo>
                    <a:pt x="1643" y="455"/>
                    <a:pt x="1642" y="455"/>
                    <a:pt x="1641" y="455"/>
                  </a:cubicBezTo>
                  <a:lnTo>
                    <a:pt x="1629" y="459"/>
                  </a:lnTo>
                  <a:cubicBezTo>
                    <a:pt x="1625" y="460"/>
                    <a:pt x="1621" y="457"/>
                    <a:pt x="1619" y="453"/>
                  </a:cubicBezTo>
                  <a:lnTo>
                    <a:pt x="1615" y="440"/>
                  </a:lnTo>
                  <a:lnTo>
                    <a:pt x="1623" y="445"/>
                  </a:lnTo>
                  <a:lnTo>
                    <a:pt x="1615" y="445"/>
                  </a:lnTo>
                  <a:lnTo>
                    <a:pt x="1603" y="445"/>
                  </a:lnTo>
                  <a:lnTo>
                    <a:pt x="1590" y="445"/>
                  </a:lnTo>
                  <a:cubicBezTo>
                    <a:pt x="1590" y="445"/>
                    <a:pt x="1589" y="445"/>
                    <a:pt x="1589" y="445"/>
                  </a:cubicBezTo>
                  <a:lnTo>
                    <a:pt x="1572" y="442"/>
                  </a:lnTo>
                  <a:cubicBezTo>
                    <a:pt x="1571" y="441"/>
                    <a:pt x="1569" y="440"/>
                    <a:pt x="1568" y="439"/>
                  </a:cubicBezTo>
                  <a:lnTo>
                    <a:pt x="1560" y="429"/>
                  </a:lnTo>
                  <a:lnTo>
                    <a:pt x="1561" y="430"/>
                  </a:lnTo>
                  <a:lnTo>
                    <a:pt x="1553" y="423"/>
                  </a:lnTo>
                  <a:cubicBezTo>
                    <a:pt x="1552" y="422"/>
                    <a:pt x="1551" y="422"/>
                    <a:pt x="1551" y="421"/>
                  </a:cubicBezTo>
                  <a:lnTo>
                    <a:pt x="1547" y="414"/>
                  </a:lnTo>
                  <a:lnTo>
                    <a:pt x="1554" y="418"/>
                  </a:lnTo>
                  <a:lnTo>
                    <a:pt x="1550" y="418"/>
                  </a:lnTo>
                  <a:lnTo>
                    <a:pt x="1555" y="416"/>
                  </a:lnTo>
                  <a:lnTo>
                    <a:pt x="1547" y="423"/>
                  </a:lnTo>
                  <a:lnTo>
                    <a:pt x="1539" y="430"/>
                  </a:lnTo>
                  <a:cubicBezTo>
                    <a:pt x="1536" y="432"/>
                    <a:pt x="1533" y="432"/>
                    <a:pt x="1530" y="431"/>
                  </a:cubicBezTo>
                  <a:cubicBezTo>
                    <a:pt x="1527" y="430"/>
                    <a:pt x="1525" y="427"/>
                    <a:pt x="1525" y="424"/>
                  </a:cubicBezTo>
                  <a:lnTo>
                    <a:pt x="1525" y="420"/>
                  </a:lnTo>
                  <a:lnTo>
                    <a:pt x="1539" y="426"/>
                  </a:lnTo>
                  <a:lnTo>
                    <a:pt x="1535" y="430"/>
                  </a:lnTo>
                  <a:cubicBezTo>
                    <a:pt x="1533" y="431"/>
                    <a:pt x="1531" y="432"/>
                    <a:pt x="1529" y="432"/>
                  </a:cubicBezTo>
                  <a:lnTo>
                    <a:pt x="1517" y="432"/>
                  </a:lnTo>
                  <a:cubicBezTo>
                    <a:pt x="1513" y="432"/>
                    <a:pt x="1509" y="428"/>
                    <a:pt x="1509" y="424"/>
                  </a:cubicBezTo>
                  <a:lnTo>
                    <a:pt x="1509" y="420"/>
                  </a:lnTo>
                  <a:cubicBezTo>
                    <a:pt x="1509" y="419"/>
                    <a:pt x="1509" y="418"/>
                    <a:pt x="1510" y="417"/>
                  </a:cubicBezTo>
                  <a:lnTo>
                    <a:pt x="1514" y="407"/>
                  </a:lnTo>
                  <a:lnTo>
                    <a:pt x="1513" y="410"/>
                  </a:lnTo>
                  <a:lnTo>
                    <a:pt x="1513" y="407"/>
                  </a:lnTo>
                  <a:lnTo>
                    <a:pt x="1519" y="414"/>
                  </a:lnTo>
                  <a:lnTo>
                    <a:pt x="1507" y="411"/>
                  </a:lnTo>
                  <a:lnTo>
                    <a:pt x="1509" y="411"/>
                  </a:lnTo>
                  <a:lnTo>
                    <a:pt x="1501" y="411"/>
                  </a:lnTo>
                  <a:lnTo>
                    <a:pt x="1506" y="409"/>
                  </a:lnTo>
                  <a:lnTo>
                    <a:pt x="1502" y="413"/>
                  </a:lnTo>
                  <a:lnTo>
                    <a:pt x="1498" y="416"/>
                  </a:lnTo>
                  <a:cubicBezTo>
                    <a:pt x="1496" y="417"/>
                    <a:pt x="1495" y="418"/>
                    <a:pt x="1493" y="418"/>
                  </a:cubicBezTo>
                  <a:lnTo>
                    <a:pt x="1485" y="418"/>
                  </a:lnTo>
                  <a:cubicBezTo>
                    <a:pt x="1482" y="418"/>
                    <a:pt x="1479" y="416"/>
                    <a:pt x="1477" y="413"/>
                  </a:cubicBezTo>
                  <a:lnTo>
                    <a:pt x="1457" y="369"/>
                  </a:lnTo>
                  <a:lnTo>
                    <a:pt x="1464" y="374"/>
                  </a:lnTo>
                  <a:lnTo>
                    <a:pt x="1407" y="374"/>
                  </a:lnTo>
                  <a:lnTo>
                    <a:pt x="1355" y="377"/>
                  </a:lnTo>
                  <a:lnTo>
                    <a:pt x="1362" y="372"/>
                  </a:lnTo>
                  <a:lnTo>
                    <a:pt x="1350" y="400"/>
                  </a:lnTo>
                  <a:lnTo>
                    <a:pt x="1342" y="423"/>
                  </a:lnTo>
                  <a:lnTo>
                    <a:pt x="1331" y="413"/>
                  </a:lnTo>
                  <a:lnTo>
                    <a:pt x="1351" y="403"/>
                  </a:lnTo>
                  <a:cubicBezTo>
                    <a:pt x="1354" y="401"/>
                    <a:pt x="1358" y="402"/>
                    <a:pt x="1360" y="405"/>
                  </a:cubicBezTo>
                  <a:cubicBezTo>
                    <a:pt x="1363" y="407"/>
                    <a:pt x="1363" y="411"/>
                    <a:pt x="1361" y="414"/>
                  </a:cubicBezTo>
                  <a:lnTo>
                    <a:pt x="1357" y="421"/>
                  </a:lnTo>
                  <a:lnTo>
                    <a:pt x="1350" y="409"/>
                  </a:lnTo>
                  <a:lnTo>
                    <a:pt x="1355" y="409"/>
                  </a:lnTo>
                  <a:cubicBezTo>
                    <a:pt x="1356" y="409"/>
                    <a:pt x="1357" y="409"/>
                    <a:pt x="1358" y="409"/>
                  </a:cubicBezTo>
                  <a:lnTo>
                    <a:pt x="1366" y="413"/>
                  </a:lnTo>
                  <a:lnTo>
                    <a:pt x="1355" y="422"/>
                  </a:lnTo>
                  <a:lnTo>
                    <a:pt x="1351" y="405"/>
                  </a:lnTo>
                  <a:cubicBezTo>
                    <a:pt x="1350" y="403"/>
                    <a:pt x="1351" y="400"/>
                    <a:pt x="1352" y="398"/>
                  </a:cubicBezTo>
                  <a:cubicBezTo>
                    <a:pt x="1354" y="396"/>
                    <a:pt x="1356" y="395"/>
                    <a:pt x="1359" y="395"/>
                  </a:cubicBezTo>
                  <a:lnTo>
                    <a:pt x="1367" y="395"/>
                  </a:lnTo>
                  <a:lnTo>
                    <a:pt x="1371" y="395"/>
                  </a:lnTo>
                  <a:cubicBezTo>
                    <a:pt x="1373" y="395"/>
                    <a:pt x="1374" y="396"/>
                    <a:pt x="1376" y="397"/>
                  </a:cubicBezTo>
                  <a:lnTo>
                    <a:pt x="1380" y="400"/>
                  </a:lnTo>
                  <a:lnTo>
                    <a:pt x="1375" y="399"/>
                  </a:lnTo>
                  <a:lnTo>
                    <a:pt x="1383" y="399"/>
                  </a:lnTo>
                  <a:lnTo>
                    <a:pt x="1377" y="401"/>
                  </a:lnTo>
                  <a:lnTo>
                    <a:pt x="1389" y="388"/>
                  </a:lnTo>
                  <a:cubicBezTo>
                    <a:pt x="1391" y="385"/>
                    <a:pt x="1394" y="384"/>
                    <a:pt x="1397" y="385"/>
                  </a:cubicBezTo>
                  <a:lnTo>
                    <a:pt x="1410" y="389"/>
                  </a:lnTo>
                  <a:lnTo>
                    <a:pt x="1407" y="388"/>
                  </a:lnTo>
                  <a:lnTo>
                    <a:pt x="1428" y="388"/>
                  </a:lnTo>
                  <a:cubicBezTo>
                    <a:pt x="1431" y="388"/>
                    <a:pt x="1435" y="391"/>
                    <a:pt x="1435" y="394"/>
                  </a:cubicBezTo>
                  <a:cubicBezTo>
                    <a:pt x="1436" y="398"/>
                    <a:pt x="1435" y="402"/>
                    <a:pt x="1432" y="403"/>
                  </a:cubicBezTo>
                  <a:lnTo>
                    <a:pt x="1346" y="451"/>
                  </a:lnTo>
                  <a:lnTo>
                    <a:pt x="1348" y="439"/>
                  </a:lnTo>
                  <a:lnTo>
                    <a:pt x="1360" y="452"/>
                  </a:lnTo>
                  <a:cubicBezTo>
                    <a:pt x="1361" y="453"/>
                    <a:pt x="1361" y="453"/>
                    <a:pt x="1361" y="454"/>
                  </a:cubicBezTo>
                  <a:lnTo>
                    <a:pt x="1365" y="460"/>
                  </a:lnTo>
                  <a:cubicBezTo>
                    <a:pt x="1366" y="462"/>
                    <a:pt x="1367" y="463"/>
                    <a:pt x="1367" y="464"/>
                  </a:cubicBezTo>
                  <a:lnTo>
                    <a:pt x="1367" y="468"/>
                  </a:lnTo>
                  <a:cubicBezTo>
                    <a:pt x="1367" y="469"/>
                    <a:pt x="1366" y="471"/>
                    <a:pt x="1365" y="472"/>
                  </a:cubicBezTo>
                  <a:lnTo>
                    <a:pt x="1361" y="479"/>
                  </a:lnTo>
                  <a:lnTo>
                    <a:pt x="1363" y="475"/>
                  </a:lnTo>
                  <a:lnTo>
                    <a:pt x="1363" y="478"/>
                  </a:lnTo>
                  <a:lnTo>
                    <a:pt x="1363" y="481"/>
                  </a:lnTo>
                  <a:lnTo>
                    <a:pt x="1360" y="475"/>
                  </a:lnTo>
                  <a:lnTo>
                    <a:pt x="1364" y="479"/>
                  </a:lnTo>
                  <a:cubicBezTo>
                    <a:pt x="1364" y="479"/>
                    <a:pt x="1365" y="480"/>
                    <a:pt x="1365" y="481"/>
                  </a:cubicBezTo>
                  <a:lnTo>
                    <a:pt x="1370" y="488"/>
                  </a:lnTo>
                  <a:lnTo>
                    <a:pt x="1363" y="484"/>
                  </a:lnTo>
                  <a:lnTo>
                    <a:pt x="1371" y="484"/>
                  </a:lnTo>
                  <a:cubicBezTo>
                    <a:pt x="1374" y="484"/>
                    <a:pt x="1377" y="486"/>
                    <a:pt x="1378" y="489"/>
                  </a:cubicBezTo>
                  <a:cubicBezTo>
                    <a:pt x="1379" y="492"/>
                    <a:pt x="1378" y="496"/>
                    <a:pt x="1376" y="498"/>
                  </a:cubicBezTo>
                  <a:lnTo>
                    <a:pt x="1372" y="501"/>
                  </a:lnTo>
                  <a:cubicBezTo>
                    <a:pt x="1370" y="502"/>
                    <a:pt x="1369" y="503"/>
                    <a:pt x="1367" y="503"/>
                  </a:cubicBezTo>
                  <a:lnTo>
                    <a:pt x="1363" y="503"/>
                  </a:lnTo>
                  <a:lnTo>
                    <a:pt x="1359" y="503"/>
                  </a:lnTo>
                  <a:lnTo>
                    <a:pt x="1366" y="497"/>
                  </a:lnTo>
                  <a:lnTo>
                    <a:pt x="1362" y="514"/>
                  </a:lnTo>
                  <a:cubicBezTo>
                    <a:pt x="1362" y="516"/>
                    <a:pt x="1360" y="518"/>
                    <a:pt x="1359" y="519"/>
                  </a:cubicBezTo>
                  <a:cubicBezTo>
                    <a:pt x="1357" y="520"/>
                    <a:pt x="1354" y="520"/>
                    <a:pt x="1352" y="520"/>
                  </a:cubicBezTo>
                  <a:lnTo>
                    <a:pt x="1340" y="516"/>
                  </a:lnTo>
                  <a:cubicBezTo>
                    <a:pt x="1339" y="516"/>
                    <a:pt x="1338" y="516"/>
                    <a:pt x="1337" y="515"/>
                  </a:cubicBezTo>
                  <a:lnTo>
                    <a:pt x="1329" y="508"/>
                  </a:lnTo>
                  <a:cubicBezTo>
                    <a:pt x="1328" y="507"/>
                    <a:pt x="1327" y="506"/>
                    <a:pt x="1327" y="504"/>
                  </a:cubicBezTo>
                  <a:lnTo>
                    <a:pt x="1322" y="491"/>
                  </a:lnTo>
                  <a:lnTo>
                    <a:pt x="1318" y="469"/>
                  </a:lnTo>
                  <a:cubicBezTo>
                    <a:pt x="1318" y="469"/>
                    <a:pt x="1318" y="468"/>
                    <a:pt x="1318" y="468"/>
                  </a:cubicBezTo>
                  <a:lnTo>
                    <a:pt x="1318" y="458"/>
                  </a:lnTo>
                  <a:lnTo>
                    <a:pt x="1326" y="466"/>
                  </a:lnTo>
                  <a:lnTo>
                    <a:pt x="1322" y="466"/>
                  </a:lnTo>
                  <a:lnTo>
                    <a:pt x="1330" y="458"/>
                  </a:lnTo>
                  <a:lnTo>
                    <a:pt x="1330" y="464"/>
                  </a:lnTo>
                  <a:cubicBezTo>
                    <a:pt x="1330" y="466"/>
                    <a:pt x="1329" y="468"/>
                    <a:pt x="1328" y="469"/>
                  </a:cubicBezTo>
                  <a:lnTo>
                    <a:pt x="1316" y="486"/>
                  </a:lnTo>
                  <a:cubicBezTo>
                    <a:pt x="1314" y="489"/>
                    <a:pt x="1311" y="490"/>
                    <a:pt x="1308" y="489"/>
                  </a:cubicBezTo>
                  <a:cubicBezTo>
                    <a:pt x="1305" y="489"/>
                    <a:pt x="1302" y="486"/>
                    <a:pt x="1302" y="483"/>
                  </a:cubicBezTo>
                  <a:lnTo>
                    <a:pt x="1294" y="439"/>
                  </a:lnTo>
                  <a:lnTo>
                    <a:pt x="1302" y="445"/>
                  </a:lnTo>
                  <a:lnTo>
                    <a:pt x="1289" y="445"/>
                  </a:lnTo>
                  <a:lnTo>
                    <a:pt x="1273" y="445"/>
                  </a:lnTo>
                  <a:cubicBezTo>
                    <a:pt x="1271" y="445"/>
                    <a:pt x="1269" y="445"/>
                    <a:pt x="1268" y="443"/>
                  </a:cubicBezTo>
                  <a:lnTo>
                    <a:pt x="1264" y="440"/>
                  </a:lnTo>
                  <a:cubicBezTo>
                    <a:pt x="1262" y="438"/>
                    <a:pt x="1261" y="436"/>
                    <a:pt x="1261" y="434"/>
                  </a:cubicBezTo>
                  <a:lnTo>
                    <a:pt x="1261" y="430"/>
                  </a:lnTo>
                  <a:lnTo>
                    <a:pt x="1262" y="433"/>
                  </a:lnTo>
                  <a:lnTo>
                    <a:pt x="1258" y="423"/>
                  </a:lnTo>
                  <a:lnTo>
                    <a:pt x="1269" y="427"/>
                  </a:lnTo>
                  <a:lnTo>
                    <a:pt x="1248" y="438"/>
                  </a:lnTo>
                  <a:lnTo>
                    <a:pt x="1236" y="444"/>
                  </a:lnTo>
                  <a:cubicBezTo>
                    <a:pt x="1235" y="445"/>
                    <a:pt x="1234" y="445"/>
                    <a:pt x="1233" y="445"/>
                  </a:cubicBezTo>
                  <a:lnTo>
                    <a:pt x="1224" y="445"/>
                  </a:lnTo>
                  <a:cubicBezTo>
                    <a:pt x="1221" y="445"/>
                    <a:pt x="1218" y="443"/>
                    <a:pt x="1217" y="440"/>
                  </a:cubicBezTo>
                  <a:cubicBezTo>
                    <a:pt x="1216" y="437"/>
                    <a:pt x="1217" y="433"/>
                    <a:pt x="1219" y="431"/>
                  </a:cubicBezTo>
                  <a:lnTo>
                    <a:pt x="1223" y="428"/>
                  </a:lnTo>
                  <a:lnTo>
                    <a:pt x="1228" y="442"/>
                  </a:lnTo>
                  <a:lnTo>
                    <a:pt x="1212" y="442"/>
                  </a:lnTo>
                  <a:lnTo>
                    <a:pt x="1200" y="442"/>
                  </a:lnTo>
                  <a:lnTo>
                    <a:pt x="1202" y="441"/>
                  </a:lnTo>
                  <a:lnTo>
                    <a:pt x="1170" y="452"/>
                  </a:lnTo>
                  <a:lnTo>
                    <a:pt x="1137" y="459"/>
                  </a:lnTo>
                  <a:cubicBezTo>
                    <a:pt x="1136" y="459"/>
                    <a:pt x="1135" y="459"/>
                    <a:pt x="1135" y="459"/>
                  </a:cubicBezTo>
                  <a:lnTo>
                    <a:pt x="1119" y="459"/>
                  </a:lnTo>
                  <a:lnTo>
                    <a:pt x="1098" y="459"/>
                  </a:lnTo>
                  <a:cubicBezTo>
                    <a:pt x="1095" y="459"/>
                    <a:pt x="1093" y="457"/>
                    <a:pt x="1091" y="455"/>
                  </a:cubicBezTo>
                  <a:lnTo>
                    <a:pt x="1087" y="448"/>
                  </a:lnTo>
                  <a:cubicBezTo>
                    <a:pt x="1087" y="448"/>
                    <a:pt x="1087" y="447"/>
                    <a:pt x="1087" y="446"/>
                  </a:cubicBezTo>
                  <a:lnTo>
                    <a:pt x="1083" y="433"/>
                  </a:lnTo>
                  <a:cubicBezTo>
                    <a:pt x="1082" y="432"/>
                    <a:pt x="1082" y="431"/>
                    <a:pt x="1082" y="430"/>
                  </a:cubicBezTo>
                  <a:lnTo>
                    <a:pt x="1082" y="420"/>
                  </a:lnTo>
                  <a:cubicBezTo>
                    <a:pt x="1082" y="416"/>
                    <a:pt x="1086" y="412"/>
                    <a:pt x="1090" y="412"/>
                  </a:cubicBezTo>
                  <a:lnTo>
                    <a:pt x="1094" y="412"/>
                  </a:lnTo>
                  <a:lnTo>
                    <a:pt x="1098" y="412"/>
                  </a:lnTo>
                  <a:lnTo>
                    <a:pt x="1091" y="423"/>
                  </a:lnTo>
                  <a:lnTo>
                    <a:pt x="1087" y="413"/>
                  </a:lnTo>
                  <a:cubicBezTo>
                    <a:pt x="1086" y="412"/>
                    <a:pt x="1086" y="411"/>
                    <a:pt x="1086" y="410"/>
                  </a:cubicBezTo>
                  <a:lnTo>
                    <a:pt x="1086" y="407"/>
                  </a:lnTo>
                  <a:cubicBezTo>
                    <a:pt x="1086" y="402"/>
                    <a:pt x="1090" y="399"/>
                    <a:pt x="1094" y="399"/>
                  </a:cubicBezTo>
                  <a:lnTo>
                    <a:pt x="1111" y="399"/>
                  </a:lnTo>
                  <a:lnTo>
                    <a:pt x="1131" y="399"/>
                  </a:lnTo>
                  <a:lnTo>
                    <a:pt x="1125" y="412"/>
                  </a:lnTo>
                  <a:lnTo>
                    <a:pt x="1101" y="389"/>
                  </a:lnTo>
                  <a:lnTo>
                    <a:pt x="1089" y="379"/>
                  </a:lnTo>
                  <a:lnTo>
                    <a:pt x="1091" y="380"/>
                  </a:lnTo>
                  <a:lnTo>
                    <a:pt x="1075" y="373"/>
                  </a:lnTo>
                  <a:lnTo>
                    <a:pt x="1078" y="374"/>
                  </a:lnTo>
                  <a:lnTo>
                    <a:pt x="1066" y="374"/>
                  </a:lnTo>
                  <a:lnTo>
                    <a:pt x="1062" y="374"/>
                  </a:lnTo>
                  <a:lnTo>
                    <a:pt x="1067" y="372"/>
                  </a:lnTo>
                  <a:lnTo>
                    <a:pt x="1063" y="375"/>
                  </a:lnTo>
                  <a:lnTo>
                    <a:pt x="1059" y="379"/>
                  </a:lnTo>
                  <a:lnTo>
                    <a:pt x="1051" y="386"/>
                  </a:lnTo>
                  <a:cubicBezTo>
                    <a:pt x="1049" y="387"/>
                    <a:pt x="1047" y="387"/>
                    <a:pt x="1045" y="387"/>
                  </a:cubicBezTo>
                  <a:lnTo>
                    <a:pt x="1037" y="387"/>
                  </a:lnTo>
                  <a:lnTo>
                    <a:pt x="1025" y="387"/>
                  </a:lnTo>
                  <a:cubicBezTo>
                    <a:pt x="1024" y="387"/>
                    <a:pt x="1023" y="387"/>
                    <a:pt x="1023" y="387"/>
                  </a:cubicBezTo>
                  <a:lnTo>
                    <a:pt x="1002" y="380"/>
                  </a:lnTo>
                  <a:cubicBezTo>
                    <a:pt x="1002" y="380"/>
                    <a:pt x="1001" y="380"/>
                    <a:pt x="1001" y="380"/>
                  </a:cubicBezTo>
                  <a:lnTo>
                    <a:pt x="989" y="373"/>
                  </a:lnTo>
                  <a:lnTo>
                    <a:pt x="993" y="374"/>
                  </a:lnTo>
                  <a:lnTo>
                    <a:pt x="980" y="374"/>
                  </a:lnTo>
                  <a:lnTo>
                    <a:pt x="968" y="374"/>
                  </a:lnTo>
                  <a:lnTo>
                    <a:pt x="960" y="374"/>
                  </a:lnTo>
                  <a:cubicBezTo>
                    <a:pt x="959" y="374"/>
                    <a:pt x="959" y="374"/>
                    <a:pt x="958" y="373"/>
                  </a:cubicBezTo>
                  <a:lnTo>
                    <a:pt x="946" y="370"/>
                  </a:lnTo>
                  <a:cubicBezTo>
                    <a:pt x="943" y="369"/>
                    <a:pt x="941" y="368"/>
                    <a:pt x="940" y="365"/>
                  </a:cubicBezTo>
                  <a:lnTo>
                    <a:pt x="936" y="355"/>
                  </a:lnTo>
                  <a:cubicBezTo>
                    <a:pt x="936" y="354"/>
                    <a:pt x="936" y="353"/>
                    <a:pt x="936" y="352"/>
                  </a:cubicBezTo>
                  <a:lnTo>
                    <a:pt x="936" y="345"/>
                  </a:lnTo>
                  <a:lnTo>
                    <a:pt x="941" y="353"/>
                  </a:lnTo>
                  <a:lnTo>
                    <a:pt x="933" y="349"/>
                  </a:lnTo>
                  <a:lnTo>
                    <a:pt x="941" y="348"/>
                  </a:lnTo>
                  <a:lnTo>
                    <a:pt x="937" y="352"/>
                  </a:lnTo>
                  <a:lnTo>
                    <a:pt x="940" y="345"/>
                  </a:lnTo>
                  <a:lnTo>
                    <a:pt x="940" y="349"/>
                  </a:lnTo>
                  <a:cubicBezTo>
                    <a:pt x="940" y="353"/>
                    <a:pt x="936" y="357"/>
                    <a:pt x="932" y="357"/>
                  </a:cubicBezTo>
                  <a:lnTo>
                    <a:pt x="928" y="357"/>
                  </a:lnTo>
                  <a:cubicBezTo>
                    <a:pt x="926" y="357"/>
                    <a:pt x="925" y="356"/>
                    <a:pt x="923" y="356"/>
                  </a:cubicBezTo>
                  <a:lnTo>
                    <a:pt x="907" y="345"/>
                  </a:lnTo>
                  <a:lnTo>
                    <a:pt x="908" y="346"/>
                  </a:lnTo>
                  <a:lnTo>
                    <a:pt x="851" y="322"/>
                  </a:lnTo>
                  <a:lnTo>
                    <a:pt x="853" y="323"/>
                  </a:lnTo>
                  <a:lnTo>
                    <a:pt x="812" y="316"/>
                  </a:lnTo>
                  <a:lnTo>
                    <a:pt x="814" y="316"/>
                  </a:lnTo>
                  <a:lnTo>
                    <a:pt x="797" y="316"/>
                  </a:lnTo>
                  <a:lnTo>
                    <a:pt x="777" y="316"/>
                  </a:lnTo>
                  <a:lnTo>
                    <a:pt x="785" y="308"/>
                  </a:lnTo>
                  <a:lnTo>
                    <a:pt x="785" y="318"/>
                  </a:lnTo>
                  <a:cubicBezTo>
                    <a:pt x="785" y="321"/>
                    <a:pt x="783" y="324"/>
                    <a:pt x="780" y="325"/>
                  </a:cubicBezTo>
                  <a:lnTo>
                    <a:pt x="744" y="342"/>
                  </a:lnTo>
                  <a:cubicBezTo>
                    <a:pt x="742" y="343"/>
                    <a:pt x="739" y="343"/>
                    <a:pt x="737" y="342"/>
                  </a:cubicBezTo>
                  <a:cubicBezTo>
                    <a:pt x="735" y="341"/>
                    <a:pt x="733" y="339"/>
                    <a:pt x="733" y="337"/>
                  </a:cubicBezTo>
                  <a:lnTo>
                    <a:pt x="725" y="303"/>
                  </a:lnTo>
                  <a:cubicBezTo>
                    <a:pt x="724" y="302"/>
                    <a:pt x="724" y="302"/>
                    <a:pt x="724" y="301"/>
                  </a:cubicBezTo>
                  <a:lnTo>
                    <a:pt x="724" y="281"/>
                  </a:lnTo>
                  <a:lnTo>
                    <a:pt x="737" y="287"/>
                  </a:lnTo>
                  <a:lnTo>
                    <a:pt x="729" y="294"/>
                  </a:lnTo>
                  <a:cubicBezTo>
                    <a:pt x="729" y="294"/>
                    <a:pt x="728" y="295"/>
                    <a:pt x="727" y="295"/>
                  </a:cubicBezTo>
                  <a:lnTo>
                    <a:pt x="719" y="298"/>
                  </a:lnTo>
                  <a:lnTo>
                    <a:pt x="724" y="291"/>
                  </a:lnTo>
                  <a:lnTo>
                    <a:pt x="724" y="294"/>
                  </a:lnTo>
                  <a:lnTo>
                    <a:pt x="719" y="287"/>
                  </a:lnTo>
                  <a:lnTo>
                    <a:pt x="727" y="290"/>
                  </a:lnTo>
                  <a:cubicBezTo>
                    <a:pt x="729" y="291"/>
                    <a:pt x="731" y="293"/>
                    <a:pt x="732" y="295"/>
                  </a:cubicBezTo>
                  <a:cubicBezTo>
                    <a:pt x="733" y="297"/>
                    <a:pt x="732" y="300"/>
                    <a:pt x="731" y="302"/>
                  </a:cubicBezTo>
                  <a:lnTo>
                    <a:pt x="723" y="315"/>
                  </a:lnTo>
                  <a:lnTo>
                    <a:pt x="724" y="314"/>
                  </a:lnTo>
                  <a:lnTo>
                    <a:pt x="716" y="341"/>
                  </a:lnTo>
                  <a:cubicBezTo>
                    <a:pt x="715" y="344"/>
                    <a:pt x="711" y="347"/>
                    <a:pt x="708" y="347"/>
                  </a:cubicBezTo>
                  <a:lnTo>
                    <a:pt x="700" y="347"/>
                  </a:lnTo>
                  <a:cubicBezTo>
                    <a:pt x="698" y="347"/>
                    <a:pt x="697" y="346"/>
                    <a:pt x="695" y="345"/>
                  </a:cubicBezTo>
                  <a:lnTo>
                    <a:pt x="659" y="321"/>
                  </a:lnTo>
                  <a:lnTo>
                    <a:pt x="634" y="304"/>
                  </a:lnTo>
                  <a:cubicBezTo>
                    <a:pt x="634" y="304"/>
                    <a:pt x="633" y="303"/>
                    <a:pt x="633" y="303"/>
                  </a:cubicBezTo>
                  <a:lnTo>
                    <a:pt x="624" y="293"/>
                  </a:lnTo>
                  <a:cubicBezTo>
                    <a:pt x="623" y="291"/>
                    <a:pt x="623" y="289"/>
                    <a:pt x="623" y="288"/>
                  </a:cubicBezTo>
                  <a:lnTo>
                    <a:pt x="623" y="274"/>
                  </a:lnTo>
                  <a:lnTo>
                    <a:pt x="631" y="282"/>
                  </a:lnTo>
                  <a:lnTo>
                    <a:pt x="614" y="282"/>
                  </a:lnTo>
                  <a:cubicBezTo>
                    <a:pt x="610" y="282"/>
                    <a:pt x="606" y="278"/>
                    <a:pt x="606" y="274"/>
                  </a:cubicBezTo>
                  <a:lnTo>
                    <a:pt x="606" y="270"/>
                  </a:lnTo>
                  <a:lnTo>
                    <a:pt x="610" y="277"/>
                  </a:lnTo>
                  <a:lnTo>
                    <a:pt x="594" y="267"/>
                  </a:lnTo>
                  <a:lnTo>
                    <a:pt x="573" y="253"/>
                  </a:lnTo>
                  <a:lnTo>
                    <a:pt x="541" y="233"/>
                  </a:lnTo>
                  <a:lnTo>
                    <a:pt x="553" y="228"/>
                  </a:lnTo>
                  <a:lnTo>
                    <a:pt x="549" y="248"/>
                  </a:lnTo>
                  <a:lnTo>
                    <a:pt x="548" y="243"/>
                  </a:lnTo>
                  <a:lnTo>
                    <a:pt x="552" y="249"/>
                  </a:lnTo>
                  <a:cubicBezTo>
                    <a:pt x="553" y="251"/>
                    <a:pt x="553" y="252"/>
                    <a:pt x="553" y="253"/>
                  </a:cubicBezTo>
                  <a:lnTo>
                    <a:pt x="553" y="257"/>
                  </a:lnTo>
                  <a:lnTo>
                    <a:pt x="553" y="260"/>
                  </a:lnTo>
                  <a:cubicBezTo>
                    <a:pt x="553" y="265"/>
                    <a:pt x="550" y="268"/>
                    <a:pt x="545" y="268"/>
                  </a:cubicBezTo>
                  <a:lnTo>
                    <a:pt x="541" y="268"/>
                  </a:lnTo>
                  <a:lnTo>
                    <a:pt x="549" y="263"/>
                  </a:lnTo>
                  <a:lnTo>
                    <a:pt x="540" y="284"/>
                  </a:lnTo>
                  <a:cubicBezTo>
                    <a:pt x="540" y="284"/>
                    <a:pt x="540" y="284"/>
                    <a:pt x="540" y="285"/>
                  </a:cubicBezTo>
                  <a:lnTo>
                    <a:pt x="532" y="298"/>
                  </a:lnTo>
                  <a:cubicBezTo>
                    <a:pt x="530" y="301"/>
                    <a:pt x="528" y="302"/>
                    <a:pt x="525" y="302"/>
                  </a:cubicBezTo>
                  <a:lnTo>
                    <a:pt x="513" y="302"/>
                  </a:lnTo>
                  <a:cubicBezTo>
                    <a:pt x="512" y="302"/>
                    <a:pt x="512" y="302"/>
                    <a:pt x="511" y="302"/>
                  </a:cubicBezTo>
                  <a:lnTo>
                    <a:pt x="495" y="299"/>
                  </a:lnTo>
                  <a:lnTo>
                    <a:pt x="500" y="298"/>
                  </a:lnTo>
                  <a:lnTo>
                    <a:pt x="483" y="305"/>
                  </a:lnTo>
                  <a:lnTo>
                    <a:pt x="486" y="303"/>
                  </a:lnTo>
                  <a:lnTo>
                    <a:pt x="478" y="313"/>
                  </a:lnTo>
                  <a:lnTo>
                    <a:pt x="479" y="311"/>
                  </a:lnTo>
                  <a:lnTo>
                    <a:pt x="467" y="342"/>
                  </a:lnTo>
                  <a:cubicBezTo>
                    <a:pt x="466" y="345"/>
                    <a:pt x="463" y="347"/>
                    <a:pt x="460" y="347"/>
                  </a:cubicBezTo>
                  <a:lnTo>
                    <a:pt x="452" y="347"/>
                  </a:lnTo>
                  <a:cubicBezTo>
                    <a:pt x="447" y="347"/>
                    <a:pt x="444" y="343"/>
                    <a:pt x="444" y="339"/>
                  </a:cubicBezTo>
                  <a:lnTo>
                    <a:pt x="444" y="335"/>
                  </a:lnTo>
                  <a:lnTo>
                    <a:pt x="445" y="339"/>
                  </a:lnTo>
                  <a:lnTo>
                    <a:pt x="441" y="332"/>
                  </a:lnTo>
                  <a:lnTo>
                    <a:pt x="453" y="334"/>
                  </a:lnTo>
                  <a:lnTo>
                    <a:pt x="445" y="341"/>
                  </a:lnTo>
                  <a:cubicBezTo>
                    <a:pt x="444" y="342"/>
                    <a:pt x="443" y="343"/>
                    <a:pt x="442" y="343"/>
                  </a:cubicBezTo>
                  <a:lnTo>
                    <a:pt x="429" y="346"/>
                  </a:lnTo>
                  <a:cubicBezTo>
                    <a:pt x="427" y="347"/>
                    <a:pt x="424" y="346"/>
                    <a:pt x="422" y="345"/>
                  </a:cubicBezTo>
                  <a:cubicBezTo>
                    <a:pt x="420" y="343"/>
                    <a:pt x="419" y="341"/>
                    <a:pt x="419" y="339"/>
                  </a:cubicBezTo>
                  <a:lnTo>
                    <a:pt x="419" y="328"/>
                  </a:lnTo>
                  <a:lnTo>
                    <a:pt x="431" y="336"/>
                  </a:lnTo>
                  <a:lnTo>
                    <a:pt x="411" y="346"/>
                  </a:lnTo>
                  <a:cubicBezTo>
                    <a:pt x="410" y="346"/>
                    <a:pt x="410" y="346"/>
                    <a:pt x="410" y="346"/>
                  </a:cubicBezTo>
                  <a:lnTo>
                    <a:pt x="389" y="353"/>
                  </a:lnTo>
                  <a:lnTo>
                    <a:pt x="394" y="347"/>
                  </a:lnTo>
                  <a:lnTo>
                    <a:pt x="386" y="378"/>
                  </a:lnTo>
                  <a:cubicBezTo>
                    <a:pt x="385" y="382"/>
                    <a:pt x="382" y="384"/>
                    <a:pt x="379" y="384"/>
                  </a:cubicBezTo>
                  <a:lnTo>
                    <a:pt x="370" y="384"/>
                  </a:lnTo>
                  <a:lnTo>
                    <a:pt x="366" y="384"/>
                  </a:lnTo>
                  <a:lnTo>
                    <a:pt x="369" y="383"/>
                  </a:lnTo>
                  <a:lnTo>
                    <a:pt x="361" y="387"/>
                  </a:lnTo>
                  <a:cubicBezTo>
                    <a:pt x="360" y="387"/>
                    <a:pt x="359" y="387"/>
                    <a:pt x="358" y="387"/>
                  </a:cubicBezTo>
                  <a:lnTo>
                    <a:pt x="350" y="387"/>
                  </a:lnTo>
                  <a:cubicBezTo>
                    <a:pt x="346" y="387"/>
                    <a:pt x="342" y="384"/>
                    <a:pt x="342" y="379"/>
                  </a:cubicBezTo>
                  <a:lnTo>
                    <a:pt x="342" y="376"/>
                  </a:lnTo>
                  <a:lnTo>
                    <a:pt x="342" y="373"/>
                  </a:lnTo>
                  <a:lnTo>
                    <a:pt x="355" y="379"/>
                  </a:lnTo>
                  <a:lnTo>
                    <a:pt x="351" y="382"/>
                  </a:lnTo>
                  <a:cubicBezTo>
                    <a:pt x="348" y="385"/>
                    <a:pt x="344" y="385"/>
                    <a:pt x="341" y="382"/>
                  </a:cubicBezTo>
                  <a:cubicBezTo>
                    <a:pt x="338" y="379"/>
                    <a:pt x="337" y="375"/>
                    <a:pt x="339" y="372"/>
                  </a:cubicBezTo>
                  <a:lnTo>
                    <a:pt x="380" y="310"/>
                  </a:lnTo>
                  <a:cubicBezTo>
                    <a:pt x="381" y="309"/>
                    <a:pt x="382" y="308"/>
                    <a:pt x="384" y="307"/>
                  </a:cubicBezTo>
                  <a:lnTo>
                    <a:pt x="404" y="300"/>
                  </a:lnTo>
                  <a:cubicBezTo>
                    <a:pt x="405" y="300"/>
                    <a:pt x="406" y="300"/>
                    <a:pt x="407" y="300"/>
                  </a:cubicBezTo>
                  <a:lnTo>
                    <a:pt x="427" y="300"/>
                  </a:lnTo>
                  <a:lnTo>
                    <a:pt x="423" y="301"/>
                  </a:lnTo>
                  <a:lnTo>
                    <a:pt x="436" y="294"/>
                  </a:lnTo>
                  <a:cubicBezTo>
                    <a:pt x="436" y="294"/>
                    <a:pt x="437" y="294"/>
                    <a:pt x="437" y="294"/>
                  </a:cubicBezTo>
                  <a:lnTo>
                    <a:pt x="457" y="287"/>
                  </a:lnTo>
                  <a:lnTo>
                    <a:pt x="456" y="287"/>
                  </a:lnTo>
                  <a:lnTo>
                    <a:pt x="480" y="274"/>
                  </a:lnTo>
                  <a:lnTo>
                    <a:pt x="479" y="275"/>
                  </a:lnTo>
                  <a:lnTo>
                    <a:pt x="487" y="268"/>
                  </a:lnTo>
                  <a:lnTo>
                    <a:pt x="484" y="274"/>
                  </a:lnTo>
                  <a:lnTo>
                    <a:pt x="484" y="270"/>
                  </a:lnTo>
                  <a:lnTo>
                    <a:pt x="491" y="278"/>
                  </a:lnTo>
                  <a:lnTo>
                    <a:pt x="471" y="275"/>
                  </a:lnTo>
                  <a:lnTo>
                    <a:pt x="439" y="272"/>
                  </a:lnTo>
                  <a:lnTo>
                    <a:pt x="447" y="266"/>
                  </a:lnTo>
                  <a:lnTo>
                    <a:pt x="443" y="283"/>
                  </a:lnTo>
                  <a:cubicBezTo>
                    <a:pt x="443" y="283"/>
                    <a:pt x="443" y="284"/>
                    <a:pt x="442" y="285"/>
                  </a:cubicBezTo>
                  <a:lnTo>
                    <a:pt x="434" y="298"/>
                  </a:lnTo>
                  <a:cubicBezTo>
                    <a:pt x="432" y="302"/>
                    <a:pt x="429" y="303"/>
                    <a:pt x="425" y="302"/>
                  </a:cubicBezTo>
                  <a:lnTo>
                    <a:pt x="413" y="299"/>
                  </a:lnTo>
                  <a:lnTo>
                    <a:pt x="404" y="295"/>
                  </a:lnTo>
                  <a:lnTo>
                    <a:pt x="409" y="295"/>
                  </a:lnTo>
                  <a:lnTo>
                    <a:pt x="380" y="302"/>
                  </a:lnTo>
                  <a:lnTo>
                    <a:pt x="352" y="309"/>
                  </a:lnTo>
                  <a:lnTo>
                    <a:pt x="358" y="301"/>
                  </a:lnTo>
                  <a:lnTo>
                    <a:pt x="358" y="308"/>
                  </a:lnTo>
                  <a:lnTo>
                    <a:pt x="358" y="315"/>
                  </a:lnTo>
                  <a:lnTo>
                    <a:pt x="358" y="318"/>
                  </a:lnTo>
                  <a:cubicBezTo>
                    <a:pt x="358" y="321"/>
                    <a:pt x="357" y="323"/>
                    <a:pt x="355" y="324"/>
                  </a:cubicBezTo>
                  <a:lnTo>
                    <a:pt x="351" y="328"/>
                  </a:lnTo>
                  <a:cubicBezTo>
                    <a:pt x="350" y="328"/>
                    <a:pt x="349" y="329"/>
                    <a:pt x="348" y="329"/>
                  </a:cubicBezTo>
                  <a:lnTo>
                    <a:pt x="336" y="333"/>
                  </a:lnTo>
                  <a:lnTo>
                    <a:pt x="319" y="336"/>
                  </a:lnTo>
                  <a:cubicBezTo>
                    <a:pt x="317" y="337"/>
                    <a:pt x="314" y="336"/>
                    <a:pt x="312" y="335"/>
                  </a:cubicBezTo>
                  <a:cubicBezTo>
                    <a:pt x="311" y="333"/>
                    <a:pt x="310" y="331"/>
                    <a:pt x="310" y="328"/>
                  </a:cubicBezTo>
                  <a:lnTo>
                    <a:pt x="310" y="315"/>
                  </a:lnTo>
                  <a:lnTo>
                    <a:pt x="314" y="322"/>
                  </a:lnTo>
                  <a:lnTo>
                    <a:pt x="301" y="315"/>
                  </a:lnTo>
                  <a:cubicBezTo>
                    <a:pt x="301" y="315"/>
                    <a:pt x="301" y="314"/>
                    <a:pt x="300" y="314"/>
                  </a:cubicBezTo>
                  <a:lnTo>
                    <a:pt x="292" y="307"/>
                  </a:lnTo>
                  <a:lnTo>
                    <a:pt x="305" y="301"/>
                  </a:lnTo>
                  <a:lnTo>
                    <a:pt x="305" y="311"/>
                  </a:lnTo>
                  <a:lnTo>
                    <a:pt x="305" y="318"/>
                  </a:lnTo>
                  <a:cubicBezTo>
                    <a:pt x="305" y="320"/>
                    <a:pt x="305" y="321"/>
                    <a:pt x="304" y="322"/>
                  </a:cubicBezTo>
                  <a:lnTo>
                    <a:pt x="300" y="329"/>
                  </a:lnTo>
                  <a:lnTo>
                    <a:pt x="301" y="325"/>
                  </a:lnTo>
                  <a:lnTo>
                    <a:pt x="301" y="335"/>
                  </a:lnTo>
                  <a:cubicBezTo>
                    <a:pt x="301" y="338"/>
                    <a:pt x="299" y="341"/>
                    <a:pt x="296" y="343"/>
                  </a:cubicBezTo>
                  <a:lnTo>
                    <a:pt x="288" y="346"/>
                  </a:lnTo>
                  <a:cubicBezTo>
                    <a:pt x="286" y="347"/>
                    <a:pt x="283" y="347"/>
                    <a:pt x="281" y="345"/>
                  </a:cubicBezTo>
                  <a:cubicBezTo>
                    <a:pt x="278" y="344"/>
                    <a:pt x="277" y="341"/>
                    <a:pt x="277" y="339"/>
                  </a:cubicBezTo>
                  <a:lnTo>
                    <a:pt x="277" y="335"/>
                  </a:lnTo>
                  <a:lnTo>
                    <a:pt x="278" y="339"/>
                  </a:lnTo>
                  <a:lnTo>
                    <a:pt x="274" y="332"/>
                  </a:lnTo>
                  <a:lnTo>
                    <a:pt x="278" y="336"/>
                  </a:lnTo>
                  <a:lnTo>
                    <a:pt x="270" y="332"/>
                  </a:lnTo>
                  <a:lnTo>
                    <a:pt x="281" y="325"/>
                  </a:lnTo>
                  <a:lnTo>
                    <a:pt x="281" y="335"/>
                  </a:lnTo>
                  <a:lnTo>
                    <a:pt x="281" y="342"/>
                  </a:lnTo>
                  <a:lnTo>
                    <a:pt x="281" y="345"/>
                  </a:lnTo>
                  <a:cubicBezTo>
                    <a:pt x="281" y="348"/>
                    <a:pt x="280" y="350"/>
                    <a:pt x="278" y="351"/>
                  </a:cubicBezTo>
                  <a:cubicBezTo>
                    <a:pt x="276" y="353"/>
                    <a:pt x="274" y="354"/>
                    <a:pt x="271" y="353"/>
                  </a:cubicBezTo>
                  <a:lnTo>
                    <a:pt x="251" y="350"/>
                  </a:lnTo>
                  <a:lnTo>
                    <a:pt x="231" y="346"/>
                  </a:lnTo>
                  <a:lnTo>
                    <a:pt x="240" y="339"/>
                  </a:lnTo>
                  <a:lnTo>
                    <a:pt x="240" y="345"/>
                  </a:lnTo>
                  <a:lnTo>
                    <a:pt x="237" y="339"/>
                  </a:lnTo>
                  <a:lnTo>
                    <a:pt x="241" y="343"/>
                  </a:lnTo>
                  <a:lnTo>
                    <a:pt x="236" y="341"/>
                  </a:lnTo>
                  <a:lnTo>
                    <a:pt x="240" y="341"/>
                  </a:lnTo>
                  <a:cubicBezTo>
                    <a:pt x="245" y="341"/>
                    <a:pt x="248" y="344"/>
                    <a:pt x="248" y="349"/>
                  </a:cubicBezTo>
                  <a:lnTo>
                    <a:pt x="248" y="352"/>
                  </a:lnTo>
                  <a:lnTo>
                    <a:pt x="243" y="345"/>
                  </a:lnTo>
                  <a:lnTo>
                    <a:pt x="251" y="348"/>
                  </a:lnTo>
                  <a:cubicBezTo>
                    <a:pt x="253" y="349"/>
                    <a:pt x="254" y="350"/>
                    <a:pt x="255" y="351"/>
                  </a:cubicBezTo>
                  <a:lnTo>
                    <a:pt x="259" y="358"/>
                  </a:lnTo>
                  <a:lnTo>
                    <a:pt x="256" y="355"/>
                  </a:lnTo>
                  <a:lnTo>
                    <a:pt x="264" y="358"/>
                  </a:lnTo>
                  <a:cubicBezTo>
                    <a:pt x="267" y="360"/>
                    <a:pt x="269" y="363"/>
                    <a:pt x="269" y="366"/>
                  </a:cubicBezTo>
                  <a:cubicBezTo>
                    <a:pt x="269" y="369"/>
                    <a:pt x="267" y="372"/>
                    <a:pt x="264" y="373"/>
                  </a:cubicBezTo>
                  <a:lnTo>
                    <a:pt x="256" y="377"/>
                  </a:lnTo>
                  <a:lnTo>
                    <a:pt x="258" y="375"/>
                  </a:lnTo>
                  <a:lnTo>
                    <a:pt x="254" y="379"/>
                  </a:lnTo>
                  <a:cubicBezTo>
                    <a:pt x="251" y="381"/>
                    <a:pt x="248" y="381"/>
                    <a:pt x="245" y="380"/>
                  </a:cubicBezTo>
                  <a:lnTo>
                    <a:pt x="237" y="377"/>
                  </a:lnTo>
                  <a:cubicBezTo>
                    <a:pt x="235" y="376"/>
                    <a:pt x="234" y="374"/>
                    <a:pt x="233" y="373"/>
                  </a:cubicBezTo>
                  <a:lnTo>
                    <a:pt x="225" y="356"/>
                  </a:lnTo>
                  <a:lnTo>
                    <a:pt x="232" y="360"/>
                  </a:lnTo>
                  <a:lnTo>
                    <a:pt x="228" y="360"/>
                  </a:lnTo>
                  <a:cubicBezTo>
                    <a:pt x="227" y="360"/>
                    <a:pt x="227" y="360"/>
                    <a:pt x="226" y="360"/>
                  </a:cubicBezTo>
                  <a:lnTo>
                    <a:pt x="214" y="356"/>
                  </a:lnTo>
                  <a:lnTo>
                    <a:pt x="221" y="355"/>
                  </a:lnTo>
                  <a:lnTo>
                    <a:pt x="217" y="358"/>
                  </a:lnTo>
                  <a:cubicBezTo>
                    <a:pt x="215" y="360"/>
                    <a:pt x="211" y="361"/>
                    <a:pt x="209" y="360"/>
                  </a:cubicBezTo>
                  <a:lnTo>
                    <a:pt x="201" y="356"/>
                  </a:lnTo>
                  <a:cubicBezTo>
                    <a:pt x="199" y="356"/>
                    <a:pt x="198" y="355"/>
                    <a:pt x="197" y="354"/>
                  </a:cubicBezTo>
                  <a:lnTo>
                    <a:pt x="189" y="344"/>
                  </a:lnTo>
                  <a:lnTo>
                    <a:pt x="193" y="346"/>
                  </a:lnTo>
                  <a:lnTo>
                    <a:pt x="145" y="333"/>
                  </a:lnTo>
                  <a:lnTo>
                    <a:pt x="120" y="326"/>
                  </a:lnTo>
                  <a:cubicBezTo>
                    <a:pt x="119" y="326"/>
                    <a:pt x="119" y="325"/>
                    <a:pt x="118" y="325"/>
                  </a:cubicBezTo>
                  <a:lnTo>
                    <a:pt x="102" y="315"/>
                  </a:lnTo>
                  <a:cubicBezTo>
                    <a:pt x="100" y="314"/>
                    <a:pt x="99" y="312"/>
                    <a:pt x="98" y="310"/>
                  </a:cubicBezTo>
                  <a:lnTo>
                    <a:pt x="94" y="297"/>
                  </a:lnTo>
                  <a:lnTo>
                    <a:pt x="102" y="302"/>
                  </a:lnTo>
                  <a:lnTo>
                    <a:pt x="86" y="302"/>
                  </a:lnTo>
                  <a:lnTo>
                    <a:pt x="88" y="302"/>
                  </a:lnTo>
                  <a:lnTo>
                    <a:pt x="76" y="305"/>
                  </a:lnTo>
                  <a:lnTo>
                    <a:pt x="63" y="309"/>
                  </a:lnTo>
                  <a:cubicBezTo>
                    <a:pt x="63" y="309"/>
                    <a:pt x="62" y="309"/>
                    <a:pt x="61" y="309"/>
                  </a:cubicBezTo>
                  <a:lnTo>
                    <a:pt x="45" y="309"/>
                  </a:lnTo>
                  <a:cubicBezTo>
                    <a:pt x="45" y="309"/>
                    <a:pt x="44" y="309"/>
                    <a:pt x="43" y="309"/>
                  </a:cubicBezTo>
                  <a:lnTo>
                    <a:pt x="27" y="306"/>
                  </a:lnTo>
                  <a:lnTo>
                    <a:pt x="6" y="299"/>
                  </a:lnTo>
                  <a:lnTo>
                    <a:pt x="16" y="291"/>
                  </a:lnTo>
                  <a:lnTo>
                    <a:pt x="29" y="845"/>
                  </a:lnTo>
                  <a:lnTo>
                    <a:pt x="19" y="838"/>
                  </a:lnTo>
                  <a:lnTo>
                    <a:pt x="35" y="834"/>
                  </a:lnTo>
                  <a:lnTo>
                    <a:pt x="47" y="831"/>
                  </a:lnTo>
                  <a:cubicBezTo>
                    <a:pt x="48" y="831"/>
                    <a:pt x="48" y="831"/>
                    <a:pt x="49" y="831"/>
                  </a:cubicBezTo>
                  <a:lnTo>
                    <a:pt x="61" y="831"/>
                  </a:lnTo>
                  <a:cubicBezTo>
                    <a:pt x="63" y="831"/>
                    <a:pt x="64" y="831"/>
                    <a:pt x="65" y="832"/>
                  </a:cubicBezTo>
                  <a:lnTo>
                    <a:pt x="77" y="839"/>
                  </a:lnTo>
                  <a:cubicBezTo>
                    <a:pt x="78" y="839"/>
                    <a:pt x="78" y="839"/>
                    <a:pt x="79" y="839"/>
                  </a:cubicBezTo>
                  <a:lnTo>
                    <a:pt x="83" y="843"/>
                  </a:lnTo>
                  <a:lnTo>
                    <a:pt x="75" y="842"/>
                  </a:lnTo>
                  <a:lnTo>
                    <a:pt x="83" y="838"/>
                  </a:lnTo>
                  <a:lnTo>
                    <a:pt x="99" y="831"/>
                  </a:lnTo>
                  <a:cubicBezTo>
                    <a:pt x="100" y="831"/>
                    <a:pt x="101" y="831"/>
                    <a:pt x="102" y="831"/>
                  </a:cubicBezTo>
                  <a:lnTo>
                    <a:pt x="106" y="831"/>
                  </a:lnTo>
                  <a:cubicBezTo>
                    <a:pt x="110" y="831"/>
                    <a:pt x="114" y="834"/>
                    <a:pt x="114" y="839"/>
                  </a:cubicBezTo>
                  <a:lnTo>
                    <a:pt x="114" y="842"/>
                  </a:lnTo>
                  <a:lnTo>
                    <a:pt x="114" y="849"/>
                  </a:lnTo>
                  <a:lnTo>
                    <a:pt x="114" y="863"/>
                  </a:lnTo>
                  <a:lnTo>
                    <a:pt x="113" y="859"/>
                  </a:lnTo>
                  <a:lnTo>
                    <a:pt x="125" y="879"/>
                  </a:lnTo>
                  <a:lnTo>
                    <a:pt x="123" y="876"/>
                  </a:lnTo>
                  <a:lnTo>
                    <a:pt x="139" y="886"/>
                  </a:lnTo>
                  <a:lnTo>
                    <a:pt x="151" y="893"/>
                  </a:lnTo>
                  <a:lnTo>
                    <a:pt x="167" y="903"/>
                  </a:lnTo>
                  <a:cubicBezTo>
                    <a:pt x="168" y="904"/>
                    <a:pt x="169" y="905"/>
                    <a:pt x="169" y="905"/>
                  </a:cubicBezTo>
                  <a:lnTo>
                    <a:pt x="177" y="915"/>
                  </a:lnTo>
                  <a:cubicBezTo>
                    <a:pt x="178" y="916"/>
                    <a:pt x="178" y="917"/>
                    <a:pt x="179" y="918"/>
                  </a:cubicBezTo>
                  <a:lnTo>
                    <a:pt x="183" y="928"/>
                  </a:lnTo>
                  <a:cubicBezTo>
                    <a:pt x="183" y="929"/>
                    <a:pt x="183" y="930"/>
                    <a:pt x="183" y="931"/>
                  </a:cubicBezTo>
                  <a:lnTo>
                    <a:pt x="183" y="934"/>
                  </a:lnTo>
                  <a:lnTo>
                    <a:pt x="183" y="937"/>
                  </a:lnTo>
                  <a:lnTo>
                    <a:pt x="170" y="931"/>
                  </a:lnTo>
                  <a:lnTo>
                    <a:pt x="182" y="921"/>
                  </a:lnTo>
                  <a:cubicBezTo>
                    <a:pt x="183" y="920"/>
                    <a:pt x="184" y="920"/>
                    <a:pt x="186" y="919"/>
                  </a:cubicBezTo>
                  <a:lnTo>
                    <a:pt x="202" y="916"/>
                  </a:lnTo>
                  <a:cubicBezTo>
                    <a:pt x="203" y="916"/>
                    <a:pt x="203" y="916"/>
                    <a:pt x="204" y="916"/>
                  </a:cubicBezTo>
                  <a:lnTo>
                    <a:pt x="212" y="916"/>
                  </a:lnTo>
                  <a:lnTo>
                    <a:pt x="209" y="916"/>
                  </a:lnTo>
                  <a:lnTo>
                    <a:pt x="217" y="913"/>
                  </a:lnTo>
                  <a:lnTo>
                    <a:pt x="214" y="915"/>
                  </a:lnTo>
                  <a:lnTo>
                    <a:pt x="222" y="905"/>
                  </a:lnTo>
                  <a:lnTo>
                    <a:pt x="220" y="910"/>
                  </a:lnTo>
                  <a:lnTo>
                    <a:pt x="220" y="903"/>
                  </a:lnTo>
                  <a:lnTo>
                    <a:pt x="220" y="897"/>
                  </a:lnTo>
                  <a:lnTo>
                    <a:pt x="225" y="904"/>
                  </a:lnTo>
                  <a:lnTo>
                    <a:pt x="217" y="901"/>
                  </a:lnTo>
                  <a:cubicBezTo>
                    <a:pt x="213" y="899"/>
                    <a:pt x="211" y="895"/>
                    <a:pt x="212" y="892"/>
                  </a:cubicBezTo>
                  <a:cubicBezTo>
                    <a:pt x="213" y="888"/>
                    <a:pt x="216" y="885"/>
                    <a:pt x="220" y="885"/>
                  </a:cubicBezTo>
                  <a:lnTo>
                    <a:pt x="228" y="885"/>
                  </a:lnTo>
                  <a:lnTo>
                    <a:pt x="227" y="885"/>
                  </a:lnTo>
                  <a:lnTo>
                    <a:pt x="247" y="882"/>
                  </a:lnTo>
                  <a:lnTo>
                    <a:pt x="244" y="883"/>
                  </a:lnTo>
                  <a:lnTo>
                    <a:pt x="257" y="876"/>
                  </a:lnTo>
                  <a:cubicBezTo>
                    <a:pt x="259" y="875"/>
                    <a:pt x="261" y="875"/>
                    <a:pt x="263" y="875"/>
                  </a:cubicBezTo>
                  <a:cubicBezTo>
                    <a:pt x="265" y="876"/>
                    <a:pt x="267" y="878"/>
                    <a:pt x="268" y="880"/>
                  </a:cubicBezTo>
                  <a:lnTo>
                    <a:pt x="272" y="890"/>
                  </a:lnTo>
                  <a:lnTo>
                    <a:pt x="268" y="886"/>
                  </a:lnTo>
                  <a:lnTo>
                    <a:pt x="276" y="889"/>
                  </a:lnTo>
                  <a:lnTo>
                    <a:pt x="284" y="893"/>
                  </a:lnTo>
                  <a:lnTo>
                    <a:pt x="295" y="896"/>
                  </a:lnTo>
                  <a:cubicBezTo>
                    <a:pt x="297" y="896"/>
                    <a:pt x="299" y="898"/>
                    <a:pt x="300" y="899"/>
                  </a:cubicBezTo>
                  <a:lnTo>
                    <a:pt x="304" y="906"/>
                  </a:lnTo>
                  <a:cubicBezTo>
                    <a:pt x="305" y="907"/>
                    <a:pt x="305" y="909"/>
                    <a:pt x="305" y="910"/>
                  </a:cubicBezTo>
                  <a:lnTo>
                    <a:pt x="305" y="924"/>
                  </a:lnTo>
                  <a:lnTo>
                    <a:pt x="302" y="918"/>
                  </a:lnTo>
                  <a:lnTo>
                    <a:pt x="306" y="921"/>
                  </a:lnTo>
                  <a:lnTo>
                    <a:pt x="303" y="920"/>
                  </a:lnTo>
                  <a:lnTo>
                    <a:pt x="316" y="923"/>
                  </a:lnTo>
                  <a:lnTo>
                    <a:pt x="328" y="926"/>
                  </a:lnTo>
                  <a:cubicBezTo>
                    <a:pt x="329" y="927"/>
                    <a:pt x="331" y="928"/>
                    <a:pt x="332" y="929"/>
                  </a:cubicBezTo>
                  <a:lnTo>
                    <a:pt x="340" y="939"/>
                  </a:lnTo>
                  <a:lnTo>
                    <a:pt x="339" y="938"/>
                  </a:lnTo>
                  <a:lnTo>
                    <a:pt x="355" y="952"/>
                  </a:lnTo>
                  <a:lnTo>
                    <a:pt x="380" y="976"/>
                  </a:lnTo>
                  <a:lnTo>
                    <a:pt x="408" y="999"/>
                  </a:lnTo>
                  <a:cubicBezTo>
                    <a:pt x="409" y="1000"/>
                    <a:pt x="410" y="1001"/>
                    <a:pt x="410" y="1002"/>
                  </a:cubicBezTo>
                  <a:lnTo>
                    <a:pt x="422" y="1026"/>
                  </a:lnTo>
                  <a:lnTo>
                    <a:pt x="426" y="1032"/>
                  </a:lnTo>
                  <a:lnTo>
                    <a:pt x="423" y="1029"/>
                  </a:lnTo>
                  <a:lnTo>
                    <a:pt x="435" y="1036"/>
                  </a:lnTo>
                  <a:cubicBezTo>
                    <a:pt x="436" y="1036"/>
                    <a:pt x="436" y="1037"/>
                    <a:pt x="437" y="1037"/>
                  </a:cubicBezTo>
                  <a:lnTo>
                    <a:pt x="441" y="1040"/>
                  </a:lnTo>
                  <a:cubicBezTo>
                    <a:pt x="441" y="1041"/>
                    <a:pt x="442" y="1042"/>
                    <a:pt x="442" y="1042"/>
                  </a:cubicBezTo>
                  <a:lnTo>
                    <a:pt x="446" y="1049"/>
                  </a:lnTo>
                  <a:cubicBezTo>
                    <a:pt x="447" y="1049"/>
                    <a:pt x="447" y="1050"/>
                    <a:pt x="447" y="1050"/>
                  </a:cubicBezTo>
                  <a:lnTo>
                    <a:pt x="451" y="1060"/>
                  </a:lnTo>
                  <a:cubicBezTo>
                    <a:pt x="451" y="1061"/>
                    <a:pt x="452" y="1062"/>
                    <a:pt x="452" y="1063"/>
                  </a:cubicBezTo>
                  <a:lnTo>
                    <a:pt x="452" y="1074"/>
                  </a:lnTo>
                  <a:lnTo>
                    <a:pt x="449" y="1067"/>
                  </a:lnTo>
                  <a:lnTo>
                    <a:pt x="453" y="1071"/>
                  </a:lnTo>
                  <a:cubicBezTo>
                    <a:pt x="453" y="1071"/>
                    <a:pt x="454" y="1072"/>
                    <a:pt x="455" y="1073"/>
                  </a:cubicBezTo>
                  <a:lnTo>
                    <a:pt x="459" y="1080"/>
                  </a:lnTo>
                  <a:lnTo>
                    <a:pt x="453" y="1076"/>
                  </a:lnTo>
                  <a:lnTo>
                    <a:pt x="473" y="1079"/>
                  </a:lnTo>
                  <a:cubicBezTo>
                    <a:pt x="475" y="1080"/>
                    <a:pt x="476" y="1080"/>
                    <a:pt x="477" y="1081"/>
                  </a:cubicBezTo>
                  <a:lnTo>
                    <a:pt x="485" y="1088"/>
                  </a:lnTo>
                  <a:lnTo>
                    <a:pt x="482" y="1086"/>
                  </a:lnTo>
                  <a:lnTo>
                    <a:pt x="498" y="1090"/>
                  </a:lnTo>
                  <a:cubicBezTo>
                    <a:pt x="499" y="1090"/>
                    <a:pt x="501" y="1090"/>
                    <a:pt x="502" y="1091"/>
                  </a:cubicBezTo>
                  <a:lnTo>
                    <a:pt x="506" y="1095"/>
                  </a:lnTo>
                  <a:cubicBezTo>
                    <a:pt x="507" y="1096"/>
                    <a:pt x="507" y="1097"/>
                    <a:pt x="508" y="1098"/>
                  </a:cubicBezTo>
                  <a:lnTo>
                    <a:pt x="512" y="1108"/>
                  </a:lnTo>
                  <a:lnTo>
                    <a:pt x="510" y="1105"/>
                  </a:lnTo>
                  <a:lnTo>
                    <a:pt x="514" y="1108"/>
                  </a:lnTo>
                  <a:lnTo>
                    <a:pt x="509" y="1106"/>
                  </a:lnTo>
                  <a:lnTo>
                    <a:pt x="513" y="1106"/>
                  </a:lnTo>
                  <a:lnTo>
                    <a:pt x="517" y="1106"/>
                  </a:lnTo>
                  <a:cubicBezTo>
                    <a:pt x="518" y="1106"/>
                    <a:pt x="518" y="1107"/>
                    <a:pt x="519" y="1107"/>
                  </a:cubicBezTo>
                  <a:lnTo>
                    <a:pt x="531" y="1110"/>
                  </a:lnTo>
                  <a:cubicBezTo>
                    <a:pt x="535" y="1111"/>
                    <a:pt x="537" y="1114"/>
                    <a:pt x="537" y="1118"/>
                  </a:cubicBezTo>
                  <a:lnTo>
                    <a:pt x="537" y="1125"/>
                  </a:lnTo>
                  <a:lnTo>
                    <a:pt x="537" y="1131"/>
                  </a:lnTo>
                  <a:lnTo>
                    <a:pt x="536" y="1127"/>
                  </a:lnTo>
                  <a:lnTo>
                    <a:pt x="540" y="1134"/>
                  </a:lnTo>
                  <a:lnTo>
                    <a:pt x="533" y="1130"/>
                  </a:lnTo>
                  <a:lnTo>
                    <a:pt x="537" y="1130"/>
                  </a:lnTo>
                  <a:cubicBezTo>
                    <a:pt x="540" y="1130"/>
                    <a:pt x="544" y="1132"/>
                    <a:pt x="545" y="1136"/>
                  </a:cubicBezTo>
                  <a:cubicBezTo>
                    <a:pt x="546" y="1139"/>
                    <a:pt x="545" y="1142"/>
                    <a:pt x="542" y="1144"/>
                  </a:cubicBezTo>
                  <a:lnTo>
                    <a:pt x="538" y="1148"/>
                  </a:lnTo>
                  <a:lnTo>
                    <a:pt x="540" y="1146"/>
                  </a:lnTo>
                  <a:lnTo>
                    <a:pt x="536" y="1153"/>
                  </a:lnTo>
                  <a:lnTo>
                    <a:pt x="537" y="1148"/>
                  </a:lnTo>
                  <a:lnTo>
                    <a:pt x="537" y="1152"/>
                  </a:lnTo>
                  <a:lnTo>
                    <a:pt x="536" y="1148"/>
                  </a:lnTo>
                  <a:lnTo>
                    <a:pt x="540" y="1155"/>
                  </a:lnTo>
                  <a:cubicBezTo>
                    <a:pt x="541" y="1157"/>
                    <a:pt x="541" y="1159"/>
                    <a:pt x="540" y="1162"/>
                  </a:cubicBezTo>
                  <a:lnTo>
                    <a:pt x="536" y="1172"/>
                  </a:lnTo>
                  <a:cubicBezTo>
                    <a:pt x="536" y="1173"/>
                    <a:pt x="535" y="1174"/>
                    <a:pt x="534" y="1175"/>
                  </a:cubicBezTo>
                  <a:lnTo>
                    <a:pt x="522" y="1185"/>
                  </a:lnTo>
                  <a:lnTo>
                    <a:pt x="518" y="1189"/>
                  </a:lnTo>
                  <a:lnTo>
                    <a:pt x="519" y="1187"/>
                  </a:lnTo>
                  <a:lnTo>
                    <a:pt x="503" y="1208"/>
                  </a:lnTo>
                  <a:cubicBezTo>
                    <a:pt x="501" y="1210"/>
                    <a:pt x="499" y="1211"/>
                    <a:pt x="496" y="1211"/>
                  </a:cubicBezTo>
                  <a:lnTo>
                    <a:pt x="492" y="1211"/>
                  </a:lnTo>
                  <a:lnTo>
                    <a:pt x="500" y="1203"/>
                  </a:lnTo>
                  <a:lnTo>
                    <a:pt x="500" y="1210"/>
                  </a:lnTo>
                  <a:lnTo>
                    <a:pt x="500" y="1213"/>
                  </a:lnTo>
                  <a:cubicBezTo>
                    <a:pt x="500" y="1216"/>
                    <a:pt x="499" y="1218"/>
                    <a:pt x="497" y="1220"/>
                  </a:cubicBezTo>
                  <a:cubicBezTo>
                    <a:pt x="495" y="1221"/>
                    <a:pt x="492" y="1222"/>
                    <a:pt x="489" y="1221"/>
                  </a:cubicBezTo>
                  <a:lnTo>
                    <a:pt x="481" y="1217"/>
                  </a:lnTo>
                  <a:lnTo>
                    <a:pt x="492" y="1212"/>
                  </a:lnTo>
                  <a:lnTo>
                    <a:pt x="488" y="1226"/>
                  </a:lnTo>
                  <a:cubicBezTo>
                    <a:pt x="487" y="1227"/>
                    <a:pt x="487" y="1228"/>
                    <a:pt x="485" y="1229"/>
                  </a:cubicBezTo>
                  <a:lnTo>
                    <a:pt x="481" y="1233"/>
                  </a:lnTo>
                  <a:lnTo>
                    <a:pt x="479" y="1219"/>
                  </a:lnTo>
                  <a:lnTo>
                    <a:pt x="499" y="1226"/>
                  </a:lnTo>
                  <a:cubicBezTo>
                    <a:pt x="502" y="1227"/>
                    <a:pt x="504" y="1230"/>
                    <a:pt x="504" y="1234"/>
                  </a:cubicBezTo>
                  <a:lnTo>
                    <a:pt x="504" y="1278"/>
                  </a:lnTo>
                  <a:lnTo>
                    <a:pt x="500" y="1270"/>
                  </a:lnTo>
                  <a:lnTo>
                    <a:pt x="516" y="1277"/>
                  </a:lnTo>
                  <a:cubicBezTo>
                    <a:pt x="518" y="1278"/>
                    <a:pt x="520" y="1281"/>
                    <a:pt x="521" y="1283"/>
                  </a:cubicBezTo>
                  <a:cubicBezTo>
                    <a:pt x="521" y="1286"/>
                    <a:pt x="520" y="1289"/>
                    <a:pt x="518" y="1291"/>
                  </a:cubicBezTo>
                  <a:lnTo>
                    <a:pt x="510" y="1298"/>
                  </a:lnTo>
                  <a:lnTo>
                    <a:pt x="505" y="1283"/>
                  </a:lnTo>
                  <a:lnTo>
                    <a:pt x="509" y="1283"/>
                  </a:lnTo>
                  <a:lnTo>
                    <a:pt x="525" y="1283"/>
                  </a:lnTo>
                  <a:lnTo>
                    <a:pt x="518" y="1287"/>
                  </a:lnTo>
                  <a:lnTo>
                    <a:pt x="522" y="1280"/>
                  </a:lnTo>
                  <a:lnTo>
                    <a:pt x="521" y="1285"/>
                  </a:lnTo>
                  <a:lnTo>
                    <a:pt x="521" y="1281"/>
                  </a:lnTo>
                  <a:lnTo>
                    <a:pt x="529" y="1289"/>
                  </a:lnTo>
                  <a:lnTo>
                    <a:pt x="525" y="1289"/>
                  </a:lnTo>
                  <a:cubicBezTo>
                    <a:pt x="521" y="1289"/>
                    <a:pt x="517" y="1286"/>
                    <a:pt x="517" y="1281"/>
                  </a:cubicBezTo>
                  <a:lnTo>
                    <a:pt x="517" y="1278"/>
                  </a:lnTo>
                  <a:cubicBezTo>
                    <a:pt x="517" y="1275"/>
                    <a:pt x="518" y="1272"/>
                    <a:pt x="521" y="1271"/>
                  </a:cubicBezTo>
                  <a:lnTo>
                    <a:pt x="533" y="1264"/>
                  </a:lnTo>
                  <a:lnTo>
                    <a:pt x="542" y="1260"/>
                  </a:lnTo>
                  <a:cubicBezTo>
                    <a:pt x="545" y="1259"/>
                    <a:pt x="548" y="1260"/>
                    <a:pt x="551" y="1262"/>
                  </a:cubicBezTo>
                  <a:cubicBezTo>
                    <a:pt x="553" y="1264"/>
                    <a:pt x="554" y="1267"/>
                    <a:pt x="553" y="1270"/>
                  </a:cubicBezTo>
                  <a:lnTo>
                    <a:pt x="549" y="1283"/>
                  </a:lnTo>
                  <a:lnTo>
                    <a:pt x="549" y="1281"/>
                  </a:lnTo>
                  <a:lnTo>
                    <a:pt x="549" y="1295"/>
                  </a:lnTo>
                  <a:cubicBezTo>
                    <a:pt x="549" y="1299"/>
                    <a:pt x="546" y="1303"/>
                    <a:pt x="541" y="1303"/>
                  </a:cubicBezTo>
                  <a:lnTo>
                    <a:pt x="529" y="1303"/>
                  </a:lnTo>
                  <a:lnTo>
                    <a:pt x="537" y="1295"/>
                  </a:lnTo>
                  <a:lnTo>
                    <a:pt x="537" y="1305"/>
                  </a:lnTo>
                  <a:lnTo>
                    <a:pt x="529" y="1297"/>
                  </a:lnTo>
                  <a:lnTo>
                    <a:pt x="533" y="1297"/>
                  </a:lnTo>
                  <a:cubicBezTo>
                    <a:pt x="537" y="1297"/>
                    <a:pt x="541" y="1301"/>
                    <a:pt x="541" y="1305"/>
                  </a:cubicBezTo>
                  <a:lnTo>
                    <a:pt x="541" y="1308"/>
                  </a:lnTo>
                  <a:lnTo>
                    <a:pt x="538" y="1302"/>
                  </a:lnTo>
                  <a:lnTo>
                    <a:pt x="542" y="1306"/>
                  </a:lnTo>
                  <a:lnTo>
                    <a:pt x="537" y="1304"/>
                  </a:lnTo>
                  <a:lnTo>
                    <a:pt x="541" y="1304"/>
                  </a:lnTo>
                  <a:cubicBezTo>
                    <a:pt x="546" y="1304"/>
                    <a:pt x="549" y="1307"/>
                    <a:pt x="549" y="1312"/>
                  </a:cubicBezTo>
                  <a:lnTo>
                    <a:pt x="549" y="1315"/>
                  </a:lnTo>
                  <a:lnTo>
                    <a:pt x="549" y="1325"/>
                  </a:lnTo>
                  <a:lnTo>
                    <a:pt x="541" y="1317"/>
                  </a:lnTo>
                  <a:lnTo>
                    <a:pt x="545" y="1317"/>
                  </a:lnTo>
                  <a:lnTo>
                    <a:pt x="537" y="1325"/>
                  </a:lnTo>
                  <a:lnTo>
                    <a:pt x="537" y="1322"/>
                  </a:lnTo>
                  <a:lnTo>
                    <a:pt x="537" y="1315"/>
                  </a:lnTo>
                  <a:cubicBezTo>
                    <a:pt x="537" y="1312"/>
                    <a:pt x="539" y="1310"/>
                    <a:pt x="541" y="1308"/>
                  </a:cubicBezTo>
                  <a:cubicBezTo>
                    <a:pt x="543" y="1307"/>
                    <a:pt x="546" y="1307"/>
                    <a:pt x="549" y="1308"/>
                  </a:cubicBezTo>
                  <a:lnTo>
                    <a:pt x="598" y="1332"/>
                  </a:lnTo>
                  <a:cubicBezTo>
                    <a:pt x="600" y="1333"/>
                    <a:pt x="602" y="1336"/>
                    <a:pt x="602" y="1339"/>
                  </a:cubicBezTo>
                  <a:lnTo>
                    <a:pt x="602" y="1366"/>
                  </a:lnTo>
                  <a:lnTo>
                    <a:pt x="602" y="1400"/>
                  </a:lnTo>
                  <a:cubicBezTo>
                    <a:pt x="602" y="1405"/>
                    <a:pt x="598" y="1408"/>
                    <a:pt x="594" y="1408"/>
                  </a:cubicBezTo>
                  <a:lnTo>
                    <a:pt x="578" y="1408"/>
                  </a:lnTo>
                  <a:lnTo>
                    <a:pt x="566" y="1408"/>
                  </a:lnTo>
                  <a:lnTo>
                    <a:pt x="573" y="1397"/>
                  </a:lnTo>
                  <a:lnTo>
                    <a:pt x="581" y="1418"/>
                  </a:lnTo>
                  <a:cubicBezTo>
                    <a:pt x="581" y="1418"/>
                    <a:pt x="582" y="1419"/>
                    <a:pt x="582" y="1419"/>
                  </a:cubicBezTo>
                  <a:lnTo>
                    <a:pt x="586" y="1443"/>
                  </a:lnTo>
                  <a:lnTo>
                    <a:pt x="577" y="1437"/>
                  </a:lnTo>
                  <a:lnTo>
                    <a:pt x="605" y="1433"/>
                  </a:lnTo>
                  <a:lnTo>
                    <a:pt x="627" y="1433"/>
                  </a:lnTo>
                  <a:cubicBezTo>
                    <a:pt x="627" y="1433"/>
                    <a:pt x="628" y="1433"/>
                    <a:pt x="628" y="1433"/>
                  </a:cubicBezTo>
                  <a:lnTo>
                    <a:pt x="644" y="1437"/>
                  </a:lnTo>
                  <a:cubicBezTo>
                    <a:pt x="648" y="1437"/>
                    <a:pt x="651" y="1441"/>
                    <a:pt x="651" y="1445"/>
                  </a:cubicBezTo>
                  <a:lnTo>
                    <a:pt x="651" y="1458"/>
                  </a:lnTo>
                  <a:cubicBezTo>
                    <a:pt x="651" y="1461"/>
                    <a:pt x="649" y="1464"/>
                    <a:pt x="646" y="1466"/>
                  </a:cubicBezTo>
                  <a:lnTo>
                    <a:pt x="638" y="1469"/>
                  </a:lnTo>
                  <a:lnTo>
                    <a:pt x="635" y="1454"/>
                  </a:lnTo>
                  <a:lnTo>
                    <a:pt x="643" y="1454"/>
                  </a:lnTo>
                  <a:lnTo>
                    <a:pt x="647" y="1454"/>
                  </a:lnTo>
                  <a:lnTo>
                    <a:pt x="645" y="1454"/>
                  </a:lnTo>
                  <a:lnTo>
                    <a:pt x="662" y="1450"/>
                  </a:lnTo>
                  <a:cubicBezTo>
                    <a:pt x="664" y="1450"/>
                    <a:pt x="666" y="1450"/>
                    <a:pt x="668" y="1452"/>
                  </a:cubicBezTo>
                  <a:lnTo>
                    <a:pt x="672" y="1455"/>
                  </a:lnTo>
                  <a:lnTo>
                    <a:pt x="685" y="1466"/>
                  </a:lnTo>
                  <a:lnTo>
                    <a:pt x="704" y="1479"/>
                  </a:lnTo>
                  <a:lnTo>
                    <a:pt x="692" y="1485"/>
                  </a:lnTo>
                  <a:lnTo>
                    <a:pt x="692" y="1479"/>
                  </a:lnTo>
                  <a:cubicBezTo>
                    <a:pt x="692" y="1474"/>
                    <a:pt x="695" y="1471"/>
                    <a:pt x="700" y="1471"/>
                  </a:cubicBezTo>
                  <a:lnTo>
                    <a:pt x="704" y="1471"/>
                  </a:lnTo>
                  <a:cubicBezTo>
                    <a:pt x="707" y="1471"/>
                    <a:pt x="710" y="1473"/>
                    <a:pt x="711" y="1476"/>
                  </a:cubicBezTo>
                  <a:lnTo>
                    <a:pt x="715" y="1486"/>
                  </a:lnTo>
                  <a:cubicBezTo>
                    <a:pt x="716" y="1487"/>
                    <a:pt x="716" y="1488"/>
                    <a:pt x="716" y="1489"/>
                  </a:cubicBezTo>
                  <a:lnTo>
                    <a:pt x="716" y="1499"/>
                  </a:lnTo>
                  <a:lnTo>
                    <a:pt x="716" y="1506"/>
                  </a:lnTo>
                  <a:lnTo>
                    <a:pt x="711" y="1498"/>
                  </a:lnTo>
                  <a:lnTo>
                    <a:pt x="719" y="1502"/>
                  </a:lnTo>
                  <a:lnTo>
                    <a:pt x="739" y="1508"/>
                  </a:lnTo>
                  <a:lnTo>
                    <a:pt x="736" y="1508"/>
                  </a:lnTo>
                  <a:lnTo>
                    <a:pt x="757" y="1508"/>
                  </a:lnTo>
                  <a:lnTo>
                    <a:pt x="789" y="1508"/>
                  </a:lnTo>
                  <a:lnTo>
                    <a:pt x="793" y="1508"/>
                  </a:lnTo>
                  <a:lnTo>
                    <a:pt x="787" y="1521"/>
                  </a:lnTo>
                  <a:lnTo>
                    <a:pt x="767" y="1494"/>
                  </a:lnTo>
                  <a:lnTo>
                    <a:pt x="751" y="1477"/>
                  </a:lnTo>
                  <a:lnTo>
                    <a:pt x="752" y="1479"/>
                  </a:lnTo>
                  <a:lnTo>
                    <a:pt x="736" y="1468"/>
                  </a:lnTo>
                  <a:lnTo>
                    <a:pt x="740" y="1470"/>
                  </a:lnTo>
                  <a:lnTo>
                    <a:pt x="728" y="1470"/>
                  </a:lnTo>
                  <a:cubicBezTo>
                    <a:pt x="728" y="1470"/>
                    <a:pt x="727" y="1469"/>
                    <a:pt x="726" y="1469"/>
                  </a:cubicBezTo>
                  <a:lnTo>
                    <a:pt x="714" y="1466"/>
                  </a:lnTo>
                  <a:lnTo>
                    <a:pt x="702" y="1462"/>
                  </a:lnTo>
                  <a:cubicBezTo>
                    <a:pt x="700" y="1462"/>
                    <a:pt x="699" y="1461"/>
                    <a:pt x="698" y="1460"/>
                  </a:cubicBezTo>
                  <a:lnTo>
                    <a:pt x="677" y="1436"/>
                  </a:lnTo>
                  <a:cubicBezTo>
                    <a:pt x="676" y="1434"/>
                    <a:pt x="675" y="1432"/>
                    <a:pt x="676" y="1429"/>
                  </a:cubicBezTo>
                  <a:cubicBezTo>
                    <a:pt x="676" y="1427"/>
                    <a:pt x="678" y="1425"/>
                    <a:pt x="680" y="1424"/>
                  </a:cubicBezTo>
                  <a:lnTo>
                    <a:pt x="689" y="1420"/>
                  </a:lnTo>
                  <a:lnTo>
                    <a:pt x="684" y="1428"/>
                  </a:lnTo>
                  <a:lnTo>
                    <a:pt x="684" y="1421"/>
                  </a:lnTo>
                  <a:lnTo>
                    <a:pt x="691" y="1429"/>
                  </a:lnTo>
                  <a:lnTo>
                    <a:pt x="646" y="1425"/>
                  </a:lnTo>
                  <a:cubicBezTo>
                    <a:pt x="642" y="1425"/>
                    <a:pt x="639" y="1421"/>
                    <a:pt x="639" y="1417"/>
                  </a:cubicBezTo>
                  <a:cubicBezTo>
                    <a:pt x="639" y="1413"/>
                    <a:pt x="642" y="1410"/>
                    <a:pt x="646" y="1409"/>
                  </a:cubicBezTo>
                  <a:lnTo>
                    <a:pt x="691" y="1406"/>
                  </a:lnTo>
                  <a:lnTo>
                    <a:pt x="692" y="1422"/>
                  </a:lnTo>
                  <a:lnTo>
                    <a:pt x="684" y="1422"/>
                  </a:lnTo>
                  <a:cubicBezTo>
                    <a:pt x="680" y="1422"/>
                    <a:pt x="677" y="1420"/>
                    <a:pt x="676" y="1417"/>
                  </a:cubicBezTo>
                  <a:cubicBezTo>
                    <a:pt x="675" y="1413"/>
                    <a:pt x="676" y="1410"/>
                    <a:pt x="678" y="1408"/>
                  </a:cubicBezTo>
                  <a:lnTo>
                    <a:pt x="687" y="1401"/>
                  </a:lnTo>
                  <a:cubicBezTo>
                    <a:pt x="687" y="1401"/>
                    <a:pt x="687" y="1400"/>
                    <a:pt x="688" y="1400"/>
                  </a:cubicBezTo>
                  <a:lnTo>
                    <a:pt x="700" y="1393"/>
                  </a:lnTo>
                  <a:cubicBezTo>
                    <a:pt x="702" y="1392"/>
                    <a:pt x="705" y="1392"/>
                    <a:pt x="707" y="1393"/>
                  </a:cubicBezTo>
                  <a:cubicBezTo>
                    <a:pt x="709" y="1394"/>
                    <a:pt x="711" y="1395"/>
                    <a:pt x="711" y="1398"/>
                  </a:cubicBezTo>
                  <a:lnTo>
                    <a:pt x="720" y="1422"/>
                  </a:lnTo>
                  <a:lnTo>
                    <a:pt x="713" y="1416"/>
                  </a:lnTo>
                  <a:lnTo>
                    <a:pt x="750" y="1423"/>
                  </a:lnTo>
                  <a:cubicBezTo>
                    <a:pt x="752" y="1423"/>
                    <a:pt x="754" y="1425"/>
                    <a:pt x="755" y="1427"/>
                  </a:cubicBezTo>
                  <a:lnTo>
                    <a:pt x="764" y="1440"/>
                  </a:lnTo>
                  <a:cubicBezTo>
                    <a:pt x="765" y="1443"/>
                    <a:pt x="765" y="1445"/>
                    <a:pt x="764" y="1447"/>
                  </a:cubicBezTo>
                  <a:cubicBezTo>
                    <a:pt x="763" y="1450"/>
                    <a:pt x="761" y="1452"/>
                    <a:pt x="759" y="1452"/>
                  </a:cubicBezTo>
                  <a:lnTo>
                    <a:pt x="747" y="1456"/>
                  </a:lnTo>
                  <a:lnTo>
                    <a:pt x="753" y="1448"/>
                  </a:lnTo>
                  <a:lnTo>
                    <a:pt x="753" y="1451"/>
                  </a:lnTo>
                  <a:lnTo>
                    <a:pt x="750" y="1445"/>
                  </a:lnTo>
                  <a:lnTo>
                    <a:pt x="754" y="1449"/>
                  </a:lnTo>
                  <a:lnTo>
                    <a:pt x="749" y="1447"/>
                  </a:lnTo>
                  <a:lnTo>
                    <a:pt x="757" y="1447"/>
                  </a:lnTo>
                  <a:lnTo>
                    <a:pt x="754" y="1447"/>
                  </a:lnTo>
                  <a:lnTo>
                    <a:pt x="762" y="1444"/>
                  </a:lnTo>
                  <a:lnTo>
                    <a:pt x="760" y="1445"/>
                  </a:lnTo>
                  <a:lnTo>
                    <a:pt x="768" y="1438"/>
                  </a:lnTo>
                  <a:cubicBezTo>
                    <a:pt x="770" y="1436"/>
                    <a:pt x="774" y="1436"/>
                    <a:pt x="776" y="1437"/>
                  </a:cubicBezTo>
                  <a:cubicBezTo>
                    <a:pt x="779" y="1439"/>
                    <a:pt x="781" y="1441"/>
                    <a:pt x="781" y="1445"/>
                  </a:cubicBezTo>
                  <a:lnTo>
                    <a:pt x="781" y="1448"/>
                  </a:lnTo>
                  <a:lnTo>
                    <a:pt x="781" y="1451"/>
                  </a:lnTo>
                  <a:cubicBezTo>
                    <a:pt x="781" y="1453"/>
                    <a:pt x="781" y="1454"/>
                    <a:pt x="780" y="1455"/>
                  </a:cubicBezTo>
                  <a:lnTo>
                    <a:pt x="776" y="1462"/>
                  </a:lnTo>
                  <a:lnTo>
                    <a:pt x="773" y="1451"/>
                  </a:lnTo>
                  <a:lnTo>
                    <a:pt x="794" y="1465"/>
                  </a:lnTo>
                  <a:lnTo>
                    <a:pt x="792" y="1464"/>
                  </a:lnTo>
                  <a:lnTo>
                    <a:pt x="800" y="1468"/>
                  </a:lnTo>
                  <a:cubicBezTo>
                    <a:pt x="802" y="1468"/>
                    <a:pt x="803" y="1469"/>
                    <a:pt x="804" y="1470"/>
                  </a:cubicBezTo>
                  <a:lnTo>
                    <a:pt x="812" y="1480"/>
                  </a:lnTo>
                  <a:lnTo>
                    <a:pt x="806" y="1477"/>
                  </a:lnTo>
                  <a:lnTo>
                    <a:pt x="1912" y="1481"/>
                  </a:lnTo>
                  <a:lnTo>
                    <a:pt x="1904" y="1489"/>
                  </a:lnTo>
                  <a:lnTo>
                    <a:pt x="1904" y="1482"/>
                  </a:lnTo>
                  <a:lnTo>
                    <a:pt x="1904" y="1475"/>
                  </a:lnTo>
                  <a:cubicBezTo>
                    <a:pt x="1904" y="1471"/>
                    <a:pt x="1907" y="1467"/>
                    <a:pt x="1912" y="1467"/>
                  </a:cubicBezTo>
                  <a:lnTo>
                    <a:pt x="1920" y="1467"/>
                  </a:lnTo>
                  <a:cubicBezTo>
                    <a:pt x="1922" y="1467"/>
                    <a:pt x="1923" y="1468"/>
                    <a:pt x="1925" y="1469"/>
                  </a:cubicBezTo>
                  <a:lnTo>
                    <a:pt x="1929" y="1472"/>
                  </a:lnTo>
                  <a:cubicBezTo>
                    <a:pt x="1930" y="1473"/>
                    <a:pt x="1931" y="1474"/>
                    <a:pt x="1931" y="1476"/>
                  </a:cubicBezTo>
                  <a:lnTo>
                    <a:pt x="1935" y="1486"/>
                  </a:lnTo>
                  <a:lnTo>
                    <a:pt x="1943" y="1502"/>
                  </a:lnTo>
                  <a:lnTo>
                    <a:pt x="1936" y="1498"/>
                  </a:lnTo>
                  <a:lnTo>
                    <a:pt x="1944" y="1498"/>
                  </a:lnTo>
                  <a:cubicBezTo>
                    <a:pt x="1945" y="1498"/>
                    <a:pt x="1946" y="1498"/>
                    <a:pt x="1946" y="1498"/>
                  </a:cubicBezTo>
                  <a:lnTo>
                    <a:pt x="1959" y="1501"/>
                  </a:lnTo>
                  <a:lnTo>
                    <a:pt x="1956" y="1501"/>
                  </a:lnTo>
                  <a:lnTo>
                    <a:pt x="1964" y="1501"/>
                  </a:lnTo>
                  <a:cubicBezTo>
                    <a:pt x="1965" y="1501"/>
                    <a:pt x="1966" y="1501"/>
                    <a:pt x="1967" y="1501"/>
                  </a:cubicBezTo>
                  <a:lnTo>
                    <a:pt x="1979" y="1505"/>
                  </a:lnTo>
                  <a:cubicBezTo>
                    <a:pt x="1980" y="1505"/>
                    <a:pt x="1981" y="1506"/>
                    <a:pt x="1982" y="1506"/>
                  </a:cubicBezTo>
                  <a:lnTo>
                    <a:pt x="1986" y="1510"/>
                  </a:lnTo>
                  <a:lnTo>
                    <a:pt x="1976" y="1510"/>
                  </a:lnTo>
                  <a:lnTo>
                    <a:pt x="1980" y="1506"/>
                  </a:lnTo>
                  <a:lnTo>
                    <a:pt x="1984" y="1503"/>
                  </a:lnTo>
                  <a:lnTo>
                    <a:pt x="1988" y="1500"/>
                  </a:lnTo>
                  <a:lnTo>
                    <a:pt x="1992" y="1496"/>
                  </a:lnTo>
                  <a:cubicBezTo>
                    <a:pt x="1994" y="1495"/>
                    <a:pt x="1997" y="1494"/>
                    <a:pt x="1999" y="1495"/>
                  </a:cubicBezTo>
                  <a:lnTo>
                    <a:pt x="2011" y="1498"/>
                  </a:lnTo>
                  <a:cubicBezTo>
                    <a:pt x="2012" y="1498"/>
                    <a:pt x="2013" y="1499"/>
                    <a:pt x="2014" y="1500"/>
                  </a:cubicBezTo>
                  <a:lnTo>
                    <a:pt x="2023" y="1506"/>
                  </a:lnTo>
                  <a:lnTo>
                    <a:pt x="2019" y="1505"/>
                  </a:lnTo>
                  <a:lnTo>
                    <a:pt x="2035" y="1508"/>
                  </a:lnTo>
                  <a:lnTo>
                    <a:pt x="2052" y="1512"/>
                  </a:lnTo>
                  <a:lnTo>
                    <a:pt x="2050" y="1511"/>
                  </a:lnTo>
                  <a:lnTo>
                    <a:pt x="2058" y="1511"/>
                  </a:lnTo>
                  <a:lnTo>
                    <a:pt x="2070" y="1511"/>
                  </a:lnTo>
                  <a:lnTo>
                    <a:pt x="2086" y="1511"/>
                  </a:lnTo>
                  <a:lnTo>
                    <a:pt x="2095" y="1511"/>
                  </a:lnTo>
                  <a:lnTo>
                    <a:pt x="2099" y="1511"/>
                  </a:lnTo>
                  <a:cubicBezTo>
                    <a:pt x="2102" y="1511"/>
                    <a:pt x="2104" y="1513"/>
                    <a:pt x="2106" y="1515"/>
                  </a:cubicBezTo>
                  <a:lnTo>
                    <a:pt x="2110" y="1522"/>
                  </a:lnTo>
                  <a:lnTo>
                    <a:pt x="2104" y="1518"/>
                  </a:lnTo>
                  <a:lnTo>
                    <a:pt x="2121" y="1522"/>
                  </a:lnTo>
                  <a:cubicBezTo>
                    <a:pt x="2122" y="1522"/>
                    <a:pt x="2123" y="1523"/>
                    <a:pt x="2124" y="1523"/>
                  </a:cubicBezTo>
                  <a:lnTo>
                    <a:pt x="2128" y="1527"/>
                  </a:lnTo>
                  <a:lnTo>
                    <a:pt x="2126" y="1526"/>
                  </a:lnTo>
                  <a:lnTo>
                    <a:pt x="2134" y="1529"/>
                  </a:lnTo>
                  <a:close/>
                  <a:moveTo>
                    <a:pt x="2120" y="1540"/>
                  </a:moveTo>
                  <a:cubicBezTo>
                    <a:pt x="2119" y="1540"/>
                    <a:pt x="2119" y="1540"/>
                    <a:pt x="2118" y="1539"/>
                  </a:cubicBezTo>
                  <a:lnTo>
                    <a:pt x="2114" y="1536"/>
                  </a:lnTo>
                  <a:lnTo>
                    <a:pt x="2117" y="1537"/>
                  </a:lnTo>
                  <a:lnTo>
                    <a:pt x="2101" y="1534"/>
                  </a:lnTo>
                  <a:cubicBezTo>
                    <a:pt x="2099" y="1534"/>
                    <a:pt x="2097" y="1532"/>
                    <a:pt x="2096" y="1530"/>
                  </a:cubicBezTo>
                  <a:lnTo>
                    <a:pt x="2092" y="1524"/>
                  </a:lnTo>
                  <a:lnTo>
                    <a:pt x="2099" y="1527"/>
                  </a:lnTo>
                  <a:lnTo>
                    <a:pt x="2095" y="1527"/>
                  </a:lnTo>
                  <a:lnTo>
                    <a:pt x="2086" y="1527"/>
                  </a:lnTo>
                  <a:lnTo>
                    <a:pt x="2070" y="1527"/>
                  </a:lnTo>
                  <a:lnTo>
                    <a:pt x="2058" y="1527"/>
                  </a:lnTo>
                  <a:lnTo>
                    <a:pt x="2050" y="1527"/>
                  </a:lnTo>
                  <a:cubicBezTo>
                    <a:pt x="2049" y="1527"/>
                    <a:pt x="2049" y="1527"/>
                    <a:pt x="2048" y="1527"/>
                  </a:cubicBezTo>
                  <a:lnTo>
                    <a:pt x="2032" y="1524"/>
                  </a:lnTo>
                  <a:lnTo>
                    <a:pt x="2016" y="1520"/>
                  </a:lnTo>
                  <a:cubicBezTo>
                    <a:pt x="2014" y="1520"/>
                    <a:pt x="2013" y="1520"/>
                    <a:pt x="2012" y="1519"/>
                  </a:cubicBezTo>
                  <a:lnTo>
                    <a:pt x="2004" y="1512"/>
                  </a:lnTo>
                  <a:lnTo>
                    <a:pt x="2007" y="1513"/>
                  </a:lnTo>
                  <a:lnTo>
                    <a:pt x="1995" y="1510"/>
                  </a:lnTo>
                  <a:lnTo>
                    <a:pt x="2002" y="1509"/>
                  </a:lnTo>
                  <a:lnTo>
                    <a:pt x="1998" y="1512"/>
                  </a:lnTo>
                  <a:lnTo>
                    <a:pt x="1994" y="1515"/>
                  </a:lnTo>
                  <a:lnTo>
                    <a:pt x="1990" y="1519"/>
                  </a:lnTo>
                  <a:lnTo>
                    <a:pt x="1986" y="1522"/>
                  </a:lnTo>
                  <a:cubicBezTo>
                    <a:pt x="1983" y="1525"/>
                    <a:pt x="1979" y="1525"/>
                    <a:pt x="1976" y="1522"/>
                  </a:cubicBezTo>
                  <a:lnTo>
                    <a:pt x="1972" y="1519"/>
                  </a:lnTo>
                  <a:lnTo>
                    <a:pt x="1975" y="1520"/>
                  </a:lnTo>
                  <a:lnTo>
                    <a:pt x="1962" y="1517"/>
                  </a:lnTo>
                  <a:lnTo>
                    <a:pt x="1964" y="1517"/>
                  </a:lnTo>
                  <a:lnTo>
                    <a:pt x="1956" y="1517"/>
                  </a:lnTo>
                  <a:cubicBezTo>
                    <a:pt x="1956" y="1517"/>
                    <a:pt x="1955" y="1517"/>
                    <a:pt x="1954" y="1517"/>
                  </a:cubicBezTo>
                  <a:lnTo>
                    <a:pt x="1942" y="1513"/>
                  </a:lnTo>
                  <a:lnTo>
                    <a:pt x="1944" y="1514"/>
                  </a:lnTo>
                  <a:lnTo>
                    <a:pt x="1936" y="1514"/>
                  </a:lnTo>
                  <a:cubicBezTo>
                    <a:pt x="1933" y="1514"/>
                    <a:pt x="1930" y="1512"/>
                    <a:pt x="1929" y="1509"/>
                  </a:cubicBezTo>
                  <a:lnTo>
                    <a:pt x="1920" y="1492"/>
                  </a:lnTo>
                  <a:lnTo>
                    <a:pt x="1916" y="1482"/>
                  </a:lnTo>
                  <a:lnTo>
                    <a:pt x="1919" y="1485"/>
                  </a:lnTo>
                  <a:lnTo>
                    <a:pt x="1915" y="1481"/>
                  </a:lnTo>
                  <a:lnTo>
                    <a:pt x="1920" y="1483"/>
                  </a:lnTo>
                  <a:lnTo>
                    <a:pt x="1912" y="1483"/>
                  </a:lnTo>
                  <a:lnTo>
                    <a:pt x="1920" y="1475"/>
                  </a:lnTo>
                  <a:lnTo>
                    <a:pt x="1920" y="1482"/>
                  </a:lnTo>
                  <a:lnTo>
                    <a:pt x="1920" y="1489"/>
                  </a:lnTo>
                  <a:cubicBezTo>
                    <a:pt x="1920" y="1491"/>
                    <a:pt x="1919" y="1493"/>
                    <a:pt x="1917" y="1494"/>
                  </a:cubicBezTo>
                  <a:cubicBezTo>
                    <a:pt x="1916" y="1496"/>
                    <a:pt x="1914" y="1497"/>
                    <a:pt x="1912" y="1497"/>
                  </a:cubicBezTo>
                  <a:lnTo>
                    <a:pt x="805" y="1493"/>
                  </a:lnTo>
                  <a:cubicBezTo>
                    <a:pt x="803" y="1493"/>
                    <a:pt x="801" y="1492"/>
                    <a:pt x="799" y="1490"/>
                  </a:cubicBezTo>
                  <a:lnTo>
                    <a:pt x="791" y="1480"/>
                  </a:lnTo>
                  <a:lnTo>
                    <a:pt x="794" y="1483"/>
                  </a:lnTo>
                  <a:lnTo>
                    <a:pt x="786" y="1479"/>
                  </a:lnTo>
                  <a:cubicBezTo>
                    <a:pt x="786" y="1479"/>
                    <a:pt x="785" y="1479"/>
                    <a:pt x="785" y="1478"/>
                  </a:cubicBezTo>
                  <a:lnTo>
                    <a:pt x="764" y="1465"/>
                  </a:lnTo>
                  <a:cubicBezTo>
                    <a:pt x="761" y="1462"/>
                    <a:pt x="760" y="1458"/>
                    <a:pt x="762" y="1454"/>
                  </a:cubicBezTo>
                  <a:lnTo>
                    <a:pt x="766" y="1447"/>
                  </a:lnTo>
                  <a:lnTo>
                    <a:pt x="765" y="1451"/>
                  </a:lnTo>
                  <a:lnTo>
                    <a:pt x="765" y="1448"/>
                  </a:lnTo>
                  <a:lnTo>
                    <a:pt x="765" y="1445"/>
                  </a:lnTo>
                  <a:lnTo>
                    <a:pt x="778" y="1451"/>
                  </a:lnTo>
                  <a:lnTo>
                    <a:pt x="770" y="1457"/>
                  </a:lnTo>
                  <a:cubicBezTo>
                    <a:pt x="769" y="1458"/>
                    <a:pt x="769" y="1458"/>
                    <a:pt x="768" y="1459"/>
                  </a:cubicBezTo>
                  <a:lnTo>
                    <a:pt x="760" y="1462"/>
                  </a:lnTo>
                  <a:cubicBezTo>
                    <a:pt x="759" y="1463"/>
                    <a:pt x="758" y="1463"/>
                    <a:pt x="757" y="1463"/>
                  </a:cubicBezTo>
                  <a:lnTo>
                    <a:pt x="749" y="1463"/>
                  </a:lnTo>
                  <a:cubicBezTo>
                    <a:pt x="747" y="1463"/>
                    <a:pt x="745" y="1462"/>
                    <a:pt x="743" y="1461"/>
                  </a:cubicBezTo>
                  <a:lnTo>
                    <a:pt x="739" y="1457"/>
                  </a:lnTo>
                  <a:cubicBezTo>
                    <a:pt x="738" y="1456"/>
                    <a:pt x="737" y="1454"/>
                    <a:pt x="737" y="1451"/>
                  </a:cubicBezTo>
                  <a:lnTo>
                    <a:pt x="737" y="1448"/>
                  </a:lnTo>
                  <a:cubicBezTo>
                    <a:pt x="737" y="1444"/>
                    <a:pt x="739" y="1441"/>
                    <a:pt x="742" y="1440"/>
                  </a:cubicBezTo>
                  <a:lnTo>
                    <a:pt x="755" y="1437"/>
                  </a:lnTo>
                  <a:lnTo>
                    <a:pt x="750" y="1449"/>
                  </a:lnTo>
                  <a:lnTo>
                    <a:pt x="742" y="1435"/>
                  </a:lnTo>
                  <a:lnTo>
                    <a:pt x="747" y="1439"/>
                  </a:lnTo>
                  <a:lnTo>
                    <a:pt x="711" y="1432"/>
                  </a:lnTo>
                  <a:cubicBezTo>
                    <a:pt x="708" y="1431"/>
                    <a:pt x="705" y="1429"/>
                    <a:pt x="704" y="1427"/>
                  </a:cubicBezTo>
                  <a:lnTo>
                    <a:pt x="696" y="1403"/>
                  </a:lnTo>
                  <a:lnTo>
                    <a:pt x="708" y="1407"/>
                  </a:lnTo>
                  <a:lnTo>
                    <a:pt x="696" y="1414"/>
                  </a:lnTo>
                  <a:lnTo>
                    <a:pt x="697" y="1413"/>
                  </a:lnTo>
                  <a:lnTo>
                    <a:pt x="689" y="1420"/>
                  </a:lnTo>
                  <a:lnTo>
                    <a:pt x="684" y="1406"/>
                  </a:lnTo>
                  <a:lnTo>
                    <a:pt x="692" y="1406"/>
                  </a:lnTo>
                  <a:cubicBezTo>
                    <a:pt x="696" y="1406"/>
                    <a:pt x="699" y="1409"/>
                    <a:pt x="700" y="1414"/>
                  </a:cubicBezTo>
                  <a:cubicBezTo>
                    <a:pt x="700" y="1418"/>
                    <a:pt x="697" y="1422"/>
                    <a:pt x="692" y="1422"/>
                  </a:cubicBezTo>
                  <a:lnTo>
                    <a:pt x="648" y="1425"/>
                  </a:lnTo>
                  <a:lnTo>
                    <a:pt x="648" y="1409"/>
                  </a:lnTo>
                  <a:lnTo>
                    <a:pt x="692" y="1413"/>
                  </a:lnTo>
                  <a:cubicBezTo>
                    <a:pt x="696" y="1413"/>
                    <a:pt x="700" y="1417"/>
                    <a:pt x="700" y="1421"/>
                  </a:cubicBezTo>
                  <a:lnTo>
                    <a:pt x="700" y="1428"/>
                  </a:lnTo>
                  <a:cubicBezTo>
                    <a:pt x="700" y="1431"/>
                    <a:pt x="698" y="1434"/>
                    <a:pt x="695" y="1435"/>
                  </a:cubicBezTo>
                  <a:lnTo>
                    <a:pt x="687" y="1438"/>
                  </a:lnTo>
                  <a:lnTo>
                    <a:pt x="690" y="1426"/>
                  </a:lnTo>
                  <a:lnTo>
                    <a:pt x="710" y="1450"/>
                  </a:lnTo>
                  <a:lnTo>
                    <a:pt x="706" y="1447"/>
                  </a:lnTo>
                  <a:lnTo>
                    <a:pt x="718" y="1450"/>
                  </a:lnTo>
                  <a:lnTo>
                    <a:pt x="730" y="1454"/>
                  </a:lnTo>
                  <a:lnTo>
                    <a:pt x="728" y="1454"/>
                  </a:lnTo>
                  <a:lnTo>
                    <a:pt x="740" y="1454"/>
                  </a:lnTo>
                  <a:cubicBezTo>
                    <a:pt x="742" y="1454"/>
                    <a:pt x="743" y="1454"/>
                    <a:pt x="745" y="1455"/>
                  </a:cubicBezTo>
                  <a:lnTo>
                    <a:pt x="761" y="1465"/>
                  </a:lnTo>
                  <a:cubicBezTo>
                    <a:pt x="762" y="1465"/>
                    <a:pt x="762" y="1466"/>
                    <a:pt x="763" y="1466"/>
                  </a:cubicBezTo>
                  <a:lnTo>
                    <a:pt x="779" y="1484"/>
                  </a:lnTo>
                  <a:lnTo>
                    <a:pt x="800" y="1511"/>
                  </a:lnTo>
                  <a:cubicBezTo>
                    <a:pt x="802" y="1514"/>
                    <a:pt x="802" y="1517"/>
                    <a:pt x="800" y="1520"/>
                  </a:cubicBezTo>
                  <a:cubicBezTo>
                    <a:pt x="799" y="1522"/>
                    <a:pt x="796" y="1524"/>
                    <a:pt x="793" y="1524"/>
                  </a:cubicBezTo>
                  <a:lnTo>
                    <a:pt x="789" y="1524"/>
                  </a:lnTo>
                  <a:lnTo>
                    <a:pt x="757" y="1524"/>
                  </a:lnTo>
                  <a:lnTo>
                    <a:pt x="736" y="1524"/>
                  </a:lnTo>
                  <a:cubicBezTo>
                    <a:pt x="736" y="1524"/>
                    <a:pt x="735" y="1524"/>
                    <a:pt x="734" y="1524"/>
                  </a:cubicBezTo>
                  <a:lnTo>
                    <a:pt x="713" y="1517"/>
                  </a:lnTo>
                  <a:lnTo>
                    <a:pt x="705" y="1513"/>
                  </a:lnTo>
                  <a:cubicBezTo>
                    <a:pt x="702" y="1512"/>
                    <a:pt x="700" y="1509"/>
                    <a:pt x="700" y="1506"/>
                  </a:cubicBezTo>
                  <a:lnTo>
                    <a:pt x="700" y="1499"/>
                  </a:lnTo>
                  <a:lnTo>
                    <a:pt x="700" y="1489"/>
                  </a:lnTo>
                  <a:lnTo>
                    <a:pt x="700" y="1492"/>
                  </a:lnTo>
                  <a:lnTo>
                    <a:pt x="696" y="1482"/>
                  </a:lnTo>
                  <a:lnTo>
                    <a:pt x="704" y="1487"/>
                  </a:lnTo>
                  <a:lnTo>
                    <a:pt x="700" y="1487"/>
                  </a:lnTo>
                  <a:lnTo>
                    <a:pt x="708" y="1479"/>
                  </a:lnTo>
                  <a:lnTo>
                    <a:pt x="708" y="1485"/>
                  </a:lnTo>
                  <a:cubicBezTo>
                    <a:pt x="708" y="1488"/>
                    <a:pt x="706" y="1491"/>
                    <a:pt x="704" y="1492"/>
                  </a:cubicBezTo>
                  <a:cubicBezTo>
                    <a:pt x="701" y="1494"/>
                    <a:pt x="698" y="1494"/>
                    <a:pt x="695" y="1492"/>
                  </a:cubicBezTo>
                  <a:lnTo>
                    <a:pt x="674" y="1478"/>
                  </a:lnTo>
                  <a:lnTo>
                    <a:pt x="662" y="1468"/>
                  </a:lnTo>
                  <a:lnTo>
                    <a:pt x="658" y="1464"/>
                  </a:lnTo>
                  <a:lnTo>
                    <a:pt x="665" y="1466"/>
                  </a:lnTo>
                  <a:lnTo>
                    <a:pt x="649" y="1469"/>
                  </a:lnTo>
                  <a:cubicBezTo>
                    <a:pt x="648" y="1469"/>
                    <a:pt x="647" y="1470"/>
                    <a:pt x="647" y="1470"/>
                  </a:cubicBezTo>
                  <a:lnTo>
                    <a:pt x="643" y="1470"/>
                  </a:lnTo>
                  <a:lnTo>
                    <a:pt x="635" y="1470"/>
                  </a:lnTo>
                  <a:cubicBezTo>
                    <a:pt x="631" y="1470"/>
                    <a:pt x="628" y="1467"/>
                    <a:pt x="627" y="1463"/>
                  </a:cubicBezTo>
                  <a:cubicBezTo>
                    <a:pt x="626" y="1459"/>
                    <a:pt x="628" y="1456"/>
                    <a:pt x="632" y="1454"/>
                  </a:cubicBezTo>
                  <a:lnTo>
                    <a:pt x="640" y="1451"/>
                  </a:lnTo>
                  <a:lnTo>
                    <a:pt x="635" y="1458"/>
                  </a:lnTo>
                  <a:lnTo>
                    <a:pt x="635" y="1445"/>
                  </a:lnTo>
                  <a:lnTo>
                    <a:pt x="641" y="1452"/>
                  </a:lnTo>
                  <a:lnTo>
                    <a:pt x="625" y="1449"/>
                  </a:lnTo>
                  <a:lnTo>
                    <a:pt x="627" y="1449"/>
                  </a:lnTo>
                  <a:lnTo>
                    <a:pt x="607" y="1449"/>
                  </a:lnTo>
                  <a:lnTo>
                    <a:pt x="579" y="1452"/>
                  </a:lnTo>
                  <a:cubicBezTo>
                    <a:pt x="575" y="1453"/>
                    <a:pt x="571" y="1450"/>
                    <a:pt x="570" y="1446"/>
                  </a:cubicBezTo>
                  <a:lnTo>
                    <a:pt x="566" y="1422"/>
                  </a:lnTo>
                  <a:lnTo>
                    <a:pt x="566" y="1424"/>
                  </a:lnTo>
                  <a:lnTo>
                    <a:pt x="558" y="1403"/>
                  </a:lnTo>
                  <a:cubicBezTo>
                    <a:pt x="557" y="1401"/>
                    <a:pt x="557" y="1398"/>
                    <a:pt x="559" y="1396"/>
                  </a:cubicBezTo>
                  <a:cubicBezTo>
                    <a:pt x="560" y="1394"/>
                    <a:pt x="563" y="1392"/>
                    <a:pt x="566" y="1392"/>
                  </a:cubicBezTo>
                  <a:lnTo>
                    <a:pt x="578" y="1392"/>
                  </a:lnTo>
                  <a:lnTo>
                    <a:pt x="594" y="1392"/>
                  </a:lnTo>
                  <a:lnTo>
                    <a:pt x="586" y="1400"/>
                  </a:lnTo>
                  <a:lnTo>
                    <a:pt x="586" y="1366"/>
                  </a:lnTo>
                  <a:lnTo>
                    <a:pt x="586" y="1339"/>
                  </a:lnTo>
                  <a:lnTo>
                    <a:pt x="591" y="1346"/>
                  </a:lnTo>
                  <a:lnTo>
                    <a:pt x="542" y="1322"/>
                  </a:lnTo>
                  <a:lnTo>
                    <a:pt x="553" y="1315"/>
                  </a:lnTo>
                  <a:lnTo>
                    <a:pt x="553" y="1322"/>
                  </a:lnTo>
                  <a:lnTo>
                    <a:pt x="553" y="1325"/>
                  </a:lnTo>
                  <a:cubicBezTo>
                    <a:pt x="553" y="1330"/>
                    <a:pt x="550" y="1333"/>
                    <a:pt x="545" y="1333"/>
                  </a:cubicBezTo>
                  <a:lnTo>
                    <a:pt x="541" y="1333"/>
                  </a:lnTo>
                  <a:cubicBezTo>
                    <a:pt x="537" y="1333"/>
                    <a:pt x="533" y="1330"/>
                    <a:pt x="533" y="1325"/>
                  </a:cubicBezTo>
                  <a:lnTo>
                    <a:pt x="533" y="1315"/>
                  </a:lnTo>
                  <a:lnTo>
                    <a:pt x="533" y="1312"/>
                  </a:lnTo>
                  <a:lnTo>
                    <a:pt x="541" y="1320"/>
                  </a:lnTo>
                  <a:lnTo>
                    <a:pt x="537" y="1320"/>
                  </a:lnTo>
                  <a:cubicBezTo>
                    <a:pt x="535" y="1320"/>
                    <a:pt x="533" y="1319"/>
                    <a:pt x="532" y="1318"/>
                  </a:cubicBezTo>
                  <a:lnTo>
                    <a:pt x="528" y="1315"/>
                  </a:lnTo>
                  <a:cubicBezTo>
                    <a:pt x="526" y="1313"/>
                    <a:pt x="525" y="1311"/>
                    <a:pt x="525" y="1308"/>
                  </a:cubicBezTo>
                  <a:lnTo>
                    <a:pt x="525" y="1305"/>
                  </a:lnTo>
                  <a:lnTo>
                    <a:pt x="533" y="1313"/>
                  </a:lnTo>
                  <a:lnTo>
                    <a:pt x="529" y="1313"/>
                  </a:lnTo>
                  <a:cubicBezTo>
                    <a:pt x="525" y="1313"/>
                    <a:pt x="521" y="1309"/>
                    <a:pt x="521" y="1305"/>
                  </a:cubicBezTo>
                  <a:lnTo>
                    <a:pt x="521" y="1295"/>
                  </a:lnTo>
                  <a:cubicBezTo>
                    <a:pt x="521" y="1290"/>
                    <a:pt x="525" y="1287"/>
                    <a:pt x="529" y="1287"/>
                  </a:cubicBezTo>
                  <a:lnTo>
                    <a:pt x="541" y="1287"/>
                  </a:lnTo>
                  <a:lnTo>
                    <a:pt x="533" y="1295"/>
                  </a:lnTo>
                  <a:lnTo>
                    <a:pt x="533" y="1281"/>
                  </a:lnTo>
                  <a:cubicBezTo>
                    <a:pt x="533" y="1280"/>
                    <a:pt x="533" y="1280"/>
                    <a:pt x="534" y="1279"/>
                  </a:cubicBezTo>
                  <a:lnTo>
                    <a:pt x="538" y="1265"/>
                  </a:lnTo>
                  <a:lnTo>
                    <a:pt x="548" y="1275"/>
                  </a:lnTo>
                  <a:lnTo>
                    <a:pt x="541" y="1278"/>
                  </a:lnTo>
                  <a:lnTo>
                    <a:pt x="529" y="1285"/>
                  </a:lnTo>
                  <a:lnTo>
                    <a:pt x="533" y="1278"/>
                  </a:lnTo>
                  <a:lnTo>
                    <a:pt x="533" y="1281"/>
                  </a:lnTo>
                  <a:lnTo>
                    <a:pt x="525" y="1273"/>
                  </a:lnTo>
                  <a:lnTo>
                    <a:pt x="529" y="1273"/>
                  </a:lnTo>
                  <a:cubicBezTo>
                    <a:pt x="533" y="1273"/>
                    <a:pt x="537" y="1277"/>
                    <a:pt x="537" y="1281"/>
                  </a:cubicBezTo>
                  <a:lnTo>
                    <a:pt x="537" y="1285"/>
                  </a:lnTo>
                  <a:cubicBezTo>
                    <a:pt x="537" y="1286"/>
                    <a:pt x="537" y="1287"/>
                    <a:pt x="536" y="1289"/>
                  </a:cubicBezTo>
                  <a:lnTo>
                    <a:pt x="532" y="1296"/>
                  </a:lnTo>
                  <a:cubicBezTo>
                    <a:pt x="530" y="1298"/>
                    <a:pt x="528" y="1299"/>
                    <a:pt x="525" y="1299"/>
                  </a:cubicBezTo>
                  <a:lnTo>
                    <a:pt x="509" y="1299"/>
                  </a:lnTo>
                  <a:lnTo>
                    <a:pt x="505" y="1299"/>
                  </a:lnTo>
                  <a:cubicBezTo>
                    <a:pt x="501" y="1299"/>
                    <a:pt x="498" y="1297"/>
                    <a:pt x="497" y="1294"/>
                  </a:cubicBezTo>
                  <a:cubicBezTo>
                    <a:pt x="496" y="1291"/>
                    <a:pt x="497" y="1287"/>
                    <a:pt x="499" y="1285"/>
                  </a:cubicBezTo>
                  <a:lnTo>
                    <a:pt x="508" y="1278"/>
                  </a:lnTo>
                  <a:lnTo>
                    <a:pt x="510" y="1292"/>
                  </a:lnTo>
                  <a:lnTo>
                    <a:pt x="493" y="1285"/>
                  </a:lnTo>
                  <a:cubicBezTo>
                    <a:pt x="490" y="1284"/>
                    <a:pt x="488" y="1281"/>
                    <a:pt x="488" y="1278"/>
                  </a:cubicBezTo>
                  <a:lnTo>
                    <a:pt x="488" y="1234"/>
                  </a:lnTo>
                  <a:lnTo>
                    <a:pt x="494" y="1241"/>
                  </a:lnTo>
                  <a:lnTo>
                    <a:pt x="474" y="1234"/>
                  </a:lnTo>
                  <a:cubicBezTo>
                    <a:pt x="471" y="1233"/>
                    <a:pt x="469" y="1231"/>
                    <a:pt x="468" y="1228"/>
                  </a:cubicBezTo>
                  <a:cubicBezTo>
                    <a:pt x="468" y="1225"/>
                    <a:pt x="469" y="1222"/>
                    <a:pt x="471" y="1221"/>
                  </a:cubicBezTo>
                  <a:lnTo>
                    <a:pt x="475" y="1217"/>
                  </a:lnTo>
                  <a:lnTo>
                    <a:pt x="473" y="1221"/>
                  </a:lnTo>
                  <a:lnTo>
                    <a:pt x="477" y="1207"/>
                  </a:lnTo>
                  <a:cubicBezTo>
                    <a:pt x="477" y="1205"/>
                    <a:pt x="479" y="1203"/>
                    <a:pt x="481" y="1202"/>
                  </a:cubicBezTo>
                  <a:cubicBezTo>
                    <a:pt x="483" y="1202"/>
                    <a:pt x="485" y="1201"/>
                    <a:pt x="487" y="1202"/>
                  </a:cubicBezTo>
                  <a:lnTo>
                    <a:pt x="495" y="1206"/>
                  </a:lnTo>
                  <a:lnTo>
                    <a:pt x="484" y="1213"/>
                  </a:lnTo>
                  <a:lnTo>
                    <a:pt x="484" y="1210"/>
                  </a:lnTo>
                  <a:lnTo>
                    <a:pt x="484" y="1203"/>
                  </a:lnTo>
                  <a:cubicBezTo>
                    <a:pt x="484" y="1198"/>
                    <a:pt x="488" y="1195"/>
                    <a:pt x="492" y="1195"/>
                  </a:cubicBezTo>
                  <a:lnTo>
                    <a:pt x="496" y="1195"/>
                  </a:lnTo>
                  <a:lnTo>
                    <a:pt x="490" y="1198"/>
                  </a:lnTo>
                  <a:lnTo>
                    <a:pt x="506" y="1178"/>
                  </a:lnTo>
                  <a:cubicBezTo>
                    <a:pt x="507" y="1177"/>
                    <a:pt x="507" y="1177"/>
                    <a:pt x="508" y="1176"/>
                  </a:cubicBezTo>
                  <a:lnTo>
                    <a:pt x="512" y="1173"/>
                  </a:lnTo>
                  <a:lnTo>
                    <a:pt x="524" y="1163"/>
                  </a:lnTo>
                  <a:lnTo>
                    <a:pt x="522" y="1166"/>
                  </a:lnTo>
                  <a:lnTo>
                    <a:pt x="526" y="1156"/>
                  </a:lnTo>
                  <a:lnTo>
                    <a:pt x="526" y="1163"/>
                  </a:lnTo>
                  <a:lnTo>
                    <a:pt x="522" y="1156"/>
                  </a:lnTo>
                  <a:cubicBezTo>
                    <a:pt x="521" y="1155"/>
                    <a:pt x="521" y="1153"/>
                    <a:pt x="521" y="1152"/>
                  </a:cubicBezTo>
                  <a:lnTo>
                    <a:pt x="521" y="1148"/>
                  </a:lnTo>
                  <a:cubicBezTo>
                    <a:pt x="521" y="1147"/>
                    <a:pt x="521" y="1146"/>
                    <a:pt x="522" y="1144"/>
                  </a:cubicBezTo>
                  <a:lnTo>
                    <a:pt x="526" y="1138"/>
                  </a:lnTo>
                  <a:cubicBezTo>
                    <a:pt x="527" y="1137"/>
                    <a:pt x="527" y="1136"/>
                    <a:pt x="528" y="1136"/>
                  </a:cubicBezTo>
                  <a:lnTo>
                    <a:pt x="532" y="1132"/>
                  </a:lnTo>
                  <a:lnTo>
                    <a:pt x="537" y="1146"/>
                  </a:lnTo>
                  <a:lnTo>
                    <a:pt x="533" y="1146"/>
                  </a:lnTo>
                  <a:cubicBezTo>
                    <a:pt x="530" y="1146"/>
                    <a:pt x="528" y="1145"/>
                    <a:pt x="526" y="1142"/>
                  </a:cubicBezTo>
                  <a:lnTo>
                    <a:pt x="522" y="1136"/>
                  </a:lnTo>
                  <a:cubicBezTo>
                    <a:pt x="521" y="1134"/>
                    <a:pt x="521" y="1133"/>
                    <a:pt x="521" y="1131"/>
                  </a:cubicBezTo>
                  <a:lnTo>
                    <a:pt x="521" y="1125"/>
                  </a:lnTo>
                  <a:lnTo>
                    <a:pt x="521" y="1118"/>
                  </a:lnTo>
                  <a:lnTo>
                    <a:pt x="527" y="1126"/>
                  </a:lnTo>
                  <a:lnTo>
                    <a:pt x="515" y="1122"/>
                  </a:lnTo>
                  <a:lnTo>
                    <a:pt x="517" y="1122"/>
                  </a:lnTo>
                  <a:lnTo>
                    <a:pt x="513" y="1122"/>
                  </a:lnTo>
                  <a:lnTo>
                    <a:pt x="509" y="1122"/>
                  </a:lnTo>
                  <a:cubicBezTo>
                    <a:pt x="507" y="1122"/>
                    <a:pt x="505" y="1122"/>
                    <a:pt x="504" y="1121"/>
                  </a:cubicBezTo>
                  <a:lnTo>
                    <a:pt x="499" y="1117"/>
                  </a:lnTo>
                  <a:cubicBezTo>
                    <a:pt x="498" y="1116"/>
                    <a:pt x="498" y="1115"/>
                    <a:pt x="497" y="1114"/>
                  </a:cubicBezTo>
                  <a:lnTo>
                    <a:pt x="493" y="1104"/>
                  </a:lnTo>
                  <a:lnTo>
                    <a:pt x="495" y="1107"/>
                  </a:lnTo>
                  <a:lnTo>
                    <a:pt x="491" y="1104"/>
                  </a:lnTo>
                  <a:lnTo>
                    <a:pt x="495" y="1105"/>
                  </a:lnTo>
                  <a:lnTo>
                    <a:pt x="479" y="1102"/>
                  </a:lnTo>
                  <a:cubicBezTo>
                    <a:pt x="477" y="1102"/>
                    <a:pt x="476" y="1101"/>
                    <a:pt x="475" y="1100"/>
                  </a:cubicBezTo>
                  <a:lnTo>
                    <a:pt x="467" y="1093"/>
                  </a:lnTo>
                  <a:lnTo>
                    <a:pt x="471" y="1095"/>
                  </a:lnTo>
                  <a:lnTo>
                    <a:pt x="450" y="1092"/>
                  </a:lnTo>
                  <a:cubicBezTo>
                    <a:pt x="448" y="1091"/>
                    <a:pt x="446" y="1090"/>
                    <a:pt x="445" y="1088"/>
                  </a:cubicBezTo>
                  <a:lnTo>
                    <a:pt x="441" y="1081"/>
                  </a:lnTo>
                  <a:lnTo>
                    <a:pt x="443" y="1083"/>
                  </a:lnTo>
                  <a:lnTo>
                    <a:pt x="438" y="1080"/>
                  </a:lnTo>
                  <a:cubicBezTo>
                    <a:pt x="437" y="1078"/>
                    <a:pt x="436" y="1076"/>
                    <a:pt x="436" y="1074"/>
                  </a:cubicBezTo>
                  <a:lnTo>
                    <a:pt x="436" y="1063"/>
                  </a:lnTo>
                  <a:lnTo>
                    <a:pt x="436" y="1066"/>
                  </a:lnTo>
                  <a:lnTo>
                    <a:pt x="432" y="1056"/>
                  </a:lnTo>
                  <a:lnTo>
                    <a:pt x="433" y="1057"/>
                  </a:lnTo>
                  <a:lnTo>
                    <a:pt x="429" y="1050"/>
                  </a:lnTo>
                  <a:lnTo>
                    <a:pt x="430" y="1053"/>
                  </a:lnTo>
                  <a:lnTo>
                    <a:pt x="426" y="1049"/>
                  </a:lnTo>
                  <a:lnTo>
                    <a:pt x="427" y="1050"/>
                  </a:lnTo>
                  <a:lnTo>
                    <a:pt x="415" y="1043"/>
                  </a:lnTo>
                  <a:cubicBezTo>
                    <a:pt x="414" y="1042"/>
                    <a:pt x="413" y="1041"/>
                    <a:pt x="412" y="1040"/>
                  </a:cubicBezTo>
                  <a:lnTo>
                    <a:pt x="408" y="1033"/>
                  </a:lnTo>
                  <a:lnTo>
                    <a:pt x="396" y="1009"/>
                  </a:lnTo>
                  <a:lnTo>
                    <a:pt x="398" y="1012"/>
                  </a:lnTo>
                  <a:lnTo>
                    <a:pt x="369" y="987"/>
                  </a:lnTo>
                  <a:lnTo>
                    <a:pt x="345" y="964"/>
                  </a:lnTo>
                  <a:lnTo>
                    <a:pt x="329" y="950"/>
                  </a:lnTo>
                  <a:cubicBezTo>
                    <a:pt x="328" y="950"/>
                    <a:pt x="328" y="950"/>
                    <a:pt x="328" y="949"/>
                  </a:cubicBezTo>
                  <a:lnTo>
                    <a:pt x="319" y="939"/>
                  </a:lnTo>
                  <a:lnTo>
                    <a:pt x="324" y="942"/>
                  </a:lnTo>
                  <a:lnTo>
                    <a:pt x="311" y="938"/>
                  </a:lnTo>
                  <a:lnTo>
                    <a:pt x="299" y="935"/>
                  </a:lnTo>
                  <a:cubicBezTo>
                    <a:pt x="298" y="935"/>
                    <a:pt x="297" y="934"/>
                    <a:pt x="296" y="933"/>
                  </a:cubicBezTo>
                  <a:lnTo>
                    <a:pt x="292" y="930"/>
                  </a:lnTo>
                  <a:cubicBezTo>
                    <a:pt x="290" y="928"/>
                    <a:pt x="289" y="926"/>
                    <a:pt x="289" y="924"/>
                  </a:cubicBezTo>
                  <a:lnTo>
                    <a:pt x="289" y="910"/>
                  </a:lnTo>
                  <a:lnTo>
                    <a:pt x="290" y="914"/>
                  </a:lnTo>
                  <a:lnTo>
                    <a:pt x="286" y="908"/>
                  </a:lnTo>
                  <a:lnTo>
                    <a:pt x="291" y="911"/>
                  </a:lnTo>
                  <a:lnTo>
                    <a:pt x="278" y="907"/>
                  </a:lnTo>
                  <a:lnTo>
                    <a:pt x="270" y="904"/>
                  </a:lnTo>
                  <a:lnTo>
                    <a:pt x="262" y="901"/>
                  </a:lnTo>
                  <a:cubicBezTo>
                    <a:pt x="260" y="900"/>
                    <a:pt x="258" y="898"/>
                    <a:pt x="257" y="896"/>
                  </a:cubicBezTo>
                  <a:lnTo>
                    <a:pt x="253" y="886"/>
                  </a:lnTo>
                  <a:lnTo>
                    <a:pt x="264" y="890"/>
                  </a:lnTo>
                  <a:lnTo>
                    <a:pt x="252" y="897"/>
                  </a:lnTo>
                  <a:cubicBezTo>
                    <a:pt x="251" y="897"/>
                    <a:pt x="251" y="898"/>
                    <a:pt x="250" y="898"/>
                  </a:cubicBezTo>
                  <a:lnTo>
                    <a:pt x="229" y="901"/>
                  </a:lnTo>
                  <a:cubicBezTo>
                    <a:pt x="229" y="901"/>
                    <a:pt x="229" y="901"/>
                    <a:pt x="228" y="901"/>
                  </a:cubicBezTo>
                  <a:lnTo>
                    <a:pt x="220" y="901"/>
                  </a:lnTo>
                  <a:lnTo>
                    <a:pt x="223" y="886"/>
                  </a:lnTo>
                  <a:lnTo>
                    <a:pt x="231" y="889"/>
                  </a:lnTo>
                  <a:cubicBezTo>
                    <a:pt x="234" y="891"/>
                    <a:pt x="236" y="893"/>
                    <a:pt x="236" y="897"/>
                  </a:cubicBezTo>
                  <a:lnTo>
                    <a:pt x="236" y="903"/>
                  </a:lnTo>
                  <a:lnTo>
                    <a:pt x="236" y="910"/>
                  </a:lnTo>
                  <a:cubicBezTo>
                    <a:pt x="236" y="912"/>
                    <a:pt x="235" y="914"/>
                    <a:pt x="234" y="915"/>
                  </a:cubicBezTo>
                  <a:lnTo>
                    <a:pt x="226" y="925"/>
                  </a:lnTo>
                  <a:cubicBezTo>
                    <a:pt x="225" y="927"/>
                    <a:pt x="224" y="927"/>
                    <a:pt x="223" y="928"/>
                  </a:cubicBezTo>
                  <a:lnTo>
                    <a:pt x="215" y="931"/>
                  </a:lnTo>
                  <a:cubicBezTo>
                    <a:pt x="214" y="932"/>
                    <a:pt x="213" y="932"/>
                    <a:pt x="212" y="932"/>
                  </a:cubicBezTo>
                  <a:lnTo>
                    <a:pt x="204" y="932"/>
                  </a:lnTo>
                  <a:lnTo>
                    <a:pt x="205" y="932"/>
                  </a:lnTo>
                  <a:lnTo>
                    <a:pt x="189" y="935"/>
                  </a:lnTo>
                  <a:lnTo>
                    <a:pt x="193" y="933"/>
                  </a:lnTo>
                  <a:lnTo>
                    <a:pt x="180" y="944"/>
                  </a:lnTo>
                  <a:cubicBezTo>
                    <a:pt x="178" y="946"/>
                    <a:pt x="175" y="946"/>
                    <a:pt x="172" y="945"/>
                  </a:cubicBezTo>
                  <a:cubicBezTo>
                    <a:pt x="169" y="943"/>
                    <a:pt x="167" y="941"/>
                    <a:pt x="167" y="937"/>
                  </a:cubicBezTo>
                  <a:lnTo>
                    <a:pt x="167" y="934"/>
                  </a:lnTo>
                  <a:lnTo>
                    <a:pt x="167" y="931"/>
                  </a:lnTo>
                  <a:lnTo>
                    <a:pt x="168" y="934"/>
                  </a:lnTo>
                  <a:lnTo>
                    <a:pt x="164" y="923"/>
                  </a:lnTo>
                  <a:lnTo>
                    <a:pt x="165" y="925"/>
                  </a:lnTo>
                  <a:lnTo>
                    <a:pt x="157" y="915"/>
                  </a:lnTo>
                  <a:lnTo>
                    <a:pt x="159" y="917"/>
                  </a:lnTo>
                  <a:lnTo>
                    <a:pt x="143" y="907"/>
                  </a:lnTo>
                  <a:lnTo>
                    <a:pt x="130" y="900"/>
                  </a:lnTo>
                  <a:lnTo>
                    <a:pt x="114" y="890"/>
                  </a:lnTo>
                  <a:cubicBezTo>
                    <a:pt x="113" y="889"/>
                    <a:pt x="112" y="888"/>
                    <a:pt x="111" y="887"/>
                  </a:cubicBezTo>
                  <a:lnTo>
                    <a:pt x="99" y="867"/>
                  </a:lnTo>
                  <a:cubicBezTo>
                    <a:pt x="98" y="865"/>
                    <a:pt x="98" y="864"/>
                    <a:pt x="98" y="863"/>
                  </a:cubicBezTo>
                  <a:lnTo>
                    <a:pt x="98" y="849"/>
                  </a:lnTo>
                  <a:lnTo>
                    <a:pt x="98" y="842"/>
                  </a:lnTo>
                  <a:lnTo>
                    <a:pt x="98" y="839"/>
                  </a:lnTo>
                  <a:lnTo>
                    <a:pt x="106" y="847"/>
                  </a:lnTo>
                  <a:lnTo>
                    <a:pt x="102" y="847"/>
                  </a:lnTo>
                  <a:lnTo>
                    <a:pt x="105" y="846"/>
                  </a:lnTo>
                  <a:lnTo>
                    <a:pt x="89" y="853"/>
                  </a:lnTo>
                  <a:lnTo>
                    <a:pt x="81" y="856"/>
                  </a:lnTo>
                  <a:cubicBezTo>
                    <a:pt x="78" y="858"/>
                    <a:pt x="75" y="857"/>
                    <a:pt x="72" y="855"/>
                  </a:cubicBezTo>
                  <a:lnTo>
                    <a:pt x="68" y="852"/>
                  </a:lnTo>
                  <a:lnTo>
                    <a:pt x="70" y="853"/>
                  </a:lnTo>
                  <a:lnTo>
                    <a:pt x="57" y="846"/>
                  </a:lnTo>
                  <a:lnTo>
                    <a:pt x="61" y="847"/>
                  </a:lnTo>
                  <a:lnTo>
                    <a:pt x="49" y="847"/>
                  </a:lnTo>
                  <a:lnTo>
                    <a:pt x="51" y="847"/>
                  </a:lnTo>
                  <a:lnTo>
                    <a:pt x="39" y="850"/>
                  </a:lnTo>
                  <a:lnTo>
                    <a:pt x="22" y="853"/>
                  </a:lnTo>
                  <a:cubicBezTo>
                    <a:pt x="20" y="854"/>
                    <a:pt x="18" y="853"/>
                    <a:pt x="16" y="852"/>
                  </a:cubicBezTo>
                  <a:cubicBezTo>
                    <a:pt x="14" y="850"/>
                    <a:pt x="13" y="848"/>
                    <a:pt x="13" y="846"/>
                  </a:cubicBezTo>
                  <a:lnTo>
                    <a:pt x="0" y="291"/>
                  </a:lnTo>
                  <a:cubicBezTo>
                    <a:pt x="0" y="288"/>
                    <a:pt x="2" y="286"/>
                    <a:pt x="4" y="284"/>
                  </a:cubicBezTo>
                  <a:cubicBezTo>
                    <a:pt x="6" y="283"/>
                    <a:pt x="9" y="282"/>
                    <a:pt x="11" y="283"/>
                  </a:cubicBezTo>
                  <a:lnTo>
                    <a:pt x="30" y="290"/>
                  </a:lnTo>
                  <a:lnTo>
                    <a:pt x="47" y="293"/>
                  </a:lnTo>
                  <a:lnTo>
                    <a:pt x="45" y="293"/>
                  </a:lnTo>
                  <a:lnTo>
                    <a:pt x="61" y="293"/>
                  </a:lnTo>
                  <a:lnTo>
                    <a:pt x="59" y="293"/>
                  </a:lnTo>
                  <a:lnTo>
                    <a:pt x="71" y="290"/>
                  </a:lnTo>
                  <a:lnTo>
                    <a:pt x="84" y="287"/>
                  </a:lnTo>
                  <a:cubicBezTo>
                    <a:pt x="84" y="286"/>
                    <a:pt x="85" y="286"/>
                    <a:pt x="86" y="286"/>
                  </a:cubicBezTo>
                  <a:lnTo>
                    <a:pt x="102" y="286"/>
                  </a:lnTo>
                  <a:cubicBezTo>
                    <a:pt x="106" y="286"/>
                    <a:pt x="109" y="289"/>
                    <a:pt x="110" y="292"/>
                  </a:cubicBezTo>
                  <a:lnTo>
                    <a:pt x="114" y="306"/>
                  </a:lnTo>
                  <a:lnTo>
                    <a:pt x="110" y="301"/>
                  </a:lnTo>
                  <a:lnTo>
                    <a:pt x="127" y="311"/>
                  </a:lnTo>
                  <a:lnTo>
                    <a:pt x="124" y="310"/>
                  </a:lnTo>
                  <a:lnTo>
                    <a:pt x="149" y="317"/>
                  </a:lnTo>
                  <a:lnTo>
                    <a:pt x="198" y="331"/>
                  </a:lnTo>
                  <a:cubicBezTo>
                    <a:pt x="199" y="331"/>
                    <a:pt x="201" y="332"/>
                    <a:pt x="202" y="334"/>
                  </a:cubicBezTo>
                  <a:lnTo>
                    <a:pt x="210" y="344"/>
                  </a:lnTo>
                  <a:lnTo>
                    <a:pt x="207" y="341"/>
                  </a:lnTo>
                  <a:lnTo>
                    <a:pt x="215" y="345"/>
                  </a:lnTo>
                  <a:lnTo>
                    <a:pt x="207" y="346"/>
                  </a:lnTo>
                  <a:lnTo>
                    <a:pt x="211" y="343"/>
                  </a:lnTo>
                  <a:cubicBezTo>
                    <a:pt x="213" y="341"/>
                    <a:pt x="215" y="340"/>
                    <a:pt x="218" y="341"/>
                  </a:cubicBezTo>
                  <a:lnTo>
                    <a:pt x="230" y="344"/>
                  </a:lnTo>
                  <a:lnTo>
                    <a:pt x="228" y="344"/>
                  </a:lnTo>
                  <a:lnTo>
                    <a:pt x="232" y="344"/>
                  </a:lnTo>
                  <a:cubicBezTo>
                    <a:pt x="235" y="344"/>
                    <a:pt x="238" y="346"/>
                    <a:pt x="239" y="349"/>
                  </a:cubicBezTo>
                  <a:lnTo>
                    <a:pt x="247" y="366"/>
                  </a:lnTo>
                  <a:lnTo>
                    <a:pt x="243" y="362"/>
                  </a:lnTo>
                  <a:lnTo>
                    <a:pt x="251" y="365"/>
                  </a:lnTo>
                  <a:lnTo>
                    <a:pt x="243" y="366"/>
                  </a:lnTo>
                  <a:lnTo>
                    <a:pt x="247" y="363"/>
                  </a:lnTo>
                  <a:cubicBezTo>
                    <a:pt x="248" y="363"/>
                    <a:pt x="249" y="362"/>
                    <a:pt x="249" y="362"/>
                  </a:cubicBezTo>
                  <a:lnTo>
                    <a:pt x="258" y="358"/>
                  </a:lnTo>
                  <a:lnTo>
                    <a:pt x="258" y="373"/>
                  </a:lnTo>
                  <a:lnTo>
                    <a:pt x="249" y="370"/>
                  </a:lnTo>
                  <a:cubicBezTo>
                    <a:pt x="248" y="369"/>
                    <a:pt x="246" y="368"/>
                    <a:pt x="246" y="366"/>
                  </a:cubicBezTo>
                  <a:lnTo>
                    <a:pt x="242" y="360"/>
                  </a:lnTo>
                  <a:lnTo>
                    <a:pt x="245" y="363"/>
                  </a:lnTo>
                  <a:lnTo>
                    <a:pt x="237" y="360"/>
                  </a:lnTo>
                  <a:cubicBezTo>
                    <a:pt x="234" y="358"/>
                    <a:pt x="232" y="355"/>
                    <a:pt x="232" y="352"/>
                  </a:cubicBezTo>
                  <a:lnTo>
                    <a:pt x="232" y="349"/>
                  </a:lnTo>
                  <a:lnTo>
                    <a:pt x="240" y="357"/>
                  </a:lnTo>
                  <a:lnTo>
                    <a:pt x="236" y="357"/>
                  </a:lnTo>
                  <a:cubicBezTo>
                    <a:pt x="234" y="357"/>
                    <a:pt x="232" y="356"/>
                    <a:pt x="231" y="355"/>
                  </a:cubicBezTo>
                  <a:lnTo>
                    <a:pt x="227" y="352"/>
                  </a:lnTo>
                  <a:cubicBezTo>
                    <a:pt x="225" y="350"/>
                    <a:pt x="224" y="348"/>
                    <a:pt x="224" y="345"/>
                  </a:cubicBezTo>
                  <a:lnTo>
                    <a:pt x="224" y="339"/>
                  </a:lnTo>
                  <a:cubicBezTo>
                    <a:pt x="224" y="336"/>
                    <a:pt x="225" y="334"/>
                    <a:pt x="227" y="332"/>
                  </a:cubicBezTo>
                  <a:cubicBezTo>
                    <a:pt x="229" y="331"/>
                    <a:pt x="231" y="330"/>
                    <a:pt x="233" y="331"/>
                  </a:cubicBezTo>
                  <a:lnTo>
                    <a:pt x="254" y="334"/>
                  </a:lnTo>
                  <a:lnTo>
                    <a:pt x="274" y="337"/>
                  </a:lnTo>
                  <a:lnTo>
                    <a:pt x="265" y="345"/>
                  </a:lnTo>
                  <a:lnTo>
                    <a:pt x="265" y="342"/>
                  </a:lnTo>
                  <a:lnTo>
                    <a:pt x="265" y="335"/>
                  </a:lnTo>
                  <a:lnTo>
                    <a:pt x="265" y="325"/>
                  </a:lnTo>
                  <a:cubicBezTo>
                    <a:pt x="265" y="322"/>
                    <a:pt x="266" y="320"/>
                    <a:pt x="268" y="318"/>
                  </a:cubicBezTo>
                  <a:cubicBezTo>
                    <a:pt x="271" y="317"/>
                    <a:pt x="273" y="317"/>
                    <a:pt x="276" y="318"/>
                  </a:cubicBezTo>
                  <a:lnTo>
                    <a:pt x="284" y="321"/>
                  </a:lnTo>
                  <a:cubicBezTo>
                    <a:pt x="286" y="322"/>
                    <a:pt x="287" y="323"/>
                    <a:pt x="288" y="324"/>
                  </a:cubicBezTo>
                  <a:lnTo>
                    <a:pt x="292" y="331"/>
                  </a:lnTo>
                  <a:cubicBezTo>
                    <a:pt x="293" y="332"/>
                    <a:pt x="293" y="334"/>
                    <a:pt x="293" y="335"/>
                  </a:cubicBezTo>
                  <a:lnTo>
                    <a:pt x="293" y="339"/>
                  </a:lnTo>
                  <a:lnTo>
                    <a:pt x="282" y="331"/>
                  </a:lnTo>
                  <a:lnTo>
                    <a:pt x="290" y="328"/>
                  </a:lnTo>
                  <a:lnTo>
                    <a:pt x="285" y="335"/>
                  </a:lnTo>
                  <a:lnTo>
                    <a:pt x="285" y="325"/>
                  </a:lnTo>
                  <a:cubicBezTo>
                    <a:pt x="285" y="323"/>
                    <a:pt x="286" y="322"/>
                    <a:pt x="286" y="321"/>
                  </a:cubicBezTo>
                  <a:lnTo>
                    <a:pt x="290" y="314"/>
                  </a:lnTo>
                  <a:lnTo>
                    <a:pt x="289" y="318"/>
                  </a:lnTo>
                  <a:lnTo>
                    <a:pt x="289" y="311"/>
                  </a:lnTo>
                  <a:lnTo>
                    <a:pt x="289" y="301"/>
                  </a:lnTo>
                  <a:cubicBezTo>
                    <a:pt x="289" y="298"/>
                    <a:pt x="291" y="295"/>
                    <a:pt x="294" y="294"/>
                  </a:cubicBezTo>
                  <a:cubicBezTo>
                    <a:pt x="297" y="293"/>
                    <a:pt x="300" y="293"/>
                    <a:pt x="302" y="295"/>
                  </a:cubicBezTo>
                  <a:lnTo>
                    <a:pt x="310" y="302"/>
                  </a:lnTo>
                  <a:lnTo>
                    <a:pt x="309" y="301"/>
                  </a:lnTo>
                  <a:lnTo>
                    <a:pt x="321" y="308"/>
                  </a:lnTo>
                  <a:cubicBezTo>
                    <a:pt x="324" y="309"/>
                    <a:pt x="326" y="312"/>
                    <a:pt x="326" y="315"/>
                  </a:cubicBezTo>
                  <a:lnTo>
                    <a:pt x="326" y="328"/>
                  </a:lnTo>
                  <a:lnTo>
                    <a:pt x="316" y="321"/>
                  </a:lnTo>
                  <a:lnTo>
                    <a:pt x="332" y="317"/>
                  </a:lnTo>
                  <a:lnTo>
                    <a:pt x="344" y="314"/>
                  </a:lnTo>
                  <a:lnTo>
                    <a:pt x="341" y="315"/>
                  </a:lnTo>
                  <a:lnTo>
                    <a:pt x="345" y="312"/>
                  </a:lnTo>
                  <a:lnTo>
                    <a:pt x="342" y="318"/>
                  </a:lnTo>
                  <a:lnTo>
                    <a:pt x="342" y="315"/>
                  </a:lnTo>
                  <a:lnTo>
                    <a:pt x="342" y="308"/>
                  </a:lnTo>
                  <a:lnTo>
                    <a:pt x="342" y="301"/>
                  </a:lnTo>
                  <a:cubicBezTo>
                    <a:pt x="342" y="297"/>
                    <a:pt x="345" y="294"/>
                    <a:pt x="348" y="293"/>
                  </a:cubicBezTo>
                  <a:lnTo>
                    <a:pt x="377" y="287"/>
                  </a:lnTo>
                  <a:lnTo>
                    <a:pt x="405" y="280"/>
                  </a:lnTo>
                  <a:cubicBezTo>
                    <a:pt x="407" y="279"/>
                    <a:pt x="409" y="279"/>
                    <a:pt x="410" y="280"/>
                  </a:cubicBezTo>
                  <a:lnTo>
                    <a:pt x="417" y="283"/>
                  </a:lnTo>
                  <a:lnTo>
                    <a:pt x="429" y="287"/>
                  </a:lnTo>
                  <a:lnTo>
                    <a:pt x="420" y="290"/>
                  </a:lnTo>
                  <a:lnTo>
                    <a:pt x="429" y="277"/>
                  </a:lnTo>
                  <a:lnTo>
                    <a:pt x="428" y="279"/>
                  </a:lnTo>
                  <a:lnTo>
                    <a:pt x="432" y="262"/>
                  </a:lnTo>
                  <a:cubicBezTo>
                    <a:pt x="433" y="258"/>
                    <a:pt x="436" y="255"/>
                    <a:pt x="440" y="256"/>
                  </a:cubicBezTo>
                  <a:lnTo>
                    <a:pt x="473" y="259"/>
                  </a:lnTo>
                  <a:lnTo>
                    <a:pt x="494" y="263"/>
                  </a:lnTo>
                  <a:cubicBezTo>
                    <a:pt x="498" y="263"/>
                    <a:pt x="500" y="267"/>
                    <a:pt x="500" y="270"/>
                  </a:cubicBezTo>
                  <a:lnTo>
                    <a:pt x="500" y="274"/>
                  </a:lnTo>
                  <a:cubicBezTo>
                    <a:pt x="500" y="276"/>
                    <a:pt x="499" y="279"/>
                    <a:pt x="498" y="280"/>
                  </a:cubicBezTo>
                  <a:lnTo>
                    <a:pt x="489" y="287"/>
                  </a:lnTo>
                  <a:cubicBezTo>
                    <a:pt x="489" y="287"/>
                    <a:pt x="489" y="287"/>
                    <a:pt x="488" y="288"/>
                  </a:cubicBezTo>
                  <a:lnTo>
                    <a:pt x="464" y="301"/>
                  </a:lnTo>
                  <a:cubicBezTo>
                    <a:pt x="463" y="302"/>
                    <a:pt x="463" y="302"/>
                    <a:pt x="462" y="302"/>
                  </a:cubicBezTo>
                  <a:lnTo>
                    <a:pt x="442" y="309"/>
                  </a:lnTo>
                  <a:lnTo>
                    <a:pt x="443" y="308"/>
                  </a:lnTo>
                  <a:lnTo>
                    <a:pt x="431" y="315"/>
                  </a:lnTo>
                  <a:cubicBezTo>
                    <a:pt x="430" y="316"/>
                    <a:pt x="429" y="316"/>
                    <a:pt x="427" y="316"/>
                  </a:cubicBezTo>
                  <a:lnTo>
                    <a:pt x="407" y="316"/>
                  </a:lnTo>
                  <a:lnTo>
                    <a:pt x="410" y="316"/>
                  </a:lnTo>
                  <a:lnTo>
                    <a:pt x="389" y="322"/>
                  </a:lnTo>
                  <a:lnTo>
                    <a:pt x="393" y="319"/>
                  </a:lnTo>
                  <a:lnTo>
                    <a:pt x="353" y="380"/>
                  </a:lnTo>
                  <a:lnTo>
                    <a:pt x="341" y="370"/>
                  </a:lnTo>
                  <a:lnTo>
                    <a:pt x="345" y="366"/>
                  </a:lnTo>
                  <a:cubicBezTo>
                    <a:pt x="347" y="364"/>
                    <a:pt x="351" y="364"/>
                    <a:pt x="353" y="365"/>
                  </a:cubicBezTo>
                  <a:cubicBezTo>
                    <a:pt x="356" y="367"/>
                    <a:pt x="358" y="369"/>
                    <a:pt x="358" y="373"/>
                  </a:cubicBezTo>
                  <a:lnTo>
                    <a:pt x="358" y="376"/>
                  </a:lnTo>
                  <a:lnTo>
                    <a:pt x="358" y="379"/>
                  </a:lnTo>
                  <a:lnTo>
                    <a:pt x="350" y="371"/>
                  </a:lnTo>
                  <a:lnTo>
                    <a:pt x="358" y="371"/>
                  </a:lnTo>
                  <a:lnTo>
                    <a:pt x="355" y="372"/>
                  </a:lnTo>
                  <a:lnTo>
                    <a:pt x="363" y="369"/>
                  </a:lnTo>
                  <a:cubicBezTo>
                    <a:pt x="364" y="368"/>
                    <a:pt x="365" y="368"/>
                    <a:pt x="366" y="368"/>
                  </a:cubicBezTo>
                  <a:lnTo>
                    <a:pt x="370" y="368"/>
                  </a:lnTo>
                  <a:lnTo>
                    <a:pt x="379" y="368"/>
                  </a:lnTo>
                  <a:lnTo>
                    <a:pt x="371" y="374"/>
                  </a:lnTo>
                  <a:lnTo>
                    <a:pt x="379" y="343"/>
                  </a:lnTo>
                  <a:cubicBezTo>
                    <a:pt x="380" y="341"/>
                    <a:pt x="382" y="339"/>
                    <a:pt x="384" y="338"/>
                  </a:cubicBezTo>
                  <a:lnTo>
                    <a:pt x="404" y="331"/>
                  </a:lnTo>
                  <a:lnTo>
                    <a:pt x="403" y="331"/>
                  </a:lnTo>
                  <a:lnTo>
                    <a:pt x="424" y="321"/>
                  </a:lnTo>
                  <a:cubicBezTo>
                    <a:pt x="426" y="320"/>
                    <a:pt x="429" y="320"/>
                    <a:pt x="432" y="322"/>
                  </a:cubicBezTo>
                  <a:cubicBezTo>
                    <a:pt x="434" y="323"/>
                    <a:pt x="435" y="326"/>
                    <a:pt x="435" y="328"/>
                  </a:cubicBezTo>
                  <a:lnTo>
                    <a:pt x="435" y="339"/>
                  </a:lnTo>
                  <a:lnTo>
                    <a:pt x="425" y="331"/>
                  </a:lnTo>
                  <a:lnTo>
                    <a:pt x="437" y="327"/>
                  </a:lnTo>
                  <a:lnTo>
                    <a:pt x="434" y="329"/>
                  </a:lnTo>
                  <a:lnTo>
                    <a:pt x="443" y="322"/>
                  </a:lnTo>
                  <a:cubicBezTo>
                    <a:pt x="444" y="321"/>
                    <a:pt x="447" y="320"/>
                    <a:pt x="449" y="320"/>
                  </a:cubicBezTo>
                  <a:cubicBezTo>
                    <a:pt x="451" y="321"/>
                    <a:pt x="453" y="322"/>
                    <a:pt x="455" y="324"/>
                  </a:cubicBezTo>
                  <a:lnTo>
                    <a:pt x="459" y="331"/>
                  </a:lnTo>
                  <a:cubicBezTo>
                    <a:pt x="459" y="332"/>
                    <a:pt x="460" y="334"/>
                    <a:pt x="460" y="335"/>
                  </a:cubicBezTo>
                  <a:lnTo>
                    <a:pt x="460" y="339"/>
                  </a:lnTo>
                  <a:lnTo>
                    <a:pt x="452" y="331"/>
                  </a:lnTo>
                  <a:lnTo>
                    <a:pt x="460" y="331"/>
                  </a:lnTo>
                  <a:lnTo>
                    <a:pt x="452" y="336"/>
                  </a:lnTo>
                  <a:lnTo>
                    <a:pt x="465" y="305"/>
                  </a:lnTo>
                  <a:cubicBezTo>
                    <a:pt x="465" y="304"/>
                    <a:pt x="465" y="304"/>
                    <a:pt x="466" y="303"/>
                  </a:cubicBezTo>
                  <a:lnTo>
                    <a:pt x="474" y="293"/>
                  </a:lnTo>
                  <a:cubicBezTo>
                    <a:pt x="475" y="292"/>
                    <a:pt x="476" y="291"/>
                    <a:pt x="477" y="290"/>
                  </a:cubicBezTo>
                  <a:lnTo>
                    <a:pt x="493" y="284"/>
                  </a:lnTo>
                  <a:cubicBezTo>
                    <a:pt x="495" y="283"/>
                    <a:pt x="497" y="283"/>
                    <a:pt x="498" y="283"/>
                  </a:cubicBezTo>
                  <a:lnTo>
                    <a:pt x="514" y="286"/>
                  </a:lnTo>
                  <a:lnTo>
                    <a:pt x="513" y="286"/>
                  </a:lnTo>
                  <a:lnTo>
                    <a:pt x="525" y="286"/>
                  </a:lnTo>
                  <a:lnTo>
                    <a:pt x="518" y="290"/>
                  </a:lnTo>
                  <a:lnTo>
                    <a:pt x="526" y="277"/>
                  </a:lnTo>
                  <a:lnTo>
                    <a:pt x="526" y="278"/>
                  </a:lnTo>
                  <a:lnTo>
                    <a:pt x="534" y="257"/>
                  </a:lnTo>
                  <a:cubicBezTo>
                    <a:pt x="535" y="254"/>
                    <a:pt x="538" y="252"/>
                    <a:pt x="541" y="252"/>
                  </a:cubicBezTo>
                  <a:lnTo>
                    <a:pt x="545" y="252"/>
                  </a:lnTo>
                  <a:lnTo>
                    <a:pt x="537" y="260"/>
                  </a:lnTo>
                  <a:lnTo>
                    <a:pt x="537" y="257"/>
                  </a:lnTo>
                  <a:lnTo>
                    <a:pt x="537" y="253"/>
                  </a:lnTo>
                  <a:lnTo>
                    <a:pt x="538" y="258"/>
                  </a:lnTo>
                  <a:lnTo>
                    <a:pt x="534" y="251"/>
                  </a:lnTo>
                  <a:cubicBezTo>
                    <a:pt x="533" y="249"/>
                    <a:pt x="533" y="247"/>
                    <a:pt x="533" y="245"/>
                  </a:cubicBezTo>
                  <a:lnTo>
                    <a:pt x="537" y="225"/>
                  </a:lnTo>
                  <a:cubicBezTo>
                    <a:pt x="538" y="222"/>
                    <a:pt x="540" y="220"/>
                    <a:pt x="542" y="219"/>
                  </a:cubicBezTo>
                  <a:cubicBezTo>
                    <a:pt x="545" y="218"/>
                    <a:pt x="547" y="218"/>
                    <a:pt x="550" y="219"/>
                  </a:cubicBezTo>
                  <a:lnTo>
                    <a:pt x="582" y="240"/>
                  </a:lnTo>
                  <a:lnTo>
                    <a:pt x="602" y="254"/>
                  </a:lnTo>
                  <a:lnTo>
                    <a:pt x="619" y="264"/>
                  </a:lnTo>
                  <a:cubicBezTo>
                    <a:pt x="621" y="265"/>
                    <a:pt x="622" y="268"/>
                    <a:pt x="622" y="270"/>
                  </a:cubicBezTo>
                  <a:lnTo>
                    <a:pt x="622" y="274"/>
                  </a:lnTo>
                  <a:lnTo>
                    <a:pt x="614" y="266"/>
                  </a:lnTo>
                  <a:lnTo>
                    <a:pt x="631" y="266"/>
                  </a:lnTo>
                  <a:cubicBezTo>
                    <a:pt x="635" y="266"/>
                    <a:pt x="639" y="269"/>
                    <a:pt x="639" y="274"/>
                  </a:cubicBezTo>
                  <a:lnTo>
                    <a:pt x="639" y="288"/>
                  </a:lnTo>
                  <a:lnTo>
                    <a:pt x="637" y="283"/>
                  </a:lnTo>
                  <a:lnTo>
                    <a:pt x="645" y="293"/>
                  </a:lnTo>
                  <a:lnTo>
                    <a:pt x="643" y="291"/>
                  </a:lnTo>
                  <a:lnTo>
                    <a:pt x="668" y="308"/>
                  </a:lnTo>
                  <a:lnTo>
                    <a:pt x="704" y="332"/>
                  </a:lnTo>
                  <a:lnTo>
                    <a:pt x="700" y="331"/>
                  </a:lnTo>
                  <a:lnTo>
                    <a:pt x="708" y="331"/>
                  </a:lnTo>
                  <a:lnTo>
                    <a:pt x="700" y="336"/>
                  </a:lnTo>
                  <a:lnTo>
                    <a:pt x="708" y="309"/>
                  </a:lnTo>
                  <a:cubicBezTo>
                    <a:pt x="709" y="308"/>
                    <a:pt x="709" y="308"/>
                    <a:pt x="709" y="307"/>
                  </a:cubicBezTo>
                  <a:lnTo>
                    <a:pt x="717" y="294"/>
                  </a:lnTo>
                  <a:lnTo>
                    <a:pt x="721" y="305"/>
                  </a:lnTo>
                  <a:lnTo>
                    <a:pt x="713" y="302"/>
                  </a:lnTo>
                  <a:cubicBezTo>
                    <a:pt x="710" y="300"/>
                    <a:pt x="708" y="298"/>
                    <a:pt x="708" y="294"/>
                  </a:cubicBezTo>
                  <a:lnTo>
                    <a:pt x="708" y="291"/>
                  </a:lnTo>
                  <a:cubicBezTo>
                    <a:pt x="708" y="288"/>
                    <a:pt x="710" y="285"/>
                    <a:pt x="713" y="284"/>
                  </a:cubicBezTo>
                  <a:lnTo>
                    <a:pt x="721" y="280"/>
                  </a:lnTo>
                  <a:lnTo>
                    <a:pt x="719" y="281"/>
                  </a:lnTo>
                  <a:lnTo>
                    <a:pt x="727" y="275"/>
                  </a:lnTo>
                  <a:cubicBezTo>
                    <a:pt x="730" y="273"/>
                    <a:pt x="733" y="272"/>
                    <a:pt x="736" y="273"/>
                  </a:cubicBezTo>
                  <a:cubicBezTo>
                    <a:pt x="739" y="275"/>
                    <a:pt x="740" y="278"/>
                    <a:pt x="740" y="281"/>
                  </a:cubicBezTo>
                  <a:lnTo>
                    <a:pt x="740" y="301"/>
                  </a:lnTo>
                  <a:lnTo>
                    <a:pt x="740" y="299"/>
                  </a:lnTo>
                  <a:lnTo>
                    <a:pt x="748" y="333"/>
                  </a:lnTo>
                  <a:lnTo>
                    <a:pt x="737" y="328"/>
                  </a:lnTo>
                  <a:lnTo>
                    <a:pt x="774" y="311"/>
                  </a:lnTo>
                  <a:lnTo>
                    <a:pt x="769" y="318"/>
                  </a:lnTo>
                  <a:lnTo>
                    <a:pt x="769" y="308"/>
                  </a:lnTo>
                  <a:cubicBezTo>
                    <a:pt x="769" y="304"/>
                    <a:pt x="773" y="300"/>
                    <a:pt x="777" y="300"/>
                  </a:cubicBezTo>
                  <a:lnTo>
                    <a:pt x="797" y="300"/>
                  </a:lnTo>
                  <a:lnTo>
                    <a:pt x="814" y="300"/>
                  </a:lnTo>
                  <a:cubicBezTo>
                    <a:pt x="814" y="300"/>
                    <a:pt x="815" y="300"/>
                    <a:pt x="815" y="300"/>
                  </a:cubicBezTo>
                  <a:lnTo>
                    <a:pt x="856" y="307"/>
                  </a:lnTo>
                  <a:cubicBezTo>
                    <a:pt x="856" y="307"/>
                    <a:pt x="857" y="307"/>
                    <a:pt x="857" y="307"/>
                  </a:cubicBezTo>
                  <a:lnTo>
                    <a:pt x="914" y="331"/>
                  </a:lnTo>
                  <a:cubicBezTo>
                    <a:pt x="915" y="331"/>
                    <a:pt x="915" y="332"/>
                    <a:pt x="916" y="332"/>
                  </a:cubicBezTo>
                  <a:lnTo>
                    <a:pt x="932" y="342"/>
                  </a:lnTo>
                  <a:lnTo>
                    <a:pt x="928" y="341"/>
                  </a:lnTo>
                  <a:lnTo>
                    <a:pt x="932" y="341"/>
                  </a:lnTo>
                  <a:lnTo>
                    <a:pt x="924" y="349"/>
                  </a:lnTo>
                  <a:lnTo>
                    <a:pt x="924" y="345"/>
                  </a:lnTo>
                  <a:cubicBezTo>
                    <a:pt x="924" y="343"/>
                    <a:pt x="925" y="341"/>
                    <a:pt x="926" y="339"/>
                  </a:cubicBezTo>
                  <a:lnTo>
                    <a:pt x="931" y="336"/>
                  </a:lnTo>
                  <a:cubicBezTo>
                    <a:pt x="933" y="334"/>
                    <a:pt x="936" y="333"/>
                    <a:pt x="939" y="335"/>
                  </a:cubicBezTo>
                  <a:lnTo>
                    <a:pt x="947" y="338"/>
                  </a:lnTo>
                  <a:cubicBezTo>
                    <a:pt x="950" y="339"/>
                    <a:pt x="952" y="342"/>
                    <a:pt x="952" y="345"/>
                  </a:cubicBezTo>
                  <a:lnTo>
                    <a:pt x="952" y="352"/>
                  </a:lnTo>
                  <a:lnTo>
                    <a:pt x="951" y="349"/>
                  </a:lnTo>
                  <a:lnTo>
                    <a:pt x="955" y="359"/>
                  </a:lnTo>
                  <a:lnTo>
                    <a:pt x="950" y="355"/>
                  </a:lnTo>
                  <a:lnTo>
                    <a:pt x="962" y="358"/>
                  </a:lnTo>
                  <a:lnTo>
                    <a:pt x="960" y="358"/>
                  </a:lnTo>
                  <a:lnTo>
                    <a:pt x="968" y="358"/>
                  </a:lnTo>
                  <a:lnTo>
                    <a:pt x="980" y="358"/>
                  </a:lnTo>
                  <a:lnTo>
                    <a:pt x="993" y="358"/>
                  </a:lnTo>
                  <a:cubicBezTo>
                    <a:pt x="994" y="358"/>
                    <a:pt x="995" y="358"/>
                    <a:pt x="996" y="359"/>
                  </a:cubicBezTo>
                  <a:lnTo>
                    <a:pt x="1009" y="366"/>
                  </a:lnTo>
                  <a:lnTo>
                    <a:pt x="1007" y="365"/>
                  </a:lnTo>
                  <a:lnTo>
                    <a:pt x="1028" y="372"/>
                  </a:lnTo>
                  <a:lnTo>
                    <a:pt x="1025" y="371"/>
                  </a:lnTo>
                  <a:lnTo>
                    <a:pt x="1037" y="371"/>
                  </a:lnTo>
                  <a:lnTo>
                    <a:pt x="1045" y="371"/>
                  </a:lnTo>
                  <a:lnTo>
                    <a:pt x="1040" y="373"/>
                  </a:lnTo>
                  <a:lnTo>
                    <a:pt x="1048" y="366"/>
                  </a:lnTo>
                  <a:lnTo>
                    <a:pt x="1053" y="363"/>
                  </a:lnTo>
                  <a:lnTo>
                    <a:pt x="1057" y="360"/>
                  </a:lnTo>
                  <a:cubicBezTo>
                    <a:pt x="1058" y="358"/>
                    <a:pt x="1060" y="358"/>
                    <a:pt x="1062" y="358"/>
                  </a:cubicBezTo>
                  <a:lnTo>
                    <a:pt x="1066" y="358"/>
                  </a:lnTo>
                  <a:lnTo>
                    <a:pt x="1078" y="358"/>
                  </a:lnTo>
                  <a:cubicBezTo>
                    <a:pt x="1079" y="358"/>
                    <a:pt x="1080" y="358"/>
                    <a:pt x="1081" y="358"/>
                  </a:cubicBezTo>
                  <a:lnTo>
                    <a:pt x="1097" y="365"/>
                  </a:lnTo>
                  <a:cubicBezTo>
                    <a:pt x="1098" y="366"/>
                    <a:pt x="1099" y="366"/>
                    <a:pt x="1099" y="366"/>
                  </a:cubicBezTo>
                  <a:lnTo>
                    <a:pt x="1112" y="377"/>
                  </a:lnTo>
                  <a:lnTo>
                    <a:pt x="1136" y="401"/>
                  </a:lnTo>
                  <a:cubicBezTo>
                    <a:pt x="1139" y="403"/>
                    <a:pt x="1139" y="407"/>
                    <a:pt x="1138" y="410"/>
                  </a:cubicBezTo>
                  <a:cubicBezTo>
                    <a:pt x="1137" y="413"/>
                    <a:pt x="1134" y="415"/>
                    <a:pt x="1131" y="415"/>
                  </a:cubicBezTo>
                  <a:lnTo>
                    <a:pt x="1111" y="415"/>
                  </a:lnTo>
                  <a:lnTo>
                    <a:pt x="1094" y="415"/>
                  </a:lnTo>
                  <a:lnTo>
                    <a:pt x="1102" y="407"/>
                  </a:lnTo>
                  <a:lnTo>
                    <a:pt x="1102" y="410"/>
                  </a:lnTo>
                  <a:lnTo>
                    <a:pt x="1102" y="407"/>
                  </a:lnTo>
                  <a:lnTo>
                    <a:pt x="1106" y="417"/>
                  </a:lnTo>
                  <a:cubicBezTo>
                    <a:pt x="1107" y="420"/>
                    <a:pt x="1106" y="423"/>
                    <a:pt x="1105" y="425"/>
                  </a:cubicBezTo>
                  <a:cubicBezTo>
                    <a:pt x="1103" y="427"/>
                    <a:pt x="1101" y="428"/>
                    <a:pt x="1098" y="428"/>
                  </a:cubicBezTo>
                  <a:lnTo>
                    <a:pt x="1094" y="428"/>
                  </a:lnTo>
                  <a:lnTo>
                    <a:pt x="1090" y="428"/>
                  </a:lnTo>
                  <a:lnTo>
                    <a:pt x="1098" y="420"/>
                  </a:lnTo>
                  <a:lnTo>
                    <a:pt x="1098" y="430"/>
                  </a:lnTo>
                  <a:lnTo>
                    <a:pt x="1098" y="428"/>
                  </a:lnTo>
                  <a:lnTo>
                    <a:pt x="1102" y="442"/>
                  </a:lnTo>
                  <a:lnTo>
                    <a:pt x="1101" y="440"/>
                  </a:lnTo>
                  <a:lnTo>
                    <a:pt x="1105" y="447"/>
                  </a:lnTo>
                  <a:lnTo>
                    <a:pt x="1098" y="443"/>
                  </a:lnTo>
                  <a:lnTo>
                    <a:pt x="1119" y="443"/>
                  </a:lnTo>
                  <a:lnTo>
                    <a:pt x="1135" y="443"/>
                  </a:lnTo>
                  <a:lnTo>
                    <a:pt x="1133" y="443"/>
                  </a:lnTo>
                  <a:lnTo>
                    <a:pt x="1165" y="436"/>
                  </a:lnTo>
                  <a:lnTo>
                    <a:pt x="1198" y="426"/>
                  </a:lnTo>
                  <a:cubicBezTo>
                    <a:pt x="1198" y="426"/>
                    <a:pt x="1199" y="426"/>
                    <a:pt x="1200" y="426"/>
                  </a:cubicBezTo>
                  <a:lnTo>
                    <a:pt x="1212" y="426"/>
                  </a:lnTo>
                  <a:lnTo>
                    <a:pt x="1228" y="426"/>
                  </a:lnTo>
                  <a:cubicBezTo>
                    <a:pt x="1232" y="426"/>
                    <a:pt x="1235" y="428"/>
                    <a:pt x="1236" y="431"/>
                  </a:cubicBezTo>
                  <a:cubicBezTo>
                    <a:pt x="1237" y="434"/>
                    <a:pt x="1236" y="438"/>
                    <a:pt x="1234" y="440"/>
                  </a:cubicBezTo>
                  <a:lnTo>
                    <a:pt x="1230" y="443"/>
                  </a:lnTo>
                  <a:lnTo>
                    <a:pt x="1224" y="429"/>
                  </a:lnTo>
                  <a:lnTo>
                    <a:pt x="1233" y="429"/>
                  </a:lnTo>
                  <a:lnTo>
                    <a:pt x="1229" y="430"/>
                  </a:lnTo>
                  <a:lnTo>
                    <a:pt x="1241" y="423"/>
                  </a:lnTo>
                  <a:lnTo>
                    <a:pt x="1261" y="413"/>
                  </a:lnTo>
                  <a:cubicBezTo>
                    <a:pt x="1263" y="412"/>
                    <a:pt x="1266" y="412"/>
                    <a:pt x="1268" y="413"/>
                  </a:cubicBezTo>
                  <a:cubicBezTo>
                    <a:pt x="1270" y="414"/>
                    <a:pt x="1272" y="415"/>
                    <a:pt x="1272" y="417"/>
                  </a:cubicBezTo>
                  <a:lnTo>
                    <a:pt x="1277" y="427"/>
                  </a:lnTo>
                  <a:cubicBezTo>
                    <a:pt x="1277" y="428"/>
                    <a:pt x="1277" y="429"/>
                    <a:pt x="1277" y="430"/>
                  </a:cubicBezTo>
                  <a:lnTo>
                    <a:pt x="1277" y="434"/>
                  </a:lnTo>
                  <a:lnTo>
                    <a:pt x="1274" y="428"/>
                  </a:lnTo>
                  <a:lnTo>
                    <a:pt x="1278" y="431"/>
                  </a:lnTo>
                  <a:lnTo>
                    <a:pt x="1273" y="429"/>
                  </a:lnTo>
                  <a:lnTo>
                    <a:pt x="1289" y="429"/>
                  </a:lnTo>
                  <a:lnTo>
                    <a:pt x="1302" y="429"/>
                  </a:lnTo>
                  <a:cubicBezTo>
                    <a:pt x="1306" y="429"/>
                    <a:pt x="1309" y="432"/>
                    <a:pt x="1310" y="436"/>
                  </a:cubicBezTo>
                  <a:lnTo>
                    <a:pt x="1318" y="480"/>
                  </a:lnTo>
                  <a:lnTo>
                    <a:pt x="1303" y="477"/>
                  </a:lnTo>
                  <a:lnTo>
                    <a:pt x="1315" y="460"/>
                  </a:lnTo>
                  <a:lnTo>
                    <a:pt x="1314" y="464"/>
                  </a:lnTo>
                  <a:lnTo>
                    <a:pt x="1314" y="458"/>
                  </a:lnTo>
                  <a:cubicBezTo>
                    <a:pt x="1314" y="453"/>
                    <a:pt x="1318" y="450"/>
                    <a:pt x="1322" y="450"/>
                  </a:cubicBezTo>
                  <a:lnTo>
                    <a:pt x="1326" y="450"/>
                  </a:lnTo>
                  <a:cubicBezTo>
                    <a:pt x="1330" y="450"/>
                    <a:pt x="1334" y="453"/>
                    <a:pt x="1334" y="458"/>
                  </a:cubicBezTo>
                  <a:lnTo>
                    <a:pt x="1334" y="468"/>
                  </a:lnTo>
                  <a:lnTo>
                    <a:pt x="1334" y="466"/>
                  </a:lnTo>
                  <a:lnTo>
                    <a:pt x="1338" y="486"/>
                  </a:lnTo>
                  <a:lnTo>
                    <a:pt x="1342" y="500"/>
                  </a:lnTo>
                  <a:lnTo>
                    <a:pt x="1339" y="496"/>
                  </a:lnTo>
                  <a:lnTo>
                    <a:pt x="1347" y="503"/>
                  </a:lnTo>
                  <a:lnTo>
                    <a:pt x="1344" y="501"/>
                  </a:lnTo>
                  <a:lnTo>
                    <a:pt x="1357" y="504"/>
                  </a:lnTo>
                  <a:lnTo>
                    <a:pt x="1347" y="510"/>
                  </a:lnTo>
                  <a:lnTo>
                    <a:pt x="1351" y="493"/>
                  </a:lnTo>
                  <a:cubicBezTo>
                    <a:pt x="1352" y="490"/>
                    <a:pt x="1355" y="487"/>
                    <a:pt x="1359" y="487"/>
                  </a:cubicBezTo>
                  <a:lnTo>
                    <a:pt x="1363" y="487"/>
                  </a:lnTo>
                  <a:lnTo>
                    <a:pt x="1367" y="487"/>
                  </a:lnTo>
                  <a:lnTo>
                    <a:pt x="1362" y="489"/>
                  </a:lnTo>
                  <a:lnTo>
                    <a:pt x="1366" y="486"/>
                  </a:lnTo>
                  <a:lnTo>
                    <a:pt x="1371" y="500"/>
                  </a:lnTo>
                  <a:lnTo>
                    <a:pt x="1363" y="500"/>
                  </a:lnTo>
                  <a:cubicBezTo>
                    <a:pt x="1360" y="500"/>
                    <a:pt x="1357" y="498"/>
                    <a:pt x="1356" y="496"/>
                  </a:cubicBezTo>
                  <a:lnTo>
                    <a:pt x="1352" y="489"/>
                  </a:lnTo>
                  <a:lnTo>
                    <a:pt x="1353" y="491"/>
                  </a:lnTo>
                  <a:lnTo>
                    <a:pt x="1349" y="488"/>
                  </a:lnTo>
                  <a:cubicBezTo>
                    <a:pt x="1348" y="486"/>
                    <a:pt x="1347" y="484"/>
                    <a:pt x="1347" y="481"/>
                  </a:cubicBezTo>
                  <a:lnTo>
                    <a:pt x="1347" y="478"/>
                  </a:lnTo>
                  <a:lnTo>
                    <a:pt x="1347" y="475"/>
                  </a:lnTo>
                  <a:cubicBezTo>
                    <a:pt x="1347" y="473"/>
                    <a:pt x="1347" y="472"/>
                    <a:pt x="1348" y="471"/>
                  </a:cubicBezTo>
                  <a:lnTo>
                    <a:pt x="1352" y="464"/>
                  </a:lnTo>
                  <a:lnTo>
                    <a:pt x="1351" y="468"/>
                  </a:lnTo>
                  <a:lnTo>
                    <a:pt x="1351" y="464"/>
                  </a:lnTo>
                  <a:lnTo>
                    <a:pt x="1352" y="469"/>
                  </a:lnTo>
                  <a:lnTo>
                    <a:pt x="1348" y="462"/>
                  </a:lnTo>
                  <a:lnTo>
                    <a:pt x="1349" y="463"/>
                  </a:lnTo>
                  <a:lnTo>
                    <a:pt x="1336" y="449"/>
                  </a:lnTo>
                  <a:cubicBezTo>
                    <a:pt x="1335" y="448"/>
                    <a:pt x="1334" y="445"/>
                    <a:pt x="1334" y="443"/>
                  </a:cubicBezTo>
                  <a:cubicBezTo>
                    <a:pt x="1335" y="440"/>
                    <a:pt x="1336" y="438"/>
                    <a:pt x="1338" y="437"/>
                  </a:cubicBezTo>
                  <a:lnTo>
                    <a:pt x="1424" y="389"/>
                  </a:lnTo>
                  <a:lnTo>
                    <a:pt x="1428" y="404"/>
                  </a:lnTo>
                  <a:lnTo>
                    <a:pt x="1407" y="404"/>
                  </a:lnTo>
                  <a:cubicBezTo>
                    <a:pt x="1407" y="404"/>
                    <a:pt x="1406" y="404"/>
                    <a:pt x="1405" y="404"/>
                  </a:cubicBezTo>
                  <a:lnTo>
                    <a:pt x="1393" y="401"/>
                  </a:lnTo>
                  <a:lnTo>
                    <a:pt x="1401" y="398"/>
                  </a:lnTo>
                  <a:lnTo>
                    <a:pt x="1389" y="412"/>
                  </a:lnTo>
                  <a:cubicBezTo>
                    <a:pt x="1387" y="414"/>
                    <a:pt x="1385" y="415"/>
                    <a:pt x="1383" y="415"/>
                  </a:cubicBezTo>
                  <a:lnTo>
                    <a:pt x="1375" y="415"/>
                  </a:lnTo>
                  <a:cubicBezTo>
                    <a:pt x="1373" y="415"/>
                    <a:pt x="1371" y="414"/>
                    <a:pt x="1370" y="413"/>
                  </a:cubicBezTo>
                  <a:lnTo>
                    <a:pt x="1366" y="409"/>
                  </a:lnTo>
                  <a:lnTo>
                    <a:pt x="1371" y="411"/>
                  </a:lnTo>
                  <a:lnTo>
                    <a:pt x="1367" y="411"/>
                  </a:lnTo>
                  <a:lnTo>
                    <a:pt x="1359" y="411"/>
                  </a:lnTo>
                  <a:lnTo>
                    <a:pt x="1366" y="401"/>
                  </a:lnTo>
                  <a:lnTo>
                    <a:pt x="1370" y="418"/>
                  </a:lnTo>
                  <a:cubicBezTo>
                    <a:pt x="1371" y="421"/>
                    <a:pt x="1370" y="424"/>
                    <a:pt x="1368" y="426"/>
                  </a:cubicBezTo>
                  <a:cubicBezTo>
                    <a:pt x="1366" y="428"/>
                    <a:pt x="1362" y="429"/>
                    <a:pt x="1360" y="428"/>
                  </a:cubicBezTo>
                  <a:lnTo>
                    <a:pt x="1351" y="424"/>
                  </a:lnTo>
                  <a:lnTo>
                    <a:pt x="1355" y="425"/>
                  </a:lnTo>
                  <a:lnTo>
                    <a:pt x="1350" y="425"/>
                  </a:lnTo>
                  <a:cubicBezTo>
                    <a:pt x="1348" y="425"/>
                    <a:pt x="1345" y="423"/>
                    <a:pt x="1343" y="421"/>
                  </a:cubicBezTo>
                  <a:cubicBezTo>
                    <a:pt x="1342" y="418"/>
                    <a:pt x="1342" y="415"/>
                    <a:pt x="1344" y="413"/>
                  </a:cubicBezTo>
                  <a:lnTo>
                    <a:pt x="1348" y="406"/>
                  </a:lnTo>
                  <a:lnTo>
                    <a:pt x="1358" y="417"/>
                  </a:lnTo>
                  <a:lnTo>
                    <a:pt x="1338" y="427"/>
                  </a:lnTo>
                  <a:cubicBezTo>
                    <a:pt x="1335" y="429"/>
                    <a:pt x="1331" y="428"/>
                    <a:pt x="1329" y="426"/>
                  </a:cubicBezTo>
                  <a:cubicBezTo>
                    <a:pt x="1326" y="424"/>
                    <a:pt x="1326" y="421"/>
                    <a:pt x="1327" y="418"/>
                  </a:cubicBezTo>
                  <a:lnTo>
                    <a:pt x="1335" y="393"/>
                  </a:lnTo>
                  <a:lnTo>
                    <a:pt x="1347" y="366"/>
                  </a:lnTo>
                  <a:cubicBezTo>
                    <a:pt x="1348" y="363"/>
                    <a:pt x="1351" y="361"/>
                    <a:pt x="1354" y="361"/>
                  </a:cubicBezTo>
                  <a:lnTo>
                    <a:pt x="1407" y="358"/>
                  </a:lnTo>
                  <a:lnTo>
                    <a:pt x="1464" y="358"/>
                  </a:lnTo>
                  <a:cubicBezTo>
                    <a:pt x="1467" y="358"/>
                    <a:pt x="1470" y="360"/>
                    <a:pt x="1472" y="362"/>
                  </a:cubicBezTo>
                  <a:lnTo>
                    <a:pt x="1492" y="407"/>
                  </a:lnTo>
                  <a:lnTo>
                    <a:pt x="1485" y="402"/>
                  </a:lnTo>
                  <a:lnTo>
                    <a:pt x="1493" y="402"/>
                  </a:lnTo>
                  <a:lnTo>
                    <a:pt x="1488" y="404"/>
                  </a:lnTo>
                  <a:lnTo>
                    <a:pt x="1492" y="400"/>
                  </a:lnTo>
                  <a:lnTo>
                    <a:pt x="1496" y="397"/>
                  </a:lnTo>
                  <a:cubicBezTo>
                    <a:pt x="1497" y="396"/>
                    <a:pt x="1499" y="395"/>
                    <a:pt x="1501" y="395"/>
                  </a:cubicBezTo>
                  <a:lnTo>
                    <a:pt x="1509" y="395"/>
                  </a:lnTo>
                  <a:cubicBezTo>
                    <a:pt x="1510" y="395"/>
                    <a:pt x="1510" y="395"/>
                    <a:pt x="1511" y="396"/>
                  </a:cubicBezTo>
                  <a:lnTo>
                    <a:pt x="1523" y="399"/>
                  </a:lnTo>
                  <a:cubicBezTo>
                    <a:pt x="1527" y="400"/>
                    <a:pt x="1529" y="403"/>
                    <a:pt x="1529" y="407"/>
                  </a:cubicBezTo>
                  <a:lnTo>
                    <a:pt x="1529" y="410"/>
                  </a:lnTo>
                  <a:cubicBezTo>
                    <a:pt x="1529" y="411"/>
                    <a:pt x="1529" y="412"/>
                    <a:pt x="1529" y="413"/>
                  </a:cubicBezTo>
                  <a:lnTo>
                    <a:pt x="1525" y="423"/>
                  </a:lnTo>
                  <a:lnTo>
                    <a:pt x="1525" y="420"/>
                  </a:lnTo>
                  <a:lnTo>
                    <a:pt x="1525" y="424"/>
                  </a:lnTo>
                  <a:lnTo>
                    <a:pt x="1517" y="416"/>
                  </a:lnTo>
                  <a:lnTo>
                    <a:pt x="1529" y="416"/>
                  </a:lnTo>
                  <a:lnTo>
                    <a:pt x="1524" y="417"/>
                  </a:lnTo>
                  <a:lnTo>
                    <a:pt x="1528" y="414"/>
                  </a:lnTo>
                  <a:cubicBezTo>
                    <a:pt x="1531" y="412"/>
                    <a:pt x="1534" y="412"/>
                    <a:pt x="1537" y="413"/>
                  </a:cubicBezTo>
                  <a:cubicBezTo>
                    <a:pt x="1540" y="414"/>
                    <a:pt x="1541" y="417"/>
                    <a:pt x="1541" y="420"/>
                  </a:cubicBezTo>
                  <a:lnTo>
                    <a:pt x="1541" y="424"/>
                  </a:lnTo>
                  <a:lnTo>
                    <a:pt x="1528" y="417"/>
                  </a:lnTo>
                  <a:lnTo>
                    <a:pt x="1536" y="411"/>
                  </a:lnTo>
                  <a:lnTo>
                    <a:pt x="1545" y="404"/>
                  </a:lnTo>
                  <a:cubicBezTo>
                    <a:pt x="1546" y="403"/>
                    <a:pt x="1548" y="402"/>
                    <a:pt x="1550" y="402"/>
                  </a:cubicBezTo>
                  <a:lnTo>
                    <a:pt x="1554" y="402"/>
                  </a:lnTo>
                  <a:cubicBezTo>
                    <a:pt x="1557" y="402"/>
                    <a:pt x="1559" y="403"/>
                    <a:pt x="1561" y="406"/>
                  </a:cubicBezTo>
                  <a:lnTo>
                    <a:pt x="1565" y="413"/>
                  </a:lnTo>
                  <a:lnTo>
                    <a:pt x="1563" y="411"/>
                  </a:lnTo>
                  <a:lnTo>
                    <a:pt x="1571" y="417"/>
                  </a:lnTo>
                  <a:cubicBezTo>
                    <a:pt x="1572" y="418"/>
                    <a:pt x="1572" y="418"/>
                    <a:pt x="1572" y="419"/>
                  </a:cubicBezTo>
                  <a:lnTo>
                    <a:pt x="1580" y="429"/>
                  </a:lnTo>
                  <a:lnTo>
                    <a:pt x="1576" y="426"/>
                  </a:lnTo>
                  <a:lnTo>
                    <a:pt x="1592" y="429"/>
                  </a:lnTo>
                  <a:lnTo>
                    <a:pt x="1590" y="429"/>
                  </a:lnTo>
                  <a:lnTo>
                    <a:pt x="1603" y="429"/>
                  </a:lnTo>
                  <a:lnTo>
                    <a:pt x="1615" y="429"/>
                  </a:lnTo>
                  <a:lnTo>
                    <a:pt x="1623" y="429"/>
                  </a:lnTo>
                  <a:cubicBezTo>
                    <a:pt x="1626" y="429"/>
                    <a:pt x="1630" y="432"/>
                    <a:pt x="1631" y="435"/>
                  </a:cubicBezTo>
                  <a:lnTo>
                    <a:pt x="1635" y="449"/>
                  </a:lnTo>
                  <a:lnTo>
                    <a:pt x="1625" y="443"/>
                  </a:lnTo>
                  <a:lnTo>
                    <a:pt x="1637" y="440"/>
                  </a:lnTo>
                  <a:lnTo>
                    <a:pt x="1635" y="441"/>
                  </a:lnTo>
                  <a:lnTo>
                    <a:pt x="1652" y="430"/>
                  </a:lnTo>
                  <a:lnTo>
                    <a:pt x="1664" y="423"/>
                  </a:lnTo>
                  <a:cubicBezTo>
                    <a:pt x="1664" y="423"/>
                    <a:pt x="1665" y="423"/>
                    <a:pt x="1666" y="423"/>
                  </a:cubicBezTo>
                  <a:lnTo>
                    <a:pt x="1682" y="419"/>
                  </a:lnTo>
                  <a:cubicBezTo>
                    <a:pt x="1685" y="419"/>
                    <a:pt x="1688" y="420"/>
                    <a:pt x="1690" y="422"/>
                  </a:cubicBezTo>
                  <a:lnTo>
                    <a:pt x="1698" y="432"/>
                  </a:lnTo>
                  <a:lnTo>
                    <a:pt x="1695" y="430"/>
                  </a:lnTo>
                  <a:lnTo>
                    <a:pt x="1715" y="436"/>
                  </a:lnTo>
                  <a:lnTo>
                    <a:pt x="1712" y="436"/>
                  </a:lnTo>
                  <a:lnTo>
                    <a:pt x="1729" y="436"/>
                  </a:lnTo>
                  <a:lnTo>
                    <a:pt x="1726" y="436"/>
                  </a:lnTo>
                  <a:lnTo>
                    <a:pt x="1763" y="426"/>
                  </a:lnTo>
                  <a:lnTo>
                    <a:pt x="1758" y="438"/>
                  </a:lnTo>
                  <a:lnTo>
                    <a:pt x="1754" y="431"/>
                  </a:lnTo>
                  <a:lnTo>
                    <a:pt x="1750" y="424"/>
                  </a:lnTo>
                  <a:cubicBezTo>
                    <a:pt x="1749" y="422"/>
                    <a:pt x="1749" y="420"/>
                    <a:pt x="1749" y="418"/>
                  </a:cubicBezTo>
                  <a:lnTo>
                    <a:pt x="1753" y="404"/>
                  </a:lnTo>
                  <a:cubicBezTo>
                    <a:pt x="1754" y="404"/>
                    <a:pt x="1754" y="404"/>
                    <a:pt x="1754" y="403"/>
                  </a:cubicBezTo>
                  <a:lnTo>
                    <a:pt x="1762" y="386"/>
                  </a:lnTo>
                  <a:cubicBezTo>
                    <a:pt x="1763" y="384"/>
                    <a:pt x="1765" y="382"/>
                    <a:pt x="1767" y="382"/>
                  </a:cubicBezTo>
                  <a:cubicBezTo>
                    <a:pt x="1769" y="381"/>
                    <a:pt x="1772" y="382"/>
                    <a:pt x="1774" y="383"/>
                  </a:cubicBezTo>
                  <a:lnTo>
                    <a:pt x="1794" y="397"/>
                  </a:lnTo>
                  <a:lnTo>
                    <a:pt x="1819" y="414"/>
                  </a:lnTo>
                  <a:lnTo>
                    <a:pt x="1814" y="412"/>
                  </a:lnTo>
                  <a:lnTo>
                    <a:pt x="1818" y="412"/>
                  </a:lnTo>
                  <a:lnTo>
                    <a:pt x="1813" y="414"/>
                  </a:lnTo>
                  <a:lnTo>
                    <a:pt x="1817" y="411"/>
                  </a:lnTo>
                  <a:lnTo>
                    <a:pt x="1815" y="421"/>
                  </a:lnTo>
                  <a:lnTo>
                    <a:pt x="1811" y="414"/>
                  </a:lnTo>
                  <a:cubicBezTo>
                    <a:pt x="1809" y="411"/>
                    <a:pt x="1810" y="406"/>
                    <a:pt x="1813" y="404"/>
                  </a:cubicBezTo>
                  <a:lnTo>
                    <a:pt x="1817" y="400"/>
                  </a:lnTo>
                  <a:cubicBezTo>
                    <a:pt x="1818" y="399"/>
                    <a:pt x="1820" y="399"/>
                    <a:pt x="1822" y="399"/>
                  </a:cubicBezTo>
                  <a:lnTo>
                    <a:pt x="1830" y="399"/>
                  </a:lnTo>
                  <a:cubicBezTo>
                    <a:pt x="1835" y="399"/>
                    <a:pt x="1838" y="402"/>
                    <a:pt x="1838" y="407"/>
                  </a:cubicBezTo>
                  <a:lnTo>
                    <a:pt x="1838" y="451"/>
                  </a:lnTo>
                  <a:lnTo>
                    <a:pt x="1837" y="447"/>
                  </a:lnTo>
                  <a:lnTo>
                    <a:pt x="1845" y="460"/>
                  </a:lnTo>
                  <a:lnTo>
                    <a:pt x="1844" y="459"/>
                  </a:lnTo>
                  <a:lnTo>
                    <a:pt x="1860" y="476"/>
                  </a:lnTo>
                  <a:lnTo>
                    <a:pt x="1858" y="474"/>
                  </a:lnTo>
                  <a:lnTo>
                    <a:pt x="1890" y="488"/>
                  </a:lnTo>
                  <a:lnTo>
                    <a:pt x="1879" y="495"/>
                  </a:lnTo>
                  <a:lnTo>
                    <a:pt x="1879" y="492"/>
                  </a:lnTo>
                  <a:cubicBezTo>
                    <a:pt x="1879" y="489"/>
                    <a:pt x="1880" y="487"/>
                    <a:pt x="1882" y="486"/>
                  </a:cubicBezTo>
                  <a:lnTo>
                    <a:pt x="1886" y="482"/>
                  </a:lnTo>
                  <a:lnTo>
                    <a:pt x="1883" y="488"/>
                  </a:lnTo>
                  <a:lnTo>
                    <a:pt x="1883" y="485"/>
                  </a:lnTo>
                  <a:lnTo>
                    <a:pt x="1886" y="491"/>
                  </a:lnTo>
                  <a:lnTo>
                    <a:pt x="1874" y="481"/>
                  </a:lnTo>
                  <a:cubicBezTo>
                    <a:pt x="1873" y="480"/>
                    <a:pt x="1873" y="480"/>
                    <a:pt x="1872" y="479"/>
                  </a:cubicBezTo>
                  <a:lnTo>
                    <a:pt x="1864" y="465"/>
                  </a:lnTo>
                  <a:cubicBezTo>
                    <a:pt x="1863" y="464"/>
                    <a:pt x="1863" y="463"/>
                    <a:pt x="1863" y="461"/>
                  </a:cubicBezTo>
                  <a:lnTo>
                    <a:pt x="1863" y="451"/>
                  </a:lnTo>
                  <a:cubicBezTo>
                    <a:pt x="1863" y="449"/>
                    <a:pt x="1864" y="447"/>
                    <a:pt x="1865" y="446"/>
                  </a:cubicBezTo>
                  <a:lnTo>
                    <a:pt x="1877" y="432"/>
                  </a:lnTo>
                  <a:cubicBezTo>
                    <a:pt x="1878" y="431"/>
                    <a:pt x="1878" y="431"/>
                    <a:pt x="1879" y="430"/>
                  </a:cubicBezTo>
                  <a:lnTo>
                    <a:pt x="1907" y="414"/>
                  </a:lnTo>
                  <a:lnTo>
                    <a:pt x="1931" y="397"/>
                  </a:lnTo>
                  <a:lnTo>
                    <a:pt x="1928" y="403"/>
                  </a:lnTo>
                  <a:lnTo>
                    <a:pt x="1928" y="396"/>
                  </a:lnTo>
                  <a:cubicBezTo>
                    <a:pt x="1928" y="393"/>
                    <a:pt x="1931" y="389"/>
                    <a:pt x="1934" y="389"/>
                  </a:cubicBezTo>
                  <a:lnTo>
                    <a:pt x="1951" y="385"/>
                  </a:lnTo>
                  <a:cubicBezTo>
                    <a:pt x="1951" y="385"/>
                    <a:pt x="1952" y="385"/>
                    <a:pt x="1952" y="385"/>
                  </a:cubicBezTo>
                  <a:lnTo>
                    <a:pt x="1964" y="385"/>
                  </a:lnTo>
                  <a:lnTo>
                    <a:pt x="1957" y="396"/>
                  </a:lnTo>
                  <a:lnTo>
                    <a:pt x="1953" y="386"/>
                  </a:lnTo>
                  <a:cubicBezTo>
                    <a:pt x="1953" y="385"/>
                    <a:pt x="1952" y="384"/>
                    <a:pt x="1952" y="383"/>
                  </a:cubicBezTo>
                  <a:lnTo>
                    <a:pt x="1952" y="379"/>
                  </a:lnTo>
                  <a:lnTo>
                    <a:pt x="1952" y="376"/>
                  </a:lnTo>
                  <a:lnTo>
                    <a:pt x="1960" y="384"/>
                  </a:lnTo>
                  <a:lnTo>
                    <a:pt x="1948" y="384"/>
                  </a:lnTo>
                  <a:lnTo>
                    <a:pt x="1950" y="384"/>
                  </a:lnTo>
                  <a:lnTo>
                    <a:pt x="1929" y="387"/>
                  </a:lnTo>
                  <a:cubicBezTo>
                    <a:pt x="1927" y="388"/>
                    <a:pt x="1924" y="387"/>
                    <a:pt x="1922" y="385"/>
                  </a:cubicBezTo>
                  <a:cubicBezTo>
                    <a:pt x="1920" y="383"/>
                    <a:pt x="1920" y="380"/>
                    <a:pt x="1920" y="378"/>
                  </a:cubicBezTo>
                  <a:lnTo>
                    <a:pt x="1928" y="337"/>
                  </a:lnTo>
                  <a:cubicBezTo>
                    <a:pt x="1929" y="333"/>
                    <a:pt x="1932" y="331"/>
                    <a:pt x="1936" y="331"/>
                  </a:cubicBezTo>
                  <a:lnTo>
                    <a:pt x="1948" y="331"/>
                  </a:lnTo>
                  <a:lnTo>
                    <a:pt x="1956" y="331"/>
                  </a:lnTo>
                  <a:cubicBezTo>
                    <a:pt x="1957" y="331"/>
                    <a:pt x="1958" y="331"/>
                    <a:pt x="1959" y="331"/>
                  </a:cubicBezTo>
                  <a:lnTo>
                    <a:pt x="1979" y="338"/>
                  </a:lnTo>
                  <a:lnTo>
                    <a:pt x="1969" y="349"/>
                  </a:lnTo>
                  <a:lnTo>
                    <a:pt x="1961" y="332"/>
                  </a:lnTo>
                  <a:cubicBezTo>
                    <a:pt x="1960" y="329"/>
                    <a:pt x="1960" y="326"/>
                    <a:pt x="1962" y="323"/>
                  </a:cubicBezTo>
                  <a:lnTo>
                    <a:pt x="1970" y="313"/>
                  </a:lnTo>
                  <a:cubicBezTo>
                    <a:pt x="1972" y="311"/>
                    <a:pt x="1974" y="310"/>
                    <a:pt x="1977" y="310"/>
                  </a:cubicBezTo>
                  <a:lnTo>
                    <a:pt x="1981" y="310"/>
                  </a:lnTo>
                  <a:lnTo>
                    <a:pt x="1979" y="310"/>
                  </a:lnTo>
                  <a:lnTo>
                    <a:pt x="1995" y="307"/>
                  </a:lnTo>
                  <a:lnTo>
                    <a:pt x="1989" y="315"/>
                  </a:lnTo>
                  <a:lnTo>
                    <a:pt x="1989" y="301"/>
                  </a:lnTo>
                  <a:lnTo>
                    <a:pt x="2000" y="309"/>
                  </a:lnTo>
                  <a:lnTo>
                    <a:pt x="1968" y="322"/>
                  </a:lnTo>
                  <a:cubicBezTo>
                    <a:pt x="1967" y="322"/>
                    <a:pt x="1967" y="322"/>
                    <a:pt x="1966" y="323"/>
                  </a:cubicBezTo>
                  <a:lnTo>
                    <a:pt x="1950" y="326"/>
                  </a:lnTo>
                  <a:cubicBezTo>
                    <a:pt x="1949" y="326"/>
                    <a:pt x="1949" y="326"/>
                    <a:pt x="1948" y="326"/>
                  </a:cubicBezTo>
                  <a:lnTo>
                    <a:pt x="1936" y="326"/>
                  </a:lnTo>
                  <a:cubicBezTo>
                    <a:pt x="1934" y="326"/>
                    <a:pt x="1932" y="325"/>
                    <a:pt x="1931" y="324"/>
                  </a:cubicBezTo>
                  <a:lnTo>
                    <a:pt x="1927" y="321"/>
                  </a:lnTo>
                  <a:cubicBezTo>
                    <a:pt x="1926" y="321"/>
                    <a:pt x="1926" y="320"/>
                    <a:pt x="1926" y="320"/>
                  </a:cubicBezTo>
                  <a:lnTo>
                    <a:pt x="1906" y="296"/>
                  </a:lnTo>
                  <a:lnTo>
                    <a:pt x="1912" y="299"/>
                  </a:lnTo>
                  <a:lnTo>
                    <a:pt x="1899" y="299"/>
                  </a:lnTo>
                  <a:lnTo>
                    <a:pt x="1891" y="299"/>
                  </a:lnTo>
                  <a:lnTo>
                    <a:pt x="1896" y="297"/>
                  </a:lnTo>
                  <a:lnTo>
                    <a:pt x="1892" y="300"/>
                  </a:lnTo>
                  <a:lnTo>
                    <a:pt x="1895" y="294"/>
                  </a:lnTo>
                  <a:lnTo>
                    <a:pt x="1895" y="301"/>
                  </a:lnTo>
                  <a:lnTo>
                    <a:pt x="1895" y="308"/>
                  </a:lnTo>
                  <a:lnTo>
                    <a:pt x="1894" y="304"/>
                  </a:lnTo>
                  <a:lnTo>
                    <a:pt x="1898" y="311"/>
                  </a:lnTo>
                  <a:cubicBezTo>
                    <a:pt x="1900" y="313"/>
                    <a:pt x="1900" y="316"/>
                    <a:pt x="1898" y="319"/>
                  </a:cubicBezTo>
                  <a:cubicBezTo>
                    <a:pt x="1897" y="321"/>
                    <a:pt x="1894" y="323"/>
                    <a:pt x="1891" y="323"/>
                  </a:cubicBezTo>
                  <a:lnTo>
                    <a:pt x="1887" y="323"/>
                  </a:lnTo>
                  <a:cubicBezTo>
                    <a:pt x="1885" y="323"/>
                    <a:pt x="1884" y="322"/>
                    <a:pt x="1882" y="321"/>
                  </a:cubicBezTo>
                  <a:lnTo>
                    <a:pt x="1878" y="317"/>
                  </a:lnTo>
                  <a:cubicBezTo>
                    <a:pt x="1876" y="316"/>
                    <a:pt x="1875" y="314"/>
                    <a:pt x="1875" y="311"/>
                  </a:cubicBezTo>
                  <a:cubicBezTo>
                    <a:pt x="1875" y="309"/>
                    <a:pt x="1876" y="307"/>
                    <a:pt x="1878" y="305"/>
                  </a:cubicBezTo>
                  <a:lnTo>
                    <a:pt x="1882" y="302"/>
                  </a:lnTo>
                  <a:lnTo>
                    <a:pt x="1887" y="316"/>
                  </a:lnTo>
                  <a:lnTo>
                    <a:pt x="1867" y="316"/>
                  </a:lnTo>
                  <a:cubicBezTo>
                    <a:pt x="1864" y="316"/>
                    <a:pt x="1861" y="314"/>
                    <a:pt x="1860" y="312"/>
                  </a:cubicBezTo>
                  <a:lnTo>
                    <a:pt x="1856" y="305"/>
                  </a:lnTo>
                  <a:cubicBezTo>
                    <a:pt x="1854" y="303"/>
                    <a:pt x="1854" y="300"/>
                    <a:pt x="1856" y="297"/>
                  </a:cubicBezTo>
                  <a:lnTo>
                    <a:pt x="1860" y="290"/>
                  </a:lnTo>
                  <a:cubicBezTo>
                    <a:pt x="1861" y="288"/>
                    <a:pt x="1863" y="287"/>
                    <a:pt x="1865" y="287"/>
                  </a:cubicBezTo>
                  <a:lnTo>
                    <a:pt x="1877" y="283"/>
                  </a:lnTo>
                  <a:lnTo>
                    <a:pt x="1875" y="298"/>
                  </a:lnTo>
                  <a:lnTo>
                    <a:pt x="1834" y="270"/>
                  </a:lnTo>
                  <a:cubicBezTo>
                    <a:pt x="1832" y="269"/>
                    <a:pt x="1830" y="266"/>
                    <a:pt x="1830" y="263"/>
                  </a:cubicBezTo>
                  <a:cubicBezTo>
                    <a:pt x="1831" y="260"/>
                    <a:pt x="1833" y="257"/>
                    <a:pt x="1835" y="256"/>
                  </a:cubicBezTo>
                  <a:lnTo>
                    <a:pt x="1843" y="253"/>
                  </a:lnTo>
                  <a:lnTo>
                    <a:pt x="1841" y="254"/>
                  </a:lnTo>
                  <a:lnTo>
                    <a:pt x="1845" y="251"/>
                  </a:lnTo>
                  <a:cubicBezTo>
                    <a:pt x="1847" y="250"/>
                    <a:pt x="1849" y="249"/>
                    <a:pt x="1851" y="249"/>
                  </a:cubicBezTo>
                  <a:lnTo>
                    <a:pt x="1867" y="249"/>
                  </a:lnTo>
                  <a:lnTo>
                    <a:pt x="1861" y="262"/>
                  </a:lnTo>
                  <a:lnTo>
                    <a:pt x="1853" y="252"/>
                  </a:lnTo>
                  <a:cubicBezTo>
                    <a:pt x="1851" y="250"/>
                    <a:pt x="1851" y="248"/>
                    <a:pt x="1851" y="247"/>
                  </a:cubicBezTo>
                  <a:lnTo>
                    <a:pt x="1851" y="240"/>
                  </a:lnTo>
                  <a:lnTo>
                    <a:pt x="1851" y="226"/>
                  </a:lnTo>
                  <a:cubicBezTo>
                    <a:pt x="1851" y="225"/>
                    <a:pt x="1851" y="225"/>
                    <a:pt x="1851" y="224"/>
                  </a:cubicBezTo>
                  <a:lnTo>
                    <a:pt x="1863" y="186"/>
                  </a:lnTo>
                  <a:cubicBezTo>
                    <a:pt x="1864" y="184"/>
                    <a:pt x="1866" y="182"/>
                    <a:pt x="1869" y="181"/>
                  </a:cubicBezTo>
                  <a:cubicBezTo>
                    <a:pt x="1871" y="180"/>
                    <a:pt x="1874" y="181"/>
                    <a:pt x="1876" y="183"/>
                  </a:cubicBezTo>
                  <a:lnTo>
                    <a:pt x="1888" y="193"/>
                  </a:lnTo>
                  <a:lnTo>
                    <a:pt x="1886" y="192"/>
                  </a:lnTo>
                  <a:lnTo>
                    <a:pt x="1894" y="195"/>
                  </a:lnTo>
                  <a:lnTo>
                    <a:pt x="1891" y="194"/>
                  </a:lnTo>
                  <a:lnTo>
                    <a:pt x="1895" y="194"/>
                  </a:lnTo>
                  <a:lnTo>
                    <a:pt x="1887" y="202"/>
                  </a:lnTo>
                  <a:lnTo>
                    <a:pt x="1887" y="189"/>
                  </a:lnTo>
                  <a:lnTo>
                    <a:pt x="1895" y="197"/>
                  </a:lnTo>
                  <a:lnTo>
                    <a:pt x="1887" y="197"/>
                  </a:lnTo>
                  <a:cubicBezTo>
                    <a:pt x="1883" y="197"/>
                    <a:pt x="1879" y="193"/>
                    <a:pt x="1879" y="189"/>
                  </a:cubicBezTo>
                  <a:lnTo>
                    <a:pt x="1879" y="182"/>
                  </a:lnTo>
                  <a:lnTo>
                    <a:pt x="1879" y="175"/>
                  </a:lnTo>
                  <a:cubicBezTo>
                    <a:pt x="1879" y="173"/>
                    <a:pt x="1880" y="171"/>
                    <a:pt x="1882" y="169"/>
                  </a:cubicBezTo>
                  <a:lnTo>
                    <a:pt x="1886" y="166"/>
                  </a:lnTo>
                  <a:cubicBezTo>
                    <a:pt x="1888" y="164"/>
                    <a:pt x="1889" y="164"/>
                    <a:pt x="1891" y="164"/>
                  </a:cubicBezTo>
                  <a:lnTo>
                    <a:pt x="1895" y="164"/>
                  </a:lnTo>
                  <a:lnTo>
                    <a:pt x="1892" y="164"/>
                  </a:lnTo>
                  <a:lnTo>
                    <a:pt x="1900" y="161"/>
                  </a:lnTo>
                  <a:lnTo>
                    <a:pt x="1897" y="163"/>
                  </a:lnTo>
                  <a:lnTo>
                    <a:pt x="1905" y="153"/>
                  </a:lnTo>
                  <a:lnTo>
                    <a:pt x="1904" y="158"/>
                  </a:lnTo>
                  <a:lnTo>
                    <a:pt x="1904" y="128"/>
                  </a:lnTo>
                  <a:lnTo>
                    <a:pt x="1908" y="135"/>
                  </a:lnTo>
                  <a:lnTo>
                    <a:pt x="1888" y="125"/>
                  </a:lnTo>
                  <a:cubicBezTo>
                    <a:pt x="1885" y="123"/>
                    <a:pt x="1884" y="121"/>
                    <a:pt x="1883" y="118"/>
                  </a:cubicBezTo>
                  <a:cubicBezTo>
                    <a:pt x="1883" y="116"/>
                    <a:pt x="1884" y="113"/>
                    <a:pt x="1886" y="111"/>
                  </a:cubicBezTo>
                  <a:lnTo>
                    <a:pt x="1890" y="108"/>
                  </a:lnTo>
                  <a:lnTo>
                    <a:pt x="1898" y="101"/>
                  </a:lnTo>
                  <a:lnTo>
                    <a:pt x="1897" y="112"/>
                  </a:lnTo>
                  <a:lnTo>
                    <a:pt x="1889" y="102"/>
                  </a:lnTo>
                  <a:lnTo>
                    <a:pt x="1881" y="92"/>
                  </a:lnTo>
                  <a:cubicBezTo>
                    <a:pt x="1880" y="91"/>
                    <a:pt x="1880" y="90"/>
                    <a:pt x="1879" y="88"/>
                  </a:cubicBezTo>
                  <a:lnTo>
                    <a:pt x="1875" y="68"/>
                  </a:lnTo>
                  <a:lnTo>
                    <a:pt x="1871" y="40"/>
                  </a:lnTo>
                  <a:cubicBezTo>
                    <a:pt x="1871" y="37"/>
                    <a:pt x="1872" y="34"/>
                    <a:pt x="1875" y="32"/>
                  </a:cubicBezTo>
                  <a:lnTo>
                    <a:pt x="1887" y="25"/>
                  </a:lnTo>
                  <a:lnTo>
                    <a:pt x="1883" y="32"/>
                  </a:lnTo>
                  <a:lnTo>
                    <a:pt x="1883" y="19"/>
                  </a:lnTo>
                  <a:cubicBezTo>
                    <a:pt x="1883" y="14"/>
                    <a:pt x="1887" y="11"/>
                    <a:pt x="1891" y="11"/>
                  </a:cubicBezTo>
                  <a:lnTo>
                    <a:pt x="1944" y="11"/>
                  </a:lnTo>
                  <a:lnTo>
                    <a:pt x="1937" y="16"/>
                  </a:lnTo>
                  <a:lnTo>
                    <a:pt x="1941" y="6"/>
                  </a:lnTo>
                  <a:cubicBezTo>
                    <a:pt x="1942" y="2"/>
                    <a:pt x="1945" y="0"/>
                    <a:pt x="1948" y="0"/>
                  </a:cubicBezTo>
                  <a:lnTo>
                    <a:pt x="1969" y="0"/>
                  </a:lnTo>
                  <a:lnTo>
                    <a:pt x="1989" y="0"/>
                  </a:lnTo>
                  <a:cubicBezTo>
                    <a:pt x="1990" y="0"/>
                    <a:pt x="1990" y="1"/>
                    <a:pt x="1991" y="1"/>
                  </a:cubicBezTo>
                  <a:lnTo>
                    <a:pt x="2028" y="11"/>
                  </a:lnTo>
                  <a:cubicBezTo>
                    <a:pt x="2031" y="12"/>
                    <a:pt x="2034" y="15"/>
                    <a:pt x="2034" y="19"/>
                  </a:cubicBezTo>
                  <a:lnTo>
                    <a:pt x="2034" y="29"/>
                  </a:lnTo>
                  <a:lnTo>
                    <a:pt x="2025" y="21"/>
                  </a:lnTo>
                  <a:lnTo>
                    <a:pt x="2038" y="21"/>
                  </a:lnTo>
                  <a:lnTo>
                    <a:pt x="2035" y="21"/>
                  </a:lnTo>
                  <a:lnTo>
                    <a:pt x="2051" y="15"/>
                  </a:lnTo>
                  <a:cubicBezTo>
                    <a:pt x="2052" y="14"/>
                    <a:pt x="2053" y="14"/>
                    <a:pt x="2054" y="14"/>
                  </a:cubicBezTo>
                  <a:lnTo>
                    <a:pt x="2066" y="14"/>
                  </a:lnTo>
                  <a:cubicBezTo>
                    <a:pt x="2067" y="14"/>
                    <a:pt x="2067" y="14"/>
                    <a:pt x="2068" y="14"/>
                  </a:cubicBezTo>
                  <a:lnTo>
                    <a:pt x="2100" y="21"/>
                  </a:lnTo>
                  <a:cubicBezTo>
                    <a:pt x="2103" y="22"/>
                    <a:pt x="2105" y="23"/>
                    <a:pt x="2106" y="25"/>
                  </a:cubicBezTo>
                  <a:cubicBezTo>
                    <a:pt x="2107" y="28"/>
                    <a:pt x="2107" y="30"/>
                    <a:pt x="2106" y="32"/>
                  </a:cubicBezTo>
                  <a:lnTo>
                    <a:pt x="2090" y="66"/>
                  </a:lnTo>
                  <a:cubicBezTo>
                    <a:pt x="2089" y="67"/>
                    <a:pt x="2089" y="67"/>
                    <a:pt x="2089" y="68"/>
                  </a:cubicBezTo>
                  <a:lnTo>
                    <a:pt x="2077" y="84"/>
                  </a:lnTo>
                  <a:lnTo>
                    <a:pt x="2069" y="98"/>
                  </a:lnTo>
                  <a:cubicBezTo>
                    <a:pt x="2068" y="100"/>
                    <a:pt x="2065" y="102"/>
                    <a:pt x="2062" y="102"/>
                  </a:cubicBezTo>
                  <a:lnTo>
                    <a:pt x="2054" y="102"/>
                  </a:lnTo>
                  <a:lnTo>
                    <a:pt x="2057" y="101"/>
                  </a:lnTo>
                  <a:lnTo>
                    <a:pt x="2049" y="104"/>
                  </a:lnTo>
                  <a:cubicBezTo>
                    <a:pt x="2048" y="105"/>
                    <a:pt x="2047" y="105"/>
                    <a:pt x="2046" y="105"/>
                  </a:cubicBezTo>
                  <a:lnTo>
                    <a:pt x="2026" y="105"/>
                  </a:lnTo>
                  <a:lnTo>
                    <a:pt x="1990" y="108"/>
                  </a:lnTo>
                  <a:lnTo>
                    <a:pt x="1950" y="115"/>
                  </a:lnTo>
                  <a:lnTo>
                    <a:pt x="1953" y="113"/>
                  </a:lnTo>
                  <a:lnTo>
                    <a:pt x="1941" y="124"/>
                  </a:lnTo>
                  <a:lnTo>
                    <a:pt x="1942" y="112"/>
                  </a:lnTo>
                  <a:lnTo>
                    <a:pt x="1950" y="123"/>
                  </a:lnTo>
                  <a:lnTo>
                    <a:pt x="1944" y="120"/>
                  </a:lnTo>
                  <a:lnTo>
                    <a:pt x="1948" y="120"/>
                  </a:lnTo>
                  <a:cubicBezTo>
                    <a:pt x="1950" y="120"/>
                    <a:pt x="1952" y="120"/>
                    <a:pt x="1953" y="121"/>
                  </a:cubicBezTo>
                  <a:lnTo>
                    <a:pt x="1957" y="125"/>
                  </a:lnTo>
                  <a:cubicBezTo>
                    <a:pt x="1960" y="127"/>
                    <a:pt x="1961" y="130"/>
                    <a:pt x="1960" y="133"/>
                  </a:cubicBezTo>
                  <a:lnTo>
                    <a:pt x="1956" y="147"/>
                  </a:lnTo>
                  <a:cubicBezTo>
                    <a:pt x="1955" y="150"/>
                    <a:pt x="1952" y="153"/>
                    <a:pt x="1948" y="153"/>
                  </a:cubicBezTo>
                  <a:lnTo>
                    <a:pt x="1936" y="153"/>
                  </a:lnTo>
                  <a:lnTo>
                    <a:pt x="1943" y="148"/>
                  </a:lnTo>
                  <a:lnTo>
                    <a:pt x="1935" y="165"/>
                  </a:lnTo>
                  <a:lnTo>
                    <a:pt x="1936" y="164"/>
                  </a:lnTo>
                  <a:lnTo>
                    <a:pt x="1932" y="178"/>
                  </a:lnTo>
                  <a:lnTo>
                    <a:pt x="1924" y="167"/>
                  </a:lnTo>
                  <a:lnTo>
                    <a:pt x="1928" y="167"/>
                  </a:lnTo>
                  <a:lnTo>
                    <a:pt x="1925" y="168"/>
                  </a:lnTo>
                  <a:lnTo>
                    <a:pt x="1933" y="164"/>
                  </a:lnTo>
                  <a:cubicBezTo>
                    <a:pt x="1935" y="163"/>
                    <a:pt x="1938" y="164"/>
                    <a:pt x="1940" y="165"/>
                  </a:cubicBezTo>
                  <a:cubicBezTo>
                    <a:pt x="1943" y="167"/>
                    <a:pt x="1944" y="169"/>
                    <a:pt x="1944" y="172"/>
                  </a:cubicBezTo>
                  <a:lnTo>
                    <a:pt x="1944" y="182"/>
                  </a:lnTo>
                  <a:lnTo>
                    <a:pt x="1938" y="174"/>
                  </a:lnTo>
                  <a:lnTo>
                    <a:pt x="1954" y="178"/>
                  </a:lnTo>
                  <a:lnTo>
                    <a:pt x="1967" y="181"/>
                  </a:lnTo>
                  <a:cubicBezTo>
                    <a:pt x="1970" y="182"/>
                    <a:pt x="1973" y="185"/>
                    <a:pt x="1973" y="189"/>
                  </a:cubicBezTo>
                  <a:lnTo>
                    <a:pt x="1973" y="202"/>
                  </a:lnTo>
                  <a:lnTo>
                    <a:pt x="1966" y="195"/>
                  </a:lnTo>
                  <a:lnTo>
                    <a:pt x="1982" y="198"/>
                  </a:lnTo>
                  <a:lnTo>
                    <a:pt x="1981" y="198"/>
                  </a:lnTo>
                  <a:lnTo>
                    <a:pt x="1989" y="198"/>
                  </a:lnTo>
                  <a:cubicBezTo>
                    <a:pt x="1990" y="198"/>
                    <a:pt x="1991" y="198"/>
                    <a:pt x="1992" y="198"/>
                  </a:cubicBezTo>
                  <a:lnTo>
                    <a:pt x="2000" y="202"/>
                  </a:lnTo>
                  <a:lnTo>
                    <a:pt x="1999" y="201"/>
                  </a:lnTo>
                  <a:lnTo>
                    <a:pt x="2015" y="205"/>
                  </a:lnTo>
                  <a:cubicBezTo>
                    <a:pt x="2017" y="205"/>
                    <a:pt x="2019" y="207"/>
                    <a:pt x="2020" y="209"/>
                  </a:cubicBezTo>
                  <a:lnTo>
                    <a:pt x="2028" y="222"/>
                  </a:lnTo>
                  <a:lnTo>
                    <a:pt x="2027" y="220"/>
                  </a:lnTo>
                  <a:lnTo>
                    <a:pt x="2035" y="227"/>
                  </a:lnTo>
                  <a:lnTo>
                    <a:pt x="2031" y="225"/>
                  </a:lnTo>
                  <a:lnTo>
                    <a:pt x="2047" y="229"/>
                  </a:lnTo>
                  <a:cubicBezTo>
                    <a:pt x="2048" y="229"/>
                    <a:pt x="2048" y="229"/>
                    <a:pt x="2049" y="229"/>
                  </a:cubicBezTo>
                  <a:lnTo>
                    <a:pt x="2057" y="232"/>
                  </a:lnTo>
                  <a:cubicBezTo>
                    <a:pt x="2060" y="234"/>
                    <a:pt x="2062" y="237"/>
                    <a:pt x="2062" y="240"/>
                  </a:cubicBezTo>
                  <a:lnTo>
                    <a:pt x="2062" y="247"/>
                  </a:lnTo>
                  <a:lnTo>
                    <a:pt x="2054" y="239"/>
                  </a:lnTo>
                  <a:lnTo>
                    <a:pt x="2062" y="239"/>
                  </a:lnTo>
                  <a:lnTo>
                    <a:pt x="2066" y="239"/>
                  </a:lnTo>
                  <a:lnTo>
                    <a:pt x="2070" y="239"/>
                  </a:lnTo>
                  <a:cubicBezTo>
                    <a:pt x="2075" y="239"/>
                    <a:pt x="2078" y="242"/>
                    <a:pt x="2078" y="247"/>
                  </a:cubicBezTo>
                  <a:lnTo>
                    <a:pt x="2078" y="253"/>
                  </a:lnTo>
                  <a:cubicBezTo>
                    <a:pt x="2078" y="256"/>
                    <a:pt x="2077" y="258"/>
                    <a:pt x="2075" y="260"/>
                  </a:cubicBezTo>
                  <a:lnTo>
                    <a:pt x="2071" y="263"/>
                  </a:lnTo>
                  <a:lnTo>
                    <a:pt x="2074" y="257"/>
                  </a:lnTo>
                  <a:lnTo>
                    <a:pt x="2074" y="264"/>
                  </a:lnTo>
                  <a:cubicBezTo>
                    <a:pt x="2074" y="266"/>
                    <a:pt x="2073" y="268"/>
                    <a:pt x="2071" y="270"/>
                  </a:cubicBezTo>
                  <a:cubicBezTo>
                    <a:pt x="2069" y="271"/>
                    <a:pt x="2067" y="272"/>
                    <a:pt x="2065" y="272"/>
                  </a:cubicBezTo>
                  <a:lnTo>
                    <a:pt x="2049" y="268"/>
                  </a:lnTo>
                  <a:lnTo>
                    <a:pt x="2028" y="265"/>
                  </a:lnTo>
                  <a:lnTo>
                    <a:pt x="2038" y="257"/>
                  </a:lnTo>
                  <a:lnTo>
                    <a:pt x="2038" y="267"/>
                  </a:lnTo>
                  <a:cubicBezTo>
                    <a:pt x="2038" y="269"/>
                    <a:pt x="2037" y="270"/>
                    <a:pt x="2036" y="271"/>
                  </a:cubicBezTo>
                  <a:lnTo>
                    <a:pt x="2032" y="278"/>
                  </a:lnTo>
                  <a:lnTo>
                    <a:pt x="2034" y="274"/>
                  </a:lnTo>
                  <a:lnTo>
                    <a:pt x="2034" y="281"/>
                  </a:lnTo>
                  <a:lnTo>
                    <a:pt x="2025" y="273"/>
                  </a:lnTo>
                  <a:lnTo>
                    <a:pt x="2030" y="273"/>
                  </a:lnTo>
                  <a:lnTo>
                    <a:pt x="2022" y="278"/>
                  </a:lnTo>
                  <a:lnTo>
                    <a:pt x="2026" y="268"/>
                  </a:lnTo>
                  <a:cubicBezTo>
                    <a:pt x="2027" y="264"/>
                    <a:pt x="2030" y="262"/>
                    <a:pt x="2034" y="262"/>
                  </a:cubicBezTo>
                  <a:lnTo>
                    <a:pt x="2050" y="262"/>
                  </a:lnTo>
                  <a:cubicBezTo>
                    <a:pt x="2052" y="262"/>
                    <a:pt x="2054" y="263"/>
                    <a:pt x="2055" y="264"/>
                  </a:cubicBezTo>
                  <a:lnTo>
                    <a:pt x="2059" y="268"/>
                  </a:lnTo>
                  <a:cubicBezTo>
                    <a:pt x="2062" y="270"/>
                    <a:pt x="2063" y="275"/>
                    <a:pt x="2061" y="278"/>
                  </a:cubicBezTo>
                  <a:lnTo>
                    <a:pt x="2057" y="285"/>
                  </a:lnTo>
                  <a:cubicBezTo>
                    <a:pt x="2056" y="286"/>
                    <a:pt x="2055" y="287"/>
                    <a:pt x="2054" y="287"/>
                  </a:cubicBezTo>
                  <a:lnTo>
                    <a:pt x="2030" y="304"/>
                  </a:lnTo>
                  <a:lnTo>
                    <a:pt x="2032" y="303"/>
                  </a:lnTo>
                  <a:lnTo>
                    <a:pt x="2024" y="313"/>
                  </a:lnTo>
                  <a:lnTo>
                    <a:pt x="2024" y="303"/>
                  </a:lnTo>
                  <a:lnTo>
                    <a:pt x="2040" y="323"/>
                  </a:lnTo>
                  <a:lnTo>
                    <a:pt x="2034" y="320"/>
                  </a:lnTo>
                  <a:lnTo>
                    <a:pt x="2050" y="320"/>
                  </a:lnTo>
                  <a:cubicBezTo>
                    <a:pt x="2051" y="320"/>
                    <a:pt x="2053" y="321"/>
                    <a:pt x="2054" y="321"/>
                  </a:cubicBezTo>
                  <a:lnTo>
                    <a:pt x="2066" y="328"/>
                  </a:lnTo>
                  <a:lnTo>
                    <a:pt x="2062" y="327"/>
                  </a:lnTo>
                  <a:lnTo>
                    <a:pt x="2078" y="327"/>
                  </a:lnTo>
                  <a:cubicBezTo>
                    <a:pt x="2079" y="327"/>
                    <a:pt x="2080" y="327"/>
                    <a:pt x="2081" y="328"/>
                  </a:cubicBezTo>
                  <a:lnTo>
                    <a:pt x="2090" y="331"/>
                  </a:lnTo>
                  <a:cubicBezTo>
                    <a:pt x="2092" y="332"/>
                    <a:pt x="2093" y="334"/>
                    <a:pt x="2094" y="336"/>
                  </a:cubicBezTo>
                  <a:lnTo>
                    <a:pt x="2098" y="346"/>
                  </a:lnTo>
                  <a:cubicBezTo>
                    <a:pt x="2098" y="346"/>
                    <a:pt x="2098" y="347"/>
                    <a:pt x="2098" y="347"/>
                  </a:cubicBezTo>
                  <a:lnTo>
                    <a:pt x="2102" y="364"/>
                  </a:lnTo>
                  <a:lnTo>
                    <a:pt x="2102" y="362"/>
                  </a:lnTo>
                  <a:lnTo>
                    <a:pt x="2110" y="379"/>
                  </a:lnTo>
                  <a:lnTo>
                    <a:pt x="2109" y="377"/>
                  </a:lnTo>
                  <a:lnTo>
                    <a:pt x="2121" y="391"/>
                  </a:lnTo>
                  <a:cubicBezTo>
                    <a:pt x="2123" y="394"/>
                    <a:pt x="2124" y="398"/>
                    <a:pt x="2122" y="401"/>
                  </a:cubicBezTo>
                  <a:lnTo>
                    <a:pt x="2118" y="407"/>
                  </a:lnTo>
                  <a:cubicBezTo>
                    <a:pt x="2117" y="409"/>
                    <a:pt x="2116" y="410"/>
                    <a:pt x="2114" y="411"/>
                  </a:cubicBezTo>
                  <a:lnTo>
                    <a:pt x="2106" y="414"/>
                  </a:lnTo>
                  <a:lnTo>
                    <a:pt x="2111" y="407"/>
                  </a:lnTo>
                  <a:lnTo>
                    <a:pt x="2111" y="410"/>
                  </a:lnTo>
                  <a:lnTo>
                    <a:pt x="2103" y="402"/>
                  </a:lnTo>
                  <a:lnTo>
                    <a:pt x="2123" y="402"/>
                  </a:lnTo>
                  <a:lnTo>
                    <a:pt x="2115" y="410"/>
                  </a:lnTo>
                  <a:lnTo>
                    <a:pt x="2115" y="403"/>
                  </a:lnTo>
                  <a:lnTo>
                    <a:pt x="2115" y="396"/>
                  </a:lnTo>
                  <a:cubicBezTo>
                    <a:pt x="2115" y="392"/>
                    <a:pt x="2119" y="388"/>
                    <a:pt x="2123" y="388"/>
                  </a:cubicBezTo>
                  <a:lnTo>
                    <a:pt x="2127" y="388"/>
                  </a:lnTo>
                  <a:lnTo>
                    <a:pt x="2122" y="390"/>
                  </a:lnTo>
                  <a:lnTo>
                    <a:pt x="2126" y="387"/>
                  </a:lnTo>
                  <a:cubicBezTo>
                    <a:pt x="2128" y="386"/>
                    <a:pt x="2129" y="385"/>
                    <a:pt x="2131" y="385"/>
                  </a:cubicBezTo>
                  <a:lnTo>
                    <a:pt x="2143" y="385"/>
                  </a:lnTo>
                  <a:lnTo>
                    <a:pt x="2136" y="392"/>
                  </a:lnTo>
                  <a:lnTo>
                    <a:pt x="2144" y="337"/>
                  </a:lnTo>
                  <a:cubicBezTo>
                    <a:pt x="2144" y="334"/>
                    <a:pt x="2146" y="332"/>
                    <a:pt x="2149" y="331"/>
                  </a:cubicBezTo>
                  <a:lnTo>
                    <a:pt x="2186" y="321"/>
                  </a:lnTo>
                  <a:cubicBezTo>
                    <a:pt x="2188" y="320"/>
                    <a:pt x="2190" y="320"/>
                    <a:pt x="2192" y="321"/>
                  </a:cubicBezTo>
                  <a:cubicBezTo>
                    <a:pt x="2194" y="323"/>
                    <a:pt x="2195" y="324"/>
                    <a:pt x="2196" y="326"/>
                  </a:cubicBezTo>
                  <a:lnTo>
                    <a:pt x="2200" y="344"/>
                  </a:lnTo>
                  <a:lnTo>
                    <a:pt x="2200" y="342"/>
                  </a:lnTo>
                  <a:lnTo>
                    <a:pt x="2204" y="353"/>
                  </a:lnTo>
                  <a:lnTo>
                    <a:pt x="2200" y="349"/>
                  </a:lnTo>
                  <a:lnTo>
                    <a:pt x="2212" y="355"/>
                  </a:lnTo>
                  <a:lnTo>
                    <a:pt x="2208" y="354"/>
                  </a:lnTo>
                  <a:lnTo>
                    <a:pt x="2213" y="354"/>
                  </a:lnTo>
                  <a:cubicBezTo>
                    <a:pt x="2216" y="354"/>
                    <a:pt x="2219" y="356"/>
                    <a:pt x="2220" y="360"/>
                  </a:cubicBezTo>
                  <a:cubicBezTo>
                    <a:pt x="2221" y="363"/>
                    <a:pt x="2220" y="366"/>
                    <a:pt x="2218" y="369"/>
                  </a:cubicBezTo>
                  <a:lnTo>
                    <a:pt x="2214" y="372"/>
                  </a:lnTo>
                  <a:cubicBezTo>
                    <a:pt x="2212" y="373"/>
                    <a:pt x="2210" y="374"/>
                    <a:pt x="2208" y="374"/>
                  </a:cubicBezTo>
                  <a:lnTo>
                    <a:pt x="2196" y="374"/>
                  </a:lnTo>
                  <a:lnTo>
                    <a:pt x="2204" y="368"/>
                  </a:lnTo>
                  <a:lnTo>
                    <a:pt x="2196" y="398"/>
                  </a:lnTo>
                  <a:cubicBezTo>
                    <a:pt x="2196" y="400"/>
                    <a:pt x="2195" y="401"/>
                    <a:pt x="2194" y="401"/>
                  </a:cubicBezTo>
                  <a:lnTo>
                    <a:pt x="2186" y="412"/>
                  </a:lnTo>
                  <a:lnTo>
                    <a:pt x="2174" y="426"/>
                  </a:lnTo>
                  <a:lnTo>
                    <a:pt x="2174" y="415"/>
                  </a:lnTo>
                  <a:lnTo>
                    <a:pt x="2182" y="425"/>
                  </a:lnTo>
                  <a:lnTo>
                    <a:pt x="2194" y="439"/>
                  </a:lnTo>
                  <a:lnTo>
                    <a:pt x="2193" y="438"/>
                  </a:lnTo>
                  <a:lnTo>
                    <a:pt x="2197" y="441"/>
                  </a:lnTo>
                  <a:lnTo>
                    <a:pt x="2201" y="445"/>
                  </a:lnTo>
                  <a:lnTo>
                    <a:pt x="2198" y="443"/>
                  </a:lnTo>
                  <a:lnTo>
                    <a:pt x="2211" y="447"/>
                  </a:lnTo>
                  <a:cubicBezTo>
                    <a:pt x="2213" y="447"/>
                    <a:pt x="2215" y="449"/>
                    <a:pt x="2216" y="452"/>
                  </a:cubicBezTo>
                  <a:lnTo>
                    <a:pt x="2220" y="465"/>
                  </a:lnTo>
                  <a:lnTo>
                    <a:pt x="2224" y="475"/>
                  </a:lnTo>
                  <a:lnTo>
                    <a:pt x="2222" y="472"/>
                  </a:lnTo>
                  <a:lnTo>
                    <a:pt x="2226" y="475"/>
                  </a:lnTo>
                  <a:lnTo>
                    <a:pt x="2224" y="474"/>
                  </a:lnTo>
                  <a:lnTo>
                    <a:pt x="2232" y="477"/>
                  </a:lnTo>
                  <a:lnTo>
                    <a:pt x="2229" y="477"/>
                  </a:lnTo>
                  <a:lnTo>
                    <a:pt x="2241" y="477"/>
                  </a:lnTo>
                  <a:lnTo>
                    <a:pt x="2238" y="477"/>
                  </a:lnTo>
                  <a:lnTo>
                    <a:pt x="2246" y="474"/>
                  </a:lnTo>
                  <a:lnTo>
                    <a:pt x="2249" y="489"/>
                  </a:lnTo>
                  <a:lnTo>
                    <a:pt x="2245" y="489"/>
                  </a:lnTo>
                  <a:cubicBezTo>
                    <a:pt x="2242" y="489"/>
                    <a:pt x="2239" y="488"/>
                    <a:pt x="2238" y="485"/>
                  </a:cubicBezTo>
                  <a:cubicBezTo>
                    <a:pt x="2237" y="482"/>
                    <a:pt x="2237" y="479"/>
                    <a:pt x="2239" y="477"/>
                  </a:cubicBezTo>
                  <a:lnTo>
                    <a:pt x="2250" y="460"/>
                  </a:lnTo>
                  <a:lnTo>
                    <a:pt x="2259" y="446"/>
                  </a:lnTo>
                  <a:lnTo>
                    <a:pt x="2279" y="416"/>
                  </a:lnTo>
                  <a:cubicBezTo>
                    <a:pt x="2281" y="414"/>
                    <a:pt x="2283" y="412"/>
                    <a:pt x="2286" y="412"/>
                  </a:cubicBezTo>
                  <a:lnTo>
                    <a:pt x="2298" y="412"/>
                  </a:lnTo>
                  <a:lnTo>
                    <a:pt x="2290" y="419"/>
                  </a:lnTo>
                  <a:lnTo>
                    <a:pt x="2294" y="395"/>
                  </a:lnTo>
                  <a:cubicBezTo>
                    <a:pt x="2294" y="395"/>
                    <a:pt x="2294" y="394"/>
                    <a:pt x="2295" y="393"/>
                  </a:cubicBezTo>
                  <a:lnTo>
                    <a:pt x="2303" y="373"/>
                  </a:lnTo>
                  <a:cubicBezTo>
                    <a:pt x="2304" y="370"/>
                    <a:pt x="2307" y="368"/>
                    <a:pt x="2310" y="368"/>
                  </a:cubicBezTo>
                  <a:lnTo>
                    <a:pt x="2318" y="368"/>
                  </a:lnTo>
                  <a:lnTo>
                    <a:pt x="2330" y="368"/>
                  </a:lnTo>
                  <a:lnTo>
                    <a:pt x="2322" y="376"/>
                  </a:lnTo>
                  <a:lnTo>
                    <a:pt x="2322" y="369"/>
                  </a:lnTo>
                  <a:cubicBezTo>
                    <a:pt x="2322" y="367"/>
                    <a:pt x="2324" y="365"/>
                    <a:pt x="2325" y="363"/>
                  </a:cubicBezTo>
                  <a:lnTo>
                    <a:pt x="2329" y="360"/>
                  </a:lnTo>
                  <a:lnTo>
                    <a:pt x="2327" y="368"/>
                  </a:lnTo>
                  <a:lnTo>
                    <a:pt x="2315" y="331"/>
                  </a:lnTo>
                  <a:lnTo>
                    <a:pt x="2303" y="297"/>
                  </a:lnTo>
                  <a:cubicBezTo>
                    <a:pt x="2302" y="294"/>
                    <a:pt x="2302" y="291"/>
                    <a:pt x="2304" y="289"/>
                  </a:cubicBezTo>
                  <a:cubicBezTo>
                    <a:pt x="2306" y="287"/>
                    <a:pt x="2308" y="286"/>
                    <a:pt x="2311" y="286"/>
                  </a:cubicBezTo>
                  <a:lnTo>
                    <a:pt x="2363" y="293"/>
                  </a:lnTo>
                  <a:lnTo>
                    <a:pt x="2416" y="293"/>
                  </a:lnTo>
                  <a:cubicBezTo>
                    <a:pt x="2420" y="293"/>
                    <a:pt x="2423" y="296"/>
                    <a:pt x="2424" y="299"/>
                  </a:cubicBezTo>
                  <a:lnTo>
                    <a:pt x="2432" y="337"/>
                  </a:lnTo>
                  <a:lnTo>
                    <a:pt x="2427" y="331"/>
                  </a:lnTo>
                  <a:lnTo>
                    <a:pt x="2435" y="335"/>
                  </a:lnTo>
                  <a:lnTo>
                    <a:pt x="2432" y="334"/>
                  </a:lnTo>
                  <a:lnTo>
                    <a:pt x="2440" y="334"/>
                  </a:lnTo>
                  <a:cubicBezTo>
                    <a:pt x="2442" y="334"/>
                    <a:pt x="2444" y="335"/>
                    <a:pt x="2445" y="336"/>
                  </a:cubicBezTo>
                  <a:lnTo>
                    <a:pt x="2449" y="339"/>
                  </a:lnTo>
                  <a:lnTo>
                    <a:pt x="2439" y="339"/>
                  </a:lnTo>
                  <a:lnTo>
                    <a:pt x="2447" y="332"/>
                  </a:lnTo>
                  <a:cubicBezTo>
                    <a:pt x="2448" y="332"/>
                    <a:pt x="2449" y="331"/>
                    <a:pt x="2449" y="331"/>
                  </a:cubicBezTo>
                  <a:lnTo>
                    <a:pt x="2458" y="328"/>
                  </a:lnTo>
                  <a:cubicBezTo>
                    <a:pt x="2460" y="327"/>
                    <a:pt x="2463" y="327"/>
                    <a:pt x="2465" y="328"/>
                  </a:cubicBezTo>
                  <a:cubicBezTo>
                    <a:pt x="2467" y="330"/>
                    <a:pt x="2469" y="332"/>
                    <a:pt x="2469" y="335"/>
                  </a:cubicBezTo>
                  <a:lnTo>
                    <a:pt x="2469" y="339"/>
                  </a:lnTo>
                  <a:lnTo>
                    <a:pt x="2466" y="332"/>
                  </a:lnTo>
                  <a:lnTo>
                    <a:pt x="2470" y="336"/>
                  </a:lnTo>
                  <a:lnTo>
                    <a:pt x="2465" y="334"/>
                  </a:lnTo>
                  <a:lnTo>
                    <a:pt x="2473" y="334"/>
                  </a:lnTo>
                  <a:cubicBezTo>
                    <a:pt x="2477" y="334"/>
                    <a:pt x="2481" y="338"/>
                    <a:pt x="2481" y="342"/>
                  </a:cubicBezTo>
                  <a:lnTo>
                    <a:pt x="2481" y="349"/>
                  </a:lnTo>
                  <a:cubicBezTo>
                    <a:pt x="2481" y="351"/>
                    <a:pt x="2480" y="353"/>
                    <a:pt x="2478" y="354"/>
                  </a:cubicBezTo>
                  <a:lnTo>
                    <a:pt x="2458" y="375"/>
                  </a:lnTo>
                  <a:lnTo>
                    <a:pt x="2459" y="373"/>
                  </a:lnTo>
                  <a:lnTo>
                    <a:pt x="2455" y="380"/>
                  </a:lnTo>
                  <a:lnTo>
                    <a:pt x="2456" y="376"/>
                  </a:lnTo>
                  <a:lnTo>
                    <a:pt x="2456" y="379"/>
                  </a:lnTo>
                  <a:lnTo>
                    <a:pt x="2454" y="373"/>
                  </a:lnTo>
                  <a:lnTo>
                    <a:pt x="2458" y="377"/>
                  </a:lnTo>
                  <a:lnTo>
                    <a:pt x="2449" y="375"/>
                  </a:lnTo>
                  <a:lnTo>
                    <a:pt x="2458" y="372"/>
                  </a:lnTo>
                  <a:cubicBezTo>
                    <a:pt x="2460" y="371"/>
                    <a:pt x="2463" y="371"/>
                    <a:pt x="2465" y="373"/>
                  </a:cubicBezTo>
                  <a:cubicBezTo>
                    <a:pt x="2467" y="374"/>
                    <a:pt x="2469" y="377"/>
                    <a:pt x="2469" y="379"/>
                  </a:cubicBezTo>
                  <a:lnTo>
                    <a:pt x="2469" y="390"/>
                  </a:lnTo>
                  <a:cubicBezTo>
                    <a:pt x="2469" y="392"/>
                    <a:pt x="2468" y="394"/>
                    <a:pt x="2466" y="396"/>
                  </a:cubicBezTo>
                  <a:lnTo>
                    <a:pt x="2462" y="399"/>
                  </a:lnTo>
                  <a:cubicBezTo>
                    <a:pt x="2460" y="400"/>
                    <a:pt x="2458" y="401"/>
                    <a:pt x="2457" y="401"/>
                  </a:cubicBezTo>
                  <a:lnTo>
                    <a:pt x="2444" y="401"/>
                  </a:lnTo>
                  <a:lnTo>
                    <a:pt x="2449" y="387"/>
                  </a:lnTo>
                  <a:lnTo>
                    <a:pt x="2454" y="390"/>
                  </a:lnTo>
                  <a:cubicBezTo>
                    <a:pt x="2455" y="392"/>
                    <a:pt x="2456" y="394"/>
                    <a:pt x="2456" y="396"/>
                  </a:cubicBezTo>
                  <a:cubicBezTo>
                    <a:pt x="2456" y="399"/>
                    <a:pt x="2455" y="401"/>
                    <a:pt x="2454" y="403"/>
                  </a:cubicBezTo>
                  <a:lnTo>
                    <a:pt x="2449" y="406"/>
                  </a:lnTo>
                  <a:lnTo>
                    <a:pt x="2445" y="409"/>
                  </a:lnTo>
                  <a:lnTo>
                    <a:pt x="2448" y="403"/>
                  </a:lnTo>
                  <a:lnTo>
                    <a:pt x="2448" y="417"/>
                  </a:lnTo>
                  <a:lnTo>
                    <a:pt x="2448" y="424"/>
                  </a:lnTo>
                  <a:lnTo>
                    <a:pt x="2447" y="420"/>
                  </a:lnTo>
                  <a:lnTo>
                    <a:pt x="2451" y="426"/>
                  </a:lnTo>
                  <a:lnTo>
                    <a:pt x="2449" y="424"/>
                  </a:lnTo>
                  <a:lnTo>
                    <a:pt x="2458" y="431"/>
                  </a:lnTo>
                  <a:lnTo>
                    <a:pt x="2456" y="430"/>
                  </a:lnTo>
                  <a:lnTo>
                    <a:pt x="2480" y="440"/>
                  </a:lnTo>
                  <a:lnTo>
                    <a:pt x="2496" y="447"/>
                  </a:lnTo>
                  <a:cubicBezTo>
                    <a:pt x="2499" y="448"/>
                    <a:pt x="2501" y="451"/>
                    <a:pt x="2501" y="454"/>
                  </a:cubicBezTo>
                  <a:lnTo>
                    <a:pt x="2501" y="464"/>
                  </a:lnTo>
                  <a:lnTo>
                    <a:pt x="2501" y="481"/>
                  </a:lnTo>
                  <a:cubicBezTo>
                    <a:pt x="2501" y="485"/>
                    <a:pt x="2499" y="488"/>
                    <a:pt x="2496" y="489"/>
                  </a:cubicBezTo>
                  <a:lnTo>
                    <a:pt x="2463" y="499"/>
                  </a:lnTo>
                  <a:lnTo>
                    <a:pt x="2426" y="510"/>
                  </a:lnTo>
                  <a:lnTo>
                    <a:pt x="2431" y="505"/>
                  </a:lnTo>
                  <a:lnTo>
                    <a:pt x="2427" y="515"/>
                  </a:lnTo>
                  <a:cubicBezTo>
                    <a:pt x="2426" y="518"/>
                    <a:pt x="2423" y="520"/>
                    <a:pt x="2420" y="520"/>
                  </a:cubicBezTo>
                  <a:lnTo>
                    <a:pt x="2412" y="520"/>
                  </a:lnTo>
                  <a:lnTo>
                    <a:pt x="2400" y="520"/>
                  </a:lnTo>
                  <a:lnTo>
                    <a:pt x="2405" y="518"/>
                  </a:lnTo>
                  <a:lnTo>
                    <a:pt x="2393" y="528"/>
                  </a:lnTo>
                  <a:lnTo>
                    <a:pt x="2394" y="527"/>
                  </a:lnTo>
                  <a:lnTo>
                    <a:pt x="2382" y="544"/>
                  </a:lnTo>
                  <a:cubicBezTo>
                    <a:pt x="2379" y="547"/>
                    <a:pt x="2375" y="548"/>
                    <a:pt x="2371" y="546"/>
                  </a:cubicBezTo>
                  <a:lnTo>
                    <a:pt x="2359" y="540"/>
                  </a:lnTo>
                  <a:lnTo>
                    <a:pt x="2361" y="540"/>
                  </a:lnTo>
                  <a:lnTo>
                    <a:pt x="2349" y="537"/>
                  </a:lnTo>
                  <a:cubicBezTo>
                    <a:pt x="2345" y="536"/>
                    <a:pt x="2343" y="533"/>
                    <a:pt x="2343" y="529"/>
                  </a:cubicBezTo>
                  <a:lnTo>
                    <a:pt x="2343" y="516"/>
                  </a:lnTo>
                  <a:lnTo>
                    <a:pt x="2356" y="522"/>
                  </a:lnTo>
                  <a:lnTo>
                    <a:pt x="2352" y="525"/>
                  </a:lnTo>
                  <a:cubicBezTo>
                    <a:pt x="2350" y="526"/>
                    <a:pt x="2349" y="527"/>
                    <a:pt x="2347" y="527"/>
                  </a:cubicBezTo>
                  <a:lnTo>
                    <a:pt x="2343" y="527"/>
                  </a:lnTo>
                  <a:lnTo>
                    <a:pt x="2351" y="519"/>
                  </a:lnTo>
                  <a:lnTo>
                    <a:pt x="2351" y="522"/>
                  </a:lnTo>
                  <a:cubicBezTo>
                    <a:pt x="2351" y="527"/>
                    <a:pt x="2347" y="530"/>
                    <a:pt x="2343" y="530"/>
                  </a:cubicBezTo>
                  <a:lnTo>
                    <a:pt x="2330" y="530"/>
                  </a:lnTo>
                  <a:lnTo>
                    <a:pt x="2339" y="522"/>
                  </a:lnTo>
                  <a:lnTo>
                    <a:pt x="2339" y="533"/>
                  </a:lnTo>
                  <a:lnTo>
                    <a:pt x="2333" y="525"/>
                  </a:lnTo>
                  <a:lnTo>
                    <a:pt x="2353" y="532"/>
                  </a:lnTo>
                  <a:cubicBezTo>
                    <a:pt x="2355" y="532"/>
                    <a:pt x="2357" y="534"/>
                    <a:pt x="2358" y="535"/>
                  </a:cubicBezTo>
                  <a:lnTo>
                    <a:pt x="2362" y="542"/>
                  </a:lnTo>
                  <a:cubicBezTo>
                    <a:pt x="2363" y="543"/>
                    <a:pt x="2363" y="545"/>
                    <a:pt x="2363" y="546"/>
                  </a:cubicBezTo>
                  <a:lnTo>
                    <a:pt x="2363" y="550"/>
                  </a:lnTo>
                  <a:cubicBezTo>
                    <a:pt x="2363" y="554"/>
                    <a:pt x="2359" y="558"/>
                    <a:pt x="2355" y="558"/>
                  </a:cubicBezTo>
                  <a:lnTo>
                    <a:pt x="2351" y="558"/>
                  </a:lnTo>
                  <a:lnTo>
                    <a:pt x="2353" y="557"/>
                  </a:lnTo>
                  <a:lnTo>
                    <a:pt x="2333" y="564"/>
                  </a:lnTo>
                  <a:cubicBezTo>
                    <a:pt x="2331" y="565"/>
                    <a:pt x="2329" y="564"/>
                    <a:pt x="2327" y="564"/>
                  </a:cubicBezTo>
                  <a:lnTo>
                    <a:pt x="2310" y="557"/>
                  </a:lnTo>
                  <a:lnTo>
                    <a:pt x="2298" y="550"/>
                  </a:lnTo>
                  <a:cubicBezTo>
                    <a:pt x="2297" y="549"/>
                    <a:pt x="2296" y="548"/>
                    <a:pt x="2295" y="547"/>
                  </a:cubicBezTo>
                  <a:lnTo>
                    <a:pt x="2291" y="540"/>
                  </a:lnTo>
                  <a:lnTo>
                    <a:pt x="2294" y="543"/>
                  </a:lnTo>
                  <a:lnTo>
                    <a:pt x="2282" y="536"/>
                  </a:lnTo>
                  <a:lnTo>
                    <a:pt x="2287" y="537"/>
                  </a:lnTo>
                  <a:lnTo>
                    <a:pt x="2250" y="541"/>
                  </a:lnTo>
                  <a:lnTo>
                    <a:pt x="2257" y="530"/>
                  </a:lnTo>
                  <a:lnTo>
                    <a:pt x="2269" y="567"/>
                  </a:lnTo>
                  <a:cubicBezTo>
                    <a:pt x="2270" y="571"/>
                    <a:pt x="2269" y="574"/>
                    <a:pt x="2266" y="576"/>
                  </a:cubicBezTo>
                  <a:lnTo>
                    <a:pt x="2250" y="590"/>
                  </a:lnTo>
                  <a:lnTo>
                    <a:pt x="2253" y="584"/>
                  </a:lnTo>
                  <a:lnTo>
                    <a:pt x="2253" y="590"/>
                  </a:lnTo>
                  <a:lnTo>
                    <a:pt x="2253" y="597"/>
                  </a:lnTo>
                  <a:cubicBezTo>
                    <a:pt x="2253" y="600"/>
                    <a:pt x="2252" y="602"/>
                    <a:pt x="2249" y="604"/>
                  </a:cubicBezTo>
                  <a:cubicBezTo>
                    <a:pt x="2247" y="605"/>
                    <a:pt x="2244" y="606"/>
                    <a:pt x="2242" y="604"/>
                  </a:cubicBezTo>
                  <a:lnTo>
                    <a:pt x="2213" y="591"/>
                  </a:lnTo>
                  <a:lnTo>
                    <a:pt x="2193" y="581"/>
                  </a:lnTo>
                  <a:lnTo>
                    <a:pt x="2195" y="581"/>
                  </a:lnTo>
                  <a:lnTo>
                    <a:pt x="2175" y="578"/>
                  </a:lnTo>
                  <a:lnTo>
                    <a:pt x="2176" y="578"/>
                  </a:lnTo>
                  <a:lnTo>
                    <a:pt x="2135" y="578"/>
                  </a:lnTo>
                  <a:cubicBezTo>
                    <a:pt x="2131" y="578"/>
                    <a:pt x="2127" y="574"/>
                    <a:pt x="2127" y="570"/>
                  </a:cubicBezTo>
                  <a:lnTo>
                    <a:pt x="2127" y="563"/>
                  </a:lnTo>
                  <a:lnTo>
                    <a:pt x="2127" y="560"/>
                  </a:lnTo>
                  <a:lnTo>
                    <a:pt x="2135" y="568"/>
                  </a:lnTo>
                  <a:lnTo>
                    <a:pt x="2131" y="568"/>
                  </a:lnTo>
                  <a:lnTo>
                    <a:pt x="2139" y="562"/>
                  </a:lnTo>
                  <a:lnTo>
                    <a:pt x="2135" y="576"/>
                  </a:lnTo>
                  <a:lnTo>
                    <a:pt x="2131" y="587"/>
                  </a:lnTo>
                  <a:cubicBezTo>
                    <a:pt x="2130" y="589"/>
                    <a:pt x="2128" y="590"/>
                    <a:pt x="2126" y="591"/>
                  </a:cubicBezTo>
                  <a:lnTo>
                    <a:pt x="2118" y="594"/>
                  </a:lnTo>
                  <a:cubicBezTo>
                    <a:pt x="2117" y="595"/>
                    <a:pt x="2117" y="595"/>
                    <a:pt x="2116" y="595"/>
                  </a:cubicBezTo>
                  <a:lnTo>
                    <a:pt x="2092" y="598"/>
                  </a:lnTo>
                  <a:lnTo>
                    <a:pt x="2091" y="582"/>
                  </a:lnTo>
                  <a:lnTo>
                    <a:pt x="2164" y="586"/>
                  </a:lnTo>
                  <a:lnTo>
                    <a:pt x="2225" y="589"/>
                  </a:lnTo>
                  <a:cubicBezTo>
                    <a:pt x="2228" y="589"/>
                    <a:pt x="2230" y="591"/>
                    <a:pt x="2232" y="593"/>
                  </a:cubicBezTo>
                  <a:lnTo>
                    <a:pt x="2236" y="600"/>
                  </a:lnTo>
                  <a:cubicBezTo>
                    <a:pt x="2237" y="602"/>
                    <a:pt x="2237" y="606"/>
                    <a:pt x="2236" y="608"/>
                  </a:cubicBezTo>
                  <a:lnTo>
                    <a:pt x="2232" y="615"/>
                  </a:lnTo>
                  <a:cubicBezTo>
                    <a:pt x="2230" y="617"/>
                    <a:pt x="2228" y="619"/>
                    <a:pt x="2225" y="619"/>
                  </a:cubicBezTo>
                  <a:cubicBezTo>
                    <a:pt x="2222" y="619"/>
                    <a:pt x="2219" y="617"/>
                    <a:pt x="2218" y="615"/>
                  </a:cubicBezTo>
                  <a:lnTo>
                    <a:pt x="2214" y="608"/>
                  </a:lnTo>
                  <a:lnTo>
                    <a:pt x="2229" y="604"/>
                  </a:lnTo>
                  <a:lnTo>
                    <a:pt x="2229" y="614"/>
                  </a:lnTo>
                  <a:cubicBezTo>
                    <a:pt x="2229" y="617"/>
                    <a:pt x="2227" y="620"/>
                    <a:pt x="2224" y="622"/>
                  </a:cubicBezTo>
                  <a:lnTo>
                    <a:pt x="2216" y="625"/>
                  </a:lnTo>
                  <a:lnTo>
                    <a:pt x="2220" y="615"/>
                  </a:lnTo>
                  <a:lnTo>
                    <a:pt x="2224" y="625"/>
                  </a:lnTo>
                  <a:lnTo>
                    <a:pt x="2222" y="622"/>
                  </a:lnTo>
                  <a:lnTo>
                    <a:pt x="2226" y="625"/>
                  </a:lnTo>
                  <a:cubicBezTo>
                    <a:pt x="2228" y="627"/>
                    <a:pt x="2229" y="629"/>
                    <a:pt x="2229" y="631"/>
                  </a:cubicBezTo>
                  <a:lnTo>
                    <a:pt x="2229" y="641"/>
                  </a:lnTo>
                  <a:cubicBezTo>
                    <a:pt x="2229" y="646"/>
                    <a:pt x="2225" y="649"/>
                    <a:pt x="2221" y="649"/>
                  </a:cubicBezTo>
                  <a:lnTo>
                    <a:pt x="2213" y="649"/>
                  </a:lnTo>
                  <a:lnTo>
                    <a:pt x="2214" y="649"/>
                  </a:lnTo>
                  <a:lnTo>
                    <a:pt x="2199" y="652"/>
                  </a:lnTo>
                  <a:lnTo>
                    <a:pt x="2171" y="663"/>
                  </a:lnTo>
                  <a:cubicBezTo>
                    <a:pt x="2170" y="663"/>
                    <a:pt x="2169" y="663"/>
                    <a:pt x="2168" y="663"/>
                  </a:cubicBezTo>
                  <a:lnTo>
                    <a:pt x="2164" y="663"/>
                  </a:lnTo>
                  <a:cubicBezTo>
                    <a:pt x="2162" y="663"/>
                    <a:pt x="2160" y="662"/>
                    <a:pt x="2159" y="661"/>
                  </a:cubicBezTo>
                  <a:lnTo>
                    <a:pt x="2155" y="658"/>
                  </a:lnTo>
                  <a:lnTo>
                    <a:pt x="2150" y="654"/>
                  </a:lnTo>
                  <a:lnTo>
                    <a:pt x="2146" y="651"/>
                  </a:lnTo>
                  <a:lnTo>
                    <a:pt x="2152" y="653"/>
                  </a:lnTo>
                  <a:lnTo>
                    <a:pt x="2135" y="653"/>
                  </a:lnTo>
                  <a:lnTo>
                    <a:pt x="2131" y="653"/>
                  </a:lnTo>
                  <a:lnTo>
                    <a:pt x="2136" y="651"/>
                  </a:lnTo>
                  <a:lnTo>
                    <a:pt x="2132" y="654"/>
                  </a:lnTo>
                  <a:lnTo>
                    <a:pt x="2134" y="644"/>
                  </a:lnTo>
                  <a:lnTo>
                    <a:pt x="2138" y="651"/>
                  </a:lnTo>
                  <a:cubicBezTo>
                    <a:pt x="2140" y="653"/>
                    <a:pt x="2140" y="656"/>
                    <a:pt x="2138" y="659"/>
                  </a:cubicBezTo>
                  <a:cubicBezTo>
                    <a:pt x="2137" y="661"/>
                    <a:pt x="2134" y="663"/>
                    <a:pt x="2131" y="663"/>
                  </a:cubicBezTo>
                  <a:lnTo>
                    <a:pt x="2103" y="663"/>
                  </a:lnTo>
                  <a:lnTo>
                    <a:pt x="2111" y="656"/>
                  </a:lnTo>
                  <a:lnTo>
                    <a:pt x="2107" y="697"/>
                  </a:lnTo>
                  <a:cubicBezTo>
                    <a:pt x="2106" y="701"/>
                    <a:pt x="2103" y="704"/>
                    <a:pt x="2099" y="704"/>
                  </a:cubicBezTo>
                  <a:lnTo>
                    <a:pt x="2086" y="704"/>
                  </a:lnTo>
                  <a:cubicBezTo>
                    <a:pt x="2085" y="704"/>
                    <a:pt x="2084" y="704"/>
                    <a:pt x="2083" y="703"/>
                  </a:cubicBezTo>
                  <a:lnTo>
                    <a:pt x="2067" y="696"/>
                  </a:lnTo>
                  <a:lnTo>
                    <a:pt x="2078" y="689"/>
                  </a:lnTo>
                  <a:lnTo>
                    <a:pt x="2078" y="703"/>
                  </a:lnTo>
                  <a:lnTo>
                    <a:pt x="2072" y="695"/>
                  </a:lnTo>
                  <a:lnTo>
                    <a:pt x="2085" y="698"/>
                  </a:lnTo>
                  <a:cubicBezTo>
                    <a:pt x="2086" y="699"/>
                    <a:pt x="2087" y="699"/>
                    <a:pt x="2088" y="700"/>
                  </a:cubicBezTo>
                  <a:lnTo>
                    <a:pt x="2096" y="707"/>
                  </a:lnTo>
                  <a:cubicBezTo>
                    <a:pt x="2098" y="708"/>
                    <a:pt x="2099" y="711"/>
                    <a:pt x="2099" y="713"/>
                  </a:cubicBezTo>
                  <a:cubicBezTo>
                    <a:pt x="2099" y="715"/>
                    <a:pt x="2098" y="718"/>
                    <a:pt x="2096" y="719"/>
                  </a:cubicBezTo>
                  <a:lnTo>
                    <a:pt x="2092" y="722"/>
                  </a:lnTo>
                  <a:lnTo>
                    <a:pt x="2095" y="716"/>
                  </a:lnTo>
                  <a:lnTo>
                    <a:pt x="2095" y="723"/>
                  </a:lnTo>
                  <a:lnTo>
                    <a:pt x="2095" y="730"/>
                  </a:lnTo>
                  <a:cubicBezTo>
                    <a:pt x="2095" y="733"/>
                    <a:pt x="2093" y="736"/>
                    <a:pt x="2090" y="737"/>
                  </a:cubicBezTo>
                  <a:lnTo>
                    <a:pt x="2073" y="744"/>
                  </a:lnTo>
                  <a:lnTo>
                    <a:pt x="2075" y="743"/>
                  </a:lnTo>
                  <a:lnTo>
                    <a:pt x="2067" y="750"/>
                  </a:lnTo>
                  <a:cubicBezTo>
                    <a:pt x="2066" y="751"/>
                    <a:pt x="2064" y="752"/>
                    <a:pt x="2062" y="752"/>
                  </a:cubicBezTo>
                  <a:lnTo>
                    <a:pt x="2050" y="752"/>
                  </a:lnTo>
                  <a:cubicBezTo>
                    <a:pt x="2048" y="752"/>
                    <a:pt x="2046" y="751"/>
                    <a:pt x="2045" y="750"/>
                  </a:cubicBezTo>
                  <a:lnTo>
                    <a:pt x="2041" y="746"/>
                  </a:lnTo>
                  <a:lnTo>
                    <a:pt x="2044" y="748"/>
                  </a:lnTo>
                  <a:lnTo>
                    <a:pt x="2031" y="744"/>
                  </a:lnTo>
                  <a:lnTo>
                    <a:pt x="2034" y="745"/>
                  </a:lnTo>
                  <a:lnTo>
                    <a:pt x="2025" y="745"/>
                  </a:lnTo>
                  <a:lnTo>
                    <a:pt x="2031" y="743"/>
                  </a:lnTo>
                  <a:lnTo>
                    <a:pt x="2027" y="746"/>
                  </a:lnTo>
                  <a:lnTo>
                    <a:pt x="2021" y="732"/>
                  </a:lnTo>
                  <a:lnTo>
                    <a:pt x="2025" y="732"/>
                  </a:lnTo>
                  <a:cubicBezTo>
                    <a:pt x="2027" y="732"/>
                    <a:pt x="2028" y="732"/>
                    <a:pt x="2029" y="733"/>
                  </a:cubicBezTo>
                  <a:lnTo>
                    <a:pt x="2037" y="736"/>
                  </a:lnTo>
                  <a:cubicBezTo>
                    <a:pt x="2040" y="737"/>
                    <a:pt x="2042" y="740"/>
                    <a:pt x="2042" y="743"/>
                  </a:cubicBezTo>
                  <a:cubicBezTo>
                    <a:pt x="2042" y="746"/>
                    <a:pt x="2040" y="749"/>
                    <a:pt x="2037" y="751"/>
                  </a:cubicBezTo>
                  <a:lnTo>
                    <a:pt x="2017" y="761"/>
                  </a:lnTo>
                  <a:lnTo>
                    <a:pt x="2018" y="748"/>
                  </a:lnTo>
                  <a:lnTo>
                    <a:pt x="2027" y="754"/>
                  </a:lnTo>
                  <a:lnTo>
                    <a:pt x="2031" y="758"/>
                  </a:lnTo>
                  <a:cubicBezTo>
                    <a:pt x="2033" y="760"/>
                    <a:pt x="2034" y="763"/>
                    <a:pt x="2033" y="767"/>
                  </a:cubicBezTo>
                  <a:cubicBezTo>
                    <a:pt x="2032" y="770"/>
                    <a:pt x="2029" y="772"/>
                    <a:pt x="2025" y="772"/>
                  </a:cubicBezTo>
                  <a:lnTo>
                    <a:pt x="2017" y="772"/>
                  </a:lnTo>
                  <a:lnTo>
                    <a:pt x="2009" y="772"/>
                  </a:lnTo>
                  <a:cubicBezTo>
                    <a:pt x="2009" y="772"/>
                    <a:pt x="2008" y="772"/>
                    <a:pt x="2007" y="772"/>
                  </a:cubicBezTo>
                  <a:lnTo>
                    <a:pt x="1995" y="768"/>
                  </a:lnTo>
                  <a:lnTo>
                    <a:pt x="2004" y="765"/>
                  </a:lnTo>
                  <a:lnTo>
                    <a:pt x="2000" y="771"/>
                  </a:lnTo>
                  <a:cubicBezTo>
                    <a:pt x="1998" y="774"/>
                    <a:pt x="1996" y="775"/>
                    <a:pt x="1993" y="775"/>
                  </a:cubicBezTo>
                  <a:lnTo>
                    <a:pt x="1985" y="775"/>
                  </a:lnTo>
                  <a:lnTo>
                    <a:pt x="1993" y="765"/>
                  </a:lnTo>
                  <a:lnTo>
                    <a:pt x="1997" y="782"/>
                  </a:lnTo>
                  <a:cubicBezTo>
                    <a:pt x="1997" y="784"/>
                    <a:pt x="1997" y="786"/>
                    <a:pt x="1996" y="787"/>
                  </a:cubicBezTo>
                  <a:lnTo>
                    <a:pt x="1992" y="798"/>
                  </a:lnTo>
                  <a:cubicBezTo>
                    <a:pt x="1991" y="801"/>
                    <a:pt x="1988" y="803"/>
                    <a:pt x="1985" y="803"/>
                  </a:cubicBezTo>
                  <a:lnTo>
                    <a:pt x="1977" y="803"/>
                  </a:lnTo>
                  <a:lnTo>
                    <a:pt x="1960" y="803"/>
                  </a:lnTo>
                  <a:lnTo>
                    <a:pt x="1968" y="795"/>
                  </a:lnTo>
                  <a:lnTo>
                    <a:pt x="1968" y="805"/>
                  </a:lnTo>
                  <a:cubicBezTo>
                    <a:pt x="1968" y="807"/>
                    <a:pt x="1967" y="809"/>
                    <a:pt x="1966" y="811"/>
                  </a:cubicBezTo>
                  <a:lnTo>
                    <a:pt x="1962" y="814"/>
                  </a:lnTo>
                  <a:lnTo>
                    <a:pt x="1963" y="812"/>
                  </a:lnTo>
                  <a:lnTo>
                    <a:pt x="1959" y="819"/>
                  </a:lnTo>
                  <a:cubicBezTo>
                    <a:pt x="1958" y="821"/>
                    <a:pt x="1957" y="822"/>
                    <a:pt x="1955" y="822"/>
                  </a:cubicBezTo>
                  <a:lnTo>
                    <a:pt x="1947" y="826"/>
                  </a:lnTo>
                  <a:lnTo>
                    <a:pt x="1939" y="829"/>
                  </a:lnTo>
                  <a:lnTo>
                    <a:pt x="1944" y="822"/>
                  </a:lnTo>
                  <a:lnTo>
                    <a:pt x="1944" y="835"/>
                  </a:lnTo>
                  <a:lnTo>
                    <a:pt x="1944" y="849"/>
                  </a:lnTo>
                  <a:cubicBezTo>
                    <a:pt x="1944" y="853"/>
                    <a:pt x="1940" y="857"/>
                    <a:pt x="1936" y="857"/>
                  </a:cubicBezTo>
                  <a:lnTo>
                    <a:pt x="1924" y="857"/>
                  </a:lnTo>
                  <a:lnTo>
                    <a:pt x="1920" y="857"/>
                  </a:lnTo>
                  <a:lnTo>
                    <a:pt x="1925" y="855"/>
                  </a:lnTo>
                  <a:lnTo>
                    <a:pt x="1921" y="859"/>
                  </a:lnTo>
                  <a:lnTo>
                    <a:pt x="1921" y="846"/>
                  </a:lnTo>
                  <a:lnTo>
                    <a:pt x="1925" y="850"/>
                  </a:lnTo>
                  <a:cubicBezTo>
                    <a:pt x="1926" y="850"/>
                    <a:pt x="1926" y="851"/>
                    <a:pt x="1927" y="852"/>
                  </a:cubicBezTo>
                  <a:lnTo>
                    <a:pt x="1931" y="859"/>
                  </a:lnTo>
                  <a:cubicBezTo>
                    <a:pt x="1931" y="860"/>
                    <a:pt x="1932" y="861"/>
                    <a:pt x="1932" y="863"/>
                  </a:cubicBezTo>
                  <a:lnTo>
                    <a:pt x="1932" y="869"/>
                  </a:lnTo>
                  <a:cubicBezTo>
                    <a:pt x="1932" y="872"/>
                    <a:pt x="1930" y="875"/>
                    <a:pt x="1927" y="877"/>
                  </a:cubicBezTo>
                  <a:lnTo>
                    <a:pt x="1907" y="887"/>
                  </a:lnTo>
                  <a:lnTo>
                    <a:pt x="1911" y="881"/>
                  </a:lnTo>
                  <a:lnTo>
                    <a:pt x="1907" y="905"/>
                  </a:lnTo>
                  <a:lnTo>
                    <a:pt x="1903" y="925"/>
                  </a:lnTo>
                  <a:lnTo>
                    <a:pt x="1898" y="916"/>
                  </a:lnTo>
                  <a:lnTo>
                    <a:pt x="1915" y="923"/>
                  </a:lnTo>
                  <a:cubicBezTo>
                    <a:pt x="1916" y="924"/>
                    <a:pt x="1918" y="925"/>
                    <a:pt x="1919" y="927"/>
                  </a:cubicBezTo>
                  <a:lnTo>
                    <a:pt x="1931" y="951"/>
                  </a:lnTo>
                  <a:lnTo>
                    <a:pt x="1929" y="948"/>
                  </a:lnTo>
                  <a:lnTo>
                    <a:pt x="1933" y="952"/>
                  </a:lnTo>
                  <a:lnTo>
                    <a:pt x="1928" y="950"/>
                  </a:lnTo>
                  <a:lnTo>
                    <a:pt x="1932" y="950"/>
                  </a:lnTo>
                  <a:lnTo>
                    <a:pt x="1930" y="950"/>
                  </a:lnTo>
                  <a:lnTo>
                    <a:pt x="1947" y="947"/>
                  </a:lnTo>
                  <a:cubicBezTo>
                    <a:pt x="1947" y="947"/>
                    <a:pt x="1948" y="946"/>
                    <a:pt x="1948" y="946"/>
                  </a:cubicBezTo>
                  <a:lnTo>
                    <a:pt x="1977" y="946"/>
                  </a:lnTo>
                  <a:cubicBezTo>
                    <a:pt x="1980" y="946"/>
                    <a:pt x="1983" y="948"/>
                    <a:pt x="1984" y="952"/>
                  </a:cubicBezTo>
                  <a:lnTo>
                    <a:pt x="2004" y="1003"/>
                  </a:lnTo>
                  <a:lnTo>
                    <a:pt x="2025" y="1054"/>
                  </a:lnTo>
                  <a:lnTo>
                    <a:pt x="2015" y="1049"/>
                  </a:lnTo>
                  <a:lnTo>
                    <a:pt x="2052" y="1035"/>
                  </a:lnTo>
                  <a:lnTo>
                    <a:pt x="2064" y="1032"/>
                  </a:lnTo>
                  <a:cubicBezTo>
                    <a:pt x="2065" y="1032"/>
                    <a:pt x="2066" y="1031"/>
                    <a:pt x="2067" y="1032"/>
                  </a:cubicBezTo>
                  <a:lnTo>
                    <a:pt x="2088" y="1035"/>
                  </a:lnTo>
                  <a:cubicBezTo>
                    <a:pt x="2089" y="1035"/>
                    <a:pt x="2091" y="1036"/>
                    <a:pt x="2092" y="1037"/>
                  </a:cubicBezTo>
                  <a:lnTo>
                    <a:pt x="2104" y="1047"/>
                  </a:lnTo>
                  <a:lnTo>
                    <a:pt x="2102" y="1046"/>
                  </a:lnTo>
                  <a:lnTo>
                    <a:pt x="2118" y="1053"/>
                  </a:lnTo>
                  <a:lnTo>
                    <a:pt x="2115" y="1052"/>
                  </a:lnTo>
                  <a:lnTo>
                    <a:pt x="2123" y="1052"/>
                  </a:lnTo>
                  <a:lnTo>
                    <a:pt x="2135" y="1052"/>
                  </a:lnTo>
                  <a:cubicBezTo>
                    <a:pt x="2137" y="1052"/>
                    <a:pt x="2138" y="1052"/>
                    <a:pt x="2140" y="1053"/>
                  </a:cubicBezTo>
                  <a:lnTo>
                    <a:pt x="2156" y="1063"/>
                  </a:lnTo>
                  <a:lnTo>
                    <a:pt x="2155" y="1063"/>
                  </a:lnTo>
                  <a:lnTo>
                    <a:pt x="2170" y="1069"/>
                  </a:lnTo>
                  <a:lnTo>
                    <a:pt x="2191" y="1076"/>
                  </a:lnTo>
                  <a:lnTo>
                    <a:pt x="2188" y="1076"/>
                  </a:lnTo>
                  <a:lnTo>
                    <a:pt x="2192" y="1076"/>
                  </a:lnTo>
                  <a:cubicBezTo>
                    <a:pt x="2194" y="1076"/>
                    <a:pt x="2196" y="1076"/>
                    <a:pt x="2197" y="1078"/>
                  </a:cubicBezTo>
                  <a:lnTo>
                    <a:pt x="2201" y="1081"/>
                  </a:lnTo>
                  <a:lnTo>
                    <a:pt x="2200" y="1080"/>
                  </a:lnTo>
                  <a:lnTo>
                    <a:pt x="2212" y="1087"/>
                  </a:lnTo>
                  <a:cubicBezTo>
                    <a:pt x="2215" y="1088"/>
                    <a:pt x="2217" y="1091"/>
                    <a:pt x="2217" y="1094"/>
                  </a:cubicBezTo>
                  <a:lnTo>
                    <a:pt x="2217" y="1101"/>
                  </a:lnTo>
                  <a:lnTo>
                    <a:pt x="2217" y="1114"/>
                  </a:lnTo>
                  <a:lnTo>
                    <a:pt x="2215" y="1110"/>
                  </a:lnTo>
                  <a:lnTo>
                    <a:pt x="2219" y="1117"/>
                  </a:lnTo>
                  <a:lnTo>
                    <a:pt x="2214" y="1113"/>
                  </a:lnTo>
                  <a:lnTo>
                    <a:pt x="2247" y="1120"/>
                  </a:lnTo>
                  <a:lnTo>
                    <a:pt x="2284" y="1131"/>
                  </a:lnTo>
                  <a:cubicBezTo>
                    <a:pt x="2285" y="1131"/>
                    <a:pt x="2285" y="1131"/>
                    <a:pt x="2286" y="1132"/>
                  </a:cubicBezTo>
                  <a:lnTo>
                    <a:pt x="2306" y="1145"/>
                  </a:lnTo>
                  <a:lnTo>
                    <a:pt x="2318" y="1152"/>
                  </a:lnTo>
                  <a:lnTo>
                    <a:pt x="2330" y="1158"/>
                  </a:lnTo>
                  <a:lnTo>
                    <a:pt x="2326" y="1157"/>
                  </a:lnTo>
                  <a:lnTo>
                    <a:pt x="2351" y="1157"/>
                  </a:lnTo>
                  <a:lnTo>
                    <a:pt x="2349" y="1158"/>
                  </a:lnTo>
                  <a:lnTo>
                    <a:pt x="2373" y="1151"/>
                  </a:lnTo>
                  <a:cubicBezTo>
                    <a:pt x="2374" y="1151"/>
                    <a:pt x="2374" y="1151"/>
                    <a:pt x="2375" y="1151"/>
                  </a:cubicBezTo>
                  <a:lnTo>
                    <a:pt x="2400" y="1151"/>
                  </a:lnTo>
                  <a:cubicBezTo>
                    <a:pt x="2401" y="1151"/>
                    <a:pt x="2402" y="1151"/>
                    <a:pt x="2403" y="1151"/>
                  </a:cubicBezTo>
                  <a:lnTo>
                    <a:pt x="2419" y="1158"/>
                  </a:lnTo>
                  <a:lnTo>
                    <a:pt x="2427" y="1161"/>
                  </a:lnTo>
                  <a:cubicBezTo>
                    <a:pt x="2429" y="1162"/>
                    <a:pt x="2431" y="1164"/>
                    <a:pt x="2431" y="1166"/>
                  </a:cubicBezTo>
                  <a:lnTo>
                    <a:pt x="2436" y="1176"/>
                  </a:lnTo>
                  <a:cubicBezTo>
                    <a:pt x="2436" y="1177"/>
                    <a:pt x="2436" y="1178"/>
                    <a:pt x="2436" y="1179"/>
                  </a:cubicBezTo>
                  <a:lnTo>
                    <a:pt x="2436" y="1186"/>
                  </a:lnTo>
                  <a:cubicBezTo>
                    <a:pt x="2436" y="1189"/>
                    <a:pt x="2434" y="1192"/>
                    <a:pt x="2431" y="1193"/>
                  </a:cubicBezTo>
                  <a:cubicBezTo>
                    <a:pt x="2429" y="1194"/>
                    <a:pt x="2425" y="1194"/>
                    <a:pt x="2423" y="1192"/>
                  </a:cubicBezTo>
                  <a:lnTo>
                    <a:pt x="2419" y="1189"/>
                  </a:lnTo>
                  <a:lnTo>
                    <a:pt x="2432" y="1182"/>
                  </a:lnTo>
                  <a:lnTo>
                    <a:pt x="2432" y="1186"/>
                  </a:lnTo>
                  <a:lnTo>
                    <a:pt x="2432" y="1196"/>
                  </a:lnTo>
                  <a:lnTo>
                    <a:pt x="2429" y="1190"/>
                  </a:lnTo>
                  <a:lnTo>
                    <a:pt x="2437" y="1197"/>
                  </a:lnTo>
                  <a:cubicBezTo>
                    <a:pt x="2440" y="1199"/>
                    <a:pt x="2441" y="1202"/>
                    <a:pt x="2440" y="1205"/>
                  </a:cubicBezTo>
                  <a:lnTo>
                    <a:pt x="2432" y="1236"/>
                  </a:lnTo>
                  <a:cubicBezTo>
                    <a:pt x="2431" y="1239"/>
                    <a:pt x="2428" y="1242"/>
                    <a:pt x="2424" y="1242"/>
                  </a:cubicBezTo>
                  <a:lnTo>
                    <a:pt x="2420" y="1242"/>
                  </a:lnTo>
                  <a:lnTo>
                    <a:pt x="2428" y="1234"/>
                  </a:lnTo>
                  <a:lnTo>
                    <a:pt x="2428" y="1240"/>
                  </a:lnTo>
                  <a:lnTo>
                    <a:pt x="2427" y="1237"/>
                  </a:lnTo>
                  <a:lnTo>
                    <a:pt x="2431" y="1248"/>
                  </a:lnTo>
                  <a:cubicBezTo>
                    <a:pt x="2432" y="1250"/>
                    <a:pt x="2432" y="1253"/>
                    <a:pt x="2431" y="1255"/>
                  </a:cubicBezTo>
                  <a:lnTo>
                    <a:pt x="2427" y="1261"/>
                  </a:lnTo>
                  <a:lnTo>
                    <a:pt x="2428" y="1257"/>
                  </a:lnTo>
                  <a:lnTo>
                    <a:pt x="2428" y="1261"/>
                  </a:lnTo>
                  <a:lnTo>
                    <a:pt x="2425" y="1255"/>
                  </a:lnTo>
                  <a:lnTo>
                    <a:pt x="2429" y="1258"/>
                  </a:lnTo>
                  <a:lnTo>
                    <a:pt x="2433" y="1261"/>
                  </a:lnTo>
                  <a:cubicBezTo>
                    <a:pt x="2436" y="1264"/>
                    <a:pt x="2437" y="1267"/>
                    <a:pt x="2436" y="1271"/>
                  </a:cubicBezTo>
                  <a:lnTo>
                    <a:pt x="2431" y="1281"/>
                  </a:lnTo>
                  <a:lnTo>
                    <a:pt x="2432" y="1278"/>
                  </a:lnTo>
                  <a:lnTo>
                    <a:pt x="2432" y="1285"/>
                  </a:lnTo>
                  <a:lnTo>
                    <a:pt x="2432" y="1291"/>
                  </a:lnTo>
                  <a:lnTo>
                    <a:pt x="2426" y="1284"/>
                  </a:lnTo>
                  <a:lnTo>
                    <a:pt x="2442" y="1287"/>
                  </a:lnTo>
                  <a:lnTo>
                    <a:pt x="2455" y="1290"/>
                  </a:lnTo>
                  <a:cubicBezTo>
                    <a:pt x="2458" y="1291"/>
                    <a:pt x="2460" y="1295"/>
                    <a:pt x="2460" y="1298"/>
                  </a:cubicBezTo>
                  <a:lnTo>
                    <a:pt x="2460" y="1312"/>
                  </a:lnTo>
                  <a:lnTo>
                    <a:pt x="2460" y="1315"/>
                  </a:lnTo>
                  <a:lnTo>
                    <a:pt x="2460" y="1325"/>
                  </a:lnTo>
                  <a:lnTo>
                    <a:pt x="2458" y="1320"/>
                  </a:lnTo>
                  <a:lnTo>
                    <a:pt x="2478" y="1340"/>
                  </a:lnTo>
                  <a:lnTo>
                    <a:pt x="2499" y="1361"/>
                  </a:lnTo>
                  <a:lnTo>
                    <a:pt x="2494" y="1358"/>
                  </a:lnTo>
                  <a:lnTo>
                    <a:pt x="2518" y="1362"/>
                  </a:lnTo>
                  <a:lnTo>
                    <a:pt x="2526" y="1362"/>
                  </a:lnTo>
                  <a:lnTo>
                    <a:pt x="2519" y="1366"/>
                  </a:lnTo>
                  <a:lnTo>
                    <a:pt x="2523" y="1359"/>
                  </a:lnTo>
                  <a:cubicBezTo>
                    <a:pt x="2523" y="1358"/>
                    <a:pt x="2524" y="1357"/>
                    <a:pt x="2525" y="1357"/>
                  </a:cubicBezTo>
                  <a:lnTo>
                    <a:pt x="2537" y="1347"/>
                  </a:lnTo>
                  <a:cubicBezTo>
                    <a:pt x="2538" y="1345"/>
                    <a:pt x="2540" y="1345"/>
                    <a:pt x="2542" y="1345"/>
                  </a:cubicBezTo>
                  <a:lnTo>
                    <a:pt x="2550" y="1345"/>
                  </a:lnTo>
                  <a:lnTo>
                    <a:pt x="2558" y="1345"/>
                  </a:lnTo>
                  <a:lnTo>
                    <a:pt x="2550" y="1351"/>
                  </a:lnTo>
                  <a:lnTo>
                    <a:pt x="2554" y="1331"/>
                  </a:lnTo>
                  <a:lnTo>
                    <a:pt x="2559" y="1310"/>
                  </a:lnTo>
                  <a:lnTo>
                    <a:pt x="2558" y="1313"/>
                  </a:lnTo>
                  <a:lnTo>
                    <a:pt x="2554" y="1279"/>
                  </a:lnTo>
                  <a:lnTo>
                    <a:pt x="2538" y="1194"/>
                  </a:lnTo>
                  <a:cubicBezTo>
                    <a:pt x="2537" y="1191"/>
                    <a:pt x="2539" y="1187"/>
                    <a:pt x="2543" y="1185"/>
                  </a:cubicBezTo>
                  <a:lnTo>
                    <a:pt x="2587" y="1165"/>
                  </a:lnTo>
                  <a:lnTo>
                    <a:pt x="2586" y="1166"/>
                  </a:lnTo>
                  <a:lnTo>
                    <a:pt x="2607" y="1148"/>
                  </a:lnTo>
                  <a:lnTo>
                    <a:pt x="2623" y="1138"/>
                  </a:lnTo>
                  <a:lnTo>
                    <a:pt x="2621" y="1141"/>
                  </a:lnTo>
                  <a:lnTo>
                    <a:pt x="2641" y="1110"/>
                  </a:lnTo>
                  <a:cubicBezTo>
                    <a:pt x="2642" y="1108"/>
                    <a:pt x="2645" y="1106"/>
                    <a:pt x="2648" y="1106"/>
                  </a:cubicBezTo>
                  <a:lnTo>
                    <a:pt x="2656" y="1106"/>
                  </a:lnTo>
                  <a:lnTo>
                    <a:pt x="2664" y="1106"/>
                  </a:lnTo>
                  <a:lnTo>
                    <a:pt x="2656" y="1117"/>
                  </a:lnTo>
                  <a:lnTo>
                    <a:pt x="2652" y="1104"/>
                  </a:lnTo>
                  <a:lnTo>
                    <a:pt x="2648" y="1094"/>
                  </a:lnTo>
                  <a:lnTo>
                    <a:pt x="2661" y="1097"/>
                  </a:lnTo>
                  <a:lnTo>
                    <a:pt x="2657" y="1100"/>
                  </a:lnTo>
                  <a:lnTo>
                    <a:pt x="2659" y="1098"/>
                  </a:lnTo>
                  <a:lnTo>
                    <a:pt x="2655" y="1105"/>
                  </a:lnTo>
                  <a:cubicBezTo>
                    <a:pt x="2653" y="1108"/>
                    <a:pt x="2648" y="1110"/>
                    <a:pt x="2645" y="1108"/>
                  </a:cubicBezTo>
                  <a:cubicBezTo>
                    <a:pt x="2641" y="1107"/>
                    <a:pt x="2639" y="1103"/>
                    <a:pt x="2640" y="1099"/>
                  </a:cubicBezTo>
                  <a:lnTo>
                    <a:pt x="2648" y="1068"/>
                  </a:lnTo>
                  <a:lnTo>
                    <a:pt x="2648" y="1070"/>
                  </a:lnTo>
                  <a:lnTo>
                    <a:pt x="2648" y="1046"/>
                  </a:lnTo>
                  <a:lnTo>
                    <a:pt x="2651" y="1053"/>
                  </a:lnTo>
                  <a:lnTo>
                    <a:pt x="2647" y="1049"/>
                  </a:lnTo>
                  <a:lnTo>
                    <a:pt x="2643" y="1046"/>
                  </a:lnTo>
                  <a:lnTo>
                    <a:pt x="2645" y="1047"/>
                  </a:lnTo>
                  <a:lnTo>
                    <a:pt x="2628" y="1040"/>
                  </a:lnTo>
                  <a:cubicBezTo>
                    <a:pt x="2626" y="1039"/>
                    <a:pt x="2624" y="1037"/>
                    <a:pt x="2624" y="1035"/>
                  </a:cubicBezTo>
                  <a:lnTo>
                    <a:pt x="2620" y="1021"/>
                  </a:lnTo>
                  <a:lnTo>
                    <a:pt x="2615" y="1004"/>
                  </a:lnTo>
                  <a:lnTo>
                    <a:pt x="2611" y="987"/>
                  </a:lnTo>
                  <a:lnTo>
                    <a:pt x="2613" y="990"/>
                  </a:lnTo>
                  <a:lnTo>
                    <a:pt x="2605" y="980"/>
                  </a:lnTo>
                  <a:lnTo>
                    <a:pt x="2609" y="983"/>
                  </a:lnTo>
                  <a:lnTo>
                    <a:pt x="2597" y="979"/>
                  </a:lnTo>
                  <a:lnTo>
                    <a:pt x="2599" y="980"/>
                  </a:lnTo>
                  <a:lnTo>
                    <a:pt x="2591" y="980"/>
                  </a:lnTo>
                  <a:cubicBezTo>
                    <a:pt x="2590" y="980"/>
                    <a:pt x="2589" y="979"/>
                    <a:pt x="2589" y="979"/>
                  </a:cubicBezTo>
                  <a:lnTo>
                    <a:pt x="2564" y="972"/>
                  </a:lnTo>
                  <a:cubicBezTo>
                    <a:pt x="2562" y="972"/>
                    <a:pt x="2560" y="970"/>
                    <a:pt x="2559" y="968"/>
                  </a:cubicBezTo>
                  <a:cubicBezTo>
                    <a:pt x="2558" y="965"/>
                    <a:pt x="2558" y="963"/>
                    <a:pt x="2559" y="961"/>
                  </a:cubicBezTo>
                  <a:lnTo>
                    <a:pt x="2568" y="947"/>
                  </a:lnTo>
                  <a:lnTo>
                    <a:pt x="2567" y="954"/>
                  </a:lnTo>
                  <a:lnTo>
                    <a:pt x="2559" y="934"/>
                  </a:lnTo>
                  <a:cubicBezTo>
                    <a:pt x="2558" y="931"/>
                    <a:pt x="2558" y="929"/>
                    <a:pt x="2559" y="927"/>
                  </a:cubicBezTo>
                  <a:cubicBezTo>
                    <a:pt x="2561" y="925"/>
                    <a:pt x="2563" y="923"/>
                    <a:pt x="2565" y="923"/>
                  </a:cubicBezTo>
                  <a:lnTo>
                    <a:pt x="2585" y="919"/>
                  </a:lnTo>
                  <a:cubicBezTo>
                    <a:pt x="2586" y="919"/>
                    <a:pt x="2586" y="919"/>
                    <a:pt x="2587" y="919"/>
                  </a:cubicBezTo>
                  <a:lnTo>
                    <a:pt x="2611" y="919"/>
                  </a:lnTo>
                  <a:lnTo>
                    <a:pt x="2603" y="927"/>
                  </a:lnTo>
                  <a:lnTo>
                    <a:pt x="2603" y="917"/>
                  </a:lnTo>
                  <a:lnTo>
                    <a:pt x="2604" y="921"/>
                  </a:lnTo>
                  <a:lnTo>
                    <a:pt x="2600" y="914"/>
                  </a:lnTo>
                  <a:lnTo>
                    <a:pt x="2607" y="918"/>
                  </a:lnTo>
                  <a:lnTo>
                    <a:pt x="2599" y="918"/>
                  </a:lnTo>
                  <a:cubicBezTo>
                    <a:pt x="2596" y="918"/>
                    <a:pt x="2593" y="916"/>
                    <a:pt x="2591" y="913"/>
                  </a:cubicBezTo>
                  <a:lnTo>
                    <a:pt x="2587" y="903"/>
                  </a:lnTo>
                  <a:cubicBezTo>
                    <a:pt x="2586" y="900"/>
                    <a:pt x="2587" y="897"/>
                    <a:pt x="2589" y="895"/>
                  </a:cubicBezTo>
                  <a:cubicBezTo>
                    <a:pt x="2591" y="892"/>
                    <a:pt x="2594" y="891"/>
                    <a:pt x="2597" y="892"/>
                  </a:cubicBezTo>
                  <a:lnTo>
                    <a:pt x="2618" y="899"/>
                  </a:lnTo>
                  <a:lnTo>
                    <a:pt x="2608" y="904"/>
                  </a:lnTo>
                  <a:lnTo>
                    <a:pt x="2612" y="894"/>
                  </a:lnTo>
                  <a:cubicBezTo>
                    <a:pt x="2613" y="891"/>
                    <a:pt x="2616" y="889"/>
                    <a:pt x="2619" y="889"/>
                  </a:cubicBezTo>
                  <a:lnTo>
                    <a:pt x="2623" y="889"/>
                  </a:lnTo>
                  <a:lnTo>
                    <a:pt x="2618" y="891"/>
                  </a:lnTo>
                  <a:lnTo>
                    <a:pt x="2622" y="887"/>
                  </a:lnTo>
                  <a:lnTo>
                    <a:pt x="2619" y="893"/>
                  </a:lnTo>
                  <a:lnTo>
                    <a:pt x="2619" y="890"/>
                  </a:lnTo>
                  <a:lnTo>
                    <a:pt x="2619" y="883"/>
                  </a:lnTo>
                  <a:lnTo>
                    <a:pt x="2622" y="889"/>
                  </a:lnTo>
                  <a:lnTo>
                    <a:pt x="2610" y="879"/>
                  </a:lnTo>
                  <a:cubicBezTo>
                    <a:pt x="2609" y="878"/>
                    <a:pt x="2609" y="878"/>
                    <a:pt x="2608" y="877"/>
                  </a:cubicBezTo>
                  <a:lnTo>
                    <a:pt x="2604" y="870"/>
                  </a:lnTo>
                  <a:cubicBezTo>
                    <a:pt x="2603" y="868"/>
                    <a:pt x="2603" y="865"/>
                    <a:pt x="2604" y="863"/>
                  </a:cubicBezTo>
                  <a:lnTo>
                    <a:pt x="2608" y="853"/>
                  </a:lnTo>
                  <a:lnTo>
                    <a:pt x="2607" y="856"/>
                  </a:lnTo>
                  <a:lnTo>
                    <a:pt x="2607" y="842"/>
                  </a:lnTo>
                  <a:lnTo>
                    <a:pt x="2615" y="850"/>
                  </a:lnTo>
                  <a:lnTo>
                    <a:pt x="2595" y="850"/>
                  </a:lnTo>
                  <a:cubicBezTo>
                    <a:pt x="2592" y="850"/>
                    <a:pt x="2589" y="849"/>
                    <a:pt x="2588" y="846"/>
                  </a:cubicBezTo>
                  <a:lnTo>
                    <a:pt x="2584" y="840"/>
                  </a:lnTo>
                  <a:cubicBezTo>
                    <a:pt x="2583" y="838"/>
                    <a:pt x="2583" y="837"/>
                    <a:pt x="2583" y="835"/>
                  </a:cubicBezTo>
                  <a:lnTo>
                    <a:pt x="2583" y="832"/>
                  </a:lnTo>
                  <a:cubicBezTo>
                    <a:pt x="2583" y="829"/>
                    <a:pt x="2585" y="826"/>
                    <a:pt x="2587" y="825"/>
                  </a:cubicBezTo>
                  <a:cubicBezTo>
                    <a:pt x="2590" y="823"/>
                    <a:pt x="2594" y="824"/>
                    <a:pt x="2596" y="826"/>
                  </a:cubicBezTo>
                  <a:lnTo>
                    <a:pt x="2600" y="829"/>
                  </a:lnTo>
                  <a:lnTo>
                    <a:pt x="2589" y="830"/>
                  </a:lnTo>
                  <a:lnTo>
                    <a:pt x="2609" y="806"/>
                  </a:lnTo>
                  <a:lnTo>
                    <a:pt x="2607" y="812"/>
                  </a:lnTo>
                  <a:lnTo>
                    <a:pt x="2607" y="808"/>
                  </a:lnTo>
                  <a:lnTo>
                    <a:pt x="2610" y="814"/>
                  </a:lnTo>
                  <a:lnTo>
                    <a:pt x="2606" y="811"/>
                  </a:lnTo>
                  <a:cubicBezTo>
                    <a:pt x="2605" y="810"/>
                    <a:pt x="2605" y="810"/>
                    <a:pt x="2604" y="809"/>
                  </a:cubicBezTo>
                  <a:lnTo>
                    <a:pt x="2600" y="802"/>
                  </a:lnTo>
                  <a:cubicBezTo>
                    <a:pt x="2598" y="799"/>
                    <a:pt x="2599" y="794"/>
                    <a:pt x="2602" y="792"/>
                  </a:cubicBezTo>
                  <a:lnTo>
                    <a:pt x="2606" y="788"/>
                  </a:lnTo>
                  <a:cubicBezTo>
                    <a:pt x="2607" y="787"/>
                    <a:pt x="2609" y="787"/>
                    <a:pt x="2611" y="787"/>
                  </a:cubicBezTo>
                  <a:lnTo>
                    <a:pt x="2619" y="787"/>
                  </a:lnTo>
                  <a:lnTo>
                    <a:pt x="2611" y="795"/>
                  </a:lnTo>
                  <a:lnTo>
                    <a:pt x="2611" y="788"/>
                  </a:lnTo>
                  <a:lnTo>
                    <a:pt x="2617" y="795"/>
                  </a:lnTo>
                  <a:lnTo>
                    <a:pt x="2605" y="792"/>
                  </a:lnTo>
                  <a:lnTo>
                    <a:pt x="2593" y="789"/>
                  </a:lnTo>
                  <a:cubicBezTo>
                    <a:pt x="2589" y="788"/>
                    <a:pt x="2586" y="783"/>
                    <a:pt x="2587" y="779"/>
                  </a:cubicBezTo>
                  <a:lnTo>
                    <a:pt x="2591" y="762"/>
                  </a:lnTo>
                  <a:cubicBezTo>
                    <a:pt x="2592" y="759"/>
                    <a:pt x="2594" y="757"/>
                    <a:pt x="2598" y="756"/>
                  </a:cubicBezTo>
                  <a:lnTo>
                    <a:pt x="2618" y="753"/>
                  </a:lnTo>
                  <a:cubicBezTo>
                    <a:pt x="2618" y="753"/>
                    <a:pt x="2619" y="753"/>
                    <a:pt x="2619" y="753"/>
                  </a:cubicBezTo>
                  <a:lnTo>
                    <a:pt x="2631" y="753"/>
                  </a:lnTo>
                  <a:lnTo>
                    <a:pt x="2648" y="753"/>
                  </a:lnTo>
                  <a:cubicBezTo>
                    <a:pt x="2648" y="753"/>
                    <a:pt x="2649" y="753"/>
                    <a:pt x="2649" y="753"/>
                  </a:cubicBezTo>
                  <a:lnTo>
                    <a:pt x="2682" y="759"/>
                  </a:lnTo>
                  <a:lnTo>
                    <a:pt x="2680" y="759"/>
                  </a:lnTo>
                  <a:lnTo>
                    <a:pt x="2696" y="759"/>
                  </a:lnTo>
                  <a:lnTo>
                    <a:pt x="2717" y="759"/>
                  </a:lnTo>
                  <a:lnTo>
                    <a:pt x="2709" y="767"/>
                  </a:lnTo>
                  <a:lnTo>
                    <a:pt x="2709" y="761"/>
                  </a:lnTo>
                  <a:cubicBezTo>
                    <a:pt x="2709" y="758"/>
                    <a:pt x="2710" y="756"/>
                    <a:pt x="2712" y="754"/>
                  </a:cubicBezTo>
                  <a:lnTo>
                    <a:pt x="2716" y="751"/>
                  </a:lnTo>
                  <a:cubicBezTo>
                    <a:pt x="2718" y="749"/>
                    <a:pt x="2721" y="749"/>
                    <a:pt x="2724" y="750"/>
                  </a:cubicBezTo>
                  <a:lnTo>
                    <a:pt x="2732" y="753"/>
                  </a:lnTo>
                  <a:lnTo>
                    <a:pt x="2729" y="753"/>
                  </a:lnTo>
                  <a:lnTo>
                    <a:pt x="2741" y="753"/>
                  </a:lnTo>
                  <a:lnTo>
                    <a:pt x="2745" y="753"/>
                  </a:lnTo>
                  <a:lnTo>
                    <a:pt x="2740" y="754"/>
                  </a:lnTo>
                  <a:lnTo>
                    <a:pt x="2748" y="748"/>
                  </a:lnTo>
                  <a:lnTo>
                    <a:pt x="2746" y="751"/>
                  </a:lnTo>
                  <a:lnTo>
                    <a:pt x="2750" y="741"/>
                  </a:lnTo>
                  <a:cubicBezTo>
                    <a:pt x="2751" y="738"/>
                    <a:pt x="2753" y="736"/>
                    <a:pt x="2756" y="736"/>
                  </a:cubicBezTo>
                  <a:lnTo>
                    <a:pt x="2772" y="732"/>
                  </a:lnTo>
                  <a:lnTo>
                    <a:pt x="2771" y="733"/>
                  </a:lnTo>
                  <a:lnTo>
                    <a:pt x="2779" y="729"/>
                  </a:lnTo>
                  <a:cubicBezTo>
                    <a:pt x="2781" y="728"/>
                    <a:pt x="2784" y="729"/>
                    <a:pt x="2786" y="730"/>
                  </a:cubicBezTo>
                  <a:lnTo>
                    <a:pt x="2822" y="750"/>
                  </a:lnTo>
                  <a:lnTo>
                    <a:pt x="2842" y="760"/>
                  </a:lnTo>
                  <a:cubicBezTo>
                    <a:pt x="2844" y="761"/>
                    <a:pt x="2845" y="762"/>
                    <a:pt x="2846" y="763"/>
                  </a:cubicBezTo>
                  <a:lnTo>
                    <a:pt x="2854" y="777"/>
                  </a:lnTo>
                  <a:cubicBezTo>
                    <a:pt x="2855" y="778"/>
                    <a:pt x="2855" y="779"/>
                    <a:pt x="2855" y="781"/>
                  </a:cubicBezTo>
                  <a:lnTo>
                    <a:pt x="2855" y="791"/>
                  </a:lnTo>
                  <a:lnTo>
                    <a:pt x="2847" y="783"/>
                  </a:lnTo>
                  <a:lnTo>
                    <a:pt x="2859" y="783"/>
                  </a:lnTo>
                  <a:cubicBezTo>
                    <a:pt x="2864" y="783"/>
                    <a:pt x="2867" y="787"/>
                    <a:pt x="2867" y="791"/>
                  </a:cubicBezTo>
                  <a:lnTo>
                    <a:pt x="2867" y="808"/>
                  </a:lnTo>
                  <a:lnTo>
                    <a:pt x="2859" y="800"/>
                  </a:lnTo>
                  <a:lnTo>
                    <a:pt x="2875" y="800"/>
                  </a:lnTo>
                  <a:lnTo>
                    <a:pt x="2888" y="800"/>
                  </a:lnTo>
                  <a:lnTo>
                    <a:pt x="2908" y="800"/>
                  </a:lnTo>
                  <a:lnTo>
                    <a:pt x="2920" y="800"/>
                  </a:lnTo>
                  <a:cubicBezTo>
                    <a:pt x="2923" y="800"/>
                    <a:pt x="2925" y="801"/>
                    <a:pt x="2927" y="804"/>
                  </a:cubicBezTo>
                  <a:cubicBezTo>
                    <a:pt x="2928" y="806"/>
                    <a:pt x="2929" y="809"/>
                    <a:pt x="2928" y="811"/>
                  </a:cubicBezTo>
                  <a:lnTo>
                    <a:pt x="2924" y="821"/>
                  </a:lnTo>
                  <a:cubicBezTo>
                    <a:pt x="2922" y="824"/>
                    <a:pt x="2919" y="826"/>
                    <a:pt x="2916" y="826"/>
                  </a:cubicBezTo>
                  <a:lnTo>
                    <a:pt x="2912" y="826"/>
                  </a:lnTo>
                  <a:lnTo>
                    <a:pt x="2908" y="826"/>
                  </a:lnTo>
                  <a:lnTo>
                    <a:pt x="2915" y="814"/>
                  </a:lnTo>
                  <a:lnTo>
                    <a:pt x="2919" y="821"/>
                  </a:lnTo>
                  <a:lnTo>
                    <a:pt x="2915" y="818"/>
                  </a:lnTo>
                  <a:lnTo>
                    <a:pt x="2930" y="824"/>
                  </a:lnTo>
                  <a:lnTo>
                    <a:pt x="2943" y="828"/>
                  </a:lnTo>
                  <a:lnTo>
                    <a:pt x="2934" y="830"/>
                  </a:lnTo>
                  <a:lnTo>
                    <a:pt x="2942" y="820"/>
                  </a:lnTo>
                  <a:cubicBezTo>
                    <a:pt x="2944" y="818"/>
                    <a:pt x="2946" y="817"/>
                    <a:pt x="2949" y="817"/>
                  </a:cubicBezTo>
                  <a:lnTo>
                    <a:pt x="2953" y="817"/>
                  </a:lnTo>
                  <a:lnTo>
                    <a:pt x="2948" y="819"/>
                  </a:lnTo>
                  <a:lnTo>
                    <a:pt x="2952" y="816"/>
                  </a:lnTo>
                  <a:cubicBezTo>
                    <a:pt x="2955" y="813"/>
                    <a:pt x="2959" y="813"/>
                    <a:pt x="2962" y="816"/>
                  </a:cubicBezTo>
                  <a:cubicBezTo>
                    <a:pt x="2965" y="818"/>
                    <a:pt x="2966" y="823"/>
                    <a:pt x="2964" y="826"/>
                  </a:cubicBezTo>
                  <a:lnTo>
                    <a:pt x="2943" y="860"/>
                  </a:lnTo>
                  <a:lnTo>
                    <a:pt x="2936" y="848"/>
                  </a:lnTo>
                  <a:lnTo>
                    <a:pt x="2945" y="848"/>
                  </a:lnTo>
                  <a:cubicBezTo>
                    <a:pt x="2947" y="848"/>
                    <a:pt x="2950" y="849"/>
                    <a:pt x="2951" y="852"/>
                  </a:cubicBezTo>
                  <a:lnTo>
                    <a:pt x="2955" y="859"/>
                  </a:lnTo>
                  <a:cubicBezTo>
                    <a:pt x="2956" y="860"/>
                    <a:pt x="2957" y="861"/>
                    <a:pt x="2957" y="863"/>
                  </a:cubicBezTo>
                  <a:lnTo>
                    <a:pt x="2957" y="866"/>
                  </a:lnTo>
                  <a:cubicBezTo>
                    <a:pt x="2957" y="870"/>
                    <a:pt x="2953" y="874"/>
                    <a:pt x="2949" y="874"/>
                  </a:cubicBezTo>
                  <a:lnTo>
                    <a:pt x="2945" y="874"/>
                  </a:lnTo>
                  <a:lnTo>
                    <a:pt x="2950" y="872"/>
                  </a:lnTo>
                  <a:lnTo>
                    <a:pt x="2946" y="876"/>
                  </a:lnTo>
                  <a:cubicBezTo>
                    <a:pt x="2944" y="877"/>
                    <a:pt x="2942" y="877"/>
                    <a:pt x="2940" y="877"/>
                  </a:cubicBezTo>
                  <a:lnTo>
                    <a:pt x="2928" y="877"/>
                  </a:lnTo>
                  <a:lnTo>
                    <a:pt x="2936" y="867"/>
                  </a:lnTo>
                  <a:lnTo>
                    <a:pt x="2944" y="894"/>
                  </a:lnTo>
                  <a:cubicBezTo>
                    <a:pt x="2944" y="895"/>
                    <a:pt x="2944" y="896"/>
                    <a:pt x="2944" y="897"/>
                  </a:cubicBezTo>
                  <a:lnTo>
                    <a:pt x="2944" y="927"/>
                  </a:lnTo>
                  <a:lnTo>
                    <a:pt x="2939" y="920"/>
                  </a:lnTo>
                  <a:lnTo>
                    <a:pt x="2963" y="926"/>
                  </a:lnTo>
                  <a:lnTo>
                    <a:pt x="2962" y="926"/>
                  </a:lnTo>
                  <a:lnTo>
                    <a:pt x="2990" y="930"/>
                  </a:lnTo>
                  <a:cubicBezTo>
                    <a:pt x="2993" y="930"/>
                    <a:pt x="2995" y="932"/>
                    <a:pt x="2997" y="934"/>
                  </a:cubicBezTo>
                  <a:lnTo>
                    <a:pt x="3009" y="961"/>
                  </a:lnTo>
                  <a:lnTo>
                    <a:pt x="3001" y="957"/>
                  </a:lnTo>
                  <a:lnTo>
                    <a:pt x="3006" y="957"/>
                  </a:lnTo>
                  <a:lnTo>
                    <a:pt x="3000" y="959"/>
                  </a:lnTo>
                  <a:lnTo>
                    <a:pt x="3004" y="955"/>
                  </a:lnTo>
                  <a:lnTo>
                    <a:pt x="3013" y="948"/>
                  </a:lnTo>
                  <a:cubicBezTo>
                    <a:pt x="3016" y="946"/>
                    <a:pt x="3020" y="946"/>
                    <a:pt x="3023" y="948"/>
                  </a:cubicBezTo>
                  <a:lnTo>
                    <a:pt x="3047" y="969"/>
                  </a:lnTo>
                  <a:lnTo>
                    <a:pt x="3037" y="969"/>
                  </a:lnTo>
                  <a:lnTo>
                    <a:pt x="3049" y="959"/>
                  </a:lnTo>
                  <a:cubicBezTo>
                    <a:pt x="3050" y="958"/>
                    <a:pt x="3051" y="957"/>
                    <a:pt x="3052" y="957"/>
                  </a:cubicBezTo>
                  <a:lnTo>
                    <a:pt x="3072" y="950"/>
                  </a:lnTo>
                  <a:lnTo>
                    <a:pt x="3067" y="958"/>
                  </a:lnTo>
                  <a:lnTo>
                    <a:pt x="3067" y="948"/>
                  </a:lnTo>
                  <a:cubicBezTo>
                    <a:pt x="3067" y="945"/>
                    <a:pt x="3068" y="943"/>
                    <a:pt x="3070" y="942"/>
                  </a:cubicBezTo>
                  <a:lnTo>
                    <a:pt x="3074" y="938"/>
                  </a:lnTo>
                  <a:lnTo>
                    <a:pt x="3071" y="944"/>
                  </a:lnTo>
                  <a:lnTo>
                    <a:pt x="3071" y="937"/>
                  </a:lnTo>
                  <a:cubicBezTo>
                    <a:pt x="3071" y="933"/>
                    <a:pt x="3074" y="929"/>
                    <a:pt x="3079" y="929"/>
                  </a:cubicBezTo>
                  <a:lnTo>
                    <a:pt x="3087" y="929"/>
                  </a:lnTo>
                  <a:cubicBezTo>
                    <a:pt x="3090" y="929"/>
                    <a:pt x="3092" y="931"/>
                    <a:pt x="3094" y="933"/>
                  </a:cubicBezTo>
                  <a:lnTo>
                    <a:pt x="3098" y="940"/>
                  </a:lnTo>
                  <a:lnTo>
                    <a:pt x="3083" y="944"/>
                  </a:lnTo>
                  <a:lnTo>
                    <a:pt x="3083" y="934"/>
                  </a:lnTo>
                  <a:lnTo>
                    <a:pt x="3083" y="927"/>
                  </a:lnTo>
                  <a:cubicBezTo>
                    <a:pt x="3083" y="924"/>
                    <a:pt x="3085" y="921"/>
                    <a:pt x="3089" y="920"/>
                  </a:cubicBezTo>
                  <a:lnTo>
                    <a:pt x="3101" y="916"/>
                  </a:lnTo>
                  <a:lnTo>
                    <a:pt x="3098" y="918"/>
                  </a:lnTo>
                  <a:lnTo>
                    <a:pt x="3106" y="911"/>
                  </a:lnTo>
                  <a:cubicBezTo>
                    <a:pt x="3109" y="909"/>
                    <a:pt x="3112" y="908"/>
                    <a:pt x="3115" y="910"/>
                  </a:cubicBezTo>
                  <a:cubicBezTo>
                    <a:pt x="3117" y="911"/>
                    <a:pt x="3119" y="914"/>
                    <a:pt x="3119" y="917"/>
                  </a:cubicBezTo>
                  <a:lnTo>
                    <a:pt x="3119" y="927"/>
                  </a:lnTo>
                  <a:lnTo>
                    <a:pt x="3119" y="931"/>
                  </a:lnTo>
                  <a:lnTo>
                    <a:pt x="3111" y="923"/>
                  </a:lnTo>
                  <a:lnTo>
                    <a:pt x="3115" y="923"/>
                  </a:lnTo>
                  <a:lnTo>
                    <a:pt x="3108" y="928"/>
                  </a:lnTo>
                  <a:lnTo>
                    <a:pt x="3120" y="897"/>
                  </a:lnTo>
                  <a:cubicBezTo>
                    <a:pt x="3120" y="897"/>
                    <a:pt x="3120" y="896"/>
                    <a:pt x="3121" y="896"/>
                  </a:cubicBezTo>
                  <a:lnTo>
                    <a:pt x="3141" y="862"/>
                  </a:lnTo>
                  <a:cubicBezTo>
                    <a:pt x="3142" y="859"/>
                    <a:pt x="3145" y="858"/>
                    <a:pt x="3148" y="858"/>
                  </a:cubicBezTo>
                  <a:lnTo>
                    <a:pt x="3168" y="858"/>
                  </a:lnTo>
                  <a:cubicBezTo>
                    <a:pt x="3172" y="858"/>
                    <a:pt x="3175" y="860"/>
                    <a:pt x="3176" y="863"/>
                  </a:cubicBezTo>
                  <a:cubicBezTo>
                    <a:pt x="3177" y="866"/>
                    <a:pt x="3176" y="870"/>
                    <a:pt x="3173" y="872"/>
                  </a:cubicBezTo>
                  <a:lnTo>
                    <a:pt x="3165" y="879"/>
                  </a:lnTo>
                  <a:lnTo>
                    <a:pt x="3168" y="873"/>
                  </a:lnTo>
                  <a:lnTo>
                    <a:pt x="3168" y="876"/>
                  </a:lnTo>
                  <a:lnTo>
                    <a:pt x="3168" y="883"/>
                  </a:lnTo>
                  <a:lnTo>
                    <a:pt x="3165" y="877"/>
                  </a:lnTo>
                  <a:lnTo>
                    <a:pt x="3177" y="887"/>
                  </a:lnTo>
                  <a:cubicBezTo>
                    <a:pt x="3179" y="889"/>
                    <a:pt x="3180" y="891"/>
                    <a:pt x="3180" y="893"/>
                  </a:cubicBezTo>
                  <a:lnTo>
                    <a:pt x="3180" y="907"/>
                  </a:lnTo>
                  <a:lnTo>
                    <a:pt x="3180" y="917"/>
                  </a:lnTo>
                  <a:lnTo>
                    <a:pt x="3180" y="931"/>
                  </a:lnTo>
                  <a:lnTo>
                    <a:pt x="3177" y="925"/>
                  </a:lnTo>
                  <a:lnTo>
                    <a:pt x="3181" y="928"/>
                  </a:lnTo>
                  <a:cubicBezTo>
                    <a:pt x="3183" y="929"/>
                    <a:pt x="3184" y="932"/>
                    <a:pt x="3184" y="934"/>
                  </a:cubicBezTo>
                  <a:lnTo>
                    <a:pt x="3184" y="937"/>
                  </a:lnTo>
                  <a:lnTo>
                    <a:pt x="3184" y="944"/>
                  </a:lnTo>
                  <a:lnTo>
                    <a:pt x="3176" y="936"/>
                  </a:lnTo>
                  <a:lnTo>
                    <a:pt x="3180" y="936"/>
                  </a:lnTo>
                  <a:lnTo>
                    <a:pt x="3189" y="936"/>
                  </a:lnTo>
                  <a:lnTo>
                    <a:pt x="3205" y="936"/>
                  </a:lnTo>
                  <a:cubicBezTo>
                    <a:pt x="3208" y="936"/>
                    <a:pt x="3210" y="938"/>
                    <a:pt x="3212" y="941"/>
                  </a:cubicBezTo>
                  <a:lnTo>
                    <a:pt x="3228" y="971"/>
                  </a:lnTo>
                  <a:cubicBezTo>
                    <a:pt x="3229" y="973"/>
                    <a:pt x="3229" y="975"/>
                    <a:pt x="3229" y="977"/>
                  </a:cubicBezTo>
                  <a:cubicBezTo>
                    <a:pt x="3228" y="979"/>
                    <a:pt x="3226" y="981"/>
                    <a:pt x="3225" y="982"/>
                  </a:cubicBezTo>
                  <a:lnTo>
                    <a:pt x="3196" y="996"/>
                  </a:lnTo>
                  <a:lnTo>
                    <a:pt x="3193" y="981"/>
                  </a:lnTo>
                  <a:lnTo>
                    <a:pt x="3237" y="981"/>
                  </a:lnTo>
                  <a:cubicBezTo>
                    <a:pt x="3240" y="981"/>
                    <a:pt x="3242" y="982"/>
                    <a:pt x="3244" y="984"/>
                  </a:cubicBezTo>
                  <a:cubicBezTo>
                    <a:pt x="3245" y="985"/>
                    <a:pt x="3246" y="988"/>
                    <a:pt x="3245" y="990"/>
                  </a:cubicBezTo>
                  <a:lnTo>
                    <a:pt x="3241" y="1007"/>
                  </a:lnTo>
                  <a:lnTo>
                    <a:pt x="3240" y="1001"/>
                  </a:lnTo>
                  <a:lnTo>
                    <a:pt x="3248" y="1015"/>
                  </a:lnTo>
                  <a:lnTo>
                    <a:pt x="3252" y="1022"/>
                  </a:lnTo>
                  <a:lnTo>
                    <a:pt x="3249" y="1019"/>
                  </a:lnTo>
                  <a:lnTo>
                    <a:pt x="3257" y="1022"/>
                  </a:lnTo>
                  <a:lnTo>
                    <a:pt x="3254" y="1021"/>
                  </a:lnTo>
                  <a:lnTo>
                    <a:pt x="3258" y="1021"/>
                  </a:lnTo>
                  <a:cubicBezTo>
                    <a:pt x="3260" y="1021"/>
                    <a:pt x="3263" y="1023"/>
                    <a:pt x="3265" y="1025"/>
                  </a:cubicBezTo>
                  <a:lnTo>
                    <a:pt x="3273" y="1039"/>
                  </a:lnTo>
                  <a:cubicBezTo>
                    <a:pt x="3274" y="1041"/>
                    <a:pt x="3274" y="1045"/>
                    <a:pt x="3273" y="1047"/>
                  </a:cubicBezTo>
                  <a:lnTo>
                    <a:pt x="3265" y="1061"/>
                  </a:lnTo>
                  <a:lnTo>
                    <a:pt x="3259" y="1049"/>
                  </a:lnTo>
                  <a:lnTo>
                    <a:pt x="3292" y="1056"/>
                  </a:lnTo>
                  <a:cubicBezTo>
                    <a:pt x="3296" y="1056"/>
                    <a:pt x="3298" y="1060"/>
                    <a:pt x="3298" y="1063"/>
                  </a:cubicBezTo>
                  <a:lnTo>
                    <a:pt x="3298" y="1077"/>
                  </a:lnTo>
                  <a:cubicBezTo>
                    <a:pt x="3298" y="1081"/>
                    <a:pt x="3295" y="1085"/>
                    <a:pt x="3290" y="1085"/>
                  </a:cubicBezTo>
                  <a:lnTo>
                    <a:pt x="3250" y="1085"/>
                  </a:lnTo>
                  <a:lnTo>
                    <a:pt x="3258" y="1077"/>
                  </a:lnTo>
                  <a:lnTo>
                    <a:pt x="3258" y="1084"/>
                  </a:lnTo>
                  <a:lnTo>
                    <a:pt x="3255" y="1078"/>
                  </a:lnTo>
                  <a:lnTo>
                    <a:pt x="3259" y="1081"/>
                  </a:lnTo>
                  <a:lnTo>
                    <a:pt x="3254" y="1079"/>
                  </a:lnTo>
                  <a:lnTo>
                    <a:pt x="3258" y="1079"/>
                  </a:lnTo>
                  <a:cubicBezTo>
                    <a:pt x="3260" y="1079"/>
                    <a:pt x="3262" y="1080"/>
                    <a:pt x="3264" y="1082"/>
                  </a:cubicBezTo>
                  <a:cubicBezTo>
                    <a:pt x="3265" y="1084"/>
                    <a:pt x="3266" y="1087"/>
                    <a:pt x="3265" y="1089"/>
                  </a:cubicBezTo>
                  <a:lnTo>
                    <a:pt x="3261" y="1106"/>
                  </a:lnTo>
                  <a:lnTo>
                    <a:pt x="3254" y="1096"/>
                  </a:lnTo>
                  <a:lnTo>
                    <a:pt x="3258" y="1096"/>
                  </a:lnTo>
                  <a:lnTo>
                    <a:pt x="3256" y="1097"/>
                  </a:lnTo>
                  <a:lnTo>
                    <a:pt x="3268" y="1093"/>
                  </a:lnTo>
                  <a:cubicBezTo>
                    <a:pt x="3272" y="1092"/>
                    <a:pt x="3276" y="1094"/>
                    <a:pt x="3278" y="1099"/>
                  </a:cubicBezTo>
                  <a:lnTo>
                    <a:pt x="3286" y="1126"/>
                  </a:lnTo>
                  <a:lnTo>
                    <a:pt x="3278" y="1120"/>
                  </a:lnTo>
                  <a:lnTo>
                    <a:pt x="3302" y="1120"/>
                  </a:lnTo>
                  <a:cubicBezTo>
                    <a:pt x="3305" y="1120"/>
                    <a:pt x="3307" y="1121"/>
                    <a:pt x="3309" y="1123"/>
                  </a:cubicBezTo>
                  <a:lnTo>
                    <a:pt x="3317" y="1133"/>
                  </a:lnTo>
                  <a:lnTo>
                    <a:pt x="3316" y="1132"/>
                  </a:lnTo>
                  <a:lnTo>
                    <a:pt x="3324" y="1139"/>
                  </a:lnTo>
                  <a:lnTo>
                    <a:pt x="3319" y="1137"/>
                  </a:lnTo>
                  <a:lnTo>
                    <a:pt x="3323" y="1137"/>
                  </a:lnTo>
                  <a:cubicBezTo>
                    <a:pt x="3325" y="1137"/>
                    <a:pt x="3326" y="1138"/>
                    <a:pt x="3328" y="1139"/>
                  </a:cubicBezTo>
                  <a:lnTo>
                    <a:pt x="3336" y="1146"/>
                  </a:lnTo>
                  <a:cubicBezTo>
                    <a:pt x="3338" y="1147"/>
                    <a:pt x="3339" y="1149"/>
                    <a:pt x="3339" y="1152"/>
                  </a:cubicBezTo>
                  <a:cubicBezTo>
                    <a:pt x="3339" y="1154"/>
                    <a:pt x="3338" y="1156"/>
                    <a:pt x="3336" y="1158"/>
                  </a:cubicBezTo>
                  <a:lnTo>
                    <a:pt x="3328" y="1165"/>
                  </a:lnTo>
                  <a:lnTo>
                    <a:pt x="3331" y="1159"/>
                  </a:lnTo>
                  <a:lnTo>
                    <a:pt x="3331" y="1165"/>
                  </a:lnTo>
                  <a:lnTo>
                    <a:pt x="3331" y="1169"/>
                  </a:lnTo>
                  <a:lnTo>
                    <a:pt x="3324" y="1161"/>
                  </a:lnTo>
                  <a:lnTo>
                    <a:pt x="3365" y="1168"/>
                  </a:lnTo>
                  <a:lnTo>
                    <a:pt x="3363" y="1168"/>
                  </a:lnTo>
                  <a:lnTo>
                    <a:pt x="3376" y="1168"/>
                  </a:lnTo>
                  <a:lnTo>
                    <a:pt x="3373" y="1168"/>
                  </a:lnTo>
                  <a:lnTo>
                    <a:pt x="3389" y="1161"/>
                  </a:lnTo>
                  <a:cubicBezTo>
                    <a:pt x="3392" y="1160"/>
                    <a:pt x="3396" y="1161"/>
                    <a:pt x="3398" y="1164"/>
                  </a:cubicBezTo>
                  <a:lnTo>
                    <a:pt x="3406" y="1174"/>
                  </a:lnTo>
                  <a:cubicBezTo>
                    <a:pt x="3407" y="1176"/>
                    <a:pt x="3408" y="1177"/>
                    <a:pt x="3408" y="1179"/>
                  </a:cubicBezTo>
                  <a:lnTo>
                    <a:pt x="3408" y="1186"/>
                  </a:lnTo>
                  <a:lnTo>
                    <a:pt x="3408" y="1193"/>
                  </a:lnTo>
                  <a:lnTo>
                    <a:pt x="3402" y="1185"/>
                  </a:lnTo>
                  <a:lnTo>
                    <a:pt x="3414" y="1188"/>
                  </a:lnTo>
                  <a:lnTo>
                    <a:pt x="3412" y="1188"/>
                  </a:lnTo>
                  <a:lnTo>
                    <a:pt x="3420" y="1188"/>
                  </a:lnTo>
                  <a:lnTo>
                    <a:pt x="3415" y="1190"/>
                  </a:lnTo>
                  <a:lnTo>
                    <a:pt x="3419" y="1187"/>
                  </a:lnTo>
                  <a:lnTo>
                    <a:pt x="3416" y="1193"/>
                  </a:lnTo>
                  <a:lnTo>
                    <a:pt x="3416" y="1182"/>
                  </a:lnTo>
                  <a:cubicBezTo>
                    <a:pt x="3416" y="1179"/>
                    <a:pt x="3418" y="1177"/>
                    <a:pt x="3421" y="1175"/>
                  </a:cubicBezTo>
                  <a:cubicBezTo>
                    <a:pt x="3424" y="1174"/>
                    <a:pt x="3427" y="1174"/>
                    <a:pt x="3430" y="1176"/>
                  </a:cubicBezTo>
                  <a:lnTo>
                    <a:pt x="3442" y="1187"/>
                  </a:lnTo>
                  <a:cubicBezTo>
                    <a:pt x="3444" y="1188"/>
                    <a:pt x="3445" y="1190"/>
                    <a:pt x="3445" y="1193"/>
                  </a:cubicBezTo>
                  <a:cubicBezTo>
                    <a:pt x="3445" y="1195"/>
                    <a:pt x="3444" y="1197"/>
                    <a:pt x="3442" y="1199"/>
                  </a:cubicBezTo>
                  <a:lnTo>
                    <a:pt x="3438" y="1202"/>
                  </a:lnTo>
                  <a:lnTo>
                    <a:pt x="3440" y="1193"/>
                  </a:lnTo>
                  <a:lnTo>
                    <a:pt x="3444" y="1203"/>
                  </a:lnTo>
                  <a:lnTo>
                    <a:pt x="3435" y="1198"/>
                  </a:lnTo>
                  <a:lnTo>
                    <a:pt x="3451" y="1195"/>
                  </a:lnTo>
                  <a:cubicBezTo>
                    <a:pt x="3455" y="1194"/>
                    <a:pt x="3458" y="1196"/>
                    <a:pt x="3460" y="1199"/>
                  </a:cubicBezTo>
                  <a:cubicBezTo>
                    <a:pt x="3462" y="1203"/>
                    <a:pt x="3461" y="1207"/>
                    <a:pt x="3458" y="1209"/>
                  </a:cubicBezTo>
                  <a:lnTo>
                    <a:pt x="3450" y="1216"/>
                  </a:lnTo>
                  <a:lnTo>
                    <a:pt x="3452" y="1214"/>
                  </a:lnTo>
                  <a:lnTo>
                    <a:pt x="3443" y="1227"/>
                  </a:lnTo>
                  <a:cubicBezTo>
                    <a:pt x="3442" y="1229"/>
                    <a:pt x="3441" y="1230"/>
                    <a:pt x="3439" y="1231"/>
                  </a:cubicBezTo>
                  <a:lnTo>
                    <a:pt x="3427" y="1234"/>
                  </a:lnTo>
                  <a:cubicBezTo>
                    <a:pt x="3426" y="1235"/>
                    <a:pt x="3425" y="1235"/>
                    <a:pt x="3424" y="1235"/>
                  </a:cubicBezTo>
                  <a:lnTo>
                    <a:pt x="3416" y="1235"/>
                  </a:lnTo>
                  <a:lnTo>
                    <a:pt x="3408" y="1235"/>
                  </a:lnTo>
                  <a:lnTo>
                    <a:pt x="3400" y="1235"/>
                  </a:lnTo>
                  <a:lnTo>
                    <a:pt x="3404" y="1233"/>
                  </a:lnTo>
                  <a:lnTo>
                    <a:pt x="3385" y="1246"/>
                  </a:lnTo>
                  <a:lnTo>
                    <a:pt x="3369" y="1260"/>
                  </a:lnTo>
                  <a:cubicBezTo>
                    <a:pt x="3367" y="1261"/>
                    <a:pt x="3365" y="1262"/>
                    <a:pt x="3363" y="1262"/>
                  </a:cubicBezTo>
                  <a:lnTo>
                    <a:pt x="3343" y="1262"/>
                  </a:lnTo>
                  <a:lnTo>
                    <a:pt x="3323" y="1262"/>
                  </a:lnTo>
                  <a:lnTo>
                    <a:pt x="3328" y="1248"/>
                  </a:lnTo>
                  <a:lnTo>
                    <a:pt x="3336" y="1255"/>
                  </a:lnTo>
                  <a:cubicBezTo>
                    <a:pt x="3338" y="1256"/>
                    <a:pt x="3339" y="1258"/>
                    <a:pt x="3339" y="1261"/>
                  </a:cubicBezTo>
                  <a:lnTo>
                    <a:pt x="3339" y="1268"/>
                  </a:lnTo>
                  <a:lnTo>
                    <a:pt x="3339" y="1271"/>
                  </a:lnTo>
                  <a:lnTo>
                    <a:pt x="3335" y="1264"/>
                  </a:lnTo>
                  <a:lnTo>
                    <a:pt x="3347" y="1271"/>
                  </a:lnTo>
                  <a:lnTo>
                    <a:pt x="3335" y="1278"/>
                  </a:lnTo>
                  <a:lnTo>
                    <a:pt x="3335" y="1264"/>
                  </a:lnTo>
                  <a:cubicBezTo>
                    <a:pt x="3335" y="1261"/>
                    <a:pt x="3337" y="1258"/>
                    <a:pt x="3340" y="1257"/>
                  </a:cubicBezTo>
                  <a:lnTo>
                    <a:pt x="3397" y="1233"/>
                  </a:lnTo>
                  <a:cubicBezTo>
                    <a:pt x="3398" y="1233"/>
                    <a:pt x="3399" y="1232"/>
                    <a:pt x="3400" y="1232"/>
                  </a:cubicBezTo>
                  <a:lnTo>
                    <a:pt x="3412" y="1232"/>
                  </a:lnTo>
                  <a:lnTo>
                    <a:pt x="3411" y="1232"/>
                  </a:lnTo>
                  <a:lnTo>
                    <a:pt x="3431" y="1229"/>
                  </a:lnTo>
                  <a:lnTo>
                    <a:pt x="3429" y="1244"/>
                  </a:lnTo>
                  <a:lnTo>
                    <a:pt x="3421" y="1241"/>
                  </a:lnTo>
                  <a:cubicBezTo>
                    <a:pt x="3418" y="1240"/>
                    <a:pt x="3416" y="1237"/>
                    <a:pt x="3416" y="1234"/>
                  </a:cubicBezTo>
                  <a:lnTo>
                    <a:pt x="3416" y="1227"/>
                  </a:lnTo>
                  <a:cubicBezTo>
                    <a:pt x="3416" y="1222"/>
                    <a:pt x="3420" y="1219"/>
                    <a:pt x="3424" y="1219"/>
                  </a:cubicBezTo>
                  <a:lnTo>
                    <a:pt x="3441" y="1219"/>
                  </a:lnTo>
                  <a:cubicBezTo>
                    <a:pt x="3441" y="1219"/>
                    <a:pt x="3442" y="1219"/>
                    <a:pt x="3443" y="1219"/>
                  </a:cubicBezTo>
                  <a:lnTo>
                    <a:pt x="3455" y="1222"/>
                  </a:lnTo>
                  <a:lnTo>
                    <a:pt x="3453" y="1222"/>
                  </a:lnTo>
                  <a:lnTo>
                    <a:pt x="3465" y="1222"/>
                  </a:lnTo>
                  <a:cubicBezTo>
                    <a:pt x="3468" y="1222"/>
                    <a:pt x="3470" y="1224"/>
                    <a:pt x="3472" y="1226"/>
                  </a:cubicBezTo>
                  <a:lnTo>
                    <a:pt x="3476" y="1233"/>
                  </a:lnTo>
                  <a:lnTo>
                    <a:pt x="3474" y="1231"/>
                  </a:lnTo>
                  <a:lnTo>
                    <a:pt x="3486" y="1241"/>
                  </a:lnTo>
                  <a:lnTo>
                    <a:pt x="3484" y="1240"/>
                  </a:lnTo>
                  <a:lnTo>
                    <a:pt x="3501" y="1247"/>
                  </a:lnTo>
                  <a:lnTo>
                    <a:pt x="3498" y="1246"/>
                  </a:lnTo>
                  <a:lnTo>
                    <a:pt x="3502" y="1246"/>
                  </a:lnTo>
                  <a:lnTo>
                    <a:pt x="3497" y="1248"/>
                  </a:lnTo>
                  <a:lnTo>
                    <a:pt x="3501" y="1244"/>
                  </a:lnTo>
                  <a:cubicBezTo>
                    <a:pt x="3502" y="1243"/>
                    <a:pt x="3504" y="1243"/>
                    <a:pt x="3506" y="1243"/>
                  </a:cubicBezTo>
                  <a:lnTo>
                    <a:pt x="3510" y="1243"/>
                  </a:lnTo>
                  <a:lnTo>
                    <a:pt x="3514" y="1243"/>
                  </a:lnTo>
                  <a:cubicBezTo>
                    <a:pt x="3518" y="1243"/>
                    <a:pt x="3521" y="1246"/>
                    <a:pt x="3522" y="1250"/>
                  </a:cubicBezTo>
                  <a:lnTo>
                    <a:pt x="3526" y="1298"/>
                  </a:lnTo>
                  <a:cubicBezTo>
                    <a:pt x="3526" y="1300"/>
                    <a:pt x="3525" y="1302"/>
                    <a:pt x="3524" y="1304"/>
                  </a:cubicBezTo>
                  <a:lnTo>
                    <a:pt x="3503" y="1324"/>
                  </a:lnTo>
                  <a:cubicBezTo>
                    <a:pt x="3503" y="1325"/>
                    <a:pt x="3503" y="1325"/>
                    <a:pt x="3502" y="1325"/>
                  </a:cubicBezTo>
                  <a:lnTo>
                    <a:pt x="3474" y="1346"/>
                  </a:lnTo>
                  <a:cubicBezTo>
                    <a:pt x="3472" y="1347"/>
                    <a:pt x="3471" y="1347"/>
                    <a:pt x="3469" y="1347"/>
                  </a:cubicBezTo>
                  <a:lnTo>
                    <a:pt x="3457" y="1347"/>
                  </a:lnTo>
                  <a:cubicBezTo>
                    <a:pt x="3455" y="1347"/>
                    <a:pt x="3453" y="1346"/>
                    <a:pt x="3452" y="1345"/>
                  </a:cubicBezTo>
                  <a:lnTo>
                    <a:pt x="3448" y="1342"/>
                  </a:lnTo>
                  <a:cubicBezTo>
                    <a:pt x="3446" y="1340"/>
                    <a:pt x="3445" y="1338"/>
                    <a:pt x="3445" y="1336"/>
                  </a:cubicBezTo>
                  <a:lnTo>
                    <a:pt x="3445" y="1332"/>
                  </a:lnTo>
                  <a:lnTo>
                    <a:pt x="3455" y="1340"/>
                  </a:lnTo>
                  <a:lnTo>
                    <a:pt x="3427" y="1347"/>
                  </a:lnTo>
                  <a:lnTo>
                    <a:pt x="3402" y="1354"/>
                  </a:lnTo>
                  <a:lnTo>
                    <a:pt x="3407" y="1350"/>
                  </a:lnTo>
                  <a:lnTo>
                    <a:pt x="3399" y="1364"/>
                  </a:lnTo>
                  <a:lnTo>
                    <a:pt x="3400" y="1359"/>
                  </a:lnTo>
                  <a:lnTo>
                    <a:pt x="3400" y="1366"/>
                  </a:lnTo>
                  <a:lnTo>
                    <a:pt x="3400" y="1380"/>
                  </a:lnTo>
                  <a:cubicBezTo>
                    <a:pt x="3400" y="1381"/>
                    <a:pt x="3399" y="1383"/>
                    <a:pt x="3399" y="1384"/>
                  </a:cubicBezTo>
                  <a:lnTo>
                    <a:pt x="3395" y="1391"/>
                  </a:lnTo>
                  <a:cubicBezTo>
                    <a:pt x="3393" y="1393"/>
                    <a:pt x="3391" y="1395"/>
                    <a:pt x="3388" y="1395"/>
                  </a:cubicBezTo>
                  <a:lnTo>
                    <a:pt x="3380" y="1395"/>
                  </a:lnTo>
                  <a:lnTo>
                    <a:pt x="3383" y="1394"/>
                  </a:lnTo>
                  <a:lnTo>
                    <a:pt x="3375" y="1397"/>
                  </a:lnTo>
                  <a:cubicBezTo>
                    <a:pt x="3374" y="1398"/>
                    <a:pt x="3373" y="1398"/>
                    <a:pt x="3372" y="1398"/>
                  </a:cubicBezTo>
                  <a:lnTo>
                    <a:pt x="3363" y="1398"/>
                  </a:lnTo>
                  <a:lnTo>
                    <a:pt x="3371" y="1390"/>
                  </a:lnTo>
                  <a:lnTo>
                    <a:pt x="3371" y="1397"/>
                  </a:lnTo>
                  <a:cubicBezTo>
                    <a:pt x="3371" y="1399"/>
                    <a:pt x="3370" y="1402"/>
                    <a:pt x="3369" y="1403"/>
                  </a:cubicBezTo>
                  <a:lnTo>
                    <a:pt x="3360" y="1410"/>
                  </a:lnTo>
                  <a:cubicBezTo>
                    <a:pt x="3359" y="1411"/>
                    <a:pt x="3357" y="1412"/>
                    <a:pt x="3355" y="1412"/>
                  </a:cubicBezTo>
                  <a:lnTo>
                    <a:pt x="3343" y="1412"/>
                  </a:lnTo>
                  <a:lnTo>
                    <a:pt x="3331" y="1412"/>
                  </a:lnTo>
                  <a:lnTo>
                    <a:pt x="3339" y="1404"/>
                  </a:lnTo>
                  <a:lnTo>
                    <a:pt x="3339" y="1417"/>
                  </a:lnTo>
                  <a:cubicBezTo>
                    <a:pt x="3339" y="1422"/>
                    <a:pt x="3335" y="1425"/>
                    <a:pt x="3331" y="1425"/>
                  </a:cubicBezTo>
                  <a:lnTo>
                    <a:pt x="3319" y="1425"/>
                  </a:lnTo>
                  <a:lnTo>
                    <a:pt x="3315" y="1425"/>
                  </a:lnTo>
                  <a:cubicBezTo>
                    <a:pt x="3314" y="1425"/>
                    <a:pt x="3312" y="1425"/>
                    <a:pt x="3312" y="1425"/>
                  </a:cubicBezTo>
                  <a:lnTo>
                    <a:pt x="3303" y="1421"/>
                  </a:lnTo>
                  <a:lnTo>
                    <a:pt x="3306" y="1422"/>
                  </a:lnTo>
                  <a:lnTo>
                    <a:pt x="3302" y="1422"/>
                  </a:lnTo>
                  <a:lnTo>
                    <a:pt x="3310" y="1414"/>
                  </a:lnTo>
                  <a:lnTo>
                    <a:pt x="3310" y="1421"/>
                  </a:lnTo>
                  <a:cubicBezTo>
                    <a:pt x="3310" y="1425"/>
                    <a:pt x="3307" y="1429"/>
                    <a:pt x="3302" y="1429"/>
                  </a:cubicBezTo>
                  <a:lnTo>
                    <a:pt x="3278" y="1429"/>
                  </a:lnTo>
                  <a:cubicBezTo>
                    <a:pt x="3275" y="1429"/>
                    <a:pt x="3272" y="1427"/>
                    <a:pt x="3271" y="1424"/>
                  </a:cubicBezTo>
                  <a:lnTo>
                    <a:pt x="3263" y="1407"/>
                  </a:lnTo>
                  <a:lnTo>
                    <a:pt x="3275" y="1410"/>
                  </a:lnTo>
                  <a:lnTo>
                    <a:pt x="3271" y="1413"/>
                  </a:lnTo>
                  <a:lnTo>
                    <a:pt x="3263" y="1420"/>
                  </a:lnTo>
                  <a:lnTo>
                    <a:pt x="3259" y="1423"/>
                  </a:lnTo>
                  <a:cubicBezTo>
                    <a:pt x="3257" y="1425"/>
                    <a:pt x="3255" y="1425"/>
                    <a:pt x="3254" y="1425"/>
                  </a:cubicBezTo>
                  <a:lnTo>
                    <a:pt x="3245" y="1425"/>
                  </a:lnTo>
                  <a:cubicBezTo>
                    <a:pt x="3244" y="1425"/>
                    <a:pt x="3242" y="1425"/>
                    <a:pt x="3240" y="1423"/>
                  </a:cubicBezTo>
                  <a:lnTo>
                    <a:pt x="3236" y="1420"/>
                  </a:lnTo>
                  <a:cubicBezTo>
                    <a:pt x="3234" y="1419"/>
                    <a:pt x="3233" y="1416"/>
                    <a:pt x="3233" y="1414"/>
                  </a:cubicBezTo>
                  <a:lnTo>
                    <a:pt x="3233" y="1407"/>
                  </a:lnTo>
                  <a:lnTo>
                    <a:pt x="3236" y="1413"/>
                  </a:lnTo>
                  <a:lnTo>
                    <a:pt x="3232" y="1410"/>
                  </a:lnTo>
                  <a:lnTo>
                    <a:pt x="3237" y="1412"/>
                  </a:lnTo>
                  <a:lnTo>
                    <a:pt x="3225" y="1412"/>
                  </a:lnTo>
                  <a:lnTo>
                    <a:pt x="3228" y="1411"/>
                  </a:lnTo>
                  <a:lnTo>
                    <a:pt x="3220" y="1414"/>
                  </a:lnTo>
                  <a:lnTo>
                    <a:pt x="3225" y="1407"/>
                  </a:lnTo>
                  <a:lnTo>
                    <a:pt x="3225" y="1414"/>
                  </a:lnTo>
                  <a:cubicBezTo>
                    <a:pt x="3225" y="1416"/>
                    <a:pt x="3224" y="1419"/>
                    <a:pt x="3222" y="1420"/>
                  </a:cubicBezTo>
                  <a:lnTo>
                    <a:pt x="3218" y="1423"/>
                  </a:lnTo>
                  <a:cubicBezTo>
                    <a:pt x="3217" y="1425"/>
                    <a:pt x="3215" y="1425"/>
                    <a:pt x="3213" y="1425"/>
                  </a:cubicBezTo>
                  <a:lnTo>
                    <a:pt x="3184" y="1425"/>
                  </a:lnTo>
                  <a:lnTo>
                    <a:pt x="3147" y="1425"/>
                  </a:lnTo>
                  <a:lnTo>
                    <a:pt x="3111" y="1422"/>
                  </a:lnTo>
                  <a:lnTo>
                    <a:pt x="3091" y="1422"/>
                  </a:lnTo>
                  <a:lnTo>
                    <a:pt x="3093" y="1422"/>
                  </a:lnTo>
                  <a:lnTo>
                    <a:pt x="3076" y="1425"/>
                  </a:lnTo>
                  <a:lnTo>
                    <a:pt x="3080" y="1423"/>
                  </a:lnTo>
                  <a:lnTo>
                    <a:pt x="3072" y="1430"/>
                  </a:lnTo>
                  <a:cubicBezTo>
                    <a:pt x="3071" y="1431"/>
                    <a:pt x="3071" y="1431"/>
                    <a:pt x="3070" y="1431"/>
                  </a:cubicBezTo>
                  <a:lnTo>
                    <a:pt x="3058" y="1438"/>
                  </a:lnTo>
                  <a:lnTo>
                    <a:pt x="3060" y="1436"/>
                  </a:lnTo>
                  <a:lnTo>
                    <a:pt x="3048" y="1450"/>
                  </a:lnTo>
                  <a:lnTo>
                    <a:pt x="3015" y="1481"/>
                  </a:lnTo>
                  <a:cubicBezTo>
                    <a:pt x="3014" y="1482"/>
                    <a:pt x="3012" y="1483"/>
                    <a:pt x="3010" y="1483"/>
                  </a:cubicBezTo>
                  <a:lnTo>
                    <a:pt x="3001" y="1483"/>
                  </a:lnTo>
                  <a:lnTo>
                    <a:pt x="2993" y="1483"/>
                  </a:lnTo>
                  <a:lnTo>
                    <a:pt x="2989" y="1483"/>
                  </a:lnTo>
                  <a:lnTo>
                    <a:pt x="2997" y="1475"/>
                  </a:lnTo>
                  <a:lnTo>
                    <a:pt x="2997" y="1482"/>
                  </a:lnTo>
                  <a:lnTo>
                    <a:pt x="2997" y="1489"/>
                  </a:lnTo>
                  <a:cubicBezTo>
                    <a:pt x="2997" y="1493"/>
                    <a:pt x="2994" y="1497"/>
                    <a:pt x="2989" y="1497"/>
                  </a:cubicBezTo>
                  <a:lnTo>
                    <a:pt x="2981" y="1497"/>
                  </a:lnTo>
                  <a:lnTo>
                    <a:pt x="2973" y="1497"/>
                  </a:lnTo>
                  <a:lnTo>
                    <a:pt x="2980" y="1492"/>
                  </a:lnTo>
                  <a:lnTo>
                    <a:pt x="2976" y="1502"/>
                  </a:lnTo>
                  <a:cubicBezTo>
                    <a:pt x="2976" y="1504"/>
                    <a:pt x="2974" y="1505"/>
                    <a:pt x="2973" y="1506"/>
                  </a:cubicBezTo>
                  <a:lnTo>
                    <a:pt x="2961" y="1513"/>
                  </a:lnTo>
                  <a:lnTo>
                    <a:pt x="2964" y="1510"/>
                  </a:lnTo>
                  <a:lnTo>
                    <a:pt x="2960" y="1517"/>
                  </a:lnTo>
                  <a:lnTo>
                    <a:pt x="2955" y="1524"/>
                  </a:lnTo>
                  <a:cubicBezTo>
                    <a:pt x="2955" y="1525"/>
                    <a:pt x="2954" y="1526"/>
                    <a:pt x="2953" y="1526"/>
                  </a:cubicBezTo>
                  <a:lnTo>
                    <a:pt x="2940" y="1533"/>
                  </a:lnTo>
                  <a:cubicBezTo>
                    <a:pt x="2939" y="1534"/>
                    <a:pt x="2938" y="1534"/>
                    <a:pt x="2936" y="1534"/>
                  </a:cubicBezTo>
                  <a:lnTo>
                    <a:pt x="2928" y="1534"/>
                  </a:lnTo>
                  <a:lnTo>
                    <a:pt x="2936" y="1526"/>
                  </a:lnTo>
                  <a:lnTo>
                    <a:pt x="2936" y="1530"/>
                  </a:lnTo>
                  <a:cubicBezTo>
                    <a:pt x="2936" y="1532"/>
                    <a:pt x="2935" y="1534"/>
                    <a:pt x="2933" y="1536"/>
                  </a:cubicBezTo>
                  <a:lnTo>
                    <a:pt x="2929" y="1539"/>
                  </a:lnTo>
                  <a:lnTo>
                    <a:pt x="2924" y="1525"/>
                  </a:lnTo>
                  <a:lnTo>
                    <a:pt x="2928" y="1525"/>
                  </a:lnTo>
                  <a:lnTo>
                    <a:pt x="2940" y="1525"/>
                  </a:lnTo>
                  <a:cubicBezTo>
                    <a:pt x="2943" y="1525"/>
                    <a:pt x="2946" y="1526"/>
                    <a:pt x="2947" y="1529"/>
                  </a:cubicBezTo>
                  <a:cubicBezTo>
                    <a:pt x="2949" y="1531"/>
                    <a:pt x="2949" y="1534"/>
                    <a:pt x="2948" y="1536"/>
                  </a:cubicBezTo>
                  <a:lnTo>
                    <a:pt x="2936" y="1564"/>
                  </a:lnTo>
                  <a:cubicBezTo>
                    <a:pt x="2935" y="1564"/>
                    <a:pt x="2935" y="1564"/>
                    <a:pt x="2935" y="1565"/>
                  </a:cubicBezTo>
                  <a:lnTo>
                    <a:pt x="2919" y="1589"/>
                  </a:lnTo>
                  <a:lnTo>
                    <a:pt x="2906" y="1578"/>
                  </a:lnTo>
                  <a:lnTo>
                    <a:pt x="2935" y="1551"/>
                  </a:lnTo>
                  <a:lnTo>
                    <a:pt x="2968" y="1520"/>
                  </a:lnTo>
                  <a:cubicBezTo>
                    <a:pt x="2968" y="1520"/>
                    <a:pt x="2968" y="1520"/>
                    <a:pt x="2969" y="1519"/>
                  </a:cubicBezTo>
                  <a:lnTo>
                    <a:pt x="3005" y="1496"/>
                  </a:lnTo>
                  <a:lnTo>
                    <a:pt x="3042" y="1472"/>
                  </a:lnTo>
                  <a:cubicBezTo>
                    <a:pt x="3043" y="1471"/>
                    <a:pt x="3043" y="1471"/>
                    <a:pt x="3044" y="1471"/>
                  </a:cubicBezTo>
                  <a:lnTo>
                    <a:pt x="3072" y="1464"/>
                  </a:lnTo>
                  <a:lnTo>
                    <a:pt x="3108" y="1451"/>
                  </a:lnTo>
                  <a:cubicBezTo>
                    <a:pt x="3109" y="1450"/>
                    <a:pt x="3110" y="1450"/>
                    <a:pt x="3111" y="1450"/>
                  </a:cubicBezTo>
                  <a:lnTo>
                    <a:pt x="3129" y="1450"/>
                  </a:lnTo>
                  <a:lnTo>
                    <a:pt x="3153" y="1454"/>
                  </a:lnTo>
                  <a:cubicBezTo>
                    <a:pt x="3157" y="1454"/>
                    <a:pt x="3160" y="1458"/>
                    <a:pt x="3160" y="1462"/>
                  </a:cubicBezTo>
                  <a:lnTo>
                    <a:pt x="3160" y="1472"/>
                  </a:lnTo>
                  <a:lnTo>
                    <a:pt x="3157" y="1466"/>
                  </a:lnTo>
                  <a:lnTo>
                    <a:pt x="3161" y="1469"/>
                  </a:lnTo>
                  <a:lnTo>
                    <a:pt x="3165" y="1472"/>
                  </a:lnTo>
                  <a:lnTo>
                    <a:pt x="3164" y="1472"/>
                  </a:lnTo>
                  <a:lnTo>
                    <a:pt x="3176" y="1478"/>
                  </a:lnTo>
                  <a:cubicBezTo>
                    <a:pt x="3178" y="1480"/>
                    <a:pt x="3180" y="1482"/>
                    <a:pt x="3180" y="1485"/>
                  </a:cubicBezTo>
                  <a:cubicBezTo>
                    <a:pt x="3180" y="1487"/>
                    <a:pt x="3179" y="1490"/>
                    <a:pt x="3177" y="1492"/>
                  </a:cubicBezTo>
                  <a:lnTo>
                    <a:pt x="3173" y="1495"/>
                  </a:lnTo>
                  <a:lnTo>
                    <a:pt x="3176" y="1489"/>
                  </a:lnTo>
                  <a:lnTo>
                    <a:pt x="3176" y="1492"/>
                  </a:lnTo>
                  <a:cubicBezTo>
                    <a:pt x="3176" y="1495"/>
                    <a:pt x="3175" y="1497"/>
                    <a:pt x="3173" y="1499"/>
                  </a:cubicBezTo>
                  <a:cubicBezTo>
                    <a:pt x="3170" y="1500"/>
                    <a:pt x="3168" y="1501"/>
                    <a:pt x="3165" y="1500"/>
                  </a:cubicBezTo>
                  <a:lnTo>
                    <a:pt x="3157" y="1496"/>
                  </a:lnTo>
                  <a:lnTo>
                    <a:pt x="3168" y="1492"/>
                  </a:lnTo>
                  <a:lnTo>
                    <a:pt x="3163" y="1502"/>
                  </a:lnTo>
                  <a:lnTo>
                    <a:pt x="3161" y="1493"/>
                  </a:lnTo>
                  <a:lnTo>
                    <a:pt x="3165" y="1496"/>
                  </a:lnTo>
                  <a:cubicBezTo>
                    <a:pt x="3167" y="1498"/>
                    <a:pt x="3168" y="1500"/>
                    <a:pt x="3168" y="1502"/>
                  </a:cubicBezTo>
                  <a:lnTo>
                    <a:pt x="3168" y="1509"/>
                  </a:lnTo>
                  <a:lnTo>
                    <a:pt x="3168" y="1516"/>
                  </a:lnTo>
                  <a:cubicBezTo>
                    <a:pt x="3168" y="1520"/>
                    <a:pt x="3164" y="1524"/>
                    <a:pt x="3160" y="1524"/>
                  </a:cubicBezTo>
                  <a:lnTo>
                    <a:pt x="3144" y="1524"/>
                  </a:lnTo>
                  <a:lnTo>
                    <a:pt x="3151" y="1519"/>
                  </a:lnTo>
                  <a:lnTo>
                    <a:pt x="3147" y="1529"/>
                  </a:lnTo>
                  <a:lnTo>
                    <a:pt x="3143" y="1539"/>
                  </a:lnTo>
                  <a:cubicBezTo>
                    <a:pt x="3142" y="1542"/>
                    <a:pt x="3140" y="1543"/>
                    <a:pt x="3138" y="1544"/>
                  </a:cubicBezTo>
                  <a:lnTo>
                    <a:pt x="3127" y="1547"/>
                  </a:lnTo>
                  <a:lnTo>
                    <a:pt x="3118" y="1551"/>
                  </a:lnTo>
                  <a:cubicBezTo>
                    <a:pt x="3115" y="1552"/>
                    <a:pt x="3111" y="1551"/>
                    <a:pt x="3108" y="1547"/>
                  </a:cubicBezTo>
                  <a:lnTo>
                    <a:pt x="3100" y="1534"/>
                  </a:lnTo>
                  <a:lnTo>
                    <a:pt x="3107" y="1538"/>
                  </a:lnTo>
                  <a:lnTo>
                    <a:pt x="3099" y="1538"/>
                  </a:lnTo>
                  <a:lnTo>
                    <a:pt x="3102" y="1537"/>
                  </a:lnTo>
                  <a:lnTo>
                    <a:pt x="3094" y="1540"/>
                  </a:lnTo>
                  <a:cubicBezTo>
                    <a:pt x="3093" y="1541"/>
                    <a:pt x="3092" y="1541"/>
                    <a:pt x="3091" y="1541"/>
                  </a:cubicBezTo>
                  <a:lnTo>
                    <a:pt x="3083" y="1541"/>
                  </a:lnTo>
                  <a:lnTo>
                    <a:pt x="3089" y="1528"/>
                  </a:lnTo>
                  <a:lnTo>
                    <a:pt x="3105" y="1548"/>
                  </a:lnTo>
                  <a:cubicBezTo>
                    <a:pt x="3107" y="1550"/>
                    <a:pt x="3107" y="1553"/>
                    <a:pt x="3107" y="1555"/>
                  </a:cubicBezTo>
                  <a:cubicBezTo>
                    <a:pt x="3106" y="1558"/>
                    <a:pt x="3104" y="1560"/>
                    <a:pt x="3102" y="1561"/>
                  </a:cubicBezTo>
                  <a:lnTo>
                    <a:pt x="3094" y="1564"/>
                  </a:lnTo>
                  <a:lnTo>
                    <a:pt x="3090" y="1549"/>
                  </a:lnTo>
                  <a:lnTo>
                    <a:pt x="3110" y="1546"/>
                  </a:lnTo>
                  <a:lnTo>
                    <a:pt x="3146" y="1539"/>
                  </a:lnTo>
                  <a:cubicBezTo>
                    <a:pt x="3150" y="1538"/>
                    <a:pt x="3153" y="1540"/>
                    <a:pt x="3155" y="1543"/>
                  </a:cubicBezTo>
                  <a:lnTo>
                    <a:pt x="3159" y="1549"/>
                  </a:lnTo>
                  <a:cubicBezTo>
                    <a:pt x="3160" y="1551"/>
                    <a:pt x="3160" y="1552"/>
                    <a:pt x="3160" y="1553"/>
                  </a:cubicBezTo>
                  <a:lnTo>
                    <a:pt x="3160" y="1557"/>
                  </a:lnTo>
                  <a:cubicBezTo>
                    <a:pt x="3160" y="1558"/>
                    <a:pt x="3160" y="1560"/>
                    <a:pt x="3159" y="1561"/>
                  </a:cubicBezTo>
                  <a:lnTo>
                    <a:pt x="3155" y="1568"/>
                  </a:lnTo>
                  <a:lnTo>
                    <a:pt x="3155" y="1567"/>
                  </a:lnTo>
                  <a:lnTo>
                    <a:pt x="3151" y="1577"/>
                  </a:lnTo>
                  <a:lnTo>
                    <a:pt x="3152" y="1574"/>
                  </a:lnTo>
                  <a:lnTo>
                    <a:pt x="3152" y="1581"/>
                  </a:lnTo>
                  <a:cubicBezTo>
                    <a:pt x="3152" y="1582"/>
                    <a:pt x="3151" y="1584"/>
                    <a:pt x="3151" y="1585"/>
                  </a:cubicBezTo>
                  <a:lnTo>
                    <a:pt x="3143" y="1598"/>
                  </a:lnTo>
                  <a:lnTo>
                    <a:pt x="3136" y="1586"/>
                  </a:lnTo>
                  <a:lnTo>
                    <a:pt x="3144" y="1586"/>
                  </a:lnTo>
                  <a:lnTo>
                    <a:pt x="3144" y="1602"/>
                  </a:lnTo>
                  <a:lnTo>
                    <a:pt x="3140" y="1602"/>
                  </a:lnTo>
                  <a:cubicBezTo>
                    <a:pt x="3136" y="1602"/>
                    <a:pt x="3133" y="1600"/>
                    <a:pt x="3132" y="1597"/>
                  </a:cubicBezTo>
                  <a:cubicBezTo>
                    <a:pt x="3131" y="1594"/>
                    <a:pt x="3132" y="1590"/>
                    <a:pt x="3135" y="1588"/>
                  </a:cubicBezTo>
                  <a:lnTo>
                    <a:pt x="3139" y="1585"/>
                  </a:lnTo>
                  <a:cubicBezTo>
                    <a:pt x="3140" y="1584"/>
                    <a:pt x="3142" y="1583"/>
                    <a:pt x="3144" y="1583"/>
                  </a:cubicBezTo>
                  <a:lnTo>
                    <a:pt x="3152" y="1583"/>
                  </a:lnTo>
                  <a:cubicBezTo>
                    <a:pt x="3155" y="1583"/>
                    <a:pt x="3157" y="1584"/>
                    <a:pt x="3159" y="1587"/>
                  </a:cubicBezTo>
                  <a:lnTo>
                    <a:pt x="3163" y="1594"/>
                  </a:lnTo>
                  <a:cubicBezTo>
                    <a:pt x="3164" y="1596"/>
                    <a:pt x="3164" y="1599"/>
                    <a:pt x="3163" y="1602"/>
                  </a:cubicBezTo>
                  <a:cubicBezTo>
                    <a:pt x="3162" y="1604"/>
                    <a:pt x="3159" y="1606"/>
                    <a:pt x="3156" y="1606"/>
                  </a:cubicBezTo>
                  <a:lnTo>
                    <a:pt x="3152" y="1606"/>
                  </a:lnTo>
                  <a:lnTo>
                    <a:pt x="3157" y="1604"/>
                  </a:lnTo>
                  <a:lnTo>
                    <a:pt x="3153" y="1607"/>
                  </a:lnTo>
                  <a:lnTo>
                    <a:pt x="3148" y="1593"/>
                  </a:lnTo>
                  <a:lnTo>
                    <a:pt x="3152" y="1593"/>
                  </a:lnTo>
                  <a:cubicBezTo>
                    <a:pt x="3156" y="1593"/>
                    <a:pt x="3160" y="1597"/>
                    <a:pt x="3160" y="1601"/>
                  </a:cubicBezTo>
                  <a:lnTo>
                    <a:pt x="3160" y="1615"/>
                  </a:lnTo>
                  <a:cubicBezTo>
                    <a:pt x="3160" y="1616"/>
                    <a:pt x="3160" y="1617"/>
                    <a:pt x="3159" y="1618"/>
                  </a:cubicBezTo>
                  <a:lnTo>
                    <a:pt x="3155" y="1628"/>
                  </a:lnTo>
                  <a:lnTo>
                    <a:pt x="3150" y="1617"/>
                  </a:lnTo>
                  <a:lnTo>
                    <a:pt x="3195" y="1631"/>
                  </a:lnTo>
                  <a:cubicBezTo>
                    <a:pt x="3198" y="1632"/>
                    <a:pt x="3200" y="1634"/>
                    <a:pt x="3200" y="1637"/>
                  </a:cubicBezTo>
                  <a:cubicBezTo>
                    <a:pt x="3201" y="1640"/>
                    <a:pt x="3200" y="1643"/>
                    <a:pt x="3198" y="1645"/>
                  </a:cubicBezTo>
                  <a:lnTo>
                    <a:pt x="3194" y="1648"/>
                  </a:lnTo>
                  <a:lnTo>
                    <a:pt x="3195" y="1646"/>
                  </a:lnTo>
                  <a:lnTo>
                    <a:pt x="3191" y="1653"/>
                  </a:lnTo>
                  <a:cubicBezTo>
                    <a:pt x="3190" y="1655"/>
                    <a:pt x="3187" y="1657"/>
                    <a:pt x="3184" y="1657"/>
                  </a:cubicBezTo>
                  <a:lnTo>
                    <a:pt x="3172" y="1657"/>
                  </a:lnTo>
                  <a:lnTo>
                    <a:pt x="3177" y="1643"/>
                  </a:lnTo>
                  <a:lnTo>
                    <a:pt x="3181" y="1646"/>
                  </a:lnTo>
                  <a:lnTo>
                    <a:pt x="3186" y="1649"/>
                  </a:lnTo>
                  <a:lnTo>
                    <a:pt x="3180" y="1648"/>
                  </a:lnTo>
                  <a:lnTo>
                    <a:pt x="3184" y="1648"/>
                  </a:lnTo>
                  <a:lnTo>
                    <a:pt x="3179" y="1649"/>
                  </a:lnTo>
                  <a:lnTo>
                    <a:pt x="3183" y="1646"/>
                  </a:lnTo>
                  <a:cubicBezTo>
                    <a:pt x="3185" y="1645"/>
                    <a:pt x="3187" y="1644"/>
                    <a:pt x="3189" y="1644"/>
                  </a:cubicBezTo>
                  <a:lnTo>
                    <a:pt x="3201" y="1644"/>
                  </a:lnTo>
                  <a:cubicBezTo>
                    <a:pt x="3203" y="1644"/>
                    <a:pt x="3205" y="1645"/>
                    <a:pt x="3207" y="1647"/>
                  </a:cubicBezTo>
                  <a:lnTo>
                    <a:pt x="3219" y="1660"/>
                  </a:lnTo>
                  <a:lnTo>
                    <a:pt x="3215" y="1658"/>
                  </a:lnTo>
                  <a:lnTo>
                    <a:pt x="3227" y="1661"/>
                  </a:lnTo>
                  <a:lnTo>
                    <a:pt x="3224" y="1661"/>
                  </a:lnTo>
                  <a:lnTo>
                    <a:pt x="3240" y="1658"/>
                  </a:lnTo>
                  <a:lnTo>
                    <a:pt x="3236" y="1660"/>
                  </a:lnTo>
                  <a:lnTo>
                    <a:pt x="3248" y="1649"/>
                  </a:lnTo>
                  <a:cubicBezTo>
                    <a:pt x="3249" y="1649"/>
                    <a:pt x="3250" y="1648"/>
                    <a:pt x="3251" y="1648"/>
                  </a:cubicBezTo>
                  <a:lnTo>
                    <a:pt x="3267" y="1641"/>
                  </a:lnTo>
                  <a:cubicBezTo>
                    <a:pt x="3269" y="1640"/>
                    <a:pt x="3271" y="1641"/>
                    <a:pt x="3274" y="1642"/>
                  </a:cubicBezTo>
                  <a:cubicBezTo>
                    <a:pt x="3276" y="1643"/>
                    <a:pt x="3277" y="1645"/>
                    <a:pt x="3278" y="1647"/>
                  </a:cubicBezTo>
                  <a:lnTo>
                    <a:pt x="3282" y="1663"/>
                  </a:lnTo>
                  <a:lnTo>
                    <a:pt x="3286" y="1677"/>
                  </a:lnTo>
                  <a:cubicBezTo>
                    <a:pt x="3286" y="1679"/>
                    <a:pt x="3286" y="1682"/>
                    <a:pt x="3284" y="1684"/>
                  </a:cubicBezTo>
                  <a:cubicBezTo>
                    <a:pt x="3283" y="1686"/>
                    <a:pt x="3281" y="1687"/>
                    <a:pt x="3278" y="1687"/>
                  </a:cubicBezTo>
                  <a:lnTo>
                    <a:pt x="3270" y="1687"/>
                  </a:lnTo>
                  <a:lnTo>
                    <a:pt x="3278" y="1679"/>
                  </a:lnTo>
                  <a:lnTo>
                    <a:pt x="3278" y="1693"/>
                  </a:lnTo>
                  <a:cubicBezTo>
                    <a:pt x="3278" y="1697"/>
                    <a:pt x="3275" y="1700"/>
                    <a:pt x="3272" y="1701"/>
                  </a:cubicBezTo>
                  <a:lnTo>
                    <a:pt x="3260" y="1704"/>
                  </a:lnTo>
                  <a:lnTo>
                    <a:pt x="3263" y="1702"/>
                  </a:lnTo>
                  <a:lnTo>
                    <a:pt x="3255" y="1709"/>
                  </a:lnTo>
                  <a:cubicBezTo>
                    <a:pt x="3254" y="1710"/>
                    <a:pt x="3253" y="1710"/>
                    <a:pt x="3253" y="1711"/>
                  </a:cubicBezTo>
                  <a:lnTo>
                    <a:pt x="3236" y="1717"/>
                  </a:lnTo>
                  <a:lnTo>
                    <a:pt x="3241" y="1710"/>
                  </a:lnTo>
                  <a:lnTo>
                    <a:pt x="3241" y="1713"/>
                  </a:lnTo>
                  <a:cubicBezTo>
                    <a:pt x="3241" y="1718"/>
                    <a:pt x="3238" y="1721"/>
                    <a:pt x="3233" y="1721"/>
                  </a:cubicBezTo>
                  <a:lnTo>
                    <a:pt x="3213" y="1721"/>
                  </a:lnTo>
                  <a:lnTo>
                    <a:pt x="3201" y="1721"/>
                  </a:lnTo>
                  <a:lnTo>
                    <a:pt x="3207" y="1718"/>
                  </a:lnTo>
                  <a:lnTo>
                    <a:pt x="3199" y="1729"/>
                  </a:lnTo>
                  <a:lnTo>
                    <a:pt x="3201" y="1724"/>
                  </a:lnTo>
                  <a:lnTo>
                    <a:pt x="3201" y="1730"/>
                  </a:lnTo>
                  <a:cubicBezTo>
                    <a:pt x="3201" y="1735"/>
                    <a:pt x="3197" y="1738"/>
                    <a:pt x="3193" y="1738"/>
                  </a:cubicBezTo>
                  <a:lnTo>
                    <a:pt x="3184" y="1738"/>
                  </a:lnTo>
                  <a:cubicBezTo>
                    <a:pt x="3183" y="1738"/>
                    <a:pt x="3181" y="1738"/>
                    <a:pt x="3179" y="1737"/>
                  </a:cubicBezTo>
                  <a:lnTo>
                    <a:pt x="3175" y="1733"/>
                  </a:lnTo>
                  <a:lnTo>
                    <a:pt x="3180" y="1735"/>
                  </a:lnTo>
                  <a:lnTo>
                    <a:pt x="3176" y="1735"/>
                  </a:lnTo>
                  <a:lnTo>
                    <a:pt x="3179" y="1734"/>
                  </a:lnTo>
                  <a:lnTo>
                    <a:pt x="3171" y="1738"/>
                  </a:lnTo>
                  <a:lnTo>
                    <a:pt x="3173" y="1737"/>
                  </a:lnTo>
                  <a:lnTo>
                    <a:pt x="3165" y="1743"/>
                  </a:lnTo>
                  <a:lnTo>
                    <a:pt x="3168" y="1737"/>
                  </a:lnTo>
                  <a:lnTo>
                    <a:pt x="3168" y="1741"/>
                  </a:lnTo>
                  <a:lnTo>
                    <a:pt x="3168" y="1751"/>
                  </a:lnTo>
                  <a:lnTo>
                    <a:pt x="3168" y="1758"/>
                  </a:lnTo>
                  <a:cubicBezTo>
                    <a:pt x="3168" y="1760"/>
                    <a:pt x="3167" y="1763"/>
                    <a:pt x="3165" y="1764"/>
                  </a:cubicBezTo>
                  <a:lnTo>
                    <a:pt x="3140" y="1781"/>
                  </a:lnTo>
                  <a:cubicBezTo>
                    <a:pt x="3139" y="1782"/>
                    <a:pt x="3137" y="1783"/>
                    <a:pt x="3136" y="1783"/>
                  </a:cubicBezTo>
                  <a:lnTo>
                    <a:pt x="3128" y="1783"/>
                  </a:lnTo>
                  <a:cubicBezTo>
                    <a:pt x="3123" y="1783"/>
                    <a:pt x="3120" y="1779"/>
                    <a:pt x="3120" y="1775"/>
                  </a:cubicBezTo>
                  <a:lnTo>
                    <a:pt x="3120" y="1768"/>
                  </a:lnTo>
                  <a:lnTo>
                    <a:pt x="3120" y="1764"/>
                  </a:lnTo>
                  <a:lnTo>
                    <a:pt x="3128" y="1772"/>
                  </a:lnTo>
                  <a:lnTo>
                    <a:pt x="3123" y="1772"/>
                  </a:lnTo>
                  <a:lnTo>
                    <a:pt x="3119" y="1772"/>
                  </a:lnTo>
                  <a:lnTo>
                    <a:pt x="3127" y="1764"/>
                  </a:lnTo>
                  <a:lnTo>
                    <a:pt x="3127" y="1768"/>
                  </a:lnTo>
                  <a:cubicBezTo>
                    <a:pt x="3127" y="1772"/>
                    <a:pt x="3124" y="1776"/>
                    <a:pt x="3119" y="1776"/>
                  </a:cubicBezTo>
                  <a:lnTo>
                    <a:pt x="3111" y="1776"/>
                  </a:lnTo>
                  <a:cubicBezTo>
                    <a:pt x="3108" y="1776"/>
                    <a:pt x="3105" y="1774"/>
                    <a:pt x="3104" y="1771"/>
                  </a:cubicBezTo>
                  <a:lnTo>
                    <a:pt x="3100" y="1761"/>
                  </a:lnTo>
                  <a:lnTo>
                    <a:pt x="3104" y="1765"/>
                  </a:lnTo>
                  <a:lnTo>
                    <a:pt x="3080" y="1755"/>
                  </a:lnTo>
                  <a:cubicBezTo>
                    <a:pt x="3078" y="1754"/>
                    <a:pt x="3077" y="1753"/>
                    <a:pt x="3076" y="1752"/>
                  </a:cubicBezTo>
                  <a:lnTo>
                    <a:pt x="3072" y="1745"/>
                  </a:lnTo>
                  <a:cubicBezTo>
                    <a:pt x="3071" y="1743"/>
                    <a:pt x="3071" y="1742"/>
                    <a:pt x="3071" y="1741"/>
                  </a:cubicBezTo>
                  <a:lnTo>
                    <a:pt x="3071" y="1737"/>
                  </a:lnTo>
                  <a:cubicBezTo>
                    <a:pt x="3071" y="1735"/>
                    <a:pt x="3071" y="1734"/>
                    <a:pt x="3072" y="1732"/>
                  </a:cubicBezTo>
                  <a:lnTo>
                    <a:pt x="3080" y="1722"/>
                  </a:lnTo>
                  <a:lnTo>
                    <a:pt x="3093" y="1705"/>
                  </a:lnTo>
                  <a:cubicBezTo>
                    <a:pt x="3094" y="1703"/>
                    <a:pt x="3096" y="1702"/>
                    <a:pt x="3099" y="1702"/>
                  </a:cubicBezTo>
                  <a:lnTo>
                    <a:pt x="3115" y="1702"/>
                  </a:lnTo>
                  <a:lnTo>
                    <a:pt x="3107" y="1710"/>
                  </a:lnTo>
                  <a:lnTo>
                    <a:pt x="3107" y="1700"/>
                  </a:lnTo>
                  <a:cubicBezTo>
                    <a:pt x="3107" y="1696"/>
                    <a:pt x="3110" y="1693"/>
                    <a:pt x="3114" y="1692"/>
                  </a:cubicBezTo>
                  <a:lnTo>
                    <a:pt x="3146" y="1685"/>
                  </a:lnTo>
                  <a:cubicBezTo>
                    <a:pt x="3147" y="1685"/>
                    <a:pt x="3147" y="1685"/>
                    <a:pt x="3148" y="1685"/>
                  </a:cubicBezTo>
                  <a:lnTo>
                    <a:pt x="3157" y="1685"/>
                  </a:lnTo>
                  <a:lnTo>
                    <a:pt x="3182" y="1688"/>
                  </a:lnTo>
                  <a:lnTo>
                    <a:pt x="3173" y="1694"/>
                  </a:lnTo>
                  <a:lnTo>
                    <a:pt x="3177" y="1680"/>
                  </a:lnTo>
                  <a:lnTo>
                    <a:pt x="3176" y="1683"/>
                  </a:lnTo>
                  <a:lnTo>
                    <a:pt x="3176" y="1679"/>
                  </a:lnTo>
                  <a:cubicBezTo>
                    <a:pt x="3176" y="1675"/>
                    <a:pt x="3180" y="1671"/>
                    <a:pt x="3184" y="1671"/>
                  </a:cubicBezTo>
                  <a:lnTo>
                    <a:pt x="3193" y="1671"/>
                  </a:lnTo>
                  <a:lnTo>
                    <a:pt x="3185" y="1679"/>
                  </a:lnTo>
                  <a:lnTo>
                    <a:pt x="3185" y="1676"/>
                  </a:lnTo>
                  <a:lnTo>
                    <a:pt x="3185" y="1673"/>
                  </a:lnTo>
                  <a:lnTo>
                    <a:pt x="3190" y="1680"/>
                  </a:lnTo>
                  <a:lnTo>
                    <a:pt x="3181" y="1677"/>
                  </a:lnTo>
                  <a:lnTo>
                    <a:pt x="3186" y="1677"/>
                  </a:lnTo>
                  <a:lnTo>
                    <a:pt x="3137" y="1687"/>
                  </a:lnTo>
                  <a:cubicBezTo>
                    <a:pt x="3134" y="1688"/>
                    <a:pt x="3131" y="1687"/>
                    <a:pt x="3130" y="1684"/>
                  </a:cubicBezTo>
                  <a:cubicBezTo>
                    <a:pt x="3128" y="1682"/>
                    <a:pt x="3127" y="1679"/>
                    <a:pt x="3128" y="1676"/>
                  </a:cubicBezTo>
                  <a:lnTo>
                    <a:pt x="3132" y="1666"/>
                  </a:lnTo>
                  <a:lnTo>
                    <a:pt x="3132" y="1667"/>
                  </a:lnTo>
                  <a:lnTo>
                    <a:pt x="3136" y="1650"/>
                  </a:lnTo>
                  <a:cubicBezTo>
                    <a:pt x="3137" y="1647"/>
                    <a:pt x="3140" y="1644"/>
                    <a:pt x="3144" y="1644"/>
                  </a:cubicBezTo>
                  <a:lnTo>
                    <a:pt x="3152" y="1644"/>
                  </a:lnTo>
                  <a:lnTo>
                    <a:pt x="3147" y="1658"/>
                  </a:lnTo>
                  <a:lnTo>
                    <a:pt x="3143" y="1655"/>
                  </a:lnTo>
                  <a:lnTo>
                    <a:pt x="3139" y="1651"/>
                  </a:lnTo>
                  <a:lnTo>
                    <a:pt x="3152" y="1645"/>
                  </a:lnTo>
                  <a:lnTo>
                    <a:pt x="3152" y="1649"/>
                  </a:lnTo>
                  <a:lnTo>
                    <a:pt x="3136" y="1649"/>
                  </a:lnTo>
                  <a:lnTo>
                    <a:pt x="3136" y="1642"/>
                  </a:lnTo>
                  <a:lnTo>
                    <a:pt x="3149" y="1648"/>
                  </a:lnTo>
                  <a:lnTo>
                    <a:pt x="3125" y="1672"/>
                  </a:lnTo>
                  <a:lnTo>
                    <a:pt x="3104" y="1689"/>
                  </a:lnTo>
                  <a:cubicBezTo>
                    <a:pt x="3101" y="1691"/>
                    <a:pt x="3097" y="1691"/>
                    <a:pt x="3094" y="1689"/>
                  </a:cubicBezTo>
                  <a:lnTo>
                    <a:pt x="3086" y="1682"/>
                  </a:lnTo>
                  <a:lnTo>
                    <a:pt x="3082" y="1679"/>
                  </a:lnTo>
                  <a:lnTo>
                    <a:pt x="3087" y="1681"/>
                  </a:lnTo>
                  <a:lnTo>
                    <a:pt x="3083" y="1681"/>
                  </a:lnTo>
                  <a:lnTo>
                    <a:pt x="3091" y="1673"/>
                  </a:lnTo>
                  <a:lnTo>
                    <a:pt x="3091" y="1676"/>
                  </a:lnTo>
                  <a:lnTo>
                    <a:pt x="3090" y="1672"/>
                  </a:lnTo>
                  <a:lnTo>
                    <a:pt x="3094" y="1679"/>
                  </a:lnTo>
                  <a:cubicBezTo>
                    <a:pt x="3094" y="1679"/>
                    <a:pt x="3094" y="1679"/>
                    <a:pt x="3094" y="1680"/>
                  </a:cubicBezTo>
                  <a:lnTo>
                    <a:pt x="3098" y="1690"/>
                  </a:lnTo>
                  <a:cubicBezTo>
                    <a:pt x="3099" y="1692"/>
                    <a:pt x="3099" y="1695"/>
                    <a:pt x="3098" y="1697"/>
                  </a:cubicBezTo>
                  <a:cubicBezTo>
                    <a:pt x="3097" y="1699"/>
                    <a:pt x="3095" y="1700"/>
                    <a:pt x="3093" y="1701"/>
                  </a:cubicBezTo>
                  <a:lnTo>
                    <a:pt x="3076" y="1704"/>
                  </a:lnTo>
                  <a:cubicBezTo>
                    <a:pt x="3076" y="1704"/>
                    <a:pt x="3075" y="1704"/>
                    <a:pt x="3075" y="1704"/>
                  </a:cubicBezTo>
                  <a:lnTo>
                    <a:pt x="3067" y="1704"/>
                  </a:lnTo>
                  <a:lnTo>
                    <a:pt x="3054" y="1704"/>
                  </a:lnTo>
                  <a:cubicBezTo>
                    <a:pt x="3052" y="1704"/>
                    <a:pt x="3051" y="1704"/>
                    <a:pt x="3049" y="1702"/>
                  </a:cubicBezTo>
                  <a:lnTo>
                    <a:pt x="3033" y="1689"/>
                  </a:lnTo>
                  <a:cubicBezTo>
                    <a:pt x="3031" y="1687"/>
                    <a:pt x="3030" y="1685"/>
                    <a:pt x="3030" y="1683"/>
                  </a:cubicBezTo>
                  <a:lnTo>
                    <a:pt x="3030" y="1679"/>
                  </a:lnTo>
                  <a:lnTo>
                    <a:pt x="3033" y="1685"/>
                  </a:lnTo>
                  <a:lnTo>
                    <a:pt x="3029" y="1682"/>
                  </a:lnTo>
                  <a:cubicBezTo>
                    <a:pt x="3027" y="1681"/>
                    <a:pt x="3026" y="1678"/>
                    <a:pt x="3026" y="1676"/>
                  </a:cubicBezTo>
                  <a:lnTo>
                    <a:pt x="3026" y="1673"/>
                  </a:lnTo>
                  <a:lnTo>
                    <a:pt x="3026" y="1656"/>
                  </a:lnTo>
                  <a:lnTo>
                    <a:pt x="3031" y="1663"/>
                  </a:lnTo>
                  <a:lnTo>
                    <a:pt x="3023" y="1659"/>
                  </a:lnTo>
                  <a:lnTo>
                    <a:pt x="3026" y="1660"/>
                  </a:lnTo>
                  <a:lnTo>
                    <a:pt x="3022" y="1660"/>
                  </a:lnTo>
                  <a:lnTo>
                    <a:pt x="3014" y="1660"/>
                  </a:lnTo>
                  <a:cubicBezTo>
                    <a:pt x="3009" y="1660"/>
                    <a:pt x="3006" y="1657"/>
                    <a:pt x="3006" y="1652"/>
                  </a:cubicBezTo>
                  <a:lnTo>
                    <a:pt x="3006" y="1637"/>
                  </a:lnTo>
                  <a:lnTo>
                    <a:pt x="3010" y="1607"/>
                  </a:lnTo>
                  <a:lnTo>
                    <a:pt x="3010" y="1610"/>
                  </a:lnTo>
                  <a:lnTo>
                    <a:pt x="3006" y="1597"/>
                  </a:lnTo>
                  <a:lnTo>
                    <a:pt x="3007" y="1598"/>
                  </a:lnTo>
                  <a:lnTo>
                    <a:pt x="3003" y="1592"/>
                  </a:lnTo>
                  <a:lnTo>
                    <a:pt x="3004" y="1594"/>
                  </a:lnTo>
                  <a:lnTo>
                    <a:pt x="2996" y="1587"/>
                  </a:lnTo>
                  <a:lnTo>
                    <a:pt x="3001" y="1589"/>
                  </a:lnTo>
                  <a:lnTo>
                    <a:pt x="2989" y="1589"/>
                  </a:lnTo>
                  <a:lnTo>
                    <a:pt x="2981" y="1589"/>
                  </a:lnTo>
                  <a:lnTo>
                    <a:pt x="2977" y="1589"/>
                  </a:lnTo>
                  <a:lnTo>
                    <a:pt x="2984" y="1585"/>
                  </a:lnTo>
                  <a:lnTo>
                    <a:pt x="2980" y="1592"/>
                  </a:lnTo>
                  <a:cubicBezTo>
                    <a:pt x="2979" y="1592"/>
                    <a:pt x="2979" y="1593"/>
                    <a:pt x="2978" y="1594"/>
                  </a:cubicBezTo>
                  <a:lnTo>
                    <a:pt x="2974" y="1597"/>
                  </a:lnTo>
                  <a:cubicBezTo>
                    <a:pt x="2972" y="1599"/>
                    <a:pt x="2968" y="1599"/>
                    <a:pt x="2966" y="1598"/>
                  </a:cubicBezTo>
                  <a:cubicBezTo>
                    <a:pt x="2963" y="1597"/>
                    <a:pt x="2961" y="1594"/>
                    <a:pt x="2961" y="1591"/>
                  </a:cubicBezTo>
                  <a:lnTo>
                    <a:pt x="2961" y="1587"/>
                  </a:lnTo>
                  <a:lnTo>
                    <a:pt x="2964" y="1594"/>
                  </a:lnTo>
                  <a:lnTo>
                    <a:pt x="2956" y="1587"/>
                  </a:lnTo>
                  <a:cubicBezTo>
                    <a:pt x="2955" y="1586"/>
                    <a:pt x="2954" y="1586"/>
                    <a:pt x="2954" y="1585"/>
                  </a:cubicBezTo>
                  <a:lnTo>
                    <a:pt x="2950" y="1578"/>
                  </a:lnTo>
                  <a:lnTo>
                    <a:pt x="2964" y="1578"/>
                  </a:lnTo>
                  <a:lnTo>
                    <a:pt x="2960" y="1585"/>
                  </a:lnTo>
                  <a:lnTo>
                    <a:pt x="2947" y="1605"/>
                  </a:lnTo>
                  <a:lnTo>
                    <a:pt x="2948" y="1604"/>
                  </a:lnTo>
                  <a:lnTo>
                    <a:pt x="2944" y="1614"/>
                  </a:lnTo>
                  <a:cubicBezTo>
                    <a:pt x="2944" y="1615"/>
                    <a:pt x="2943" y="1616"/>
                    <a:pt x="2943" y="1616"/>
                  </a:cubicBezTo>
                  <a:lnTo>
                    <a:pt x="2935" y="1626"/>
                  </a:lnTo>
                  <a:lnTo>
                    <a:pt x="2936" y="1621"/>
                  </a:lnTo>
                  <a:lnTo>
                    <a:pt x="2936" y="1625"/>
                  </a:lnTo>
                  <a:cubicBezTo>
                    <a:pt x="2936" y="1626"/>
                    <a:pt x="2936" y="1627"/>
                    <a:pt x="2936" y="1628"/>
                  </a:cubicBezTo>
                  <a:lnTo>
                    <a:pt x="2932" y="1638"/>
                  </a:lnTo>
                  <a:cubicBezTo>
                    <a:pt x="2931" y="1639"/>
                    <a:pt x="2930" y="1640"/>
                    <a:pt x="2929" y="1641"/>
                  </a:cubicBezTo>
                  <a:lnTo>
                    <a:pt x="2917" y="1651"/>
                  </a:lnTo>
                  <a:cubicBezTo>
                    <a:pt x="2917" y="1652"/>
                    <a:pt x="2916" y="1652"/>
                    <a:pt x="2916" y="1652"/>
                  </a:cubicBezTo>
                  <a:lnTo>
                    <a:pt x="2895" y="1663"/>
                  </a:lnTo>
                  <a:lnTo>
                    <a:pt x="2898" y="1661"/>
                  </a:lnTo>
                  <a:lnTo>
                    <a:pt x="2890" y="1670"/>
                  </a:lnTo>
                  <a:lnTo>
                    <a:pt x="2886" y="1677"/>
                  </a:lnTo>
                  <a:cubicBezTo>
                    <a:pt x="2885" y="1679"/>
                    <a:pt x="2883" y="1680"/>
                    <a:pt x="2880" y="1681"/>
                  </a:cubicBezTo>
                  <a:lnTo>
                    <a:pt x="2824" y="1684"/>
                  </a:lnTo>
                  <a:lnTo>
                    <a:pt x="2787" y="1691"/>
                  </a:lnTo>
                  <a:cubicBezTo>
                    <a:pt x="2787" y="1691"/>
                    <a:pt x="2786" y="1691"/>
                    <a:pt x="2786" y="1691"/>
                  </a:cubicBezTo>
                  <a:lnTo>
                    <a:pt x="2762" y="1691"/>
                  </a:lnTo>
                  <a:cubicBezTo>
                    <a:pt x="2760" y="1691"/>
                    <a:pt x="2759" y="1691"/>
                    <a:pt x="2758" y="1690"/>
                  </a:cubicBezTo>
                  <a:lnTo>
                    <a:pt x="2750" y="1687"/>
                  </a:lnTo>
                  <a:lnTo>
                    <a:pt x="2753" y="1687"/>
                  </a:lnTo>
                  <a:lnTo>
                    <a:pt x="2749" y="1687"/>
                  </a:lnTo>
                  <a:lnTo>
                    <a:pt x="2752" y="1687"/>
                  </a:lnTo>
                  <a:lnTo>
                    <a:pt x="2720" y="1700"/>
                  </a:lnTo>
                  <a:lnTo>
                    <a:pt x="2700" y="1710"/>
                  </a:lnTo>
                  <a:lnTo>
                    <a:pt x="2688" y="1717"/>
                  </a:lnTo>
                  <a:lnTo>
                    <a:pt x="2692" y="1713"/>
                  </a:lnTo>
                  <a:lnTo>
                    <a:pt x="2688" y="1723"/>
                  </a:lnTo>
                  <a:cubicBezTo>
                    <a:pt x="2687" y="1724"/>
                    <a:pt x="2686" y="1725"/>
                    <a:pt x="2685" y="1726"/>
                  </a:cubicBezTo>
                  <a:lnTo>
                    <a:pt x="2677" y="1733"/>
                  </a:lnTo>
                  <a:cubicBezTo>
                    <a:pt x="2677" y="1734"/>
                    <a:pt x="2676" y="1734"/>
                    <a:pt x="2675" y="1734"/>
                  </a:cubicBezTo>
                  <a:lnTo>
                    <a:pt x="2666" y="1738"/>
                  </a:lnTo>
                  <a:lnTo>
                    <a:pt x="2654" y="1741"/>
                  </a:lnTo>
                  <a:cubicBezTo>
                    <a:pt x="2652" y="1742"/>
                    <a:pt x="2651" y="1742"/>
                    <a:pt x="2650" y="1741"/>
                  </a:cubicBezTo>
                  <a:lnTo>
                    <a:pt x="2637" y="1738"/>
                  </a:lnTo>
                  <a:lnTo>
                    <a:pt x="2639" y="1738"/>
                  </a:lnTo>
                  <a:lnTo>
                    <a:pt x="2610" y="1735"/>
                  </a:lnTo>
                  <a:lnTo>
                    <a:pt x="2619" y="1724"/>
                  </a:lnTo>
                  <a:lnTo>
                    <a:pt x="2623" y="1734"/>
                  </a:lnTo>
                  <a:lnTo>
                    <a:pt x="2615" y="1729"/>
                  </a:lnTo>
                  <a:lnTo>
                    <a:pt x="2627" y="1729"/>
                  </a:lnTo>
                  <a:cubicBezTo>
                    <a:pt x="2628" y="1729"/>
                    <a:pt x="2628" y="1729"/>
                    <a:pt x="2629" y="1729"/>
                  </a:cubicBezTo>
                  <a:lnTo>
                    <a:pt x="2649" y="1733"/>
                  </a:lnTo>
                  <a:cubicBezTo>
                    <a:pt x="2652" y="1733"/>
                    <a:pt x="2655" y="1735"/>
                    <a:pt x="2655" y="1738"/>
                  </a:cubicBezTo>
                  <a:cubicBezTo>
                    <a:pt x="2656" y="1742"/>
                    <a:pt x="2655" y="1745"/>
                    <a:pt x="2653" y="1747"/>
                  </a:cubicBezTo>
                  <a:lnTo>
                    <a:pt x="2645" y="1754"/>
                  </a:lnTo>
                  <a:cubicBezTo>
                    <a:pt x="2644" y="1754"/>
                    <a:pt x="2643" y="1754"/>
                    <a:pt x="2643" y="1755"/>
                  </a:cubicBezTo>
                  <a:lnTo>
                    <a:pt x="2635" y="1758"/>
                  </a:lnTo>
                  <a:lnTo>
                    <a:pt x="2639" y="1751"/>
                  </a:lnTo>
                  <a:lnTo>
                    <a:pt x="2639" y="1754"/>
                  </a:lnTo>
                  <a:cubicBezTo>
                    <a:pt x="2639" y="1757"/>
                    <a:pt x="2638" y="1759"/>
                    <a:pt x="2637" y="1760"/>
                  </a:cubicBezTo>
                  <a:cubicBezTo>
                    <a:pt x="2635" y="1762"/>
                    <a:pt x="2632" y="1763"/>
                    <a:pt x="2630" y="1762"/>
                  </a:cubicBezTo>
                  <a:lnTo>
                    <a:pt x="2593" y="1755"/>
                  </a:lnTo>
                  <a:lnTo>
                    <a:pt x="2595" y="1755"/>
                  </a:lnTo>
                  <a:lnTo>
                    <a:pt x="2579" y="1755"/>
                  </a:lnTo>
                  <a:lnTo>
                    <a:pt x="2558" y="1755"/>
                  </a:lnTo>
                  <a:lnTo>
                    <a:pt x="2563" y="1754"/>
                  </a:lnTo>
                  <a:lnTo>
                    <a:pt x="2555" y="1760"/>
                  </a:lnTo>
                  <a:lnTo>
                    <a:pt x="2556" y="1759"/>
                  </a:lnTo>
                  <a:lnTo>
                    <a:pt x="2548" y="1769"/>
                  </a:lnTo>
                  <a:cubicBezTo>
                    <a:pt x="2547" y="1771"/>
                    <a:pt x="2545" y="1772"/>
                    <a:pt x="2543" y="1772"/>
                  </a:cubicBezTo>
                  <a:lnTo>
                    <a:pt x="2523" y="1776"/>
                  </a:lnTo>
                  <a:lnTo>
                    <a:pt x="2528" y="1764"/>
                  </a:lnTo>
                  <a:lnTo>
                    <a:pt x="2533" y="1771"/>
                  </a:lnTo>
                  <a:lnTo>
                    <a:pt x="2526" y="1767"/>
                  </a:lnTo>
                  <a:lnTo>
                    <a:pt x="2546" y="1767"/>
                  </a:lnTo>
                  <a:cubicBezTo>
                    <a:pt x="2550" y="1767"/>
                    <a:pt x="2554" y="1770"/>
                    <a:pt x="2554" y="1775"/>
                  </a:cubicBezTo>
                  <a:lnTo>
                    <a:pt x="2554" y="1785"/>
                  </a:lnTo>
                  <a:cubicBezTo>
                    <a:pt x="2554" y="1789"/>
                    <a:pt x="2550" y="1793"/>
                    <a:pt x="2546" y="1793"/>
                  </a:cubicBezTo>
                  <a:lnTo>
                    <a:pt x="2526" y="1793"/>
                  </a:lnTo>
                  <a:lnTo>
                    <a:pt x="2509" y="1793"/>
                  </a:lnTo>
                  <a:lnTo>
                    <a:pt x="2517" y="1788"/>
                  </a:lnTo>
                  <a:lnTo>
                    <a:pt x="2513" y="1798"/>
                  </a:lnTo>
                  <a:cubicBezTo>
                    <a:pt x="2512" y="1801"/>
                    <a:pt x="2509" y="1803"/>
                    <a:pt x="2505" y="1803"/>
                  </a:cubicBezTo>
                  <a:lnTo>
                    <a:pt x="2489" y="1803"/>
                  </a:lnTo>
                  <a:lnTo>
                    <a:pt x="2477" y="1803"/>
                  </a:lnTo>
                  <a:lnTo>
                    <a:pt x="2481" y="1802"/>
                  </a:lnTo>
                  <a:lnTo>
                    <a:pt x="2436" y="1826"/>
                  </a:lnTo>
                  <a:lnTo>
                    <a:pt x="2440" y="1819"/>
                  </a:lnTo>
                  <a:lnTo>
                    <a:pt x="2440" y="1822"/>
                  </a:lnTo>
                  <a:cubicBezTo>
                    <a:pt x="2440" y="1824"/>
                    <a:pt x="2440" y="1825"/>
                    <a:pt x="2439" y="1826"/>
                  </a:cubicBezTo>
                  <a:lnTo>
                    <a:pt x="2435" y="1833"/>
                  </a:lnTo>
                  <a:cubicBezTo>
                    <a:pt x="2434" y="1835"/>
                    <a:pt x="2433" y="1836"/>
                    <a:pt x="2431" y="1836"/>
                  </a:cubicBezTo>
                  <a:lnTo>
                    <a:pt x="2423" y="1840"/>
                  </a:lnTo>
                  <a:cubicBezTo>
                    <a:pt x="2422" y="1840"/>
                    <a:pt x="2421" y="1840"/>
                    <a:pt x="2420" y="1840"/>
                  </a:cubicBezTo>
                  <a:lnTo>
                    <a:pt x="2408" y="1840"/>
                  </a:lnTo>
                  <a:cubicBezTo>
                    <a:pt x="2407" y="1840"/>
                    <a:pt x="2406" y="1840"/>
                    <a:pt x="2405" y="1840"/>
                  </a:cubicBezTo>
                  <a:lnTo>
                    <a:pt x="2397" y="1836"/>
                  </a:lnTo>
                  <a:cubicBezTo>
                    <a:pt x="2394" y="1835"/>
                    <a:pt x="2392" y="1833"/>
                    <a:pt x="2392" y="1831"/>
                  </a:cubicBezTo>
                  <a:cubicBezTo>
                    <a:pt x="2391" y="1829"/>
                    <a:pt x="2392" y="1826"/>
                    <a:pt x="2393" y="1824"/>
                  </a:cubicBezTo>
                  <a:lnTo>
                    <a:pt x="2401" y="1814"/>
                  </a:lnTo>
                  <a:lnTo>
                    <a:pt x="2405" y="1826"/>
                  </a:lnTo>
                  <a:lnTo>
                    <a:pt x="2397" y="1823"/>
                  </a:lnTo>
                  <a:cubicBezTo>
                    <a:pt x="2393" y="1822"/>
                    <a:pt x="2391" y="1818"/>
                    <a:pt x="2392" y="1815"/>
                  </a:cubicBezTo>
                  <a:cubicBezTo>
                    <a:pt x="2392" y="1812"/>
                    <a:pt x="2394" y="1809"/>
                    <a:pt x="2397" y="1808"/>
                  </a:cubicBezTo>
                  <a:lnTo>
                    <a:pt x="2410" y="1804"/>
                  </a:lnTo>
                  <a:lnTo>
                    <a:pt x="2405" y="1808"/>
                  </a:lnTo>
                  <a:lnTo>
                    <a:pt x="2409" y="1801"/>
                  </a:lnTo>
                  <a:lnTo>
                    <a:pt x="2408" y="1805"/>
                  </a:lnTo>
                  <a:lnTo>
                    <a:pt x="2408" y="1792"/>
                  </a:lnTo>
                  <a:cubicBezTo>
                    <a:pt x="2408" y="1790"/>
                    <a:pt x="2408" y="1789"/>
                    <a:pt x="2409" y="1788"/>
                  </a:cubicBezTo>
                  <a:lnTo>
                    <a:pt x="2413" y="1781"/>
                  </a:lnTo>
                  <a:cubicBezTo>
                    <a:pt x="2414" y="1780"/>
                    <a:pt x="2414" y="1779"/>
                    <a:pt x="2415" y="1779"/>
                  </a:cubicBezTo>
                  <a:lnTo>
                    <a:pt x="2419" y="1775"/>
                  </a:lnTo>
                  <a:lnTo>
                    <a:pt x="2423" y="1772"/>
                  </a:lnTo>
                  <a:cubicBezTo>
                    <a:pt x="2424" y="1771"/>
                    <a:pt x="2425" y="1770"/>
                    <a:pt x="2426" y="1770"/>
                  </a:cubicBezTo>
                  <a:lnTo>
                    <a:pt x="2443" y="1767"/>
                  </a:lnTo>
                  <a:lnTo>
                    <a:pt x="2436" y="1775"/>
                  </a:lnTo>
                  <a:lnTo>
                    <a:pt x="2436" y="1747"/>
                  </a:lnTo>
                  <a:cubicBezTo>
                    <a:pt x="2436" y="1747"/>
                    <a:pt x="2436" y="1746"/>
                    <a:pt x="2437" y="1746"/>
                  </a:cubicBezTo>
                  <a:lnTo>
                    <a:pt x="2441" y="1729"/>
                  </a:lnTo>
                  <a:cubicBezTo>
                    <a:pt x="2441" y="1728"/>
                    <a:pt x="2441" y="1727"/>
                    <a:pt x="2441" y="1727"/>
                  </a:cubicBezTo>
                  <a:lnTo>
                    <a:pt x="2449" y="1710"/>
                  </a:lnTo>
                  <a:cubicBezTo>
                    <a:pt x="2450" y="1709"/>
                    <a:pt x="2451" y="1708"/>
                    <a:pt x="2451" y="1707"/>
                  </a:cubicBezTo>
                  <a:lnTo>
                    <a:pt x="2468" y="1694"/>
                  </a:lnTo>
                  <a:cubicBezTo>
                    <a:pt x="2470" y="1691"/>
                    <a:pt x="2474" y="1691"/>
                    <a:pt x="2477" y="1693"/>
                  </a:cubicBezTo>
                  <a:lnTo>
                    <a:pt x="2489" y="1700"/>
                  </a:lnTo>
                  <a:lnTo>
                    <a:pt x="2486" y="1699"/>
                  </a:lnTo>
                  <a:lnTo>
                    <a:pt x="2507" y="1702"/>
                  </a:lnTo>
                  <a:cubicBezTo>
                    <a:pt x="2511" y="1703"/>
                    <a:pt x="2514" y="1706"/>
                    <a:pt x="2513" y="1711"/>
                  </a:cubicBezTo>
                  <a:cubicBezTo>
                    <a:pt x="2513" y="1715"/>
                    <a:pt x="2510" y="1718"/>
                    <a:pt x="2505" y="1718"/>
                  </a:cubicBezTo>
                  <a:lnTo>
                    <a:pt x="2497" y="1718"/>
                  </a:lnTo>
                  <a:lnTo>
                    <a:pt x="2505" y="1710"/>
                  </a:lnTo>
                  <a:lnTo>
                    <a:pt x="2505" y="1713"/>
                  </a:lnTo>
                  <a:lnTo>
                    <a:pt x="2497" y="1705"/>
                  </a:lnTo>
                  <a:lnTo>
                    <a:pt x="2509" y="1705"/>
                  </a:lnTo>
                  <a:cubicBezTo>
                    <a:pt x="2511" y="1705"/>
                    <a:pt x="2513" y="1706"/>
                    <a:pt x="2515" y="1707"/>
                  </a:cubicBezTo>
                  <a:lnTo>
                    <a:pt x="2527" y="1717"/>
                  </a:lnTo>
                  <a:lnTo>
                    <a:pt x="2514" y="1726"/>
                  </a:lnTo>
                  <a:lnTo>
                    <a:pt x="2510" y="1712"/>
                  </a:lnTo>
                  <a:cubicBezTo>
                    <a:pt x="2509" y="1711"/>
                    <a:pt x="2509" y="1709"/>
                    <a:pt x="2510" y="1707"/>
                  </a:cubicBezTo>
                  <a:lnTo>
                    <a:pt x="2514" y="1697"/>
                  </a:lnTo>
                  <a:cubicBezTo>
                    <a:pt x="2515" y="1694"/>
                    <a:pt x="2518" y="1692"/>
                    <a:pt x="2522" y="1692"/>
                  </a:cubicBezTo>
                  <a:lnTo>
                    <a:pt x="2542" y="1692"/>
                  </a:lnTo>
                  <a:lnTo>
                    <a:pt x="2539" y="1707"/>
                  </a:lnTo>
                  <a:lnTo>
                    <a:pt x="2523" y="1700"/>
                  </a:lnTo>
                  <a:cubicBezTo>
                    <a:pt x="2521" y="1700"/>
                    <a:pt x="2519" y="1698"/>
                    <a:pt x="2518" y="1696"/>
                  </a:cubicBezTo>
                  <a:lnTo>
                    <a:pt x="2514" y="1686"/>
                  </a:lnTo>
                  <a:cubicBezTo>
                    <a:pt x="2514" y="1685"/>
                    <a:pt x="2514" y="1684"/>
                    <a:pt x="2514" y="1683"/>
                  </a:cubicBezTo>
                  <a:lnTo>
                    <a:pt x="2514" y="1673"/>
                  </a:lnTo>
                  <a:lnTo>
                    <a:pt x="2514" y="1666"/>
                  </a:lnTo>
                  <a:lnTo>
                    <a:pt x="2514" y="1656"/>
                  </a:lnTo>
                  <a:lnTo>
                    <a:pt x="2520" y="1663"/>
                  </a:lnTo>
                  <a:lnTo>
                    <a:pt x="2504" y="1660"/>
                  </a:lnTo>
                  <a:cubicBezTo>
                    <a:pt x="2502" y="1660"/>
                    <a:pt x="2501" y="1659"/>
                    <a:pt x="2500" y="1658"/>
                  </a:cubicBezTo>
                  <a:lnTo>
                    <a:pt x="2484" y="1645"/>
                  </a:lnTo>
                  <a:lnTo>
                    <a:pt x="2489" y="1647"/>
                  </a:lnTo>
                  <a:lnTo>
                    <a:pt x="2477" y="1647"/>
                  </a:lnTo>
                  <a:lnTo>
                    <a:pt x="2479" y="1646"/>
                  </a:lnTo>
                  <a:lnTo>
                    <a:pt x="2467" y="1650"/>
                  </a:lnTo>
                  <a:lnTo>
                    <a:pt x="2465" y="1634"/>
                  </a:lnTo>
                  <a:lnTo>
                    <a:pt x="2473" y="1634"/>
                  </a:lnTo>
                  <a:lnTo>
                    <a:pt x="2471" y="1650"/>
                  </a:lnTo>
                  <a:lnTo>
                    <a:pt x="2415" y="1636"/>
                  </a:lnTo>
                  <a:lnTo>
                    <a:pt x="2354" y="1629"/>
                  </a:lnTo>
                  <a:cubicBezTo>
                    <a:pt x="2350" y="1629"/>
                    <a:pt x="2347" y="1626"/>
                    <a:pt x="2347" y="1621"/>
                  </a:cubicBezTo>
                  <a:lnTo>
                    <a:pt x="2347" y="1611"/>
                  </a:lnTo>
                  <a:lnTo>
                    <a:pt x="2355" y="1619"/>
                  </a:lnTo>
                  <a:lnTo>
                    <a:pt x="2347" y="1619"/>
                  </a:lnTo>
                  <a:lnTo>
                    <a:pt x="2335" y="1619"/>
                  </a:lnTo>
                  <a:cubicBezTo>
                    <a:pt x="2331" y="1619"/>
                    <a:pt x="2328" y="1617"/>
                    <a:pt x="2327" y="1614"/>
                  </a:cubicBezTo>
                  <a:lnTo>
                    <a:pt x="2323" y="1600"/>
                  </a:lnTo>
                  <a:cubicBezTo>
                    <a:pt x="2323" y="1599"/>
                    <a:pt x="2322" y="1598"/>
                    <a:pt x="2322" y="1598"/>
                  </a:cubicBezTo>
                  <a:lnTo>
                    <a:pt x="2322" y="1587"/>
                  </a:lnTo>
                  <a:lnTo>
                    <a:pt x="2322" y="1574"/>
                  </a:lnTo>
                  <a:lnTo>
                    <a:pt x="2322" y="1564"/>
                  </a:lnTo>
                  <a:lnTo>
                    <a:pt x="2330" y="1572"/>
                  </a:lnTo>
                  <a:lnTo>
                    <a:pt x="2322" y="1572"/>
                  </a:lnTo>
                  <a:cubicBezTo>
                    <a:pt x="2321" y="1572"/>
                    <a:pt x="2320" y="1571"/>
                    <a:pt x="2319" y="1571"/>
                  </a:cubicBezTo>
                  <a:lnTo>
                    <a:pt x="2311" y="1568"/>
                  </a:lnTo>
                  <a:cubicBezTo>
                    <a:pt x="2308" y="1566"/>
                    <a:pt x="2306" y="1563"/>
                    <a:pt x="2306" y="1560"/>
                  </a:cubicBezTo>
                  <a:lnTo>
                    <a:pt x="2306" y="1547"/>
                  </a:lnTo>
                  <a:lnTo>
                    <a:pt x="2306" y="1536"/>
                  </a:lnTo>
                  <a:lnTo>
                    <a:pt x="2314" y="1544"/>
                  </a:lnTo>
                  <a:lnTo>
                    <a:pt x="2294" y="1544"/>
                  </a:lnTo>
                  <a:lnTo>
                    <a:pt x="2282" y="1544"/>
                  </a:lnTo>
                  <a:cubicBezTo>
                    <a:pt x="2280" y="1544"/>
                    <a:pt x="2278" y="1544"/>
                    <a:pt x="2277" y="1543"/>
                  </a:cubicBezTo>
                  <a:lnTo>
                    <a:pt x="2268" y="1536"/>
                  </a:lnTo>
                  <a:cubicBezTo>
                    <a:pt x="2268" y="1535"/>
                    <a:pt x="2268" y="1535"/>
                    <a:pt x="2268" y="1535"/>
                  </a:cubicBezTo>
                  <a:lnTo>
                    <a:pt x="2255" y="1521"/>
                  </a:lnTo>
                  <a:cubicBezTo>
                    <a:pt x="2255" y="1521"/>
                    <a:pt x="2254" y="1520"/>
                    <a:pt x="2254" y="1519"/>
                  </a:cubicBezTo>
                  <a:lnTo>
                    <a:pt x="2242" y="1492"/>
                  </a:lnTo>
                  <a:lnTo>
                    <a:pt x="2248" y="1497"/>
                  </a:lnTo>
                  <a:lnTo>
                    <a:pt x="2217" y="1493"/>
                  </a:lnTo>
                  <a:lnTo>
                    <a:pt x="2208" y="1493"/>
                  </a:lnTo>
                  <a:lnTo>
                    <a:pt x="2192" y="1493"/>
                  </a:lnTo>
                  <a:lnTo>
                    <a:pt x="2188" y="1493"/>
                  </a:lnTo>
                  <a:lnTo>
                    <a:pt x="2196" y="1485"/>
                  </a:lnTo>
                  <a:lnTo>
                    <a:pt x="2196" y="1492"/>
                  </a:lnTo>
                  <a:lnTo>
                    <a:pt x="2196" y="1506"/>
                  </a:lnTo>
                  <a:cubicBezTo>
                    <a:pt x="2196" y="1510"/>
                    <a:pt x="2193" y="1514"/>
                    <a:pt x="2188" y="1514"/>
                  </a:cubicBezTo>
                  <a:lnTo>
                    <a:pt x="2184" y="1514"/>
                  </a:lnTo>
                  <a:cubicBezTo>
                    <a:pt x="2181" y="1514"/>
                    <a:pt x="2179" y="1512"/>
                    <a:pt x="2177" y="1510"/>
                  </a:cubicBezTo>
                  <a:lnTo>
                    <a:pt x="2173" y="1503"/>
                  </a:lnTo>
                  <a:cubicBezTo>
                    <a:pt x="2173" y="1503"/>
                    <a:pt x="2173" y="1502"/>
                    <a:pt x="2173" y="1502"/>
                  </a:cubicBezTo>
                  <a:lnTo>
                    <a:pt x="2169" y="1492"/>
                  </a:lnTo>
                  <a:lnTo>
                    <a:pt x="2184" y="1489"/>
                  </a:lnTo>
                  <a:lnTo>
                    <a:pt x="2184" y="1502"/>
                  </a:lnTo>
                  <a:cubicBezTo>
                    <a:pt x="2184" y="1506"/>
                    <a:pt x="2182" y="1509"/>
                    <a:pt x="2179" y="1510"/>
                  </a:cubicBezTo>
                  <a:lnTo>
                    <a:pt x="2171" y="1513"/>
                  </a:lnTo>
                  <a:cubicBezTo>
                    <a:pt x="2170" y="1514"/>
                    <a:pt x="2169" y="1514"/>
                    <a:pt x="2168" y="1514"/>
                  </a:cubicBezTo>
                  <a:lnTo>
                    <a:pt x="2160" y="1514"/>
                  </a:lnTo>
                  <a:lnTo>
                    <a:pt x="2163" y="1513"/>
                  </a:lnTo>
                  <a:lnTo>
                    <a:pt x="2155" y="1517"/>
                  </a:lnTo>
                  <a:cubicBezTo>
                    <a:pt x="2154" y="1517"/>
                    <a:pt x="2153" y="1517"/>
                    <a:pt x="2152" y="1517"/>
                  </a:cubicBezTo>
                  <a:lnTo>
                    <a:pt x="2143" y="1517"/>
                  </a:lnTo>
                  <a:lnTo>
                    <a:pt x="2150" y="1514"/>
                  </a:lnTo>
                  <a:lnTo>
                    <a:pt x="2142" y="1524"/>
                  </a:lnTo>
                  <a:lnTo>
                    <a:pt x="2143" y="1521"/>
                  </a:lnTo>
                  <a:lnTo>
                    <a:pt x="2139" y="1538"/>
                  </a:lnTo>
                  <a:cubicBezTo>
                    <a:pt x="2138" y="1541"/>
                    <a:pt x="2137" y="1542"/>
                    <a:pt x="2135" y="1544"/>
                  </a:cubicBezTo>
                  <a:cubicBezTo>
                    <a:pt x="2133" y="1545"/>
                    <a:pt x="2130" y="1545"/>
                    <a:pt x="2128" y="1544"/>
                  </a:cubicBezTo>
                  <a:lnTo>
                    <a:pt x="2120" y="1540"/>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83" name="Freeform 59"/>
            <p:cNvSpPr>
              <a:spLocks noEditPoints="1"/>
            </p:cNvSpPr>
            <p:nvPr/>
          </p:nvSpPr>
          <p:spPr bwMode="auto">
            <a:xfrm>
              <a:off x="1057" y="851"/>
              <a:ext cx="1044" cy="557"/>
            </a:xfrm>
            <a:custGeom>
              <a:avLst/>
              <a:gdLst/>
              <a:ahLst/>
              <a:cxnLst>
                <a:cxn ang="0">
                  <a:pos x="746" y="311"/>
                </a:cxn>
                <a:cxn ang="0">
                  <a:pos x="917" y="459"/>
                </a:cxn>
                <a:cxn ang="0">
                  <a:pos x="793" y="380"/>
                </a:cxn>
                <a:cxn ang="0">
                  <a:pos x="899" y="363"/>
                </a:cxn>
                <a:cxn ang="0">
                  <a:pos x="746" y="301"/>
                </a:cxn>
                <a:cxn ang="0">
                  <a:pos x="731" y="234"/>
                </a:cxn>
                <a:cxn ang="0">
                  <a:pos x="372" y="393"/>
                </a:cxn>
                <a:cxn ang="0">
                  <a:pos x="450" y="404"/>
                </a:cxn>
                <a:cxn ang="0">
                  <a:pos x="454" y="275"/>
                </a:cxn>
                <a:cxn ang="0">
                  <a:pos x="146" y="330"/>
                </a:cxn>
                <a:cxn ang="0">
                  <a:pos x="177" y="388"/>
                </a:cxn>
                <a:cxn ang="0">
                  <a:pos x="364" y="380"/>
                </a:cxn>
                <a:cxn ang="0">
                  <a:pos x="341" y="346"/>
                </a:cxn>
                <a:cxn ang="0">
                  <a:pos x="274" y="318"/>
                </a:cxn>
                <a:cxn ang="0">
                  <a:pos x="426" y="261"/>
                </a:cxn>
                <a:cxn ang="0">
                  <a:pos x="413" y="328"/>
                </a:cxn>
                <a:cxn ang="0">
                  <a:pos x="25" y="253"/>
                </a:cxn>
                <a:cxn ang="0">
                  <a:pos x="147" y="275"/>
                </a:cxn>
                <a:cxn ang="0">
                  <a:pos x="465" y="230"/>
                </a:cxn>
                <a:cxn ang="0">
                  <a:pos x="95" y="219"/>
                </a:cxn>
                <a:cxn ang="0">
                  <a:pos x="336" y="191"/>
                </a:cxn>
                <a:cxn ang="0">
                  <a:pos x="408" y="187"/>
                </a:cxn>
                <a:cxn ang="0">
                  <a:pos x="413" y="235"/>
                </a:cxn>
                <a:cxn ang="0">
                  <a:pos x="470" y="176"/>
                </a:cxn>
                <a:cxn ang="0">
                  <a:pos x="638" y="247"/>
                </a:cxn>
                <a:cxn ang="0">
                  <a:pos x="663" y="207"/>
                </a:cxn>
                <a:cxn ang="0">
                  <a:pos x="499" y="177"/>
                </a:cxn>
                <a:cxn ang="0">
                  <a:pos x="139" y="229"/>
                </a:cxn>
                <a:cxn ang="0">
                  <a:pos x="177" y="251"/>
                </a:cxn>
                <a:cxn ang="0">
                  <a:pos x="279" y="196"/>
                </a:cxn>
                <a:cxn ang="0">
                  <a:pos x="377" y="153"/>
                </a:cxn>
                <a:cxn ang="0">
                  <a:pos x="10" y="196"/>
                </a:cxn>
                <a:cxn ang="0">
                  <a:pos x="139" y="173"/>
                </a:cxn>
                <a:cxn ang="0">
                  <a:pos x="244" y="156"/>
                </a:cxn>
                <a:cxn ang="0">
                  <a:pos x="244" y="145"/>
                </a:cxn>
                <a:cxn ang="0">
                  <a:pos x="312" y="125"/>
                </a:cxn>
                <a:cxn ang="0">
                  <a:pos x="385" y="133"/>
                </a:cxn>
                <a:cxn ang="0">
                  <a:pos x="733" y="80"/>
                </a:cxn>
                <a:cxn ang="0">
                  <a:pos x="614" y="87"/>
                </a:cxn>
                <a:cxn ang="0">
                  <a:pos x="521" y="99"/>
                </a:cxn>
                <a:cxn ang="0">
                  <a:pos x="594" y="138"/>
                </a:cxn>
                <a:cxn ang="0">
                  <a:pos x="669" y="170"/>
                </a:cxn>
                <a:cxn ang="0">
                  <a:pos x="655" y="196"/>
                </a:cxn>
                <a:cxn ang="0">
                  <a:pos x="801" y="153"/>
                </a:cxn>
                <a:cxn ang="0">
                  <a:pos x="813" y="115"/>
                </a:cxn>
                <a:cxn ang="0">
                  <a:pos x="951" y="65"/>
                </a:cxn>
                <a:cxn ang="0">
                  <a:pos x="927" y="5"/>
                </a:cxn>
                <a:cxn ang="0">
                  <a:pos x="749" y="17"/>
                </a:cxn>
                <a:cxn ang="0">
                  <a:pos x="627" y="44"/>
                </a:cxn>
                <a:cxn ang="0">
                  <a:pos x="615" y="76"/>
                </a:cxn>
                <a:cxn ang="0">
                  <a:pos x="1025" y="455"/>
                </a:cxn>
                <a:cxn ang="0">
                  <a:pos x="977" y="417"/>
                </a:cxn>
                <a:cxn ang="0">
                  <a:pos x="932" y="358"/>
                </a:cxn>
                <a:cxn ang="0">
                  <a:pos x="866" y="330"/>
                </a:cxn>
                <a:cxn ang="0">
                  <a:pos x="743" y="264"/>
                </a:cxn>
                <a:cxn ang="0">
                  <a:pos x="651" y="319"/>
                </a:cxn>
                <a:cxn ang="0">
                  <a:pos x="576" y="323"/>
                </a:cxn>
                <a:cxn ang="0">
                  <a:pos x="728" y="354"/>
                </a:cxn>
                <a:cxn ang="0">
                  <a:pos x="813" y="399"/>
                </a:cxn>
                <a:cxn ang="0">
                  <a:pos x="798" y="521"/>
                </a:cxn>
                <a:cxn ang="0">
                  <a:pos x="919" y="548"/>
                </a:cxn>
                <a:cxn ang="0">
                  <a:pos x="966" y="521"/>
                </a:cxn>
                <a:cxn ang="0">
                  <a:pos x="963" y="470"/>
                </a:cxn>
              </a:cxnLst>
              <a:rect l="0" t="0" r="r" b="b"/>
              <a:pathLst>
                <a:path w="1044" h="557">
                  <a:moveTo>
                    <a:pt x="818" y="112"/>
                  </a:moveTo>
                  <a:lnTo>
                    <a:pt x="818" y="112"/>
                  </a:lnTo>
                  <a:lnTo>
                    <a:pt x="818" y="122"/>
                  </a:lnTo>
                  <a:lnTo>
                    <a:pt x="822" y="122"/>
                  </a:lnTo>
                  <a:lnTo>
                    <a:pt x="827" y="123"/>
                  </a:lnTo>
                  <a:lnTo>
                    <a:pt x="834" y="123"/>
                  </a:lnTo>
                  <a:lnTo>
                    <a:pt x="834" y="119"/>
                  </a:lnTo>
                  <a:lnTo>
                    <a:pt x="836" y="116"/>
                  </a:lnTo>
                  <a:lnTo>
                    <a:pt x="836" y="115"/>
                  </a:lnTo>
                  <a:lnTo>
                    <a:pt x="818" y="112"/>
                  </a:lnTo>
                  <a:close/>
                  <a:moveTo>
                    <a:pt x="981" y="48"/>
                  </a:moveTo>
                  <a:lnTo>
                    <a:pt x="981" y="48"/>
                  </a:lnTo>
                  <a:lnTo>
                    <a:pt x="982" y="48"/>
                  </a:lnTo>
                  <a:lnTo>
                    <a:pt x="981" y="49"/>
                  </a:lnTo>
                  <a:lnTo>
                    <a:pt x="982" y="50"/>
                  </a:lnTo>
                  <a:lnTo>
                    <a:pt x="979" y="54"/>
                  </a:lnTo>
                  <a:lnTo>
                    <a:pt x="972" y="57"/>
                  </a:lnTo>
                  <a:lnTo>
                    <a:pt x="968" y="57"/>
                  </a:lnTo>
                  <a:lnTo>
                    <a:pt x="964" y="56"/>
                  </a:lnTo>
                  <a:lnTo>
                    <a:pt x="956" y="54"/>
                  </a:lnTo>
                  <a:lnTo>
                    <a:pt x="977" y="53"/>
                  </a:lnTo>
                  <a:lnTo>
                    <a:pt x="977" y="49"/>
                  </a:lnTo>
                  <a:lnTo>
                    <a:pt x="981" y="48"/>
                  </a:lnTo>
                  <a:close/>
                  <a:moveTo>
                    <a:pt x="919" y="22"/>
                  </a:moveTo>
                  <a:lnTo>
                    <a:pt x="919" y="22"/>
                  </a:lnTo>
                  <a:lnTo>
                    <a:pt x="924" y="22"/>
                  </a:lnTo>
                  <a:lnTo>
                    <a:pt x="919" y="25"/>
                  </a:lnTo>
                  <a:lnTo>
                    <a:pt x="912" y="26"/>
                  </a:lnTo>
                  <a:lnTo>
                    <a:pt x="912" y="25"/>
                  </a:lnTo>
                  <a:lnTo>
                    <a:pt x="914" y="24"/>
                  </a:lnTo>
                  <a:lnTo>
                    <a:pt x="919" y="22"/>
                  </a:lnTo>
                  <a:close/>
                  <a:moveTo>
                    <a:pt x="852" y="324"/>
                  </a:moveTo>
                  <a:lnTo>
                    <a:pt x="854" y="330"/>
                  </a:lnTo>
                  <a:lnTo>
                    <a:pt x="854" y="327"/>
                  </a:lnTo>
                  <a:lnTo>
                    <a:pt x="852" y="324"/>
                  </a:lnTo>
                  <a:close/>
                  <a:moveTo>
                    <a:pt x="746" y="311"/>
                  </a:moveTo>
                  <a:lnTo>
                    <a:pt x="746" y="311"/>
                  </a:lnTo>
                  <a:lnTo>
                    <a:pt x="747" y="316"/>
                  </a:lnTo>
                  <a:lnTo>
                    <a:pt x="746" y="319"/>
                  </a:lnTo>
                  <a:lnTo>
                    <a:pt x="743" y="319"/>
                  </a:lnTo>
                  <a:lnTo>
                    <a:pt x="743" y="313"/>
                  </a:lnTo>
                  <a:lnTo>
                    <a:pt x="743" y="311"/>
                  </a:lnTo>
                  <a:lnTo>
                    <a:pt x="746" y="311"/>
                  </a:lnTo>
                  <a:close/>
                  <a:moveTo>
                    <a:pt x="876" y="552"/>
                  </a:moveTo>
                  <a:lnTo>
                    <a:pt x="878" y="557"/>
                  </a:lnTo>
                  <a:lnTo>
                    <a:pt x="884" y="557"/>
                  </a:lnTo>
                  <a:lnTo>
                    <a:pt x="884" y="555"/>
                  </a:lnTo>
                  <a:lnTo>
                    <a:pt x="880" y="553"/>
                  </a:lnTo>
                  <a:lnTo>
                    <a:pt x="876" y="552"/>
                  </a:lnTo>
                  <a:close/>
                  <a:moveTo>
                    <a:pt x="995" y="533"/>
                  </a:moveTo>
                  <a:lnTo>
                    <a:pt x="995" y="533"/>
                  </a:lnTo>
                  <a:lnTo>
                    <a:pt x="984" y="536"/>
                  </a:lnTo>
                  <a:lnTo>
                    <a:pt x="982" y="537"/>
                  </a:lnTo>
                  <a:lnTo>
                    <a:pt x="982" y="539"/>
                  </a:lnTo>
                  <a:lnTo>
                    <a:pt x="984" y="540"/>
                  </a:lnTo>
                  <a:lnTo>
                    <a:pt x="992" y="544"/>
                  </a:lnTo>
                  <a:lnTo>
                    <a:pt x="997" y="539"/>
                  </a:lnTo>
                  <a:lnTo>
                    <a:pt x="997" y="536"/>
                  </a:lnTo>
                  <a:lnTo>
                    <a:pt x="997" y="533"/>
                  </a:lnTo>
                  <a:lnTo>
                    <a:pt x="995" y="533"/>
                  </a:lnTo>
                  <a:close/>
                  <a:moveTo>
                    <a:pt x="872" y="486"/>
                  </a:moveTo>
                  <a:lnTo>
                    <a:pt x="872" y="486"/>
                  </a:lnTo>
                  <a:lnTo>
                    <a:pt x="878" y="486"/>
                  </a:lnTo>
                  <a:lnTo>
                    <a:pt x="884" y="489"/>
                  </a:lnTo>
                  <a:lnTo>
                    <a:pt x="888" y="493"/>
                  </a:lnTo>
                  <a:lnTo>
                    <a:pt x="889" y="497"/>
                  </a:lnTo>
                  <a:lnTo>
                    <a:pt x="891" y="502"/>
                  </a:lnTo>
                  <a:lnTo>
                    <a:pt x="891" y="505"/>
                  </a:lnTo>
                  <a:lnTo>
                    <a:pt x="889" y="506"/>
                  </a:lnTo>
                  <a:lnTo>
                    <a:pt x="888" y="506"/>
                  </a:lnTo>
                  <a:lnTo>
                    <a:pt x="868" y="505"/>
                  </a:lnTo>
                  <a:lnTo>
                    <a:pt x="873" y="502"/>
                  </a:lnTo>
                  <a:lnTo>
                    <a:pt x="873" y="498"/>
                  </a:lnTo>
                  <a:lnTo>
                    <a:pt x="872" y="493"/>
                  </a:lnTo>
                  <a:lnTo>
                    <a:pt x="868" y="487"/>
                  </a:lnTo>
                  <a:lnTo>
                    <a:pt x="868" y="486"/>
                  </a:lnTo>
                  <a:lnTo>
                    <a:pt x="872" y="486"/>
                  </a:lnTo>
                  <a:close/>
                  <a:moveTo>
                    <a:pt x="881" y="435"/>
                  </a:moveTo>
                  <a:lnTo>
                    <a:pt x="881" y="435"/>
                  </a:lnTo>
                  <a:lnTo>
                    <a:pt x="889" y="444"/>
                  </a:lnTo>
                  <a:lnTo>
                    <a:pt x="891" y="444"/>
                  </a:lnTo>
                  <a:lnTo>
                    <a:pt x="894" y="444"/>
                  </a:lnTo>
                  <a:lnTo>
                    <a:pt x="902" y="444"/>
                  </a:lnTo>
                  <a:lnTo>
                    <a:pt x="910" y="448"/>
                  </a:lnTo>
                  <a:lnTo>
                    <a:pt x="917" y="453"/>
                  </a:lnTo>
                  <a:lnTo>
                    <a:pt x="917" y="459"/>
                  </a:lnTo>
                  <a:lnTo>
                    <a:pt x="914" y="459"/>
                  </a:lnTo>
                  <a:lnTo>
                    <a:pt x="912" y="459"/>
                  </a:lnTo>
                  <a:lnTo>
                    <a:pt x="906" y="457"/>
                  </a:lnTo>
                  <a:lnTo>
                    <a:pt x="904" y="461"/>
                  </a:lnTo>
                  <a:lnTo>
                    <a:pt x="899" y="461"/>
                  </a:lnTo>
                  <a:lnTo>
                    <a:pt x="894" y="461"/>
                  </a:lnTo>
                  <a:lnTo>
                    <a:pt x="891" y="463"/>
                  </a:lnTo>
                  <a:lnTo>
                    <a:pt x="888" y="467"/>
                  </a:lnTo>
                  <a:lnTo>
                    <a:pt x="880" y="457"/>
                  </a:lnTo>
                  <a:lnTo>
                    <a:pt x="878" y="451"/>
                  </a:lnTo>
                  <a:lnTo>
                    <a:pt x="876" y="444"/>
                  </a:lnTo>
                  <a:lnTo>
                    <a:pt x="881" y="435"/>
                  </a:lnTo>
                  <a:close/>
                  <a:moveTo>
                    <a:pt x="824" y="416"/>
                  </a:moveTo>
                  <a:lnTo>
                    <a:pt x="824" y="421"/>
                  </a:lnTo>
                  <a:lnTo>
                    <a:pt x="832" y="420"/>
                  </a:lnTo>
                  <a:lnTo>
                    <a:pt x="834" y="419"/>
                  </a:lnTo>
                  <a:lnTo>
                    <a:pt x="832" y="417"/>
                  </a:lnTo>
                  <a:lnTo>
                    <a:pt x="824" y="416"/>
                  </a:lnTo>
                  <a:close/>
                  <a:moveTo>
                    <a:pt x="801" y="409"/>
                  </a:moveTo>
                  <a:lnTo>
                    <a:pt x="801" y="409"/>
                  </a:lnTo>
                  <a:lnTo>
                    <a:pt x="791" y="416"/>
                  </a:lnTo>
                  <a:lnTo>
                    <a:pt x="793" y="429"/>
                  </a:lnTo>
                  <a:lnTo>
                    <a:pt x="810" y="428"/>
                  </a:lnTo>
                  <a:lnTo>
                    <a:pt x="810" y="421"/>
                  </a:lnTo>
                  <a:lnTo>
                    <a:pt x="811" y="416"/>
                  </a:lnTo>
                  <a:lnTo>
                    <a:pt x="806" y="412"/>
                  </a:lnTo>
                  <a:lnTo>
                    <a:pt x="801" y="409"/>
                  </a:lnTo>
                  <a:close/>
                  <a:moveTo>
                    <a:pt x="832" y="404"/>
                  </a:moveTo>
                  <a:lnTo>
                    <a:pt x="827" y="409"/>
                  </a:lnTo>
                  <a:lnTo>
                    <a:pt x="832" y="409"/>
                  </a:lnTo>
                  <a:lnTo>
                    <a:pt x="827" y="409"/>
                  </a:lnTo>
                  <a:lnTo>
                    <a:pt x="831" y="411"/>
                  </a:lnTo>
                  <a:lnTo>
                    <a:pt x="834" y="411"/>
                  </a:lnTo>
                  <a:lnTo>
                    <a:pt x="834" y="405"/>
                  </a:lnTo>
                  <a:lnTo>
                    <a:pt x="834" y="404"/>
                  </a:lnTo>
                  <a:lnTo>
                    <a:pt x="832" y="404"/>
                  </a:lnTo>
                  <a:close/>
                  <a:moveTo>
                    <a:pt x="749" y="382"/>
                  </a:moveTo>
                  <a:lnTo>
                    <a:pt x="754" y="386"/>
                  </a:lnTo>
                  <a:lnTo>
                    <a:pt x="755" y="386"/>
                  </a:lnTo>
                  <a:lnTo>
                    <a:pt x="754" y="385"/>
                  </a:lnTo>
                  <a:lnTo>
                    <a:pt x="749" y="382"/>
                  </a:lnTo>
                  <a:close/>
                  <a:moveTo>
                    <a:pt x="793" y="380"/>
                  </a:moveTo>
                  <a:lnTo>
                    <a:pt x="793" y="380"/>
                  </a:lnTo>
                  <a:lnTo>
                    <a:pt x="791" y="380"/>
                  </a:lnTo>
                  <a:lnTo>
                    <a:pt x="795" y="382"/>
                  </a:lnTo>
                  <a:lnTo>
                    <a:pt x="798" y="384"/>
                  </a:lnTo>
                  <a:lnTo>
                    <a:pt x="800" y="382"/>
                  </a:lnTo>
                  <a:lnTo>
                    <a:pt x="798" y="380"/>
                  </a:lnTo>
                  <a:lnTo>
                    <a:pt x="793" y="380"/>
                  </a:lnTo>
                  <a:close/>
                  <a:moveTo>
                    <a:pt x="387" y="377"/>
                  </a:moveTo>
                  <a:lnTo>
                    <a:pt x="387" y="377"/>
                  </a:lnTo>
                  <a:lnTo>
                    <a:pt x="388" y="380"/>
                  </a:lnTo>
                  <a:lnTo>
                    <a:pt x="390" y="382"/>
                  </a:lnTo>
                  <a:lnTo>
                    <a:pt x="394" y="382"/>
                  </a:lnTo>
                  <a:lnTo>
                    <a:pt x="390" y="380"/>
                  </a:lnTo>
                  <a:lnTo>
                    <a:pt x="387" y="377"/>
                  </a:lnTo>
                  <a:close/>
                  <a:moveTo>
                    <a:pt x="757" y="375"/>
                  </a:moveTo>
                  <a:lnTo>
                    <a:pt x="757" y="380"/>
                  </a:lnTo>
                  <a:lnTo>
                    <a:pt x="762" y="380"/>
                  </a:lnTo>
                  <a:lnTo>
                    <a:pt x="762" y="378"/>
                  </a:lnTo>
                  <a:lnTo>
                    <a:pt x="762" y="377"/>
                  </a:lnTo>
                  <a:lnTo>
                    <a:pt x="760" y="375"/>
                  </a:lnTo>
                  <a:lnTo>
                    <a:pt x="757" y="375"/>
                  </a:lnTo>
                  <a:close/>
                  <a:moveTo>
                    <a:pt x="746" y="369"/>
                  </a:moveTo>
                  <a:lnTo>
                    <a:pt x="741" y="374"/>
                  </a:lnTo>
                  <a:lnTo>
                    <a:pt x="734" y="374"/>
                  </a:lnTo>
                  <a:lnTo>
                    <a:pt x="728" y="374"/>
                  </a:lnTo>
                  <a:lnTo>
                    <a:pt x="731" y="377"/>
                  </a:lnTo>
                  <a:lnTo>
                    <a:pt x="737" y="378"/>
                  </a:lnTo>
                  <a:lnTo>
                    <a:pt x="746" y="380"/>
                  </a:lnTo>
                  <a:lnTo>
                    <a:pt x="752" y="373"/>
                  </a:lnTo>
                  <a:lnTo>
                    <a:pt x="754" y="371"/>
                  </a:lnTo>
                  <a:lnTo>
                    <a:pt x="752" y="369"/>
                  </a:lnTo>
                  <a:lnTo>
                    <a:pt x="749" y="369"/>
                  </a:lnTo>
                  <a:lnTo>
                    <a:pt x="746" y="369"/>
                  </a:lnTo>
                  <a:close/>
                  <a:moveTo>
                    <a:pt x="904" y="366"/>
                  </a:moveTo>
                  <a:lnTo>
                    <a:pt x="904" y="366"/>
                  </a:lnTo>
                  <a:lnTo>
                    <a:pt x="910" y="367"/>
                  </a:lnTo>
                  <a:lnTo>
                    <a:pt x="914" y="371"/>
                  </a:lnTo>
                  <a:lnTo>
                    <a:pt x="914" y="373"/>
                  </a:lnTo>
                  <a:lnTo>
                    <a:pt x="906" y="371"/>
                  </a:lnTo>
                  <a:lnTo>
                    <a:pt x="902" y="369"/>
                  </a:lnTo>
                  <a:lnTo>
                    <a:pt x="901" y="367"/>
                  </a:lnTo>
                  <a:lnTo>
                    <a:pt x="904" y="366"/>
                  </a:lnTo>
                  <a:close/>
                  <a:moveTo>
                    <a:pt x="899" y="358"/>
                  </a:moveTo>
                  <a:lnTo>
                    <a:pt x="899" y="363"/>
                  </a:lnTo>
                  <a:lnTo>
                    <a:pt x="894" y="363"/>
                  </a:lnTo>
                  <a:lnTo>
                    <a:pt x="894" y="362"/>
                  </a:lnTo>
                  <a:lnTo>
                    <a:pt x="898" y="361"/>
                  </a:lnTo>
                  <a:lnTo>
                    <a:pt x="899" y="358"/>
                  </a:lnTo>
                  <a:close/>
                  <a:moveTo>
                    <a:pt x="695" y="351"/>
                  </a:moveTo>
                  <a:lnTo>
                    <a:pt x="695" y="351"/>
                  </a:lnTo>
                  <a:lnTo>
                    <a:pt x="699" y="351"/>
                  </a:lnTo>
                  <a:lnTo>
                    <a:pt x="700" y="354"/>
                  </a:lnTo>
                  <a:lnTo>
                    <a:pt x="700" y="355"/>
                  </a:lnTo>
                  <a:lnTo>
                    <a:pt x="695" y="354"/>
                  </a:lnTo>
                  <a:lnTo>
                    <a:pt x="692" y="353"/>
                  </a:lnTo>
                  <a:lnTo>
                    <a:pt x="692" y="351"/>
                  </a:lnTo>
                  <a:lnTo>
                    <a:pt x="695" y="351"/>
                  </a:lnTo>
                  <a:close/>
                  <a:moveTo>
                    <a:pt x="888" y="342"/>
                  </a:moveTo>
                  <a:lnTo>
                    <a:pt x="888" y="342"/>
                  </a:lnTo>
                  <a:lnTo>
                    <a:pt x="889" y="354"/>
                  </a:lnTo>
                  <a:lnTo>
                    <a:pt x="884" y="354"/>
                  </a:lnTo>
                  <a:lnTo>
                    <a:pt x="884" y="346"/>
                  </a:lnTo>
                  <a:lnTo>
                    <a:pt x="884" y="343"/>
                  </a:lnTo>
                  <a:lnTo>
                    <a:pt x="888" y="342"/>
                  </a:lnTo>
                  <a:close/>
                  <a:moveTo>
                    <a:pt x="711" y="271"/>
                  </a:moveTo>
                  <a:lnTo>
                    <a:pt x="711" y="271"/>
                  </a:lnTo>
                  <a:lnTo>
                    <a:pt x="711" y="275"/>
                  </a:lnTo>
                  <a:lnTo>
                    <a:pt x="711" y="276"/>
                  </a:lnTo>
                  <a:lnTo>
                    <a:pt x="713" y="277"/>
                  </a:lnTo>
                  <a:lnTo>
                    <a:pt x="713" y="280"/>
                  </a:lnTo>
                  <a:lnTo>
                    <a:pt x="711" y="284"/>
                  </a:lnTo>
                  <a:lnTo>
                    <a:pt x="707" y="288"/>
                  </a:lnTo>
                  <a:lnTo>
                    <a:pt x="726" y="295"/>
                  </a:lnTo>
                  <a:lnTo>
                    <a:pt x="737" y="296"/>
                  </a:lnTo>
                  <a:lnTo>
                    <a:pt x="747" y="295"/>
                  </a:lnTo>
                  <a:lnTo>
                    <a:pt x="749" y="292"/>
                  </a:lnTo>
                  <a:lnTo>
                    <a:pt x="754" y="292"/>
                  </a:lnTo>
                  <a:lnTo>
                    <a:pt x="754" y="299"/>
                  </a:lnTo>
                  <a:lnTo>
                    <a:pt x="773" y="307"/>
                  </a:lnTo>
                  <a:lnTo>
                    <a:pt x="760" y="305"/>
                  </a:lnTo>
                  <a:lnTo>
                    <a:pt x="749" y="301"/>
                  </a:lnTo>
                  <a:lnTo>
                    <a:pt x="749" y="308"/>
                  </a:lnTo>
                  <a:lnTo>
                    <a:pt x="749" y="309"/>
                  </a:lnTo>
                  <a:lnTo>
                    <a:pt x="747" y="311"/>
                  </a:lnTo>
                  <a:lnTo>
                    <a:pt x="746" y="309"/>
                  </a:lnTo>
                  <a:lnTo>
                    <a:pt x="746" y="308"/>
                  </a:lnTo>
                  <a:lnTo>
                    <a:pt x="746" y="301"/>
                  </a:lnTo>
                  <a:lnTo>
                    <a:pt x="734" y="305"/>
                  </a:lnTo>
                  <a:lnTo>
                    <a:pt x="737" y="307"/>
                  </a:lnTo>
                  <a:lnTo>
                    <a:pt x="734" y="307"/>
                  </a:lnTo>
                  <a:lnTo>
                    <a:pt x="731" y="307"/>
                  </a:lnTo>
                  <a:lnTo>
                    <a:pt x="733" y="303"/>
                  </a:lnTo>
                  <a:lnTo>
                    <a:pt x="731" y="301"/>
                  </a:lnTo>
                  <a:lnTo>
                    <a:pt x="731" y="300"/>
                  </a:lnTo>
                  <a:lnTo>
                    <a:pt x="726" y="300"/>
                  </a:lnTo>
                  <a:lnTo>
                    <a:pt x="725" y="300"/>
                  </a:lnTo>
                  <a:lnTo>
                    <a:pt x="720" y="303"/>
                  </a:lnTo>
                  <a:lnTo>
                    <a:pt x="718" y="308"/>
                  </a:lnTo>
                  <a:lnTo>
                    <a:pt x="718" y="311"/>
                  </a:lnTo>
                  <a:lnTo>
                    <a:pt x="720" y="311"/>
                  </a:lnTo>
                  <a:lnTo>
                    <a:pt x="725" y="311"/>
                  </a:lnTo>
                  <a:lnTo>
                    <a:pt x="721" y="312"/>
                  </a:lnTo>
                  <a:lnTo>
                    <a:pt x="720" y="316"/>
                  </a:lnTo>
                  <a:lnTo>
                    <a:pt x="711" y="316"/>
                  </a:lnTo>
                  <a:lnTo>
                    <a:pt x="705" y="316"/>
                  </a:lnTo>
                  <a:lnTo>
                    <a:pt x="707" y="312"/>
                  </a:lnTo>
                  <a:lnTo>
                    <a:pt x="711" y="312"/>
                  </a:lnTo>
                  <a:lnTo>
                    <a:pt x="711" y="308"/>
                  </a:lnTo>
                  <a:lnTo>
                    <a:pt x="711" y="305"/>
                  </a:lnTo>
                  <a:lnTo>
                    <a:pt x="713" y="305"/>
                  </a:lnTo>
                  <a:lnTo>
                    <a:pt x="713" y="301"/>
                  </a:lnTo>
                  <a:lnTo>
                    <a:pt x="707" y="301"/>
                  </a:lnTo>
                  <a:lnTo>
                    <a:pt x="708" y="300"/>
                  </a:lnTo>
                  <a:lnTo>
                    <a:pt x="708" y="299"/>
                  </a:lnTo>
                  <a:lnTo>
                    <a:pt x="711" y="297"/>
                  </a:lnTo>
                  <a:lnTo>
                    <a:pt x="711" y="295"/>
                  </a:lnTo>
                  <a:lnTo>
                    <a:pt x="708" y="292"/>
                  </a:lnTo>
                  <a:lnTo>
                    <a:pt x="705" y="291"/>
                  </a:lnTo>
                  <a:lnTo>
                    <a:pt x="703" y="289"/>
                  </a:lnTo>
                  <a:lnTo>
                    <a:pt x="703" y="287"/>
                  </a:lnTo>
                  <a:lnTo>
                    <a:pt x="703" y="281"/>
                  </a:lnTo>
                  <a:lnTo>
                    <a:pt x="705" y="280"/>
                  </a:lnTo>
                  <a:lnTo>
                    <a:pt x="707" y="277"/>
                  </a:lnTo>
                  <a:lnTo>
                    <a:pt x="711" y="271"/>
                  </a:lnTo>
                  <a:close/>
                  <a:moveTo>
                    <a:pt x="731" y="234"/>
                  </a:moveTo>
                  <a:lnTo>
                    <a:pt x="733" y="237"/>
                  </a:lnTo>
                  <a:lnTo>
                    <a:pt x="737" y="239"/>
                  </a:lnTo>
                  <a:lnTo>
                    <a:pt x="739" y="237"/>
                  </a:lnTo>
                  <a:lnTo>
                    <a:pt x="737" y="235"/>
                  </a:lnTo>
                  <a:lnTo>
                    <a:pt x="731" y="234"/>
                  </a:lnTo>
                  <a:close/>
                  <a:moveTo>
                    <a:pt x="741" y="200"/>
                  </a:moveTo>
                  <a:lnTo>
                    <a:pt x="741" y="200"/>
                  </a:lnTo>
                  <a:lnTo>
                    <a:pt x="734" y="202"/>
                  </a:lnTo>
                  <a:lnTo>
                    <a:pt x="733" y="204"/>
                  </a:lnTo>
                  <a:lnTo>
                    <a:pt x="734" y="208"/>
                  </a:lnTo>
                  <a:lnTo>
                    <a:pt x="741" y="211"/>
                  </a:lnTo>
                  <a:lnTo>
                    <a:pt x="744" y="203"/>
                  </a:lnTo>
                  <a:lnTo>
                    <a:pt x="744" y="200"/>
                  </a:lnTo>
                  <a:lnTo>
                    <a:pt x="741" y="200"/>
                  </a:lnTo>
                  <a:close/>
                  <a:moveTo>
                    <a:pt x="705" y="164"/>
                  </a:moveTo>
                  <a:lnTo>
                    <a:pt x="705" y="164"/>
                  </a:lnTo>
                  <a:lnTo>
                    <a:pt x="718" y="166"/>
                  </a:lnTo>
                  <a:lnTo>
                    <a:pt x="718" y="168"/>
                  </a:lnTo>
                  <a:lnTo>
                    <a:pt x="713" y="166"/>
                  </a:lnTo>
                  <a:lnTo>
                    <a:pt x="705" y="165"/>
                  </a:lnTo>
                  <a:lnTo>
                    <a:pt x="703" y="164"/>
                  </a:lnTo>
                  <a:lnTo>
                    <a:pt x="705" y="164"/>
                  </a:lnTo>
                  <a:close/>
                  <a:moveTo>
                    <a:pt x="746" y="34"/>
                  </a:moveTo>
                  <a:lnTo>
                    <a:pt x="746" y="34"/>
                  </a:lnTo>
                  <a:lnTo>
                    <a:pt x="749" y="34"/>
                  </a:lnTo>
                  <a:lnTo>
                    <a:pt x="749" y="36"/>
                  </a:lnTo>
                  <a:lnTo>
                    <a:pt x="747" y="37"/>
                  </a:lnTo>
                  <a:lnTo>
                    <a:pt x="743" y="36"/>
                  </a:lnTo>
                  <a:lnTo>
                    <a:pt x="743" y="34"/>
                  </a:lnTo>
                  <a:lnTo>
                    <a:pt x="746" y="34"/>
                  </a:lnTo>
                  <a:close/>
                  <a:moveTo>
                    <a:pt x="793" y="25"/>
                  </a:moveTo>
                  <a:lnTo>
                    <a:pt x="793" y="25"/>
                  </a:lnTo>
                  <a:lnTo>
                    <a:pt x="796" y="26"/>
                  </a:lnTo>
                  <a:lnTo>
                    <a:pt x="796" y="28"/>
                  </a:lnTo>
                  <a:lnTo>
                    <a:pt x="795" y="29"/>
                  </a:lnTo>
                  <a:lnTo>
                    <a:pt x="791" y="32"/>
                  </a:lnTo>
                  <a:lnTo>
                    <a:pt x="791" y="28"/>
                  </a:lnTo>
                  <a:lnTo>
                    <a:pt x="791" y="25"/>
                  </a:lnTo>
                  <a:lnTo>
                    <a:pt x="793" y="25"/>
                  </a:lnTo>
                  <a:close/>
                  <a:moveTo>
                    <a:pt x="320" y="399"/>
                  </a:moveTo>
                  <a:lnTo>
                    <a:pt x="320" y="399"/>
                  </a:lnTo>
                  <a:lnTo>
                    <a:pt x="317" y="399"/>
                  </a:lnTo>
                  <a:lnTo>
                    <a:pt x="320" y="400"/>
                  </a:lnTo>
                  <a:lnTo>
                    <a:pt x="330" y="404"/>
                  </a:lnTo>
                  <a:lnTo>
                    <a:pt x="328" y="400"/>
                  </a:lnTo>
                  <a:lnTo>
                    <a:pt x="325" y="399"/>
                  </a:lnTo>
                  <a:lnTo>
                    <a:pt x="320" y="399"/>
                  </a:lnTo>
                  <a:close/>
                  <a:moveTo>
                    <a:pt x="372" y="393"/>
                  </a:moveTo>
                  <a:lnTo>
                    <a:pt x="372" y="393"/>
                  </a:lnTo>
                  <a:lnTo>
                    <a:pt x="370" y="395"/>
                  </a:lnTo>
                  <a:lnTo>
                    <a:pt x="370" y="396"/>
                  </a:lnTo>
                  <a:lnTo>
                    <a:pt x="372" y="397"/>
                  </a:lnTo>
                  <a:lnTo>
                    <a:pt x="376" y="399"/>
                  </a:lnTo>
                  <a:lnTo>
                    <a:pt x="377" y="397"/>
                  </a:lnTo>
                  <a:lnTo>
                    <a:pt x="380" y="395"/>
                  </a:lnTo>
                  <a:lnTo>
                    <a:pt x="377" y="393"/>
                  </a:lnTo>
                  <a:lnTo>
                    <a:pt x="372" y="393"/>
                  </a:lnTo>
                  <a:close/>
                  <a:moveTo>
                    <a:pt x="398" y="386"/>
                  </a:moveTo>
                  <a:lnTo>
                    <a:pt x="398" y="386"/>
                  </a:lnTo>
                  <a:lnTo>
                    <a:pt x="395" y="388"/>
                  </a:lnTo>
                  <a:lnTo>
                    <a:pt x="390" y="389"/>
                  </a:lnTo>
                  <a:lnTo>
                    <a:pt x="395" y="389"/>
                  </a:lnTo>
                  <a:lnTo>
                    <a:pt x="397" y="391"/>
                  </a:lnTo>
                  <a:lnTo>
                    <a:pt x="398" y="393"/>
                  </a:lnTo>
                  <a:lnTo>
                    <a:pt x="400" y="393"/>
                  </a:lnTo>
                  <a:lnTo>
                    <a:pt x="402" y="388"/>
                  </a:lnTo>
                  <a:lnTo>
                    <a:pt x="402" y="386"/>
                  </a:lnTo>
                  <a:lnTo>
                    <a:pt x="398" y="386"/>
                  </a:lnTo>
                  <a:close/>
                  <a:moveTo>
                    <a:pt x="436" y="366"/>
                  </a:moveTo>
                  <a:lnTo>
                    <a:pt x="436" y="369"/>
                  </a:lnTo>
                  <a:lnTo>
                    <a:pt x="429" y="373"/>
                  </a:lnTo>
                  <a:lnTo>
                    <a:pt x="428" y="374"/>
                  </a:lnTo>
                  <a:lnTo>
                    <a:pt x="426" y="377"/>
                  </a:lnTo>
                  <a:lnTo>
                    <a:pt x="426" y="384"/>
                  </a:lnTo>
                  <a:lnTo>
                    <a:pt x="421" y="385"/>
                  </a:lnTo>
                  <a:lnTo>
                    <a:pt x="415" y="386"/>
                  </a:lnTo>
                  <a:lnTo>
                    <a:pt x="415" y="389"/>
                  </a:lnTo>
                  <a:lnTo>
                    <a:pt x="415" y="393"/>
                  </a:lnTo>
                  <a:lnTo>
                    <a:pt x="420" y="393"/>
                  </a:lnTo>
                  <a:lnTo>
                    <a:pt x="423" y="395"/>
                  </a:lnTo>
                  <a:lnTo>
                    <a:pt x="424" y="395"/>
                  </a:lnTo>
                  <a:lnTo>
                    <a:pt x="428" y="395"/>
                  </a:lnTo>
                  <a:lnTo>
                    <a:pt x="429" y="393"/>
                  </a:lnTo>
                  <a:lnTo>
                    <a:pt x="429" y="391"/>
                  </a:lnTo>
                  <a:lnTo>
                    <a:pt x="434" y="389"/>
                  </a:lnTo>
                  <a:lnTo>
                    <a:pt x="434" y="395"/>
                  </a:lnTo>
                  <a:lnTo>
                    <a:pt x="434" y="399"/>
                  </a:lnTo>
                  <a:lnTo>
                    <a:pt x="436" y="400"/>
                  </a:lnTo>
                  <a:lnTo>
                    <a:pt x="441" y="401"/>
                  </a:lnTo>
                  <a:lnTo>
                    <a:pt x="449" y="405"/>
                  </a:lnTo>
                  <a:lnTo>
                    <a:pt x="450" y="404"/>
                  </a:lnTo>
                  <a:lnTo>
                    <a:pt x="450" y="401"/>
                  </a:lnTo>
                  <a:lnTo>
                    <a:pt x="450" y="399"/>
                  </a:lnTo>
                  <a:lnTo>
                    <a:pt x="454" y="399"/>
                  </a:lnTo>
                  <a:lnTo>
                    <a:pt x="455" y="399"/>
                  </a:lnTo>
                  <a:lnTo>
                    <a:pt x="457" y="400"/>
                  </a:lnTo>
                  <a:lnTo>
                    <a:pt x="478" y="396"/>
                  </a:lnTo>
                  <a:lnTo>
                    <a:pt x="477" y="395"/>
                  </a:lnTo>
                  <a:lnTo>
                    <a:pt x="470" y="395"/>
                  </a:lnTo>
                  <a:lnTo>
                    <a:pt x="470" y="386"/>
                  </a:lnTo>
                  <a:lnTo>
                    <a:pt x="470" y="384"/>
                  </a:lnTo>
                  <a:lnTo>
                    <a:pt x="470" y="380"/>
                  </a:lnTo>
                  <a:lnTo>
                    <a:pt x="465" y="375"/>
                  </a:lnTo>
                  <a:lnTo>
                    <a:pt x="455" y="373"/>
                  </a:lnTo>
                  <a:lnTo>
                    <a:pt x="444" y="367"/>
                  </a:lnTo>
                  <a:lnTo>
                    <a:pt x="436" y="366"/>
                  </a:lnTo>
                  <a:close/>
                  <a:moveTo>
                    <a:pt x="619" y="361"/>
                  </a:moveTo>
                  <a:lnTo>
                    <a:pt x="619" y="361"/>
                  </a:lnTo>
                  <a:lnTo>
                    <a:pt x="619" y="365"/>
                  </a:lnTo>
                  <a:lnTo>
                    <a:pt x="620" y="369"/>
                  </a:lnTo>
                  <a:lnTo>
                    <a:pt x="622" y="373"/>
                  </a:lnTo>
                  <a:lnTo>
                    <a:pt x="625" y="373"/>
                  </a:lnTo>
                  <a:lnTo>
                    <a:pt x="627" y="373"/>
                  </a:lnTo>
                  <a:lnTo>
                    <a:pt x="633" y="374"/>
                  </a:lnTo>
                  <a:lnTo>
                    <a:pt x="633" y="371"/>
                  </a:lnTo>
                  <a:lnTo>
                    <a:pt x="623" y="366"/>
                  </a:lnTo>
                  <a:lnTo>
                    <a:pt x="619" y="361"/>
                  </a:lnTo>
                  <a:close/>
                  <a:moveTo>
                    <a:pt x="394" y="345"/>
                  </a:moveTo>
                  <a:lnTo>
                    <a:pt x="394" y="345"/>
                  </a:lnTo>
                  <a:lnTo>
                    <a:pt x="390" y="346"/>
                  </a:lnTo>
                  <a:lnTo>
                    <a:pt x="388" y="350"/>
                  </a:lnTo>
                  <a:lnTo>
                    <a:pt x="388" y="353"/>
                  </a:lnTo>
                  <a:lnTo>
                    <a:pt x="390" y="353"/>
                  </a:lnTo>
                  <a:lnTo>
                    <a:pt x="394" y="353"/>
                  </a:lnTo>
                  <a:lnTo>
                    <a:pt x="395" y="347"/>
                  </a:lnTo>
                  <a:lnTo>
                    <a:pt x="395" y="345"/>
                  </a:lnTo>
                  <a:lnTo>
                    <a:pt x="394" y="345"/>
                  </a:lnTo>
                  <a:close/>
                  <a:moveTo>
                    <a:pt x="454" y="275"/>
                  </a:moveTo>
                  <a:lnTo>
                    <a:pt x="454" y="277"/>
                  </a:lnTo>
                  <a:lnTo>
                    <a:pt x="457" y="277"/>
                  </a:lnTo>
                  <a:lnTo>
                    <a:pt x="457" y="276"/>
                  </a:lnTo>
                  <a:lnTo>
                    <a:pt x="457" y="275"/>
                  </a:lnTo>
                  <a:lnTo>
                    <a:pt x="455" y="275"/>
                  </a:lnTo>
                  <a:lnTo>
                    <a:pt x="454" y="275"/>
                  </a:lnTo>
                  <a:close/>
                  <a:moveTo>
                    <a:pt x="165" y="269"/>
                  </a:moveTo>
                  <a:lnTo>
                    <a:pt x="165" y="269"/>
                  </a:lnTo>
                  <a:lnTo>
                    <a:pt x="159" y="277"/>
                  </a:lnTo>
                  <a:lnTo>
                    <a:pt x="152" y="281"/>
                  </a:lnTo>
                  <a:lnTo>
                    <a:pt x="149" y="284"/>
                  </a:lnTo>
                  <a:lnTo>
                    <a:pt x="144" y="285"/>
                  </a:lnTo>
                  <a:lnTo>
                    <a:pt x="139" y="284"/>
                  </a:lnTo>
                  <a:lnTo>
                    <a:pt x="131" y="284"/>
                  </a:lnTo>
                  <a:lnTo>
                    <a:pt x="124" y="287"/>
                  </a:lnTo>
                  <a:lnTo>
                    <a:pt x="121" y="289"/>
                  </a:lnTo>
                  <a:lnTo>
                    <a:pt x="118" y="289"/>
                  </a:lnTo>
                  <a:lnTo>
                    <a:pt x="113" y="289"/>
                  </a:lnTo>
                  <a:lnTo>
                    <a:pt x="109" y="295"/>
                  </a:lnTo>
                  <a:lnTo>
                    <a:pt x="109" y="297"/>
                  </a:lnTo>
                  <a:lnTo>
                    <a:pt x="111" y="301"/>
                  </a:lnTo>
                  <a:lnTo>
                    <a:pt x="109" y="305"/>
                  </a:lnTo>
                  <a:lnTo>
                    <a:pt x="108" y="305"/>
                  </a:lnTo>
                  <a:lnTo>
                    <a:pt x="103" y="308"/>
                  </a:lnTo>
                  <a:lnTo>
                    <a:pt x="98" y="311"/>
                  </a:lnTo>
                  <a:lnTo>
                    <a:pt x="92" y="319"/>
                  </a:lnTo>
                  <a:lnTo>
                    <a:pt x="89" y="319"/>
                  </a:lnTo>
                  <a:lnTo>
                    <a:pt x="89" y="320"/>
                  </a:lnTo>
                  <a:lnTo>
                    <a:pt x="89" y="323"/>
                  </a:lnTo>
                  <a:lnTo>
                    <a:pt x="95" y="324"/>
                  </a:lnTo>
                  <a:lnTo>
                    <a:pt x="100" y="327"/>
                  </a:lnTo>
                  <a:lnTo>
                    <a:pt x="106" y="324"/>
                  </a:lnTo>
                  <a:lnTo>
                    <a:pt x="108" y="323"/>
                  </a:lnTo>
                  <a:lnTo>
                    <a:pt x="109" y="322"/>
                  </a:lnTo>
                  <a:lnTo>
                    <a:pt x="109" y="323"/>
                  </a:lnTo>
                  <a:lnTo>
                    <a:pt x="111" y="324"/>
                  </a:lnTo>
                  <a:lnTo>
                    <a:pt x="116" y="328"/>
                  </a:lnTo>
                  <a:lnTo>
                    <a:pt x="108" y="328"/>
                  </a:lnTo>
                  <a:lnTo>
                    <a:pt x="106" y="330"/>
                  </a:lnTo>
                  <a:lnTo>
                    <a:pt x="106" y="331"/>
                  </a:lnTo>
                  <a:lnTo>
                    <a:pt x="109" y="331"/>
                  </a:lnTo>
                  <a:lnTo>
                    <a:pt x="113" y="331"/>
                  </a:lnTo>
                  <a:lnTo>
                    <a:pt x="118" y="333"/>
                  </a:lnTo>
                  <a:lnTo>
                    <a:pt x="121" y="331"/>
                  </a:lnTo>
                  <a:lnTo>
                    <a:pt x="121" y="324"/>
                  </a:lnTo>
                  <a:lnTo>
                    <a:pt x="139" y="324"/>
                  </a:lnTo>
                  <a:lnTo>
                    <a:pt x="160" y="323"/>
                  </a:lnTo>
                  <a:lnTo>
                    <a:pt x="164" y="328"/>
                  </a:lnTo>
                  <a:lnTo>
                    <a:pt x="146" y="330"/>
                  </a:lnTo>
                  <a:lnTo>
                    <a:pt x="138" y="330"/>
                  </a:lnTo>
                  <a:lnTo>
                    <a:pt x="131" y="331"/>
                  </a:lnTo>
                  <a:lnTo>
                    <a:pt x="129" y="335"/>
                  </a:lnTo>
                  <a:lnTo>
                    <a:pt x="119" y="338"/>
                  </a:lnTo>
                  <a:lnTo>
                    <a:pt x="109" y="339"/>
                  </a:lnTo>
                  <a:lnTo>
                    <a:pt x="109" y="345"/>
                  </a:lnTo>
                  <a:lnTo>
                    <a:pt x="113" y="345"/>
                  </a:lnTo>
                  <a:lnTo>
                    <a:pt x="116" y="346"/>
                  </a:lnTo>
                  <a:lnTo>
                    <a:pt x="139" y="346"/>
                  </a:lnTo>
                  <a:lnTo>
                    <a:pt x="165" y="346"/>
                  </a:lnTo>
                  <a:lnTo>
                    <a:pt x="172" y="345"/>
                  </a:lnTo>
                  <a:lnTo>
                    <a:pt x="178" y="342"/>
                  </a:lnTo>
                  <a:lnTo>
                    <a:pt x="182" y="345"/>
                  </a:lnTo>
                  <a:lnTo>
                    <a:pt x="183" y="346"/>
                  </a:lnTo>
                  <a:lnTo>
                    <a:pt x="186" y="346"/>
                  </a:lnTo>
                  <a:lnTo>
                    <a:pt x="194" y="341"/>
                  </a:lnTo>
                  <a:lnTo>
                    <a:pt x="196" y="341"/>
                  </a:lnTo>
                  <a:lnTo>
                    <a:pt x="198" y="343"/>
                  </a:lnTo>
                  <a:lnTo>
                    <a:pt x="201" y="346"/>
                  </a:lnTo>
                  <a:lnTo>
                    <a:pt x="204" y="346"/>
                  </a:lnTo>
                  <a:lnTo>
                    <a:pt x="211" y="346"/>
                  </a:lnTo>
                  <a:lnTo>
                    <a:pt x="219" y="345"/>
                  </a:lnTo>
                  <a:lnTo>
                    <a:pt x="212" y="351"/>
                  </a:lnTo>
                  <a:lnTo>
                    <a:pt x="209" y="354"/>
                  </a:lnTo>
                  <a:lnTo>
                    <a:pt x="206" y="357"/>
                  </a:lnTo>
                  <a:lnTo>
                    <a:pt x="196" y="357"/>
                  </a:lnTo>
                  <a:lnTo>
                    <a:pt x="186" y="355"/>
                  </a:lnTo>
                  <a:lnTo>
                    <a:pt x="177" y="354"/>
                  </a:lnTo>
                  <a:lnTo>
                    <a:pt x="165" y="354"/>
                  </a:lnTo>
                  <a:lnTo>
                    <a:pt x="160" y="357"/>
                  </a:lnTo>
                  <a:lnTo>
                    <a:pt x="152" y="361"/>
                  </a:lnTo>
                  <a:lnTo>
                    <a:pt x="147" y="362"/>
                  </a:lnTo>
                  <a:lnTo>
                    <a:pt x="142" y="362"/>
                  </a:lnTo>
                  <a:lnTo>
                    <a:pt x="129" y="361"/>
                  </a:lnTo>
                  <a:lnTo>
                    <a:pt x="129" y="367"/>
                  </a:lnTo>
                  <a:lnTo>
                    <a:pt x="129" y="375"/>
                  </a:lnTo>
                  <a:lnTo>
                    <a:pt x="134" y="375"/>
                  </a:lnTo>
                  <a:lnTo>
                    <a:pt x="138" y="377"/>
                  </a:lnTo>
                  <a:lnTo>
                    <a:pt x="138" y="382"/>
                  </a:lnTo>
                  <a:lnTo>
                    <a:pt x="147" y="384"/>
                  </a:lnTo>
                  <a:lnTo>
                    <a:pt x="159" y="385"/>
                  </a:lnTo>
                  <a:lnTo>
                    <a:pt x="168" y="386"/>
                  </a:lnTo>
                  <a:lnTo>
                    <a:pt x="177" y="388"/>
                  </a:lnTo>
                  <a:lnTo>
                    <a:pt x="177" y="395"/>
                  </a:lnTo>
                  <a:lnTo>
                    <a:pt x="177" y="400"/>
                  </a:lnTo>
                  <a:lnTo>
                    <a:pt x="178" y="400"/>
                  </a:lnTo>
                  <a:lnTo>
                    <a:pt x="182" y="399"/>
                  </a:lnTo>
                  <a:lnTo>
                    <a:pt x="183" y="399"/>
                  </a:lnTo>
                  <a:lnTo>
                    <a:pt x="186" y="399"/>
                  </a:lnTo>
                  <a:lnTo>
                    <a:pt x="186" y="404"/>
                  </a:lnTo>
                  <a:lnTo>
                    <a:pt x="219" y="400"/>
                  </a:lnTo>
                  <a:lnTo>
                    <a:pt x="237" y="399"/>
                  </a:lnTo>
                  <a:lnTo>
                    <a:pt x="250" y="396"/>
                  </a:lnTo>
                  <a:lnTo>
                    <a:pt x="252" y="393"/>
                  </a:lnTo>
                  <a:lnTo>
                    <a:pt x="271" y="386"/>
                  </a:lnTo>
                  <a:lnTo>
                    <a:pt x="278" y="386"/>
                  </a:lnTo>
                  <a:lnTo>
                    <a:pt x="281" y="386"/>
                  </a:lnTo>
                  <a:lnTo>
                    <a:pt x="288" y="382"/>
                  </a:lnTo>
                  <a:lnTo>
                    <a:pt x="294" y="377"/>
                  </a:lnTo>
                  <a:lnTo>
                    <a:pt x="300" y="373"/>
                  </a:lnTo>
                  <a:lnTo>
                    <a:pt x="305" y="369"/>
                  </a:lnTo>
                  <a:lnTo>
                    <a:pt x="312" y="369"/>
                  </a:lnTo>
                  <a:lnTo>
                    <a:pt x="309" y="375"/>
                  </a:lnTo>
                  <a:lnTo>
                    <a:pt x="307" y="380"/>
                  </a:lnTo>
                  <a:lnTo>
                    <a:pt x="323" y="384"/>
                  </a:lnTo>
                  <a:lnTo>
                    <a:pt x="323" y="389"/>
                  </a:lnTo>
                  <a:lnTo>
                    <a:pt x="328" y="389"/>
                  </a:lnTo>
                  <a:lnTo>
                    <a:pt x="330" y="388"/>
                  </a:lnTo>
                  <a:lnTo>
                    <a:pt x="333" y="386"/>
                  </a:lnTo>
                  <a:lnTo>
                    <a:pt x="335" y="386"/>
                  </a:lnTo>
                  <a:lnTo>
                    <a:pt x="336" y="389"/>
                  </a:lnTo>
                  <a:lnTo>
                    <a:pt x="344" y="389"/>
                  </a:lnTo>
                  <a:lnTo>
                    <a:pt x="350" y="389"/>
                  </a:lnTo>
                  <a:lnTo>
                    <a:pt x="350" y="393"/>
                  </a:lnTo>
                  <a:lnTo>
                    <a:pt x="354" y="391"/>
                  </a:lnTo>
                  <a:lnTo>
                    <a:pt x="356" y="391"/>
                  </a:lnTo>
                  <a:lnTo>
                    <a:pt x="358" y="388"/>
                  </a:lnTo>
                  <a:lnTo>
                    <a:pt x="361" y="388"/>
                  </a:lnTo>
                  <a:lnTo>
                    <a:pt x="364" y="389"/>
                  </a:lnTo>
                  <a:lnTo>
                    <a:pt x="370" y="389"/>
                  </a:lnTo>
                  <a:lnTo>
                    <a:pt x="376" y="388"/>
                  </a:lnTo>
                  <a:lnTo>
                    <a:pt x="377" y="385"/>
                  </a:lnTo>
                  <a:lnTo>
                    <a:pt x="380" y="382"/>
                  </a:lnTo>
                  <a:lnTo>
                    <a:pt x="374" y="378"/>
                  </a:lnTo>
                  <a:lnTo>
                    <a:pt x="369" y="375"/>
                  </a:lnTo>
                  <a:lnTo>
                    <a:pt x="364" y="380"/>
                  </a:lnTo>
                  <a:lnTo>
                    <a:pt x="359" y="378"/>
                  </a:lnTo>
                  <a:lnTo>
                    <a:pt x="356" y="380"/>
                  </a:lnTo>
                  <a:lnTo>
                    <a:pt x="354" y="375"/>
                  </a:lnTo>
                  <a:lnTo>
                    <a:pt x="351" y="374"/>
                  </a:lnTo>
                  <a:lnTo>
                    <a:pt x="350" y="371"/>
                  </a:lnTo>
                  <a:lnTo>
                    <a:pt x="356" y="371"/>
                  </a:lnTo>
                  <a:lnTo>
                    <a:pt x="376" y="374"/>
                  </a:lnTo>
                  <a:lnTo>
                    <a:pt x="377" y="373"/>
                  </a:lnTo>
                  <a:lnTo>
                    <a:pt x="370" y="371"/>
                  </a:lnTo>
                  <a:lnTo>
                    <a:pt x="370" y="366"/>
                  </a:lnTo>
                  <a:lnTo>
                    <a:pt x="374" y="366"/>
                  </a:lnTo>
                  <a:lnTo>
                    <a:pt x="376" y="366"/>
                  </a:lnTo>
                  <a:lnTo>
                    <a:pt x="377" y="365"/>
                  </a:lnTo>
                  <a:lnTo>
                    <a:pt x="380" y="365"/>
                  </a:lnTo>
                  <a:lnTo>
                    <a:pt x="380" y="369"/>
                  </a:lnTo>
                  <a:lnTo>
                    <a:pt x="387" y="369"/>
                  </a:lnTo>
                  <a:lnTo>
                    <a:pt x="387" y="375"/>
                  </a:lnTo>
                  <a:lnTo>
                    <a:pt x="390" y="375"/>
                  </a:lnTo>
                  <a:lnTo>
                    <a:pt x="395" y="375"/>
                  </a:lnTo>
                  <a:lnTo>
                    <a:pt x="397" y="373"/>
                  </a:lnTo>
                  <a:lnTo>
                    <a:pt x="397" y="369"/>
                  </a:lnTo>
                  <a:lnTo>
                    <a:pt x="395" y="369"/>
                  </a:lnTo>
                  <a:lnTo>
                    <a:pt x="394" y="369"/>
                  </a:lnTo>
                  <a:lnTo>
                    <a:pt x="395" y="366"/>
                  </a:lnTo>
                  <a:lnTo>
                    <a:pt x="395" y="363"/>
                  </a:lnTo>
                  <a:lnTo>
                    <a:pt x="395" y="358"/>
                  </a:lnTo>
                  <a:lnTo>
                    <a:pt x="394" y="357"/>
                  </a:lnTo>
                  <a:lnTo>
                    <a:pt x="387" y="355"/>
                  </a:lnTo>
                  <a:lnTo>
                    <a:pt x="382" y="355"/>
                  </a:lnTo>
                  <a:lnTo>
                    <a:pt x="372" y="355"/>
                  </a:lnTo>
                  <a:lnTo>
                    <a:pt x="369" y="355"/>
                  </a:lnTo>
                  <a:lnTo>
                    <a:pt x="362" y="354"/>
                  </a:lnTo>
                  <a:lnTo>
                    <a:pt x="361" y="353"/>
                  </a:lnTo>
                  <a:lnTo>
                    <a:pt x="358" y="347"/>
                  </a:lnTo>
                  <a:lnTo>
                    <a:pt x="358" y="345"/>
                  </a:lnTo>
                  <a:lnTo>
                    <a:pt x="358" y="342"/>
                  </a:lnTo>
                  <a:lnTo>
                    <a:pt x="351" y="342"/>
                  </a:lnTo>
                  <a:lnTo>
                    <a:pt x="356" y="347"/>
                  </a:lnTo>
                  <a:lnTo>
                    <a:pt x="356" y="351"/>
                  </a:lnTo>
                  <a:lnTo>
                    <a:pt x="351" y="350"/>
                  </a:lnTo>
                  <a:lnTo>
                    <a:pt x="351" y="347"/>
                  </a:lnTo>
                  <a:lnTo>
                    <a:pt x="346" y="346"/>
                  </a:lnTo>
                  <a:lnTo>
                    <a:pt x="341" y="346"/>
                  </a:lnTo>
                  <a:lnTo>
                    <a:pt x="341" y="342"/>
                  </a:lnTo>
                  <a:lnTo>
                    <a:pt x="335" y="338"/>
                  </a:lnTo>
                  <a:lnTo>
                    <a:pt x="333" y="334"/>
                  </a:lnTo>
                  <a:lnTo>
                    <a:pt x="333" y="331"/>
                  </a:lnTo>
                  <a:lnTo>
                    <a:pt x="330" y="324"/>
                  </a:lnTo>
                  <a:lnTo>
                    <a:pt x="328" y="324"/>
                  </a:lnTo>
                  <a:lnTo>
                    <a:pt x="325" y="324"/>
                  </a:lnTo>
                  <a:lnTo>
                    <a:pt x="322" y="323"/>
                  </a:lnTo>
                  <a:lnTo>
                    <a:pt x="320" y="319"/>
                  </a:lnTo>
                  <a:lnTo>
                    <a:pt x="320" y="313"/>
                  </a:lnTo>
                  <a:lnTo>
                    <a:pt x="318" y="309"/>
                  </a:lnTo>
                  <a:lnTo>
                    <a:pt x="317" y="308"/>
                  </a:lnTo>
                  <a:lnTo>
                    <a:pt x="315" y="307"/>
                  </a:lnTo>
                  <a:lnTo>
                    <a:pt x="315" y="305"/>
                  </a:lnTo>
                  <a:lnTo>
                    <a:pt x="309" y="305"/>
                  </a:lnTo>
                  <a:lnTo>
                    <a:pt x="305" y="305"/>
                  </a:lnTo>
                  <a:lnTo>
                    <a:pt x="307" y="301"/>
                  </a:lnTo>
                  <a:lnTo>
                    <a:pt x="309" y="300"/>
                  </a:lnTo>
                  <a:lnTo>
                    <a:pt x="309" y="296"/>
                  </a:lnTo>
                  <a:lnTo>
                    <a:pt x="309" y="292"/>
                  </a:lnTo>
                  <a:lnTo>
                    <a:pt x="288" y="271"/>
                  </a:lnTo>
                  <a:lnTo>
                    <a:pt x="279" y="276"/>
                  </a:lnTo>
                  <a:lnTo>
                    <a:pt x="281" y="288"/>
                  </a:lnTo>
                  <a:lnTo>
                    <a:pt x="281" y="292"/>
                  </a:lnTo>
                  <a:lnTo>
                    <a:pt x="282" y="295"/>
                  </a:lnTo>
                  <a:lnTo>
                    <a:pt x="288" y="297"/>
                  </a:lnTo>
                  <a:lnTo>
                    <a:pt x="291" y="299"/>
                  </a:lnTo>
                  <a:lnTo>
                    <a:pt x="305" y="300"/>
                  </a:lnTo>
                  <a:lnTo>
                    <a:pt x="302" y="305"/>
                  </a:lnTo>
                  <a:lnTo>
                    <a:pt x="300" y="305"/>
                  </a:lnTo>
                  <a:lnTo>
                    <a:pt x="297" y="303"/>
                  </a:lnTo>
                  <a:lnTo>
                    <a:pt x="296" y="303"/>
                  </a:lnTo>
                  <a:lnTo>
                    <a:pt x="294" y="301"/>
                  </a:lnTo>
                  <a:lnTo>
                    <a:pt x="292" y="303"/>
                  </a:lnTo>
                  <a:lnTo>
                    <a:pt x="292" y="305"/>
                  </a:lnTo>
                  <a:lnTo>
                    <a:pt x="291" y="307"/>
                  </a:lnTo>
                  <a:lnTo>
                    <a:pt x="288" y="307"/>
                  </a:lnTo>
                  <a:lnTo>
                    <a:pt x="288" y="305"/>
                  </a:lnTo>
                  <a:lnTo>
                    <a:pt x="284" y="303"/>
                  </a:lnTo>
                  <a:lnTo>
                    <a:pt x="281" y="301"/>
                  </a:lnTo>
                  <a:lnTo>
                    <a:pt x="279" y="309"/>
                  </a:lnTo>
                  <a:lnTo>
                    <a:pt x="276" y="312"/>
                  </a:lnTo>
                  <a:lnTo>
                    <a:pt x="274" y="318"/>
                  </a:lnTo>
                  <a:lnTo>
                    <a:pt x="265" y="319"/>
                  </a:lnTo>
                  <a:lnTo>
                    <a:pt x="265" y="316"/>
                  </a:lnTo>
                  <a:lnTo>
                    <a:pt x="266" y="307"/>
                  </a:lnTo>
                  <a:lnTo>
                    <a:pt x="270" y="301"/>
                  </a:lnTo>
                  <a:lnTo>
                    <a:pt x="271" y="299"/>
                  </a:lnTo>
                  <a:lnTo>
                    <a:pt x="271" y="296"/>
                  </a:lnTo>
                  <a:lnTo>
                    <a:pt x="265" y="295"/>
                  </a:lnTo>
                  <a:lnTo>
                    <a:pt x="263" y="292"/>
                  </a:lnTo>
                  <a:lnTo>
                    <a:pt x="263" y="289"/>
                  </a:lnTo>
                  <a:lnTo>
                    <a:pt x="261" y="287"/>
                  </a:lnTo>
                  <a:lnTo>
                    <a:pt x="258" y="284"/>
                  </a:lnTo>
                  <a:lnTo>
                    <a:pt x="256" y="284"/>
                  </a:lnTo>
                  <a:lnTo>
                    <a:pt x="256" y="285"/>
                  </a:lnTo>
                  <a:lnTo>
                    <a:pt x="255" y="287"/>
                  </a:lnTo>
                  <a:lnTo>
                    <a:pt x="245" y="281"/>
                  </a:lnTo>
                  <a:lnTo>
                    <a:pt x="244" y="289"/>
                  </a:lnTo>
                  <a:lnTo>
                    <a:pt x="238" y="296"/>
                  </a:lnTo>
                  <a:lnTo>
                    <a:pt x="230" y="296"/>
                  </a:lnTo>
                  <a:lnTo>
                    <a:pt x="224" y="287"/>
                  </a:lnTo>
                  <a:lnTo>
                    <a:pt x="219" y="281"/>
                  </a:lnTo>
                  <a:lnTo>
                    <a:pt x="214" y="280"/>
                  </a:lnTo>
                  <a:lnTo>
                    <a:pt x="209" y="280"/>
                  </a:lnTo>
                  <a:lnTo>
                    <a:pt x="203" y="280"/>
                  </a:lnTo>
                  <a:lnTo>
                    <a:pt x="204" y="292"/>
                  </a:lnTo>
                  <a:lnTo>
                    <a:pt x="206" y="305"/>
                  </a:lnTo>
                  <a:lnTo>
                    <a:pt x="200" y="307"/>
                  </a:lnTo>
                  <a:lnTo>
                    <a:pt x="178" y="296"/>
                  </a:lnTo>
                  <a:lnTo>
                    <a:pt x="178" y="284"/>
                  </a:lnTo>
                  <a:lnTo>
                    <a:pt x="178" y="276"/>
                  </a:lnTo>
                  <a:lnTo>
                    <a:pt x="178" y="271"/>
                  </a:lnTo>
                  <a:lnTo>
                    <a:pt x="175" y="269"/>
                  </a:lnTo>
                  <a:lnTo>
                    <a:pt x="173" y="269"/>
                  </a:lnTo>
                  <a:lnTo>
                    <a:pt x="170" y="269"/>
                  </a:lnTo>
                  <a:lnTo>
                    <a:pt x="165" y="269"/>
                  </a:lnTo>
                  <a:close/>
                  <a:moveTo>
                    <a:pt x="426" y="261"/>
                  </a:moveTo>
                  <a:lnTo>
                    <a:pt x="426" y="261"/>
                  </a:lnTo>
                  <a:lnTo>
                    <a:pt x="429" y="261"/>
                  </a:lnTo>
                  <a:lnTo>
                    <a:pt x="429" y="262"/>
                  </a:lnTo>
                  <a:lnTo>
                    <a:pt x="426" y="265"/>
                  </a:lnTo>
                  <a:lnTo>
                    <a:pt x="423" y="265"/>
                  </a:lnTo>
                  <a:lnTo>
                    <a:pt x="421" y="264"/>
                  </a:lnTo>
                  <a:lnTo>
                    <a:pt x="423" y="262"/>
                  </a:lnTo>
                  <a:lnTo>
                    <a:pt x="426" y="261"/>
                  </a:lnTo>
                  <a:close/>
                  <a:moveTo>
                    <a:pt x="429" y="251"/>
                  </a:moveTo>
                  <a:lnTo>
                    <a:pt x="429" y="254"/>
                  </a:lnTo>
                  <a:lnTo>
                    <a:pt x="408" y="261"/>
                  </a:lnTo>
                  <a:lnTo>
                    <a:pt x="411" y="264"/>
                  </a:lnTo>
                  <a:lnTo>
                    <a:pt x="413" y="265"/>
                  </a:lnTo>
                  <a:lnTo>
                    <a:pt x="400" y="264"/>
                  </a:lnTo>
                  <a:lnTo>
                    <a:pt x="394" y="264"/>
                  </a:lnTo>
                  <a:lnTo>
                    <a:pt x="387" y="265"/>
                  </a:lnTo>
                  <a:lnTo>
                    <a:pt x="384" y="266"/>
                  </a:lnTo>
                  <a:lnTo>
                    <a:pt x="384" y="271"/>
                  </a:lnTo>
                  <a:lnTo>
                    <a:pt x="380" y="271"/>
                  </a:lnTo>
                  <a:lnTo>
                    <a:pt x="380" y="275"/>
                  </a:lnTo>
                  <a:lnTo>
                    <a:pt x="384" y="277"/>
                  </a:lnTo>
                  <a:lnTo>
                    <a:pt x="387" y="279"/>
                  </a:lnTo>
                  <a:lnTo>
                    <a:pt x="390" y="279"/>
                  </a:lnTo>
                  <a:lnTo>
                    <a:pt x="400" y="280"/>
                  </a:lnTo>
                  <a:lnTo>
                    <a:pt x="400" y="284"/>
                  </a:lnTo>
                  <a:lnTo>
                    <a:pt x="400" y="288"/>
                  </a:lnTo>
                  <a:lnTo>
                    <a:pt x="400" y="289"/>
                  </a:lnTo>
                  <a:lnTo>
                    <a:pt x="398" y="291"/>
                  </a:lnTo>
                  <a:lnTo>
                    <a:pt x="398" y="292"/>
                  </a:lnTo>
                  <a:lnTo>
                    <a:pt x="395" y="295"/>
                  </a:lnTo>
                  <a:lnTo>
                    <a:pt x="384" y="292"/>
                  </a:lnTo>
                  <a:lnTo>
                    <a:pt x="370" y="289"/>
                  </a:lnTo>
                  <a:lnTo>
                    <a:pt x="369" y="284"/>
                  </a:lnTo>
                  <a:lnTo>
                    <a:pt x="362" y="285"/>
                  </a:lnTo>
                  <a:lnTo>
                    <a:pt x="358" y="287"/>
                  </a:lnTo>
                  <a:lnTo>
                    <a:pt x="359" y="292"/>
                  </a:lnTo>
                  <a:lnTo>
                    <a:pt x="359" y="296"/>
                  </a:lnTo>
                  <a:lnTo>
                    <a:pt x="359" y="297"/>
                  </a:lnTo>
                  <a:lnTo>
                    <a:pt x="359" y="296"/>
                  </a:lnTo>
                  <a:lnTo>
                    <a:pt x="369" y="301"/>
                  </a:lnTo>
                  <a:lnTo>
                    <a:pt x="374" y="307"/>
                  </a:lnTo>
                  <a:lnTo>
                    <a:pt x="377" y="308"/>
                  </a:lnTo>
                  <a:lnTo>
                    <a:pt x="382" y="305"/>
                  </a:lnTo>
                  <a:lnTo>
                    <a:pt x="387" y="301"/>
                  </a:lnTo>
                  <a:lnTo>
                    <a:pt x="395" y="312"/>
                  </a:lnTo>
                  <a:lnTo>
                    <a:pt x="402" y="313"/>
                  </a:lnTo>
                  <a:lnTo>
                    <a:pt x="406" y="313"/>
                  </a:lnTo>
                  <a:lnTo>
                    <a:pt x="408" y="316"/>
                  </a:lnTo>
                  <a:lnTo>
                    <a:pt x="411" y="319"/>
                  </a:lnTo>
                  <a:lnTo>
                    <a:pt x="411" y="323"/>
                  </a:lnTo>
                  <a:lnTo>
                    <a:pt x="413" y="328"/>
                  </a:lnTo>
                  <a:lnTo>
                    <a:pt x="415" y="331"/>
                  </a:lnTo>
                  <a:lnTo>
                    <a:pt x="420" y="333"/>
                  </a:lnTo>
                  <a:lnTo>
                    <a:pt x="421" y="333"/>
                  </a:lnTo>
                  <a:lnTo>
                    <a:pt x="423" y="334"/>
                  </a:lnTo>
                  <a:lnTo>
                    <a:pt x="431" y="328"/>
                  </a:lnTo>
                  <a:lnTo>
                    <a:pt x="442" y="323"/>
                  </a:lnTo>
                  <a:lnTo>
                    <a:pt x="447" y="319"/>
                  </a:lnTo>
                  <a:lnTo>
                    <a:pt x="450" y="319"/>
                  </a:lnTo>
                  <a:lnTo>
                    <a:pt x="454" y="319"/>
                  </a:lnTo>
                  <a:lnTo>
                    <a:pt x="457" y="319"/>
                  </a:lnTo>
                  <a:lnTo>
                    <a:pt x="462" y="318"/>
                  </a:lnTo>
                  <a:lnTo>
                    <a:pt x="464" y="313"/>
                  </a:lnTo>
                  <a:lnTo>
                    <a:pt x="464" y="312"/>
                  </a:lnTo>
                  <a:lnTo>
                    <a:pt x="465" y="311"/>
                  </a:lnTo>
                  <a:lnTo>
                    <a:pt x="464" y="295"/>
                  </a:lnTo>
                  <a:lnTo>
                    <a:pt x="467" y="292"/>
                  </a:lnTo>
                  <a:lnTo>
                    <a:pt x="465" y="292"/>
                  </a:lnTo>
                  <a:lnTo>
                    <a:pt x="457" y="289"/>
                  </a:lnTo>
                  <a:lnTo>
                    <a:pt x="454" y="295"/>
                  </a:lnTo>
                  <a:lnTo>
                    <a:pt x="450" y="296"/>
                  </a:lnTo>
                  <a:lnTo>
                    <a:pt x="449" y="288"/>
                  </a:lnTo>
                  <a:lnTo>
                    <a:pt x="447" y="287"/>
                  </a:lnTo>
                  <a:lnTo>
                    <a:pt x="444" y="285"/>
                  </a:lnTo>
                  <a:lnTo>
                    <a:pt x="436" y="284"/>
                  </a:lnTo>
                  <a:lnTo>
                    <a:pt x="436" y="280"/>
                  </a:lnTo>
                  <a:lnTo>
                    <a:pt x="434" y="276"/>
                  </a:lnTo>
                  <a:lnTo>
                    <a:pt x="447" y="273"/>
                  </a:lnTo>
                  <a:lnTo>
                    <a:pt x="450" y="271"/>
                  </a:lnTo>
                  <a:lnTo>
                    <a:pt x="447" y="268"/>
                  </a:lnTo>
                  <a:lnTo>
                    <a:pt x="441" y="261"/>
                  </a:lnTo>
                  <a:lnTo>
                    <a:pt x="434" y="262"/>
                  </a:lnTo>
                  <a:lnTo>
                    <a:pt x="431" y="261"/>
                  </a:lnTo>
                  <a:lnTo>
                    <a:pt x="434" y="257"/>
                  </a:lnTo>
                  <a:lnTo>
                    <a:pt x="436" y="254"/>
                  </a:lnTo>
                  <a:lnTo>
                    <a:pt x="439" y="253"/>
                  </a:lnTo>
                  <a:lnTo>
                    <a:pt x="439" y="250"/>
                  </a:lnTo>
                  <a:lnTo>
                    <a:pt x="438" y="250"/>
                  </a:lnTo>
                  <a:lnTo>
                    <a:pt x="429" y="251"/>
                  </a:lnTo>
                  <a:close/>
                  <a:moveTo>
                    <a:pt x="56" y="242"/>
                  </a:moveTo>
                  <a:lnTo>
                    <a:pt x="56" y="242"/>
                  </a:lnTo>
                  <a:lnTo>
                    <a:pt x="49" y="245"/>
                  </a:lnTo>
                  <a:lnTo>
                    <a:pt x="43" y="247"/>
                  </a:lnTo>
                  <a:lnTo>
                    <a:pt x="25" y="253"/>
                  </a:lnTo>
                  <a:lnTo>
                    <a:pt x="7" y="257"/>
                  </a:lnTo>
                  <a:lnTo>
                    <a:pt x="7" y="273"/>
                  </a:lnTo>
                  <a:lnTo>
                    <a:pt x="10" y="280"/>
                  </a:lnTo>
                  <a:lnTo>
                    <a:pt x="13" y="287"/>
                  </a:lnTo>
                  <a:lnTo>
                    <a:pt x="10" y="288"/>
                  </a:lnTo>
                  <a:lnTo>
                    <a:pt x="4" y="288"/>
                  </a:lnTo>
                  <a:lnTo>
                    <a:pt x="5" y="292"/>
                  </a:lnTo>
                  <a:lnTo>
                    <a:pt x="7" y="296"/>
                  </a:lnTo>
                  <a:lnTo>
                    <a:pt x="10" y="296"/>
                  </a:lnTo>
                  <a:lnTo>
                    <a:pt x="0" y="316"/>
                  </a:lnTo>
                  <a:lnTo>
                    <a:pt x="7" y="319"/>
                  </a:lnTo>
                  <a:lnTo>
                    <a:pt x="12" y="320"/>
                  </a:lnTo>
                  <a:lnTo>
                    <a:pt x="15" y="323"/>
                  </a:lnTo>
                  <a:lnTo>
                    <a:pt x="17" y="327"/>
                  </a:lnTo>
                  <a:lnTo>
                    <a:pt x="18" y="331"/>
                  </a:lnTo>
                  <a:lnTo>
                    <a:pt x="18" y="334"/>
                  </a:lnTo>
                  <a:lnTo>
                    <a:pt x="23" y="335"/>
                  </a:lnTo>
                  <a:lnTo>
                    <a:pt x="27" y="335"/>
                  </a:lnTo>
                  <a:lnTo>
                    <a:pt x="28" y="335"/>
                  </a:lnTo>
                  <a:lnTo>
                    <a:pt x="31" y="335"/>
                  </a:lnTo>
                  <a:lnTo>
                    <a:pt x="36" y="335"/>
                  </a:lnTo>
                  <a:lnTo>
                    <a:pt x="46" y="322"/>
                  </a:lnTo>
                  <a:lnTo>
                    <a:pt x="51" y="322"/>
                  </a:lnTo>
                  <a:lnTo>
                    <a:pt x="53" y="322"/>
                  </a:lnTo>
                  <a:lnTo>
                    <a:pt x="51" y="323"/>
                  </a:lnTo>
                  <a:lnTo>
                    <a:pt x="54" y="323"/>
                  </a:lnTo>
                  <a:lnTo>
                    <a:pt x="54" y="324"/>
                  </a:lnTo>
                  <a:lnTo>
                    <a:pt x="53" y="324"/>
                  </a:lnTo>
                  <a:lnTo>
                    <a:pt x="67" y="323"/>
                  </a:lnTo>
                  <a:lnTo>
                    <a:pt x="71" y="323"/>
                  </a:lnTo>
                  <a:lnTo>
                    <a:pt x="75" y="323"/>
                  </a:lnTo>
                  <a:lnTo>
                    <a:pt x="79" y="320"/>
                  </a:lnTo>
                  <a:lnTo>
                    <a:pt x="80" y="316"/>
                  </a:lnTo>
                  <a:lnTo>
                    <a:pt x="80" y="309"/>
                  </a:lnTo>
                  <a:lnTo>
                    <a:pt x="82" y="305"/>
                  </a:lnTo>
                  <a:lnTo>
                    <a:pt x="85" y="300"/>
                  </a:lnTo>
                  <a:lnTo>
                    <a:pt x="93" y="296"/>
                  </a:lnTo>
                  <a:lnTo>
                    <a:pt x="109" y="287"/>
                  </a:lnTo>
                  <a:lnTo>
                    <a:pt x="129" y="277"/>
                  </a:lnTo>
                  <a:lnTo>
                    <a:pt x="136" y="275"/>
                  </a:lnTo>
                  <a:lnTo>
                    <a:pt x="144" y="275"/>
                  </a:lnTo>
                  <a:lnTo>
                    <a:pt x="146" y="275"/>
                  </a:lnTo>
                  <a:lnTo>
                    <a:pt x="147" y="275"/>
                  </a:lnTo>
                  <a:lnTo>
                    <a:pt x="147" y="276"/>
                  </a:lnTo>
                  <a:lnTo>
                    <a:pt x="150" y="276"/>
                  </a:lnTo>
                  <a:lnTo>
                    <a:pt x="152" y="275"/>
                  </a:lnTo>
                  <a:lnTo>
                    <a:pt x="157" y="271"/>
                  </a:lnTo>
                  <a:lnTo>
                    <a:pt x="157" y="266"/>
                  </a:lnTo>
                  <a:lnTo>
                    <a:pt x="150" y="266"/>
                  </a:lnTo>
                  <a:lnTo>
                    <a:pt x="146" y="265"/>
                  </a:lnTo>
                  <a:lnTo>
                    <a:pt x="142" y="261"/>
                  </a:lnTo>
                  <a:lnTo>
                    <a:pt x="138" y="257"/>
                  </a:lnTo>
                  <a:lnTo>
                    <a:pt x="131" y="254"/>
                  </a:lnTo>
                  <a:lnTo>
                    <a:pt x="124" y="254"/>
                  </a:lnTo>
                  <a:lnTo>
                    <a:pt x="111" y="254"/>
                  </a:lnTo>
                  <a:lnTo>
                    <a:pt x="103" y="255"/>
                  </a:lnTo>
                  <a:lnTo>
                    <a:pt x="93" y="257"/>
                  </a:lnTo>
                  <a:lnTo>
                    <a:pt x="89" y="253"/>
                  </a:lnTo>
                  <a:lnTo>
                    <a:pt x="72" y="250"/>
                  </a:lnTo>
                  <a:lnTo>
                    <a:pt x="59" y="246"/>
                  </a:lnTo>
                  <a:lnTo>
                    <a:pt x="57" y="242"/>
                  </a:lnTo>
                  <a:lnTo>
                    <a:pt x="56" y="242"/>
                  </a:lnTo>
                  <a:close/>
                  <a:moveTo>
                    <a:pt x="442" y="241"/>
                  </a:moveTo>
                  <a:lnTo>
                    <a:pt x="442" y="241"/>
                  </a:lnTo>
                  <a:lnTo>
                    <a:pt x="441" y="241"/>
                  </a:lnTo>
                  <a:lnTo>
                    <a:pt x="441" y="242"/>
                  </a:lnTo>
                  <a:lnTo>
                    <a:pt x="442" y="243"/>
                  </a:lnTo>
                  <a:lnTo>
                    <a:pt x="447" y="245"/>
                  </a:lnTo>
                  <a:lnTo>
                    <a:pt x="447" y="241"/>
                  </a:lnTo>
                  <a:lnTo>
                    <a:pt x="444" y="241"/>
                  </a:lnTo>
                  <a:lnTo>
                    <a:pt x="442" y="241"/>
                  </a:lnTo>
                  <a:close/>
                  <a:moveTo>
                    <a:pt x="336" y="222"/>
                  </a:moveTo>
                  <a:lnTo>
                    <a:pt x="336" y="222"/>
                  </a:lnTo>
                  <a:lnTo>
                    <a:pt x="336" y="231"/>
                  </a:lnTo>
                  <a:lnTo>
                    <a:pt x="338" y="233"/>
                  </a:lnTo>
                  <a:lnTo>
                    <a:pt x="341" y="233"/>
                  </a:lnTo>
                  <a:lnTo>
                    <a:pt x="341" y="229"/>
                  </a:lnTo>
                  <a:lnTo>
                    <a:pt x="341" y="225"/>
                  </a:lnTo>
                  <a:lnTo>
                    <a:pt x="336" y="222"/>
                  </a:lnTo>
                  <a:close/>
                  <a:moveTo>
                    <a:pt x="478" y="212"/>
                  </a:moveTo>
                  <a:lnTo>
                    <a:pt x="478" y="212"/>
                  </a:lnTo>
                  <a:lnTo>
                    <a:pt x="477" y="214"/>
                  </a:lnTo>
                  <a:lnTo>
                    <a:pt x="477" y="218"/>
                  </a:lnTo>
                  <a:lnTo>
                    <a:pt x="473" y="223"/>
                  </a:lnTo>
                  <a:lnTo>
                    <a:pt x="469" y="223"/>
                  </a:lnTo>
                  <a:lnTo>
                    <a:pt x="465" y="230"/>
                  </a:lnTo>
                  <a:lnTo>
                    <a:pt x="464" y="235"/>
                  </a:lnTo>
                  <a:lnTo>
                    <a:pt x="469" y="235"/>
                  </a:lnTo>
                  <a:lnTo>
                    <a:pt x="473" y="235"/>
                  </a:lnTo>
                  <a:lnTo>
                    <a:pt x="477" y="241"/>
                  </a:lnTo>
                  <a:lnTo>
                    <a:pt x="482" y="242"/>
                  </a:lnTo>
                  <a:lnTo>
                    <a:pt x="487" y="242"/>
                  </a:lnTo>
                  <a:lnTo>
                    <a:pt x="490" y="242"/>
                  </a:lnTo>
                  <a:lnTo>
                    <a:pt x="493" y="242"/>
                  </a:lnTo>
                  <a:lnTo>
                    <a:pt x="495" y="243"/>
                  </a:lnTo>
                  <a:lnTo>
                    <a:pt x="499" y="246"/>
                  </a:lnTo>
                  <a:lnTo>
                    <a:pt x="503" y="242"/>
                  </a:lnTo>
                  <a:lnTo>
                    <a:pt x="506" y="235"/>
                  </a:lnTo>
                  <a:lnTo>
                    <a:pt x="506" y="230"/>
                  </a:lnTo>
                  <a:lnTo>
                    <a:pt x="503" y="223"/>
                  </a:lnTo>
                  <a:lnTo>
                    <a:pt x="496" y="212"/>
                  </a:lnTo>
                  <a:lnTo>
                    <a:pt x="488" y="214"/>
                  </a:lnTo>
                  <a:lnTo>
                    <a:pt x="483" y="214"/>
                  </a:lnTo>
                  <a:lnTo>
                    <a:pt x="483" y="215"/>
                  </a:lnTo>
                  <a:lnTo>
                    <a:pt x="482" y="214"/>
                  </a:lnTo>
                  <a:lnTo>
                    <a:pt x="478" y="212"/>
                  </a:lnTo>
                  <a:close/>
                  <a:moveTo>
                    <a:pt x="469" y="211"/>
                  </a:moveTo>
                  <a:lnTo>
                    <a:pt x="469" y="211"/>
                  </a:lnTo>
                  <a:lnTo>
                    <a:pt x="465" y="215"/>
                  </a:lnTo>
                  <a:lnTo>
                    <a:pt x="457" y="215"/>
                  </a:lnTo>
                  <a:lnTo>
                    <a:pt x="455" y="218"/>
                  </a:lnTo>
                  <a:lnTo>
                    <a:pt x="457" y="219"/>
                  </a:lnTo>
                  <a:lnTo>
                    <a:pt x="457" y="222"/>
                  </a:lnTo>
                  <a:lnTo>
                    <a:pt x="461" y="222"/>
                  </a:lnTo>
                  <a:lnTo>
                    <a:pt x="462" y="222"/>
                  </a:lnTo>
                  <a:lnTo>
                    <a:pt x="469" y="214"/>
                  </a:lnTo>
                  <a:lnTo>
                    <a:pt x="470" y="211"/>
                  </a:lnTo>
                  <a:lnTo>
                    <a:pt x="470" y="210"/>
                  </a:lnTo>
                  <a:lnTo>
                    <a:pt x="469" y="211"/>
                  </a:lnTo>
                  <a:close/>
                  <a:moveTo>
                    <a:pt x="109" y="200"/>
                  </a:moveTo>
                  <a:lnTo>
                    <a:pt x="109" y="200"/>
                  </a:lnTo>
                  <a:lnTo>
                    <a:pt x="108" y="202"/>
                  </a:lnTo>
                  <a:lnTo>
                    <a:pt x="108" y="203"/>
                  </a:lnTo>
                  <a:lnTo>
                    <a:pt x="108" y="207"/>
                  </a:lnTo>
                  <a:lnTo>
                    <a:pt x="108" y="210"/>
                  </a:lnTo>
                  <a:lnTo>
                    <a:pt x="103" y="211"/>
                  </a:lnTo>
                  <a:lnTo>
                    <a:pt x="98" y="212"/>
                  </a:lnTo>
                  <a:lnTo>
                    <a:pt x="95" y="215"/>
                  </a:lnTo>
                  <a:lnTo>
                    <a:pt x="95" y="219"/>
                  </a:lnTo>
                  <a:lnTo>
                    <a:pt x="95" y="220"/>
                  </a:lnTo>
                  <a:lnTo>
                    <a:pt x="95" y="222"/>
                  </a:lnTo>
                  <a:lnTo>
                    <a:pt x="95" y="223"/>
                  </a:lnTo>
                  <a:lnTo>
                    <a:pt x="103" y="223"/>
                  </a:lnTo>
                  <a:lnTo>
                    <a:pt x="108" y="223"/>
                  </a:lnTo>
                  <a:lnTo>
                    <a:pt x="113" y="211"/>
                  </a:lnTo>
                  <a:lnTo>
                    <a:pt x="116" y="202"/>
                  </a:lnTo>
                  <a:lnTo>
                    <a:pt x="113" y="200"/>
                  </a:lnTo>
                  <a:lnTo>
                    <a:pt x="109" y="200"/>
                  </a:lnTo>
                  <a:close/>
                  <a:moveTo>
                    <a:pt x="144" y="189"/>
                  </a:moveTo>
                  <a:lnTo>
                    <a:pt x="144" y="196"/>
                  </a:lnTo>
                  <a:lnTo>
                    <a:pt x="149" y="196"/>
                  </a:lnTo>
                  <a:lnTo>
                    <a:pt x="147" y="193"/>
                  </a:lnTo>
                  <a:lnTo>
                    <a:pt x="147" y="192"/>
                  </a:lnTo>
                  <a:lnTo>
                    <a:pt x="147" y="191"/>
                  </a:lnTo>
                  <a:lnTo>
                    <a:pt x="144" y="189"/>
                  </a:lnTo>
                  <a:close/>
                  <a:moveTo>
                    <a:pt x="677" y="181"/>
                  </a:moveTo>
                  <a:lnTo>
                    <a:pt x="677" y="181"/>
                  </a:lnTo>
                  <a:lnTo>
                    <a:pt x="681" y="185"/>
                  </a:lnTo>
                  <a:lnTo>
                    <a:pt x="682" y="188"/>
                  </a:lnTo>
                  <a:lnTo>
                    <a:pt x="682" y="189"/>
                  </a:lnTo>
                  <a:lnTo>
                    <a:pt x="679" y="189"/>
                  </a:lnTo>
                  <a:lnTo>
                    <a:pt x="677" y="185"/>
                  </a:lnTo>
                  <a:lnTo>
                    <a:pt x="676" y="181"/>
                  </a:lnTo>
                  <a:lnTo>
                    <a:pt x="677" y="181"/>
                  </a:lnTo>
                  <a:close/>
                  <a:moveTo>
                    <a:pt x="557" y="180"/>
                  </a:moveTo>
                  <a:lnTo>
                    <a:pt x="557" y="180"/>
                  </a:lnTo>
                  <a:lnTo>
                    <a:pt x="558" y="181"/>
                  </a:lnTo>
                  <a:lnTo>
                    <a:pt x="557" y="181"/>
                  </a:lnTo>
                  <a:lnTo>
                    <a:pt x="550" y="181"/>
                  </a:lnTo>
                  <a:lnTo>
                    <a:pt x="555" y="187"/>
                  </a:lnTo>
                  <a:lnTo>
                    <a:pt x="558" y="189"/>
                  </a:lnTo>
                  <a:lnTo>
                    <a:pt x="563" y="189"/>
                  </a:lnTo>
                  <a:lnTo>
                    <a:pt x="563" y="187"/>
                  </a:lnTo>
                  <a:lnTo>
                    <a:pt x="563" y="180"/>
                  </a:lnTo>
                  <a:lnTo>
                    <a:pt x="557" y="180"/>
                  </a:lnTo>
                  <a:close/>
                  <a:moveTo>
                    <a:pt x="336" y="180"/>
                  </a:moveTo>
                  <a:lnTo>
                    <a:pt x="336" y="180"/>
                  </a:lnTo>
                  <a:lnTo>
                    <a:pt x="335" y="181"/>
                  </a:lnTo>
                  <a:lnTo>
                    <a:pt x="333" y="182"/>
                  </a:lnTo>
                  <a:lnTo>
                    <a:pt x="333" y="188"/>
                  </a:lnTo>
                  <a:lnTo>
                    <a:pt x="335" y="191"/>
                  </a:lnTo>
                  <a:lnTo>
                    <a:pt x="336" y="191"/>
                  </a:lnTo>
                  <a:lnTo>
                    <a:pt x="336" y="189"/>
                  </a:lnTo>
                  <a:lnTo>
                    <a:pt x="336" y="192"/>
                  </a:lnTo>
                  <a:lnTo>
                    <a:pt x="335" y="192"/>
                  </a:lnTo>
                  <a:lnTo>
                    <a:pt x="333" y="193"/>
                  </a:lnTo>
                  <a:lnTo>
                    <a:pt x="335" y="200"/>
                  </a:lnTo>
                  <a:lnTo>
                    <a:pt x="343" y="199"/>
                  </a:lnTo>
                  <a:lnTo>
                    <a:pt x="348" y="199"/>
                  </a:lnTo>
                  <a:lnTo>
                    <a:pt x="354" y="199"/>
                  </a:lnTo>
                  <a:lnTo>
                    <a:pt x="356" y="200"/>
                  </a:lnTo>
                  <a:lnTo>
                    <a:pt x="343" y="204"/>
                  </a:lnTo>
                  <a:lnTo>
                    <a:pt x="338" y="207"/>
                  </a:lnTo>
                  <a:lnTo>
                    <a:pt x="338" y="208"/>
                  </a:lnTo>
                  <a:lnTo>
                    <a:pt x="344" y="208"/>
                  </a:lnTo>
                  <a:lnTo>
                    <a:pt x="350" y="207"/>
                  </a:lnTo>
                  <a:lnTo>
                    <a:pt x="350" y="208"/>
                  </a:lnTo>
                  <a:lnTo>
                    <a:pt x="348" y="210"/>
                  </a:lnTo>
                  <a:lnTo>
                    <a:pt x="348" y="212"/>
                  </a:lnTo>
                  <a:lnTo>
                    <a:pt x="344" y="214"/>
                  </a:lnTo>
                  <a:lnTo>
                    <a:pt x="341" y="215"/>
                  </a:lnTo>
                  <a:lnTo>
                    <a:pt x="341" y="219"/>
                  </a:lnTo>
                  <a:lnTo>
                    <a:pt x="344" y="219"/>
                  </a:lnTo>
                  <a:lnTo>
                    <a:pt x="351" y="219"/>
                  </a:lnTo>
                  <a:lnTo>
                    <a:pt x="359" y="215"/>
                  </a:lnTo>
                  <a:lnTo>
                    <a:pt x="370" y="210"/>
                  </a:lnTo>
                  <a:lnTo>
                    <a:pt x="369" y="207"/>
                  </a:lnTo>
                  <a:lnTo>
                    <a:pt x="369" y="204"/>
                  </a:lnTo>
                  <a:lnTo>
                    <a:pt x="370" y="202"/>
                  </a:lnTo>
                  <a:lnTo>
                    <a:pt x="369" y="196"/>
                  </a:lnTo>
                  <a:lnTo>
                    <a:pt x="361" y="198"/>
                  </a:lnTo>
                  <a:lnTo>
                    <a:pt x="359" y="192"/>
                  </a:lnTo>
                  <a:lnTo>
                    <a:pt x="359" y="188"/>
                  </a:lnTo>
                  <a:lnTo>
                    <a:pt x="356" y="188"/>
                  </a:lnTo>
                  <a:lnTo>
                    <a:pt x="350" y="188"/>
                  </a:lnTo>
                  <a:lnTo>
                    <a:pt x="348" y="188"/>
                  </a:lnTo>
                  <a:lnTo>
                    <a:pt x="350" y="181"/>
                  </a:lnTo>
                  <a:lnTo>
                    <a:pt x="343" y="180"/>
                  </a:lnTo>
                  <a:lnTo>
                    <a:pt x="336" y="180"/>
                  </a:lnTo>
                  <a:close/>
                  <a:moveTo>
                    <a:pt x="406" y="177"/>
                  </a:moveTo>
                  <a:lnTo>
                    <a:pt x="406" y="177"/>
                  </a:lnTo>
                  <a:lnTo>
                    <a:pt x="398" y="178"/>
                  </a:lnTo>
                  <a:lnTo>
                    <a:pt x="397" y="181"/>
                  </a:lnTo>
                  <a:lnTo>
                    <a:pt x="400" y="182"/>
                  </a:lnTo>
                  <a:lnTo>
                    <a:pt x="408" y="187"/>
                  </a:lnTo>
                  <a:lnTo>
                    <a:pt x="408" y="189"/>
                  </a:lnTo>
                  <a:lnTo>
                    <a:pt x="402" y="191"/>
                  </a:lnTo>
                  <a:lnTo>
                    <a:pt x="395" y="189"/>
                  </a:lnTo>
                  <a:lnTo>
                    <a:pt x="398" y="193"/>
                  </a:lnTo>
                  <a:lnTo>
                    <a:pt x="400" y="198"/>
                  </a:lnTo>
                  <a:lnTo>
                    <a:pt x="402" y="199"/>
                  </a:lnTo>
                  <a:lnTo>
                    <a:pt x="406" y="199"/>
                  </a:lnTo>
                  <a:lnTo>
                    <a:pt x="403" y="200"/>
                  </a:lnTo>
                  <a:lnTo>
                    <a:pt x="402" y="202"/>
                  </a:lnTo>
                  <a:lnTo>
                    <a:pt x="402" y="203"/>
                  </a:lnTo>
                  <a:lnTo>
                    <a:pt x="408" y="207"/>
                  </a:lnTo>
                  <a:lnTo>
                    <a:pt x="410" y="208"/>
                  </a:lnTo>
                  <a:lnTo>
                    <a:pt x="408" y="208"/>
                  </a:lnTo>
                  <a:lnTo>
                    <a:pt x="403" y="210"/>
                  </a:lnTo>
                  <a:lnTo>
                    <a:pt x="406" y="211"/>
                  </a:lnTo>
                  <a:lnTo>
                    <a:pt x="402" y="211"/>
                  </a:lnTo>
                  <a:lnTo>
                    <a:pt x="398" y="211"/>
                  </a:lnTo>
                  <a:lnTo>
                    <a:pt x="400" y="204"/>
                  </a:lnTo>
                  <a:lnTo>
                    <a:pt x="390" y="198"/>
                  </a:lnTo>
                  <a:lnTo>
                    <a:pt x="384" y="188"/>
                  </a:lnTo>
                  <a:lnTo>
                    <a:pt x="380" y="188"/>
                  </a:lnTo>
                  <a:lnTo>
                    <a:pt x="376" y="188"/>
                  </a:lnTo>
                  <a:lnTo>
                    <a:pt x="372" y="193"/>
                  </a:lnTo>
                  <a:lnTo>
                    <a:pt x="377" y="193"/>
                  </a:lnTo>
                  <a:lnTo>
                    <a:pt x="377" y="199"/>
                  </a:lnTo>
                  <a:lnTo>
                    <a:pt x="376" y="202"/>
                  </a:lnTo>
                  <a:lnTo>
                    <a:pt x="384" y="207"/>
                  </a:lnTo>
                  <a:lnTo>
                    <a:pt x="384" y="215"/>
                  </a:lnTo>
                  <a:lnTo>
                    <a:pt x="364" y="214"/>
                  </a:lnTo>
                  <a:lnTo>
                    <a:pt x="364" y="219"/>
                  </a:lnTo>
                  <a:lnTo>
                    <a:pt x="362" y="219"/>
                  </a:lnTo>
                  <a:lnTo>
                    <a:pt x="364" y="223"/>
                  </a:lnTo>
                  <a:lnTo>
                    <a:pt x="364" y="229"/>
                  </a:lnTo>
                  <a:lnTo>
                    <a:pt x="384" y="222"/>
                  </a:lnTo>
                  <a:lnTo>
                    <a:pt x="402" y="218"/>
                  </a:lnTo>
                  <a:lnTo>
                    <a:pt x="408" y="218"/>
                  </a:lnTo>
                  <a:lnTo>
                    <a:pt x="410" y="219"/>
                  </a:lnTo>
                  <a:lnTo>
                    <a:pt x="408" y="219"/>
                  </a:lnTo>
                  <a:lnTo>
                    <a:pt x="402" y="222"/>
                  </a:lnTo>
                  <a:lnTo>
                    <a:pt x="395" y="225"/>
                  </a:lnTo>
                  <a:lnTo>
                    <a:pt x="398" y="235"/>
                  </a:lnTo>
                  <a:lnTo>
                    <a:pt x="406" y="235"/>
                  </a:lnTo>
                  <a:lnTo>
                    <a:pt x="413" y="235"/>
                  </a:lnTo>
                  <a:lnTo>
                    <a:pt x="428" y="234"/>
                  </a:lnTo>
                  <a:lnTo>
                    <a:pt x="441" y="234"/>
                  </a:lnTo>
                  <a:lnTo>
                    <a:pt x="449" y="234"/>
                  </a:lnTo>
                  <a:lnTo>
                    <a:pt x="449" y="230"/>
                  </a:lnTo>
                  <a:lnTo>
                    <a:pt x="450" y="229"/>
                  </a:lnTo>
                  <a:lnTo>
                    <a:pt x="449" y="223"/>
                  </a:lnTo>
                  <a:lnTo>
                    <a:pt x="447" y="222"/>
                  </a:lnTo>
                  <a:lnTo>
                    <a:pt x="447" y="223"/>
                  </a:lnTo>
                  <a:lnTo>
                    <a:pt x="449" y="218"/>
                  </a:lnTo>
                  <a:lnTo>
                    <a:pt x="449" y="212"/>
                  </a:lnTo>
                  <a:lnTo>
                    <a:pt x="441" y="212"/>
                  </a:lnTo>
                  <a:lnTo>
                    <a:pt x="439" y="207"/>
                  </a:lnTo>
                  <a:lnTo>
                    <a:pt x="439" y="202"/>
                  </a:lnTo>
                  <a:lnTo>
                    <a:pt x="439" y="196"/>
                  </a:lnTo>
                  <a:lnTo>
                    <a:pt x="438" y="189"/>
                  </a:lnTo>
                  <a:lnTo>
                    <a:pt x="428" y="188"/>
                  </a:lnTo>
                  <a:lnTo>
                    <a:pt x="428" y="185"/>
                  </a:lnTo>
                  <a:lnTo>
                    <a:pt x="428" y="182"/>
                  </a:lnTo>
                  <a:lnTo>
                    <a:pt x="426" y="181"/>
                  </a:lnTo>
                  <a:lnTo>
                    <a:pt x="426" y="180"/>
                  </a:lnTo>
                  <a:lnTo>
                    <a:pt x="423" y="180"/>
                  </a:lnTo>
                  <a:lnTo>
                    <a:pt x="421" y="182"/>
                  </a:lnTo>
                  <a:lnTo>
                    <a:pt x="421" y="187"/>
                  </a:lnTo>
                  <a:lnTo>
                    <a:pt x="421" y="188"/>
                  </a:lnTo>
                  <a:lnTo>
                    <a:pt x="424" y="188"/>
                  </a:lnTo>
                  <a:lnTo>
                    <a:pt x="423" y="189"/>
                  </a:lnTo>
                  <a:lnTo>
                    <a:pt x="416" y="191"/>
                  </a:lnTo>
                  <a:lnTo>
                    <a:pt x="413" y="191"/>
                  </a:lnTo>
                  <a:lnTo>
                    <a:pt x="411" y="189"/>
                  </a:lnTo>
                  <a:lnTo>
                    <a:pt x="413" y="188"/>
                  </a:lnTo>
                  <a:lnTo>
                    <a:pt x="406" y="177"/>
                  </a:lnTo>
                  <a:close/>
                  <a:moveTo>
                    <a:pt x="159" y="177"/>
                  </a:moveTo>
                  <a:lnTo>
                    <a:pt x="159" y="177"/>
                  </a:lnTo>
                  <a:lnTo>
                    <a:pt x="157" y="178"/>
                  </a:lnTo>
                  <a:lnTo>
                    <a:pt x="157" y="180"/>
                  </a:lnTo>
                  <a:lnTo>
                    <a:pt x="157" y="182"/>
                  </a:lnTo>
                  <a:lnTo>
                    <a:pt x="164" y="182"/>
                  </a:lnTo>
                  <a:lnTo>
                    <a:pt x="162" y="181"/>
                  </a:lnTo>
                  <a:lnTo>
                    <a:pt x="164" y="178"/>
                  </a:lnTo>
                  <a:lnTo>
                    <a:pt x="162" y="177"/>
                  </a:lnTo>
                  <a:lnTo>
                    <a:pt x="159" y="177"/>
                  </a:lnTo>
                  <a:close/>
                  <a:moveTo>
                    <a:pt x="470" y="176"/>
                  </a:moveTo>
                  <a:lnTo>
                    <a:pt x="470" y="176"/>
                  </a:lnTo>
                  <a:lnTo>
                    <a:pt x="467" y="178"/>
                  </a:lnTo>
                  <a:lnTo>
                    <a:pt x="464" y="181"/>
                  </a:lnTo>
                  <a:lnTo>
                    <a:pt x="470" y="189"/>
                  </a:lnTo>
                  <a:lnTo>
                    <a:pt x="475" y="193"/>
                  </a:lnTo>
                  <a:lnTo>
                    <a:pt x="478" y="196"/>
                  </a:lnTo>
                  <a:lnTo>
                    <a:pt x="487" y="196"/>
                  </a:lnTo>
                  <a:lnTo>
                    <a:pt x="493" y="196"/>
                  </a:lnTo>
                  <a:lnTo>
                    <a:pt x="499" y="200"/>
                  </a:lnTo>
                  <a:lnTo>
                    <a:pt x="505" y="200"/>
                  </a:lnTo>
                  <a:lnTo>
                    <a:pt x="508" y="199"/>
                  </a:lnTo>
                  <a:lnTo>
                    <a:pt x="509" y="198"/>
                  </a:lnTo>
                  <a:lnTo>
                    <a:pt x="514" y="196"/>
                  </a:lnTo>
                  <a:lnTo>
                    <a:pt x="516" y="200"/>
                  </a:lnTo>
                  <a:lnTo>
                    <a:pt x="527" y="203"/>
                  </a:lnTo>
                  <a:lnTo>
                    <a:pt x="534" y="208"/>
                  </a:lnTo>
                  <a:lnTo>
                    <a:pt x="537" y="211"/>
                  </a:lnTo>
                  <a:lnTo>
                    <a:pt x="540" y="215"/>
                  </a:lnTo>
                  <a:lnTo>
                    <a:pt x="537" y="219"/>
                  </a:lnTo>
                  <a:lnTo>
                    <a:pt x="537" y="223"/>
                  </a:lnTo>
                  <a:lnTo>
                    <a:pt x="534" y="231"/>
                  </a:lnTo>
                  <a:lnTo>
                    <a:pt x="535" y="242"/>
                  </a:lnTo>
                  <a:lnTo>
                    <a:pt x="540" y="251"/>
                  </a:lnTo>
                  <a:lnTo>
                    <a:pt x="547" y="247"/>
                  </a:lnTo>
                  <a:lnTo>
                    <a:pt x="547" y="245"/>
                  </a:lnTo>
                  <a:lnTo>
                    <a:pt x="550" y="245"/>
                  </a:lnTo>
                  <a:lnTo>
                    <a:pt x="553" y="246"/>
                  </a:lnTo>
                  <a:lnTo>
                    <a:pt x="553" y="250"/>
                  </a:lnTo>
                  <a:lnTo>
                    <a:pt x="555" y="251"/>
                  </a:lnTo>
                  <a:lnTo>
                    <a:pt x="557" y="250"/>
                  </a:lnTo>
                  <a:lnTo>
                    <a:pt x="558" y="247"/>
                  </a:lnTo>
                  <a:lnTo>
                    <a:pt x="561" y="246"/>
                  </a:lnTo>
                  <a:lnTo>
                    <a:pt x="575" y="243"/>
                  </a:lnTo>
                  <a:lnTo>
                    <a:pt x="583" y="235"/>
                  </a:lnTo>
                  <a:lnTo>
                    <a:pt x="586" y="247"/>
                  </a:lnTo>
                  <a:lnTo>
                    <a:pt x="601" y="247"/>
                  </a:lnTo>
                  <a:lnTo>
                    <a:pt x="612" y="247"/>
                  </a:lnTo>
                  <a:lnTo>
                    <a:pt x="619" y="242"/>
                  </a:lnTo>
                  <a:lnTo>
                    <a:pt x="620" y="243"/>
                  </a:lnTo>
                  <a:lnTo>
                    <a:pt x="622" y="243"/>
                  </a:lnTo>
                  <a:lnTo>
                    <a:pt x="622" y="247"/>
                  </a:lnTo>
                  <a:lnTo>
                    <a:pt x="637" y="245"/>
                  </a:lnTo>
                  <a:lnTo>
                    <a:pt x="637" y="247"/>
                  </a:lnTo>
                  <a:lnTo>
                    <a:pt x="638" y="247"/>
                  </a:lnTo>
                  <a:lnTo>
                    <a:pt x="640" y="247"/>
                  </a:lnTo>
                  <a:lnTo>
                    <a:pt x="648" y="246"/>
                  </a:lnTo>
                  <a:lnTo>
                    <a:pt x="656" y="245"/>
                  </a:lnTo>
                  <a:lnTo>
                    <a:pt x="663" y="245"/>
                  </a:lnTo>
                  <a:lnTo>
                    <a:pt x="666" y="246"/>
                  </a:lnTo>
                  <a:lnTo>
                    <a:pt x="669" y="246"/>
                  </a:lnTo>
                  <a:lnTo>
                    <a:pt x="676" y="242"/>
                  </a:lnTo>
                  <a:lnTo>
                    <a:pt x="672" y="241"/>
                  </a:lnTo>
                  <a:lnTo>
                    <a:pt x="672" y="239"/>
                  </a:lnTo>
                  <a:lnTo>
                    <a:pt x="677" y="237"/>
                  </a:lnTo>
                  <a:lnTo>
                    <a:pt x="679" y="243"/>
                  </a:lnTo>
                  <a:lnTo>
                    <a:pt x="681" y="245"/>
                  </a:lnTo>
                  <a:lnTo>
                    <a:pt x="682" y="246"/>
                  </a:lnTo>
                  <a:lnTo>
                    <a:pt x="687" y="243"/>
                  </a:lnTo>
                  <a:lnTo>
                    <a:pt x="690" y="242"/>
                  </a:lnTo>
                  <a:lnTo>
                    <a:pt x="690" y="245"/>
                  </a:lnTo>
                  <a:lnTo>
                    <a:pt x="707" y="245"/>
                  </a:lnTo>
                  <a:lnTo>
                    <a:pt x="726" y="245"/>
                  </a:lnTo>
                  <a:lnTo>
                    <a:pt x="726" y="237"/>
                  </a:lnTo>
                  <a:lnTo>
                    <a:pt x="726" y="234"/>
                  </a:lnTo>
                  <a:lnTo>
                    <a:pt x="728" y="231"/>
                  </a:lnTo>
                  <a:lnTo>
                    <a:pt x="733" y="230"/>
                  </a:lnTo>
                  <a:lnTo>
                    <a:pt x="737" y="230"/>
                  </a:lnTo>
                  <a:lnTo>
                    <a:pt x="739" y="229"/>
                  </a:lnTo>
                  <a:lnTo>
                    <a:pt x="739" y="225"/>
                  </a:lnTo>
                  <a:lnTo>
                    <a:pt x="739" y="222"/>
                  </a:lnTo>
                  <a:lnTo>
                    <a:pt x="720" y="212"/>
                  </a:lnTo>
                  <a:lnTo>
                    <a:pt x="716" y="212"/>
                  </a:lnTo>
                  <a:lnTo>
                    <a:pt x="713" y="214"/>
                  </a:lnTo>
                  <a:lnTo>
                    <a:pt x="708" y="215"/>
                  </a:lnTo>
                  <a:lnTo>
                    <a:pt x="705" y="215"/>
                  </a:lnTo>
                  <a:lnTo>
                    <a:pt x="702" y="211"/>
                  </a:lnTo>
                  <a:lnTo>
                    <a:pt x="700" y="210"/>
                  </a:lnTo>
                  <a:lnTo>
                    <a:pt x="690" y="208"/>
                  </a:lnTo>
                  <a:lnTo>
                    <a:pt x="682" y="207"/>
                  </a:lnTo>
                  <a:lnTo>
                    <a:pt x="679" y="211"/>
                  </a:lnTo>
                  <a:lnTo>
                    <a:pt x="677" y="211"/>
                  </a:lnTo>
                  <a:lnTo>
                    <a:pt x="676" y="210"/>
                  </a:lnTo>
                  <a:lnTo>
                    <a:pt x="674" y="210"/>
                  </a:lnTo>
                  <a:lnTo>
                    <a:pt x="669" y="210"/>
                  </a:lnTo>
                  <a:lnTo>
                    <a:pt x="669" y="208"/>
                  </a:lnTo>
                  <a:lnTo>
                    <a:pt x="667" y="208"/>
                  </a:lnTo>
                  <a:lnTo>
                    <a:pt x="663" y="207"/>
                  </a:lnTo>
                  <a:lnTo>
                    <a:pt x="653" y="211"/>
                  </a:lnTo>
                  <a:lnTo>
                    <a:pt x="628" y="214"/>
                  </a:lnTo>
                  <a:lnTo>
                    <a:pt x="620" y="214"/>
                  </a:lnTo>
                  <a:lnTo>
                    <a:pt x="607" y="212"/>
                  </a:lnTo>
                  <a:lnTo>
                    <a:pt x="607" y="219"/>
                  </a:lnTo>
                  <a:lnTo>
                    <a:pt x="602" y="218"/>
                  </a:lnTo>
                  <a:lnTo>
                    <a:pt x="601" y="215"/>
                  </a:lnTo>
                  <a:lnTo>
                    <a:pt x="599" y="214"/>
                  </a:lnTo>
                  <a:lnTo>
                    <a:pt x="597" y="215"/>
                  </a:lnTo>
                  <a:lnTo>
                    <a:pt x="597" y="218"/>
                  </a:lnTo>
                  <a:lnTo>
                    <a:pt x="594" y="218"/>
                  </a:lnTo>
                  <a:lnTo>
                    <a:pt x="586" y="214"/>
                  </a:lnTo>
                  <a:lnTo>
                    <a:pt x="576" y="211"/>
                  </a:lnTo>
                  <a:lnTo>
                    <a:pt x="576" y="212"/>
                  </a:lnTo>
                  <a:lnTo>
                    <a:pt x="576" y="214"/>
                  </a:lnTo>
                  <a:lnTo>
                    <a:pt x="575" y="215"/>
                  </a:lnTo>
                  <a:lnTo>
                    <a:pt x="573" y="211"/>
                  </a:lnTo>
                  <a:lnTo>
                    <a:pt x="575" y="207"/>
                  </a:lnTo>
                  <a:lnTo>
                    <a:pt x="568" y="208"/>
                  </a:lnTo>
                  <a:lnTo>
                    <a:pt x="558" y="210"/>
                  </a:lnTo>
                  <a:lnTo>
                    <a:pt x="558" y="204"/>
                  </a:lnTo>
                  <a:lnTo>
                    <a:pt x="550" y="202"/>
                  </a:lnTo>
                  <a:lnTo>
                    <a:pt x="558" y="203"/>
                  </a:lnTo>
                  <a:lnTo>
                    <a:pt x="563" y="204"/>
                  </a:lnTo>
                  <a:lnTo>
                    <a:pt x="568" y="202"/>
                  </a:lnTo>
                  <a:lnTo>
                    <a:pt x="571" y="200"/>
                  </a:lnTo>
                  <a:lnTo>
                    <a:pt x="571" y="196"/>
                  </a:lnTo>
                  <a:lnTo>
                    <a:pt x="568" y="198"/>
                  </a:lnTo>
                  <a:lnTo>
                    <a:pt x="563" y="196"/>
                  </a:lnTo>
                  <a:lnTo>
                    <a:pt x="557" y="193"/>
                  </a:lnTo>
                  <a:lnTo>
                    <a:pt x="549" y="192"/>
                  </a:lnTo>
                  <a:lnTo>
                    <a:pt x="547" y="188"/>
                  </a:lnTo>
                  <a:lnTo>
                    <a:pt x="545" y="185"/>
                  </a:lnTo>
                  <a:lnTo>
                    <a:pt x="543" y="182"/>
                  </a:lnTo>
                  <a:lnTo>
                    <a:pt x="537" y="182"/>
                  </a:lnTo>
                  <a:lnTo>
                    <a:pt x="532" y="187"/>
                  </a:lnTo>
                  <a:lnTo>
                    <a:pt x="526" y="188"/>
                  </a:lnTo>
                  <a:lnTo>
                    <a:pt x="516" y="188"/>
                  </a:lnTo>
                  <a:lnTo>
                    <a:pt x="516" y="187"/>
                  </a:lnTo>
                  <a:lnTo>
                    <a:pt x="514" y="182"/>
                  </a:lnTo>
                  <a:lnTo>
                    <a:pt x="513" y="181"/>
                  </a:lnTo>
                  <a:lnTo>
                    <a:pt x="508" y="180"/>
                  </a:lnTo>
                  <a:lnTo>
                    <a:pt x="499" y="177"/>
                  </a:lnTo>
                  <a:lnTo>
                    <a:pt x="490" y="177"/>
                  </a:lnTo>
                  <a:lnTo>
                    <a:pt x="470" y="176"/>
                  </a:lnTo>
                  <a:close/>
                  <a:moveTo>
                    <a:pt x="244" y="176"/>
                  </a:moveTo>
                  <a:lnTo>
                    <a:pt x="244" y="176"/>
                  </a:lnTo>
                  <a:lnTo>
                    <a:pt x="242" y="177"/>
                  </a:lnTo>
                  <a:lnTo>
                    <a:pt x="238" y="177"/>
                  </a:lnTo>
                  <a:lnTo>
                    <a:pt x="240" y="188"/>
                  </a:lnTo>
                  <a:lnTo>
                    <a:pt x="238" y="199"/>
                  </a:lnTo>
                  <a:lnTo>
                    <a:pt x="244" y="200"/>
                  </a:lnTo>
                  <a:lnTo>
                    <a:pt x="250" y="202"/>
                  </a:lnTo>
                  <a:lnTo>
                    <a:pt x="248" y="204"/>
                  </a:lnTo>
                  <a:lnTo>
                    <a:pt x="245" y="208"/>
                  </a:lnTo>
                  <a:lnTo>
                    <a:pt x="245" y="210"/>
                  </a:lnTo>
                  <a:lnTo>
                    <a:pt x="245" y="211"/>
                  </a:lnTo>
                  <a:lnTo>
                    <a:pt x="252" y="211"/>
                  </a:lnTo>
                  <a:lnTo>
                    <a:pt x="255" y="218"/>
                  </a:lnTo>
                  <a:lnTo>
                    <a:pt x="237" y="218"/>
                  </a:lnTo>
                  <a:lnTo>
                    <a:pt x="226" y="215"/>
                  </a:lnTo>
                  <a:lnTo>
                    <a:pt x="216" y="215"/>
                  </a:lnTo>
                  <a:lnTo>
                    <a:pt x="212" y="212"/>
                  </a:lnTo>
                  <a:lnTo>
                    <a:pt x="209" y="210"/>
                  </a:lnTo>
                  <a:lnTo>
                    <a:pt x="204" y="207"/>
                  </a:lnTo>
                  <a:lnTo>
                    <a:pt x="201" y="204"/>
                  </a:lnTo>
                  <a:lnTo>
                    <a:pt x="196" y="204"/>
                  </a:lnTo>
                  <a:lnTo>
                    <a:pt x="188" y="204"/>
                  </a:lnTo>
                  <a:lnTo>
                    <a:pt x="183" y="202"/>
                  </a:lnTo>
                  <a:lnTo>
                    <a:pt x="177" y="199"/>
                  </a:lnTo>
                  <a:lnTo>
                    <a:pt x="164" y="198"/>
                  </a:lnTo>
                  <a:lnTo>
                    <a:pt x="152" y="196"/>
                  </a:lnTo>
                  <a:lnTo>
                    <a:pt x="150" y="200"/>
                  </a:lnTo>
                  <a:lnTo>
                    <a:pt x="146" y="199"/>
                  </a:lnTo>
                  <a:lnTo>
                    <a:pt x="138" y="199"/>
                  </a:lnTo>
                  <a:lnTo>
                    <a:pt x="138" y="203"/>
                  </a:lnTo>
                  <a:lnTo>
                    <a:pt x="138" y="210"/>
                  </a:lnTo>
                  <a:lnTo>
                    <a:pt x="149" y="208"/>
                  </a:lnTo>
                  <a:lnTo>
                    <a:pt x="146" y="210"/>
                  </a:lnTo>
                  <a:lnTo>
                    <a:pt x="131" y="212"/>
                  </a:lnTo>
                  <a:lnTo>
                    <a:pt x="131" y="219"/>
                  </a:lnTo>
                  <a:lnTo>
                    <a:pt x="144" y="219"/>
                  </a:lnTo>
                  <a:lnTo>
                    <a:pt x="146" y="219"/>
                  </a:lnTo>
                  <a:lnTo>
                    <a:pt x="129" y="223"/>
                  </a:lnTo>
                  <a:lnTo>
                    <a:pt x="129" y="230"/>
                  </a:lnTo>
                  <a:lnTo>
                    <a:pt x="139" y="229"/>
                  </a:lnTo>
                  <a:lnTo>
                    <a:pt x="144" y="226"/>
                  </a:lnTo>
                  <a:lnTo>
                    <a:pt x="149" y="229"/>
                  </a:lnTo>
                  <a:lnTo>
                    <a:pt x="149" y="230"/>
                  </a:lnTo>
                  <a:lnTo>
                    <a:pt x="150" y="231"/>
                  </a:lnTo>
                  <a:lnTo>
                    <a:pt x="152" y="231"/>
                  </a:lnTo>
                  <a:lnTo>
                    <a:pt x="152" y="225"/>
                  </a:lnTo>
                  <a:lnTo>
                    <a:pt x="159" y="226"/>
                  </a:lnTo>
                  <a:lnTo>
                    <a:pt x="160" y="226"/>
                  </a:lnTo>
                  <a:lnTo>
                    <a:pt x="159" y="229"/>
                  </a:lnTo>
                  <a:lnTo>
                    <a:pt x="157" y="229"/>
                  </a:lnTo>
                  <a:lnTo>
                    <a:pt x="159" y="234"/>
                  </a:lnTo>
                  <a:lnTo>
                    <a:pt x="160" y="233"/>
                  </a:lnTo>
                  <a:lnTo>
                    <a:pt x="162" y="231"/>
                  </a:lnTo>
                  <a:lnTo>
                    <a:pt x="160" y="230"/>
                  </a:lnTo>
                  <a:lnTo>
                    <a:pt x="165" y="230"/>
                  </a:lnTo>
                  <a:lnTo>
                    <a:pt x="165" y="226"/>
                  </a:lnTo>
                  <a:lnTo>
                    <a:pt x="165" y="222"/>
                  </a:lnTo>
                  <a:lnTo>
                    <a:pt x="164" y="218"/>
                  </a:lnTo>
                  <a:lnTo>
                    <a:pt x="164" y="214"/>
                  </a:lnTo>
                  <a:lnTo>
                    <a:pt x="165" y="212"/>
                  </a:lnTo>
                  <a:lnTo>
                    <a:pt x="170" y="211"/>
                  </a:lnTo>
                  <a:lnTo>
                    <a:pt x="172" y="212"/>
                  </a:lnTo>
                  <a:lnTo>
                    <a:pt x="173" y="214"/>
                  </a:lnTo>
                  <a:lnTo>
                    <a:pt x="173" y="218"/>
                  </a:lnTo>
                  <a:lnTo>
                    <a:pt x="173" y="223"/>
                  </a:lnTo>
                  <a:lnTo>
                    <a:pt x="172" y="229"/>
                  </a:lnTo>
                  <a:lnTo>
                    <a:pt x="196" y="225"/>
                  </a:lnTo>
                  <a:lnTo>
                    <a:pt x="196" y="222"/>
                  </a:lnTo>
                  <a:lnTo>
                    <a:pt x="201" y="222"/>
                  </a:lnTo>
                  <a:lnTo>
                    <a:pt x="206" y="223"/>
                  </a:lnTo>
                  <a:lnTo>
                    <a:pt x="214" y="226"/>
                  </a:lnTo>
                  <a:lnTo>
                    <a:pt x="222" y="225"/>
                  </a:lnTo>
                  <a:lnTo>
                    <a:pt x="226" y="223"/>
                  </a:lnTo>
                  <a:lnTo>
                    <a:pt x="229" y="219"/>
                  </a:lnTo>
                  <a:lnTo>
                    <a:pt x="227" y="223"/>
                  </a:lnTo>
                  <a:lnTo>
                    <a:pt x="224" y="229"/>
                  </a:lnTo>
                  <a:lnTo>
                    <a:pt x="216" y="231"/>
                  </a:lnTo>
                  <a:lnTo>
                    <a:pt x="211" y="233"/>
                  </a:lnTo>
                  <a:lnTo>
                    <a:pt x="203" y="233"/>
                  </a:lnTo>
                  <a:lnTo>
                    <a:pt x="191" y="234"/>
                  </a:lnTo>
                  <a:lnTo>
                    <a:pt x="173" y="242"/>
                  </a:lnTo>
                  <a:lnTo>
                    <a:pt x="175" y="246"/>
                  </a:lnTo>
                  <a:lnTo>
                    <a:pt x="177" y="251"/>
                  </a:lnTo>
                  <a:lnTo>
                    <a:pt x="188" y="251"/>
                  </a:lnTo>
                  <a:lnTo>
                    <a:pt x="194" y="251"/>
                  </a:lnTo>
                  <a:lnTo>
                    <a:pt x="201" y="251"/>
                  </a:lnTo>
                  <a:lnTo>
                    <a:pt x="206" y="246"/>
                  </a:lnTo>
                  <a:lnTo>
                    <a:pt x="212" y="242"/>
                  </a:lnTo>
                  <a:lnTo>
                    <a:pt x="216" y="237"/>
                  </a:lnTo>
                  <a:lnTo>
                    <a:pt x="222" y="234"/>
                  </a:lnTo>
                  <a:lnTo>
                    <a:pt x="227" y="234"/>
                  </a:lnTo>
                  <a:lnTo>
                    <a:pt x="235" y="235"/>
                  </a:lnTo>
                  <a:lnTo>
                    <a:pt x="244" y="233"/>
                  </a:lnTo>
                  <a:lnTo>
                    <a:pt x="252" y="230"/>
                  </a:lnTo>
                  <a:lnTo>
                    <a:pt x="256" y="231"/>
                  </a:lnTo>
                  <a:lnTo>
                    <a:pt x="263" y="233"/>
                  </a:lnTo>
                  <a:lnTo>
                    <a:pt x="268" y="234"/>
                  </a:lnTo>
                  <a:lnTo>
                    <a:pt x="274" y="234"/>
                  </a:lnTo>
                  <a:lnTo>
                    <a:pt x="274" y="229"/>
                  </a:lnTo>
                  <a:lnTo>
                    <a:pt x="279" y="229"/>
                  </a:lnTo>
                  <a:lnTo>
                    <a:pt x="281" y="229"/>
                  </a:lnTo>
                  <a:lnTo>
                    <a:pt x="279" y="230"/>
                  </a:lnTo>
                  <a:lnTo>
                    <a:pt x="294" y="229"/>
                  </a:lnTo>
                  <a:lnTo>
                    <a:pt x="300" y="226"/>
                  </a:lnTo>
                  <a:lnTo>
                    <a:pt x="305" y="225"/>
                  </a:lnTo>
                  <a:lnTo>
                    <a:pt x="307" y="223"/>
                  </a:lnTo>
                  <a:lnTo>
                    <a:pt x="309" y="219"/>
                  </a:lnTo>
                  <a:lnTo>
                    <a:pt x="309" y="214"/>
                  </a:lnTo>
                  <a:lnTo>
                    <a:pt x="307" y="207"/>
                  </a:lnTo>
                  <a:lnTo>
                    <a:pt x="304" y="200"/>
                  </a:lnTo>
                  <a:lnTo>
                    <a:pt x="300" y="199"/>
                  </a:lnTo>
                  <a:lnTo>
                    <a:pt x="296" y="199"/>
                  </a:lnTo>
                  <a:lnTo>
                    <a:pt x="292" y="196"/>
                  </a:lnTo>
                  <a:lnTo>
                    <a:pt x="292" y="199"/>
                  </a:lnTo>
                  <a:lnTo>
                    <a:pt x="292" y="203"/>
                  </a:lnTo>
                  <a:lnTo>
                    <a:pt x="292" y="211"/>
                  </a:lnTo>
                  <a:lnTo>
                    <a:pt x="292" y="212"/>
                  </a:lnTo>
                  <a:lnTo>
                    <a:pt x="288" y="212"/>
                  </a:lnTo>
                  <a:lnTo>
                    <a:pt x="288" y="211"/>
                  </a:lnTo>
                  <a:lnTo>
                    <a:pt x="289" y="208"/>
                  </a:lnTo>
                  <a:lnTo>
                    <a:pt x="288" y="204"/>
                  </a:lnTo>
                  <a:lnTo>
                    <a:pt x="284" y="203"/>
                  </a:lnTo>
                  <a:lnTo>
                    <a:pt x="282" y="204"/>
                  </a:lnTo>
                  <a:lnTo>
                    <a:pt x="279" y="207"/>
                  </a:lnTo>
                  <a:lnTo>
                    <a:pt x="279" y="202"/>
                  </a:lnTo>
                  <a:lnTo>
                    <a:pt x="279" y="196"/>
                  </a:lnTo>
                  <a:lnTo>
                    <a:pt x="270" y="198"/>
                  </a:lnTo>
                  <a:lnTo>
                    <a:pt x="265" y="193"/>
                  </a:lnTo>
                  <a:lnTo>
                    <a:pt x="250" y="187"/>
                  </a:lnTo>
                  <a:lnTo>
                    <a:pt x="252" y="182"/>
                  </a:lnTo>
                  <a:lnTo>
                    <a:pt x="252" y="181"/>
                  </a:lnTo>
                  <a:lnTo>
                    <a:pt x="252" y="180"/>
                  </a:lnTo>
                  <a:lnTo>
                    <a:pt x="244" y="176"/>
                  </a:lnTo>
                  <a:close/>
                  <a:moveTo>
                    <a:pt x="501" y="157"/>
                  </a:moveTo>
                  <a:lnTo>
                    <a:pt x="501" y="157"/>
                  </a:lnTo>
                  <a:lnTo>
                    <a:pt x="493" y="158"/>
                  </a:lnTo>
                  <a:lnTo>
                    <a:pt x="483" y="164"/>
                  </a:lnTo>
                  <a:lnTo>
                    <a:pt x="478" y="164"/>
                  </a:lnTo>
                  <a:lnTo>
                    <a:pt x="475" y="162"/>
                  </a:lnTo>
                  <a:lnTo>
                    <a:pt x="470" y="160"/>
                  </a:lnTo>
                  <a:lnTo>
                    <a:pt x="469" y="166"/>
                  </a:lnTo>
                  <a:lnTo>
                    <a:pt x="470" y="166"/>
                  </a:lnTo>
                  <a:lnTo>
                    <a:pt x="473" y="166"/>
                  </a:lnTo>
                  <a:lnTo>
                    <a:pt x="475" y="165"/>
                  </a:lnTo>
                  <a:lnTo>
                    <a:pt x="478" y="165"/>
                  </a:lnTo>
                  <a:lnTo>
                    <a:pt x="490" y="168"/>
                  </a:lnTo>
                  <a:lnTo>
                    <a:pt x="496" y="169"/>
                  </a:lnTo>
                  <a:lnTo>
                    <a:pt x="501" y="170"/>
                  </a:lnTo>
                  <a:lnTo>
                    <a:pt x="509" y="170"/>
                  </a:lnTo>
                  <a:lnTo>
                    <a:pt x="517" y="168"/>
                  </a:lnTo>
                  <a:lnTo>
                    <a:pt x="521" y="166"/>
                  </a:lnTo>
                  <a:lnTo>
                    <a:pt x="522" y="162"/>
                  </a:lnTo>
                  <a:lnTo>
                    <a:pt x="521" y="160"/>
                  </a:lnTo>
                  <a:lnTo>
                    <a:pt x="517" y="157"/>
                  </a:lnTo>
                  <a:lnTo>
                    <a:pt x="509" y="156"/>
                  </a:lnTo>
                  <a:lnTo>
                    <a:pt x="501" y="157"/>
                  </a:lnTo>
                  <a:close/>
                  <a:moveTo>
                    <a:pt x="558" y="153"/>
                  </a:moveTo>
                  <a:lnTo>
                    <a:pt x="558" y="153"/>
                  </a:lnTo>
                  <a:lnTo>
                    <a:pt x="555" y="157"/>
                  </a:lnTo>
                  <a:lnTo>
                    <a:pt x="550" y="160"/>
                  </a:lnTo>
                  <a:lnTo>
                    <a:pt x="553" y="164"/>
                  </a:lnTo>
                  <a:lnTo>
                    <a:pt x="555" y="166"/>
                  </a:lnTo>
                  <a:lnTo>
                    <a:pt x="561" y="168"/>
                  </a:lnTo>
                  <a:lnTo>
                    <a:pt x="563" y="168"/>
                  </a:lnTo>
                  <a:lnTo>
                    <a:pt x="563" y="166"/>
                  </a:lnTo>
                  <a:lnTo>
                    <a:pt x="570" y="157"/>
                  </a:lnTo>
                  <a:lnTo>
                    <a:pt x="563" y="154"/>
                  </a:lnTo>
                  <a:lnTo>
                    <a:pt x="558" y="153"/>
                  </a:lnTo>
                  <a:close/>
                  <a:moveTo>
                    <a:pt x="377" y="153"/>
                  </a:moveTo>
                  <a:lnTo>
                    <a:pt x="377" y="153"/>
                  </a:lnTo>
                  <a:lnTo>
                    <a:pt x="372" y="158"/>
                  </a:lnTo>
                  <a:lnTo>
                    <a:pt x="376" y="158"/>
                  </a:lnTo>
                  <a:lnTo>
                    <a:pt x="384" y="164"/>
                  </a:lnTo>
                  <a:lnTo>
                    <a:pt x="384" y="160"/>
                  </a:lnTo>
                  <a:lnTo>
                    <a:pt x="385" y="162"/>
                  </a:lnTo>
                  <a:lnTo>
                    <a:pt x="387" y="160"/>
                  </a:lnTo>
                  <a:lnTo>
                    <a:pt x="387" y="157"/>
                  </a:lnTo>
                  <a:lnTo>
                    <a:pt x="377" y="153"/>
                  </a:lnTo>
                  <a:close/>
                  <a:moveTo>
                    <a:pt x="320" y="153"/>
                  </a:moveTo>
                  <a:lnTo>
                    <a:pt x="320" y="153"/>
                  </a:lnTo>
                  <a:lnTo>
                    <a:pt x="323" y="169"/>
                  </a:lnTo>
                  <a:lnTo>
                    <a:pt x="330" y="169"/>
                  </a:lnTo>
                  <a:lnTo>
                    <a:pt x="330" y="160"/>
                  </a:lnTo>
                  <a:lnTo>
                    <a:pt x="323" y="153"/>
                  </a:lnTo>
                  <a:lnTo>
                    <a:pt x="320" y="153"/>
                  </a:lnTo>
                  <a:close/>
                  <a:moveTo>
                    <a:pt x="124" y="152"/>
                  </a:moveTo>
                  <a:lnTo>
                    <a:pt x="124" y="152"/>
                  </a:lnTo>
                  <a:lnTo>
                    <a:pt x="121" y="154"/>
                  </a:lnTo>
                  <a:lnTo>
                    <a:pt x="119" y="157"/>
                  </a:lnTo>
                  <a:lnTo>
                    <a:pt x="121" y="157"/>
                  </a:lnTo>
                  <a:lnTo>
                    <a:pt x="118" y="158"/>
                  </a:lnTo>
                  <a:lnTo>
                    <a:pt x="116" y="160"/>
                  </a:lnTo>
                  <a:lnTo>
                    <a:pt x="113" y="162"/>
                  </a:lnTo>
                  <a:lnTo>
                    <a:pt x="108" y="164"/>
                  </a:lnTo>
                  <a:lnTo>
                    <a:pt x="100" y="158"/>
                  </a:lnTo>
                  <a:lnTo>
                    <a:pt x="85" y="160"/>
                  </a:lnTo>
                  <a:lnTo>
                    <a:pt x="72" y="164"/>
                  </a:lnTo>
                  <a:lnTo>
                    <a:pt x="64" y="170"/>
                  </a:lnTo>
                  <a:lnTo>
                    <a:pt x="57" y="176"/>
                  </a:lnTo>
                  <a:lnTo>
                    <a:pt x="53" y="177"/>
                  </a:lnTo>
                  <a:lnTo>
                    <a:pt x="51" y="177"/>
                  </a:lnTo>
                  <a:lnTo>
                    <a:pt x="49" y="176"/>
                  </a:lnTo>
                  <a:lnTo>
                    <a:pt x="46" y="176"/>
                  </a:lnTo>
                  <a:lnTo>
                    <a:pt x="44" y="176"/>
                  </a:lnTo>
                  <a:lnTo>
                    <a:pt x="43" y="178"/>
                  </a:lnTo>
                  <a:lnTo>
                    <a:pt x="38" y="182"/>
                  </a:lnTo>
                  <a:lnTo>
                    <a:pt x="36" y="182"/>
                  </a:lnTo>
                  <a:lnTo>
                    <a:pt x="36" y="189"/>
                  </a:lnTo>
                  <a:lnTo>
                    <a:pt x="31" y="191"/>
                  </a:lnTo>
                  <a:lnTo>
                    <a:pt x="28" y="189"/>
                  </a:lnTo>
                  <a:lnTo>
                    <a:pt x="23" y="189"/>
                  </a:lnTo>
                  <a:lnTo>
                    <a:pt x="10" y="196"/>
                  </a:lnTo>
                  <a:lnTo>
                    <a:pt x="18" y="203"/>
                  </a:lnTo>
                  <a:lnTo>
                    <a:pt x="28" y="212"/>
                  </a:lnTo>
                  <a:lnTo>
                    <a:pt x="43" y="207"/>
                  </a:lnTo>
                  <a:lnTo>
                    <a:pt x="41" y="208"/>
                  </a:lnTo>
                  <a:lnTo>
                    <a:pt x="43" y="210"/>
                  </a:lnTo>
                  <a:lnTo>
                    <a:pt x="44" y="211"/>
                  </a:lnTo>
                  <a:lnTo>
                    <a:pt x="46" y="211"/>
                  </a:lnTo>
                  <a:lnTo>
                    <a:pt x="51" y="210"/>
                  </a:lnTo>
                  <a:lnTo>
                    <a:pt x="53" y="208"/>
                  </a:lnTo>
                  <a:lnTo>
                    <a:pt x="53" y="207"/>
                  </a:lnTo>
                  <a:lnTo>
                    <a:pt x="56" y="208"/>
                  </a:lnTo>
                  <a:lnTo>
                    <a:pt x="57" y="210"/>
                  </a:lnTo>
                  <a:lnTo>
                    <a:pt x="57" y="200"/>
                  </a:lnTo>
                  <a:lnTo>
                    <a:pt x="64" y="210"/>
                  </a:lnTo>
                  <a:lnTo>
                    <a:pt x="71" y="211"/>
                  </a:lnTo>
                  <a:lnTo>
                    <a:pt x="75" y="208"/>
                  </a:lnTo>
                  <a:lnTo>
                    <a:pt x="79" y="204"/>
                  </a:lnTo>
                  <a:lnTo>
                    <a:pt x="80" y="199"/>
                  </a:lnTo>
                  <a:lnTo>
                    <a:pt x="79" y="196"/>
                  </a:lnTo>
                  <a:lnTo>
                    <a:pt x="80" y="198"/>
                  </a:lnTo>
                  <a:lnTo>
                    <a:pt x="85" y="200"/>
                  </a:lnTo>
                  <a:lnTo>
                    <a:pt x="85" y="196"/>
                  </a:lnTo>
                  <a:lnTo>
                    <a:pt x="92" y="196"/>
                  </a:lnTo>
                  <a:lnTo>
                    <a:pt x="92" y="193"/>
                  </a:lnTo>
                  <a:lnTo>
                    <a:pt x="92" y="189"/>
                  </a:lnTo>
                  <a:lnTo>
                    <a:pt x="92" y="182"/>
                  </a:lnTo>
                  <a:lnTo>
                    <a:pt x="95" y="182"/>
                  </a:lnTo>
                  <a:lnTo>
                    <a:pt x="98" y="187"/>
                  </a:lnTo>
                  <a:lnTo>
                    <a:pt x="100" y="177"/>
                  </a:lnTo>
                  <a:lnTo>
                    <a:pt x="108" y="177"/>
                  </a:lnTo>
                  <a:lnTo>
                    <a:pt x="100" y="192"/>
                  </a:lnTo>
                  <a:lnTo>
                    <a:pt x="106" y="192"/>
                  </a:lnTo>
                  <a:lnTo>
                    <a:pt x="109" y="193"/>
                  </a:lnTo>
                  <a:lnTo>
                    <a:pt x="118" y="189"/>
                  </a:lnTo>
                  <a:lnTo>
                    <a:pt x="124" y="182"/>
                  </a:lnTo>
                  <a:lnTo>
                    <a:pt x="126" y="180"/>
                  </a:lnTo>
                  <a:lnTo>
                    <a:pt x="129" y="177"/>
                  </a:lnTo>
                  <a:lnTo>
                    <a:pt x="129" y="176"/>
                  </a:lnTo>
                  <a:lnTo>
                    <a:pt x="124" y="173"/>
                  </a:lnTo>
                  <a:lnTo>
                    <a:pt x="133" y="174"/>
                  </a:lnTo>
                  <a:lnTo>
                    <a:pt x="142" y="176"/>
                  </a:lnTo>
                  <a:lnTo>
                    <a:pt x="142" y="174"/>
                  </a:lnTo>
                  <a:lnTo>
                    <a:pt x="139" y="173"/>
                  </a:lnTo>
                  <a:lnTo>
                    <a:pt x="138" y="173"/>
                  </a:lnTo>
                  <a:lnTo>
                    <a:pt x="138" y="169"/>
                  </a:lnTo>
                  <a:lnTo>
                    <a:pt x="144" y="169"/>
                  </a:lnTo>
                  <a:lnTo>
                    <a:pt x="144" y="168"/>
                  </a:lnTo>
                  <a:lnTo>
                    <a:pt x="144" y="165"/>
                  </a:lnTo>
                  <a:lnTo>
                    <a:pt x="146" y="164"/>
                  </a:lnTo>
                  <a:lnTo>
                    <a:pt x="146" y="158"/>
                  </a:lnTo>
                  <a:lnTo>
                    <a:pt x="144" y="157"/>
                  </a:lnTo>
                  <a:lnTo>
                    <a:pt x="139" y="154"/>
                  </a:lnTo>
                  <a:lnTo>
                    <a:pt x="124" y="152"/>
                  </a:lnTo>
                  <a:close/>
                  <a:moveTo>
                    <a:pt x="689" y="148"/>
                  </a:moveTo>
                  <a:lnTo>
                    <a:pt x="689" y="148"/>
                  </a:lnTo>
                  <a:lnTo>
                    <a:pt x="689" y="149"/>
                  </a:lnTo>
                  <a:lnTo>
                    <a:pt x="689" y="152"/>
                  </a:lnTo>
                  <a:lnTo>
                    <a:pt x="685" y="153"/>
                  </a:lnTo>
                  <a:lnTo>
                    <a:pt x="685" y="149"/>
                  </a:lnTo>
                  <a:lnTo>
                    <a:pt x="685" y="148"/>
                  </a:lnTo>
                  <a:lnTo>
                    <a:pt x="689" y="148"/>
                  </a:lnTo>
                  <a:close/>
                  <a:moveTo>
                    <a:pt x="229" y="146"/>
                  </a:moveTo>
                  <a:lnTo>
                    <a:pt x="227" y="152"/>
                  </a:lnTo>
                  <a:lnTo>
                    <a:pt x="222" y="149"/>
                  </a:lnTo>
                  <a:lnTo>
                    <a:pt x="219" y="148"/>
                  </a:lnTo>
                  <a:lnTo>
                    <a:pt x="216" y="148"/>
                  </a:lnTo>
                  <a:lnTo>
                    <a:pt x="211" y="149"/>
                  </a:lnTo>
                  <a:lnTo>
                    <a:pt x="204" y="154"/>
                  </a:lnTo>
                  <a:lnTo>
                    <a:pt x="200" y="157"/>
                  </a:lnTo>
                  <a:lnTo>
                    <a:pt x="194" y="158"/>
                  </a:lnTo>
                  <a:lnTo>
                    <a:pt x="190" y="157"/>
                  </a:lnTo>
                  <a:lnTo>
                    <a:pt x="186" y="157"/>
                  </a:lnTo>
                  <a:lnTo>
                    <a:pt x="186" y="166"/>
                  </a:lnTo>
                  <a:lnTo>
                    <a:pt x="186" y="176"/>
                  </a:lnTo>
                  <a:lnTo>
                    <a:pt x="200" y="180"/>
                  </a:lnTo>
                  <a:lnTo>
                    <a:pt x="214" y="178"/>
                  </a:lnTo>
                  <a:lnTo>
                    <a:pt x="229" y="176"/>
                  </a:lnTo>
                  <a:lnTo>
                    <a:pt x="230" y="174"/>
                  </a:lnTo>
                  <a:lnTo>
                    <a:pt x="232" y="170"/>
                  </a:lnTo>
                  <a:lnTo>
                    <a:pt x="237" y="165"/>
                  </a:lnTo>
                  <a:lnTo>
                    <a:pt x="232" y="162"/>
                  </a:lnTo>
                  <a:lnTo>
                    <a:pt x="229" y="158"/>
                  </a:lnTo>
                  <a:lnTo>
                    <a:pt x="235" y="158"/>
                  </a:lnTo>
                  <a:lnTo>
                    <a:pt x="238" y="158"/>
                  </a:lnTo>
                  <a:lnTo>
                    <a:pt x="242" y="157"/>
                  </a:lnTo>
                  <a:lnTo>
                    <a:pt x="244" y="156"/>
                  </a:lnTo>
                  <a:lnTo>
                    <a:pt x="244" y="153"/>
                  </a:lnTo>
                  <a:lnTo>
                    <a:pt x="244" y="152"/>
                  </a:lnTo>
                  <a:lnTo>
                    <a:pt x="237" y="148"/>
                  </a:lnTo>
                  <a:lnTo>
                    <a:pt x="229" y="146"/>
                  </a:lnTo>
                  <a:close/>
                  <a:moveTo>
                    <a:pt x="160" y="142"/>
                  </a:moveTo>
                  <a:lnTo>
                    <a:pt x="160" y="142"/>
                  </a:lnTo>
                  <a:lnTo>
                    <a:pt x="150" y="146"/>
                  </a:lnTo>
                  <a:lnTo>
                    <a:pt x="150" y="152"/>
                  </a:lnTo>
                  <a:lnTo>
                    <a:pt x="150" y="154"/>
                  </a:lnTo>
                  <a:lnTo>
                    <a:pt x="156" y="156"/>
                  </a:lnTo>
                  <a:lnTo>
                    <a:pt x="157" y="158"/>
                  </a:lnTo>
                  <a:lnTo>
                    <a:pt x="160" y="158"/>
                  </a:lnTo>
                  <a:lnTo>
                    <a:pt x="165" y="158"/>
                  </a:lnTo>
                  <a:lnTo>
                    <a:pt x="172" y="152"/>
                  </a:lnTo>
                  <a:lnTo>
                    <a:pt x="165" y="146"/>
                  </a:lnTo>
                  <a:lnTo>
                    <a:pt x="160" y="142"/>
                  </a:lnTo>
                  <a:close/>
                  <a:moveTo>
                    <a:pt x="185" y="134"/>
                  </a:moveTo>
                  <a:lnTo>
                    <a:pt x="185" y="134"/>
                  </a:lnTo>
                  <a:lnTo>
                    <a:pt x="178" y="142"/>
                  </a:lnTo>
                  <a:lnTo>
                    <a:pt x="200" y="141"/>
                  </a:lnTo>
                  <a:lnTo>
                    <a:pt x="201" y="142"/>
                  </a:lnTo>
                  <a:lnTo>
                    <a:pt x="206" y="145"/>
                  </a:lnTo>
                  <a:lnTo>
                    <a:pt x="206" y="146"/>
                  </a:lnTo>
                  <a:lnTo>
                    <a:pt x="216" y="141"/>
                  </a:lnTo>
                  <a:lnTo>
                    <a:pt x="216" y="138"/>
                  </a:lnTo>
                  <a:lnTo>
                    <a:pt x="214" y="137"/>
                  </a:lnTo>
                  <a:lnTo>
                    <a:pt x="214" y="134"/>
                  </a:lnTo>
                  <a:lnTo>
                    <a:pt x="185" y="134"/>
                  </a:lnTo>
                  <a:close/>
                  <a:moveTo>
                    <a:pt x="238" y="127"/>
                  </a:moveTo>
                  <a:lnTo>
                    <a:pt x="238" y="127"/>
                  </a:lnTo>
                  <a:lnTo>
                    <a:pt x="237" y="127"/>
                  </a:lnTo>
                  <a:lnTo>
                    <a:pt x="232" y="130"/>
                  </a:lnTo>
                  <a:lnTo>
                    <a:pt x="227" y="134"/>
                  </a:lnTo>
                  <a:lnTo>
                    <a:pt x="224" y="134"/>
                  </a:lnTo>
                  <a:lnTo>
                    <a:pt x="219" y="134"/>
                  </a:lnTo>
                  <a:lnTo>
                    <a:pt x="222" y="136"/>
                  </a:lnTo>
                  <a:lnTo>
                    <a:pt x="219" y="137"/>
                  </a:lnTo>
                  <a:lnTo>
                    <a:pt x="219" y="138"/>
                  </a:lnTo>
                  <a:lnTo>
                    <a:pt x="222" y="141"/>
                  </a:lnTo>
                  <a:lnTo>
                    <a:pt x="230" y="142"/>
                  </a:lnTo>
                  <a:lnTo>
                    <a:pt x="237" y="144"/>
                  </a:lnTo>
                  <a:lnTo>
                    <a:pt x="240" y="145"/>
                  </a:lnTo>
                  <a:lnTo>
                    <a:pt x="244" y="145"/>
                  </a:lnTo>
                  <a:lnTo>
                    <a:pt x="250" y="144"/>
                  </a:lnTo>
                  <a:lnTo>
                    <a:pt x="252" y="141"/>
                  </a:lnTo>
                  <a:lnTo>
                    <a:pt x="253" y="137"/>
                  </a:lnTo>
                  <a:lnTo>
                    <a:pt x="253" y="134"/>
                  </a:lnTo>
                  <a:lnTo>
                    <a:pt x="252" y="131"/>
                  </a:lnTo>
                  <a:lnTo>
                    <a:pt x="250" y="130"/>
                  </a:lnTo>
                  <a:lnTo>
                    <a:pt x="244" y="127"/>
                  </a:lnTo>
                  <a:lnTo>
                    <a:pt x="238" y="127"/>
                  </a:lnTo>
                  <a:close/>
                  <a:moveTo>
                    <a:pt x="635" y="125"/>
                  </a:moveTo>
                  <a:lnTo>
                    <a:pt x="635" y="125"/>
                  </a:lnTo>
                  <a:lnTo>
                    <a:pt x="637" y="126"/>
                  </a:lnTo>
                  <a:lnTo>
                    <a:pt x="635" y="127"/>
                  </a:lnTo>
                  <a:lnTo>
                    <a:pt x="633" y="130"/>
                  </a:lnTo>
                  <a:lnTo>
                    <a:pt x="633" y="126"/>
                  </a:lnTo>
                  <a:lnTo>
                    <a:pt x="633" y="125"/>
                  </a:lnTo>
                  <a:lnTo>
                    <a:pt x="635" y="125"/>
                  </a:lnTo>
                  <a:close/>
                  <a:moveTo>
                    <a:pt x="434" y="125"/>
                  </a:moveTo>
                  <a:lnTo>
                    <a:pt x="434" y="142"/>
                  </a:lnTo>
                  <a:lnTo>
                    <a:pt x="442" y="144"/>
                  </a:lnTo>
                  <a:lnTo>
                    <a:pt x="450" y="146"/>
                  </a:lnTo>
                  <a:lnTo>
                    <a:pt x="452" y="148"/>
                  </a:lnTo>
                  <a:lnTo>
                    <a:pt x="450" y="148"/>
                  </a:lnTo>
                  <a:lnTo>
                    <a:pt x="447" y="148"/>
                  </a:lnTo>
                  <a:lnTo>
                    <a:pt x="452" y="156"/>
                  </a:lnTo>
                  <a:lnTo>
                    <a:pt x="455" y="160"/>
                  </a:lnTo>
                  <a:lnTo>
                    <a:pt x="457" y="162"/>
                  </a:lnTo>
                  <a:lnTo>
                    <a:pt x="462" y="162"/>
                  </a:lnTo>
                  <a:lnTo>
                    <a:pt x="473" y="158"/>
                  </a:lnTo>
                  <a:lnTo>
                    <a:pt x="490" y="157"/>
                  </a:lnTo>
                  <a:lnTo>
                    <a:pt x="483" y="142"/>
                  </a:lnTo>
                  <a:lnTo>
                    <a:pt x="480" y="141"/>
                  </a:lnTo>
                  <a:lnTo>
                    <a:pt x="477" y="141"/>
                  </a:lnTo>
                  <a:lnTo>
                    <a:pt x="473" y="141"/>
                  </a:lnTo>
                  <a:lnTo>
                    <a:pt x="469" y="141"/>
                  </a:lnTo>
                  <a:lnTo>
                    <a:pt x="462" y="134"/>
                  </a:lnTo>
                  <a:lnTo>
                    <a:pt x="447" y="130"/>
                  </a:lnTo>
                  <a:lnTo>
                    <a:pt x="434" y="125"/>
                  </a:lnTo>
                  <a:close/>
                  <a:moveTo>
                    <a:pt x="309" y="115"/>
                  </a:moveTo>
                  <a:lnTo>
                    <a:pt x="309" y="115"/>
                  </a:lnTo>
                  <a:lnTo>
                    <a:pt x="307" y="116"/>
                  </a:lnTo>
                  <a:lnTo>
                    <a:pt x="305" y="120"/>
                  </a:lnTo>
                  <a:lnTo>
                    <a:pt x="305" y="127"/>
                  </a:lnTo>
                  <a:lnTo>
                    <a:pt x="312" y="125"/>
                  </a:lnTo>
                  <a:lnTo>
                    <a:pt x="312" y="131"/>
                  </a:lnTo>
                  <a:lnTo>
                    <a:pt x="315" y="131"/>
                  </a:lnTo>
                  <a:lnTo>
                    <a:pt x="317" y="130"/>
                  </a:lnTo>
                  <a:lnTo>
                    <a:pt x="320" y="130"/>
                  </a:lnTo>
                  <a:lnTo>
                    <a:pt x="317" y="136"/>
                  </a:lnTo>
                  <a:lnTo>
                    <a:pt x="320" y="137"/>
                  </a:lnTo>
                  <a:lnTo>
                    <a:pt x="323" y="136"/>
                  </a:lnTo>
                  <a:lnTo>
                    <a:pt x="328" y="134"/>
                  </a:lnTo>
                  <a:lnTo>
                    <a:pt x="328" y="136"/>
                  </a:lnTo>
                  <a:lnTo>
                    <a:pt x="328" y="137"/>
                  </a:lnTo>
                  <a:lnTo>
                    <a:pt x="323" y="137"/>
                  </a:lnTo>
                  <a:lnTo>
                    <a:pt x="328" y="141"/>
                  </a:lnTo>
                  <a:lnTo>
                    <a:pt x="330" y="142"/>
                  </a:lnTo>
                  <a:lnTo>
                    <a:pt x="322" y="144"/>
                  </a:lnTo>
                  <a:lnTo>
                    <a:pt x="320" y="145"/>
                  </a:lnTo>
                  <a:lnTo>
                    <a:pt x="322" y="145"/>
                  </a:lnTo>
                  <a:lnTo>
                    <a:pt x="322" y="146"/>
                  </a:lnTo>
                  <a:lnTo>
                    <a:pt x="338" y="142"/>
                  </a:lnTo>
                  <a:lnTo>
                    <a:pt x="354" y="141"/>
                  </a:lnTo>
                  <a:lnTo>
                    <a:pt x="361" y="141"/>
                  </a:lnTo>
                  <a:lnTo>
                    <a:pt x="369" y="141"/>
                  </a:lnTo>
                  <a:lnTo>
                    <a:pt x="376" y="144"/>
                  </a:lnTo>
                  <a:lnTo>
                    <a:pt x="384" y="146"/>
                  </a:lnTo>
                  <a:lnTo>
                    <a:pt x="385" y="149"/>
                  </a:lnTo>
                  <a:lnTo>
                    <a:pt x="387" y="153"/>
                  </a:lnTo>
                  <a:lnTo>
                    <a:pt x="394" y="154"/>
                  </a:lnTo>
                  <a:lnTo>
                    <a:pt x="398" y="154"/>
                  </a:lnTo>
                  <a:lnTo>
                    <a:pt x="402" y="158"/>
                  </a:lnTo>
                  <a:lnTo>
                    <a:pt x="406" y="164"/>
                  </a:lnTo>
                  <a:lnTo>
                    <a:pt x="411" y="164"/>
                  </a:lnTo>
                  <a:lnTo>
                    <a:pt x="415" y="164"/>
                  </a:lnTo>
                  <a:lnTo>
                    <a:pt x="416" y="160"/>
                  </a:lnTo>
                  <a:lnTo>
                    <a:pt x="420" y="158"/>
                  </a:lnTo>
                  <a:lnTo>
                    <a:pt x="421" y="156"/>
                  </a:lnTo>
                  <a:lnTo>
                    <a:pt x="421" y="152"/>
                  </a:lnTo>
                  <a:lnTo>
                    <a:pt x="415" y="148"/>
                  </a:lnTo>
                  <a:lnTo>
                    <a:pt x="408" y="138"/>
                  </a:lnTo>
                  <a:lnTo>
                    <a:pt x="406" y="137"/>
                  </a:lnTo>
                  <a:lnTo>
                    <a:pt x="403" y="138"/>
                  </a:lnTo>
                  <a:lnTo>
                    <a:pt x="400" y="141"/>
                  </a:lnTo>
                  <a:lnTo>
                    <a:pt x="397" y="141"/>
                  </a:lnTo>
                  <a:lnTo>
                    <a:pt x="390" y="137"/>
                  </a:lnTo>
                  <a:lnTo>
                    <a:pt x="385" y="133"/>
                  </a:lnTo>
                  <a:lnTo>
                    <a:pt x="380" y="127"/>
                  </a:lnTo>
                  <a:lnTo>
                    <a:pt x="377" y="126"/>
                  </a:lnTo>
                  <a:lnTo>
                    <a:pt x="377" y="127"/>
                  </a:lnTo>
                  <a:lnTo>
                    <a:pt x="377" y="130"/>
                  </a:lnTo>
                  <a:lnTo>
                    <a:pt x="376" y="130"/>
                  </a:lnTo>
                  <a:lnTo>
                    <a:pt x="372" y="127"/>
                  </a:lnTo>
                  <a:lnTo>
                    <a:pt x="370" y="126"/>
                  </a:lnTo>
                  <a:lnTo>
                    <a:pt x="367" y="123"/>
                  </a:lnTo>
                  <a:lnTo>
                    <a:pt x="362" y="123"/>
                  </a:lnTo>
                  <a:lnTo>
                    <a:pt x="361" y="125"/>
                  </a:lnTo>
                  <a:lnTo>
                    <a:pt x="361" y="126"/>
                  </a:lnTo>
                  <a:lnTo>
                    <a:pt x="359" y="127"/>
                  </a:lnTo>
                  <a:lnTo>
                    <a:pt x="356" y="127"/>
                  </a:lnTo>
                  <a:lnTo>
                    <a:pt x="356" y="123"/>
                  </a:lnTo>
                  <a:lnTo>
                    <a:pt x="348" y="122"/>
                  </a:lnTo>
                  <a:lnTo>
                    <a:pt x="341" y="119"/>
                  </a:lnTo>
                  <a:lnTo>
                    <a:pt x="341" y="125"/>
                  </a:lnTo>
                  <a:lnTo>
                    <a:pt x="333" y="127"/>
                  </a:lnTo>
                  <a:lnTo>
                    <a:pt x="332" y="123"/>
                  </a:lnTo>
                  <a:lnTo>
                    <a:pt x="330" y="119"/>
                  </a:lnTo>
                  <a:lnTo>
                    <a:pt x="318" y="116"/>
                  </a:lnTo>
                  <a:lnTo>
                    <a:pt x="309" y="115"/>
                  </a:lnTo>
                  <a:close/>
                  <a:moveTo>
                    <a:pt x="653" y="104"/>
                  </a:moveTo>
                  <a:lnTo>
                    <a:pt x="653" y="104"/>
                  </a:lnTo>
                  <a:lnTo>
                    <a:pt x="656" y="111"/>
                  </a:lnTo>
                  <a:lnTo>
                    <a:pt x="659" y="114"/>
                  </a:lnTo>
                  <a:lnTo>
                    <a:pt x="669" y="116"/>
                  </a:lnTo>
                  <a:lnTo>
                    <a:pt x="672" y="122"/>
                  </a:lnTo>
                  <a:lnTo>
                    <a:pt x="659" y="123"/>
                  </a:lnTo>
                  <a:lnTo>
                    <a:pt x="661" y="125"/>
                  </a:lnTo>
                  <a:lnTo>
                    <a:pt x="664" y="125"/>
                  </a:lnTo>
                  <a:lnTo>
                    <a:pt x="692" y="125"/>
                  </a:lnTo>
                  <a:lnTo>
                    <a:pt x="692" y="131"/>
                  </a:lnTo>
                  <a:lnTo>
                    <a:pt x="637" y="127"/>
                  </a:lnTo>
                  <a:lnTo>
                    <a:pt x="637" y="123"/>
                  </a:lnTo>
                  <a:lnTo>
                    <a:pt x="655" y="119"/>
                  </a:lnTo>
                  <a:lnTo>
                    <a:pt x="655" y="112"/>
                  </a:lnTo>
                  <a:lnTo>
                    <a:pt x="649" y="108"/>
                  </a:lnTo>
                  <a:lnTo>
                    <a:pt x="649" y="104"/>
                  </a:lnTo>
                  <a:lnTo>
                    <a:pt x="651" y="103"/>
                  </a:lnTo>
                  <a:lnTo>
                    <a:pt x="653" y="104"/>
                  </a:lnTo>
                  <a:close/>
                  <a:moveTo>
                    <a:pt x="733" y="80"/>
                  </a:moveTo>
                  <a:lnTo>
                    <a:pt x="733" y="80"/>
                  </a:lnTo>
                  <a:lnTo>
                    <a:pt x="716" y="83"/>
                  </a:lnTo>
                  <a:lnTo>
                    <a:pt x="699" y="87"/>
                  </a:lnTo>
                  <a:lnTo>
                    <a:pt x="700" y="88"/>
                  </a:lnTo>
                  <a:lnTo>
                    <a:pt x="702" y="87"/>
                  </a:lnTo>
                  <a:lnTo>
                    <a:pt x="703" y="88"/>
                  </a:lnTo>
                  <a:lnTo>
                    <a:pt x="705" y="94"/>
                  </a:lnTo>
                  <a:lnTo>
                    <a:pt x="705" y="98"/>
                  </a:lnTo>
                  <a:lnTo>
                    <a:pt x="705" y="99"/>
                  </a:lnTo>
                  <a:lnTo>
                    <a:pt x="707" y="100"/>
                  </a:lnTo>
                  <a:lnTo>
                    <a:pt x="715" y="102"/>
                  </a:lnTo>
                  <a:lnTo>
                    <a:pt x="720" y="102"/>
                  </a:lnTo>
                  <a:lnTo>
                    <a:pt x="725" y="100"/>
                  </a:lnTo>
                  <a:lnTo>
                    <a:pt x="729" y="99"/>
                  </a:lnTo>
                  <a:lnTo>
                    <a:pt x="729" y="100"/>
                  </a:lnTo>
                  <a:lnTo>
                    <a:pt x="729" y="102"/>
                  </a:lnTo>
                  <a:lnTo>
                    <a:pt x="726" y="104"/>
                  </a:lnTo>
                  <a:lnTo>
                    <a:pt x="725" y="106"/>
                  </a:lnTo>
                  <a:lnTo>
                    <a:pt x="715" y="106"/>
                  </a:lnTo>
                  <a:lnTo>
                    <a:pt x="707" y="104"/>
                  </a:lnTo>
                  <a:lnTo>
                    <a:pt x="703" y="102"/>
                  </a:lnTo>
                  <a:lnTo>
                    <a:pt x="700" y="99"/>
                  </a:lnTo>
                  <a:lnTo>
                    <a:pt x="693" y="90"/>
                  </a:lnTo>
                  <a:lnTo>
                    <a:pt x="692" y="87"/>
                  </a:lnTo>
                  <a:lnTo>
                    <a:pt x="689" y="83"/>
                  </a:lnTo>
                  <a:lnTo>
                    <a:pt x="677" y="82"/>
                  </a:lnTo>
                  <a:lnTo>
                    <a:pt x="663" y="82"/>
                  </a:lnTo>
                  <a:lnTo>
                    <a:pt x="640" y="82"/>
                  </a:lnTo>
                  <a:lnTo>
                    <a:pt x="637" y="86"/>
                  </a:lnTo>
                  <a:lnTo>
                    <a:pt x="635" y="87"/>
                  </a:lnTo>
                  <a:lnTo>
                    <a:pt x="635" y="88"/>
                  </a:lnTo>
                  <a:lnTo>
                    <a:pt x="635" y="90"/>
                  </a:lnTo>
                  <a:lnTo>
                    <a:pt x="637" y="92"/>
                  </a:lnTo>
                  <a:lnTo>
                    <a:pt x="622" y="102"/>
                  </a:lnTo>
                  <a:lnTo>
                    <a:pt x="622" y="100"/>
                  </a:lnTo>
                  <a:lnTo>
                    <a:pt x="622" y="98"/>
                  </a:lnTo>
                  <a:lnTo>
                    <a:pt x="623" y="94"/>
                  </a:lnTo>
                  <a:lnTo>
                    <a:pt x="625" y="92"/>
                  </a:lnTo>
                  <a:lnTo>
                    <a:pt x="622" y="90"/>
                  </a:lnTo>
                  <a:lnTo>
                    <a:pt x="619" y="88"/>
                  </a:lnTo>
                  <a:lnTo>
                    <a:pt x="619" y="86"/>
                  </a:lnTo>
                  <a:lnTo>
                    <a:pt x="619" y="82"/>
                  </a:lnTo>
                  <a:lnTo>
                    <a:pt x="614" y="82"/>
                  </a:lnTo>
                  <a:lnTo>
                    <a:pt x="614" y="87"/>
                  </a:lnTo>
                  <a:lnTo>
                    <a:pt x="599" y="82"/>
                  </a:lnTo>
                  <a:lnTo>
                    <a:pt x="599" y="87"/>
                  </a:lnTo>
                  <a:lnTo>
                    <a:pt x="581" y="87"/>
                  </a:lnTo>
                  <a:lnTo>
                    <a:pt x="561" y="87"/>
                  </a:lnTo>
                  <a:lnTo>
                    <a:pt x="557" y="82"/>
                  </a:lnTo>
                  <a:lnTo>
                    <a:pt x="553" y="82"/>
                  </a:lnTo>
                  <a:lnTo>
                    <a:pt x="549" y="82"/>
                  </a:lnTo>
                  <a:lnTo>
                    <a:pt x="545" y="69"/>
                  </a:lnTo>
                  <a:lnTo>
                    <a:pt x="543" y="65"/>
                  </a:lnTo>
                  <a:lnTo>
                    <a:pt x="540" y="60"/>
                  </a:lnTo>
                  <a:lnTo>
                    <a:pt x="527" y="57"/>
                  </a:lnTo>
                  <a:lnTo>
                    <a:pt x="508" y="54"/>
                  </a:lnTo>
                  <a:lnTo>
                    <a:pt x="473" y="53"/>
                  </a:lnTo>
                  <a:lnTo>
                    <a:pt x="473" y="57"/>
                  </a:lnTo>
                  <a:lnTo>
                    <a:pt x="501" y="58"/>
                  </a:lnTo>
                  <a:lnTo>
                    <a:pt x="499" y="69"/>
                  </a:lnTo>
                  <a:lnTo>
                    <a:pt x="487" y="67"/>
                  </a:lnTo>
                  <a:lnTo>
                    <a:pt x="473" y="64"/>
                  </a:lnTo>
                  <a:lnTo>
                    <a:pt x="473" y="71"/>
                  </a:lnTo>
                  <a:lnTo>
                    <a:pt x="483" y="71"/>
                  </a:lnTo>
                  <a:lnTo>
                    <a:pt x="493" y="71"/>
                  </a:lnTo>
                  <a:lnTo>
                    <a:pt x="499" y="76"/>
                  </a:lnTo>
                  <a:lnTo>
                    <a:pt x="503" y="76"/>
                  </a:lnTo>
                  <a:lnTo>
                    <a:pt x="505" y="75"/>
                  </a:lnTo>
                  <a:lnTo>
                    <a:pt x="505" y="72"/>
                  </a:lnTo>
                  <a:lnTo>
                    <a:pt x="508" y="72"/>
                  </a:lnTo>
                  <a:lnTo>
                    <a:pt x="513" y="75"/>
                  </a:lnTo>
                  <a:lnTo>
                    <a:pt x="516" y="80"/>
                  </a:lnTo>
                  <a:lnTo>
                    <a:pt x="490" y="82"/>
                  </a:lnTo>
                  <a:lnTo>
                    <a:pt x="491" y="87"/>
                  </a:lnTo>
                  <a:lnTo>
                    <a:pt x="491" y="88"/>
                  </a:lnTo>
                  <a:lnTo>
                    <a:pt x="491" y="90"/>
                  </a:lnTo>
                  <a:lnTo>
                    <a:pt x="487" y="90"/>
                  </a:lnTo>
                  <a:lnTo>
                    <a:pt x="480" y="90"/>
                  </a:lnTo>
                  <a:lnTo>
                    <a:pt x="491" y="92"/>
                  </a:lnTo>
                  <a:lnTo>
                    <a:pt x="505" y="94"/>
                  </a:lnTo>
                  <a:lnTo>
                    <a:pt x="505" y="90"/>
                  </a:lnTo>
                  <a:lnTo>
                    <a:pt x="506" y="91"/>
                  </a:lnTo>
                  <a:lnTo>
                    <a:pt x="506" y="92"/>
                  </a:lnTo>
                  <a:lnTo>
                    <a:pt x="506" y="96"/>
                  </a:lnTo>
                  <a:lnTo>
                    <a:pt x="514" y="96"/>
                  </a:lnTo>
                  <a:lnTo>
                    <a:pt x="519" y="94"/>
                  </a:lnTo>
                  <a:lnTo>
                    <a:pt x="521" y="99"/>
                  </a:lnTo>
                  <a:lnTo>
                    <a:pt x="505" y="99"/>
                  </a:lnTo>
                  <a:lnTo>
                    <a:pt x="496" y="98"/>
                  </a:lnTo>
                  <a:lnTo>
                    <a:pt x="490" y="96"/>
                  </a:lnTo>
                  <a:lnTo>
                    <a:pt x="493" y="108"/>
                  </a:lnTo>
                  <a:lnTo>
                    <a:pt x="495" y="112"/>
                  </a:lnTo>
                  <a:lnTo>
                    <a:pt x="505" y="115"/>
                  </a:lnTo>
                  <a:lnTo>
                    <a:pt x="509" y="115"/>
                  </a:lnTo>
                  <a:lnTo>
                    <a:pt x="517" y="115"/>
                  </a:lnTo>
                  <a:lnTo>
                    <a:pt x="521" y="115"/>
                  </a:lnTo>
                  <a:lnTo>
                    <a:pt x="514" y="116"/>
                  </a:lnTo>
                  <a:lnTo>
                    <a:pt x="505" y="119"/>
                  </a:lnTo>
                  <a:lnTo>
                    <a:pt x="501" y="119"/>
                  </a:lnTo>
                  <a:lnTo>
                    <a:pt x="505" y="122"/>
                  </a:lnTo>
                  <a:lnTo>
                    <a:pt x="516" y="125"/>
                  </a:lnTo>
                  <a:lnTo>
                    <a:pt x="521" y="125"/>
                  </a:lnTo>
                  <a:lnTo>
                    <a:pt x="526" y="122"/>
                  </a:lnTo>
                  <a:lnTo>
                    <a:pt x="527" y="120"/>
                  </a:lnTo>
                  <a:lnTo>
                    <a:pt x="529" y="119"/>
                  </a:lnTo>
                  <a:lnTo>
                    <a:pt x="537" y="119"/>
                  </a:lnTo>
                  <a:lnTo>
                    <a:pt x="547" y="119"/>
                  </a:lnTo>
                  <a:lnTo>
                    <a:pt x="547" y="123"/>
                  </a:lnTo>
                  <a:lnTo>
                    <a:pt x="532" y="125"/>
                  </a:lnTo>
                  <a:lnTo>
                    <a:pt x="521" y="127"/>
                  </a:lnTo>
                  <a:lnTo>
                    <a:pt x="529" y="142"/>
                  </a:lnTo>
                  <a:lnTo>
                    <a:pt x="534" y="142"/>
                  </a:lnTo>
                  <a:lnTo>
                    <a:pt x="532" y="145"/>
                  </a:lnTo>
                  <a:lnTo>
                    <a:pt x="531" y="146"/>
                  </a:lnTo>
                  <a:lnTo>
                    <a:pt x="529" y="146"/>
                  </a:lnTo>
                  <a:lnTo>
                    <a:pt x="532" y="152"/>
                  </a:lnTo>
                  <a:lnTo>
                    <a:pt x="555" y="152"/>
                  </a:lnTo>
                  <a:lnTo>
                    <a:pt x="557" y="145"/>
                  </a:lnTo>
                  <a:lnTo>
                    <a:pt x="560" y="145"/>
                  </a:lnTo>
                  <a:lnTo>
                    <a:pt x="561" y="146"/>
                  </a:lnTo>
                  <a:lnTo>
                    <a:pt x="568" y="152"/>
                  </a:lnTo>
                  <a:lnTo>
                    <a:pt x="571" y="149"/>
                  </a:lnTo>
                  <a:lnTo>
                    <a:pt x="576" y="148"/>
                  </a:lnTo>
                  <a:lnTo>
                    <a:pt x="579" y="146"/>
                  </a:lnTo>
                  <a:lnTo>
                    <a:pt x="579" y="144"/>
                  </a:lnTo>
                  <a:lnTo>
                    <a:pt x="579" y="142"/>
                  </a:lnTo>
                  <a:lnTo>
                    <a:pt x="583" y="141"/>
                  </a:lnTo>
                  <a:lnTo>
                    <a:pt x="586" y="138"/>
                  </a:lnTo>
                  <a:lnTo>
                    <a:pt x="589" y="138"/>
                  </a:lnTo>
                  <a:lnTo>
                    <a:pt x="594" y="138"/>
                  </a:lnTo>
                  <a:lnTo>
                    <a:pt x="597" y="137"/>
                  </a:lnTo>
                  <a:lnTo>
                    <a:pt x="597" y="136"/>
                  </a:lnTo>
                  <a:lnTo>
                    <a:pt x="596" y="133"/>
                  </a:lnTo>
                  <a:lnTo>
                    <a:pt x="596" y="130"/>
                  </a:lnTo>
                  <a:lnTo>
                    <a:pt x="597" y="127"/>
                  </a:lnTo>
                  <a:lnTo>
                    <a:pt x="599" y="127"/>
                  </a:lnTo>
                  <a:lnTo>
                    <a:pt x="599" y="130"/>
                  </a:lnTo>
                  <a:lnTo>
                    <a:pt x="599" y="134"/>
                  </a:lnTo>
                  <a:lnTo>
                    <a:pt x="605" y="134"/>
                  </a:lnTo>
                  <a:lnTo>
                    <a:pt x="614" y="127"/>
                  </a:lnTo>
                  <a:lnTo>
                    <a:pt x="619" y="126"/>
                  </a:lnTo>
                  <a:lnTo>
                    <a:pt x="627" y="125"/>
                  </a:lnTo>
                  <a:lnTo>
                    <a:pt x="625" y="126"/>
                  </a:lnTo>
                  <a:lnTo>
                    <a:pt x="625" y="127"/>
                  </a:lnTo>
                  <a:lnTo>
                    <a:pt x="627" y="130"/>
                  </a:lnTo>
                  <a:lnTo>
                    <a:pt x="628" y="131"/>
                  </a:lnTo>
                  <a:lnTo>
                    <a:pt x="627" y="133"/>
                  </a:lnTo>
                  <a:lnTo>
                    <a:pt x="625" y="134"/>
                  </a:lnTo>
                  <a:lnTo>
                    <a:pt x="615" y="134"/>
                  </a:lnTo>
                  <a:lnTo>
                    <a:pt x="611" y="134"/>
                  </a:lnTo>
                  <a:lnTo>
                    <a:pt x="607" y="136"/>
                  </a:lnTo>
                  <a:lnTo>
                    <a:pt x="607" y="142"/>
                  </a:lnTo>
                  <a:lnTo>
                    <a:pt x="605" y="142"/>
                  </a:lnTo>
                  <a:lnTo>
                    <a:pt x="605" y="145"/>
                  </a:lnTo>
                  <a:lnTo>
                    <a:pt x="605" y="152"/>
                  </a:lnTo>
                  <a:lnTo>
                    <a:pt x="622" y="148"/>
                  </a:lnTo>
                  <a:lnTo>
                    <a:pt x="635" y="148"/>
                  </a:lnTo>
                  <a:lnTo>
                    <a:pt x="640" y="146"/>
                  </a:lnTo>
                  <a:lnTo>
                    <a:pt x="646" y="145"/>
                  </a:lnTo>
                  <a:lnTo>
                    <a:pt x="651" y="144"/>
                  </a:lnTo>
                  <a:lnTo>
                    <a:pt x="656" y="137"/>
                  </a:lnTo>
                  <a:lnTo>
                    <a:pt x="655" y="146"/>
                  </a:lnTo>
                  <a:lnTo>
                    <a:pt x="655" y="153"/>
                  </a:lnTo>
                  <a:lnTo>
                    <a:pt x="656" y="156"/>
                  </a:lnTo>
                  <a:lnTo>
                    <a:pt x="659" y="157"/>
                  </a:lnTo>
                  <a:lnTo>
                    <a:pt x="667" y="158"/>
                  </a:lnTo>
                  <a:lnTo>
                    <a:pt x="682" y="158"/>
                  </a:lnTo>
                  <a:lnTo>
                    <a:pt x="681" y="164"/>
                  </a:lnTo>
                  <a:lnTo>
                    <a:pt x="679" y="166"/>
                  </a:lnTo>
                  <a:lnTo>
                    <a:pt x="677" y="168"/>
                  </a:lnTo>
                  <a:lnTo>
                    <a:pt x="676" y="169"/>
                  </a:lnTo>
                  <a:lnTo>
                    <a:pt x="676" y="170"/>
                  </a:lnTo>
                  <a:lnTo>
                    <a:pt x="669" y="170"/>
                  </a:lnTo>
                  <a:lnTo>
                    <a:pt x="664" y="170"/>
                  </a:lnTo>
                  <a:lnTo>
                    <a:pt x="649" y="169"/>
                  </a:lnTo>
                  <a:lnTo>
                    <a:pt x="649" y="165"/>
                  </a:lnTo>
                  <a:lnTo>
                    <a:pt x="648" y="160"/>
                  </a:lnTo>
                  <a:lnTo>
                    <a:pt x="641" y="160"/>
                  </a:lnTo>
                  <a:lnTo>
                    <a:pt x="637" y="160"/>
                  </a:lnTo>
                  <a:lnTo>
                    <a:pt x="633" y="154"/>
                  </a:lnTo>
                  <a:lnTo>
                    <a:pt x="623" y="154"/>
                  </a:lnTo>
                  <a:lnTo>
                    <a:pt x="615" y="154"/>
                  </a:lnTo>
                  <a:lnTo>
                    <a:pt x="599" y="157"/>
                  </a:lnTo>
                  <a:lnTo>
                    <a:pt x="601" y="165"/>
                  </a:lnTo>
                  <a:lnTo>
                    <a:pt x="609" y="166"/>
                  </a:lnTo>
                  <a:lnTo>
                    <a:pt x="611" y="166"/>
                  </a:lnTo>
                  <a:lnTo>
                    <a:pt x="611" y="165"/>
                  </a:lnTo>
                  <a:lnTo>
                    <a:pt x="612" y="170"/>
                  </a:lnTo>
                  <a:lnTo>
                    <a:pt x="605" y="174"/>
                  </a:lnTo>
                  <a:lnTo>
                    <a:pt x="589" y="177"/>
                  </a:lnTo>
                  <a:lnTo>
                    <a:pt x="579" y="181"/>
                  </a:lnTo>
                  <a:lnTo>
                    <a:pt x="575" y="182"/>
                  </a:lnTo>
                  <a:lnTo>
                    <a:pt x="573" y="185"/>
                  </a:lnTo>
                  <a:lnTo>
                    <a:pt x="575" y="189"/>
                  </a:lnTo>
                  <a:lnTo>
                    <a:pt x="576" y="199"/>
                  </a:lnTo>
                  <a:lnTo>
                    <a:pt x="581" y="198"/>
                  </a:lnTo>
                  <a:lnTo>
                    <a:pt x="581" y="196"/>
                  </a:lnTo>
                  <a:lnTo>
                    <a:pt x="583" y="193"/>
                  </a:lnTo>
                  <a:lnTo>
                    <a:pt x="584" y="193"/>
                  </a:lnTo>
                  <a:lnTo>
                    <a:pt x="586" y="193"/>
                  </a:lnTo>
                  <a:lnTo>
                    <a:pt x="593" y="198"/>
                  </a:lnTo>
                  <a:lnTo>
                    <a:pt x="597" y="199"/>
                  </a:lnTo>
                  <a:lnTo>
                    <a:pt x="601" y="199"/>
                  </a:lnTo>
                  <a:lnTo>
                    <a:pt x="605" y="199"/>
                  </a:lnTo>
                  <a:lnTo>
                    <a:pt x="601" y="193"/>
                  </a:lnTo>
                  <a:lnTo>
                    <a:pt x="611" y="192"/>
                  </a:lnTo>
                  <a:lnTo>
                    <a:pt x="612" y="196"/>
                  </a:lnTo>
                  <a:lnTo>
                    <a:pt x="619" y="199"/>
                  </a:lnTo>
                  <a:lnTo>
                    <a:pt x="615" y="193"/>
                  </a:lnTo>
                  <a:lnTo>
                    <a:pt x="619" y="192"/>
                  </a:lnTo>
                  <a:lnTo>
                    <a:pt x="620" y="192"/>
                  </a:lnTo>
                  <a:lnTo>
                    <a:pt x="620" y="196"/>
                  </a:lnTo>
                  <a:lnTo>
                    <a:pt x="635" y="199"/>
                  </a:lnTo>
                  <a:lnTo>
                    <a:pt x="648" y="202"/>
                  </a:lnTo>
                  <a:lnTo>
                    <a:pt x="649" y="199"/>
                  </a:lnTo>
                  <a:lnTo>
                    <a:pt x="655" y="196"/>
                  </a:lnTo>
                  <a:lnTo>
                    <a:pt x="649" y="188"/>
                  </a:lnTo>
                  <a:lnTo>
                    <a:pt x="651" y="188"/>
                  </a:lnTo>
                  <a:lnTo>
                    <a:pt x="655" y="188"/>
                  </a:lnTo>
                  <a:lnTo>
                    <a:pt x="661" y="189"/>
                  </a:lnTo>
                  <a:lnTo>
                    <a:pt x="663" y="185"/>
                  </a:lnTo>
                  <a:lnTo>
                    <a:pt x="667" y="181"/>
                  </a:lnTo>
                  <a:lnTo>
                    <a:pt x="667" y="193"/>
                  </a:lnTo>
                  <a:lnTo>
                    <a:pt x="699" y="192"/>
                  </a:lnTo>
                  <a:lnTo>
                    <a:pt x="700" y="187"/>
                  </a:lnTo>
                  <a:lnTo>
                    <a:pt x="700" y="185"/>
                  </a:lnTo>
                  <a:lnTo>
                    <a:pt x="703" y="182"/>
                  </a:lnTo>
                  <a:lnTo>
                    <a:pt x="705" y="192"/>
                  </a:lnTo>
                  <a:lnTo>
                    <a:pt x="708" y="191"/>
                  </a:lnTo>
                  <a:lnTo>
                    <a:pt x="708" y="189"/>
                  </a:lnTo>
                  <a:lnTo>
                    <a:pt x="711" y="188"/>
                  </a:lnTo>
                  <a:lnTo>
                    <a:pt x="715" y="189"/>
                  </a:lnTo>
                  <a:lnTo>
                    <a:pt x="720" y="189"/>
                  </a:lnTo>
                  <a:lnTo>
                    <a:pt x="720" y="198"/>
                  </a:lnTo>
                  <a:lnTo>
                    <a:pt x="720" y="204"/>
                  </a:lnTo>
                  <a:lnTo>
                    <a:pt x="743" y="189"/>
                  </a:lnTo>
                  <a:lnTo>
                    <a:pt x="747" y="192"/>
                  </a:lnTo>
                  <a:lnTo>
                    <a:pt x="749" y="193"/>
                  </a:lnTo>
                  <a:lnTo>
                    <a:pt x="754" y="193"/>
                  </a:lnTo>
                  <a:lnTo>
                    <a:pt x="759" y="189"/>
                  </a:lnTo>
                  <a:lnTo>
                    <a:pt x="767" y="182"/>
                  </a:lnTo>
                  <a:lnTo>
                    <a:pt x="769" y="182"/>
                  </a:lnTo>
                  <a:lnTo>
                    <a:pt x="769" y="181"/>
                  </a:lnTo>
                  <a:lnTo>
                    <a:pt x="767" y="180"/>
                  </a:lnTo>
                  <a:lnTo>
                    <a:pt x="760" y="180"/>
                  </a:lnTo>
                  <a:lnTo>
                    <a:pt x="755" y="180"/>
                  </a:lnTo>
                  <a:lnTo>
                    <a:pt x="754" y="178"/>
                  </a:lnTo>
                  <a:lnTo>
                    <a:pt x="752" y="176"/>
                  </a:lnTo>
                  <a:lnTo>
                    <a:pt x="749" y="173"/>
                  </a:lnTo>
                  <a:lnTo>
                    <a:pt x="747" y="170"/>
                  </a:lnTo>
                  <a:lnTo>
                    <a:pt x="739" y="168"/>
                  </a:lnTo>
                  <a:lnTo>
                    <a:pt x="731" y="166"/>
                  </a:lnTo>
                  <a:lnTo>
                    <a:pt x="749" y="166"/>
                  </a:lnTo>
                  <a:lnTo>
                    <a:pt x="769" y="165"/>
                  </a:lnTo>
                  <a:lnTo>
                    <a:pt x="767" y="158"/>
                  </a:lnTo>
                  <a:lnTo>
                    <a:pt x="767" y="153"/>
                  </a:lnTo>
                  <a:lnTo>
                    <a:pt x="783" y="154"/>
                  </a:lnTo>
                  <a:lnTo>
                    <a:pt x="793" y="154"/>
                  </a:lnTo>
                  <a:lnTo>
                    <a:pt x="801" y="153"/>
                  </a:lnTo>
                  <a:lnTo>
                    <a:pt x="804" y="148"/>
                  </a:lnTo>
                  <a:lnTo>
                    <a:pt x="800" y="148"/>
                  </a:lnTo>
                  <a:lnTo>
                    <a:pt x="800" y="146"/>
                  </a:lnTo>
                  <a:lnTo>
                    <a:pt x="800" y="145"/>
                  </a:lnTo>
                  <a:lnTo>
                    <a:pt x="798" y="145"/>
                  </a:lnTo>
                  <a:lnTo>
                    <a:pt x="806" y="145"/>
                  </a:lnTo>
                  <a:lnTo>
                    <a:pt x="813" y="145"/>
                  </a:lnTo>
                  <a:lnTo>
                    <a:pt x="811" y="142"/>
                  </a:lnTo>
                  <a:lnTo>
                    <a:pt x="810" y="141"/>
                  </a:lnTo>
                  <a:lnTo>
                    <a:pt x="806" y="137"/>
                  </a:lnTo>
                  <a:lnTo>
                    <a:pt x="814" y="138"/>
                  </a:lnTo>
                  <a:lnTo>
                    <a:pt x="819" y="138"/>
                  </a:lnTo>
                  <a:lnTo>
                    <a:pt x="824" y="137"/>
                  </a:lnTo>
                  <a:lnTo>
                    <a:pt x="826" y="136"/>
                  </a:lnTo>
                  <a:lnTo>
                    <a:pt x="827" y="134"/>
                  </a:lnTo>
                  <a:lnTo>
                    <a:pt x="827" y="133"/>
                  </a:lnTo>
                  <a:lnTo>
                    <a:pt x="826" y="131"/>
                  </a:lnTo>
                  <a:lnTo>
                    <a:pt x="826" y="127"/>
                  </a:lnTo>
                  <a:lnTo>
                    <a:pt x="822" y="127"/>
                  </a:lnTo>
                  <a:lnTo>
                    <a:pt x="821" y="127"/>
                  </a:lnTo>
                  <a:lnTo>
                    <a:pt x="819" y="130"/>
                  </a:lnTo>
                  <a:lnTo>
                    <a:pt x="813" y="130"/>
                  </a:lnTo>
                  <a:lnTo>
                    <a:pt x="813" y="125"/>
                  </a:lnTo>
                  <a:lnTo>
                    <a:pt x="804" y="123"/>
                  </a:lnTo>
                  <a:lnTo>
                    <a:pt x="795" y="123"/>
                  </a:lnTo>
                  <a:lnTo>
                    <a:pt x="787" y="126"/>
                  </a:lnTo>
                  <a:lnTo>
                    <a:pt x="770" y="131"/>
                  </a:lnTo>
                  <a:lnTo>
                    <a:pt x="770" y="127"/>
                  </a:lnTo>
                  <a:lnTo>
                    <a:pt x="775" y="126"/>
                  </a:lnTo>
                  <a:lnTo>
                    <a:pt x="775" y="125"/>
                  </a:lnTo>
                  <a:lnTo>
                    <a:pt x="772" y="122"/>
                  </a:lnTo>
                  <a:lnTo>
                    <a:pt x="769" y="119"/>
                  </a:lnTo>
                  <a:lnTo>
                    <a:pt x="793" y="122"/>
                  </a:lnTo>
                  <a:lnTo>
                    <a:pt x="804" y="120"/>
                  </a:lnTo>
                  <a:lnTo>
                    <a:pt x="806" y="120"/>
                  </a:lnTo>
                  <a:lnTo>
                    <a:pt x="806" y="119"/>
                  </a:lnTo>
                  <a:lnTo>
                    <a:pt x="801" y="116"/>
                  </a:lnTo>
                  <a:lnTo>
                    <a:pt x="796" y="115"/>
                  </a:lnTo>
                  <a:lnTo>
                    <a:pt x="791" y="115"/>
                  </a:lnTo>
                  <a:lnTo>
                    <a:pt x="788" y="114"/>
                  </a:lnTo>
                  <a:lnTo>
                    <a:pt x="791" y="114"/>
                  </a:lnTo>
                  <a:lnTo>
                    <a:pt x="798" y="114"/>
                  </a:lnTo>
                  <a:lnTo>
                    <a:pt x="813" y="115"/>
                  </a:lnTo>
                  <a:lnTo>
                    <a:pt x="811" y="111"/>
                  </a:lnTo>
                  <a:lnTo>
                    <a:pt x="804" y="110"/>
                  </a:lnTo>
                  <a:lnTo>
                    <a:pt x="798" y="110"/>
                  </a:lnTo>
                  <a:lnTo>
                    <a:pt x="783" y="108"/>
                  </a:lnTo>
                  <a:lnTo>
                    <a:pt x="783" y="104"/>
                  </a:lnTo>
                  <a:lnTo>
                    <a:pt x="787" y="104"/>
                  </a:lnTo>
                  <a:lnTo>
                    <a:pt x="788" y="106"/>
                  </a:lnTo>
                  <a:lnTo>
                    <a:pt x="793" y="106"/>
                  </a:lnTo>
                  <a:lnTo>
                    <a:pt x="796" y="106"/>
                  </a:lnTo>
                  <a:lnTo>
                    <a:pt x="798" y="103"/>
                  </a:lnTo>
                  <a:lnTo>
                    <a:pt x="801" y="102"/>
                  </a:lnTo>
                  <a:lnTo>
                    <a:pt x="806" y="106"/>
                  </a:lnTo>
                  <a:lnTo>
                    <a:pt x="810" y="110"/>
                  </a:lnTo>
                  <a:lnTo>
                    <a:pt x="813" y="111"/>
                  </a:lnTo>
                  <a:lnTo>
                    <a:pt x="814" y="111"/>
                  </a:lnTo>
                  <a:lnTo>
                    <a:pt x="818" y="110"/>
                  </a:lnTo>
                  <a:lnTo>
                    <a:pt x="818" y="106"/>
                  </a:lnTo>
                  <a:lnTo>
                    <a:pt x="840" y="106"/>
                  </a:lnTo>
                  <a:lnTo>
                    <a:pt x="848" y="108"/>
                  </a:lnTo>
                  <a:lnTo>
                    <a:pt x="855" y="108"/>
                  </a:lnTo>
                  <a:lnTo>
                    <a:pt x="862" y="106"/>
                  </a:lnTo>
                  <a:lnTo>
                    <a:pt x="862" y="104"/>
                  </a:lnTo>
                  <a:lnTo>
                    <a:pt x="862" y="103"/>
                  </a:lnTo>
                  <a:lnTo>
                    <a:pt x="860" y="100"/>
                  </a:lnTo>
                  <a:lnTo>
                    <a:pt x="878" y="96"/>
                  </a:lnTo>
                  <a:lnTo>
                    <a:pt x="880" y="96"/>
                  </a:lnTo>
                  <a:lnTo>
                    <a:pt x="881" y="94"/>
                  </a:lnTo>
                  <a:lnTo>
                    <a:pt x="878" y="92"/>
                  </a:lnTo>
                  <a:lnTo>
                    <a:pt x="872" y="90"/>
                  </a:lnTo>
                  <a:lnTo>
                    <a:pt x="875" y="90"/>
                  </a:lnTo>
                  <a:lnTo>
                    <a:pt x="876" y="90"/>
                  </a:lnTo>
                  <a:lnTo>
                    <a:pt x="875" y="88"/>
                  </a:lnTo>
                  <a:lnTo>
                    <a:pt x="884" y="90"/>
                  </a:lnTo>
                  <a:lnTo>
                    <a:pt x="889" y="90"/>
                  </a:lnTo>
                  <a:lnTo>
                    <a:pt x="892" y="88"/>
                  </a:lnTo>
                  <a:lnTo>
                    <a:pt x="902" y="83"/>
                  </a:lnTo>
                  <a:lnTo>
                    <a:pt x="901" y="83"/>
                  </a:lnTo>
                  <a:lnTo>
                    <a:pt x="901" y="82"/>
                  </a:lnTo>
                  <a:lnTo>
                    <a:pt x="902" y="78"/>
                  </a:lnTo>
                  <a:lnTo>
                    <a:pt x="910" y="83"/>
                  </a:lnTo>
                  <a:lnTo>
                    <a:pt x="924" y="75"/>
                  </a:lnTo>
                  <a:lnTo>
                    <a:pt x="938" y="67"/>
                  </a:lnTo>
                  <a:lnTo>
                    <a:pt x="951" y="65"/>
                  </a:lnTo>
                  <a:lnTo>
                    <a:pt x="964" y="65"/>
                  </a:lnTo>
                  <a:lnTo>
                    <a:pt x="977" y="64"/>
                  </a:lnTo>
                  <a:lnTo>
                    <a:pt x="987" y="60"/>
                  </a:lnTo>
                  <a:lnTo>
                    <a:pt x="992" y="57"/>
                  </a:lnTo>
                  <a:lnTo>
                    <a:pt x="994" y="54"/>
                  </a:lnTo>
                  <a:lnTo>
                    <a:pt x="992" y="50"/>
                  </a:lnTo>
                  <a:lnTo>
                    <a:pt x="987" y="48"/>
                  </a:lnTo>
                  <a:lnTo>
                    <a:pt x="1000" y="44"/>
                  </a:lnTo>
                  <a:lnTo>
                    <a:pt x="1016" y="40"/>
                  </a:lnTo>
                  <a:lnTo>
                    <a:pt x="1023" y="37"/>
                  </a:lnTo>
                  <a:lnTo>
                    <a:pt x="1023" y="34"/>
                  </a:lnTo>
                  <a:lnTo>
                    <a:pt x="1031" y="33"/>
                  </a:lnTo>
                  <a:lnTo>
                    <a:pt x="1038" y="32"/>
                  </a:lnTo>
                  <a:lnTo>
                    <a:pt x="1039" y="29"/>
                  </a:lnTo>
                  <a:lnTo>
                    <a:pt x="1044" y="28"/>
                  </a:lnTo>
                  <a:lnTo>
                    <a:pt x="1042" y="25"/>
                  </a:lnTo>
                  <a:lnTo>
                    <a:pt x="1039" y="24"/>
                  </a:lnTo>
                  <a:lnTo>
                    <a:pt x="1031" y="24"/>
                  </a:lnTo>
                  <a:lnTo>
                    <a:pt x="1025" y="24"/>
                  </a:lnTo>
                  <a:lnTo>
                    <a:pt x="1021" y="21"/>
                  </a:lnTo>
                  <a:lnTo>
                    <a:pt x="1018" y="20"/>
                  </a:lnTo>
                  <a:lnTo>
                    <a:pt x="1016" y="21"/>
                  </a:lnTo>
                  <a:lnTo>
                    <a:pt x="1012" y="22"/>
                  </a:lnTo>
                  <a:lnTo>
                    <a:pt x="1010" y="22"/>
                  </a:lnTo>
                  <a:lnTo>
                    <a:pt x="1008" y="16"/>
                  </a:lnTo>
                  <a:lnTo>
                    <a:pt x="998" y="11"/>
                  </a:lnTo>
                  <a:lnTo>
                    <a:pt x="990" y="10"/>
                  </a:lnTo>
                  <a:lnTo>
                    <a:pt x="968" y="9"/>
                  </a:lnTo>
                  <a:lnTo>
                    <a:pt x="960" y="9"/>
                  </a:lnTo>
                  <a:lnTo>
                    <a:pt x="958" y="6"/>
                  </a:lnTo>
                  <a:lnTo>
                    <a:pt x="954" y="6"/>
                  </a:lnTo>
                  <a:lnTo>
                    <a:pt x="953" y="13"/>
                  </a:lnTo>
                  <a:lnTo>
                    <a:pt x="930" y="24"/>
                  </a:lnTo>
                  <a:lnTo>
                    <a:pt x="927" y="24"/>
                  </a:lnTo>
                  <a:lnTo>
                    <a:pt x="927" y="22"/>
                  </a:lnTo>
                  <a:lnTo>
                    <a:pt x="927" y="21"/>
                  </a:lnTo>
                  <a:lnTo>
                    <a:pt x="925" y="22"/>
                  </a:lnTo>
                  <a:lnTo>
                    <a:pt x="942" y="13"/>
                  </a:lnTo>
                  <a:lnTo>
                    <a:pt x="943" y="10"/>
                  </a:lnTo>
                  <a:lnTo>
                    <a:pt x="942" y="6"/>
                  </a:lnTo>
                  <a:lnTo>
                    <a:pt x="940" y="5"/>
                  </a:lnTo>
                  <a:lnTo>
                    <a:pt x="933" y="3"/>
                  </a:lnTo>
                  <a:lnTo>
                    <a:pt x="927" y="5"/>
                  </a:lnTo>
                  <a:lnTo>
                    <a:pt x="919" y="6"/>
                  </a:lnTo>
                  <a:lnTo>
                    <a:pt x="912" y="6"/>
                  </a:lnTo>
                  <a:lnTo>
                    <a:pt x="904" y="5"/>
                  </a:lnTo>
                  <a:lnTo>
                    <a:pt x="894" y="2"/>
                  </a:lnTo>
                  <a:lnTo>
                    <a:pt x="888" y="0"/>
                  </a:lnTo>
                  <a:lnTo>
                    <a:pt x="878" y="0"/>
                  </a:lnTo>
                  <a:lnTo>
                    <a:pt x="875" y="3"/>
                  </a:lnTo>
                  <a:lnTo>
                    <a:pt x="868" y="6"/>
                  </a:lnTo>
                  <a:lnTo>
                    <a:pt x="872" y="9"/>
                  </a:lnTo>
                  <a:lnTo>
                    <a:pt x="872" y="11"/>
                  </a:lnTo>
                  <a:lnTo>
                    <a:pt x="866" y="11"/>
                  </a:lnTo>
                  <a:lnTo>
                    <a:pt x="866" y="10"/>
                  </a:lnTo>
                  <a:lnTo>
                    <a:pt x="865" y="10"/>
                  </a:lnTo>
                  <a:lnTo>
                    <a:pt x="860" y="9"/>
                  </a:lnTo>
                  <a:lnTo>
                    <a:pt x="855" y="10"/>
                  </a:lnTo>
                  <a:lnTo>
                    <a:pt x="850" y="13"/>
                  </a:lnTo>
                  <a:lnTo>
                    <a:pt x="845" y="17"/>
                  </a:lnTo>
                  <a:lnTo>
                    <a:pt x="839" y="16"/>
                  </a:lnTo>
                  <a:lnTo>
                    <a:pt x="837" y="14"/>
                  </a:lnTo>
                  <a:lnTo>
                    <a:pt x="836" y="13"/>
                  </a:lnTo>
                  <a:lnTo>
                    <a:pt x="834" y="11"/>
                  </a:lnTo>
                  <a:lnTo>
                    <a:pt x="791" y="11"/>
                  </a:lnTo>
                  <a:lnTo>
                    <a:pt x="788" y="13"/>
                  </a:lnTo>
                  <a:lnTo>
                    <a:pt x="785" y="13"/>
                  </a:lnTo>
                  <a:lnTo>
                    <a:pt x="785" y="11"/>
                  </a:lnTo>
                  <a:lnTo>
                    <a:pt x="787" y="10"/>
                  </a:lnTo>
                  <a:lnTo>
                    <a:pt x="783" y="11"/>
                  </a:lnTo>
                  <a:lnTo>
                    <a:pt x="778" y="13"/>
                  </a:lnTo>
                  <a:lnTo>
                    <a:pt x="775" y="16"/>
                  </a:lnTo>
                  <a:lnTo>
                    <a:pt x="775" y="17"/>
                  </a:lnTo>
                  <a:lnTo>
                    <a:pt x="778" y="17"/>
                  </a:lnTo>
                  <a:lnTo>
                    <a:pt x="778" y="22"/>
                  </a:lnTo>
                  <a:lnTo>
                    <a:pt x="783" y="21"/>
                  </a:lnTo>
                  <a:lnTo>
                    <a:pt x="788" y="22"/>
                  </a:lnTo>
                  <a:lnTo>
                    <a:pt x="791" y="25"/>
                  </a:lnTo>
                  <a:lnTo>
                    <a:pt x="783" y="25"/>
                  </a:lnTo>
                  <a:lnTo>
                    <a:pt x="780" y="25"/>
                  </a:lnTo>
                  <a:lnTo>
                    <a:pt x="775" y="24"/>
                  </a:lnTo>
                  <a:lnTo>
                    <a:pt x="775" y="20"/>
                  </a:lnTo>
                  <a:lnTo>
                    <a:pt x="767" y="21"/>
                  </a:lnTo>
                  <a:lnTo>
                    <a:pt x="754" y="22"/>
                  </a:lnTo>
                  <a:lnTo>
                    <a:pt x="754" y="17"/>
                  </a:lnTo>
                  <a:lnTo>
                    <a:pt x="749" y="17"/>
                  </a:lnTo>
                  <a:lnTo>
                    <a:pt x="746" y="28"/>
                  </a:lnTo>
                  <a:lnTo>
                    <a:pt x="741" y="26"/>
                  </a:lnTo>
                  <a:lnTo>
                    <a:pt x="734" y="28"/>
                  </a:lnTo>
                  <a:lnTo>
                    <a:pt x="737" y="26"/>
                  </a:lnTo>
                  <a:lnTo>
                    <a:pt x="734" y="25"/>
                  </a:lnTo>
                  <a:lnTo>
                    <a:pt x="728" y="24"/>
                  </a:lnTo>
                  <a:lnTo>
                    <a:pt x="728" y="29"/>
                  </a:lnTo>
                  <a:lnTo>
                    <a:pt x="700" y="24"/>
                  </a:lnTo>
                  <a:lnTo>
                    <a:pt x="703" y="37"/>
                  </a:lnTo>
                  <a:lnTo>
                    <a:pt x="700" y="36"/>
                  </a:lnTo>
                  <a:lnTo>
                    <a:pt x="695" y="36"/>
                  </a:lnTo>
                  <a:lnTo>
                    <a:pt x="695" y="42"/>
                  </a:lnTo>
                  <a:lnTo>
                    <a:pt x="689" y="36"/>
                  </a:lnTo>
                  <a:lnTo>
                    <a:pt x="682" y="29"/>
                  </a:lnTo>
                  <a:lnTo>
                    <a:pt x="677" y="28"/>
                  </a:lnTo>
                  <a:lnTo>
                    <a:pt x="674" y="28"/>
                  </a:lnTo>
                  <a:lnTo>
                    <a:pt x="667" y="28"/>
                  </a:lnTo>
                  <a:lnTo>
                    <a:pt x="663" y="28"/>
                  </a:lnTo>
                  <a:lnTo>
                    <a:pt x="659" y="26"/>
                  </a:lnTo>
                  <a:lnTo>
                    <a:pt x="653" y="24"/>
                  </a:lnTo>
                  <a:lnTo>
                    <a:pt x="648" y="20"/>
                  </a:lnTo>
                  <a:lnTo>
                    <a:pt x="641" y="20"/>
                  </a:lnTo>
                  <a:lnTo>
                    <a:pt x="635" y="20"/>
                  </a:lnTo>
                  <a:lnTo>
                    <a:pt x="635" y="24"/>
                  </a:lnTo>
                  <a:lnTo>
                    <a:pt x="637" y="24"/>
                  </a:lnTo>
                  <a:lnTo>
                    <a:pt x="638" y="25"/>
                  </a:lnTo>
                  <a:lnTo>
                    <a:pt x="640" y="29"/>
                  </a:lnTo>
                  <a:lnTo>
                    <a:pt x="612" y="29"/>
                  </a:lnTo>
                  <a:lnTo>
                    <a:pt x="614" y="33"/>
                  </a:lnTo>
                  <a:lnTo>
                    <a:pt x="614" y="37"/>
                  </a:lnTo>
                  <a:lnTo>
                    <a:pt x="619" y="37"/>
                  </a:lnTo>
                  <a:lnTo>
                    <a:pt x="620" y="37"/>
                  </a:lnTo>
                  <a:lnTo>
                    <a:pt x="620" y="36"/>
                  </a:lnTo>
                  <a:lnTo>
                    <a:pt x="622" y="36"/>
                  </a:lnTo>
                  <a:lnTo>
                    <a:pt x="627" y="40"/>
                  </a:lnTo>
                  <a:lnTo>
                    <a:pt x="633" y="40"/>
                  </a:lnTo>
                  <a:lnTo>
                    <a:pt x="641" y="38"/>
                  </a:lnTo>
                  <a:lnTo>
                    <a:pt x="656" y="37"/>
                  </a:lnTo>
                  <a:lnTo>
                    <a:pt x="649" y="50"/>
                  </a:lnTo>
                  <a:lnTo>
                    <a:pt x="648" y="42"/>
                  </a:lnTo>
                  <a:lnTo>
                    <a:pt x="640" y="45"/>
                  </a:lnTo>
                  <a:lnTo>
                    <a:pt x="635" y="46"/>
                  </a:lnTo>
                  <a:lnTo>
                    <a:pt x="627" y="44"/>
                  </a:lnTo>
                  <a:lnTo>
                    <a:pt x="623" y="40"/>
                  </a:lnTo>
                  <a:lnTo>
                    <a:pt x="620" y="40"/>
                  </a:lnTo>
                  <a:lnTo>
                    <a:pt x="619" y="42"/>
                  </a:lnTo>
                  <a:lnTo>
                    <a:pt x="619" y="44"/>
                  </a:lnTo>
                  <a:lnTo>
                    <a:pt x="619" y="46"/>
                  </a:lnTo>
                  <a:lnTo>
                    <a:pt x="619" y="48"/>
                  </a:lnTo>
                  <a:lnTo>
                    <a:pt x="612" y="44"/>
                  </a:lnTo>
                  <a:lnTo>
                    <a:pt x="607" y="38"/>
                  </a:lnTo>
                  <a:lnTo>
                    <a:pt x="602" y="37"/>
                  </a:lnTo>
                  <a:lnTo>
                    <a:pt x="599" y="36"/>
                  </a:lnTo>
                  <a:lnTo>
                    <a:pt x="596" y="36"/>
                  </a:lnTo>
                  <a:lnTo>
                    <a:pt x="589" y="37"/>
                  </a:lnTo>
                  <a:lnTo>
                    <a:pt x="586" y="40"/>
                  </a:lnTo>
                  <a:lnTo>
                    <a:pt x="583" y="45"/>
                  </a:lnTo>
                  <a:lnTo>
                    <a:pt x="581" y="48"/>
                  </a:lnTo>
                  <a:lnTo>
                    <a:pt x="576" y="50"/>
                  </a:lnTo>
                  <a:lnTo>
                    <a:pt x="568" y="48"/>
                  </a:lnTo>
                  <a:lnTo>
                    <a:pt x="558" y="46"/>
                  </a:lnTo>
                  <a:lnTo>
                    <a:pt x="549" y="46"/>
                  </a:lnTo>
                  <a:lnTo>
                    <a:pt x="542" y="48"/>
                  </a:lnTo>
                  <a:lnTo>
                    <a:pt x="542" y="53"/>
                  </a:lnTo>
                  <a:lnTo>
                    <a:pt x="563" y="50"/>
                  </a:lnTo>
                  <a:lnTo>
                    <a:pt x="549" y="56"/>
                  </a:lnTo>
                  <a:lnTo>
                    <a:pt x="550" y="56"/>
                  </a:lnTo>
                  <a:lnTo>
                    <a:pt x="555" y="56"/>
                  </a:lnTo>
                  <a:lnTo>
                    <a:pt x="586" y="54"/>
                  </a:lnTo>
                  <a:lnTo>
                    <a:pt x="571" y="57"/>
                  </a:lnTo>
                  <a:lnTo>
                    <a:pt x="555" y="60"/>
                  </a:lnTo>
                  <a:lnTo>
                    <a:pt x="550" y="67"/>
                  </a:lnTo>
                  <a:lnTo>
                    <a:pt x="573" y="61"/>
                  </a:lnTo>
                  <a:lnTo>
                    <a:pt x="597" y="58"/>
                  </a:lnTo>
                  <a:lnTo>
                    <a:pt x="593" y="64"/>
                  </a:lnTo>
                  <a:lnTo>
                    <a:pt x="586" y="64"/>
                  </a:lnTo>
                  <a:lnTo>
                    <a:pt x="581" y="64"/>
                  </a:lnTo>
                  <a:lnTo>
                    <a:pt x="575" y="64"/>
                  </a:lnTo>
                  <a:lnTo>
                    <a:pt x="570" y="65"/>
                  </a:lnTo>
                  <a:lnTo>
                    <a:pt x="561" y="69"/>
                  </a:lnTo>
                  <a:lnTo>
                    <a:pt x="558" y="72"/>
                  </a:lnTo>
                  <a:lnTo>
                    <a:pt x="584" y="71"/>
                  </a:lnTo>
                  <a:lnTo>
                    <a:pt x="611" y="71"/>
                  </a:lnTo>
                  <a:lnTo>
                    <a:pt x="611" y="72"/>
                  </a:lnTo>
                  <a:lnTo>
                    <a:pt x="612" y="75"/>
                  </a:lnTo>
                  <a:lnTo>
                    <a:pt x="615" y="76"/>
                  </a:lnTo>
                  <a:lnTo>
                    <a:pt x="620" y="76"/>
                  </a:lnTo>
                  <a:lnTo>
                    <a:pt x="623" y="72"/>
                  </a:lnTo>
                  <a:lnTo>
                    <a:pt x="627" y="69"/>
                  </a:lnTo>
                  <a:lnTo>
                    <a:pt x="628" y="69"/>
                  </a:lnTo>
                  <a:lnTo>
                    <a:pt x="628" y="78"/>
                  </a:lnTo>
                  <a:lnTo>
                    <a:pt x="653" y="80"/>
                  </a:lnTo>
                  <a:lnTo>
                    <a:pt x="655" y="80"/>
                  </a:lnTo>
                  <a:lnTo>
                    <a:pt x="656" y="72"/>
                  </a:lnTo>
                  <a:lnTo>
                    <a:pt x="663" y="72"/>
                  </a:lnTo>
                  <a:lnTo>
                    <a:pt x="663" y="69"/>
                  </a:lnTo>
                  <a:lnTo>
                    <a:pt x="663" y="68"/>
                  </a:lnTo>
                  <a:lnTo>
                    <a:pt x="663" y="67"/>
                  </a:lnTo>
                  <a:lnTo>
                    <a:pt x="666" y="69"/>
                  </a:lnTo>
                  <a:lnTo>
                    <a:pt x="666" y="71"/>
                  </a:lnTo>
                  <a:lnTo>
                    <a:pt x="667" y="72"/>
                  </a:lnTo>
                  <a:lnTo>
                    <a:pt x="676" y="75"/>
                  </a:lnTo>
                  <a:lnTo>
                    <a:pt x="682" y="72"/>
                  </a:lnTo>
                  <a:lnTo>
                    <a:pt x="699" y="69"/>
                  </a:lnTo>
                  <a:lnTo>
                    <a:pt x="721" y="68"/>
                  </a:lnTo>
                  <a:lnTo>
                    <a:pt x="746" y="67"/>
                  </a:lnTo>
                  <a:lnTo>
                    <a:pt x="765" y="64"/>
                  </a:lnTo>
                  <a:lnTo>
                    <a:pt x="785" y="58"/>
                  </a:lnTo>
                  <a:lnTo>
                    <a:pt x="783" y="60"/>
                  </a:lnTo>
                  <a:lnTo>
                    <a:pt x="775" y="61"/>
                  </a:lnTo>
                  <a:lnTo>
                    <a:pt x="775" y="65"/>
                  </a:lnTo>
                  <a:lnTo>
                    <a:pt x="785" y="65"/>
                  </a:lnTo>
                  <a:lnTo>
                    <a:pt x="793" y="65"/>
                  </a:lnTo>
                  <a:lnTo>
                    <a:pt x="773" y="68"/>
                  </a:lnTo>
                  <a:lnTo>
                    <a:pt x="754" y="71"/>
                  </a:lnTo>
                  <a:lnTo>
                    <a:pt x="749" y="76"/>
                  </a:lnTo>
                  <a:lnTo>
                    <a:pt x="759" y="76"/>
                  </a:lnTo>
                  <a:lnTo>
                    <a:pt x="769" y="76"/>
                  </a:lnTo>
                  <a:lnTo>
                    <a:pt x="778" y="72"/>
                  </a:lnTo>
                  <a:lnTo>
                    <a:pt x="773" y="76"/>
                  </a:lnTo>
                  <a:lnTo>
                    <a:pt x="769" y="80"/>
                  </a:lnTo>
                  <a:lnTo>
                    <a:pt x="757" y="80"/>
                  </a:lnTo>
                  <a:lnTo>
                    <a:pt x="747" y="80"/>
                  </a:lnTo>
                  <a:lnTo>
                    <a:pt x="741" y="79"/>
                  </a:lnTo>
                  <a:lnTo>
                    <a:pt x="733" y="80"/>
                  </a:lnTo>
                  <a:close/>
                  <a:moveTo>
                    <a:pt x="1020" y="459"/>
                  </a:moveTo>
                  <a:lnTo>
                    <a:pt x="1020" y="459"/>
                  </a:lnTo>
                  <a:lnTo>
                    <a:pt x="1026" y="459"/>
                  </a:lnTo>
                  <a:lnTo>
                    <a:pt x="1025" y="455"/>
                  </a:lnTo>
                  <a:lnTo>
                    <a:pt x="1025" y="454"/>
                  </a:lnTo>
                  <a:lnTo>
                    <a:pt x="1025" y="453"/>
                  </a:lnTo>
                  <a:lnTo>
                    <a:pt x="1030" y="453"/>
                  </a:lnTo>
                  <a:lnTo>
                    <a:pt x="1031" y="454"/>
                  </a:lnTo>
                  <a:lnTo>
                    <a:pt x="1033" y="455"/>
                  </a:lnTo>
                  <a:lnTo>
                    <a:pt x="1038" y="457"/>
                  </a:lnTo>
                  <a:lnTo>
                    <a:pt x="1039" y="450"/>
                  </a:lnTo>
                  <a:lnTo>
                    <a:pt x="1044" y="442"/>
                  </a:lnTo>
                  <a:lnTo>
                    <a:pt x="1033" y="435"/>
                  </a:lnTo>
                  <a:lnTo>
                    <a:pt x="1036" y="435"/>
                  </a:lnTo>
                  <a:lnTo>
                    <a:pt x="1036" y="433"/>
                  </a:lnTo>
                  <a:lnTo>
                    <a:pt x="1031" y="433"/>
                  </a:lnTo>
                  <a:lnTo>
                    <a:pt x="1031" y="431"/>
                  </a:lnTo>
                  <a:lnTo>
                    <a:pt x="1030" y="432"/>
                  </a:lnTo>
                  <a:lnTo>
                    <a:pt x="1026" y="435"/>
                  </a:lnTo>
                  <a:lnTo>
                    <a:pt x="1026" y="437"/>
                  </a:lnTo>
                  <a:lnTo>
                    <a:pt x="1026" y="439"/>
                  </a:lnTo>
                  <a:lnTo>
                    <a:pt x="1023" y="439"/>
                  </a:lnTo>
                  <a:lnTo>
                    <a:pt x="1021" y="437"/>
                  </a:lnTo>
                  <a:lnTo>
                    <a:pt x="1018" y="437"/>
                  </a:lnTo>
                  <a:lnTo>
                    <a:pt x="1016" y="439"/>
                  </a:lnTo>
                  <a:lnTo>
                    <a:pt x="1016" y="440"/>
                  </a:lnTo>
                  <a:lnTo>
                    <a:pt x="1013" y="442"/>
                  </a:lnTo>
                  <a:lnTo>
                    <a:pt x="1010" y="444"/>
                  </a:lnTo>
                  <a:lnTo>
                    <a:pt x="1016" y="433"/>
                  </a:lnTo>
                  <a:lnTo>
                    <a:pt x="1008" y="433"/>
                  </a:lnTo>
                  <a:lnTo>
                    <a:pt x="1008" y="440"/>
                  </a:lnTo>
                  <a:lnTo>
                    <a:pt x="1005" y="440"/>
                  </a:lnTo>
                  <a:lnTo>
                    <a:pt x="1005" y="439"/>
                  </a:lnTo>
                  <a:lnTo>
                    <a:pt x="1004" y="435"/>
                  </a:lnTo>
                  <a:lnTo>
                    <a:pt x="995" y="435"/>
                  </a:lnTo>
                  <a:lnTo>
                    <a:pt x="987" y="435"/>
                  </a:lnTo>
                  <a:lnTo>
                    <a:pt x="990" y="432"/>
                  </a:lnTo>
                  <a:lnTo>
                    <a:pt x="992" y="429"/>
                  </a:lnTo>
                  <a:lnTo>
                    <a:pt x="990" y="428"/>
                  </a:lnTo>
                  <a:lnTo>
                    <a:pt x="990" y="423"/>
                  </a:lnTo>
                  <a:lnTo>
                    <a:pt x="987" y="423"/>
                  </a:lnTo>
                  <a:lnTo>
                    <a:pt x="986" y="423"/>
                  </a:lnTo>
                  <a:lnTo>
                    <a:pt x="982" y="421"/>
                  </a:lnTo>
                  <a:lnTo>
                    <a:pt x="982" y="428"/>
                  </a:lnTo>
                  <a:lnTo>
                    <a:pt x="977" y="428"/>
                  </a:lnTo>
                  <a:lnTo>
                    <a:pt x="981" y="417"/>
                  </a:lnTo>
                  <a:lnTo>
                    <a:pt x="977" y="417"/>
                  </a:lnTo>
                  <a:lnTo>
                    <a:pt x="972" y="417"/>
                  </a:lnTo>
                  <a:lnTo>
                    <a:pt x="972" y="423"/>
                  </a:lnTo>
                  <a:lnTo>
                    <a:pt x="969" y="423"/>
                  </a:lnTo>
                  <a:lnTo>
                    <a:pt x="969" y="421"/>
                  </a:lnTo>
                  <a:lnTo>
                    <a:pt x="968" y="421"/>
                  </a:lnTo>
                  <a:lnTo>
                    <a:pt x="968" y="420"/>
                  </a:lnTo>
                  <a:lnTo>
                    <a:pt x="968" y="419"/>
                  </a:lnTo>
                  <a:lnTo>
                    <a:pt x="966" y="419"/>
                  </a:lnTo>
                  <a:lnTo>
                    <a:pt x="966" y="423"/>
                  </a:lnTo>
                  <a:lnTo>
                    <a:pt x="958" y="425"/>
                  </a:lnTo>
                  <a:lnTo>
                    <a:pt x="953" y="428"/>
                  </a:lnTo>
                  <a:lnTo>
                    <a:pt x="954" y="417"/>
                  </a:lnTo>
                  <a:lnTo>
                    <a:pt x="951" y="417"/>
                  </a:lnTo>
                  <a:lnTo>
                    <a:pt x="946" y="417"/>
                  </a:lnTo>
                  <a:lnTo>
                    <a:pt x="945" y="412"/>
                  </a:lnTo>
                  <a:lnTo>
                    <a:pt x="945" y="409"/>
                  </a:lnTo>
                  <a:lnTo>
                    <a:pt x="940" y="407"/>
                  </a:lnTo>
                  <a:lnTo>
                    <a:pt x="937" y="407"/>
                  </a:lnTo>
                  <a:lnTo>
                    <a:pt x="928" y="407"/>
                  </a:lnTo>
                  <a:lnTo>
                    <a:pt x="924" y="405"/>
                  </a:lnTo>
                  <a:lnTo>
                    <a:pt x="917" y="399"/>
                  </a:lnTo>
                  <a:lnTo>
                    <a:pt x="930" y="396"/>
                  </a:lnTo>
                  <a:lnTo>
                    <a:pt x="928" y="395"/>
                  </a:lnTo>
                  <a:lnTo>
                    <a:pt x="930" y="393"/>
                  </a:lnTo>
                  <a:lnTo>
                    <a:pt x="932" y="389"/>
                  </a:lnTo>
                  <a:lnTo>
                    <a:pt x="925" y="385"/>
                  </a:lnTo>
                  <a:lnTo>
                    <a:pt x="925" y="384"/>
                  </a:lnTo>
                  <a:lnTo>
                    <a:pt x="927" y="384"/>
                  </a:lnTo>
                  <a:lnTo>
                    <a:pt x="945" y="384"/>
                  </a:lnTo>
                  <a:lnTo>
                    <a:pt x="938" y="378"/>
                  </a:lnTo>
                  <a:lnTo>
                    <a:pt x="933" y="377"/>
                  </a:lnTo>
                  <a:lnTo>
                    <a:pt x="930" y="375"/>
                  </a:lnTo>
                  <a:lnTo>
                    <a:pt x="927" y="375"/>
                  </a:lnTo>
                  <a:lnTo>
                    <a:pt x="925" y="377"/>
                  </a:lnTo>
                  <a:lnTo>
                    <a:pt x="924" y="377"/>
                  </a:lnTo>
                  <a:lnTo>
                    <a:pt x="917" y="371"/>
                  </a:lnTo>
                  <a:lnTo>
                    <a:pt x="924" y="371"/>
                  </a:lnTo>
                  <a:lnTo>
                    <a:pt x="927" y="369"/>
                  </a:lnTo>
                  <a:lnTo>
                    <a:pt x="930" y="367"/>
                  </a:lnTo>
                  <a:lnTo>
                    <a:pt x="933" y="366"/>
                  </a:lnTo>
                  <a:lnTo>
                    <a:pt x="937" y="362"/>
                  </a:lnTo>
                  <a:lnTo>
                    <a:pt x="933" y="358"/>
                  </a:lnTo>
                  <a:lnTo>
                    <a:pt x="932" y="358"/>
                  </a:lnTo>
                  <a:lnTo>
                    <a:pt x="932" y="354"/>
                  </a:lnTo>
                  <a:lnTo>
                    <a:pt x="930" y="355"/>
                  </a:lnTo>
                  <a:lnTo>
                    <a:pt x="928" y="354"/>
                  </a:lnTo>
                  <a:lnTo>
                    <a:pt x="925" y="353"/>
                  </a:lnTo>
                  <a:lnTo>
                    <a:pt x="924" y="357"/>
                  </a:lnTo>
                  <a:lnTo>
                    <a:pt x="924" y="361"/>
                  </a:lnTo>
                  <a:lnTo>
                    <a:pt x="917" y="362"/>
                  </a:lnTo>
                  <a:lnTo>
                    <a:pt x="916" y="362"/>
                  </a:lnTo>
                  <a:lnTo>
                    <a:pt x="914" y="363"/>
                  </a:lnTo>
                  <a:lnTo>
                    <a:pt x="914" y="357"/>
                  </a:lnTo>
                  <a:lnTo>
                    <a:pt x="910" y="357"/>
                  </a:lnTo>
                  <a:lnTo>
                    <a:pt x="910" y="355"/>
                  </a:lnTo>
                  <a:lnTo>
                    <a:pt x="914" y="351"/>
                  </a:lnTo>
                  <a:lnTo>
                    <a:pt x="917" y="351"/>
                  </a:lnTo>
                  <a:lnTo>
                    <a:pt x="917" y="353"/>
                  </a:lnTo>
                  <a:lnTo>
                    <a:pt x="919" y="353"/>
                  </a:lnTo>
                  <a:lnTo>
                    <a:pt x="919" y="347"/>
                  </a:lnTo>
                  <a:lnTo>
                    <a:pt x="916" y="347"/>
                  </a:lnTo>
                  <a:lnTo>
                    <a:pt x="912" y="347"/>
                  </a:lnTo>
                  <a:lnTo>
                    <a:pt x="910" y="346"/>
                  </a:lnTo>
                  <a:lnTo>
                    <a:pt x="910" y="343"/>
                  </a:lnTo>
                  <a:lnTo>
                    <a:pt x="907" y="342"/>
                  </a:lnTo>
                  <a:lnTo>
                    <a:pt x="902" y="342"/>
                  </a:lnTo>
                  <a:lnTo>
                    <a:pt x="901" y="343"/>
                  </a:lnTo>
                  <a:lnTo>
                    <a:pt x="899" y="345"/>
                  </a:lnTo>
                  <a:lnTo>
                    <a:pt x="899" y="346"/>
                  </a:lnTo>
                  <a:lnTo>
                    <a:pt x="894" y="346"/>
                  </a:lnTo>
                  <a:lnTo>
                    <a:pt x="898" y="342"/>
                  </a:lnTo>
                  <a:lnTo>
                    <a:pt x="889" y="341"/>
                  </a:lnTo>
                  <a:lnTo>
                    <a:pt x="888" y="339"/>
                  </a:lnTo>
                  <a:lnTo>
                    <a:pt x="884" y="338"/>
                  </a:lnTo>
                  <a:lnTo>
                    <a:pt x="881" y="338"/>
                  </a:lnTo>
                  <a:lnTo>
                    <a:pt x="881" y="335"/>
                  </a:lnTo>
                  <a:lnTo>
                    <a:pt x="878" y="334"/>
                  </a:lnTo>
                  <a:lnTo>
                    <a:pt x="878" y="341"/>
                  </a:lnTo>
                  <a:lnTo>
                    <a:pt x="875" y="341"/>
                  </a:lnTo>
                  <a:lnTo>
                    <a:pt x="868" y="341"/>
                  </a:lnTo>
                  <a:lnTo>
                    <a:pt x="872" y="335"/>
                  </a:lnTo>
                  <a:lnTo>
                    <a:pt x="875" y="338"/>
                  </a:lnTo>
                  <a:lnTo>
                    <a:pt x="876" y="335"/>
                  </a:lnTo>
                  <a:lnTo>
                    <a:pt x="876" y="333"/>
                  </a:lnTo>
                  <a:lnTo>
                    <a:pt x="876" y="331"/>
                  </a:lnTo>
                  <a:lnTo>
                    <a:pt x="866" y="330"/>
                  </a:lnTo>
                  <a:lnTo>
                    <a:pt x="865" y="328"/>
                  </a:lnTo>
                  <a:lnTo>
                    <a:pt x="862" y="324"/>
                  </a:lnTo>
                  <a:lnTo>
                    <a:pt x="855" y="324"/>
                  </a:lnTo>
                  <a:lnTo>
                    <a:pt x="855" y="331"/>
                  </a:lnTo>
                  <a:lnTo>
                    <a:pt x="854" y="334"/>
                  </a:lnTo>
                  <a:lnTo>
                    <a:pt x="850" y="333"/>
                  </a:lnTo>
                  <a:lnTo>
                    <a:pt x="847" y="334"/>
                  </a:lnTo>
                  <a:lnTo>
                    <a:pt x="845" y="324"/>
                  </a:lnTo>
                  <a:lnTo>
                    <a:pt x="845" y="323"/>
                  </a:lnTo>
                  <a:lnTo>
                    <a:pt x="840" y="324"/>
                  </a:lnTo>
                  <a:lnTo>
                    <a:pt x="834" y="334"/>
                  </a:lnTo>
                  <a:lnTo>
                    <a:pt x="831" y="327"/>
                  </a:lnTo>
                  <a:lnTo>
                    <a:pt x="832" y="323"/>
                  </a:lnTo>
                  <a:lnTo>
                    <a:pt x="836" y="322"/>
                  </a:lnTo>
                  <a:lnTo>
                    <a:pt x="837" y="318"/>
                  </a:lnTo>
                  <a:lnTo>
                    <a:pt x="839" y="312"/>
                  </a:lnTo>
                  <a:lnTo>
                    <a:pt x="826" y="309"/>
                  </a:lnTo>
                  <a:lnTo>
                    <a:pt x="831" y="308"/>
                  </a:lnTo>
                  <a:lnTo>
                    <a:pt x="831" y="305"/>
                  </a:lnTo>
                  <a:lnTo>
                    <a:pt x="831" y="301"/>
                  </a:lnTo>
                  <a:lnTo>
                    <a:pt x="826" y="300"/>
                  </a:lnTo>
                  <a:lnTo>
                    <a:pt x="826" y="296"/>
                  </a:lnTo>
                  <a:lnTo>
                    <a:pt x="822" y="296"/>
                  </a:lnTo>
                  <a:lnTo>
                    <a:pt x="819" y="296"/>
                  </a:lnTo>
                  <a:lnTo>
                    <a:pt x="813" y="297"/>
                  </a:lnTo>
                  <a:lnTo>
                    <a:pt x="808" y="300"/>
                  </a:lnTo>
                  <a:lnTo>
                    <a:pt x="801" y="300"/>
                  </a:lnTo>
                  <a:lnTo>
                    <a:pt x="796" y="296"/>
                  </a:lnTo>
                  <a:lnTo>
                    <a:pt x="778" y="292"/>
                  </a:lnTo>
                  <a:lnTo>
                    <a:pt x="755" y="289"/>
                  </a:lnTo>
                  <a:lnTo>
                    <a:pt x="757" y="287"/>
                  </a:lnTo>
                  <a:lnTo>
                    <a:pt x="772" y="284"/>
                  </a:lnTo>
                  <a:lnTo>
                    <a:pt x="780" y="280"/>
                  </a:lnTo>
                  <a:lnTo>
                    <a:pt x="781" y="279"/>
                  </a:lnTo>
                  <a:lnTo>
                    <a:pt x="780" y="276"/>
                  </a:lnTo>
                  <a:lnTo>
                    <a:pt x="770" y="265"/>
                  </a:lnTo>
                  <a:lnTo>
                    <a:pt x="767" y="261"/>
                  </a:lnTo>
                  <a:lnTo>
                    <a:pt x="765" y="258"/>
                  </a:lnTo>
                  <a:lnTo>
                    <a:pt x="760" y="258"/>
                  </a:lnTo>
                  <a:lnTo>
                    <a:pt x="754" y="262"/>
                  </a:lnTo>
                  <a:lnTo>
                    <a:pt x="747" y="265"/>
                  </a:lnTo>
                  <a:lnTo>
                    <a:pt x="744" y="265"/>
                  </a:lnTo>
                  <a:lnTo>
                    <a:pt x="743" y="264"/>
                  </a:lnTo>
                  <a:lnTo>
                    <a:pt x="739" y="261"/>
                  </a:lnTo>
                  <a:lnTo>
                    <a:pt x="729" y="261"/>
                  </a:lnTo>
                  <a:lnTo>
                    <a:pt x="725" y="262"/>
                  </a:lnTo>
                  <a:lnTo>
                    <a:pt x="713" y="266"/>
                  </a:lnTo>
                  <a:lnTo>
                    <a:pt x="713" y="271"/>
                  </a:lnTo>
                  <a:lnTo>
                    <a:pt x="711" y="269"/>
                  </a:lnTo>
                  <a:lnTo>
                    <a:pt x="711" y="265"/>
                  </a:lnTo>
                  <a:lnTo>
                    <a:pt x="702" y="264"/>
                  </a:lnTo>
                  <a:lnTo>
                    <a:pt x="693" y="264"/>
                  </a:lnTo>
                  <a:lnTo>
                    <a:pt x="687" y="264"/>
                  </a:lnTo>
                  <a:lnTo>
                    <a:pt x="681" y="265"/>
                  </a:lnTo>
                  <a:lnTo>
                    <a:pt x="669" y="269"/>
                  </a:lnTo>
                  <a:lnTo>
                    <a:pt x="655" y="276"/>
                  </a:lnTo>
                  <a:lnTo>
                    <a:pt x="656" y="277"/>
                  </a:lnTo>
                  <a:lnTo>
                    <a:pt x="656" y="279"/>
                  </a:lnTo>
                  <a:lnTo>
                    <a:pt x="655" y="280"/>
                  </a:lnTo>
                  <a:lnTo>
                    <a:pt x="656" y="284"/>
                  </a:lnTo>
                  <a:lnTo>
                    <a:pt x="653" y="284"/>
                  </a:lnTo>
                  <a:lnTo>
                    <a:pt x="651" y="284"/>
                  </a:lnTo>
                  <a:lnTo>
                    <a:pt x="653" y="281"/>
                  </a:lnTo>
                  <a:lnTo>
                    <a:pt x="641" y="287"/>
                  </a:lnTo>
                  <a:lnTo>
                    <a:pt x="641" y="289"/>
                  </a:lnTo>
                  <a:lnTo>
                    <a:pt x="641" y="295"/>
                  </a:lnTo>
                  <a:lnTo>
                    <a:pt x="643" y="296"/>
                  </a:lnTo>
                  <a:lnTo>
                    <a:pt x="646" y="299"/>
                  </a:lnTo>
                  <a:lnTo>
                    <a:pt x="653" y="299"/>
                  </a:lnTo>
                  <a:lnTo>
                    <a:pt x="661" y="299"/>
                  </a:lnTo>
                  <a:lnTo>
                    <a:pt x="661" y="307"/>
                  </a:lnTo>
                  <a:lnTo>
                    <a:pt x="656" y="307"/>
                  </a:lnTo>
                  <a:lnTo>
                    <a:pt x="656" y="305"/>
                  </a:lnTo>
                  <a:lnTo>
                    <a:pt x="655" y="301"/>
                  </a:lnTo>
                  <a:lnTo>
                    <a:pt x="649" y="303"/>
                  </a:lnTo>
                  <a:lnTo>
                    <a:pt x="641" y="301"/>
                  </a:lnTo>
                  <a:lnTo>
                    <a:pt x="643" y="303"/>
                  </a:lnTo>
                  <a:lnTo>
                    <a:pt x="641" y="305"/>
                  </a:lnTo>
                  <a:lnTo>
                    <a:pt x="640" y="307"/>
                  </a:lnTo>
                  <a:lnTo>
                    <a:pt x="641" y="311"/>
                  </a:lnTo>
                  <a:lnTo>
                    <a:pt x="646" y="312"/>
                  </a:lnTo>
                  <a:lnTo>
                    <a:pt x="648" y="312"/>
                  </a:lnTo>
                  <a:lnTo>
                    <a:pt x="651" y="312"/>
                  </a:lnTo>
                  <a:lnTo>
                    <a:pt x="655" y="312"/>
                  </a:lnTo>
                  <a:lnTo>
                    <a:pt x="655" y="318"/>
                  </a:lnTo>
                  <a:lnTo>
                    <a:pt x="651" y="319"/>
                  </a:lnTo>
                  <a:lnTo>
                    <a:pt x="649" y="320"/>
                  </a:lnTo>
                  <a:lnTo>
                    <a:pt x="651" y="324"/>
                  </a:lnTo>
                  <a:lnTo>
                    <a:pt x="653" y="330"/>
                  </a:lnTo>
                  <a:lnTo>
                    <a:pt x="653" y="331"/>
                  </a:lnTo>
                  <a:lnTo>
                    <a:pt x="649" y="331"/>
                  </a:lnTo>
                  <a:lnTo>
                    <a:pt x="648" y="330"/>
                  </a:lnTo>
                  <a:lnTo>
                    <a:pt x="646" y="328"/>
                  </a:lnTo>
                  <a:lnTo>
                    <a:pt x="640" y="328"/>
                  </a:lnTo>
                  <a:lnTo>
                    <a:pt x="637" y="328"/>
                  </a:lnTo>
                  <a:lnTo>
                    <a:pt x="628" y="330"/>
                  </a:lnTo>
                  <a:lnTo>
                    <a:pt x="641" y="323"/>
                  </a:lnTo>
                  <a:lnTo>
                    <a:pt x="640" y="320"/>
                  </a:lnTo>
                  <a:lnTo>
                    <a:pt x="640" y="318"/>
                  </a:lnTo>
                  <a:lnTo>
                    <a:pt x="635" y="316"/>
                  </a:lnTo>
                  <a:lnTo>
                    <a:pt x="631" y="313"/>
                  </a:lnTo>
                  <a:lnTo>
                    <a:pt x="628" y="312"/>
                  </a:lnTo>
                  <a:lnTo>
                    <a:pt x="628" y="303"/>
                  </a:lnTo>
                  <a:lnTo>
                    <a:pt x="628" y="291"/>
                  </a:lnTo>
                  <a:lnTo>
                    <a:pt x="633" y="280"/>
                  </a:lnTo>
                  <a:lnTo>
                    <a:pt x="635" y="276"/>
                  </a:lnTo>
                  <a:lnTo>
                    <a:pt x="637" y="275"/>
                  </a:lnTo>
                  <a:lnTo>
                    <a:pt x="643" y="271"/>
                  </a:lnTo>
                  <a:lnTo>
                    <a:pt x="653" y="269"/>
                  </a:lnTo>
                  <a:lnTo>
                    <a:pt x="669" y="266"/>
                  </a:lnTo>
                  <a:lnTo>
                    <a:pt x="669" y="264"/>
                  </a:lnTo>
                  <a:lnTo>
                    <a:pt x="663" y="261"/>
                  </a:lnTo>
                  <a:lnTo>
                    <a:pt x="641" y="262"/>
                  </a:lnTo>
                  <a:lnTo>
                    <a:pt x="627" y="264"/>
                  </a:lnTo>
                  <a:lnTo>
                    <a:pt x="609" y="266"/>
                  </a:lnTo>
                  <a:lnTo>
                    <a:pt x="593" y="269"/>
                  </a:lnTo>
                  <a:lnTo>
                    <a:pt x="593" y="275"/>
                  </a:lnTo>
                  <a:lnTo>
                    <a:pt x="593" y="277"/>
                  </a:lnTo>
                  <a:lnTo>
                    <a:pt x="587" y="279"/>
                  </a:lnTo>
                  <a:lnTo>
                    <a:pt x="584" y="280"/>
                  </a:lnTo>
                  <a:lnTo>
                    <a:pt x="584" y="284"/>
                  </a:lnTo>
                  <a:lnTo>
                    <a:pt x="584" y="288"/>
                  </a:lnTo>
                  <a:lnTo>
                    <a:pt x="581" y="291"/>
                  </a:lnTo>
                  <a:lnTo>
                    <a:pt x="576" y="295"/>
                  </a:lnTo>
                  <a:lnTo>
                    <a:pt x="573" y="305"/>
                  </a:lnTo>
                  <a:lnTo>
                    <a:pt x="568" y="318"/>
                  </a:lnTo>
                  <a:lnTo>
                    <a:pt x="571" y="319"/>
                  </a:lnTo>
                  <a:lnTo>
                    <a:pt x="576" y="322"/>
                  </a:lnTo>
                  <a:lnTo>
                    <a:pt x="576" y="323"/>
                  </a:lnTo>
                  <a:lnTo>
                    <a:pt x="575" y="324"/>
                  </a:lnTo>
                  <a:lnTo>
                    <a:pt x="587" y="331"/>
                  </a:lnTo>
                  <a:lnTo>
                    <a:pt x="607" y="331"/>
                  </a:lnTo>
                  <a:lnTo>
                    <a:pt x="607" y="335"/>
                  </a:lnTo>
                  <a:lnTo>
                    <a:pt x="601" y="335"/>
                  </a:lnTo>
                  <a:lnTo>
                    <a:pt x="594" y="334"/>
                  </a:lnTo>
                  <a:lnTo>
                    <a:pt x="601" y="343"/>
                  </a:lnTo>
                  <a:lnTo>
                    <a:pt x="605" y="345"/>
                  </a:lnTo>
                  <a:lnTo>
                    <a:pt x="612" y="347"/>
                  </a:lnTo>
                  <a:lnTo>
                    <a:pt x="607" y="350"/>
                  </a:lnTo>
                  <a:lnTo>
                    <a:pt x="609" y="351"/>
                  </a:lnTo>
                  <a:lnTo>
                    <a:pt x="611" y="353"/>
                  </a:lnTo>
                  <a:lnTo>
                    <a:pt x="614" y="353"/>
                  </a:lnTo>
                  <a:lnTo>
                    <a:pt x="615" y="350"/>
                  </a:lnTo>
                  <a:lnTo>
                    <a:pt x="619" y="346"/>
                  </a:lnTo>
                  <a:lnTo>
                    <a:pt x="622" y="346"/>
                  </a:lnTo>
                  <a:lnTo>
                    <a:pt x="631" y="353"/>
                  </a:lnTo>
                  <a:lnTo>
                    <a:pt x="637" y="361"/>
                  </a:lnTo>
                  <a:lnTo>
                    <a:pt x="648" y="361"/>
                  </a:lnTo>
                  <a:lnTo>
                    <a:pt x="648" y="357"/>
                  </a:lnTo>
                  <a:lnTo>
                    <a:pt x="651" y="357"/>
                  </a:lnTo>
                  <a:lnTo>
                    <a:pt x="653" y="358"/>
                  </a:lnTo>
                  <a:lnTo>
                    <a:pt x="653" y="361"/>
                  </a:lnTo>
                  <a:lnTo>
                    <a:pt x="655" y="361"/>
                  </a:lnTo>
                  <a:lnTo>
                    <a:pt x="664" y="362"/>
                  </a:lnTo>
                  <a:lnTo>
                    <a:pt x="672" y="362"/>
                  </a:lnTo>
                  <a:lnTo>
                    <a:pt x="679" y="361"/>
                  </a:lnTo>
                  <a:lnTo>
                    <a:pt x="689" y="361"/>
                  </a:lnTo>
                  <a:lnTo>
                    <a:pt x="690" y="365"/>
                  </a:lnTo>
                  <a:lnTo>
                    <a:pt x="700" y="366"/>
                  </a:lnTo>
                  <a:lnTo>
                    <a:pt x="707" y="366"/>
                  </a:lnTo>
                  <a:lnTo>
                    <a:pt x="700" y="358"/>
                  </a:lnTo>
                  <a:lnTo>
                    <a:pt x="700" y="355"/>
                  </a:lnTo>
                  <a:lnTo>
                    <a:pt x="702" y="355"/>
                  </a:lnTo>
                  <a:lnTo>
                    <a:pt x="707" y="358"/>
                  </a:lnTo>
                  <a:lnTo>
                    <a:pt x="718" y="365"/>
                  </a:lnTo>
                  <a:lnTo>
                    <a:pt x="728" y="371"/>
                  </a:lnTo>
                  <a:lnTo>
                    <a:pt x="728" y="367"/>
                  </a:lnTo>
                  <a:lnTo>
                    <a:pt x="728" y="365"/>
                  </a:lnTo>
                  <a:lnTo>
                    <a:pt x="720" y="358"/>
                  </a:lnTo>
                  <a:lnTo>
                    <a:pt x="718" y="357"/>
                  </a:lnTo>
                  <a:lnTo>
                    <a:pt x="715" y="354"/>
                  </a:lnTo>
                  <a:lnTo>
                    <a:pt x="728" y="354"/>
                  </a:lnTo>
                  <a:lnTo>
                    <a:pt x="733" y="354"/>
                  </a:lnTo>
                  <a:lnTo>
                    <a:pt x="737" y="357"/>
                  </a:lnTo>
                  <a:lnTo>
                    <a:pt x="746" y="363"/>
                  </a:lnTo>
                  <a:lnTo>
                    <a:pt x="752" y="362"/>
                  </a:lnTo>
                  <a:lnTo>
                    <a:pt x="760" y="361"/>
                  </a:lnTo>
                  <a:lnTo>
                    <a:pt x="759" y="355"/>
                  </a:lnTo>
                  <a:lnTo>
                    <a:pt x="757" y="351"/>
                  </a:lnTo>
                  <a:lnTo>
                    <a:pt x="755" y="351"/>
                  </a:lnTo>
                  <a:lnTo>
                    <a:pt x="754" y="351"/>
                  </a:lnTo>
                  <a:lnTo>
                    <a:pt x="755" y="353"/>
                  </a:lnTo>
                  <a:lnTo>
                    <a:pt x="752" y="354"/>
                  </a:lnTo>
                  <a:lnTo>
                    <a:pt x="752" y="353"/>
                  </a:lnTo>
                  <a:lnTo>
                    <a:pt x="752" y="351"/>
                  </a:lnTo>
                  <a:lnTo>
                    <a:pt x="749" y="351"/>
                  </a:lnTo>
                  <a:lnTo>
                    <a:pt x="760" y="346"/>
                  </a:lnTo>
                  <a:lnTo>
                    <a:pt x="762" y="351"/>
                  </a:lnTo>
                  <a:lnTo>
                    <a:pt x="767" y="357"/>
                  </a:lnTo>
                  <a:lnTo>
                    <a:pt x="769" y="357"/>
                  </a:lnTo>
                  <a:lnTo>
                    <a:pt x="769" y="355"/>
                  </a:lnTo>
                  <a:lnTo>
                    <a:pt x="769" y="353"/>
                  </a:lnTo>
                  <a:lnTo>
                    <a:pt x="773" y="353"/>
                  </a:lnTo>
                  <a:lnTo>
                    <a:pt x="778" y="369"/>
                  </a:lnTo>
                  <a:lnTo>
                    <a:pt x="781" y="366"/>
                  </a:lnTo>
                  <a:lnTo>
                    <a:pt x="781" y="363"/>
                  </a:lnTo>
                  <a:lnTo>
                    <a:pt x="785" y="363"/>
                  </a:lnTo>
                  <a:lnTo>
                    <a:pt x="787" y="362"/>
                  </a:lnTo>
                  <a:lnTo>
                    <a:pt x="788" y="362"/>
                  </a:lnTo>
                  <a:lnTo>
                    <a:pt x="791" y="361"/>
                  </a:lnTo>
                  <a:lnTo>
                    <a:pt x="795" y="363"/>
                  </a:lnTo>
                  <a:lnTo>
                    <a:pt x="798" y="366"/>
                  </a:lnTo>
                  <a:lnTo>
                    <a:pt x="796" y="369"/>
                  </a:lnTo>
                  <a:lnTo>
                    <a:pt x="796" y="371"/>
                  </a:lnTo>
                  <a:lnTo>
                    <a:pt x="796" y="374"/>
                  </a:lnTo>
                  <a:lnTo>
                    <a:pt x="810" y="366"/>
                  </a:lnTo>
                  <a:lnTo>
                    <a:pt x="810" y="369"/>
                  </a:lnTo>
                  <a:lnTo>
                    <a:pt x="806" y="380"/>
                  </a:lnTo>
                  <a:lnTo>
                    <a:pt x="818" y="384"/>
                  </a:lnTo>
                  <a:lnTo>
                    <a:pt x="810" y="386"/>
                  </a:lnTo>
                  <a:lnTo>
                    <a:pt x="810" y="393"/>
                  </a:lnTo>
                  <a:lnTo>
                    <a:pt x="806" y="393"/>
                  </a:lnTo>
                  <a:lnTo>
                    <a:pt x="806" y="396"/>
                  </a:lnTo>
                  <a:lnTo>
                    <a:pt x="813" y="396"/>
                  </a:lnTo>
                  <a:lnTo>
                    <a:pt x="813" y="399"/>
                  </a:lnTo>
                  <a:lnTo>
                    <a:pt x="811" y="400"/>
                  </a:lnTo>
                  <a:lnTo>
                    <a:pt x="813" y="404"/>
                  </a:lnTo>
                  <a:lnTo>
                    <a:pt x="826" y="396"/>
                  </a:lnTo>
                  <a:lnTo>
                    <a:pt x="836" y="393"/>
                  </a:lnTo>
                  <a:lnTo>
                    <a:pt x="836" y="388"/>
                  </a:lnTo>
                  <a:lnTo>
                    <a:pt x="839" y="388"/>
                  </a:lnTo>
                  <a:lnTo>
                    <a:pt x="839" y="389"/>
                  </a:lnTo>
                  <a:lnTo>
                    <a:pt x="840" y="389"/>
                  </a:lnTo>
                  <a:lnTo>
                    <a:pt x="839" y="399"/>
                  </a:lnTo>
                  <a:lnTo>
                    <a:pt x="839" y="404"/>
                  </a:lnTo>
                  <a:lnTo>
                    <a:pt x="839" y="407"/>
                  </a:lnTo>
                  <a:lnTo>
                    <a:pt x="840" y="407"/>
                  </a:lnTo>
                  <a:lnTo>
                    <a:pt x="845" y="405"/>
                  </a:lnTo>
                  <a:lnTo>
                    <a:pt x="847" y="411"/>
                  </a:lnTo>
                  <a:lnTo>
                    <a:pt x="854" y="411"/>
                  </a:lnTo>
                  <a:lnTo>
                    <a:pt x="852" y="416"/>
                  </a:lnTo>
                  <a:lnTo>
                    <a:pt x="852" y="421"/>
                  </a:lnTo>
                  <a:lnTo>
                    <a:pt x="860" y="433"/>
                  </a:lnTo>
                  <a:lnTo>
                    <a:pt x="854" y="433"/>
                  </a:lnTo>
                  <a:lnTo>
                    <a:pt x="848" y="433"/>
                  </a:lnTo>
                  <a:lnTo>
                    <a:pt x="850" y="437"/>
                  </a:lnTo>
                  <a:lnTo>
                    <a:pt x="848" y="440"/>
                  </a:lnTo>
                  <a:lnTo>
                    <a:pt x="847" y="444"/>
                  </a:lnTo>
                  <a:lnTo>
                    <a:pt x="855" y="448"/>
                  </a:lnTo>
                  <a:lnTo>
                    <a:pt x="852" y="448"/>
                  </a:lnTo>
                  <a:lnTo>
                    <a:pt x="847" y="448"/>
                  </a:lnTo>
                  <a:lnTo>
                    <a:pt x="844" y="451"/>
                  </a:lnTo>
                  <a:lnTo>
                    <a:pt x="837" y="459"/>
                  </a:lnTo>
                  <a:lnTo>
                    <a:pt x="827" y="470"/>
                  </a:lnTo>
                  <a:lnTo>
                    <a:pt x="848" y="489"/>
                  </a:lnTo>
                  <a:lnTo>
                    <a:pt x="810" y="495"/>
                  </a:lnTo>
                  <a:lnTo>
                    <a:pt x="791" y="497"/>
                  </a:lnTo>
                  <a:lnTo>
                    <a:pt x="770" y="498"/>
                  </a:lnTo>
                  <a:lnTo>
                    <a:pt x="769" y="509"/>
                  </a:lnTo>
                  <a:lnTo>
                    <a:pt x="767" y="519"/>
                  </a:lnTo>
                  <a:lnTo>
                    <a:pt x="762" y="519"/>
                  </a:lnTo>
                  <a:lnTo>
                    <a:pt x="762" y="521"/>
                  </a:lnTo>
                  <a:lnTo>
                    <a:pt x="778" y="528"/>
                  </a:lnTo>
                  <a:lnTo>
                    <a:pt x="785" y="529"/>
                  </a:lnTo>
                  <a:lnTo>
                    <a:pt x="793" y="528"/>
                  </a:lnTo>
                  <a:lnTo>
                    <a:pt x="795" y="527"/>
                  </a:lnTo>
                  <a:lnTo>
                    <a:pt x="796" y="525"/>
                  </a:lnTo>
                  <a:lnTo>
                    <a:pt x="798" y="521"/>
                  </a:lnTo>
                  <a:lnTo>
                    <a:pt x="804" y="519"/>
                  </a:lnTo>
                  <a:lnTo>
                    <a:pt x="808" y="519"/>
                  </a:lnTo>
                  <a:lnTo>
                    <a:pt x="819" y="521"/>
                  </a:lnTo>
                  <a:lnTo>
                    <a:pt x="819" y="519"/>
                  </a:lnTo>
                  <a:lnTo>
                    <a:pt x="821" y="517"/>
                  </a:lnTo>
                  <a:lnTo>
                    <a:pt x="818" y="516"/>
                  </a:lnTo>
                  <a:lnTo>
                    <a:pt x="811" y="512"/>
                  </a:lnTo>
                  <a:lnTo>
                    <a:pt x="813" y="511"/>
                  </a:lnTo>
                  <a:lnTo>
                    <a:pt x="818" y="511"/>
                  </a:lnTo>
                  <a:lnTo>
                    <a:pt x="818" y="508"/>
                  </a:lnTo>
                  <a:lnTo>
                    <a:pt x="818" y="506"/>
                  </a:lnTo>
                  <a:lnTo>
                    <a:pt x="819" y="506"/>
                  </a:lnTo>
                  <a:lnTo>
                    <a:pt x="821" y="516"/>
                  </a:lnTo>
                  <a:lnTo>
                    <a:pt x="824" y="515"/>
                  </a:lnTo>
                  <a:lnTo>
                    <a:pt x="827" y="512"/>
                  </a:lnTo>
                  <a:lnTo>
                    <a:pt x="832" y="511"/>
                  </a:lnTo>
                  <a:lnTo>
                    <a:pt x="836" y="519"/>
                  </a:lnTo>
                  <a:lnTo>
                    <a:pt x="847" y="517"/>
                  </a:lnTo>
                  <a:lnTo>
                    <a:pt x="847" y="520"/>
                  </a:lnTo>
                  <a:lnTo>
                    <a:pt x="848" y="523"/>
                  </a:lnTo>
                  <a:lnTo>
                    <a:pt x="848" y="525"/>
                  </a:lnTo>
                  <a:lnTo>
                    <a:pt x="848" y="528"/>
                  </a:lnTo>
                  <a:lnTo>
                    <a:pt x="854" y="528"/>
                  </a:lnTo>
                  <a:lnTo>
                    <a:pt x="855" y="531"/>
                  </a:lnTo>
                  <a:lnTo>
                    <a:pt x="855" y="536"/>
                  </a:lnTo>
                  <a:lnTo>
                    <a:pt x="862" y="533"/>
                  </a:lnTo>
                  <a:lnTo>
                    <a:pt x="863" y="540"/>
                  </a:lnTo>
                  <a:lnTo>
                    <a:pt x="865" y="537"/>
                  </a:lnTo>
                  <a:lnTo>
                    <a:pt x="866" y="536"/>
                  </a:lnTo>
                  <a:lnTo>
                    <a:pt x="866" y="533"/>
                  </a:lnTo>
                  <a:lnTo>
                    <a:pt x="868" y="536"/>
                  </a:lnTo>
                  <a:lnTo>
                    <a:pt x="875" y="536"/>
                  </a:lnTo>
                  <a:lnTo>
                    <a:pt x="875" y="541"/>
                  </a:lnTo>
                  <a:lnTo>
                    <a:pt x="863" y="541"/>
                  </a:lnTo>
                  <a:lnTo>
                    <a:pt x="863" y="547"/>
                  </a:lnTo>
                  <a:lnTo>
                    <a:pt x="872" y="548"/>
                  </a:lnTo>
                  <a:lnTo>
                    <a:pt x="875" y="551"/>
                  </a:lnTo>
                  <a:lnTo>
                    <a:pt x="886" y="549"/>
                  </a:lnTo>
                  <a:lnTo>
                    <a:pt x="898" y="548"/>
                  </a:lnTo>
                  <a:lnTo>
                    <a:pt x="898" y="547"/>
                  </a:lnTo>
                  <a:lnTo>
                    <a:pt x="906" y="548"/>
                  </a:lnTo>
                  <a:lnTo>
                    <a:pt x="919" y="551"/>
                  </a:lnTo>
                  <a:lnTo>
                    <a:pt x="919" y="548"/>
                  </a:lnTo>
                  <a:lnTo>
                    <a:pt x="919" y="547"/>
                  </a:lnTo>
                  <a:lnTo>
                    <a:pt x="924" y="547"/>
                  </a:lnTo>
                  <a:lnTo>
                    <a:pt x="927" y="551"/>
                  </a:lnTo>
                  <a:lnTo>
                    <a:pt x="932" y="551"/>
                  </a:lnTo>
                  <a:lnTo>
                    <a:pt x="933" y="549"/>
                  </a:lnTo>
                  <a:lnTo>
                    <a:pt x="937" y="548"/>
                  </a:lnTo>
                  <a:lnTo>
                    <a:pt x="940" y="548"/>
                  </a:lnTo>
                  <a:lnTo>
                    <a:pt x="942" y="552"/>
                  </a:lnTo>
                  <a:lnTo>
                    <a:pt x="953" y="553"/>
                  </a:lnTo>
                  <a:lnTo>
                    <a:pt x="963" y="553"/>
                  </a:lnTo>
                  <a:lnTo>
                    <a:pt x="963" y="549"/>
                  </a:lnTo>
                  <a:lnTo>
                    <a:pt x="963" y="544"/>
                  </a:lnTo>
                  <a:lnTo>
                    <a:pt x="954" y="543"/>
                  </a:lnTo>
                  <a:lnTo>
                    <a:pt x="950" y="544"/>
                  </a:lnTo>
                  <a:lnTo>
                    <a:pt x="946" y="540"/>
                  </a:lnTo>
                  <a:lnTo>
                    <a:pt x="945" y="536"/>
                  </a:lnTo>
                  <a:lnTo>
                    <a:pt x="942" y="536"/>
                  </a:lnTo>
                  <a:lnTo>
                    <a:pt x="938" y="536"/>
                  </a:lnTo>
                  <a:lnTo>
                    <a:pt x="932" y="536"/>
                  </a:lnTo>
                  <a:lnTo>
                    <a:pt x="912" y="525"/>
                  </a:lnTo>
                  <a:lnTo>
                    <a:pt x="912" y="523"/>
                  </a:lnTo>
                  <a:lnTo>
                    <a:pt x="910" y="521"/>
                  </a:lnTo>
                  <a:lnTo>
                    <a:pt x="910" y="519"/>
                  </a:lnTo>
                  <a:lnTo>
                    <a:pt x="910" y="517"/>
                  </a:lnTo>
                  <a:lnTo>
                    <a:pt x="925" y="521"/>
                  </a:lnTo>
                  <a:lnTo>
                    <a:pt x="930" y="521"/>
                  </a:lnTo>
                  <a:lnTo>
                    <a:pt x="928" y="523"/>
                  </a:lnTo>
                  <a:lnTo>
                    <a:pt x="930" y="523"/>
                  </a:lnTo>
                  <a:lnTo>
                    <a:pt x="932" y="523"/>
                  </a:lnTo>
                  <a:lnTo>
                    <a:pt x="932" y="521"/>
                  </a:lnTo>
                  <a:lnTo>
                    <a:pt x="932" y="519"/>
                  </a:lnTo>
                  <a:lnTo>
                    <a:pt x="932" y="517"/>
                  </a:lnTo>
                  <a:lnTo>
                    <a:pt x="938" y="517"/>
                  </a:lnTo>
                  <a:lnTo>
                    <a:pt x="942" y="523"/>
                  </a:lnTo>
                  <a:lnTo>
                    <a:pt x="956" y="523"/>
                  </a:lnTo>
                  <a:lnTo>
                    <a:pt x="964" y="523"/>
                  </a:lnTo>
                  <a:lnTo>
                    <a:pt x="968" y="523"/>
                  </a:lnTo>
                  <a:lnTo>
                    <a:pt x="969" y="528"/>
                  </a:lnTo>
                  <a:lnTo>
                    <a:pt x="971" y="531"/>
                  </a:lnTo>
                  <a:lnTo>
                    <a:pt x="972" y="532"/>
                  </a:lnTo>
                  <a:lnTo>
                    <a:pt x="977" y="531"/>
                  </a:lnTo>
                  <a:lnTo>
                    <a:pt x="981" y="532"/>
                  </a:lnTo>
                  <a:lnTo>
                    <a:pt x="966" y="521"/>
                  </a:lnTo>
                  <a:lnTo>
                    <a:pt x="971" y="519"/>
                  </a:lnTo>
                  <a:lnTo>
                    <a:pt x="974" y="517"/>
                  </a:lnTo>
                  <a:lnTo>
                    <a:pt x="972" y="517"/>
                  </a:lnTo>
                  <a:lnTo>
                    <a:pt x="972" y="511"/>
                  </a:lnTo>
                  <a:lnTo>
                    <a:pt x="974" y="511"/>
                  </a:lnTo>
                  <a:lnTo>
                    <a:pt x="977" y="511"/>
                  </a:lnTo>
                  <a:lnTo>
                    <a:pt x="981" y="511"/>
                  </a:lnTo>
                  <a:lnTo>
                    <a:pt x="981" y="506"/>
                  </a:lnTo>
                  <a:lnTo>
                    <a:pt x="977" y="504"/>
                  </a:lnTo>
                  <a:lnTo>
                    <a:pt x="974" y="498"/>
                  </a:lnTo>
                  <a:lnTo>
                    <a:pt x="971" y="498"/>
                  </a:lnTo>
                  <a:lnTo>
                    <a:pt x="969" y="500"/>
                  </a:lnTo>
                  <a:lnTo>
                    <a:pt x="968" y="504"/>
                  </a:lnTo>
                  <a:lnTo>
                    <a:pt x="942" y="486"/>
                  </a:lnTo>
                  <a:lnTo>
                    <a:pt x="942" y="483"/>
                  </a:lnTo>
                  <a:lnTo>
                    <a:pt x="942" y="481"/>
                  </a:lnTo>
                  <a:lnTo>
                    <a:pt x="942" y="477"/>
                  </a:lnTo>
                  <a:lnTo>
                    <a:pt x="940" y="475"/>
                  </a:lnTo>
                  <a:lnTo>
                    <a:pt x="937" y="475"/>
                  </a:lnTo>
                  <a:lnTo>
                    <a:pt x="932" y="475"/>
                  </a:lnTo>
                  <a:lnTo>
                    <a:pt x="930" y="473"/>
                  </a:lnTo>
                  <a:lnTo>
                    <a:pt x="927" y="470"/>
                  </a:lnTo>
                  <a:lnTo>
                    <a:pt x="928" y="466"/>
                  </a:lnTo>
                  <a:lnTo>
                    <a:pt x="928" y="465"/>
                  </a:lnTo>
                  <a:lnTo>
                    <a:pt x="932" y="465"/>
                  </a:lnTo>
                  <a:lnTo>
                    <a:pt x="932" y="467"/>
                  </a:lnTo>
                  <a:lnTo>
                    <a:pt x="933" y="467"/>
                  </a:lnTo>
                  <a:lnTo>
                    <a:pt x="938" y="470"/>
                  </a:lnTo>
                  <a:lnTo>
                    <a:pt x="932" y="459"/>
                  </a:lnTo>
                  <a:lnTo>
                    <a:pt x="932" y="454"/>
                  </a:lnTo>
                  <a:lnTo>
                    <a:pt x="932" y="453"/>
                  </a:lnTo>
                  <a:lnTo>
                    <a:pt x="933" y="453"/>
                  </a:lnTo>
                  <a:lnTo>
                    <a:pt x="938" y="457"/>
                  </a:lnTo>
                  <a:lnTo>
                    <a:pt x="940" y="461"/>
                  </a:lnTo>
                  <a:lnTo>
                    <a:pt x="940" y="457"/>
                  </a:lnTo>
                  <a:lnTo>
                    <a:pt x="940" y="454"/>
                  </a:lnTo>
                  <a:lnTo>
                    <a:pt x="943" y="453"/>
                  </a:lnTo>
                  <a:lnTo>
                    <a:pt x="946" y="451"/>
                  </a:lnTo>
                  <a:lnTo>
                    <a:pt x="951" y="457"/>
                  </a:lnTo>
                  <a:lnTo>
                    <a:pt x="953" y="463"/>
                  </a:lnTo>
                  <a:lnTo>
                    <a:pt x="956" y="466"/>
                  </a:lnTo>
                  <a:lnTo>
                    <a:pt x="958" y="467"/>
                  </a:lnTo>
                  <a:lnTo>
                    <a:pt x="963" y="470"/>
                  </a:lnTo>
                  <a:lnTo>
                    <a:pt x="968" y="470"/>
                  </a:lnTo>
                  <a:lnTo>
                    <a:pt x="969" y="467"/>
                  </a:lnTo>
                  <a:lnTo>
                    <a:pt x="971" y="466"/>
                  </a:lnTo>
                  <a:lnTo>
                    <a:pt x="974" y="467"/>
                  </a:lnTo>
                  <a:lnTo>
                    <a:pt x="969" y="474"/>
                  </a:lnTo>
                  <a:lnTo>
                    <a:pt x="977" y="475"/>
                  </a:lnTo>
                  <a:lnTo>
                    <a:pt x="982" y="475"/>
                  </a:lnTo>
                  <a:lnTo>
                    <a:pt x="982" y="477"/>
                  </a:lnTo>
                  <a:lnTo>
                    <a:pt x="982" y="481"/>
                  </a:lnTo>
                  <a:lnTo>
                    <a:pt x="982" y="482"/>
                  </a:lnTo>
                  <a:lnTo>
                    <a:pt x="986" y="481"/>
                  </a:lnTo>
                  <a:lnTo>
                    <a:pt x="992" y="481"/>
                  </a:lnTo>
                  <a:lnTo>
                    <a:pt x="987" y="482"/>
                  </a:lnTo>
                  <a:lnTo>
                    <a:pt x="986" y="485"/>
                  </a:lnTo>
                  <a:lnTo>
                    <a:pt x="986" y="486"/>
                  </a:lnTo>
                  <a:lnTo>
                    <a:pt x="990" y="487"/>
                  </a:lnTo>
                  <a:lnTo>
                    <a:pt x="998" y="489"/>
                  </a:lnTo>
                  <a:lnTo>
                    <a:pt x="1008" y="493"/>
                  </a:lnTo>
                  <a:lnTo>
                    <a:pt x="1007" y="483"/>
                  </a:lnTo>
                  <a:lnTo>
                    <a:pt x="1007" y="477"/>
                  </a:lnTo>
                  <a:lnTo>
                    <a:pt x="1005" y="471"/>
                  </a:lnTo>
                  <a:lnTo>
                    <a:pt x="1008" y="473"/>
                  </a:lnTo>
                  <a:lnTo>
                    <a:pt x="1008" y="475"/>
                  </a:lnTo>
                  <a:lnTo>
                    <a:pt x="1013" y="475"/>
                  </a:lnTo>
                  <a:lnTo>
                    <a:pt x="1020" y="475"/>
                  </a:lnTo>
                  <a:lnTo>
                    <a:pt x="1018" y="473"/>
                  </a:lnTo>
                  <a:lnTo>
                    <a:pt x="1018" y="467"/>
                  </a:lnTo>
                  <a:lnTo>
                    <a:pt x="1020" y="459"/>
                  </a:lnTo>
                  <a:close/>
                  <a:moveTo>
                    <a:pt x="411" y="90"/>
                  </a:moveTo>
                  <a:lnTo>
                    <a:pt x="411" y="90"/>
                  </a:lnTo>
                  <a:lnTo>
                    <a:pt x="411" y="94"/>
                  </a:lnTo>
                  <a:lnTo>
                    <a:pt x="411" y="98"/>
                  </a:lnTo>
                  <a:lnTo>
                    <a:pt x="411" y="100"/>
                  </a:lnTo>
                  <a:lnTo>
                    <a:pt x="413" y="102"/>
                  </a:lnTo>
                  <a:lnTo>
                    <a:pt x="421" y="104"/>
                  </a:lnTo>
                  <a:lnTo>
                    <a:pt x="424" y="106"/>
                  </a:lnTo>
                  <a:lnTo>
                    <a:pt x="423" y="104"/>
                  </a:lnTo>
                  <a:lnTo>
                    <a:pt x="420" y="92"/>
                  </a:lnTo>
                  <a:lnTo>
                    <a:pt x="415" y="91"/>
                  </a:lnTo>
                  <a:lnTo>
                    <a:pt x="411" y="90"/>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84" name="Freeform 60"/>
            <p:cNvSpPr>
              <a:spLocks noEditPoints="1"/>
            </p:cNvSpPr>
            <p:nvPr/>
          </p:nvSpPr>
          <p:spPr bwMode="auto">
            <a:xfrm>
              <a:off x="1054" y="848"/>
              <a:ext cx="1051" cy="564"/>
            </a:xfrm>
            <a:custGeom>
              <a:avLst/>
              <a:gdLst/>
              <a:ahLst/>
              <a:cxnLst>
                <a:cxn ang="0">
                  <a:pos x="2217" y="1392"/>
                </a:cxn>
                <a:cxn ang="0">
                  <a:pos x="2266" y="1150"/>
                </a:cxn>
                <a:cxn ang="0">
                  <a:pos x="969" y="955"/>
                </a:cxn>
                <a:cxn ang="0">
                  <a:pos x="1749" y="892"/>
                </a:cxn>
                <a:cxn ang="0">
                  <a:pos x="1788" y="757"/>
                </a:cxn>
                <a:cxn ang="0">
                  <a:pos x="1787" y="431"/>
                </a:cxn>
                <a:cxn ang="0">
                  <a:pos x="982" y="987"/>
                </a:cxn>
                <a:cxn ang="0">
                  <a:pos x="1559" y="927"/>
                </a:cxn>
                <a:cxn ang="0">
                  <a:pos x="338" y="847"/>
                </a:cxn>
                <a:cxn ang="0">
                  <a:pos x="947" y="934"/>
                </a:cxn>
                <a:cxn ang="0">
                  <a:pos x="666" y="769"/>
                </a:cxn>
                <a:cxn ang="0">
                  <a:pos x="721" y="676"/>
                </a:cxn>
                <a:cxn ang="0">
                  <a:pos x="828" y="987"/>
                </a:cxn>
                <a:cxn ang="0">
                  <a:pos x="274" y="763"/>
                </a:cxn>
                <a:cxn ang="0">
                  <a:pos x="1125" y="796"/>
                </a:cxn>
                <a:cxn ang="0">
                  <a:pos x="901" y="754"/>
                </a:cxn>
                <a:cxn ang="0">
                  <a:pos x="286" y="650"/>
                </a:cxn>
                <a:cxn ang="0">
                  <a:pos x="852" y="580"/>
                </a:cxn>
                <a:cxn ang="0">
                  <a:pos x="1173" y="528"/>
                </a:cxn>
                <a:cxn ang="0">
                  <a:pos x="840" y="480"/>
                </a:cxn>
                <a:cxn ang="0">
                  <a:pos x="1010" y="456"/>
                </a:cxn>
                <a:cxn ang="0">
                  <a:pos x="1068" y="485"/>
                </a:cxn>
                <a:cxn ang="0">
                  <a:pos x="404" y="458"/>
                </a:cxn>
                <a:cxn ang="0">
                  <a:pos x="1769" y="552"/>
                </a:cxn>
                <a:cxn ang="0">
                  <a:pos x="1446" y="531"/>
                </a:cxn>
                <a:cxn ang="0">
                  <a:pos x="1334" y="582"/>
                </a:cxn>
                <a:cxn ang="0">
                  <a:pos x="446" y="535"/>
                </a:cxn>
                <a:cxn ang="0">
                  <a:pos x="730" y="514"/>
                </a:cxn>
                <a:cxn ang="0">
                  <a:pos x="352" y="539"/>
                </a:cxn>
                <a:cxn ang="0">
                  <a:pos x="1422" y="423"/>
                </a:cxn>
                <a:cxn ang="0">
                  <a:pos x="180" y="527"/>
                </a:cxn>
                <a:cxn ang="0">
                  <a:pos x="146" y="537"/>
                </a:cxn>
                <a:cxn ang="0">
                  <a:pos x="621" y="402"/>
                </a:cxn>
                <a:cxn ang="0">
                  <a:pos x="629" y="356"/>
                </a:cxn>
                <a:cxn ang="0">
                  <a:pos x="778" y="311"/>
                </a:cxn>
                <a:cxn ang="0">
                  <a:pos x="942" y="332"/>
                </a:cxn>
                <a:cxn ang="0">
                  <a:pos x="1650" y="321"/>
                </a:cxn>
                <a:cxn ang="0">
                  <a:pos x="1264" y="224"/>
                </a:cxn>
                <a:cxn ang="0">
                  <a:pos x="1676" y="395"/>
                </a:cxn>
                <a:cxn ang="0">
                  <a:pos x="1884" y="458"/>
                </a:cxn>
                <a:cxn ang="0">
                  <a:pos x="2206" y="248"/>
                </a:cxn>
                <a:cxn ang="0">
                  <a:pos x="1954" y="47"/>
                </a:cxn>
                <a:cxn ang="0">
                  <a:pos x="1417" y="141"/>
                </a:cxn>
                <a:cxn ang="0">
                  <a:pos x="1647" y="195"/>
                </a:cxn>
                <a:cxn ang="0">
                  <a:pos x="1749" y="68"/>
                </a:cxn>
                <a:cxn ang="0">
                  <a:pos x="2619" y="84"/>
                </a:cxn>
                <a:cxn ang="0">
                  <a:pos x="2080" y="348"/>
                </a:cxn>
                <a:cxn ang="0">
                  <a:pos x="1435" y="482"/>
                </a:cxn>
                <a:cxn ang="0">
                  <a:pos x="1336" y="311"/>
                </a:cxn>
                <a:cxn ang="0">
                  <a:pos x="1763" y="250"/>
                </a:cxn>
                <a:cxn ang="0">
                  <a:pos x="2360" y="1030"/>
                </a:cxn>
                <a:cxn ang="0">
                  <a:pos x="2111" y="817"/>
                </a:cxn>
                <a:cxn ang="0">
                  <a:pos x="1606" y="835"/>
                </a:cxn>
                <a:cxn ang="0">
                  <a:pos x="1879" y="885"/>
                </a:cxn>
                <a:cxn ang="0">
                  <a:pos x="2046" y="1303"/>
                </a:cxn>
                <a:cxn ang="0">
                  <a:pos x="2437" y="1307"/>
                </a:cxn>
                <a:cxn ang="0">
                  <a:pos x="2472" y="1204"/>
                </a:cxn>
                <a:cxn ang="0">
                  <a:pos x="2378" y="1359"/>
                </a:cxn>
                <a:cxn ang="0">
                  <a:pos x="2156" y="1082"/>
                </a:cxn>
                <a:cxn ang="0">
                  <a:pos x="1634" y="906"/>
                </a:cxn>
                <a:cxn ang="0">
                  <a:pos x="1641" y="720"/>
                </a:cxn>
                <a:cxn ang="0">
                  <a:pos x="2277" y="854"/>
                </a:cxn>
                <a:cxn ang="0">
                  <a:pos x="2519" y="1099"/>
                </a:cxn>
              </a:cxnLst>
              <a:rect l="0" t="0" r="r" b="b"/>
              <a:pathLst>
                <a:path w="2625" h="1408">
                  <a:moveTo>
                    <a:pt x="2049" y="296"/>
                  </a:moveTo>
                  <a:lnTo>
                    <a:pt x="2058" y="288"/>
                  </a:lnTo>
                  <a:lnTo>
                    <a:pt x="2058" y="312"/>
                  </a:lnTo>
                  <a:lnTo>
                    <a:pt x="2050" y="304"/>
                  </a:lnTo>
                  <a:lnTo>
                    <a:pt x="2062" y="304"/>
                  </a:lnTo>
                  <a:cubicBezTo>
                    <a:pt x="2063" y="304"/>
                    <a:pt x="2064" y="304"/>
                    <a:pt x="2064" y="304"/>
                  </a:cubicBezTo>
                  <a:lnTo>
                    <a:pt x="2077" y="307"/>
                  </a:lnTo>
                  <a:lnTo>
                    <a:pt x="2074" y="307"/>
                  </a:lnTo>
                  <a:lnTo>
                    <a:pt x="2091" y="307"/>
                  </a:lnTo>
                  <a:lnTo>
                    <a:pt x="2083" y="315"/>
                  </a:lnTo>
                  <a:lnTo>
                    <a:pt x="2083" y="305"/>
                  </a:lnTo>
                  <a:cubicBezTo>
                    <a:pt x="2083" y="304"/>
                    <a:pt x="2083" y="302"/>
                    <a:pt x="2084" y="301"/>
                  </a:cubicBezTo>
                  <a:lnTo>
                    <a:pt x="2088" y="294"/>
                  </a:lnTo>
                  <a:lnTo>
                    <a:pt x="2087" y="298"/>
                  </a:lnTo>
                  <a:lnTo>
                    <a:pt x="2087" y="295"/>
                  </a:lnTo>
                  <a:lnTo>
                    <a:pt x="2094" y="303"/>
                  </a:lnTo>
                  <a:lnTo>
                    <a:pt x="2049" y="296"/>
                  </a:lnTo>
                  <a:close/>
                  <a:moveTo>
                    <a:pt x="2096" y="287"/>
                  </a:moveTo>
                  <a:cubicBezTo>
                    <a:pt x="2100" y="288"/>
                    <a:pt x="2103" y="291"/>
                    <a:pt x="2103" y="295"/>
                  </a:cubicBezTo>
                  <a:lnTo>
                    <a:pt x="2103" y="298"/>
                  </a:lnTo>
                  <a:cubicBezTo>
                    <a:pt x="2103" y="300"/>
                    <a:pt x="2102" y="301"/>
                    <a:pt x="2102" y="302"/>
                  </a:cubicBezTo>
                  <a:lnTo>
                    <a:pt x="2098" y="309"/>
                  </a:lnTo>
                  <a:lnTo>
                    <a:pt x="2099" y="305"/>
                  </a:lnTo>
                  <a:lnTo>
                    <a:pt x="2099" y="315"/>
                  </a:lnTo>
                  <a:cubicBezTo>
                    <a:pt x="2099" y="320"/>
                    <a:pt x="2095" y="323"/>
                    <a:pt x="2091" y="323"/>
                  </a:cubicBezTo>
                  <a:lnTo>
                    <a:pt x="2074" y="323"/>
                  </a:lnTo>
                  <a:cubicBezTo>
                    <a:pt x="2074" y="323"/>
                    <a:pt x="2073" y="323"/>
                    <a:pt x="2072" y="323"/>
                  </a:cubicBezTo>
                  <a:lnTo>
                    <a:pt x="2060" y="320"/>
                  </a:lnTo>
                  <a:lnTo>
                    <a:pt x="2062" y="320"/>
                  </a:lnTo>
                  <a:lnTo>
                    <a:pt x="2050" y="320"/>
                  </a:lnTo>
                  <a:cubicBezTo>
                    <a:pt x="2046" y="320"/>
                    <a:pt x="2042" y="316"/>
                    <a:pt x="2042" y="312"/>
                  </a:cubicBezTo>
                  <a:lnTo>
                    <a:pt x="2042" y="288"/>
                  </a:lnTo>
                  <a:cubicBezTo>
                    <a:pt x="2042" y="286"/>
                    <a:pt x="2043" y="284"/>
                    <a:pt x="2045" y="282"/>
                  </a:cubicBezTo>
                  <a:cubicBezTo>
                    <a:pt x="2047" y="281"/>
                    <a:pt x="2049" y="280"/>
                    <a:pt x="2051" y="280"/>
                  </a:cubicBezTo>
                  <a:lnTo>
                    <a:pt x="2096" y="287"/>
                  </a:lnTo>
                  <a:close/>
                  <a:moveTo>
                    <a:pt x="2454" y="119"/>
                  </a:moveTo>
                  <a:cubicBezTo>
                    <a:pt x="2455" y="119"/>
                    <a:pt x="2456" y="118"/>
                    <a:pt x="2458" y="118"/>
                  </a:cubicBezTo>
                  <a:lnTo>
                    <a:pt x="2462" y="118"/>
                  </a:lnTo>
                  <a:cubicBezTo>
                    <a:pt x="2465" y="118"/>
                    <a:pt x="2468" y="121"/>
                    <a:pt x="2469" y="124"/>
                  </a:cubicBezTo>
                  <a:cubicBezTo>
                    <a:pt x="2470" y="127"/>
                    <a:pt x="2469" y="130"/>
                    <a:pt x="2467" y="133"/>
                  </a:cubicBezTo>
                  <a:lnTo>
                    <a:pt x="2463" y="136"/>
                  </a:lnTo>
                  <a:lnTo>
                    <a:pt x="2463" y="124"/>
                  </a:lnTo>
                  <a:lnTo>
                    <a:pt x="2467" y="127"/>
                  </a:lnTo>
                  <a:cubicBezTo>
                    <a:pt x="2470" y="130"/>
                    <a:pt x="2471" y="135"/>
                    <a:pt x="2468" y="138"/>
                  </a:cubicBezTo>
                  <a:lnTo>
                    <a:pt x="2460" y="148"/>
                  </a:lnTo>
                  <a:cubicBezTo>
                    <a:pt x="2459" y="149"/>
                    <a:pt x="2458" y="150"/>
                    <a:pt x="2457" y="151"/>
                  </a:cubicBezTo>
                  <a:lnTo>
                    <a:pt x="2440" y="157"/>
                  </a:lnTo>
                  <a:cubicBezTo>
                    <a:pt x="2439" y="158"/>
                    <a:pt x="2438" y="158"/>
                    <a:pt x="2437" y="158"/>
                  </a:cubicBezTo>
                  <a:lnTo>
                    <a:pt x="2425" y="158"/>
                  </a:lnTo>
                  <a:cubicBezTo>
                    <a:pt x="2424" y="158"/>
                    <a:pt x="2423" y="158"/>
                    <a:pt x="2422" y="157"/>
                  </a:cubicBezTo>
                  <a:lnTo>
                    <a:pt x="2414" y="154"/>
                  </a:lnTo>
                  <a:lnTo>
                    <a:pt x="2415" y="155"/>
                  </a:lnTo>
                  <a:lnTo>
                    <a:pt x="2395" y="151"/>
                  </a:lnTo>
                  <a:cubicBezTo>
                    <a:pt x="2391" y="151"/>
                    <a:pt x="2388" y="147"/>
                    <a:pt x="2388" y="143"/>
                  </a:cubicBezTo>
                  <a:cubicBezTo>
                    <a:pt x="2389" y="139"/>
                    <a:pt x="2392" y="136"/>
                    <a:pt x="2396" y="135"/>
                  </a:cubicBezTo>
                  <a:lnTo>
                    <a:pt x="2449" y="132"/>
                  </a:lnTo>
                  <a:lnTo>
                    <a:pt x="2441" y="140"/>
                  </a:lnTo>
                  <a:lnTo>
                    <a:pt x="2441" y="130"/>
                  </a:lnTo>
                  <a:cubicBezTo>
                    <a:pt x="2441" y="127"/>
                    <a:pt x="2443" y="124"/>
                    <a:pt x="2446" y="122"/>
                  </a:cubicBezTo>
                  <a:lnTo>
                    <a:pt x="2454" y="119"/>
                  </a:lnTo>
                  <a:close/>
                  <a:moveTo>
                    <a:pt x="2452" y="137"/>
                  </a:moveTo>
                  <a:lnTo>
                    <a:pt x="2457" y="130"/>
                  </a:lnTo>
                  <a:lnTo>
                    <a:pt x="2457" y="140"/>
                  </a:lnTo>
                  <a:cubicBezTo>
                    <a:pt x="2457" y="144"/>
                    <a:pt x="2454" y="148"/>
                    <a:pt x="2450" y="148"/>
                  </a:cubicBezTo>
                  <a:lnTo>
                    <a:pt x="2397" y="151"/>
                  </a:lnTo>
                  <a:lnTo>
                    <a:pt x="2398" y="135"/>
                  </a:lnTo>
                  <a:lnTo>
                    <a:pt x="2418" y="139"/>
                  </a:lnTo>
                  <a:cubicBezTo>
                    <a:pt x="2419" y="139"/>
                    <a:pt x="2419" y="139"/>
                    <a:pt x="2420" y="139"/>
                  </a:cubicBezTo>
                  <a:lnTo>
                    <a:pt x="2428" y="143"/>
                  </a:lnTo>
                  <a:lnTo>
                    <a:pt x="2425" y="142"/>
                  </a:lnTo>
                  <a:lnTo>
                    <a:pt x="2437" y="142"/>
                  </a:lnTo>
                  <a:lnTo>
                    <a:pt x="2434" y="143"/>
                  </a:lnTo>
                  <a:lnTo>
                    <a:pt x="2450" y="136"/>
                  </a:lnTo>
                  <a:lnTo>
                    <a:pt x="2447" y="138"/>
                  </a:lnTo>
                  <a:lnTo>
                    <a:pt x="2455" y="128"/>
                  </a:lnTo>
                  <a:lnTo>
                    <a:pt x="2457" y="139"/>
                  </a:lnTo>
                  <a:lnTo>
                    <a:pt x="2452" y="136"/>
                  </a:lnTo>
                  <a:cubicBezTo>
                    <a:pt x="2451" y="134"/>
                    <a:pt x="2450" y="132"/>
                    <a:pt x="2450" y="130"/>
                  </a:cubicBezTo>
                  <a:cubicBezTo>
                    <a:pt x="2450" y="127"/>
                    <a:pt x="2451" y="125"/>
                    <a:pt x="2452" y="124"/>
                  </a:cubicBezTo>
                  <a:lnTo>
                    <a:pt x="2457" y="120"/>
                  </a:lnTo>
                  <a:lnTo>
                    <a:pt x="2462" y="134"/>
                  </a:lnTo>
                  <a:lnTo>
                    <a:pt x="2458" y="134"/>
                  </a:lnTo>
                  <a:lnTo>
                    <a:pt x="2461" y="134"/>
                  </a:lnTo>
                  <a:lnTo>
                    <a:pt x="2452" y="137"/>
                  </a:lnTo>
                  <a:close/>
                  <a:moveTo>
                    <a:pt x="2301" y="55"/>
                  </a:moveTo>
                  <a:cubicBezTo>
                    <a:pt x="2301" y="54"/>
                    <a:pt x="2302" y="54"/>
                    <a:pt x="2303" y="54"/>
                  </a:cubicBezTo>
                  <a:lnTo>
                    <a:pt x="2315" y="54"/>
                  </a:lnTo>
                  <a:cubicBezTo>
                    <a:pt x="2319" y="54"/>
                    <a:pt x="2322" y="57"/>
                    <a:pt x="2323" y="60"/>
                  </a:cubicBezTo>
                  <a:cubicBezTo>
                    <a:pt x="2324" y="64"/>
                    <a:pt x="2322" y="68"/>
                    <a:pt x="2319" y="69"/>
                  </a:cubicBezTo>
                  <a:lnTo>
                    <a:pt x="2307" y="76"/>
                  </a:lnTo>
                  <a:cubicBezTo>
                    <a:pt x="2306" y="77"/>
                    <a:pt x="2305" y="77"/>
                    <a:pt x="2304" y="77"/>
                  </a:cubicBezTo>
                  <a:lnTo>
                    <a:pt x="2288" y="80"/>
                  </a:lnTo>
                  <a:cubicBezTo>
                    <a:pt x="2286" y="81"/>
                    <a:pt x="2283" y="80"/>
                    <a:pt x="2281" y="79"/>
                  </a:cubicBezTo>
                  <a:cubicBezTo>
                    <a:pt x="2279" y="77"/>
                    <a:pt x="2278" y="75"/>
                    <a:pt x="2278" y="73"/>
                  </a:cubicBezTo>
                  <a:lnTo>
                    <a:pt x="2278" y="69"/>
                  </a:lnTo>
                  <a:cubicBezTo>
                    <a:pt x="2278" y="67"/>
                    <a:pt x="2279" y="64"/>
                    <a:pt x="2281" y="63"/>
                  </a:cubicBezTo>
                  <a:lnTo>
                    <a:pt x="2285" y="60"/>
                  </a:lnTo>
                  <a:cubicBezTo>
                    <a:pt x="2286" y="59"/>
                    <a:pt x="2287" y="58"/>
                    <a:pt x="2288" y="58"/>
                  </a:cubicBezTo>
                  <a:lnTo>
                    <a:pt x="2301" y="55"/>
                  </a:lnTo>
                  <a:close/>
                  <a:moveTo>
                    <a:pt x="2293" y="73"/>
                  </a:moveTo>
                  <a:lnTo>
                    <a:pt x="2296" y="72"/>
                  </a:lnTo>
                  <a:lnTo>
                    <a:pt x="2291" y="75"/>
                  </a:lnTo>
                  <a:lnTo>
                    <a:pt x="2294" y="69"/>
                  </a:lnTo>
                  <a:lnTo>
                    <a:pt x="2294" y="73"/>
                  </a:lnTo>
                  <a:lnTo>
                    <a:pt x="2285" y="65"/>
                  </a:lnTo>
                  <a:lnTo>
                    <a:pt x="2301" y="61"/>
                  </a:lnTo>
                  <a:lnTo>
                    <a:pt x="2299" y="62"/>
                  </a:lnTo>
                  <a:lnTo>
                    <a:pt x="2311" y="55"/>
                  </a:lnTo>
                  <a:lnTo>
                    <a:pt x="2315" y="70"/>
                  </a:lnTo>
                  <a:lnTo>
                    <a:pt x="2303" y="70"/>
                  </a:lnTo>
                  <a:lnTo>
                    <a:pt x="2305" y="70"/>
                  </a:lnTo>
                  <a:lnTo>
                    <a:pt x="2293" y="73"/>
                  </a:lnTo>
                  <a:close/>
                  <a:moveTo>
                    <a:pt x="2129" y="822"/>
                  </a:moveTo>
                  <a:lnTo>
                    <a:pt x="2143" y="815"/>
                  </a:lnTo>
                  <a:lnTo>
                    <a:pt x="2147" y="829"/>
                  </a:lnTo>
                  <a:lnTo>
                    <a:pt x="2132" y="831"/>
                  </a:lnTo>
                  <a:lnTo>
                    <a:pt x="2132" y="824"/>
                  </a:lnTo>
                  <a:lnTo>
                    <a:pt x="2133" y="828"/>
                  </a:lnTo>
                  <a:lnTo>
                    <a:pt x="2129" y="822"/>
                  </a:lnTo>
                  <a:close/>
                  <a:moveTo>
                    <a:pt x="2147" y="820"/>
                  </a:moveTo>
                  <a:cubicBezTo>
                    <a:pt x="2147" y="821"/>
                    <a:pt x="2148" y="823"/>
                    <a:pt x="2148" y="824"/>
                  </a:cubicBezTo>
                  <a:lnTo>
                    <a:pt x="2148" y="831"/>
                  </a:lnTo>
                  <a:cubicBezTo>
                    <a:pt x="2148" y="835"/>
                    <a:pt x="2145" y="838"/>
                    <a:pt x="2141" y="839"/>
                  </a:cubicBezTo>
                  <a:cubicBezTo>
                    <a:pt x="2137" y="839"/>
                    <a:pt x="2133" y="837"/>
                    <a:pt x="2132" y="833"/>
                  </a:cubicBezTo>
                  <a:lnTo>
                    <a:pt x="2128" y="820"/>
                  </a:lnTo>
                  <a:cubicBezTo>
                    <a:pt x="2127" y="816"/>
                    <a:pt x="2129" y="812"/>
                    <a:pt x="2132" y="810"/>
                  </a:cubicBezTo>
                  <a:cubicBezTo>
                    <a:pt x="2136" y="808"/>
                    <a:pt x="2140" y="810"/>
                    <a:pt x="2142" y="813"/>
                  </a:cubicBezTo>
                  <a:lnTo>
                    <a:pt x="2147" y="820"/>
                  </a:lnTo>
                  <a:close/>
                  <a:moveTo>
                    <a:pt x="1871" y="776"/>
                  </a:moveTo>
                  <a:cubicBezTo>
                    <a:pt x="1874" y="776"/>
                    <a:pt x="1877" y="778"/>
                    <a:pt x="1878" y="781"/>
                  </a:cubicBezTo>
                  <a:lnTo>
                    <a:pt x="1882" y="795"/>
                  </a:lnTo>
                  <a:cubicBezTo>
                    <a:pt x="1883" y="797"/>
                    <a:pt x="1883" y="799"/>
                    <a:pt x="1882" y="801"/>
                  </a:cubicBezTo>
                  <a:lnTo>
                    <a:pt x="1878" y="808"/>
                  </a:lnTo>
                  <a:cubicBezTo>
                    <a:pt x="1876" y="810"/>
                    <a:pt x="1874" y="812"/>
                    <a:pt x="1871" y="812"/>
                  </a:cubicBezTo>
                  <a:lnTo>
                    <a:pt x="1863" y="812"/>
                  </a:lnTo>
                  <a:cubicBezTo>
                    <a:pt x="1858" y="812"/>
                    <a:pt x="1855" y="808"/>
                    <a:pt x="1855" y="804"/>
                  </a:cubicBezTo>
                  <a:lnTo>
                    <a:pt x="1855" y="790"/>
                  </a:lnTo>
                  <a:lnTo>
                    <a:pt x="1855" y="784"/>
                  </a:lnTo>
                  <a:cubicBezTo>
                    <a:pt x="1855" y="779"/>
                    <a:pt x="1858" y="776"/>
                    <a:pt x="1863" y="776"/>
                  </a:cubicBezTo>
                  <a:lnTo>
                    <a:pt x="1871" y="776"/>
                  </a:lnTo>
                  <a:close/>
                  <a:moveTo>
                    <a:pt x="1863" y="792"/>
                  </a:moveTo>
                  <a:lnTo>
                    <a:pt x="1871" y="784"/>
                  </a:lnTo>
                  <a:lnTo>
                    <a:pt x="1871" y="790"/>
                  </a:lnTo>
                  <a:lnTo>
                    <a:pt x="1871" y="804"/>
                  </a:lnTo>
                  <a:lnTo>
                    <a:pt x="1863" y="796"/>
                  </a:lnTo>
                  <a:lnTo>
                    <a:pt x="1871" y="796"/>
                  </a:lnTo>
                  <a:lnTo>
                    <a:pt x="1864" y="800"/>
                  </a:lnTo>
                  <a:lnTo>
                    <a:pt x="1868" y="793"/>
                  </a:lnTo>
                  <a:lnTo>
                    <a:pt x="1867" y="799"/>
                  </a:lnTo>
                  <a:lnTo>
                    <a:pt x="1863" y="786"/>
                  </a:lnTo>
                  <a:lnTo>
                    <a:pt x="1871" y="792"/>
                  </a:lnTo>
                  <a:lnTo>
                    <a:pt x="1863" y="792"/>
                  </a:lnTo>
                  <a:close/>
                  <a:moveTo>
                    <a:pt x="2194" y="1394"/>
                  </a:moveTo>
                  <a:lnTo>
                    <a:pt x="2204" y="1385"/>
                  </a:lnTo>
                  <a:lnTo>
                    <a:pt x="2208" y="1398"/>
                  </a:lnTo>
                  <a:lnTo>
                    <a:pt x="2201" y="1392"/>
                  </a:lnTo>
                  <a:lnTo>
                    <a:pt x="2217" y="1392"/>
                  </a:lnTo>
                  <a:lnTo>
                    <a:pt x="2209" y="1400"/>
                  </a:lnTo>
                  <a:lnTo>
                    <a:pt x="2209" y="1394"/>
                  </a:lnTo>
                  <a:lnTo>
                    <a:pt x="2215" y="1401"/>
                  </a:lnTo>
                  <a:lnTo>
                    <a:pt x="2203" y="1398"/>
                  </a:lnTo>
                  <a:lnTo>
                    <a:pt x="2194" y="1394"/>
                  </a:lnTo>
                  <a:close/>
                  <a:moveTo>
                    <a:pt x="2207" y="1383"/>
                  </a:moveTo>
                  <a:lnTo>
                    <a:pt x="2219" y="1386"/>
                  </a:lnTo>
                  <a:cubicBezTo>
                    <a:pt x="2223" y="1387"/>
                    <a:pt x="2225" y="1390"/>
                    <a:pt x="2225" y="1394"/>
                  </a:cubicBezTo>
                  <a:lnTo>
                    <a:pt x="2225" y="1400"/>
                  </a:lnTo>
                  <a:cubicBezTo>
                    <a:pt x="2225" y="1405"/>
                    <a:pt x="2222" y="1408"/>
                    <a:pt x="2217" y="1408"/>
                  </a:cubicBezTo>
                  <a:lnTo>
                    <a:pt x="2201" y="1408"/>
                  </a:lnTo>
                  <a:cubicBezTo>
                    <a:pt x="2197" y="1408"/>
                    <a:pt x="2194" y="1406"/>
                    <a:pt x="2193" y="1403"/>
                  </a:cubicBezTo>
                  <a:lnTo>
                    <a:pt x="2189" y="1389"/>
                  </a:lnTo>
                  <a:cubicBezTo>
                    <a:pt x="2188" y="1386"/>
                    <a:pt x="2189" y="1383"/>
                    <a:pt x="2191" y="1381"/>
                  </a:cubicBezTo>
                  <a:cubicBezTo>
                    <a:pt x="2194" y="1379"/>
                    <a:pt x="2197" y="1378"/>
                    <a:pt x="2200" y="1380"/>
                  </a:cubicBezTo>
                  <a:lnTo>
                    <a:pt x="2207" y="1383"/>
                  </a:lnTo>
                  <a:close/>
                  <a:moveTo>
                    <a:pt x="2494" y="1348"/>
                  </a:moveTo>
                  <a:lnTo>
                    <a:pt x="2496" y="1348"/>
                  </a:lnTo>
                  <a:lnTo>
                    <a:pt x="2468" y="1354"/>
                  </a:lnTo>
                  <a:lnTo>
                    <a:pt x="2471" y="1353"/>
                  </a:lnTo>
                  <a:lnTo>
                    <a:pt x="2467" y="1356"/>
                  </a:lnTo>
                  <a:lnTo>
                    <a:pt x="2470" y="1350"/>
                  </a:lnTo>
                  <a:lnTo>
                    <a:pt x="2470" y="1353"/>
                  </a:lnTo>
                  <a:lnTo>
                    <a:pt x="2467" y="1347"/>
                  </a:lnTo>
                  <a:lnTo>
                    <a:pt x="2471" y="1350"/>
                  </a:lnTo>
                  <a:lnTo>
                    <a:pt x="2469" y="1349"/>
                  </a:lnTo>
                  <a:lnTo>
                    <a:pt x="2490" y="1360"/>
                  </a:lnTo>
                  <a:lnTo>
                    <a:pt x="2480" y="1361"/>
                  </a:lnTo>
                  <a:lnTo>
                    <a:pt x="2492" y="1348"/>
                  </a:lnTo>
                  <a:lnTo>
                    <a:pt x="2490" y="1353"/>
                  </a:lnTo>
                  <a:lnTo>
                    <a:pt x="2490" y="1347"/>
                  </a:lnTo>
                  <a:lnTo>
                    <a:pt x="2490" y="1340"/>
                  </a:lnTo>
                  <a:lnTo>
                    <a:pt x="2498" y="1348"/>
                  </a:lnTo>
                  <a:lnTo>
                    <a:pt x="2494" y="1348"/>
                  </a:lnTo>
                  <a:close/>
                  <a:moveTo>
                    <a:pt x="2498" y="1332"/>
                  </a:moveTo>
                  <a:cubicBezTo>
                    <a:pt x="2503" y="1332"/>
                    <a:pt x="2506" y="1335"/>
                    <a:pt x="2506" y="1340"/>
                  </a:cubicBezTo>
                  <a:lnTo>
                    <a:pt x="2506" y="1347"/>
                  </a:lnTo>
                  <a:lnTo>
                    <a:pt x="2506" y="1353"/>
                  </a:lnTo>
                  <a:cubicBezTo>
                    <a:pt x="2506" y="1355"/>
                    <a:pt x="2506" y="1357"/>
                    <a:pt x="2504" y="1359"/>
                  </a:cubicBezTo>
                  <a:lnTo>
                    <a:pt x="2492" y="1372"/>
                  </a:lnTo>
                  <a:cubicBezTo>
                    <a:pt x="2490" y="1375"/>
                    <a:pt x="2486" y="1376"/>
                    <a:pt x="2483" y="1374"/>
                  </a:cubicBezTo>
                  <a:lnTo>
                    <a:pt x="2462" y="1364"/>
                  </a:lnTo>
                  <a:cubicBezTo>
                    <a:pt x="2462" y="1364"/>
                    <a:pt x="2461" y="1363"/>
                    <a:pt x="2461" y="1363"/>
                  </a:cubicBezTo>
                  <a:lnTo>
                    <a:pt x="2457" y="1359"/>
                  </a:lnTo>
                  <a:cubicBezTo>
                    <a:pt x="2455" y="1358"/>
                    <a:pt x="2454" y="1356"/>
                    <a:pt x="2454" y="1353"/>
                  </a:cubicBezTo>
                  <a:lnTo>
                    <a:pt x="2454" y="1350"/>
                  </a:lnTo>
                  <a:cubicBezTo>
                    <a:pt x="2454" y="1348"/>
                    <a:pt x="2455" y="1345"/>
                    <a:pt x="2457" y="1344"/>
                  </a:cubicBezTo>
                  <a:lnTo>
                    <a:pt x="2461" y="1340"/>
                  </a:lnTo>
                  <a:cubicBezTo>
                    <a:pt x="2462" y="1340"/>
                    <a:pt x="2463" y="1339"/>
                    <a:pt x="2464" y="1339"/>
                  </a:cubicBezTo>
                  <a:lnTo>
                    <a:pt x="2492" y="1332"/>
                  </a:lnTo>
                  <a:cubicBezTo>
                    <a:pt x="2493" y="1332"/>
                    <a:pt x="2494" y="1332"/>
                    <a:pt x="2494" y="1332"/>
                  </a:cubicBezTo>
                  <a:lnTo>
                    <a:pt x="2498" y="1332"/>
                  </a:lnTo>
                  <a:close/>
                  <a:moveTo>
                    <a:pt x="2185" y="1214"/>
                  </a:moveTo>
                  <a:lnTo>
                    <a:pt x="2201" y="1214"/>
                  </a:lnTo>
                  <a:cubicBezTo>
                    <a:pt x="2202" y="1214"/>
                    <a:pt x="2203" y="1214"/>
                    <a:pt x="2204" y="1214"/>
                  </a:cubicBezTo>
                  <a:lnTo>
                    <a:pt x="2220" y="1221"/>
                  </a:lnTo>
                  <a:cubicBezTo>
                    <a:pt x="2221" y="1222"/>
                    <a:pt x="2223" y="1223"/>
                    <a:pt x="2223" y="1224"/>
                  </a:cubicBezTo>
                  <a:lnTo>
                    <a:pt x="2232" y="1234"/>
                  </a:lnTo>
                  <a:cubicBezTo>
                    <a:pt x="2232" y="1234"/>
                    <a:pt x="2232" y="1235"/>
                    <a:pt x="2233" y="1236"/>
                  </a:cubicBezTo>
                  <a:lnTo>
                    <a:pt x="2237" y="1246"/>
                  </a:lnTo>
                  <a:lnTo>
                    <a:pt x="2241" y="1260"/>
                  </a:lnTo>
                  <a:cubicBezTo>
                    <a:pt x="2241" y="1261"/>
                    <a:pt x="2241" y="1261"/>
                    <a:pt x="2241" y="1262"/>
                  </a:cubicBezTo>
                  <a:lnTo>
                    <a:pt x="2241" y="1269"/>
                  </a:lnTo>
                  <a:cubicBezTo>
                    <a:pt x="2241" y="1271"/>
                    <a:pt x="2240" y="1274"/>
                    <a:pt x="2239" y="1275"/>
                  </a:cubicBezTo>
                  <a:lnTo>
                    <a:pt x="2234" y="1279"/>
                  </a:lnTo>
                  <a:cubicBezTo>
                    <a:pt x="2233" y="1280"/>
                    <a:pt x="2231" y="1280"/>
                    <a:pt x="2229" y="1280"/>
                  </a:cubicBezTo>
                  <a:lnTo>
                    <a:pt x="2225" y="1280"/>
                  </a:lnTo>
                  <a:lnTo>
                    <a:pt x="2176" y="1277"/>
                  </a:lnTo>
                  <a:cubicBezTo>
                    <a:pt x="2172" y="1277"/>
                    <a:pt x="2169" y="1274"/>
                    <a:pt x="2169" y="1271"/>
                  </a:cubicBezTo>
                  <a:cubicBezTo>
                    <a:pt x="2168" y="1267"/>
                    <a:pt x="2169" y="1264"/>
                    <a:pt x="2173" y="1262"/>
                  </a:cubicBezTo>
                  <a:lnTo>
                    <a:pt x="2185" y="1255"/>
                  </a:lnTo>
                  <a:lnTo>
                    <a:pt x="2181" y="1262"/>
                  </a:lnTo>
                  <a:lnTo>
                    <a:pt x="2181" y="1252"/>
                  </a:lnTo>
                  <a:lnTo>
                    <a:pt x="2181" y="1254"/>
                  </a:lnTo>
                  <a:lnTo>
                    <a:pt x="2177" y="1241"/>
                  </a:lnTo>
                  <a:lnTo>
                    <a:pt x="2178" y="1243"/>
                  </a:lnTo>
                  <a:lnTo>
                    <a:pt x="2170" y="1229"/>
                  </a:lnTo>
                  <a:cubicBezTo>
                    <a:pt x="2169" y="1228"/>
                    <a:pt x="2168" y="1227"/>
                    <a:pt x="2168" y="1225"/>
                  </a:cubicBezTo>
                  <a:lnTo>
                    <a:pt x="2168" y="1222"/>
                  </a:lnTo>
                  <a:cubicBezTo>
                    <a:pt x="2168" y="1217"/>
                    <a:pt x="2172" y="1214"/>
                    <a:pt x="2176" y="1214"/>
                  </a:cubicBezTo>
                  <a:lnTo>
                    <a:pt x="2185" y="1214"/>
                  </a:lnTo>
                  <a:close/>
                  <a:moveTo>
                    <a:pt x="2176" y="1230"/>
                  </a:moveTo>
                  <a:lnTo>
                    <a:pt x="2184" y="1222"/>
                  </a:lnTo>
                  <a:lnTo>
                    <a:pt x="2184" y="1225"/>
                  </a:lnTo>
                  <a:lnTo>
                    <a:pt x="2183" y="1221"/>
                  </a:lnTo>
                  <a:lnTo>
                    <a:pt x="2191" y="1235"/>
                  </a:lnTo>
                  <a:cubicBezTo>
                    <a:pt x="2192" y="1235"/>
                    <a:pt x="2192" y="1236"/>
                    <a:pt x="2192" y="1236"/>
                  </a:cubicBezTo>
                  <a:lnTo>
                    <a:pt x="2196" y="1250"/>
                  </a:lnTo>
                  <a:cubicBezTo>
                    <a:pt x="2196" y="1251"/>
                    <a:pt x="2197" y="1251"/>
                    <a:pt x="2197" y="1252"/>
                  </a:cubicBezTo>
                  <a:lnTo>
                    <a:pt x="2197" y="1262"/>
                  </a:lnTo>
                  <a:cubicBezTo>
                    <a:pt x="2197" y="1265"/>
                    <a:pt x="2195" y="1268"/>
                    <a:pt x="2192" y="1269"/>
                  </a:cubicBezTo>
                  <a:lnTo>
                    <a:pt x="2180" y="1276"/>
                  </a:lnTo>
                  <a:lnTo>
                    <a:pt x="2177" y="1261"/>
                  </a:lnTo>
                  <a:lnTo>
                    <a:pt x="2225" y="1264"/>
                  </a:lnTo>
                  <a:lnTo>
                    <a:pt x="2229" y="1264"/>
                  </a:lnTo>
                  <a:lnTo>
                    <a:pt x="2224" y="1266"/>
                  </a:lnTo>
                  <a:lnTo>
                    <a:pt x="2228" y="1263"/>
                  </a:lnTo>
                  <a:lnTo>
                    <a:pt x="2225" y="1269"/>
                  </a:lnTo>
                  <a:lnTo>
                    <a:pt x="2225" y="1262"/>
                  </a:lnTo>
                  <a:lnTo>
                    <a:pt x="2226" y="1265"/>
                  </a:lnTo>
                  <a:lnTo>
                    <a:pt x="2222" y="1252"/>
                  </a:lnTo>
                  <a:lnTo>
                    <a:pt x="2218" y="1242"/>
                  </a:lnTo>
                  <a:lnTo>
                    <a:pt x="2219" y="1244"/>
                  </a:lnTo>
                  <a:lnTo>
                    <a:pt x="2211" y="1234"/>
                  </a:lnTo>
                  <a:lnTo>
                    <a:pt x="2214" y="1236"/>
                  </a:lnTo>
                  <a:lnTo>
                    <a:pt x="2198" y="1229"/>
                  </a:lnTo>
                  <a:lnTo>
                    <a:pt x="2201" y="1230"/>
                  </a:lnTo>
                  <a:lnTo>
                    <a:pt x="2185" y="1230"/>
                  </a:lnTo>
                  <a:lnTo>
                    <a:pt x="2176" y="1230"/>
                  </a:lnTo>
                  <a:close/>
                  <a:moveTo>
                    <a:pt x="2202" y="1090"/>
                  </a:moveTo>
                  <a:cubicBezTo>
                    <a:pt x="2203" y="1088"/>
                    <a:pt x="2205" y="1086"/>
                    <a:pt x="2208" y="1086"/>
                  </a:cubicBezTo>
                  <a:cubicBezTo>
                    <a:pt x="2211" y="1085"/>
                    <a:pt x="2213" y="1087"/>
                    <a:pt x="2215" y="1089"/>
                  </a:cubicBezTo>
                  <a:lnTo>
                    <a:pt x="2235" y="1112"/>
                  </a:lnTo>
                  <a:lnTo>
                    <a:pt x="2229" y="1109"/>
                  </a:lnTo>
                  <a:lnTo>
                    <a:pt x="2233" y="1109"/>
                  </a:lnTo>
                  <a:lnTo>
                    <a:pt x="2242" y="1109"/>
                  </a:lnTo>
                  <a:lnTo>
                    <a:pt x="2262" y="1109"/>
                  </a:lnTo>
                  <a:cubicBezTo>
                    <a:pt x="2263" y="1109"/>
                    <a:pt x="2264" y="1110"/>
                    <a:pt x="2266" y="1110"/>
                  </a:cubicBezTo>
                  <a:lnTo>
                    <a:pt x="2286" y="1120"/>
                  </a:lnTo>
                  <a:lnTo>
                    <a:pt x="2303" y="1131"/>
                  </a:lnTo>
                  <a:cubicBezTo>
                    <a:pt x="2305" y="1132"/>
                    <a:pt x="2307" y="1135"/>
                    <a:pt x="2307" y="1138"/>
                  </a:cubicBezTo>
                  <a:lnTo>
                    <a:pt x="2307" y="1154"/>
                  </a:lnTo>
                  <a:cubicBezTo>
                    <a:pt x="2307" y="1159"/>
                    <a:pt x="2303" y="1162"/>
                    <a:pt x="2299" y="1162"/>
                  </a:cubicBezTo>
                  <a:lnTo>
                    <a:pt x="2290" y="1162"/>
                  </a:lnTo>
                  <a:lnTo>
                    <a:pt x="2286" y="1162"/>
                  </a:lnTo>
                  <a:cubicBezTo>
                    <a:pt x="2285" y="1162"/>
                    <a:pt x="2284" y="1162"/>
                    <a:pt x="2283" y="1162"/>
                  </a:cubicBezTo>
                  <a:lnTo>
                    <a:pt x="2267" y="1155"/>
                  </a:lnTo>
                  <a:lnTo>
                    <a:pt x="2278" y="1151"/>
                  </a:lnTo>
                  <a:lnTo>
                    <a:pt x="2273" y="1161"/>
                  </a:lnTo>
                  <a:cubicBezTo>
                    <a:pt x="2272" y="1164"/>
                    <a:pt x="2269" y="1166"/>
                    <a:pt x="2266" y="1166"/>
                  </a:cubicBezTo>
                  <a:lnTo>
                    <a:pt x="2254" y="1166"/>
                  </a:lnTo>
                  <a:lnTo>
                    <a:pt x="2242" y="1166"/>
                  </a:lnTo>
                  <a:lnTo>
                    <a:pt x="2247" y="1164"/>
                  </a:lnTo>
                  <a:lnTo>
                    <a:pt x="2239" y="1171"/>
                  </a:lnTo>
                  <a:lnTo>
                    <a:pt x="2240" y="1170"/>
                  </a:lnTo>
                  <a:lnTo>
                    <a:pt x="2232" y="1180"/>
                  </a:lnTo>
                  <a:cubicBezTo>
                    <a:pt x="2230" y="1182"/>
                    <a:pt x="2228" y="1183"/>
                    <a:pt x="2225" y="1183"/>
                  </a:cubicBezTo>
                  <a:cubicBezTo>
                    <a:pt x="2223" y="1183"/>
                    <a:pt x="2220" y="1181"/>
                    <a:pt x="2219" y="1179"/>
                  </a:cubicBezTo>
                  <a:lnTo>
                    <a:pt x="2199" y="1153"/>
                  </a:lnTo>
                  <a:cubicBezTo>
                    <a:pt x="2198" y="1152"/>
                    <a:pt x="2198" y="1151"/>
                    <a:pt x="2197" y="1150"/>
                  </a:cubicBezTo>
                  <a:lnTo>
                    <a:pt x="2193" y="1137"/>
                  </a:lnTo>
                  <a:lnTo>
                    <a:pt x="2189" y="1119"/>
                  </a:lnTo>
                  <a:cubicBezTo>
                    <a:pt x="2189" y="1117"/>
                    <a:pt x="2189" y="1115"/>
                    <a:pt x="2190" y="1114"/>
                  </a:cubicBezTo>
                  <a:lnTo>
                    <a:pt x="2202" y="1090"/>
                  </a:lnTo>
                  <a:close/>
                  <a:moveTo>
                    <a:pt x="2204" y="1121"/>
                  </a:moveTo>
                  <a:lnTo>
                    <a:pt x="2205" y="1115"/>
                  </a:lnTo>
                  <a:lnTo>
                    <a:pt x="2208" y="1132"/>
                  </a:lnTo>
                  <a:lnTo>
                    <a:pt x="2213" y="1145"/>
                  </a:lnTo>
                  <a:lnTo>
                    <a:pt x="2211" y="1143"/>
                  </a:lnTo>
                  <a:lnTo>
                    <a:pt x="2232" y="1170"/>
                  </a:lnTo>
                  <a:lnTo>
                    <a:pt x="2219" y="1170"/>
                  </a:lnTo>
                  <a:lnTo>
                    <a:pt x="2227" y="1160"/>
                  </a:lnTo>
                  <a:cubicBezTo>
                    <a:pt x="2228" y="1159"/>
                    <a:pt x="2228" y="1159"/>
                    <a:pt x="2228" y="1158"/>
                  </a:cubicBezTo>
                  <a:lnTo>
                    <a:pt x="2236" y="1152"/>
                  </a:lnTo>
                  <a:cubicBezTo>
                    <a:pt x="2238" y="1150"/>
                    <a:pt x="2240" y="1150"/>
                    <a:pt x="2242" y="1150"/>
                  </a:cubicBezTo>
                  <a:lnTo>
                    <a:pt x="2254" y="1150"/>
                  </a:lnTo>
                  <a:lnTo>
                    <a:pt x="2266" y="1150"/>
                  </a:lnTo>
                  <a:lnTo>
                    <a:pt x="2259" y="1155"/>
                  </a:lnTo>
                  <a:lnTo>
                    <a:pt x="2263" y="1145"/>
                  </a:lnTo>
                  <a:cubicBezTo>
                    <a:pt x="2263" y="1143"/>
                    <a:pt x="2265" y="1141"/>
                    <a:pt x="2267" y="1140"/>
                  </a:cubicBezTo>
                  <a:cubicBezTo>
                    <a:pt x="2269" y="1139"/>
                    <a:pt x="2271" y="1139"/>
                    <a:pt x="2273" y="1140"/>
                  </a:cubicBezTo>
                  <a:lnTo>
                    <a:pt x="2289" y="1147"/>
                  </a:lnTo>
                  <a:lnTo>
                    <a:pt x="2286" y="1146"/>
                  </a:lnTo>
                  <a:lnTo>
                    <a:pt x="2290" y="1146"/>
                  </a:lnTo>
                  <a:lnTo>
                    <a:pt x="2299" y="1146"/>
                  </a:lnTo>
                  <a:lnTo>
                    <a:pt x="2291" y="1154"/>
                  </a:lnTo>
                  <a:lnTo>
                    <a:pt x="2291" y="1138"/>
                  </a:lnTo>
                  <a:lnTo>
                    <a:pt x="2294" y="1144"/>
                  </a:lnTo>
                  <a:lnTo>
                    <a:pt x="2279" y="1135"/>
                  </a:lnTo>
                  <a:lnTo>
                    <a:pt x="2258" y="1125"/>
                  </a:lnTo>
                  <a:lnTo>
                    <a:pt x="2262" y="1125"/>
                  </a:lnTo>
                  <a:lnTo>
                    <a:pt x="2242" y="1125"/>
                  </a:lnTo>
                  <a:lnTo>
                    <a:pt x="2233" y="1125"/>
                  </a:lnTo>
                  <a:lnTo>
                    <a:pt x="2229" y="1125"/>
                  </a:lnTo>
                  <a:cubicBezTo>
                    <a:pt x="2227" y="1125"/>
                    <a:pt x="2225" y="1124"/>
                    <a:pt x="2223" y="1123"/>
                  </a:cubicBezTo>
                  <a:lnTo>
                    <a:pt x="2203" y="1099"/>
                  </a:lnTo>
                  <a:lnTo>
                    <a:pt x="2216" y="1097"/>
                  </a:lnTo>
                  <a:lnTo>
                    <a:pt x="2204" y="1121"/>
                  </a:lnTo>
                  <a:close/>
                  <a:moveTo>
                    <a:pt x="2065" y="1054"/>
                  </a:moveTo>
                  <a:lnTo>
                    <a:pt x="2074" y="1047"/>
                  </a:lnTo>
                  <a:lnTo>
                    <a:pt x="2074" y="1060"/>
                  </a:lnTo>
                  <a:lnTo>
                    <a:pt x="2065" y="1052"/>
                  </a:lnTo>
                  <a:lnTo>
                    <a:pt x="2085" y="1049"/>
                  </a:lnTo>
                  <a:lnTo>
                    <a:pt x="2082" y="1051"/>
                  </a:lnTo>
                  <a:lnTo>
                    <a:pt x="2086" y="1047"/>
                  </a:lnTo>
                  <a:lnTo>
                    <a:pt x="2086" y="1059"/>
                  </a:lnTo>
                  <a:lnTo>
                    <a:pt x="2082" y="1056"/>
                  </a:lnTo>
                  <a:lnTo>
                    <a:pt x="2085" y="1058"/>
                  </a:lnTo>
                  <a:lnTo>
                    <a:pt x="2065" y="1054"/>
                  </a:lnTo>
                  <a:close/>
                  <a:moveTo>
                    <a:pt x="2088" y="1042"/>
                  </a:moveTo>
                  <a:cubicBezTo>
                    <a:pt x="2089" y="1042"/>
                    <a:pt x="2091" y="1043"/>
                    <a:pt x="2092" y="1044"/>
                  </a:cubicBezTo>
                  <a:lnTo>
                    <a:pt x="2096" y="1047"/>
                  </a:lnTo>
                  <a:cubicBezTo>
                    <a:pt x="2098" y="1049"/>
                    <a:pt x="2099" y="1051"/>
                    <a:pt x="2099" y="1053"/>
                  </a:cubicBezTo>
                  <a:cubicBezTo>
                    <a:pt x="2099" y="1056"/>
                    <a:pt x="2098" y="1058"/>
                    <a:pt x="2096" y="1059"/>
                  </a:cubicBezTo>
                  <a:lnTo>
                    <a:pt x="2092" y="1063"/>
                  </a:lnTo>
                  <a:cubicBezTo>
                    <a:pt x="2091" y="1064"/>
                    <a:pt x="2089" y="1064"/>
                    <a:pt x="2088" y="1065"/>
                  </a:cubicBezTo>
                  <a:lnTo>
                    <a:pt x="2068" y="1068"/>
                  </a:lnTo>
                  <a:cubicBezTo>
                    <a:pt x="2065" y="1068"/>
                    <a:pt x="2063" y="1068"/>
                    <a:pt x="2061" y="1066"/>
                  </a:cubicBezTo>
                  <a:cubicBezTo>
                    <a:pt x="2059" y="1065"/>
                    <a:pt x="2058" y="1062"/>
                    <a:pt x="2058" y="1060"/>
                  </a:cubicBezTo>
                  <a:lnTo>
                    <a:pt x="2058" y="1047"/>
                  </a:lnTo>
                  <a:cubicBezTo>
                    <a:pt x="2058" y="1044"/>
                    <a:pt x="2059" y="1042"/>
                    <a:pt x="2061" y="1040"/>
                  </a:cubicBezTo>
                  <a:cubicBezTo>
                    <a:pt x="2063" y="1039"/>
                    <a:pt x="2065" y="1038"/>
                    <a:pt x="2068" y="1039"/>
                  </a:cubicBezTo>
                  <a:lnTo>
                    <a:pt x="2088" y="1042"/>
                  </a:lnTo>
                  <a:close/>
                  <a:moveTo>
                    <a:pt x="2005" y="1037"/>
                  </a:moveTo>
                  <a:lnTo>
                    <a:pt x="2014" y="1036"/>
                  </a:lnTo>
                  <a:lnTo>
                    <a:pt x="1989" y="1053"/>
                  </a:lnTo>
                  <a:lnTo>
                    <a:pt x="1993" y="1046"/>
                  </a:lnTo>
                  <a:lnTo>
                    <a:pt x="1997" y="1079"/>
                  </a:lnTo>
                  <a:lnTo>
                    <a:pt x="1988" y="1072"/>
                  </a:lnTo>
                  <a:lnTo>
                    <a:pt x="2029" y="1069"/>
                  </a:lnTo>
                  <a:lnTo>
                    <a:pt x="2022" y="1077"/>
                  </a:lnTo>
                  <a:lnTo>
                    <a:pt x="2022" y="1060"/>
                  </a:lnTo>
                  <a:cubicBezTo>
                    <a:pt x="2022" y="1059"/>
                    <a:pt x="2022" y="1058"/>
                    <a:pt x="2022" y="1058"/>
                  </a:cubicBezTo>
                  <a:lnTo>
                    <a:pt x="2026" y="1044"/>
                  </a:lnTo>
                  <a:lnTo>
                    <a:pt x="2029" y="1053"/>
                  </a:lnTo>
                  <a:lnTo>
                    <a:pt x="2016" y="1043"/>
                  </a:lnTo>
                  <a:lnTo>
                    <a:pt x="2018" y="1043"/>
                  </a:lnTo>
                  <a:lnTo>
                    <a:pt x="2005" y="1037"/>
                  </a:lnTo>
                  <a:close/>
                  <a:moveTo>
                    <a:pt x="2025" y="1029"/>
                  </a:moveTo>
                  <a:cubicBezTo>
                    <a:pt x="2026" y="1030"/>
                    <a:pt x="2026" y="1030"/>
                    <a:pt x="2027" y="1030"/>
                  </a:cubicBezTo>
                  <a:lnTo>
                    <a:pt x="2039" y="1040"/>
                  </a:lnTo>
                  <a:cubicBezTo>
                    <a:pt x="2041" y="1042"/>
                    <a:pt x="2042" y="1046"/>
                    <a:pt x="2041" y="1049"/>
                  </a:cubicBezTo>
                  <a:lnTo>
                    <a:pt x="2037" y="1062"/>
                  </a:lnTo>
                  <a:lnTo>
                    <a:pt x="2038" y="1060"/>
                  </a:lnTo>
                  <a:lnTo>
                    <a:pt x="2038" y="1077"/>
                  </a:lnTo>
                  <a:cubicBezTo>
                    <a:pt x="2038" y="1081"/>
                    <a:pt x="2034" y="1085"/>
                    <a:pt x="2030" y="1085"/>
                  </a:cubicBezTo>
                  <a:lnTo>
                    <a:pt x="1990" y="1088"/>
                  </a:lnTo>
                  <a:cubicBezTo>
                    <a:pt x="1985" y="1089"/>
                    <a:pt x="1981" y="1086"/>
                    <a:pt x="1981" y="1081"/>
                  </a:cubicBezTo>
                  <a:lnTo>
                    <a:pt x="1977" y="1048"/>
                  </a:lnTo>
                  <a:cubicBezTo>
                    <a:pt x="1977" y="1045"/>
                    <a:pt x="1978" y="1042"/>
                    <a:pt x="1980" y="1040"/>
                  </a:cubicBezTo>
                  <a:lnTo>
                    <a:pt x="2005" y="1023"/>
                  </a:lnTo>
                  <a:cubicBezTo>
                    <a:pt x="2007" y="1021"/>
                    <a:pt x="2011" y="1021"/>
                    <a:pt x="2013" y="1023"/>
                  </a:cubicBezTo>
                  <a:lnTo>
                    <a:pt x="2025" y="1029"/>
                  </a:lnTo>
                  <a:close/>
                  <a:moveTo>
                    <a:pt x="2087" y="1024"/>
                  </a:moveTo>
                  <a:lnTo>
                    <a:pt x="2093" y="1022"/>
                  </a:lnTo>
                  <a:lnTo>
                    <a:pt x="2080" y="1035"/>
                  </a:lnTo>
                  <a:lnTo>
                    <a:pt x="2074" y="1022"/>
                  </a:lnTo>
                  <a:lnTo>
                    <a:pt x="2087" y="1022"/>
                  </a:lnTo>
                  <a:lnTo>
                    <a:pt x="2097" y="1022"/>
                  </a:lnTo>
                  <a:lnTo>
                    <a:pt x="2097" y="1038"/>
                  </a:lnTo>
                  <a:lnTo>
                    <a:pt x="2074" y="1038"/>
                  </a:lnTo>
                  <a:lnTo>
                    <a:pt x="2078" y="1022"/>
                  </a:lnTo>
                  <a:lnTo>
                    <a:pt x="2086" y="1026"/>
                  </a:lnTo>
                  <a:lnTo>
                    <a:pt x="2083" y="1025"/>
                  </a:lnTo>
                  <a:lnTo>
                    <a:pt x="2091" y="1025"/>
                  </a:lnTo>
                  <a:lnTo>
                    <a:pt x="2083" y="1033"/>
                  </a:lnTo>
                  <a:lnTo>
                    <a:pt x="2083" y="1020"/>
                  </a:lnTo>
                  <a:lnTo>
                    <a:pt x="2083" y="1016"/>
                  </a:lnTo>
                  <a:lnTo>
                    <a:pt x="2091" y="1024"/>
                  </a:lnTo>
                  <a:lnTo>
                    <a:pt x="2087" y="1024"/>
                  </a:lnTo>
                  <a:close/>
                  <a:moveTo>
                    <a:pt x="2091" y="1008"/>
                  </a:moveTo>
                  <a:cubicBezTo>
                    <a:pt x="2095" y="1008"/>
                    <a:pt x="2099" y="1012"/>
                    <a:pt x="2099" y="1016"/>
                  </a:cubicBezTo>
                  <a:lnTo>
                    <a:pt x="2099" y="1020"/>
                  </a:lnTo>
                  <a:lnTo>
                    <a:pt x="2099" y="1033"/>
                  </a:lnTo>
                  <a:cubicBezTo>
                    <a:pt x="2099" y="1038"/>
                    <a:pt x="2095" y="1041"/>
                    <a:pt x="2091" y="1041"/>
                  </a:cubicBezTo>
                  <a:lnTo>
                    <a:pt x="2083" y="1041"/>
                  </a:lnTo>
                  <a:cubicBezTo>
                    <a:pt x="2082" y="1041"/>
                    <a:pt x="2081" y="1041"/>
                    <a:pt x="2080" y="1040"/>
                  </a:cubicBezTo>
                  <a:lnTo>
                    <a:pt x="2071" y="1037"/>
                  </a:lnTo>
                  <a:cubicBezTo>
                    <a:pt x="2068" y="1036"/>
                    <a:pt x="2066" y="1032"/>
                    <a:pt x="2067" y="1028"/>
                  </a:cubicBezTo>
                  <a:cubicBezTo>
                    <a:pt x="2067" y="1024"/>
                    <a:pt x="2071" y="1022"/>
                    <a:pt x="2074" y="1022"/>
                  </a:cubicBezTo>
                  <a:lnTo>
                    <a:pt x="2087" y="1022"/>
                  </a:lnTo>
                  <a:lnTo>
                    <a:pt x="2087" y="1038"/>
                  </a:lnTo>
                  <a:lnTo>
                    <a:pt x="2074" y="1038"/>
                  </a:lnTo>
                  <a:cubicBezTo>
                    <a:pt x="2071" y="1038"/>
                    <a:pt x="2068" y="1036"/>
                    <a:pt x="2067" y="1033"/>
                  </a:cubicBezTo>
                  <a:cubicBezTo>
                    <a:pt x="2066" y="1030"/>
                    <a:pt x="2066" y="1027"/>
                    <a:pt x="2069" y="1024"/>
                  </a:cubicBezTo>
                  <a:lnTo>
                    <a:pt x="2081" y="1011"/>
                  </a:lnTo>
                  <a:cubicBezTo>
                    <a:pt x="2082" y="1009"/>
                    <a:pt x="2084" y="1008"/>
                    <a:pt x="2087" y="1008"/>
                  </a:cubicBezTo>
                  <a:lnTo>
                    <a:pt x="2091" y="1008"/>
                  </a:lnTo>
                  <a:close/>
                  <a:moveTo>
                    <a:pt x="1875" y="969"/>
                  </a:moveTo>
                  <a:lnTo>
                    <a:pt x="1884" y="956"/>
                  </a:lnTo>
                  <a:lnTo>
                    <a:pt x="1896" y="966"/>
                  </a:lnTo>
                  <a:lnTo>
                    <a:pt x="1891" y="964"/>
                  </a:lnTo>
                  <a:lnTo>
                    <a:pt x="1895" y="964"/>
                  </a:lnTo>
                  <a:lnTo>
                    <a:pt x="1890" y="979"/>
                  </a:lnTo>
                  <a:lnTo>
                    <a:pt x="1886" y="975"/>
                  </a:lnTo>
                  <a:lnTo>
                    <a:pt x="1887" y="976"/>
                  </a:lnTo>
                  <a:lnTo>
                    <a:pt x="1875" y="969"/>
                  </a:lnTo>
                  <a:close/>
                  <a:moveTo>
                    <a:pt x="1895" y="962"/>
                  </a:moveTo>
                  <a:cubicBezTo>
                    <a:pt x="1895" y="962"/>
                    <a:pt x="1896" y="963"/>
                    <a:pt x="1896" y="963"/>
                  </a:cubicBezTo>
                  <a:lnTo>
                    <a:pt x="1900" y="966"/>
                  </a:lnTo>
                  <a:cubicBezTo>
                    <a:pt x="1903" y="968"/>
                    <a:pt x="1904" y="972"/>
                    <a:pt x="1903" y="975"/>
                  </a:cubicBezTo>
                  <a:cubicBezTo>
                    <a:pt x="1902" y="978"/>
                    <a:pt x="1899" y="980"/>
                    <a:pt x="1895" y="980"/>
                  </a:cubicBezTo>
                  <a:lnTo>
                    <a:pt x="1891" y="980"/>
                  </a:lnTo>
                  <a:cubicBezTo>
                    <a:pt x="1889" y="980"/>
                    <a:pt x="1887" y="980"/>
                    <a:pt x="1886" y="979"/>
                  </a:cubicBezTo>
                  <a:lnTo>
                    <a:pt x="1874" y="968"/>
                  </a:lnTo>
                  <a:cubicBezTo>
                    <a:pt x="1871" y="966"/>
                    <a:pt x="1870" y="961"/>
                    <a:pt x="1872" y="958"/>
                  </a:cubicBezTo>
                  <a:cubicBezTo>
                    <a:pt x="1875" y="954"/>
                    <a:pt x="1879" y="953"/>
                    <a:pt x="1883" y="955"/>
                  </a:cubicBezTo>
                  <a:lnTo>
                    <a:pt x="1895" y="962"/>
                  </a:lnTo>
                  <a:close/>
                  <a:moveTo>
                    <a:pt x="1989" y="964"/>
                  </a:moveTo>
                  <a:lnTo>
                    <a:pt x="1985" y="964"/>
                  </a:lnTo>
                  <a:lnTo>
                    <a:pt x="1990" y="949"/>
                  </a:lnTo>
                  <a:lnTo>
                    <a:pt x="1998" y="956"/>
                  </a:lnTo>
                  <a:lnTo>
                    <a:pt x="1996" y="955"/>
                  </a:lnTo>
                  <a:lnTo>
                    <a:pt x="2004" y="958"/>
                  </a:lnTo>
                  <a:lnTo>
                    <a:pt x="1996" y="960"/>
                  </a:lnTo>
                  <a:lnTo>
                    <a:pt x="2000" y="956"/>
                  </a:lnTo>
                  <a:lnTo>
                    <a:pt x="1998" y="966"/>
                  </a:lnTo>
                  <a:lnTo>
                    <a:pt x="1994" y="960"/>
                  </a:lnTo>
                  <a:lnTo>
                    <a:pt x="2001" y="964"/>
                  </a:lnTo>
                  <a:lnTo>
                    <a:pt x="1989" y="964"/>
                  </a:lnTo>
                  <a:close/>
                  <a:moveTo>
                    <a:pt x="2001" y="948"/>
                  </a:moveTo>
                  <a:cubicBezTo>
                    <a:pt x="2004" y="948"/>
                    <a:pt x="2007" y="949"/>
                    <a:pt x="2008" y="951"/>
                  </a:cubicBezTo>
                  <a:lnTo>
                    <a:pt x="2012" y="958"/>
                  </a:lnTo>
                  <a:cubicBezTo>
                    <a:pt x="2014" y="962"/>
                    <a:pt x="2013" y="966"/>
                    <a:pt x="2010" y="968"/>
                  </a:cubicBezTo>
                  <a:lnTo>
                    <a:pt x="2006" y="972"/>
                  </a:lnTo>
                  <a:cubicBezTo>
                    <a:pt x="2004" y="974"/>
                    <a:pt x="2001" y="974"/>
                    <a:pt x="1998" y="973"/>
                  </a:cubicBezTo>
                  <a:lnTo>
                    <a:pt x="1990" y="970"/>
                  </a:lnTo>
                  <a:cubicBezTo>
                    <a:pt x="1989" y="969"/>
                    <a:pt x="1989" y="969"/>
                    <a:pt x="1988" y="968"/>
                  </a:cubicBezTo>
                  <a:lnTo>
                    <a:pt x="1980" y="962"/>
                  </a:lnTo>
                  <a:cubicBezTo>
                    <a:pt x="1977" y="960"/>
                    <a:pt x="1976" y="956"/>
                    <a:pt x="1977" y="953"/>
                  </a:cubicBezTo>
                  <a:cubicBezTo>
                    <a:pt x="1978" y="950"/>
                    <a:pt x="1981" y="948"/>
                    <a:pt x="1985" y="948"/>
                  </a:cubicBezTo>
                  <a:lnTo>
                    <a:pt x="1989" y="948"/>
                  </a:lnTo>
                  <a:lnTo>
                    <a:pt x="2001" y="948"/>
                  </a:lnTo>
                  <a:close/>
                  <a:moveTo>
                    <a:pt x="969" y="955"/>
                  </a:moveTo>
                  <a:lnTo>
                    <a:pt x="981" y="945"/>
                  </a:lnTo>
                  <a:lnTo>
                    <a:pt x="985" y="951"/>
                  </a:lnTo>
                  <a:lnTo>
                    <a:pt x="989" y="958"/>
                  </a:lnTo>
                  <a:lnTo>
                    <a:pt x="982" y="954"/>
                  </a:lnTo>
                  <a:lnTo>
                    <a:pt x="991" y="954"/>
                  </a:lnTo>
                  <a:lnTo>
                    <a:pt x="985" y="968"/>
                  </a:lnTo>
                  <a:lnTo>
                    <a:pt x="977" y="962"/>
                  </a:lnTo>
                  <a:lnTo>
                    <a:pt x="969" y="955"/>
                  </a:lnTo>
                  <a:close/>
                  <a:moveTo>
                    <a:pt x="987" y="949"/>
                  </a:moveTo>
                  <a:lnTo>
                    <a:pt x="996" y="956"/>
                  </a:lnTo>
                  <a:cubicBezTo>
                    <a:pt x="998" y="958"/>
                    <a:pt x="999" y="962"/>
                    <a:pt x="998" y="965"/>
                  </a:cubicBezTo>
                  <a:cubicBezTo>
                    <a:pt x="997" y="968"/>
                    <a:pt x="994" y="970"/>
                    <a:pt x="991" y="970"/>
                  </a:cubicBezTo>
                  <a:lnTo>
                    <a:pt x="982" y="970"/>
                  </a:lnTo>
                  <a:cubicBezTo>
                    <a:pt x="980" y="970"/>
                    <a:pt x="977" y="969"/>
                    <a:pt x="976" y="966"/>
                  </a:cubicBezTo>
                  <a:lnTo>
                    <a:pt x="971" y="960"/>
                  </a:lnTo>
                  <a:lnTo>
                    <a:pt x="967" y="953"/>
                  </a:lnTo>
                  <a:cubicBezTo>
                    <a:pt x="965" y="950"/>
                    <a:pt x="966" y="945"/>
                    <a:pt x="969" y="943"/>
                  </a:cubicBezTo>
                  <a:cubicBezTo>
                    <a:pt x="972" y="940"/>
                    <a:pt x="976" y="940"/>
                    <a:pt x="979" y="943"/>
                  </a:cubicBezTo>
                  <a:lnTo>
                    <a:pt x="987" y="949"/>
                  </a:lnTo>
                  <a:close/>
                  <a:moveTo>
                    <a:pt x="1899" y="953"/>
                  </a:moveTo>
                  <a:lnTo>
                    <a:pt x="1907" y="945"/>
                  </a:lnTo>
                  <a:lnTo>
                    <a:pt x="1907" y="956"/>
                  </a:lnTo>
                  <a:lnTo>
                    <a:pt x="1899" y="948"/>
                  </a:lnTo>
                  <a:lnTo>
                    <a:pt x="1911" y="948"/>
                  </a:lnTo>
                  <a:lnTo>
                    <a:pt x="1903" y="956"/>
                  </a:lnTo>
                  <a:lnTo>
                    <a:pt x="1903" y="952"/>
                  </a:lnTo>
                  <a:lnTo>
                    <a:pt x="1903" y="949"/>
                  </a:lnTo>
                  <a:lnTo>
                    <a:pt x="1906" y="955"/>
                  </a:lnTo>
                  <a:lnTo>
                    <a:pt x="1902" y="952"/>
                  </a:lnTo>
                  <a:lnTo>
                    <a:pt x="1907" y="953"/>
                  </a:lnTo>
                  <a:lnTo>
                    <a:pt x="1899" y="953"/>
                  </a:lnTo>
                  <a:close/>
                  <a:moveTo>
                    <a:pt x="1907" y="937"/>
                  </a:moveTo>
                  <a:cubicBezTo>
                    <a:pt x="1909" y="937"/>
                    <a:pt x="1911" y="938"/>
                    <a:pt x="1913" y="939"/>
                  </a:cubicBezTo>
                  <a:lnTo>
                    <a:pt x="1917" y="943"/>
                  </a:lnTo>
                  <a:cubicBezTo>
                    <a:pt x="1918" y="944"/>
                    <a:pt x="1920" y="946"/>
                    <a:pt x="1920" y="949"/>
                  </a:cubicBezTo>
                  <a:lnTo>
                    <a:pt x="1920" y="952"/>
                  </a:lnTo>
                  <a:lnTo>
                    <a:pt x="1920" y="956"/>
                  </a:lnTo>
                  <a:cubicBezTo>
                    <a:pt x="1920" y="960"/>
                    <a:pt x="1916" y="964"/>
                    <a:pt x="1911" y="964"/>
                  </a:cubicBezTo>
                  <a:lnTo>
                    <a:pt x="1899" y="964"/>
                  </a:lnTo>
                  <a:cubicBezTo>
                    <a:pt x="1895" y="964"/>
                    <a:pt x="1891" y="960"/>
                    <a:pt x="1891" y="956"/>
                  </a:cubicBezTo>
                  <a:lnTo>
                    <a:pt x="1891" y="945"/>
                  </a:lnTo>
                  <a:cubicBezTo>
                    <a:pt x="1891" y="941"/>
                    <a:pt x="1895" y="937"/>
                    <a:pt x="1899" y="937"/>
                  </a:cubicBezTo>
                  <a:lnTo>
                    <a:pt x="1907" y="937"/>
                  </a:lnTo>
                  <a:close/>
                  <a:moveTo>
                    <a:pt x="1871" y="937"/>
                  </a:moveTo>
                  <a:lnTo>
                    <a:pt x="1877" y="934"/>
                  </a:lnTo>
                  <a:lnTo>
                    <a:pt x="1864" y="947"/>
                  </a:lnTo>
                  <a:cubicBezTo>
                    <a:pt x="1863" y="949"/>
                    <a:pt x="1861" y="950"/>
                    <a:pt x="1859" y="950"/>
                  </a:cubicBezTo>
                  <a:lnTo>
                    <a:pt x="1842" y="950"/>
                  </a:lnTo>
                  <a:lnTo>
                    <a:pt x="1826" y="950"/>
                  </a:lnTo>
                  <a:lnTo>
                    <a:pt x="1831" y="936"/>
                  </a:lnTo>
                  <a:lnTo>
                    <a:pt x="1839" y="943"/>
                  </a:lnTo>
                  <a:lnTo>
                    <a:pt x="1836" y="941"/>
                  </a:lnTo>
                  <a:lnTo>
                    <a:pt x="1852" y="944"/>
                  </a:lnTo>
                  <a:lnTo>
                    <a:pt x="1872" y="948"/>
                  </a:lnTo>
                  <a:lnTo>
                    <a:pt x="1865" y="950"/>
                  </a:lnTo>
                  <a:lnTo>
                    <a:pt x="1881" y="933"/>
                  </a:lnTo>
                  <a:lnTo>
                    <a:pt x="1886" y="929"/>
                  </a:lnTo>
                  <a:lnTo>
                    <a:pt x="1884" y="939"/>
                  </a:lnTo>
                  <a:lnTo>
                    <a:pt x="1880" y="933"/>
                  </a:lnTo>
                  <a:lnTo>
                    <a:pt x="1887" y="937"/>
                  </a:lnTo>
                  <a:lnTo>
                    <a:pt x="1879" y="937"/>
                  </a:lnTo>
                  <a:lnTo>
                    <a:pt x="1871" y="937"/>
                  </a:lnTo>
                  <a:close/>
                  <a:moveTo>
                    <a:pt x="1879" y="921"/>
                  </a:moveTo>
                  <a:lnTo>
                    <a:pt x="1887" y="921"/>
                  </a:lnTo>
                  <a:cubicBezTo>
                    <a:pt x="1890" y="921"/>
                    <a:pt x="1892" y="922"/>
                    <a:pt x="1894" y="924"/>
                  </a:cubicBezTo>
                  <a:lnTo>
                    <a:pt x="1898" y="931"/>
                  </a:lnTo>
                  <a:cubicBezTo>
                    <a:pt x="1900" y="935"/>
                    <a:pt x="1899" y="939"/>
                    <a:pt x="1896" y="942"/>
                  </a:cubicBezTo>
                  <a:lnTo>
                    <a:pt x="1893" y="944"/>
                  </a:lnTo>
                  <a:lnTo>
                    <a:pt x="1876" y="961"/>
                  </a:lnTo>
                  <a:cubicBezTo>
                    <a:pt x="1875" y="963"/>
                    <a:pt x="1872" y="964"/>
                    <a:pt x="1869" y="963"/>
                  </a:cubicBezTo>
                  <a:lnTo>
                    <a:pt x="1849" y="960"/>
                  </a:lnTo>
                  <a:lnTo>
                    <a:pt x="1832" y="957"/>
                  </a:lnTo>
                  <a:cubicBezTo>
                    <a:pt x="1831" y="956"/>
                    <a:pt x="1830" y="956"/>
                    <a:pt x="1829" y="955"/>
                  </a:cubicBezTo>
                  <a:lnTo>
                    <a:pt x="1821" y="948"/>
                  </a:lnTo>
                  <a:cubicBezTo>
                    <a:pt x="1818" y="946"/>
                    <a:pt x="1817" y="943"/>
                    <a:pt x="1818" y="939"/>
                  </a:cubicBezTo>
                  <a:cubicBezTo>
                    <a:pt x="1820" y="936"/>
                    <a:pt x="1823" y="934"/>
                    <a:pt x="1826" y="934"/>
                  </a:cubicBezTo>
                  <a:lnTo>
                    <a:pt x="1842" y="934"/>
                  </a:lnTo>
                  <a:lnTo>
                    <a:pt x="1859" y="934"/>
                  </a:lnTo>
                  <a:lnTo>
                    <a:pt x="1853" y="937"/>
                  </a:lnTo>
                  <a:lnTo>
                    <a:pt x="1865" y="923"/>
                  </a:lnTo>
                  <a:cubicBezTo>
                    <a:pt x="1866" y="922"/>
                    <a:pt x="1868" y="921"/>
                    <a:pt x="1871" y="921"/>
                  </a:cubicBezTo>
                  <a:lnTo>
                    <a:pt x="1879" y="921"/>
                  </a:lnTo>
                  <a:close/>
                  <a:moveTo>
                    <a:pt x="2263" y="914"/>
                  </a:moveTo>
                  <a:cubicBezTo>
                    <a:pt x="2264" y="914"/>
                    <a:pt x="2266" y="914"/>
                    <a:pt x="2268" y="914"/>
                  </a:cubicBezTo>
                  <a:lnTo>
                    <a:pt x="2284" y="917"/>
                  </a:lnTo>
                  <a:cubicBezTo>
                    <a:pt x="2286" y="918"/>
                    <a:pt x="2287" y="919"/>
                    <a:pt x="2289" y="920"/>
                  </a:cubicBezTo>
                  <a:lnTo>
                    <a:pt x="2297" y="930"/>
                  </a:lnTo>
                  <a:cubicBezTo>
                    <a:pt x="2298" y="932"/>
                    <a:pt x="2298" y="934"/>
                    <a:pt x="2298" y="935"/>
                  </a:cubicBezTo>
                  <a:lnTo>
                    <a:pt x="2298" y="939"/>
                  </a:lnTo>
                  <a:cubicBezTo>
                    <a:pt x="2298" y="941"/>
                    <a:pt x="2297" y="943"/>
                    <a:pt x="2296" y="945"/>
                  </a:cubicBezTo>
                  <a:cubicBezTo>
                    <a:pt x="2294" y="946"/>
                    <a:pt x="2291" y="947"/>
                    <a:pt x="2289" y="947"/>
                  </a:cubicBezTo>
                  <a:lnTo>
                    <a:pt x="2269" y="943"/>
                  </a:lnTo>
                  <a:cubicBezTo>
                    <a:pt x="2267" y="943"/>
                    <a:pt x="2266" y="942"/>
                    <a:pt x="2265" y="942"/>
                  </a:cubicBezTo>
                  <a:lnTo>
                    <a:pt x="2257" y="935"/>
                  </a:lnTo>
                  <a:lnTo>
                    <a:pt x="2253" y="931"/>
                  </a:lnTo>
                  <a:cubicBezTo>
                    <a:pt x="2251" y="930"/>
                    <a:pt x="2250" y="927"/>
                    <a:pt x="2250" y="924"/>
                  </a:cubicBezTo>
                  <a:cubicBezTo>
                    <a:pt x="2250" y="921"/>
                    <a:pt x="2252" y="919"/>
                    <a:pt x="2255" y="918"/>
                  </a:cubicBezTo>
                  <a:lnTo>
                    <a:pt x="2263" y="914"/>
                  </a:lnTo>
                  <a:close/>
                  <a:moveTo>
                    <a:pt x="2261" y="933"/>
                  </a:moveTo>
                  <a:lnTo>
                    <a:pt x="2263" y="919"/>
                  </a:lnTo>
                  <a:lnTo>
                    <a:pt x="2267" y="922"/>
                  </a:lnTo>
                  <a:lnTo>
                    <a:pt x="2275" y="929"/>
                  </a:lnTo>
                  <a:lnTo>
                    <a:pt x="2271" y="927"/>
                  </a:lnTo>
                  <a:lnTo>
                    <a:pt x="2292" y="931"/>
                  </a:lnTo>
                  <a:lnTo>
                    <a:pt x="2282" y="939"/>
                  </a:lnTo>
                  <a:lnTo>
                    <a:pt x="2282" y="935"/>
                  </a:lnTo>
                  <a:lnTo>
                    <a:pt x="2284" y="940"/>
                  </a:lnTo>
                  <a:lnTo>
                    <a:pt x="2276" y="930"/>
                  </a:lnTo>
                  <a:lnTo>
                    <a:pt x="2281" y="933"/>
                  </a:lnTo>
                  <a:lnTo>
                    <a:pt x="2264" y="930"/>
                  </a:lnTo>
                  <a:lnTo>
                    <a:pt x="2269" y="929"/>
                  </a:lnTo>
                  <a:lnTo>
                    <a:pt x="2261" y="933"/>
                  </a:lnTo>
                  <a:close/>
                  <a:moveTo>
                    <a:pt x="2247" y="897"/>
                  </a:moveTo>
                  <a:cubicBezTo>
                    <a:pt x="2249" y="894"/>
                    <a:pt x="2252" y="893"/>
                    <a:pt x="2256" y="894"/>
                  </a:cubicBezTo>
                  <a:cubicBezTo>
                    <a:pt x="2259" y="895"/>
                    <a:pt x="2262" y="898"/>
                    <a:pt x="2262" y="902"/>
                  </a:cubicBezTo>
                  <a:lnTo>
                    <a:pt x="2262" y="915"/>
                  </a:lnTo>
                  <a:cubicBezTo>
                    <a:pt x="2262" y="920"/>
                    <a:pt x="2258" y="923"/>
                    <a:pt x="2254" y="923"/>
                  </a:cubicBezTo>
                  <a:lnTo>
                    <a:pt x="2242" y="923"/>
                  </a:lnTo>
                  <a:cubicBezTo>
                    <a:pt x="2237" y="923"/>
                    <a:pt x="2234" y="920"/>
                    <a:pt x="2234" y="915"/>
                  </a:cubicBezTo>
                  <a:lnTo>
                    <a:pt x="2234" y="912"/>
                  </a:lnTo>
                  <a:cubicBezTo>
                    <a:pt x="2234" y="909"/>
                    <a:pt x="2236" y="906"/>
                    <a:pt x="2239" y="904"/>
                  </a:cubicBezTo>
                  <a:lnTo>
                    <a:pt x="2247" y="901"/>
                  </a:lnTo>
                  <a:lnTo>
                    <a:pt x="2243" y="904"/>
                  </a:lnTo>
                  <a:lnTo>
                    <a:pt x="2247" y="897"/>
                  </a:lnTo>
                  <a:close/>
                  <a:moveTo>
                    <a:pt x="2257" y="913"/>
                  </a:moveTo>
                  <a:cubicBezTo>
                    <a:pt x="2256" y="914"/>
                    <a:pt x="2254" y="915"/>
                    <a:pt x="2253" y="916"/>
                  </a:cubicBezTo>
                  <a:lnTo>
                    <a:pt x="2245" y="919"/>
                  </a:lnTo>
                  <a:lnTo>
                    <a:pt x="2250" y="912"/>
                  </a:lnTo>
                  <a:lnTo>
                    <a:pt x="2250" y="915"/>
                  </a:lnTo>
                  <a:lnTo>
                    <a:pt x="2242" y="907"/>
                  </a:lnTo>
                  <a:lnTo>
                    <a:pt x="2254" y="907"/>
                  </a:lnTo>
                  <a:lnTo>
                    <a:pt x="2246" y="915"/>
                  </a:lnTo>
                  <a:lnTo>
                    <a:pt x="2246" y="902"/>
                  </a:lnTo>
                  <a:lnTo>
                    <a:pt x="2261" y="906"/>
                  </a:lnTo>
                  <a:lnTo>
                    <a:pt x="2257" y="913"/>
                  </a:lnTo>
                  <a:close/>
                  <a:moveTo>
                    <a:pt x="1744" y="877"/>
                  </a:moveTo>
                  <a:lnTo>
                    <a:pt x="1753" y="877"/>
                  </a:lnTo>
                  <a:cubicBezTo>
                    <a:pt x="1755" y="877"/>
                    <a:pt x="1758" y="878"/>
                    <a:pt x="1759" y="881"/>
                  </a:cubicBezTo>
                  <a:lnTo>
                    <a:pt x="1763" y="887"/>
                  </a:lnTo>
                  <a:cubicBezTo>
                    <a:pt x="1764" y="889"/>
                    <a:pt x="1765" y="890"/>
                    <a:pt x="1765" y="892"/>
                  </a:cubicBezTo>
                  <a:lnTo>
                    <a:pt x="1765" y="895"/>
                  </a:lnTo>
                  <a:cubicBezTo>
                    <a:pt x="1765" y="897"/>
                    <a:pt x="1763" y="900"/>
                    <a:pt x="1761" y="901"/>
                  </a:cubicBezTo>
                  <a:cubicBezTo>
                    <a:pt x="1760" y="903"/>
                    <a:pt x="1757" y="903"/>
                    <a:pt x="1755" y="903"/>
                  </a:cubicBezTo>
                  <a:lnTo>
                    <a:pt x="1742" y="899"/>
                  </a:lnTo>
                  <a:lnTo>
                    <a:pt x="1733" y="896"/>
                  </a:lnTo>
                  <a:cubicBezTo>
                    <a:pt x="1730" y="894"/>
                    <a:pt x="1728" y="891"/>
                    <a:pt x="1728" y="888"/>
                  </a:cubicBezTo>
                  <a:lnTo>
                    <a:pt x="1728" y="885"/>
                  </a:lnTo>
                  <a:cubicBezTo>
                    <a:pt x="1728" y="880"/>
                    <a:pt x="1732" y="877"/>
                    <a:pt x="1736" y="877"/>
                  </a:cubicBezTo>
                  <a:lnTo>
                    <a:pt x="1744" y="877"/>
                  </a:lnTo>
                  <a:close/>
                  <a:moveTo>
                    <a:pt x="1736" y="893"/>
                  </a:moveTo>
                  <a:lnTo>
                    <a:pt x="1744" y="885"/>
                  </a:lnTo>
                  <a:lnTo>
                    <a:pt x="1744" y="888"/>
                  </a:lnTo>
                  <a:lnTo>
                    <a:pt x="1739" y="881"/>
                  </a:lnTo>
                  <a:lnTo>
                    <a:pt x="1747" y="884"/>
                  </a:lnTo>
                  <a:lnTo>
                    <a:pt x="1759" y="887"/>
                  </a:lnTo>
                  <a:lnTo>
                    <a:pt x="1749" y="895"/>
                  </a:lnTo>
                  <a:lnTo>
                    <a:pt x="1749" y="892"/>
                  </a:lnTo>
                  <a:lnTo>
                    <a:pt x="1750" y="896"/>
                  </a:lnTo>
                  <a:lnTo>
                    <a:pt x="1746" y="889"/>
                  </a:lnTo>
                  <a:lnTo>
                    <a:pt x="1753" y="893"/>
                  </a:lnTo>
                  <a:lnTo>
                    <a:pt x="1744" y="893"/>
                  </a:lnTo>
                  <a:lnTo>
                    <a:pt x="1736" y="893"/>
                  </a:lnTo>
                  <a:close/>
                  <a:moveTo>
                    <a:pt x="2222" y="854"/>
                  </a:moveTo>
                  <a:cubicBezTo>
                    <a:pt x="2225" y="853"/>
                    <a:pt x="2227" y="853"/>
                    <a:pt x="2229" y="854"/>
                  </a:cubicBezTo>
                  <a:cubicBezTo>
                    <a:pt x="2231" y="855"/>
                    <a:pt x="2233" y="858"/>
                    <a:pt x="2233" y="860"/>
                  </a:cubicBezTo>
                  <a:lnTo>
                    <a:pt x="2237" y="890"/>
                  </a:lnTo>
                  <a:cubicBezTo>
                    <a:pt x="2238" y="893"/>
                    <a:pt x="2237" y="895"/>
                    <a:pt x="2235" y="897"/>
                  </a:cubicBezTo>
                  <a:cubicBezTo>
                    <a:pt x="2234" y="899"/>
                    <a:pt x="2232" y="900"/>
                    <a:pt x="2229" y="900"/>
                  </a:cubicBezTo>
                  <a:lnTo>
                    <a:pt x="2217" y="900"/>
                  </a:lnTo>
                  <a:cubicBezTo>
                    <a:pt x="2213" y="900"/>
                    <a:pt x="2209" y="896"/>
                    <a:pt x="2209" y="892"/>
                  </a:cubicBezTo>
                  <a:lnTo>
                    <a:pt x="2209" y="871"/>
                  </a:lnTo>
                  <a:lnTo>
                    <a:pt x="2209" y="865"/>
                  </a:lnTo>
                  <a:cubicBezTo>
                    <a:pt x="2209" y="861"/>
                    <a:pt x="2211" y="858"/>
                    <a:pt x="2214" y="857"/>
                  </a:cubicBezTo>
                  <a:lnTo>
                    <a:pt x="2222" y="854"/>
                  </a:lnTo>
                  <a:close/>
                  <a:moveTo>
                    <a:pt x="2220" y="872"/>
                  </a:moveTo>
                  <a:lnTo>
                    <a:pt x="2225" y="865"/>
                  </a:lnTo>
                  <a:lnTo>
                    <a:pt x="2225" y="871"/>
                  </a:lnTo>
                  <a:lnTo>
                    <a:pt x="2225" y="892"/>
                  </a:lnTo>
                  <a:lnTo>
                    <a:pt x="2217" y="884"/>
                  </a:lnTo>
                  <a:lnTo>
                    <a:pt x="2229" y="884"/>
                  </a:lnTo>
                  <a:lnTo>
                    <a:pt x="2221" y="893"/>
                  </a:lnTo>
                  <a:lnTo>
                    <a:pt x="2217" y="862"/>
                  </a:lnTo>
                  <a:lnTo>
                    <a:pt x="2228" y="869"/>
                  </a:lnTo>
                  <a:lnTo>
                    <a:pt x="2220" y="872"/>
                  </a:lnTo>
                  <a:close/>
                  <a:moveTo>
                    <a:pt x="1779" y="678"/>
                  </a:moveTo>
                  <a:cubicBezTo>
                    <a:pt x="1781" y="675"/>
                    <a:pt x="1784" y="674"/>
                    <a:pt x="1788" y="675"/>
                  </a:cubicBezTo>
                  <a:cubicBezTo>
                    <a:pt x="1791" y="676"/>
                    <a:pt x="1793" y="679"/>
                    <a:pt x="1793" y="683"/>
                  </a:cubicBezTo>
                  <a:lnTo>
                    <a:pt x="1793" y="693"/>
                  </a:lnTo>
                  <a:lnTo>
                    <a:pt x="1793" y="696"/>
                  </a:lnTo>
                  <a:lnTo>
                    <a:pt x="1790" y="690"/>
                  </a:lnTo>
                  <a:lnTo>
                    <a:pt x="1794" y="693"/>
                  </a:lnTo>
                  <a:cubicBezTo>
                    <a:pt x="1796" y="695"/>
                    <a:pt x="1797" y="697"/>
                    <a:pt x="1797" y="699"/>
                  </a:cubicBezTo>
                  <a:lnTo>
                    <a:pt x="1797" y="706"/>
                  </a:lnTo>
                  <a:cubicBezTo>
                    <a:pt x="1797" y="707"/>
                    <a:pt x="1797" y="708"/>
                    <a:pt x="1797" y="709"/>
                  </a:cubicBezTo>
                  <a:lnTo>
                    <a:pt x="1793" y="719"/>
                  </a:lnTo>
                  <a:cubicBezTo>
                    <a:pt x="1792" y="720"/>
                    <a:pt x="1791" y="722"/>
                    <a:pt x="1790" y="722"/>
                  </a:cubicBezTo>
                  <a:lnTo>
                    <a:pt x="1778" y="733"/>
                  </a:lnTo>
                  <a:lnTo>
                    <a:pt x="1776" y="719"/>
                  </a:lnTo>
                  <a:lnTo>
                    <a:pt x="1824" y="736"/>
                  </a:lnTo>
                  <a:lnTo>
                    <a:pt x="1823" y="735"/>
                  </a:lnTo>
                  <a:lnTo>
                    <a:pt x="1851" y="739"/>
                  </a:lnTo>
                  <a:lnTo>
                    <a:pt x="1849" y="739"/>
                  </a:lnTo>
                  <a:lnTo>
                    <a:pt x="1874" y="735"/>
                  </a:lnTo>
                  <a:lnTo>
                    <a:pt x="1868" y="739"/>
                  </a:lnTo>
                  <a:lnTo>
                    <a:pt x="1872" y="732"/>
                  </a:lnTo>
                  <a:cubicBezTo>
                    <a:pt x="1873" y="730"/>
                    <a:pt x="1876" y="728"/>
                    <a:pt x="1879" y="728"/>
                  </a:cubicBezTo>
                  <a:lnTo>
                    <a:pt x="1891" y="728"/>
                  </a:lnTo>
                  <a:cubicBezTo>
                    <a:pt x="1896" y="728"/>
                    <a:pt x="1899" y="732"/>
                    <a:pt x="1899" y="736"/>
                  </a:cubicBezTo>
                  <a:lnTo>
                    <a:pt x="1899" y="753"/>
                  </a:lnTo>
                  <a:lnTo>
                    <a:pt x="1894" y="746"/>
                  </a:lnTo>
                  <a:lnTo>
                    <a:pt x="1943" y="766"/>
                  </a:lnTo>
                  <a:cubicBezTo>
                    <a:pt x="1947" y="768"/>
                    <a:pt x="1949" y="772"/>
                    <a:pt x="1948" y="776"/>
                  </a:cubicBezTo>
                  <a:cubicBezTo>
                    <a:pt x="1947" y="779"/>
                    <a:pt x="1943" y="782"/>
                    <a:pt x="1939" y="782"/>
                  </a:cubicBezTo>
                  <a:lnTo>
                    <a:pt x="1907" y="778"/>
                  </a:lnTo>
                  <a:cubicBezTo>
                    <a:pt x="1906" y="778"/>
                    <a:pt x="1905" y="778"/>
                    <a:pt x="1905" y="778"/>
                  </a:cubicBezTo>
                  <a:lnTo>
                    <a:pt x="1876" y="768"/>
                  </a:lnTo>
                  <a:lnTo>
                    <a:pt x="1887" y="760"/>
                  </a:lnTo>
                  <a:lnTo>
                    <a:pt x="1887" y="777"/>
                  </a:lnTo>
                  <a:lnTo>
                    <a:pt x="1887" y="780"/>
                  </a:lnTo>
                  <a:cubicBezTo>
                    <a:pt x="1887" y="783"/>
                    <a:pt x="1886" y="785"/>
                    <a:pt x="1884" y="786"/>
                  </a:cubicBezTo>
                  <a:lnTo>
                    <a:pt x="1880" y="790"/>
                  </a:lnTo>
                  <a:cubicBezTo>
                    <a:pt x="1877" y="792"/>
                    <a:pt x="1873" y="792"/>
                    <a:pt x="1870" y="790"/>
                  </a:cubicBezTo>
                  <a:lnTo>
                    <a:pt x="1866" y="786"/>
                  </a:lnTo>
                  <a:cubicBezTo>
                    <a:pt x="1864" y="785"/>
                    <a:pt x="1863" y="783"/>
                    <a:pt x="1863" y="780"/>
                  </a:cubicBezTo>
                  <a:lnTo>
                    <a:pt x="1863" y="777"/>
                  </a:lnTo>
                  <a:lnTo>
                    <a:pt x="1863" y="760"/>
                  </a:lnTo>
                  <a:lnTo>
                    <a:pt x="1873" y="768"/>
                  </a:lnTo>
                  <a:lnTo>
                    <a:pt x="1845" y="778"/>
                  </a:lnTo>
                  <a:lnTo>
                    <a:pt x="1845" y="763"/>
                  </a:lnTo>
                  <a:lnTo>
                    <a:pt x="1853" y="766"/>
                  </a:lnTo>
                  <a:cubicBezTo>
                    <a:pt x="1857" y="768"/>
                    <a:pt x="1859" y="771"/>
                    <a:pt x="1858" y="775"/>
                  </a:cubicBezTo>
                  <a:cubicBezTo>
                    <a:pt x="1857" y="779"/>
                    <a:pt x="1854" y="782"/>
                    <a:pt x="1850" y="782"/>
                  </a:cubicBezTo>
                  <a:lnTo>
                    <a:pt x="1842" y="782"/>
                  </a:lnTo>
                  <a:lnTo>
                    <a:pt x="1834" y="782"/>
                  </a:lnTo>
                  <a:cubicBezTo>
                    <a:pt x="1831" y="782"/>
                    <a:pt x="1829" y="780"/>
                    <a:pt x="1827" y="778"/>
                  </a:cubicBezTo>
                  <a:cubicBezTo>
                    <a:pt x="1826" y="776"/>
                    <a:pt x="1826" y="773"/>
                    <a:pt x="1827" y="771"/>
                  </a:cubicBezTo>
                  <a:lnTo>
                    <a:pt x="1831" y="760"/>
                  </a:lnTo>
                  <a:lnTo>
                    <a:pt x="1833" y="770"/>
                  </a:lnTo>
                  <a:lnTo>
                    <a:pt x="1829" y="766"/>
                  </a:lnTo>
                  <a:cubicBezTo>
                    <a:pt x="1827" y="765"/>
                    <a:pt x="1826" y="762"/>
                    <a:pt x="1826" y="760"/>
                  </a:cubicBezTo>
                  <a:lnTo>
                    <a:pt x="1826" y="757"/>
                  </a:lnTo>
                  <a:lnTo>
                    <a:pt x="1834" y="765"/>
                  </a:lnTo>
                  <a:lnTo>
                    <a:pt x="1822" y="765"/>
                  </a:lnTo>
                  <a:lnTo>
                    <a:pt x="1818" y="765"/>
                  </a:lnTo>
                  <a:lnTo>
                    <a:pt x="1822" y="764"/>
                  </a:lnTo>
                  <a:lnTo>
                    <a:pt x="1809" y="770"/>
                  </a:lnTo>
                  <a:lnTo>
                    <a:pt x="1813" y="766"/>
                  </a:lnTo>
                  <a:lnTo>
                    <a:pt x="1809" y="779"/>
                  </a:lnTo>
                  <a:lnTo>
                    <a:pt x="1809" y="777"/>
                  </a:lnTo>
                  <a:lnTo>
                    <a:pt x="1809" y="784"/>
                  </a:lnTo>
                  <a:lnTo>
                    <a:pt x="1801" y="776"/>
                  </a:lnTo>
                  <a:lnTo>
                    <a:pt x="1806" y="776"/>
                  </a:lnTo>
                  <a:lnTo>
                    <a:pt x="1818" y="776"/>
                  </a:lnTo>
                  <a:cubicBezTo>
                    <a:pt x="1822" y="776"/>
                    <a:pt x="1825" y="778"/>
                    <a:pt x="1826" y="782"/>
                  </a:cubicBezTo>
                  <a:cubicBezTo>
                    <a:pt x="1826" y="786"/>
                    <a:pt x="1824" y="790"/>
                    <a:pt x="1821" y="791"/>
                  </a:cubicBezTo>
                  <a:lnTo>
                    <a:pt x="1813" y="794"/>
                  </a:lnTo>
                  <a:lnTo>
                    <a:pt x="1817" y="790"/>
                  </a:lnTo>
                  <a:lnTo>
                    <a:pt x="1813" y="800"/>
                  </a:lnTo>
                  <a:cubicBezTo>
                    <a:pt x="1812" y="803"/>
                    <a:pt x="1809" y="805"/>
                    <a:pt x="1806" y="805"/>
                  </a:cubicBezTo>
                  <a:lnTo>
                    <a:pt x="1785" y="805"/>
                  </a:lnTo>
                  <a:lnTo>
                    <a:pt x="1769" y="805"/>
                  </a:lnTo>
                  <a:cubicBezTo>
                    <a:pt x="1766" y="805"/>
                    <a:pt x="1764" y="804"/>
                    <a:pt x="1762" y="802"/>
                  </a:cubicBezTo>
                  <a:cubicBezTo>
                    <a:pt x="1761" y="799"/>
                    <a:pt x="1760" y="797"/>
                    <a:pt x="1761" y="794"/>
                  </a:cubicBezTo>
                  <a:lnTo>
                    <a:pt x="1766" y="784"/>
                  </a:lnTo>
                  <a:cubicBezTo>
                    <a:pt x="1767" y="781"/>
                    <a:pt x="1770" y="779"/>
                    <a:pt x="1773" y="779"/>
                  </a:cubicBezTo>
                  <a:lnTo>
                    <a:pt x="1785" y="779"/>
                  </a:lnTo>
                  <a:lnTo>
                    <a:pt x="1777" y="787"/>
                  </a:lnTo>
                  <a:lnTo>
                    <a:pt x="1777" y="777"/>
                  </a:lnTo>
                  <a:lnTo>
                    <a:pt x="1777" y="770"/>
                  </a:lnTo>
                  <a:cubicBezTo>
                    <a:pt x="1777" y="766"/>
                    <a:pt x="1781" y="762"/>
                    <a:pt x="1785" y="762"/>
                  </a:cubicBezTo>
                  <a:lnTo>
                    <a:pt x="1789" y="762"/>
                  </a:lnTo>
                  <a:lnTo>
                    <a:pt x="1781" y="770"/>
                  </a:lnTo>
                  <a:lnTo>
                    <a:pt x="1781" y="760"/>
                  </a:lnTo>
                  <a:lnTo>
                    <a:pt x="1789" y="768"/>
                  </a:lnTo>
                  <a:lnTo>
                    <a:pt x="1773" y="768"/>
                  </a:lnTo>
                  <a:cubicBezTo>
                    <a:pt x="1770" y="768"/>
                    <a:pt x="1767" y="766"/>
                    <a:pt x="1765" y="763"/>
                  </a:cubicBezTo>
                  <a:cubicBezTo>
                    <a:pt x="1764" y="760"/>
                    <a:pt x="1765" y="756"/>
                    <a:pt x="1768" y="754"/>
                  </a:cubicBezTo>
                  <a:lnTo>
                    <a:pt x="1772" y="751"/>
                  </a:lnTo>
                  <a:lnTo>
                    <a:pt x="1769" y="757"/>
                  </a:lnTo>
                  <a:lnTo>
                    <a:pt x="1769" y="753"/>
                  </a:lnTo>
                  <a:cubicBezTo>
                    <a:pt x="1769" y="750"/>
                    <a:pt x="1771" y="747"/>
                    <a:pt x="1774" y="746"/>
                  </a:cubicBezTo>
                  <a:lnTo>
                    <a:pt x="1782" y="743"/>
                  </a:lnTo>
                  <a:lnTo>
                    <a:pt x="1777" y="750"/>
                  </a:lnTo>
                  <a:lnTo>
                    <a:pt x="1777" y="743"/>
                  </a:lnTo>
                  <a:lnTo>
                    <a:pt x="1780" y="749"/>
                  </a:lnTo>
                  <a:lnTo>
                    <a:pt x="1772" y="743"/>
                  </a:lnTo>
                  <a:lnTo>
                    <a:pt x="1774" y="744"/>
                  </a:lnTo>
                  <a:lnTo>
                    <a:pt x="1766" y="741"/>
                  </a:lnTo>
                  <a:cubicBezTo>
                    <a:pt x="1765" y="740"/>
                    <a:pt x="1764" y="740"/>
                    <a:pt x="1764" y="739"/>
                  </a:cubicBezTo>
                  <a:lnTo>
                    <a:pt x="1760" y="736"/>
                  </a:lnTo>
                  <a:cubicBezTo>
                    <a:pt x="1758" y="734"/>
                    <a:pt x="1757" y="732"/>
                    <a:pt x="1757" y="730"/>
                  </a:cubicBezTo>
                  <a:lnTo>
                    <a:pt x="1757" y="723"/>
                  </a:lnTo>
                  <a:lnTo>
                    <a:pt x="1757" y="710"/>
                  </a:lnTo>
                  <a:cubicBezTo>
                    <a:pt x="1757" y="707"/>
                    <a:pt x="1758" y="705"/>
                    <a:pt x="1760" y="703"/>
                  </a:cubicBezTo>
                  <a:lnTo>
                    <a:pt x="1764" y="700"/>
                  </a:lnTo>
                  <a:lnTo>
                    <a:pt x="1762" y="702"/>
                  </a:lnTo>
                  <a:lnTo>
                    <a:pt x="1766" y="695"/>
                  </a:lnTo>
                  <a:lnTo>
                    <a:pt x="1779" y="678"/>
                  </a:lnTo>
                  <a:close/>
                  <a:moveTo>
                    <a:pt x="1780" y="704"/>
                  </a:moveTo>
                  <a:lnTo>
                    <a:pt x="1776" y="710"/>
                  </a:lnTo>
                  <a:cubicBezTo>
                    <a:pt x="1775" y="711"/>
                    <a:pt x="1775" y="712"/>
                    <a:pt x="1774" y="712"/>
                  </a:cubicBezTo>
                  <a:lnTo>
                    <a:pt x="1770" y="716"/>
                  </a:lnTo>
                  <a:lnTo>
                    <a:pt x="1773" y="710"/>
                  </a:lnTo>
                  <a:lnTo>
                    <a:pt x="1773" y="723"/>
                  </a:lnTo>
                  <a:lnTo>
                    <a:pt x="1773" y="730"/>
                  </a:lnTo>
                  <a:lnTo>
                    <a:pt x="1770" y="724"/>
                  </a:lnTo>
                  <a:lnTo>
                    <a:pt x="1774" y="727"/>
                  </a:lnTo>
                  <a:lnTo>
                    <a:pt x="1772" y="726"/>
                  </a:lnTo>
                  <a:lnTo>
                    <a:pt x="1780" y="729"/>
                  </a:lnTo>
                  <a:cubicBezTo>
                    <a:pt x="1781" y="729"/>
                    <a:pt x="1782" y="730"/>
                    <a:pt x="1782" y="730"/>
                  </a:cubicBezTo>
                  <a:lnTo>
                    <a:pt x="1790" y="737"/>
                  </a:lnTo>
                  <a:cubicBezTo>
                    <a:pt x="1792" y="739"/>
                    <a:pt x="1793" y="741"/>
                    <a:pt x="1793" y="743"/>
                  </a:cubicBezTo>
                  <a:lnTo>
                    <a:pt x="1793" y="750"/>
                  </a:lnTo>
                  <a:cubicBezTo>
                    <a:pt x="1793" y="753"/>
                    <a:pt x="1791" y="756"/>
                    <a:pt x="1788" y="757"/>
                  </a:cubicBezTo>
                  <a:lnTo>
                    <a:pt x="1780" y="761"/>
                  </a:lnTo>
                  <a:lnTo>
                    <a:pt x="1785" y="753"/>
                  </a:lnTo>
                  <a:lnTo>
                    <a:pt x="1785" y="757"/>
                  </a:lnTo>
                  <a:cubicBezTo>
                    <a:pt x="1785" y="759"/>
                    <a:pt x="1784" y="761"/>
                    <a:pt x="1782" y="763"/>
                  </a:cubicBezTo>
                  <a:lnTo>
                    <a:pt x="1778" y="766"/>
                  </a:lnTo>
                  <a:lnTo>
                    <a:pt x="1773" y="752"/>
                  </a:lnTo>
                  <a:lnTo>
                    <a:pt x="1789" y="752"/>
                  </a:lnTo>
                  <a:cubicBezTo>
                    <a:pt x="1794" y="752"/>
                    <a:pt x="1797" y="756"/>
                    <a:pt x="1797" y="760"/>
                  </a:cubicBezTo>
                  <a:lnTo>
                    <a:pt x="1797" y="770"/>
                  </a:lnTo>
                  <a:cubicBezTo>
                    <a:pt x="1797" y="775"/>
                    <a:pt x="1794" y="778"/>
                    <a:pt x="1789" y="778"/>
                  </a:cubicBezTo>
                  <a:lnTo>
                    <a:pt x="1785" y="778"/>
                  </a:lnTo>
                  <a:lnTo>
                    <a:pt x="1793" y="770"/>
                  </a:lnTo>
                  <a:lnTo>
                    <a:pt x="1793" y="777"/>
                  </a:lnTo>
                  <a:lnTo>
                    <a:pt x="1793" y="787"/>
                  </a:lnTo>
                  <a:cubicBezTo>
                    <a:pt x="1793" y="791"/>
                    <a:pt x="1790" y="795"/>
                    <a:pt x="1785" y="795"/>
                  </a:cubicBezTo>
                  <a:lnTo>
                    <a:pt x="1773" y="795"/>
                  </a:lnTo>
                  <a:lnTo>
                    <a:pt x="1780" y="790"/>
                  </a:lnTo>
                  <a:lnTo>
                    <a:pt x="1776" y="800"/>
                  </a:lnTo>
                  <a:lnTo>
                    <a:pt x="1769" y="789"/>
                  </a:lnTo>
                  <a:lnTo>
                    <a:pt x="1785" y="789"/>
                  </a:lnTo>
                  <a:lnTo>
                    <a:pt x="1806" y="789"/>
                  </a:lnTo>
                  <a:lnTo>
                    <a:pt x="1798" y="794"/>
                  </a:lnTo>
                  <a:lnTo>
                    <a:pt x="1802" y="784"/>
                  </a:lnTo>
                  <a:cubicBezTo>
                    <a:pt x="1803" y="782"/>
                    <a:pt x="1805" y="780"/>
                    <a:pt x="1807" y="780"/>
                  </a:cubicBezTo>
                  <a:lnTo>
                    <a:pt x="1815" y="776"/>
                  </a:lnTo>
                  <a:lnTo>
                    <a:pt x="1818" y="792"/>
                  </a:lnTo>
                  <a:lnTo>
                    <a:pt x="1806" y="792"/>
                  </a:lnTo>
                  <a:lnTo>
                    <a:pt x="1801" y="792"/>
                  </a:lnTo>
                  <a:cubicBezTo>
                    <a:pt x="1797" y="792"/>
                    <a:pt x="1793" y="788"/>
                    <a:pt x="1793" y="784"/>
                  </a:cubicBezTo>
                  <a:lnTo>
                    <a:pt x="1793" y="777"/>
                  </a:lnTo>
                  <a:cubicBezTo>
                    <a:pt x="1793" y="776"/>
                    <a:pt x="1794" y="775"/>
                    <a:pt x="1794" y="775"/>
                  </a:cubicBezTo>
                  <a:lnTo>
                    <a:pt x="1798" y="761"/>
                  </a:lnTo>
                  <a:cubicBezTo>
                    <a:pt x="1798" y="759"/>
                    <a:pt x="1800" y="757"/>
                    <a:pt x="1802" y="756"/>
                  </a:cubicBezTo>
                  <a:lnTo>
                    <a:pt x="1814" y="750"/>
                  </a:lnTo>
                  <a:cubicBezTo>
                    <a:pt x="1815" y="749"/>
                    <a:pt x="1816" y="749"/>
                    <a:pt x="1818" y="749"/>
                  </a:cubicBezTo>
                  <a:lnTo>
                    <a:pt x="1822" y="749"/>
                  </a:lnTo>
                  <a:lnTo>
                    <a:pt x="1834" y="749"/>
                  </a:lnTo>
                  <a:cubicBezTo>
                    <a:pt x="1838" y="749"/>
                    <a:pt x="1842" y="752"/>
                    <a:pt x="1842" y="757"/>
                  </a:cubicBezTo>
                  <a:lnTo>
                    <a:pt x="1842" y="760"/>
                  </a:lnTo>
                  <a:lnTo>
                    <a:pt x="1839" y="754"/>
                  </a:lnTo>
                  <a:lnTo>
                    <a:pt x="1843" y="757"/>
                  </a:lnTo>
                  <a:cubicBezTo>
                    <a:pt x="1846" y="760"/>
                    <a:pt x="1847" y="763"/>
                    <a:pt x="1846" y="766"/>
                  </a:cubicBezTo>
                  <a:lnTo>
                    <a:pt x="1841" y="777"/>
                  </a:lnTo>
                  <a:lnTo>
                    <a:pt x="1834" y="766"/>
                  </a:lnTo>
                  <a:lnTo>
                    <a:pt x="1842" y="766"/>
                  </a:lnTo>
                  <a:lnTo>
                    <a:pt x="1850" y="766"/>
                  </a:lnTo>
                  <a:lnTo>
                    <a:pt x="1847" y="781"/>
                  </a:lnTo>
                  <a:lnTo>
                    <a:pt x="1839" y="778"/>
                  </a:lnTo>
                  <a:cubicBezTo>
                    <a:pt x="1836" y="776"/>
                    <a:pt x="1834" y="773"/>
                    <a:pt x="1834" y="770"/>
                  </a:cubicBezTo>
                  <a:cubicBezTo>
                    <a:pt x="1834" y="767"/>
                    <a:pt x="1836" y="764"/>
                    <a:pt x="1840" y="763"/>
                  </a:cubicBezTo>
                  <a:lnTo>
                    <a:pt x="1868" y="753"/>
                  </a:lnTo>
                  <a:cubicBezTo>
                    <a:pt x="1871" y="752"/>
                    <a:pt x="1873" y="752"/>
                    <a:pt x="1875" y="754"/>
                  </a:cubicBezTo>
                  <a:cubicBezTo>
                    <a:pt x="1877" y="755"/>
                    <a:pt x="1879" y="757"/>
                    <a:pt x="1879" y="760"/>
                  </a:cubicBezTo>
                  <a:lnTo>
                    <a:pt x="1879" y="777"/>
                  </a:lnTo>
                  <a:lnTo>
                    <a:pt x="1879" y="780"/>
                  </a:lnTo>
                  <a:lnTo>
                    <a:pt x="1876" y="774"/>
                  </a:lnTo>
                  <a:lnTo>
                    <a:pt x="1880" y="778"/>
                  </a:lnTo>
                  <a:lnTo>
                    <a:pt x="1870" y="778"/>
                  </a:lnTo>
                  <a:lnTo>
                    <a:pt x="1874" y="774"/>
                  </a:lnTo>
                  <a:lnTo>
                    <a:pt x="1871" y="780"/>
                  </a:lnTo>
                  <a:lnTo>
                    <a:pt x="1871" y="777"/>
                  </a:lnTo>
                  <a:lnTo>
                    <a:pt x="1871" y="760"/>
                  </a:lnTo>
                  <a:cubicBezTo>
                    <a:pt x="1871" y="757"/>
                    <a:pt x="1872" y="755"/>
                    <a:pt x="1874" y="754"/>
                  </a:cubicBezTo>
                  <a:cubicBezTo>
                    <a:pt x="1876" y="752"/>
                    <a:pt x="1879" y="752"/>
                    <a:pt x="1882" y="753"/>
                  </a:cubicBezTo>
                  <a:lnTo>
                    <a:pt x="1910" y="763"/>
                  </a:lnTo>
                  <a:lnTo>
                    <a:pt x="1908" y="762"/>
                  </a:lnTo>
                  <a:lnTo>
                    <a:pt x="1941" y="766"/>
                  </a:lnTo>
                  <a:lnTo>
                    <a:pt x="1937" y="781"/>
                  </a:lnTo>
                  <a:lnTo>
                    <a:pt x="1888" y="761"/>
                  </a:lnTo>
                  <a:cubicBezTo>
                    <a:pt x="1885" y="760"/>
                    <a:pt x="1883" y="757"/>
                    <a:pt x="1883" y="753"/>
                  </a:cubicBezTo>
                  <a:lnTo>
                    <a:pt x="1883" y="736"/>
                  </a:lnTo>
                  <a:lnTo>
                    <a:pt x="1891" y="744"/>
                  </a:lnTo>
                  <a:lnTo>
                    <a:pt x="1879" y="744"/>
                  </a:lnTo>
                  <a:lnTo>
                    <a:pt x="1886" y="741"/>
                  </a:lnTo>
                  <a:lnTo>
                    <a:pt x="1882" y="747"/>
                  </a:lnTo>
                  <a:cubicBezTo>
                    <a:pt x="1880" y="749"/>
                    <a:pt x="1878" y="751"/>
                    <a:pt x="1876" y="751"/>
                  </a:cubicBezTo>
                  <a:lnTo>
                    <a:pt x="1851" y="755"/>
                  </a:lnTo>
                  <a:cubicBezTo>
                    <a:pt x="1851" y="755"/>
                    <a:pt x="1850" y="755"/>
                    <a:pt x="1849" y="755"/>
                  </a:cubicBezTo>
                  <a:lnTo>
                    <a:pt x="1821" y="751"/>
                  </a:lnTo>
                  <a:cubicBezTo>
                    <a:pt x="1820" y="751"/>
                    <a:pt x="1820" y="751"/>
                    <a:pt x="1819" y="751"/>
                  </a:cubicBezTo>
                  <a:lnTo>
                    <a:pt x="1770" y="734"/>
                  </a:lnTo>
                  <a:cubicBezTo>
                    <a:pt x="1768" y="733"/>
                    <a:pt x="1766" y="731"/>
                    <a:pt x="1765" y="728"/>
                  </a:cubicBezTo>
                  <a:cubicBezTo>
                    <a:pt x="1765" y="725"/>
                    <a:pt x="1766" y="722"/>
                    <a:pt x="1768" y="720"/>
                  </a:cubicBezTo>
                  <a:lnTo>
                    <a:pt x="1780" y="710"/>
                  </a:lnTo>
                  <a:lnTo>
                    <a:pt x="1778" y="713"/>
                  </a:lnTo>
                  <a:lnTo>
                    <a:pt x="1782" y="703"/>
                  </a:lnTo>
                  <a:lnTo>
                    <a:pt x="1781" y="706"/>
                  </a:lnTo>
                  <a:lnTo>
                    <a:pt x="1781" y="699"/>
                  </a:lnTo>
                  <a:lnTo>
                    <a:pt x="1784" y="706"/>
                  </a:lnTo>
                  <a:lnTo>
                    <a:pt x="1780" y="702"/>
                  </a:lnTo>
                  <a:cubicBezTo>
                    <a:pt x="1778" y="701"/>
                    <a:pt x="1777" y="698"/>
                    <a:pt x="1777" y="696"/>
                  </a:cubicBezTo>
                  <a:lnTo>
                    <a:pt x="1777" y="693"/>
                  </a:lnTo>
                  <a:lnTo>
                    <a:pt x="1777" y="683"/>
                  </a:lnTo>
                  <a:lnTo>
                    <a:pt x="1792" y="687"/>
                  </a:lnTo>
                  <a:lnTo>
                    <a:pt x="1780" y="704"/>
                  </a:lnTo>
                  <a:close/>
                  <a:moveTo>
                    <a:pt x="1832" y="599"/>
                  </a:moveTo>
                  <a:lnTo>
                    <a:pt x="1841" y="587"/>
                  </a:lnTo>
                  <a:lnTo>
                    <a:pt x="1845" y="594"/>
                  </a:lnTo>
                  <a:lnTo>
                    <a:pt x="1842" y="591"/>
                  </a:lnTo>
                  <a:lnTo>
                    <a:pt x="1854" y="598"/>
                  </a:lnTo>
                  <a:lnTo>
                    <a:pt x="1844" y="601"/>
                  </a:lnTo>
                  <a:lnTo>
                    <a:pt x="1848" y="594"/>
                  </a:lnTo>
                  <a:lnTo>
                    <a:pt x="1849" y="604"/>
                  </a:lnTo>
                  <a:lnTo>
                    <a:pt x="1845" y="601"/>
                  </a:lnTo>
                  <a:lnTo>
                    <a:pt x="1849" y="603"/>
                  </a:lnTo>
                  <a:lnTo>
                    <a:pt x="1832" y="599"/>
                  </a:lnTo>
                  <a:close/>
                  <a:moveTo>
                    <a:pt x="1852" y="587"/>
                  </a:moveTo>
                  <a:cubicBezTo>
                    <a:pt x="1853" y="587"/>
                    <a:pt x="1854" y="588"/>
                    <a:pt x="1855" y="589"/>
                  </a:cubicBezTo>
                  <a:lnTo>
                    <a:pt x="1860" y="592"/>
                  </a:lnTo>
                  <a:cubicBezTo>
                    <a:pt x="1863" y="595"/>
                    <a:pt x="1863" y="599"/>
                    <a:pt x="1861" y="602"/>
                  </a:cubicBezTo>
                  <a:lnTo>
                    <a:pt x="1857" y="609"/>
                  </a:lnTo>
                  <a:cubicBezTo>
                    <a:pt x="1855" y="613"/>
                    <a:pt x="1850" y="614"/>
                    <a:pt x="1847" y="612"/>
                  </a:cubicBezTo>
                  <a:lnTo>
                    <a:pt x="1834" y="605"/>
                  </a:lnTo>
                  <a:cubicBezTo>
                    <a:pt x="1833" y="605"/>
                    <a:pt x="1832" y="604"/>
                    <a:pt x="1831" y="602"/>
                  </a:cubicBezTo>
                  <a:lnTo>
                    <a:pt x="1827" y="596"/>
                  </a:lnTo>
                  <a:cubicBezTo>
                    <a:pt x="1826" y="593"/>
                    <a:pt x="1826" y="590"/>
                    <a:pt x="1828" y="587"/>
                  </a:cubicBezTo>
                  <a:cubicBezTo>
                    <a:pt x="1829" y="584"/>
                    <a:pt x="1833" y="583"/>
                    <a:pt x="1836" y="584"/>
                  </a:cubicBezTo>
                  <a:lnTo>
                    <a:pt x="1852" y="587"/>
                  </a:lnTo>
                  <a:close/>
                  <a:moveTo>
                    <a:pt x="1859" y="515"/>
                  </a:moveTo>
                  <a:lnTo>
                    <a:pt x="1860" y="515"/>
                  </a:lnTo>
                  <a:lnTo>
                    <a:pt x="1844" y="519"/>
                  </a:lnTo>
                  <a:lnTo>
                    <a:pt x="1849" y="515"/>
                  </a:lnTo>
                  <a:lnTo>
                    <a:pt x="1845" y="522"/>
                  </a:lnTo>
                  <a:lnTo>
                    <a:pt x="1846" y="514"/>
                  </a:lnTo>
                  <a:lnTo>
                    <a:pt x="1850" y="525"/>
                  </a:lnTo>
                  <a:lnTo>
                    <a:pt x="1845" y="520"/>
                  </a:lnTo>
                  <a:lnTo>
                    <a:pt x="1862" y="527"/>
                  </a:lnTo>
                  <a:lnTo>
                    <a:pt x="1851" y="531"/>
                  </a:lnTo>
                  <a:lnTo>
                    <a:pt x="1859" y="511"/>
                  </a:lnTo>
                  <a:lnTo>
                    <a:pt x="1859" y="514"/>
                  </a:lnTo>
                  <a:lnTo>
                    <a:pt x="1859" y="507"/>
                  </a:lnTo>
                  <a:lnTo>
                    <a:pt x="1867" y="515"/>
                  </a:lnTo>
                  <a:lnTo>
                    <a:pt x="1859" y="515"/>
                  </a:lnTo>
                  <a:close/>
                  <a:moveTo>
                    <a:pt x="1867" y="499"/>
                  </a:moveTo>
                  <a:cubicBezTo>
                    <a:pt x="1871" y="499"/>
                    <a:pt x="1875" y="503"/>
                    <a:pt x="1875" y="507"/>
                  </a:cubicBezTo>
                  <a:lnTo>
                    <a:pt x="1875" y="514"/>
                  </a:lnTo>
                  <a:cubicBezTo>
                    <a:pt x="1875" y="515"/>
                    <a:pt x="1874" y="516"/>
                    <a:pt x="1874" y="517"/>
                  </a:cubicBezTo>
                  <a:lnTo>
                    <a:pt x="1866" y="537"/>
                  </a:lnTo>
                  <a:cubicBezTo>
                    <a:pt x="1865" y="539"/>
                    <a:pt x="1864" y="541"/>
                    <a:pt x="1862" y="542"/>
                  </a:cubicBezTo>
                  <a:cubicBezTo>
                    <a:pt x="1860" y="542"/>
                    <a:pt x="1857" y="542"/>
                    <a:pt x="1855" y="542"/>
                  </a:cubicBezTo>
                  <a:lnTo>
                    <a:pt x="1839" y="535"/>
                  </a:lnTo>
                  <a:cubicBezTo>
                    <a:pt x="1837" y="534"/>
                    <a:pt x="1836" y="533"/>
                    <a:pt x="1835" y="531"/>
                  </a:cubicBezTo>
                  <a:lnTo>
                    <a:pt x="1831" y="520"/>
                  </a:lnTo>
                  <a:cubicBezTo>
                    <a:pt x="1830" y="518"/>
                    <a:pt x="1830" y="515"/>
                    <a:pt x="1831" y="513"/>
                  </a:cubicBezTo>
                  <a:lnTo>
                    <a:pt x="1835" y="507"/>
                  </a:lnTo>
                  <a:cubicBezTo>
                    <a:pt x="1837" y="505"/>
                    <a:pt x="1838" y="503"/>
                    <a:pt x="1841" y="503"/>
                  </a:cubicBezTo>
                  <a:lnTo>
                    <a:pt x="1857" y="499"/>
                  </a:lnTo>
                  <a:cubicBezTo>
                    <a:pt x="1857" y="499"/>
                    <a:pt x="1858" y="499"/>
                    <a:pt x="1859" y="499"/>
                  </a:cubicBezTo>
                  <a:lnTo>
                    <a:pt x="1867" y="499"/>
                  </a:lnTo>
                  <a:close/>
                  <a:moveTo>
                    <a:pt x="1769" y="408"/>
                  </a:moveTo>
                  <a:cubicBezTo>
                    <a:pt x="1769" y="408"/>
                    <a:pt x="1770" y="408"/>
                    <a:pt x="1770" y="408"/>
                  </a:cubicBezTo>
                  <a:lnTo>
                    <a:pt x="1803" y="415"/>
                  </a:lnTo>
                  <a:cubicBezTo>
                    <a:pt x="1807" y="416"/>
                    <a:pt x="1809" y="419"/>
                    <a:pt x="1809" y="423"/>
                  </a:cubicBezTo>
                  <a:lnTo>
                    <a:pt x="1809" y="426"/>
                  </a:lnTo>
                  <a:cubicBezTo>
                    <a:pt x="1809" y="429"/>
                    <a:pt x="1808" y="431"/>
                    <a:pt x="1806" y="433"/>
                  </a:cubicBezTo>
                  <a:cubicBezTo>
                    <a:pt x="1804" y="434"/>
                    <a:pt x="1802" y="435"/>
                    <a:pt x="1799" y="434"/>
                  </a:cubicBezTo>
                  <a:lnTo>
                    <a:pt x="1787" y="431"/>
                  </a:lnTo>
                  <a:lnTo>
                    <a:pt x="1768" y="428"/>
                  </a:lnTo>
                  <a:cubicBezTo>
                    <a:pt x="1766" y="427"/>
                    <a:pt x="1765" y="427"/>
                    <a:pt x="1764" y="426"/>
                  </a:cubicBezTo>
                  <a:lnTo>
                    <a:pt x="1760" y="422"/>
                  </a:lnTo>
                  <a:cubicBezTo>
                    <a:pt x="1757" y="420"/>
                    <a:pt x="1756" y="417"/>
                    <a:pt x="1757" y="414"/>
                  </a:cubicBezTo>
                  <a:cubicBezTo>
                    <a:pt x="1758" y="410"/>
                    <a:pt x="1761" y="408"/>
                    <a:pt x="1765" y="408"/>
                  </a:cubicBezTo>
                  <a:lnTo>
                    <a:pt x="1769" y="408"/>
                  </a:lnTo>
                  <a:close/>
                  <a:moveTo>
                    <a:pt x="1765" y="424"/>
                  </a:moveTo>
                  <a:lnTo>
                    <a:pt x="1770" y="410"/>
                  </a:lnTo>
                  <a:lnTo>
                    <a:pt x="1774" y="413"/>
                  </a:lnTo>
                  <a:lnTo>
                    <a:pt x="1770" y="412"/>
                  </a:lnTo>
                  <a:lnTo>
                    <a:pt x="1791" y="415"/>
                  </a:lnTo>
                  <a:lnTo>
                    <a:pt x="1804" y="419"/>
                  </a:lnTo>
                  <a:lnTo>
                    <a:pt x="1793" y="426"/>
                  </a:lnTo>
                  <a:lnTo>
                    <a:pt x="1793" y="423"/>
                  </a:lnTo>
                  <a:lnTo>
                    <a:pt x="1800" y="431"/>
                  </a:lnTo>
                  <a:lnTo>
                    <a:pt x="1767" y="424"/>
                  </a:lnTo>
                  <a:lnTo>
                    <a:pt x="1769" y="424"/>
                  </a:lnTo>
                  <a:lnTo>
                    <a:pt x="1765" y="424"/>
                  </a:lnTo>
                  <a:close/>
                  <a:moveTo>
                    <a:pt x="1871" y="85"/>
                  </a:moveTo>
                  <a:lnTo>
                    <a:pt x="1879" y="85"/>
                  </a:lnTo>
                  <a:cubicBezTo>
                    <a:pt x="1883" y="85"/>
                    <a:pt x="1887" y="88"/>
                    <a:pt x="1887" y="93"/>
                  </a:cubicBezTo>
                  <a:lnTo>
                    <a:pt x="1887" y="96"/>
                  </a:lnTo>
                  <a:cubicBezTo>
                    <a:pt x="1887" y="98"/>
                    <a:pt x="1886" y="101"/>
                    <a:pt x="1884" y="102"/>
                  </a:cubicBezTo>
                  <a:lnTo>
                    <a:pt x="1880" y="106"/>
                  </a:lnTo>
                  <a:cubicBezTo>
                    <a:pt x="1878" y="107"/>
                    <a:pt x="1875" y="108"/>
                    <a:pt x="1873" y="107"/>
                  </a:cubicBezTo>
                  <a:lnTo>
                    <a:pt x="1860" y="104"/>
                  </a:lnTo>
                  <a:cubicBezTo>
                    <a:pt x="1857" y="103"/>
                    <a:pt x="1855" y="100"/>
                    <a:pt x="1855" y="96"/>
                  </a:cubicBezTo>
                  <a:lnTo>
                    <a:pt x="1855" y="93"/>
                  </a:lnTo>
                  <a:cubicBezTo>
                    <a:pt x="1855" y="88"/>
                    <a:pt x="1858" y="85"/>
                    <a:pt x="1863" y="85"/>
                  </a:cubicBezTo>
                  <a:lnTo>
                    <a:pt x="1871" y="85"/>
                  </a:lnTo>
                  <a:close/>
                  <a:moveTo>
                    <a:pt x="1863" y="101"/>
                  </a:moveTo>
                  <a:lnTo>
                    <a:pt x="1871" y="93"/>
                  </a:lnTo>
                  <a:lnTo>
                    <a:pt x="1871" y="96"/>
                  </a:lnTo>
                  <a:lnTo>
                    <a:pt x="1865" y="88"/>
                  </a:lnTo>
                  <a:lnTo>
                    <a:pt x="1877" y="92"/>
                  </a:lnTo>
                  <a:lnTo>
                    <a:pt x="1870" y="93"/>
                  </a:lnTo>
                  <a:lnTo>
                    <a:pt x="1874" y="90"/>
                  </a:lnTo>
                  <a:lnTo>
                    <a:pt x="1871" y="96"/>
                  </a:lnTo>
                  <a:lnTo>
                    <a:pt x="1871" y="93"/>
                  </a:lnTo>
                  <a:lnTo>
                    <a:pt x="1879" y="101"/>
                  </a:lnTo>
                  <a:lnTo>
                    <a:pt x="1871" y="101"/>
                  </a:lnTo>
                  <a:lnTo>
                    <a:pt x="1863" y="101"/>
                  </a:lnTo>
                  <a:close/>
                  <a:moveTo>
                    <a:pt x="1989" y="61"/>
                  </a:moveTo>
                  <a:cubicBezTo>
                    <a:pt x="1990" y="61"/>
                    <a:pt x="1991" y="61"/>
                    <a:pt x="1992" y="62"/>
                  </a:cubicBezTo>
                  <a:lnTo>
                    <a:pt x="2000" y="65"/>
                  </a:lnTo>
                  <a:cubicBezTo>
                    <a:pt x="2003" y="66"/>
                    <a:pt x="2005" y="69"/>
                    <a:pt x="2005" y="73"/>
                  </a:cubicBezTo>
                  <a:lnTo>
                    <a:pt x="2005" y="76"/>
                  </a:lnTo>
                  <a:cubicBezTo>
                    <a:pt x="2005" y="78"/>
                    <a:pt x="2004" y="81"/>
                    <a:pt x="2002" y="82"/>
                  </a:cubicBezTo>
                  <a:lnTo>
                    <a:pt x="1998" y="85"/>
                  </a:lnTo>
                  <a:lnTo>
                    <a:pt x="1990" y="92"/>
                  </a:lnTo>
                  <a:cubicBezTo>
                    <a:pt x="1988" y="94"/>
                    <a:pt x="1984" y="95"/>
                    <a:pt x="1981" y="93"/>
                  </a:cubicBezTo>
                  <a:cubicBezTo>
                    <a:pt x="1979" y="92"/>
                    <a:pt x="1977" y="89"/>
                    <a:pt x="1977" y="86"/>
                  </a:cubicBezTo>
                  <a:lnTo>
                    <a:pt x="1977" y="76"/>
                  </a:lnTo>
                  <a:lnTo>
                    <a:pt x="1977" y="69"/>
                  </a:lnTo>
                  <a:cubicBezTo>
                    <a:pt x="1977" y="65"/>
                    <a:pt x="1980" y="61"/>
                    <a:pt x="1985" y="61"/>
                  </a:cubicBezTo>
                  <a:lnTo>
                    <a:pt x="1989" y="61"/>
                  </a:lnTo>
                  <a:close/>
                  <a:moveTo>
                    <a:pt x="1985" y="77"/>
                  </a:moveTo>
                  <a:lnTo>
                    <a:pt x="1993" y="69"/>
                  </a:lnTo>
                  <a:lnTo>
                    <a:pt x="1993" y="76"/>
                  </a:lnTo>
                  <a:lnTo>
                    <a:pt x="1993" y="86"/>
                  </a:lnTo>
                  <a:lnTo>
                    <a:pt x="1980" y="80"/>
                  </a:lnTo>
                  <a:lnTo>
                    <a:pt x="1988" y="73"/>
                  </a:lnTo>
                  <a:lnTo>
                    <a:pt x="1992" y="70"/>
                  </a:lnTo>
                  <a:lnTo>
                    <a:pt x="1989" y="76"/>
                  </a:lnTo>
                  <a:lnTo>
                    <a:pt x="1989" y="73"/>
                  </a:lnTo>
                  <a:lnTo>
                    <a:pt x="1994" y="80"/>
                  </a:lnTo>
                  <a:lnTo>
                    <a:pt x="1986" y="77"/>
                  </a:lnTo>
                  <a:lnTo>
                    <a:pt x="1989" y="77"/>
                  </a:lnTo>
                  <a:lnTo>
                    <a:pt x="1985" y="77"/>
                  </a:lnTo>
                  <a:close/>
                  <a:moveTo>
                    <a:pt x="807" y="1011"/>
                  </a:moveTo>
                  <a:lnTo>
                    <a:pt x="799" y="1011"/>
                  </a:lnTo>
                  <a:lnTo>
                    <a:pt x="802" y="995"/>
                  </a:lnTo>
                  <a:lnTo>
                    <a:pt x="810" y="999"/>
                  </a:lnTo>
                  <a:lnTo>
                    <a:pt x="835" y="1009"/>
                  </a:lnTo>
                  <a:lnTo>
                    <a:pt x="824" y="1019"/>
                  </a:lnTo>
                  <a:lnTo>
                    <a:pt x="820" y="1009"/>
                  </a:lnTo>
                  <a:lnTo>
                    <a:pt x="824" y="1014"/>
                  </a:lnTo>
                  <a:lnTo>
                    <a:pt x="816" y="1010"/>
                  </a:lnTo>
                  <a:lnTo>
                    <a:pt x="819" y="1011"/>
                  </a:lnTo>
                  <a:lnTo>
                    <a:pt x="807" y="1011"/>
                  </a:lnTo>
                  <a:close/>
                  <a:moveTo>
                    <a:pt x="819" y="995"/>
                  </a:moveTo>
                  <a:cubicBezTo>
                    <a:pt x="820" y="995"/>
                    <a:pt x="821" y="995"/>
                    <a:pt x="822" y="995"/>
                  </a:cubicBezTo>
                  <a:lnTo>
                    <a:pt x="831" y="999"/>
                  </a:lnTo>
                  <a:cubicBezTo>
                    <a:pt x="833" y="1000"/>
                    <a:pt x="834" y="1001"/>
                    <a:pt x="835" y="1003"/>
                  </a:cubicBezTo>
                  <a:lnTo>
                    <a:pt x="839" y="1013"/>
                  </a:lnTo>
                  <a:cubicBezTo>
                    <a:pt x="840" y="1016"/>
                    <a:pt x="840" y="1020"/>
                    <a:pt x="837" y="1022"/>
                  </a:cubicBezTo>
                  <a:cubicBezTo>
                    <a:pt x="835" y="1024"/>
                    <a:pt x="832" y="1025"/>
                    <a:pt x="829" y="1024"/>
                  </a:cubicBezTo>
                  <a:lnTo>
                    <a:pt x="804" y="1014"/>
                  </a:lnTo>
                  <a:lnTo>
                    <a:pt x="796" y="1010"/>
                  </a:lnTo>
                  <a:cubicBezTo>
                    <a:pt x="792" y="1009"/>
                    <a:pt x="790" y="1005"/>
                    <a:pt x="791" y="1001"/>
                  </a:cubicBezTo>
                  <a:cubicBezTo>
                    <a:pt x="792" y="997"/>
                    <a:pt x="795" y="995"/>
                    <a:pt x="799" y="995"/>
                  </a:cubicBezTo>
                  <a:lnTo>
                    <a:pt x="807" y="995"/>
                  </a:lnTo>
                  <a:lnTo>
                    <a:pt x="819" y="995"/>
                  </a:lnTo>
                  <a:close/>
                  <a:moveTo>
                    <a:pt x="938" y="997"/>
                  </a:moveTo>
                  <a:lnTo>
                    <a:pt x="943" y="995"/>
                  </a:lnTo>
                  <a:lnTo>
                    <a:pt x="939" y="999"/>
                  </a:lnTo>
                  <a:lnTo>
                    <a:pt x="942" y="993"/>
                  </a:lnTo>
                  <a:lnTo>
                    <a:pt x="942" y="996"/>
                  </a:lnTo>
                  <a:lnTo>
                    <a:pt x="939" y="990"/>
                  </a:lnTo>
                  <a:lnTo>
                    <a:pt x="943" y="993"/>
                  </a:lnTo>
                  <a:lnTo>
                    <a:pt x="941" y="992"/>
                  </a:lnTo>
                  <a:lnTo>
                    <a:pt x="949" y="995"/>
                  </a:lnTo>
                  <a:lnTo>
                    <a:pt x="941" y="997"/>
                  </a:lnTo>
                  <a:lnTo>
                    <a:pt x="945" y="993"/>
                  </a:lnTo>
                  <a:lnTo>
                    <a:pt x="953" y="986"/>
                  </a:lnTo>
                  <a:lnTo>
                    <a:pt x="955" y="1000"/>
                  </a:lnTo>
                  <a:lnTo>
                    <a:pt x="947" y="997"/>
                  </a:lnTo>
                  <a:lnTo>
                    <a:pt x="950" y="997"/>
                  </a:lnTo>
                  <a:lnTo>
                    <a:pt x="938" y="997"/>
                  </a:lnTo>
                  <a:close/>
                  <a:moveTo>
                    <a:pt x="950" y="981"/>
                  </a:moveTo>
                  <a:cubicBezTo>
                    <a:pt x="951" y="981"/>
                    <a:pt x="952" y="981"/>
                    <a:pt x="953" y="982"/>
                  </a:cubicBezTo>
                  <a:lnTo>
                    <a:pt x="961" y="985"/>
                  </a:lnTo>
                  <a:cubicBezTo>
                    <a:pt x="964" y="986"/>
                    <a:pt x="965" y="989"/>
                    <a:pt x="966" y="991"/>
                  </a:cubicBezTo>
                  <a:cubicBezTo>
                    <a:pt x="966" y="994"/>
                    <a:pt x="965" y="997"/>
                    <a:pt x="963" y="999"/>
                  </a:cubicBezTo>
                  <a:lnTo>
                    <a:pt x="955" y="1006"/>
                  </a:lnTo>
                  <a:lnTo>
                    <a:pt x="951" y="1009"/>
                  </a:lnTo>
                  <a:cubicBezTo>
                    <a:pt x="949" y="1011"/>
                    <a:pt x="945" y="1011"/>
                    <a:pt x="943" y="1010"/>
                  </a:cubicBezTo>
                  <a:lnTo>
                    <a:pt x="935" y="1007"/>
                  </a:lnTo>
                  <a:cubicBezTo>
                    <a:pt x="934" y="1006"/>
                    <a:pt x="933" y="1006"/>
                    <a:pt x="932" y="1006"/>
                  </a:cubicBezTo>
                  <a:lnTo>
                    <a:pt x="928" y="1002"/>
                  </a:lnTo>
                  <a:cubicBezTo>
                    <a:pt x="927" y="1001"/>
                    <a:pt x="925" y="998"/>
                    <a:pt x="925" y="996"/>
                  </a:cubicBezTo>
                  <a:lnTo>
                    <a:pt x="925" y="993"/>
                  </a:lnTo>
                  <a:cubicBezTo>
                    <a:pt x="925" y="990"/>
                    <a:pt x="927" y="988"/>
                    <a:pt x="928" y="986"/>
                  </a:cubicBezTo>
                  <a:lnTo>
                    <a:pt x="932" y="983"/>
                  </a:lnTo>
                  <a:cubicBezTo>
                    <a:pt x="934" y="982"/>
                    <a:pt x="936" y="981"/>
                    <a:pt x="938" y="981"/>
                  </a:cubicBezTo>
                  <a:lnTo>
                    <a:pt x="950" y="981"/>
                  </a:lnTo>
                  <a:close/>
                  <a:moveTo>
                    <a:pt x="1003" y="980"/>
                  </a:moveTo>
                  <a:lnTo>
                    <a:pt x="1006" y="980"/>
                  </a:lnTo>
                  <a:lnTo>
                    <a:pt x="998" y="983"/>
                  </a:lnTo>
                  <a:lnTo>
                    <a:pt x="985" y="987"/>
                  </a:lnTo>
                  <a:lnTo>
                    <a:pt x="982" y="971"/>
                  </a:lnTo>
                  <a:lnTo>
                    <a:pt x="995" y="971"/>
                  </a:lnTo>
                  <a:cubicBezTo>
                    <a:pt x="996" y="971"/>
                    <a:pt x="998" y="972"/>
                    <a:pt x="1000" y="973"/>
                  </a:cubicBezTo>
                  <a:lnTo>
                    <a:pt x="1004" y="976"/>
                  </a:lnTo>
                  <a:cubicBezTo>
                    <a:pt x="1004" y="977"/>
                    <a:pt x="1005" y="978"/>
                    <a:pt x="1006" y="978"/>
                  </a:cubicBezTo>
                  <a:lnTo>
                    <a:pt x="1010" y="985"/>
                  </a:lnTo>
                  <a:lnTo>
                    <a:pt x="1003" y="981"/>
                  </a:lnTo>
                  <a:lnTo>
                    <a:pt x="1007" y="981"/>
                  </a:lnTo>
                  <a:lnTo>
                    <a:pt x="999" y="987"/>
                  </a:lnTo>
                  <a:lnTo>
                    <a:pt x="1003" y="973"/>
                  </a:lnTo>
                  <a:lnTo>
                    <a:pt x="1003" y="976"/>
                  </a:lnTo>
                  <a:lnTo>
                    <a:pt x="1003" y="972"/>
                  </a:lnTo>
                  <a:lnTo>
                    <a:pt x="1011" y="980"/>
                  </a:lnTo>
                  <a:lnTo>
                    <a:pt x="1003" y="980"/>
                  </a:lnTo>
                  <a:close/>
                  <a:moveTo>
                    <a:pt x="1011" y="964"/>
                  </a:moveTo>
                  <a:cubicBezTo>
                    <a:pt x="1015" y="964"/>
                    <a:pt x="1019" y="968"/>
                    <a:pt x="1019" y="972"/>
                  </a:cubicBezTo>
                  <a:lnTo>
                    <a:pt x="1019" y="976"/>
                  </a:lnTo>
                  <a:cubicBezTo>
                    <a:pt x="1019" y="977"/>
                    <a:pt x="1019" y="977"/>
                    <a:pt x="1019" y="978"/>
                  </a:cubicBezTo>
                  <a:lnTo>
                    <a:pt x="1015" y="992"/>
                  </a:lnTo>
                  <a:cubicBezTo>
                    <a:pt x="1013" y="995"/>
                    <a:pt x="1010" y="997"/>
                    <a:pt x="1007" y="997"/>
                  </a:cubicBezTo>
                  <a:lnTo>
                    <a:pt x="1003" y="997"/>
                  </a:lnTo>
                  <a:cubicBezTo>
                    <a:pt x="1000" y="997"/>
                    <a:pt x="997" y="996"/>
                    <a:pt x="996" y="993"/>
                  </a:cubicBezTo>
                  <a:lnTo>
                    <a:pt x="992" y="987"/>
                  </a:lnTo>
                  <a:lnTo>
                    <a:pt x="994" y="989"/>
                  </a:lnTo>
                  <a:lnTo>
                    <a:pt x="990" y="985"/>
                  </a:lnTo>
                  <a:lnTo>
                    <a:pt x="995" y="987"/>
                  </a:lnTo>
                  <a:lnTo>
                    <a:pt x="982" y="987"/>
                  </a:lnTo>
                  <a:cubicBezTo>
                    <a:pt x="978" y="987"/>
                    <a:pt x="975" y="984"/>
                    <a:pt x="974" y="980"/>
                  </a:cubicBezTo>
                  <a:cubicBezTo>
                    <a:pt x="974" y="976"/>
                    <a:pt x="976" y="973"/>
                    <a:pt x="980" y="971"/>
                  </a:cubicBezTo>
                  <a:lnTo>
                    <a:pt x="992" y="968"/>
                  </a:lnTo>
                  <a:lnTo>
                    <a:pt x="1000" y="965"/>
                  </a:lnTo>
                  <a:cubicBezTo>
                    <a:pt x="1001" y="965"/>
                    <a:pt x="1002" y="964"/>
                    <a:pt x="1003" y="964"/>
                  </a:cubicBezTo>
                  <a:lnTo>
                    <a:pt x="1011" y="964"/>
                  </a:lnTo>
                  <a:close/>
                  <a:moveTo>
                    <a:pt x="1095" y="930"/>
                  </a:moveTo>
                  <a:lnTo>
                    <a:pt x="1105" y="922"/>
                  </a:lnTo>
                  <a:lnTo>
                    <a:pt x="1105" y="929"/>
                  </a:lnTo>
                  <a:cubicBezTo>
                    <a:pt x="1105" y="931"/>
                    <a:pt x="1103" y="934"/>
                    <a:pt x="1101" y="935"/>
                  </a:cubicBezTo>
                  <a:lnTo>
                    <a:pt x="1084" y="946"/>
                  </a:lnTo>
                  <a:lnTo>
                    <a:pt x="1081" y="948"/>
                  </a:lnTo>
                  <a:lnTo>
                    <a:pt x="1083" y="946"/>
                  </a:lnTo>
                  <a:lnTo>
                    <a:pt x="1079" y="953"/>
                  </a:lnTo>
                  <a:lnTo>
                    <a:pt x="1080" y="949"/>
                  </a:lnTo>
                  <a:lnTo>
                    <a:pt x="1080" y="966"/>
                  </a:lnTo>
                  <a:cubicBezTo>
                    <a:pt x="1080" y="969"/>
                    <a:pt x="1078" y="972"/>
                    <a:pt x="1074" y="973"/>
                  </a:cubicBezTo>
                  <a:lnTo>
                    <a:pt x="1062" y="977"/>
                  </a:lnTo>
                  <a:lnTo>
                    <a:pt x="1045" y="980"/>
                  </a:lnTo>
                  <a:lnTo>
                    <a:pt x="1052" y="972"/>
                  </a:lnTo>
                  <a:lnTo>
                    <a:pt x="1052" y="979"/>
                  </a:lnTo>
                  <a:lnTo>
                    <a:pt x="1052" y="989"/>
                  </a:lnTo>
                  <a:lnTo>
                    <a:pt x="1044" y="981"/>
                  </a:lnTo>
                  <a:lnTo>
                    <a:pt x="1056" y="981"/>
                  </a:lnTo>
                  <a:cubicBezTo>
                    <a:pt x="1057" y="981"/>
                    <a:pt x="1058" y="981"/>
                    <a:pt x="1059" y="982"/>
                  </a:cubicBezTo>
                  <a:lnTo>
                    <a:pt x="1067" y="985"/>
                  </a:lnTo>
                  <a:lnTo>
                    <a:pt x="1064" y="985"/>
                  </a:lnTo>
                  <a:lnTo>
                    <a:pt x="1068" y="985"/>
                  </a:lnTo>
                  <a:lnTo>
                    <a:pt x="1076" y="985"/>
                  </a:lnTo>
                  <a:lnTo>
                    <a:pt x="1071" y="986"/>
                  </a:lnTo>
                  <a:lnTo>
                    <a:pt x="1075" y="983"/>
                  </a:lnTo>
                  <a:lnTo>
                    <a:pt x="1072" y="989"/>
                  </a:lnTo>
                  <a:lnTo>
                    <a:pt x="1072" y="983"/>
                  </a:lnTo>
                  <a:cubicBezTo>
                    <a:pt x="1072" y="979"/>
                    <a:pt x="1075" y="976"/>
                    <a:pt x="1078" y="975"/>
                  </a:cubicBezTo>
                  <a:lnTo>
                    <a:pt x="1090" y="971"/>
                  </a:lnTo>
                  <a:cubicBezTo>
                    <a:pt x="1093" y="971"/>
                    <a:pt x="1095" y="971"/>
                    <a:pt x="1097" y="973"/>
                  </a:cubicBezTo>
                  <a:cubicBezTo>
                    <a:pt x="1099" y="974"/>
                    <a:pt x="1100" y="977"/>
                    <a:pt x="1100" y="979"/>
                  </a:cubicBezTo>
                  <a:lnTo>
                    <a:pt x="1100" y="993"/>
                  </a:lnTo>
                  <a:lnTo>
                    <a:pt x="1100" y="1003"/>
                  </a:lnTo>
                  <a:lnTo>
                    <a:pt x="1098" y="997"/>
                  </a:lnTo>
                  <a:lnTo>
                    <a:pt x="1102" y="1000"/>
                  </a:lnTo>
                  <a:lnTo>
                    <a:pt x="1099" y="998"/>
                  </a:lnTo>
                  <a:lnTo>
                    <a:pt x="1111" y="1002"/>
                  </a:lnTo>
                  <a:cubicBezTo>
                    <a:pt x="1111" y="1002"/>
                    <a:pt x="1112" y="1002"/>
                    <a:pt x="1112" y="1002"/>
                  </a:cubicBezTo>
                  <a:lnTo>
                    <a:pt x="1133" y="1012"/>
                  </a:lnTo>
                  <a:lnTo>
                    <a:pt x="1124" y="1013"/>
                  </a:lnTo>
                  <a:lnTo>
                    <a:pt x="1128" y="1010"/>
                  </a:lnTo>
                  <a:lnTo>
                    <a:pt x="1125" y="1016"/>
                  </a:lnTo>
                  <a:lnTo>
                    <a:pt x="1125" y="1009"/>
                  </a:lnTo>
                  <a:lnTo>
                    <a:pt x="1125" y="1003"/>
                  </a:lnTo>
                  <a:cubicBezTo>
                    <a:pt x="1125" y="998"/>
                    <a:pt x="1129" y="995"/>
                    <a:pt x="1133" y="995"/>
                  </a:cubicBezTo>
                  <a:lnTo>
                    <a:pt x="1141" y="995"/>
                  </a:lnTo>
                  <a:lnTo>
                    <a:pt x="1145" y="995"/>
                  </a:lnTo>
                  <a:cubicBezTo>
                    <a:pt x="1147" y="995"/>
                    <a:pt x="1149" y="995"/>
                    <a:pt x="1150" y="997"/>
                  </a:cubicBezTo>
                  <a:lnTo>
                    <a:pt x="1155" y="1000"/>
                  </a:lnTo>
                  <a:lnTo>
                    <a:pt x="1148" y="998"/>
                  </a:lnTo>
                  <a:lnTo>
                    <a:pt x="1201" y="988"/>
                  </a:lnTo>
                  <a:lnTo>
                    <a:pt x="1197" y="1002"/>
                  </a:lnTo>
                  <a:lnTo>
                    <a:pt x="1193" y="999"/>
                  </a:lnTo>
                  <a:lnTo>
                    <a:pt x="1198" y="1001"/>
                  </a:lnTo>
                  <a:lnTo>
                    <a:pt x="1182" y="1001"/>
                  </a:lnTo>
                  <a:cubicBezTo>
                    <a:pt x="1178" y="1001"/>
                    <a:pt x="1174" y="997"/>
                    <a:pt x="1174" y="993"/>
                  </a:cubicBezTo>
                  <a:lnTo>
                    <a:pt x="1174" y="972"/>
                  </a:lnTo>
                  <a:lnTo>
                    <a:pt x="1174" y="966"/>
                  </a:lnTo>
                  <a:lnTo>
                    <a:pt x="1174" y="956"/>
                  </a:lnTo>
                  <a:lnTo>
                    <a:pt x="1177" y="962"/>
                  </a:lnTo>
                  <a:lnTo>
                    <a:pt x="1165" y="952"/>
                  </a:lnTo>
                  <a:lnTo>
                    <a:pt x="1168" y="953"/>
                  </a:lnTo>
                  <a:lnTo>
                    <a:pt x="1143" y="946"/>
                  </a:lnTo>
                  <a:cubicBezTo>
                    <a:pt x="1143" y="946"/>
                    <a:pt x="1142" y="946"/>
                    <a:pt x="1142" y="946"/>
                  </a:cubicBezTo>
                  <a:lnTo>
                    <a:pt x="1113" y="932"/>
                  </a:lnTo>
                  <a:lnTo>
                    <a:pt x="1116" y="933"/>
                  </a:lnTo>
                  <a:lnTo>
                    <a:pt x="1095" y="930"/>
                  </a:lnTo>
                  <a:close/>
                  <a:moveTo>
                    <a:pt x="1118" y="917"/>
                  </a:moveTo>
                  <a:cubicBezTo>
                    <a:pt x="1119" y="917"/>
                    <a:pt x="1120" y="918"/>
                    <a:pt x="1120" y="918"/>
                  </a:cubicBezTo>
                  <a:lnTo>
                    <a:pt x="1149" y="931"/>
                  </a:lnTo>
                  <a:lnTo>
                    <a:pt x="1148" y="931"/>
                  </a:lnTo>
                  <a:lnTo>
                    <a:pt x="1172" y="938"/>
                  </a:lnTo>
                  <a:cubicBezTo>
                    <a:pt x="1173" y="938"/>
                    <a:pt x="1174" y="939"/>
                    <a:pt x="1175" y="939"/>
                  </a:cubicBezTo>
                  <a:lnTo>
                    <a:pt x="1187" y="949"/>
                  </a:lnTo>
                  <a:cubicBezTo>
                    <a:pt x="1189" y="951"/>
                    <a:pt x="1190" y="953"/>
                    <a:pt x="1190" y="956"/>
                  </a:cubicBezTo>
                  <a:lnTo>
                    <a:pt x="1190" y="966"/>
                  </a:lnTo>
                  <a:lnTo>
                    <a:pt x="1190" y="972"/>
                  </a:lnTo>
                  <a:lnTo>
                    <a:pt x="1190" y="993"/>
                  </a:lnTo>
                  <a:lnTo>
                    <a:pt x="1182" y="985"/>
                  </a:lnTo>
                  <a:lnTo>
                    <a:pt x="1198" y="985"/>
                  </a:lnTo>
                  <a:cubicBezTo>
                    <a:pt x="1200" y="985"/>
                    <a:pt x="1202" y="985"/>
                    <a:pt x="1203" y="986"/>
                  </a:cubicBezTo>
                  <a:lnTo>
                    <a:pt x="1208" y="990"/>
                  </a:lnTo>
                  <a:cubicBezTo>
                    <a:pt x="1210" y="992"/>
                    <a:pt x="1211" y="995"/>
                    <a:pt x="1210" y="998"/>
                  </a:cubicBezTo>
                  <a:cubicBezTo>
                    <a:pt x="1209" y="1001"/>
                    <a:pt x="1207" y="1003"/>
                    <a:pt x="1204" y="1004"/>
                  </a:cubicBezTo>
                  <a:lnTo>
                    <a:pt x="1151" y="1014"/>
                  </a:lnTo>
                  <a:cubicBezTo>
                    <a:pt x="1149" y="1014"/>
                    <a:pt x="1146" y="1014"/>
                    <a:pt x="1144" y="1012"/>
                  </a:cubicBezTo>
                  <a:lnTo>
                    <a:pt x="1140" y="1009"/>
                  </a:lnTo>
                  <a:lnTo>
                    <a:pt x="1145" y="1011"/>
                  </a:lnTo>
                  <a:lnTo>
                    <a:pt x="1141" y="1011"/>
                  </a:lnTo>
                  <a:lnTo>
                    <a:pt x="1133" y="1011"/>
                  </a:lnTo>
                  <a:lnTo>
                    <a:pt x="1141" y="1003"/>
                  </a:lnTo>
                  <a:lnTo>
                    <a:pt x="1141" y="1009"/>
                  </a:lnTo>
                  <a:lnTo>
                    <a:pt x="1141" y="1016"/>
                  </a:lnTo>
                  <a:cubicBezTo>
                    <a:pt x="1141" y="1019"/>
                    <a:pt x="1140" y="1021"/>
                    <a:pt x="1138" y="1022"/>
                  </a:cubicBezTo>
                  <a:lnTo>
                    <a:pt x="1134" y="1026"/>
                  </a:lnTo>
                  <a:cubicBezTo>
                    <a:pt x="1132" y="1028"/>
                    <a:pt x="1128" y="1028"/>
                    <a:pt x="1126" y="1027"/>
                  </a:cubicBezTo>
                  <a:lnTo>
                    <a:pt x="1105" y="1017"/>
                  </a:lnTo>
                  <a:lnTo>
                    <a:pt x="1107" y="1017"/>
                  </a:lnTo>
                  <a:lnTo>
                    <a:pt x="1094" y="1014"/>
                  </a:lnTo>
                  <a:cubicBezTo>
                    <a:pt x="1093" y="1014"/>
                    <a:pt x="1092" y="1013"/>
                    <a:pt x="1091" y="1012"/>
                  </a:cubicBezTo>
                  <a:lnTo>
                    <a:pt x="1087" y="1009"/>
                  </a:lnTo>
                  <a:cubicBezTo>
                    <a:pt x="1085" y="1007"/>
                    <a:pt x="1084" y="1005"/>
                    <a:pt x="1084" y="1003"/>
                  </a:cubicBezTo>
                  <a:lnTo>
                    <a:pt x="1084" y="993"/>
                  </a:lnTo>
                  <a:lnTo>
                    <a:pt x="1084" y="979"/>
                  </a:lnTo>
                  <a:lnTo>
                    <a:pt x="1095" y="987"/>
                  </a:lnTo>
                  <a:lnTo>
                    <a:pt x="1082" y="990"/>
                  </a:lnTo>
                  <a:lnTo>
                    <a:pt x="1088" y="983"/>
                  </a:lnTo>
                  <a:lnTo>
                    <a:pt x="1088" y="989"/>
                  </a:lnTo>
                  <a:cubicBezTo>
                    <a:pt x="1088" y="992"/>
                    <a:pt x="1087" y="994"/>
                    <a:pt x="1085" y="995"/>
                  </a:cubicBezTo>
                  <a:lnTo>
                    <a:pt x="1081" y="999"/>
                  </a:lnTo>
                  <a:cubicBezTo>
                    <a:pt x="1080" y="1000"/>
                    <a:pt x="1078" y="1001"/>
                    <a:pt x="1076" y="1001"/>
                  </a:cubicBezTo>
                  <a:lnTo>
                    <a:pt x="1068" y="1001"/>
                  </a:lnTo>
                  <a:lnTo>
                    <a:pt x="1064" y="1001"/>
                  </a:lnTo>
                  <a:cubicBezTo>
                    <a:pt x="1063" y="1001"/>
                    <a:pt x="1062" y="1000"/>
                    <a:pt x="1061" y="1000"/>
                  </a:cubicBezTo>
                  <a:lnTo>
                    <a:pt x="1053" y="997"/>
                  </a:lnTo>
                  <a:lnTo>
                    <a:pt x="1056" y="997"/>
                  </a:lnTo>
                  <a:lnTo>
                    <a:pt x="1044" y="997"/>
                  </a:lnTo>
                  <a:cubicBezTo>
                    <a:pt x="1039" y="997"/>
                    <a:pt x="1036" y="994"/>
                    <a:pt x="1036" y="989"/>
                  </a:cubicBezTo>
                  <a:lnTo>
                    <a:pt x="1036" y="979"/>
                  </a:lnTo>
                  <a:lnTo>
                    <a:pt x="1036" y="972"/>
                  </a:lnTo>
                  <a:cubicBezTo>
                    <a:pt x="1036" y="969"/>
                    <a:pt x="1038" y="965"/>
                    <a:pt x="1042" y="965"/>
                  </a:cubicBezTo>
                  <a:lnTo>
                    <a:pt x="1058" y="961"/>
                  </a:lnTo>
                  <a:lnTo>
                    <a:pt x="1070" y="958"/>
                  </a:lnTo>
                  <a:lnTo>
                    <a:pt x="1064" y="966"/>
                  </a:lnTo>
                  <a:lnTo>
                    <a:pt x="1064" y="949"/>
                  </a:lnTo>
                  <a:cubicBezTo>
                    <a:pt x="1064" y="947"/>
                    <a:pt x="1064" y="946"/>
                    <a:pt x="1065" y="945"/>
                  </a:cubicBezTo>
                  <a:lnTo>
                    <a:pt x="1069" y="938"/>
                  </a:lnTo>
                  <a:cubicBezTo>
                    <a:pt x="1070" y="937"/>
                    <a:pt x="1070" y="936"/>
                    <a:pt x="1071" y="936"/>
                  </a:cubicBezTo>
                  <a:lnTo>
                    <a:pt x="1076" y="932"/>
                  </a:lnTo>
                  <a:lnTo>
                    <a:pt x="1092" y="922"/>
                  </a:lnTo>
                  <a:lnTo>
                    <a:pt x="1088" y="929"/>
                  </a:lnTo>
                  <a:lnTo>
                    <a:pt x="1088" y="922"/>
                  </a:lnTo>
                  <a:cubicBezTo>
                    <a:pt x="1088" y="920"/>
                    <a:pt x="1090" y="917"/>
                    <a:pt x="1091" y="916"/>
                  </a:cubicBezTo>
                  <a:cubicBezTo>
                    <a:pt x="1093" y="914"/>
                    <a:pt x="1095" y="914"/>
                    <a:pt x="1098" y="914"/>
                  </a:cubicBezTo>
                  <a:lnTo>
                    <a:pt x="1118" y="917"/>
                  </a:lnTo>
                  <a:close/>
                  <a:moveTo>
                    <a:pt x="1547" y="914"/>
                  </a:moveTo>
                  <a:lnTo>
                    <a:pt x="1561" y="908"/>
                  </a:lnTo>
                  <a:lnTo>
                    <a:pt x="1561" y="918"/>
                  </a:lnTo>
                  <a:lnTo>
                    <a:pt x="1560" y="915"/>
                  </a:lnTo>
                  <a:lnTo>
                    <a:pt x="1564" y="926"/>
                  </a:lnTo>
                  <a:lnTo>
                    <a:pt x="1568" y="936"/>
                  </a:lnTo>
                  <a:lnTo>
                    <a:pt x="1561" y="931"/>
                  </a:lnTo>
                  <a:lnTo>
                    <a:pt x="1569" y="931"/>
                  </a:lnTo>
                  <a:lnTo>
                    <a:pt x="1573" y="931"/>
                  </a:lnTo>
                  <a:cubicBezTo>
                    <a:pt x="1574" y="931"/>
                    <a:pt x="1574" y="931"/>
                    <a:pt x="1575" y="931"/>
                  </a:cubicBezTo>
                  <a:lnTo>
                    <a:pt x="1591" y="934"/>
                  </a:lnTo>
                  <a:lnTo>
                    <a:pt x="1582" y="942"/>
                  </a:lnTo>
                  <a:lnTo>
                    <a:pt x="1582" y="935"/>
                  </a:lnTo>
                  <a:lnTo>
                    <a:pt x="1586" y="942"/>
                  </a:lnTo>
                  <a:lnTo>
                    <a:pt x="1561" y="929"/>
                  </a:lnTo>
                  <a:cubicBezTo>
                    <a:pt x="1560" y="928"/>
                    <a:pt x="1560" y="928"/>
                    <a:pt x="1559" y="927"/>
                  </a:cubicBezTo>
                  <a:lnTo>
                    <a:pt x="1547" y="914"/>
                  </a:lnTo>
                  <a:close/>
                  <a:moveTo>
                    <a:pt x="1571" y="916"/>
                  </a:moveTo>
                  <a:lnTo>
                    <a:pt x="1569" y="915"/>
                  </a:lnTo>
                  <a:lnTo>
                    <a:pt x="1593" y="928"/>
                  </a:lnTo>
                  <a:cubicBezTo>
                    <a:pt x="1596" y="930"/>
                    <a:pt x="1598" y="932"/>
                    <a:pt x="1598" y="935"/>
                  </a:cubicBezTo>
                  <a:lnTo>
                    <a:pt x="1598" y="942"/>
                  </a:lnTo>
                  <a:cubicBezTo>
                    <a:pt x="1598" y="944"/>
                    <a:pt x="1596" y="947"/>
                    <a:pt x="1595" y="948"/>
                  </a:cubicBezTo>
                  <a:cubicBezTo>
                    <a:pt x="1593" y="950"/>
                    <a:pt x="1590" y="950"/>
                    <a:pt x="1588" y="950"/>
                  </a:cubicBezTo>
                  <a:lnTo>
                    <a:pt x="1572" y="947"/>
                  </a:lnTo>
                  <a:lnTo>
                    <a:pt x="1573" y="947"/>
                  </a:lnTo>
                  <a:lnTo>
                    <a:pt x="1569" y="947"/>
                  </a:lnTo>
                  <a:lnTo>
                    <a:pt x="1561" y="947"/>
                  </a:lnTo>
                  <a:cubicBezTo>
                    <a:pt x="1558" y="947"/>
                    <a:pt x="1555" y="945"/>
                    <a:pt x="1554" y="942"/>
                  </a:cubicBezTo>
                  <a:lnTo>
                    <a:pt x="1550" y="932"/>
                  </a:lnTo>
                  <a:lnTo>
                    <a:pt x="1545" y="921"/>
                  </a:lnTo>
                  <a:cubicBezTo>
                    <a:pt x="1545" y="921"/>
                    <a:pt x="1545" y="920"/>
                    <a:pt x="1545" y="918"/>
                  </a:cubicBezTo>
                  <a:lnTo>
                    <a:pt x="1545" y="908"/>
                  </a:lnTo>
                  <a:cubicBezTo>
                    <a:pt x="1545" y="905"/>
                    <a:pt x="1547" y="902"/>
                    <a:pt x="1550" y="901"/>
                  </a:cubicBezTo>
                  <a:cubicBezTo>
                    <a:pt x="1553" y="900"/>
                    <a:pt x="1557" y="901"/>
                    <a:pt x="1559" y="903"/>
                  </a:cubicBezTo>
                  <a:lnTo>
                    <a:pt x="1571" y="916"/>
                  </a:lnTo>
                  <a:close/>
                  <a:moveTo>
                    <a:pt x="991" y="876"/>
                  </a:moveTo>
                  <a:lnTo>
                    <a:pt x="994" y="875"/>
                  </a:lnTo>
                  <a:lnTo>
                    <a:pt x="985" y="879"/>
                  </a:lnTo>
                  <a:lnTo>
                    <a:pt x="990" y="874"/>
                  </a:lnTo>
                  <a:lnTo>
                    <a:pt x="986" y="884"/>
                  </a:lnTo>
                  <a:lnTo>
                    <a:pt x="986" y="881"/>
                  </a:lnTo>
                  <a:lnTo>
                    <a:pt x="986" y="888"/>
                  </a:lnTo>
                  <a:lnTo>
                    <a:pt x="978" y="880"/>
                  </a:lnTo>
                  <a:lnTo>
                    <a:pt x="982" y="880"/>
                  </a:lnTo>
                  <a:lnTo>
                    <a:pt x="991" y="880"/>
                  </a:lnTo>
                  <a:lnTo>
                    <a:pt x="983" y="886"/>
                  </a:lnTo>
                  <a:lnTo>
                    <a:pt x="987" y="872"/>
                  </a:lnTo>
                  <a:lnTo>
                    <a:pt x="987" y="875"/>
                  </a:lnTo>
                  <a:lnTo>
                    <a:pt x="987" y="868"/>
                  </a:lnTo>
                  <a:lnTo>
                    <a:pt x="995" y="876"/>
                  </a:lnTo>
                  <a:lnTo>
                    <a:pt x="991" y="876"/>
                  </a:lnTo>
                  <a:close/>
                  <a:moveTo>
                    <a:pt x="995" y="860"/>
                  </a:moveTo>
                  <a:cubicBezTo>
                    <a:pt x="999" y="860"/>
                    <a:pt x="1003" y="864"/>
                    <a:pt x="1003" y="868"/>
                  </a:cubicBezTo>
                  <a:lnTo>
                    <a:pt x="1003" y="875"/>
                  </a:lnTo>
                  <a:cubicBezTo>
                    <a:pt x="1003" y="875"/>
                    <a:pt x="1003" y="876"/>
                    <a:pt x="1002" y="877"/>
                  </a:cubicBezTo>
                  <a:lnTo>
                    <a:pt x="998" y="890"/>
                  </a:lnTo>
                  <a:cubicBezTo>
                    <a:pt x="997" y="894"/>
                    <a:pt x="994" y="896"/>
                    <a:pt x="991" y="896"/>
                  </a:cubicBezTo>
                  <a:lnTo>
                    <a:pt x="982" y="896"/>
                  </a:lnTo>
                  <a:lnTo>
                    <a:pt x="978" y="896"/>
                  </a:lnTo>
                  <a:cubicBezTo>
                    <a:pt x="974" y="896"/>
                    <a:pt x="970" y="893"/>
                    <a:pt x="970" y="888"/>
                  </a:cubicBezTo>
                  <a:lnTo>
                    <a:pt x="970" y="881"/>
                  </a:lnTo>
                  <a:cubicBezTo>
                    <a:pt x="970" y="880"/>
                    <a:pt x="971" y="879"/>
                    <a:pt x="971" y="878"/>
                  </a:cubicBezTo>
                  <a:lnTo>
                    <a:pt x="975" y="868"/>
                  </a:lnTo>
                  <a:cubicBezTo>
                    <a:pt x="976" y="866"/>
                    <a:pt x="977" y="865"/>
                    <a:pt x="979" y="864"/>
                  </a:cubicBezTo>
                  <a:lnTo>
                    <a:pt x="987" y="861"/>
                  </a:lnTo>
                  <a:cubicBezTo>
                    <a:pt x="988" y="860"/>
                    <a:pt x="989" y="860"/>
                    <a:pt x="991" y="860"/>
                  </a:cubicBezTo>
                  <a:lnTo>
                    <a:pt x="995" y="860"/>
                  </a:lnTo>
                  <a:close/>
                  <a:moveTo>
                    <a:pt x="1141" y="701"/>
                  </a:moveTo>
                  <a:lnTo>
                    <a:pt x="1149" y="693"/>
                  </a:lnTo>
                  <a:lnTo>
                    <a:pt x="1149" y="699"/>
                  </a:lnTo>
                  <a:lnTo>
                    <a:pt x="1141" y="691"/>
                  </a:lnTo>
                  <a:lnTo>
                    <a:pt x="1149" y="691"/>
                  </a:lnTo>
                  <a:lnTo>
                    <a:pt x="1141" y="699"/>
                  </a:lnTo>
                  <a:lnTo>
                    <a:pt x="1141" y="696"/>
                  </a:lnTo>
                  <a:lnTo>
                    <a:pt x="1141" y="693"/>
                  </a:lnTo>
                  <a:lnTo>
                    <a:pt x="1149" y="701"/>
                  </a:lnTo>
                  <a:lnTo>
                    <a:pt x="1145" y="701"/>
                  </a:lnTo>
                  <a:lnTo>
                    <a:pt x="1141" y="701"/>
                  </a:lnTo>
                  <a:close/>
                  <a:moveTo>
                    <a:pt x="1145" y="685"/>
                  </a:moveTo>
                  <a:lnTo>
                    <a:pt x="1149" y="685"/>
                  </a:lnTo>
                  <a:cubicBezTo>
                    <a:pt x="1154" y="685"/>
                    <a:pt x="1157" y="688"/>
                    <a:pt x="1157" y="693"/>
                  </a:cubicBezTo>
                  <a:lnTo>
                    <a:pt x="1157" y="696"/>
                  </a:lnTo>
                  <a:lnTo>
                    <a:pt x="1157" y="699"/>
                  </a:lnTo>
                  <a:cubicBezTo>
                    <a:pt x="1157" y="704"/>
                    <a:pt x="1154" y="707"/>
                    <a:pt x="1149" y="707"/>
                  </a:cubicBezTo>
                  <a:lnTo>
                    <a:pt x="1141" y="707"/>
                  </a:lnTo>
                  <a:cubicBezTo>
                    <a:pt x="1137" y="707"/>
                    <a:pt x="1133" y="704"/>
                    <a:pt x="1133" y="699"/>
                  </a:cubicBezTo>
                  <a:lnTo>
                    <a:pt x="1133" y="693"/>
                  </a:lnTo>
                  <a:cubicBezTo>
                    <a:pt x="1133" y="688"/>
                    <a:pt x="1137" y="685"/>
                    <a:pt x="1141" y="685"/>
                  </a:cubicBezTo>
                  <a:lnTo>
                    <a:pt x="1145" y="685"/>
                  </a:lnTo>
                  <a:close/>
                  <a:moveTo>
                    <a:pt x="420" y="687"/>
                  </a:moveTo>
                  <a:lnTo>
                    <a:pt x="426" y="684"/>
                  </a:lnTo>
                  <a:lnTo>
                    <a:pt x="410" y="704"/>
                  </a:lnTo>
                  <a:cubicBezTo>
                    <a:pt x="409" y="705"/>
                    <a:pt x="409" y="706"/>
                    <a:pt x="408" y="706"/>
                  </a:cubicBezTo>
                  <a:lnTo>
                    <a:pt x="392" y="716"/>
                  </a:lnTo>
                  <a:lnTo>
                    <a:pt x="384" y="722"/>
                  </a:lnTo>
                  <a:cubicBezTo>
                    <a:pt x="384" y="723"/>
                    <a:pt x="383" y="724"/>
                    <a:pt x="381" y="724"/>
                  </a:cubicBezTo>
                  <a:lnTo>
                    <a:pt x="369" y="727"/>
                  </a:lnTo>
                  <a:cubicBezTo>
                    <a:pt x="368" y="728"/>
                    <a:pt x="366" y="728"/>
                    <a:pt x="365" y="727"/>
                  </a:cubicBezTo>
                  <a:lnTo>
                    <a:pt x="353" y="724"/>
                  </a:lnTo>
                  <a:lnTo>
                    <a:pt x="355" y="724"/>
                  </a:lnTo>
                  <a:lnTo>
                    <a:pt x="334" y="724"/>
                  </a:lnTo>
                  <a:lnTo>
                    <a:pt x="338" y="724"/>
                  </a:lnTo>
                  <a:lnTo>
                    <a:pt x="321" y="730"/>
                  </a:lnTo>
                  <a:lnTo>
                    <a:pt x="323" y="729"/>
                  </a:lnTo>
                  <a:lnTo>
                    <a:pt x="315" y="736"/>
                  </a:lnTo>
                  <a:cubicBezTo>
                    <a:pt x="314" y="737"/>
                    <a:pt x="312" y="738"/>
                    <a:pt x="310" y="738"/>
                  </a:cubicBezTo>
                  <a:lnTo>
                    <a:pt x="302" y="738"/>
                  </a:lnTo>
                  <a:lnTo>
                    <a:pt x="290" y="738"/>
                  </a:lnTo>
                  <a:lnTo>
                    <a:pt x="296" y="734"/>
                  </a:lnTo>
                  <a:lnTo>
                    <a:pt x="288" y="747"/>
                  </a:lnTo>
                  <a:lnTo>
                    <a:pt x="290" y="743"/>
                  </a:lnTo>
                  <a:lnTo>
                    <a:pt x="290" y="750"/>
                  </a:lnTo>
                  <a:lnTo>
                    <a:pt x="289" y="747"/>
                  </a:lnTo>
                  <a:lnTo>
                    <a:pt x="293" y="757"/>
                  </a:lnTo>
                  <a:cubicBezTo>
                    <a:pt x="294" y="759"/>
                    <a:pt x="294" y="761"/>
                    <a:pt x="293" y="763"/>
                  </a:cubicBezTo>
                  <a:lnTo>
                    <a:pt x="289" y="773"/>
                  </a:lnTo>
                  <a:cubicBezTo>
                    <a:pt x="288" y="776"/>
                    <a:pt x="285" y="778"/>
                    <a:pt x="281" y="778"/>
                  </a:cubicBezTo>
                  <a:lnTo>
                    <a:pt x="277" y="778"/>
                  </a:lnTo>
                  <a:lnTo>
                    <a:pt x="281" y="777"/>
                  </a:lnTo>
                  <a:lnTo>
                    <a:pt x="269" y="784"/>
                  </a:lnTo>
                  <a:lnTo>
                    <a:pt x="257" y="791"/>
                  </a:lnTo>
                  <a:lnTo>
                    <a:pt x="259" y="789"/>
                  </a:lnTo>
                  <a:lnTo>
                    <a:pt x="243" y="809"/>
                  </a:lnTo>
                  <a:cubicBezTo>
                    <a:pt x="241" y="811"/>
                    <a:pt x="239" y="812"/>
                    <a:pt x="237" y="812"/>
                  </a:cubicBezTo>
                  <a:lnTo>
                    <a:pt x="229" y="812"/>
                  </a:lnTo>
                  <a:lnTo>
                    <a:pt x="237" y="804"/>
                  </a:lnTo>
                  <a:lnTo>
                    <a:pt x="237" y="807"/>
                  </a:lnTo>
                  <a:lnTo>
                    <a:pt x="237" y="814"/>
                  </a:lnTo>
                  <a:lnTo>
                    <a:pt x="230" y="806"/>
                  </a:lnTo>
                  <a:lnTo>
                    <a:pt x="246" y="810"/>
                  </a:lnTo>
                  <a:cubicBezTo>
                    <a:pt x="247" y="810"/>
                    <a:pt x="248" y="810"/>
                    <a:pt x="249" y="810"/>
                  </a:cubicBezTo>
                  <a:lnTo>
                    <a:pt x="261" y="817"/>
                  </a:lnTo>
                  <a:lnTo>
                    <a:pt x="254" y="817"/>
                  </a:lnTo>
                  <a:lnTo>
                    <a:pt x="270" y="810"/>
                  </a:lnTo>
                  <a:lnTo>
                    <a:pt x="268" y="811"/>
                  </a:lnTo>
                  <a:lnTo>
                    <a:pt x="272" y="808"/>
                  </a:lnTo>
                  <a:lnTo>
                    <a:pt x="276" y="804"/>
                  </a:lnTo>
                  <a:cubicBezTo>
                    <a:pt x="279" y="802"/>
                    <a:pt x="282" y="802"/>
                    <a:pt x="285" y="803"/>
                  </a:cubicBezTo>
                  <a:cubicBezTo>
                    <a:pt x="288" y="805"/>
                    <a:pt x="290" y="808"/>
                    <a:pt x="290" y="811"/>
                  </a:cubicBezTo>
                  <a:lnTo>
                    <a:pt x="290" y="814"/>
                  </a:lnTo>
                  <a:lnTo>
                    <a:pt x="287" y="808"/>
                  </a:lnTo>
                  <a:lnTo>
                    <a:pt x="291" y="811"/>
                  </a:lnTo>
                  <a:lnTo>
                    <a:pt x="303" y="821"/>
                  </a:lnTo>
                  <a:cubicBezTo>
                    <a:pt x="305" y="823"/>
                    <a:pt x="306" y="827"/>
                    <a:pt x="305" y="830"/>
                  </a:cubicBezTo>
                  <a:cubicBezTo>
                    <a:pt x="304" y="833"/>
                    <a:pt x="301" y="835"/>
                    <a:pt x="298" y="835"/>
                  </a:cubicBezTo>
                  <a:lnTo>
                    <a:pt x="277" y="835"/>
                  </a:lnTo>
                  <a:lnTo>
                    <a:pt x="283" y="834"/>
                  </a:lnTo>
                  <a:lnTo>
                    <a:pt x="278" y="837"/>
                  </a:lnTo>
                  <a:lnTo>
                    <a:pt x="281" y="831"/>
                  </a:lnTo>
                  <a:lnTo>
                    <a:pt x="281" y="834"/>
                  </a:lnTo>
                  <a:lnTo>
                    <a:pt x="273" y="826"/>
                  </a:lnTo>
                  <a:lnTo>
                    <a:pt x="281" y="826"/>
                  </a:lnTo>
                  <a:lnTo>
                    <a:pt x="290" y="826"/>
                  </a:lnTo>
                  <a:cubicBezTo>
                    <a:pt x="290" y="826"/>
                    <a:pt x="291" y="826"/>
                    <a:pt x="292" y="827"/>
                  </a:cubicBezTo>
                  <a:lnTo>
                    <a:pt x="304" y="830"/>
                  </a:lnTo>
                  <a:lnTo>
                    <a:pt x="299" y="830"/>
                  </a:lnTo>
                  <a:lnTo>
                    <a:pt x="307" y="827"/>
                  </a:lnTo>
                  <a:lnTo>
                    <a:pt x="302" y="834"/>
                  </a:lnTo>
                  <a:lnTo>
                    <a:pt x="302" y="817"/>
                  </a:lnTo>
                  <a:cubicBezTo>
                    <a:pt x="302" y="813"/>
                    <a:pt x="306" y="809"/>
                    <a:pt x="310" y="809"/>
                  </a:cubicBezTo>
                  <a:lnTo>
                    <a:pt x="355" y="809"/>
                  </a:lnTo>
                  <a:lnTo>
                    <a:pt x="407" y="806"/>
                  </a:lnTo>
                  <a:cubicBezTo>
                    <a:pt x="410" y="806"/>
                    <a:pt x="413" y="807"/>
                    <a:pt x="415" y="810"/>
                  </a:cubicBezTo>
                  <a:lnTo>
                    <a:pt x="423" y="823"/>
                  </a:lnTo>
                  <a:cubicBezTo>
                    <a:pt x="424" y="826"/>
                    <a:pt x="424" y="829"/>
                    <a:pt x="423" y="831"/>
                  </a:cubicBezTo>
                  <a:cubicBezTo>
                    <a:pt x="422" y="834"/>
                    <a:pt x="419" y="835"/>
                    <a:pt x="417" y="835"/>
                  </a:cubicBezTo>
                  <a:lnTo>
                    <a:pt x="372" y="839"/>
                  </a:lnTo>
                  <a:lnTo>
                    <a:pt x="351" y="839"/>
                  </a:lnTo>
                  <a:lnTo>
                    <a:pt x="352" y="839"/>
                  </a:lnTo>
                  <a:lnTo>
                    <a:pt x="336" y="842"/>
                  </a:lnTo>
                  <a:lnTo>
                    <a:pt x="342" y="837"/>
                  </a:lnTo>
                  <a:lnTo>
                    <a:pt x="338" y="847"/>
                  </a:lnTo>
                  <a:cubicBezTo>
                    <a:pt x="337" y="850"/>
                    <a:pt x="335" y="851"/>
                    <a:pt x="333" y="852"/>
                  </a:cubicBezTo>
                  <a:lnTo>
                    <a:pt x="308" y="859"/>
                  </a:lnTo>
                  <a:lnTo>
                    <a:pt x="283" y="862"/>
                  </a:lnTo>
                  <a:lnTo>
                    <a:pt x="290" y="854"/>
                  </a:lnTo>
                  <a:lnTo>
                    <a:pt x="290" y="868"/>
                  </a:lnTo>
                  <a:lnTo>
                    <a:pt x="281" y="860"/>
                  </a:lnTo>
                  <a:lnTo>
                    <a:pt x="290" y="860"/>
                  </a:lnTo>
                  <a:cubicBezTo>
                    <a:pt x="291" y="860"/>
                    <a:pt x="292" y="860"/>
                    <a:pt x="293" y="861"/>
                  </a:cubicBezTo>
                  <a:lnTo>
                    <a:pt x="301" y="864"/>
                  </a:lnTo>
                  <a:lnTo>
                    <a:pt x="298" y="863"/>
                  </a:lnTo>
                  <a:lnTo>
                    <a:pt x="355" y="863"/>
                  </a:lnTo>
                  <a:lnTo>
                    <a:pt x="420" y="863"/>
                  </a:lnTo>
                  <a:lnTo>
                    <a:pt x="418" y="863"/>
                  </a:lnTo>
                  <a:lnTo>
                    <a:pt x="435" y="860"/>
                  </a:lnTo>
                  <a:lnTo>
                    <a:pt x="433" y="861"/>
                  </a:lnTo>
                  <a:lnTo>
                    <a:pt x="450" y="854"/>
                  </a:lnTo>
                  <a:cubicBezTo>
                    <a:pt x="452" y="853"/>
                    <a:pt x="455" y="853"/>
                    <a:pt x="458" y="855"/>
                  </a:cubicBezTo>
                  <a:lnTo>
                    <a:pt x="466" y="862"/>
                  </a:lnTo>
                  <a:lnTo>
                    <a:pt x="470" y="865"/>
                  </a:lnTo>
                  <a:lnTo>
                    <a:pt x="465" y="863"/>
                  </a:lnTo>
                  <a:lnTo>
                    <a:pt x="473" y="863"/>
                  </a:lnTo>
                  <a:lnTo>
                    <a:pt x="469" y="865"/>
                  </a:lnTo>
                  <a:lnTo>
                    <a:pt x="489" y="851"/>
                  </a:lnTo>
                  <a:cubicBezTo>
                    <a:pt x="490" y="850"/>
                    <a:pt x="492" y="850"/>
                    <a:pt x="493" y="850"/>
                  </a:cubicBezTo>
                  <a:lnTo>
                    <a:pt x="497" y="850"/>
                  </a:lnTo>
                  <a:cubicBezTo>
                    <a:pt x="500" y="850"/>
                    <a:pt x="503" y="851"/>
                    <a:pt x="504" y="854"/>
                  </a:cubicBezTo>
                  <a:lnTo>
                    <a:pt x="508" y="860"/>
                  </a:lnTo>
                  <a:lnTo>
                    <a:pt x="507" y="858"/>
                  </a:lnTo>
                  <a:lnTo>
                    <a:pt x="515" y="865"/>
                  </a:lnTo>
                  <a:lnTo>
                    <a:pt x="510" y="863"/>
                  </a:lnTo>
                  <a:lnTo>
                    <a:pt x="518" y="863"/>
                  </a:lnTo>
                  <a:lnTo>
                    <a:pt x="534" y="863"/>
                  </a:lnTo>
                  <a:lnTo>
                    <a:pt x="533" y="863"/>
                  </a:lnTo>
                  <a:lnTo>
                    <a:pt x="553" y="860"/>
                  </a:lnTo>
                  <a:cubicBezTo>
                    <a:pt x="557" y="859"/>
                    <a:pt x="560" y="861"/>
                    <a:pt x="562" y="864"/>
                  </a:cubicBezTo>
                  <a:cubicBezTo>
                    <a:pt x="563" y="867"/>
                    <a:pt x="563" y="871"/>
                    <a:pt x="560" y="874"/>
                  </a:cubicBezTo>
                  <a:lnTo>
                    <a:pt x="544" y="890"/>
                  </a:lnTo>
                  <a:lnTo>
                    <a:pt x="535" y="898"/>
                  </a:lnTo>
                  <a:lnTo>
                    <a:pt x="527" y="904"/>
                  </a:lnTo>
                  <a:cubicBezTo>
                    <a:pt x="526" y="906"/>
                    <a:pt x="524" y="906"/>
                    <a:pt x="522" y="906"/>
                  </a:cubicBezTo>
                  <a:lnTo>
                    <a:pt x="497" y="906"/>
                  </a:lnTo>
                  <a:lnTo>
                    <a:pt x="472" y="903"/>
                  </a:lnTo>
                  <a:lnTo>
                    <a:pt x="447" y="899"/>
                  </a:lnTo>
                  <a:lnTo>
                    <a:pt x="420" y="900"/>
                  </a:lnTo>
                  <a:lnTo>
                    <a:pt x="424" y="899"/>
                  </a:lnTo>
                  <a:lnTo>
                    <a:pt x="412" y="905"/>
                  </a:lnTo>
                  <a:lnTo>
                    <a:pt x="391" y="916"/>
                  </a:lnTo>
                  <a:cubicBezTo>
                    <a:pt x="391" y="916"/>
                    <a:pt x="390" y="916"/>
                    <a:pt x="390" y="916"/>
                  </a:cubicBezTo>
                  <a:lnTo>
                    <a:pt x="377" y="919"/>
                  </a:lnTo>
                  <a:cubicBezTo>
                    <a:pt x="377" y="920"/>
                    <a:pt x="376" y="920"/>
                    <a:pt x="375" y="920"/>
                  </a:cubicBezTo>
                  <a:lnTo>
                    <a:pt x="363" y="920"/>
                  </a:lnTo>
                  <a:lnTo>
                    <a:pt x="330" y="916"/>
                  </a:lnTo>
                  <a:lnTo>
                    <a:pt x="338" y="908"/>
                  </a:lnTo>
                  <a:lnTo>
                    <a:pt x="338" y="925"/>
                  </a:lnTo>
                  <a:lnTo>
                    <a:pt x="338" y="945"/>
                  </a:lnTo>
                  <a:lnTo>
                    <a:pt x="330" y="937"/>
                  </a:lnTo>
                  <a:lnTo>
                    <a:pt x="343" y="937"/>
                  </a:lnTo>
                  <a:cubicBezTo>
                    <a:pt x="344" y="937"/>
                    <a:pt x="345" y="938"/>
                    <a:pt x="346" y="938"/>
                  </a:cubicBezTo>
                  <a:lnTo>
                    <a:pt x="354" y="941"/>
                  </a:lnTo>
                  <a:cubicBezTo>
                    <a:pt x="357" y="943"/>
                    <a:pt x="359" y="946"/>
                    <a:pt x="359" y="949"/>
                  </a:cubicBezTo>
                  <a:lnTo>
                    <a:pt x="359" y="962"/>
                  </a:lnTo>
                  <a:lnTo>
                    <a:pt x="352" y="954"/>
                  </a:lnTo>
                  <a:lnTo>
                    <a:pt x="376" y="958"/>
                  </a:lnTo>
                  <a:lnTo>
                    <a:pt x="405" y="961"/>
                  </a:lnTo>
                  <a:lnTo>
                    <a:pt x="429" y="964"/>
                  </a:lnTo>
                  <a:lnTo>
                    <a:pt x="450" y="968"/>
                  </a:lnTo>
                  <a:cubicBezTo>
                    <a:pt x="454" y="969"/>
                    <a:pt x="457" y="972"/>
                    <a:pt x="457" y="976"/>
                  </a:cubicBezTo>
                  <a:lnTo>
                    <a:pt x="457" y="993"/>
                  </a:lnTo>
                  <a:lnTo>
                    <a:pt x="457" y="1006"/>
                  </a:lnTo>
                  <a:lnTo>
                    <a:pt x="449" y="998"/>
                  </a:lnTo>
                  <a:lnTo>
                    <a:pt x="453" y="998"/>
                  </a:lnTo>
                  <a:lnTo>
                    <a:pt x="450" y="999"/>
                  </a:lnTo>
                  <a:lnTo>
                    <a:pt x="458" y="995"/>
                  </a:lnTo>
                  <a:cubicBezTo>
                    <a:pt x="459" y="995"/>
                    <a:pt x="460" y="995"/>
                    <a:pt x="461" y="995"/>
                  </a:cubicBezTo>
                  <a:lnTo>
                    <a:pt x="465" y="995"/>
                  </a:lnTo>
                  <a:lnTo>
                    <a:pt x="473" y="995"/>
                  </a:lnTo>
                  <a:cubicBezTo>
                    <a:pt x="477" y="995"/>
                    <a:pt x="481" y="998"/>
                    <a:pt x="481" y="1003"/>
                  </a:cubicBezTo>
                  <a:lnTo>
                    <a:pt x="481" y="1016"/>
                  </a:lnTo>
                  <a:lnTo>
                    <a:pt x="472" y="1008"/>
                  </a:lnTo>
                  <a:lnTo>
                    <a:pt x="554" y="998"/>
                  </a:lnTo>
                  <a:lnTo>
                    <a:pt x="599" y="995"/>
                  </a:lnTo>
                  <a:lnTo>
                    <a:pt x="630" y="988"/>
                  </a:lnTo>
                  <a:lnTo>
                    <a:pt x="625" y="992"/>
                  </a:lnTo>
                  <a:lnTo>
                    <a:pt x="629" y="985"/>
                  </a:lnTo>
                  <a:cubicBezTo>
                    <a:pt x="630" y="984"/>
                    <a:pt x="632" y="982"/>
                    <a:pt x="633" y="982"/>
                  </a:cubicBezTo>
                  <a:lnTo>
                    <a:pt x="682" y="965"/>
                  </a:lnTo>
                  <a:cubicBezTo>
                    <a:pt x="683" y="965"/>
                    <a:pt x="684" y="964"/>
                    <a:pt x="685" y="964"/>
                  </a:cubicBezTo>
                  <a:lnTo>
                    <a:pt x="701" y="964"/>
                  </a:lnTo>
                  <a:lnTo>
                    <a:pt x="709" y="964"/>
                  </a:lnTo>
                  <a:lnTo>
                    <a:pt x="705" y="966"/>
                  </a:lnTo>
                  <a:lnTo>
                    <a:pt x="721" y="956"/>
                  </a:lnTo>
                  <a:lnTo>
                    <a:pt x="737" y="943"/>
                  </a:lnTo>
                  <a:lnTo>
                    <a:pt x="754" y="932"/>
                  </a:lnTo>
                  <a:lnTo>
                    <a:pt x="765" y="922"/>
                  </a:lnTo>
                  <a:cubicBezTo>
                    <a:pt x="767" y="921"/>
                    <a:pt x="769" y="921"/>
                    <a:pt x="770" y="921"/>
                  </a:cubicBezTo>
                  <a:lnTo>
                    <a:pt x="787" y="921"/>
                  </a:lnTo>
                  <a:cubicBezTo>
                    <a:pt x="790" y="921"/>
                    <a:pt x="792" y="922"/>
                    <a:pt x="794" y="924"/>
                  </a:cubicBezTo>
                  <a:cubicBezTo>
                    <a:pt x="795" y="927"/>
                    <a:pt x="795" y="930"/>
                    <a:pt x="794" y="932"/>
                  </a:cubicBezTo>
                  <a:lnTo>
                    <a:pt x="786" y="949"/>
                  </a:lnTo>
                  <a:lnTo>
                    <a:pt x="782" y="959"/>
                  </a:lnTo>
                  <a:lnTo>
                    <a:pt x="776" y="948"/>
                  </a:lnTo>
                  <a:lnTo>
                    <a:pt x="817" y="958"/>
                  </a:lnTo>
                  <a:cubicBezTo>
                    <a:pt x="821" y="959"/>
                    <a:pt x="823" y="962"/>
                    <a:pt x="823" y="966"/>
                  </a:cubicBezTo>
                  <a:lnTo>
                    <a:pt x="823" y="979"/>
                  </a:lnTo>
                  <a:lnTo>
                    <a:pt x="815" y="971"/>
                  </a:lnTo>
                  <a:lnTo>
                    <a:pt x="828" y="971"/>
                  </a:lnTo>
                  <a:lnTo>
                    <a:pt x="822" y="973"/>
                  </a:lnTo>
                  <a:lnTo>
                    <a:pt x="827" y="970"/>
                  </a:lnTo>
                  <a:cubicBezTo>
                    <a:pt x="827" y="969"/>
                    <a:pt x="828" y="969"/>
                    <a:pt x="829" y="968"/>
                  </a:cubicBezTo>
                  <a:lnTo>
                    <a:pt x="837" y="965"/>
                  </a:lnTo>
                  <a:cubicBezTo>
                    <a:pt x="838" y="965"/>
                    <a:pt x="839" y="964"/>
                    <a:pt x="840" y="964"/>
                  </a:cubicBezTo>
                  <a:lnTo>
                    <a:pt x="844" y="964"/>
                  </a:lnTo>
                  <a:cubicBezTo>
                    <a:pt x="847" y="964"/>
                    <a:pt x="849" y="966"/>
                    <a:pt x="851" y="968"/>
                  </a:cubicBezTo>
                  <a:lnTo>
                    <a:pt x="855" y="975"/>
                  </a:lnTo>
                  <a:lnTo>
                    <a:pt x="848" y="971"/>
                  </a:lnTo>
                  <a:lnTo>
                    <a:pt x="868" y="971"/>
                  </a:lnTo>
                  <a:lnTo>
                    <a:pt x="881" y="971"/>
                  </a:lnTo>
                  <a:cubicBezTo>
                    <a:pt x="885" y="971"/>
                    <a:pt x="889" y="975"/>
                    <a:pt x="889" y="979"/>
                  </a:cubicBezTo>
                  <a:lnTo>
                    <a:pt x="889" y="989"/>
                  </a:lnTo>
                  <a:lnTo>
                    <a:pt x="877" y="982"/>
                  </a:lnTo>
                  <a:lnTo>
                    <a:pt x="889" y="976"/>
                  </a:lnTo>
                  <a:cubicBezTo>
                    <a:pt x="890" y="975"/>
                    <a:pt x="891" y="975"/>
                    <a:pt x="893" y="975"/>
                  </a:cubicBezTo>
                  <a:lnTo>
                    <a:pt x="897" y="975"/>
                  </a:lnTo>
                  <a:lnTo>
                    <a:pt x="890" y="978"/>
                  </a:lnTo>
                  <a:lnTo>
                    <a:pt x="894" y="972"/>
                  </a:lnTo>
                  <a:cubicBezTo>
                    <a:pt x="895" y="969"/>
                    <a:pt x="898" y="968"/>
                    <a:pt x="901" y="968"/>
                  </a:cubicBezTo>
                  <a:lnTo>
                    <a:pt x="909" y="968"/>
                  </a:lnTo>
                  <a:cubicBezTo>
                    <a:pt x="910" y="968"/>
                    <a:pt x="911" y="968"/>
                    <a:pt x="912" y="968"/>
                  </a:cubicBezTo>
                  <a:lnTo>
                    <a:pt x="920" y="972"/>
                  </a:lnTo>
                  <a:lnTo>
                    <a:pt x="917" y="971"/>
                  </a:lnTo>
                  <a:lnTo>
                    <a:pt x="933" y="971"/>
                  </a:lnTo>
                  <a:lnTo>
                    <a:pt x="931" y="971"/>
                  </a:lnTo>
                  <a:lnTo>
                    <a:pt x="944" y="968"/>
                  </a:lnTo>
                  <a:lnTo>
                    <a:pt x="939" y="972"/>
                  </a:lnTo>
                  <a:lnTo>
                    <a:pt x="943" y="965"/>
                  </a:lnTo>
                  <a:cubicBezTo>
                    <a:pt x="943" y="964"/>
                    <a:pt x="944" y="963"/>
                    <a:pt x="945" y="963"/>
                  </a:cubicBezTo>
                  <a:lnTo>
                    <a:pt x="953" y="956"/>
                  </a:lnTo>
                  <a:lnTo>
                    <a:pt x="954" y="969"/>
                  </a:lnTo>
                  <a:lnTo>
                    <a:pt x="937" y="959"/>
                  </a:lnTo>
                  <a:lnTo>
                    <a:pt x="926" y="952"/>
                  </a:lnTo>
                  <a:lnTo>
                    <a:pt x="935" y="952"/>
                  </a:lnTo>
                  <a:lnTo>
                    <a:pt x="922" y="962"/>
                  </a:lnTo>
                  <a:cubicBezTo>
                    <a:pt x="920" y="963"/>
                    <a:pt x="918" y="964"/>
                    <a:pt x="915" y="963"/>
                  </a:cubicBezTo>
                  <a:lnTo>
                    <a:pt x="903" y="960"/>
                  </a:lnTo>
                  <a:lnTo>
                    <a:pt x="908" y="960"/>
                  </a:lnTo>
                  <a:lnTo>
                    <a:pt x="900" y="963"/>
                  </a:lnTo>
                  <a:cubicBezTo>
                    <a:pt x="898" y="964"/>
                    <a:pt x="896" y="964"/>
                    <a:pt x="894" y="963"/>
                  </a:cubicBezTo>
                  <a:cubicBezTo>
                    <a:pt x="892" y="962"/>
                    <a:pt x="890" y="961"/>
                    <a:pt x="889" y="959"/>
                  </a:cubicBezTo>
                  <a:lnTo>
                    <a:pt x="885" y="948"/>
                  </a:lnTo>
                  <a:lnTo>
                    <a:pt x="890" y="953"/>
                  </a:lnTo>
                  <a:lnTo>
                    <a:pt x="882" y="949"/>
                  </a:lnTo>
                  <a:cubicBezTo>
                    <a:pt x="880" y="949"/>
                    <a:pt x="879" y="948"/>
                    <a:pt x="878" y="946"/>
                  </a:cubicBezTo>
                  <a:lnTo>
                    <a:pt x="874" y="939"/>
                  </a:lnTo>
                  <a:cubicBezTo>
                    <a:pt x="872" y="937"/>
                    <a:pt x="872" y="934"/>
                    <a:pt x="874" y="931"/>
                  </a:cubicBezTo>
                  <a:cubicBezTo>
                    <a:pt x="875" y="929"/>
                    <a:pt x="878" y="927"/>
                    <a:pt x="881" y="927"/>
                  </a:cubicBezTo>
                  <a:lnTo>
                    <a:pt x="897" y="927"/>
                  </a:lnTo>
                  <a:lnTo>
                    <a:pt x="947" y="934"/>
                  </a:lnTo>
                  <a:lnTo>
                    <a:pt x="941" y="936"/>
                  </a:lnTo>
                  <a:lnTo>
                    <a:pt x="945" y="933"/>
                  </a:lnTo>
                  <a:lnTo>
                    <a:pt x="948" y="947"/>
                  </a:lnTo>
                  <a:lnTo>
                    <a:pt x="932" y="943"/>
                  </a:lnTo>
                  <a:cubicBezTo>
                    <a:pt x="928" y="942"/>
                    <a:pt x="925" y="939"/>
                    <a:pt x="925" y="935"/>
                  </a:cubicBezTo>
                  <a:lnTo>
                    <a:pt x="925" y="922"/>
                  </a:lnTo>
                  <a:cubicBezTo>
                    <a:pt x="925" y="917"/>
                    <a:pt x="929" y="914"/>
                    <a:pt x="933" y="914"/>
                  </a:cubicBezTo>
                  <a:lnTo>
                    <a:pt x="942" y="914"/>
                  </a:lnTo>
                  <a:lnTo>
                    <a:pt x="946" y="914"/>
                  </a:lnTo>
                  <a:lnTo>
                    <a:pt x="941" y="916"/>
                  </a:lnTo>
                  <a:lnTo>
                    <a:pt x="945" y="912"/>
                  </a:lnTo>
                  <a:cubicBezTo>
                    <a:pt x="946" y="911"/>
                    <a:pt x="948" y="910"/>
                    <a:pt x="950" y="910"/>
                  </a:cubicBezTo>
                  <a:lnTo>
                    <a:pt x="958" y="910"/>
                  </a:lnTo>
                  <a:cubicBezTo>
                    <a:pt x="962" y="910"/>
                    <a:pt x="966" y="914"/>
                    <a:pt x="966" y="918"/>
                  </a:cubicBezTo>
                  <a:lnTo>
                    <a:pt x="966" y="929"/>
                  </a:lnTo>
                  <a:lnTo>
                    <a:pt x="958" y="921"/>
                  </a:lnTo>
                  <a:lnTo>
                    <a:pt x="974" y="921"/>
                  </a:lnTo>
                  <a:cubicBezTo>
                    <a:pt x="979" y="921"/>
                    <a:pt x="982" y="924"/>
                    <a:pt x="982" y="929"/>
                  </a:cubicBezTo>
                  <a:lnTo>
                    <a:pt x="982" y="945"/>
                  </a:lnTo>
                  <a:lnTo>
                    <a:pt x="974" y="937"/>
                  </a:lnTo>
                  <a:lnTo>
                    <a:pt x="982" y="937"/>
                  </a:lnTo>
                  <a:lnTo>
                    <a:pt x="995" y="937"/>
                  </a:lnTo>
                  <a:lnTo>
                    <a:pt x="988" y="941"/>
                  </a:lnTo>
                  <a:lnTo>
                    <a:pt x="992" y="935"/>
                  </a:lnTo>
                  <a:lnTo>
                    <a:pt x="991" y="939"/>
                  </a:lnTo>
                  <a:lnTo>
                    <a:pt x="991" y="929"/>
                  </a:lnTo>
                  <a:lnTo>
                    <a:pt x="999" y="937"/>
                  </a:lnTo>
                  <a:lnTo>
                    <a:pt x="995" y="937"/>
                  </a:lnTo>
                  <a:lnTo>
                    <a:pt x="991" y="937"/>
                  </a:lnTo>
                  <a:cubicBezTo>
                    <a:pt x="988" y="937"/>
                    <a:pt x="985" y="935"/>
                    <a:pt x="984" y="933"/>
                  </a:cubicBezTo>
                  <a:cubicBezTo>
                    <a:pt x="982" y="930"/>
                    <a:pt x="982" y="927"/>
                    <a:pt x="984" y="924"/>
                  </a:cubicBezTo>
                  <a:lnTo>
                    <a:pt x="988" y="918"/>
                  </a:lnTo>
                  <a:lnTo>
                    <a:pt x="987" y="922"/>
                  </a:lnTo>
                  <a:lnTo>
                    <a:pt x="987" y="915"/>
                  </a:lnTo>
                  <a:lnTo>
                    <a:pt x="987" y="902"/>
                  </a:lnTo>
                  <a:lnTo>
                    <a:pt x="990" y="908"/>
                  </a:lnTo>
                  <a:lnTo>
                    <a:pt x="985" y="904"/>
                  </a:lnTo>
                  <a:lnTo>
                    <a:pt x="989" y="906"/>
                  </a:lnTo>
                  <a:lnTo>
                    <a:pt x="973" y="903"/>
                  </a:lnTo>
                  <a:lnTo>
                    <a:pt x="974" y="903"/>
                  </a:lnTo>
                  <a:lnTo>
                    <a:pt x="962" y="903"/>
                  </a:lnTo>
                  <a:lnTo>
                    <a:pt x="938" y="903"/>
                  </a:lnTo>
                  <a:lnTo>
                    <a:pt x="929" y="903"/>
                  </a:lnTo>
                  <a:cubicBezTo>
                    <a:pt x="929" y="903"/>
                    <a:pt x="928" y="903"/>
                    <a:pt x="928" y="903"/>
                  </a:cubicBezTo>
                  <a:lnTo>
                    <a:pt x="911" y="899"/>
                  </a:lnTo>
                  <a:cubicBezTo>
                    <a:pt x="910" y="899"/>
                    <a:pt x="909" y="899"/>
                    <a:pt x="908" y="898"/>
                  </a:cubicBezTo>
                  <a:lnTo>
                    <a:pt x="904" y="894"/>
                  </a:lnTo>
                  <a:cubicBezTo>
                    <a:pt x="903" y="894"/>
                    <a:pt x="903" y="893"/>
                    <a:pt x="902" y="892"/>
                  </a:cubicBezTo>
                  <a:lnTo>
                    <a:pt x="894" y="879"/>
                  </a:lnTo>
                  <a:cubicBezTo>
                    <a:pt x="893" y="878"/>
                    <a:pt x="893" y="876"/>
                    <a:pt x="893" y="875"/>
                  </a:cubicBezTo>
                  <a:lnTo>
                    <a:pt x="893" y="868"/>
                  </a:lnTo>
                  <a:lnTo>
                    <a:pt x="893" y="861"/>
                  </a:lnTo>
                  <a:lnTo>
                    <a:pt x="901" y="869"/>
                  </a:lnTo>
                  <a:lnTo>
                    <a:pt x="885" y="869"/>
                  </a:lnTo>
                  <a:lnTo>
                    <a:pt x="891" y="856"/>
                  </a:lnTo>
                  <a:lnTo>
                    <a:pt x="903" y="869"/>
                  </a:lnTo>
                  <a:cubicBezTo>
                    <a:pt x="904" y="871"/>
                    <a:pt x="905" y="873"/>
                    <a:pt x="905" y="875"/>
                  </a:cubicBezTo>
                  <a:lnTo>
                    <a:pt x="905" y="885"/>
                  </a:lnTo>
                  <a:cubicBezTo>
                    <a:pt x="905" y="887"/>
                    <a:pt x="904" y="890"/>
                    <a:pt x="902" y="891"/>
                  </a:cubicBezTo>
                  <a:cubicBezTo>
                    <a:pt x="900" y="893"/>
                    <a:pt x="897" y="893"/>
                    <a:pt x="895" y="893"/>
                  </a:cubicBezTo>
                  <a:lnTo>
                    <a:pt x="882" y="889"/>
                  </a:lnTo>
                  <a:cubicBezTo>
                    <a:pt x="879" y="888"/>
                    <a:pt x="877" y="885"/>
                    <a:pt x="877" y="881"/>
                  </a:cubicBezTo>
                  <a:lnTo>
                    <a:pt x="877" y="875"/>
                  </a:lnTo>
                  <a:lnTo>
                    <a:pt x="882" y="882"/>
                  </a:lnTo>
                  <a:lnTo>
                    <a:pt x="870" y="879"/>
                  </a:lnTo>
                  <a:lnTo>
                    <a:pt x="872" y="879"/>
                  </a:lnTo>
                  <a:lnTo>
                    <a:pt x="860" y="879"/>
                  </a:lnTo>
                  <a:cubicBezTo>
                    <a:pt x="856" y="879"/>
                    <a:pt x="852" y="876"/>
                    <a:pt x="852" y="871"/>
                  </a:cubicBezTo>
                  <a:lnTo>
                    <a:pt x="852" y="861"/>
                  </a:lnTo>
                  <a:lnTo>
                    <a:pt x="856" y="868"/>
                  </a:lnTo>
                  <a:lnTo>
                    <a:pt x="840" y="858"/>
                  </a:lnTo>
                  <a:cubicBezTo>
                    <a:pt x="838" y="857"/>
                    <a:pt x="837" y="856"/>
                    <a:pt x="836" y="854"/>
                  </a:cubicBezTo>
                  <a:lnTo>
                    <a:pt x="832" y="844"/>
                  </a:lnTo>
                  <a:cubicBezTo>
                    <a:pt x="832" y="843"/>
                    <a:pt x="832" y="842"/>
                    <a:pt x="832" y="841"/>
                  </a:cubicBezTo>
                  <a:lnTo>
                    <a:pt x="832" y="834"/>
                  </a:lnTo>
                  <a:lnTo>
                    <a:pt x="833" y="838"/>
                  </a:lnTo>
                  <a:lnTo>
                    <a:pt x="824" y="821"/>
                  </a:lnTo>
                  <a:lnTo>
                    <a:pt x="832" y="825"/>
                  </a:lnTo>
                  <a:lnTo>
                    <a:pt x="828" y="825"/>
                  </a:lnTo>
                  <a:lnTo>
                    <a:pt x="819" y="825"/>
                  </a:lnTo>
                  <a:cubicBezTo>
                    <a:pt x="818" y="825"/>
                    <a:pt x="817" y="825"/>
                    <a:pt x="816" y="825"/>
                  </a:cubicBezTo>
                  <a:lnTo>
                    <a:pt x="808" y="821"/>
                  </a:lnTo>
                  <a:cubicBezTo>
                    <a:pt x="806" y="821"/>
                    <a:pt x="805" y="819"/>
                    <a:pt x="804" y="817"/>
                  </a:cubicBezTo>
                  <a:lnTo>
                    <a:pt x="800" y="807"/>
                  </a:lnTo>
                  <a:cubicBezTo>
                    <a:pt x="799" y="806"/>
                    <a:pt x="799" y="805"/>
                    <a:pt x="799" y="804"/>
                  </a:cubicBezTo>
                  <a:lnTo>
                    <a:pt x="799" y="790"/>
                  </a:lnTo>
                  <a:lnTo>
                    <a:pt x="800" y="793"/>
                  </a:lnTo>
                  <a:lnTo>
                    <a:pt x="796" y="783"/>
                  </a:lnTo>
                  <a:lnTo>
                    <a:pt x="798" y="786"/>
                  </a:lnTo>
                  <a:lnTo>
                    <a:pt x="794" y="783"/>
                  </a:lnTo>
                  <a:lnTo>
                    <a:pt x="790" y="780"/>
                  </a:lnTo>
                  <a:cubicBezTo>
                    <a:pt x="788" y="778"/>
                    <a:pt x="787" y="776"/>
                    <a:pt x="787" y="774"/>
                  </a:cubicBezTo>
                  <a:lnTo>
                    <a:pt x="787" y="770"/>
                  </a:lnTo>
                  <a:lnTo>
                    <a:pt x="795" y="778"/>
                  </a:lnTo>
                  <a:lnTo>
                    <a:pt x="779" y="778"/>
                  </a:lnTo>
                  <a:lnTo>
                    <a:pt x="770" y="778"/>
                  </a:lnTo>
                  <a:cubicBezTo>
                    <a:pt x="768" y="778"/>
                    <a:pt x="765" y="777"/>
                    <a:pt x="764" y="775"/>
                  </a:cubicBezTo>
                  <a:cubicBezTo>
                    <a:pt x="762" y="772"/>
                    <a:pt x="762" y="770"/>
                    <a:pt x="763" y="767"/>
                  </a:cubicBezTo>
                  <a:lnTo>
                    <a:pt x="767" y="757"/>
                  </a:lnTo>
                  <a:cubicBezTo>
                    <a:pt x="768" y="756"/>
                    <a:pt x="768" y="755"/>
                    <a:pt x="769" y="754"/>
                  </a:cubicBezTo>
                  <a:lnTo>
                    <a:pt x="774" y="751"/>
                  </a:lnTo>
                  <a:lnTo>
                    <a:pt x="771" y="757"/>
                  </a:lnTo>
                  <a:lnTo>
                    <a:pt x="771" y="747"/>
                  </a:lnTo>
                  <a:lnTo>
                    <a:pt x="771" y="736"/>
                  </a:lnTo>
                  <a:lnTo>
                    <a:pt x="773" y="742"/>
                  </a:lnTo>
                  <a:lnTo>
                    <a:pt x="720" y="688"/>
                  </a:lnTo>
                  <a:lnTo>
                    <a:pt x="730" y="689"/>
                  </a:lnTo>
                  <a:lnTo>
                    <a:pt x="710" y="703"/>
                  </a:lnTo>
                  <a:lnTo>
                    <a:pt x="713" y="695"/>
                  </a:lnTo>
                  <a:lnTo>
                    <a:pt x="717" y="725"/>
                  </a:lnTo>
                  <a:lnTo>
                    <a:pt x="717" y="736"/>
                  </a:lnTo>
                  <a:lnTo>
                    <a:pt x="716" y="732"/>
                  </a:lnTo>
                  <a:lnTo>
                    <a:pt x="720" y="739"/>
                  </a:lnTo>
                  <a:lnTo>
                    <a:pt x="717" y="736"/>
                  </a:lnTo>
                  <a:lnTo>
                    <a:pt x="730" y="743"/>
                  </a:lnTo>
                  <a:lnTo>
                    <a:pt x="737" y="746"/>
                  </a:lnTo>
                  <a:lnTo>
                    <a:pt x="735" y="745"/>
                  </a:lnTo>
                  <a:lnTo>
                    <a:pt x="771" y="749"/>
                  </a:lnTo>
                  <a:cubicBezTo>
                    <a:pt x="774" y="749"/>
                    <a:pt x="776" y="751"/>
                    <a:pt x="778" y="753"/>
                  </a:cubicBezTo>
                  <a:cubicBezTo>
                    <a:pt x="779" y="756"/>
                    <a:pt x="779" y="758"/>
                    <a:pt x="777" y="761"/>
                  </a:cubicBezTo>
                  <a:lnTo>
                    <a:pt x="769" y="774"/>
                  </a:lnTo>
                  <a:cubicBezTo>
                    <a:pt x="768" y="777"/>
                    <a:pt x="765" y="778"/>
                    <a:pt x="762" y="778"/>
                  </a:cubicBezTo>
                  <a:lnTo>
                    <a:pt x="758" y="778"/>
                  </a:lnTo>
                  <a:cubicBezTo>
                    <a:pt x="756" y="778"/>
                    <a:pt x="755" y="778"/>
                    <a:pt x="753" y="776"/>
                  </a:cubicBezTo>
                  <a:lnTo>
                    <a:pt x="745" y="770"/>
                  </a:lnTo>
                  <a:lnTo>
                    <a:pt x="750" y="771"/>
                  </a:lnTo>
                  <a:lnTo>
                    <a:pt x="746" y="771"/>
                  </a:lnTo>
                  <a:cubicBezTo>
                    <a:pt x="744" y="771"/>
                    <a:pt x="742" y="771"/>
                    <a:pt x="741" y="770"/>
                  </a:cubicBezTo>
                  <a:lnTo>
                    <a:pt x="737" y="766"/>
                  </a:lnTo>
                  <a:lnTo>
                    <a:pt x="747" y="766"/>
                  </a:lnTo>
                  <a:lnTo>
                    <a:pt x="743" y="770"/>
                  </a:lnTo>
                  <a:lnTo>
                    <a:pt x="746" y="763"/>
                  </a:lnTo>
                  <a:lnTo>
                    <a:pt x="746" y="770"/>
                  </a:lnTo>
                  <a:cubicBezTo>
                    <a:pt x="746" y="773"/>
                    <a:pt x="745" y="775"/>
                    <a:pt x="743" y="776"/>
                  </a:cubicBezTo>
                  <a:lnTo>
                    <a:pt x="739" y="780"/>
                  </a:lnTo>
                  <a:cubicBezTo>
                    <a:pt x="737" y="781"/>
                    <a:pt x="736" y="782"/>
                    <a:pt x="734" y="782"/>
                  </a:cubicBezTo>
                  <a:lnTo>
                    <a:pt x="726" y="782"/>
                  </a:lnTo>
                  <a:cubicBezTo>
                    <a:pt x="721" y="782"/>
                    <a:pt x="718" y="778"/>
                    <a:pt x="718" y="774"/>
                  </a:cubicBezTo>
                  <a:lnTo>
                    <a:pt x="718" y="770"/>
                  </a:lnTo>
                  <a:lnTo>
                    <a:pt x="721" y="776"/>
                  </a:lnTo>
                  <a:lnTo>
                    <a:pt x="712" y="770"/>
                  </a:lnTo>
                  <a:lnTo>
                    <a:pt x="714" y="771"/>
                  </a:lnTo>
                  <a:lnTo>
                    <a:pt x="706" y="767"/>
                  </a:lnTo>
                  <a:lnTo>
                    <a:pt x="717" y="762"/>
                  </a:lnTo>
                  <a:lnTo>
                    <a:pt x="713" y="782"/>
                  </a:lnTo>
                  <a:cubicBezTo>
                    <a:pt x="713" y="784"/>
                    <a:pt x="712" y="785"/>
                    <a:pt x="710" y="786"/>
                  </a:cubicBezTo>
                  <a:lnTo>
                    <a:pt x="702" y="793"/>
                  </a:lnTo>
                  <a:lnTo>
                    <a:pt x="705" y="789"/>
                  </a:lnTo>
                  <a:lnTo>
                    <a:pt x="701" y="803"/>
                  </a:lnTo>
                  <a:cubicBezTo>
                    <a:pt x="700" y="806"/>
                    <a:pt x="697" y="808"/>
                    <a:pt x="694" y="808"/>
                  </a:cubicBezTo>
                  <a:lnTo>
                    <a:pt x="670" y="812"/>
                  </a:lnTo>
                  <a:cubicBezTo>
                    <a:pt x="667" y="812"/>
                    <a:pt x="665" y="811"/>
                    <a:pt x="663" y="810"/>
                  </a:cubicBezTo>
                  <a:cubicBezTo>
                    <a:pt x="662" y="808"/>
                    <a:pt x="661" y="806"/>
                    <a:pt x="661" y="804"/>
                  </a:cubicBezTo>
                  <a:lnTo>
                    <a:pt x="661" y="797"/>
                  </a:lnTo>
                  <a:cubicBezTo>
                    <a:pt x="661" y="797"/>
                    <a:pt x="661" y="796"/>
                    <a:pt x="661" y="796"/>
                  </a:cubicBezTo>
                  <a:lnTo>
                    <a:pt x="665" y="772"/>
                  </a:lnTo>
                  <a:cubicBezTo>
                    <a:pt x="665" y="771"/>
                    <a:pt x="665" y="770"/>
                    <a:pt x="666" y="769"/>
                  </a:cubicBezTo>
                  <a:lnTo>
                    <a:pt x="674" y="756"/>
                  </a:lnTo>
                  <a:lnTo>
                    <a:pt x="678" y="749"/>
                  </a:lnTo>
                  <a:lnTo>
                    <a:pt x="677" y="753"/>
                  </a:lnTo>
                  <a:lnTo>
                    <a:pt x="677" y="747"/>
                  </a:lnTo>
                  <a:lnTo>
                    <a:pt x="683" y="754"/>
                  </a:lnTo>
                  <a:lnTo>
                    <a:pt x="667" y="751"/>
                  </a:lnTo>
                  <a:cubicBezTo>
                    <a:pt x="665" y="751"/>
                    <a:pt x="663" y="749"/>
                    <a:pt x="662" y="747"/>
                  </a:cubicBezTo>
                  <a:lnTo>
                    <a:pt x="658" y="741"/>
                  </a:lnTo>
                  <a:cubicBezTo>
                    <a:pt x="657" y="739"/>
                    <a:pt x="657" y="738"/>
                    <a:pt x="657" y="736"/>
                  </a:cubicBezTo>
                  <a:lnTo>
                    <a:pt x="657" y="730"/>
                  </a:lnTo>
                  <a:lnTo>
                    <a:pt x="658" y="734"/>
                  </a:lnTo>
                  <a:lnTo>
                    <a:pt x="654" y="727"/>
                  </a:lnTo>
                  <a:lnTo>
                    <a:pt x="655" y="729"/>
                  </a:lnTo>
                  <a:lnTo>
                    <a:pt x="647" y="722"/>
                  </a:lnTo>
                  <a:lnTo>
                    <a:pt x="652" y="724"/>
                  </a:lnTo>
                  <a:lnTo>
                    <a:pt x="648" y="724"/>
                  </a:lnTo>
                  <a:lnTo>
                    <a:pt x="656" y="716"/>
                  </a:lnTo>
                  <a:lnTo>
                    <a:pt x="656" y="720"/>
                  </a:lnTo>
                  <a:cubicBezTo>
                    <a:pt x="656" y="722"/>
                    <a:pt x="655" y="724"/>
                    <a:pt x="653" y="726"/>
                  </a:cubicBezTo>
                  <a:lnTo>
                    <a:pt x="649" y="729"/>
                  </a:lnTo>
                  <a:cubicBezTo>
                    <a:pt x="647" y="731"/>
                    <a:pt x="643" y="732"/>
                    <a:pt x="640" y="730"/>
                  </a:cubicBezTo>
                  <a:lnTo>
                    <a:pt x="616" y="717"/>
                  </a:lnTo>
                  <a:lnTo>
                    <a:pt x="628" y="711"/>
                  </a:lnTo>
                  <a:lnTo>
                    <a:pt x="623" y="731"/>
                  </a:lnTo>
                  <a:cubicBezTo>
                    <a:pt x="623" y="732"/>
                    <a:pt x="623" y="734"/>
                    <a:pt x="622" y="734"/>
                  </a:cubicBezTo>
                  <a:lnTo>
                    <a:pt x="610" y="751"/>
                  </a:lnTo>
                  <a:cubicBezTo>
                    <a:pt x="608" y="753"/>
                    <a:pt x="606" y="755"/>
                    <a:pt x="603" y="755"/>
                  </a:cubicBezTo>
                  <a:lnTo>
                    <a:pt x="583" y="755"/>
                  </a:lnTo>
                  <a:cubicBezTo>
                    <a:pt x="580" y="755"/>
                    <a:pt x="578" y="753"/>
                    <a:pt x="576" y="751"/>
                  </a:cubicBezTo>
                  <a:lnTo>
                    <a:pt x="560" y="728"/>
                  </a:lnTo>
                  <a:lnTo>
                    <a:pt x="549" y="715"/>
                  </a:lnTo>
                  <a:lnTo>
                    <a:pt x="552" y="717"/>
                  </a:lnTo>
                  <a:lnTo>
                    <a:pt x="540" y="714"/>
                  </a:lnTo>
                  <a:lnTo>
                    <a:pt x="542" y="714"/>
                  </a:lnTo>
                  <a:lnTo>
                    <a:pt x="530" y="714"/>
                  </a:lnTo>
                  <a:lnTo>
                    <a:pt x="514" y="714"/>
                  </a:lnTo>
                  <a:lnTo>
                    <a:pt x="522" y="705"/>
                  </a:lnTo>
                  <a:lnTo>
                    <a:pt x="526" y="735"/>
                  </a:lnTo>
                  <a:lnTo>
                    <a:pt x="530" y="769"/>
                  </a:lnTo>
                  <a:cubicBezTo>
                    <a:pt x="530" y="773"/>
                    <a:pt x="528" y="777"/>
                    <a:pt x="524" y="778"/>
                  </a:cubicBezTo>
                  <a:lnTo>
                    <a:pt x="507" y="781"/>
                  </a:lnTo>
                  <a:cubicBezTo>
                    <a:pt x="505" y="782"/>
                    <a:pt x="504" y="782"/>
                    <a:pt x="502" y="781"/>
                  </a:cubicBezTo>
                  <a:lnTo>
                    <a:pt x="449" y="754"/>
                  </a:lnTo>
                  <a:cubicBezTo>
                    <a:pt x="446" y="752"/>
                    <a:pt x="445" y="750"/>
                    <a:pt x="445" y="747"/>
                  </a:cubicBezTo>
                  <a:lnTo>
                    <a:pt x="445" y="716"/>
                  </a:lnTo>
                  <a:lnTo>
                    <a:pt x="445" y="696"/>
                  </a:lnTo>
                  <a:lnTo>
                    <a:pt x="445" y="683"/>
                  </a:lnTo>
                  <a:lnTo>
                    <a:pt x="450" y="690"/>
                  </a:lnTo>
                  <a:lnTo>
                    <a:pt x="441" y="687"/>
                  </a:lnTo>
                  <a:lnTo>
                    <a:pt x="444" y="687"/>
                  </a:lnTo>
                  <a:lnTo>
                    <a:pt x="440" y="687"/>
                  </a:lnTo>
                  <a:lnTo>
                    <a:pt x="432" y="687"/>
                  </a:lnTo>
                  <a:lnTo>
                    <a:pt x="420" y="687"/>
                  </a:lnTo>
                  <a:close/>
                  <a:moveTo>
                    <a:pt x="432" y="671"/>
                  </a:moveTo>
                  <a:lnTo>
                    <a:pt x="440" y="671"/>
                  </a:lnTo>
                  <a:lnTo>
                    <a:pt x="444" y="671"/>
                  </a:lnTo>
                  <a:cubicBezTo>
                    <a:pt x="446" y="671"/>
                    <a:pt x="447" y="671"/>
                    <a:pt x="448" y="672"/>
                  </a:cubicBezTo>
                  <a:lnTo>
                    <a:pt x="456" y="675"/>
                  </a:lnTo>
                  <a:cubicBezTo>
                    <a:pt x="459" y="676"/>
                    <a:pt x="461" y="679"/>
                    <a:pt x="461" y="683"/>
                  </a:cubicBezTo>
                  <a:lnTo>
                    <a:pt x="461" y="696"/>
                  </a:lnTo>
                  <a:lnTo>
                    <a:pt x="461" y="716"/>
                  </a:lnTo>
                  <a:lnTo>
                    <a:pt x="461" y="747"/>
                  </a:lnTo>
                  <a:lnTo>
                    <a:pt x="456" y="739"/>
                  </a:lnTo>
                  <a:lnTo>
                    <a:pt x="509" y="766"/>
                  </a:lnTo>
                  <a:lnTo>
                    <a:pt x="504" y="766"/>
                  </a:lnTo>
                  <a:lnTo>
                    <a:pt x="520" y="762"/>
                  </a:lnTo>
                  <a:lnTo>
                    <a:pt x="514" y="771"/>
                  </a:lnTo>
                  <a:lnTo>
                    <a:pt x="510" y="738"/>
                  </a:lnTo>
                  <a:lnTo>
                    <a:pt x="506" y="707"/>
                  </a:lnTo>
                  <a:cubicBezTo>
                    <a:pt x="506" y="705"/>
                    <a:pt x="506" y="703"/>
                    <a:pt x="508" y="701"/>
                  </a:cubicBezTo>
                  <a:cubicBezTo>
                    <a:pt x="509" y="699"/>
                    <a:pt x="511" y="698"/>
                    <a:pt x="514" y="698"/>
                  </a:cubicBezTo>
                  <a:lnTo>
                    <a:pt x="530" y="698"/>
                  </a:lnTo>
                  <a:lnTo>
                    <a:pt x="542" y="698"/>
                  </a:lnTo>
                  <a:cubicBezTo>
                    <a:pt x="543" y="698"/>
                    <a:pt x="544" y="698"/>
                    <a:pt x="544" y="698"/>
                  </a:cubicBezTo>
                  <a:lnTo>
                    <a:pt x="557" y="702"/>
                  </a:lnTo>
                  <a:cubicBezTo>
                    <a:pt x="558" y="702"/>
                    <a:pt x="559" y="703"/>
                    <a:pt x="560" y="704"/>
                  </a:cubicBezTo>
                  <a:lnTo>
                    <a:pt x="573" y="718"/>
                  </a:lnTo>
                  <a:lnTo>
                    <a:pt x="590" y="742"/>
                  </a:lnTo>
                  <a:lnTo>
                    <a:pt x="583" y="739"/>
                  </a:lnTo>
                  <a:lnTo>
                    <a:pt x="603" y="739"/>
                  </a:lnTo>
                  <a:lnTo>
                    <a:pt x="597" y="742"/>
                  </a:lnTo>
                  <a:lnTo>
                    <a:pt x="609" y="725"/>
                  </a:lnTo>
                  <a:lnTo>
                    <a:pt x="608" y="728"/>
                  </a:lnTo>
                  <a:lnTo>
                    <a:pt x="612" y="708"/>
                  </a:lnTo>
                  <a:cubicBezTo>
                    <a:pt x="612" y="705"/>
                    <a:pt x="614" y="703"/>
                    <a:pt x="616" y="702"/>
                  </a:cubicBezTo>
                  <a:cubicBezTo>
                    <a:pt x="619" y="701"/>
                    <a:pt x="621" y="701"/>
                    <a:pt x="624" y="703"/>
                  </a:cubicBezTo>
                  <a:lnTo>
                    <a:pt x="648" y="716"/>
                  </a:lnTo>
                  <a:lnTo>
                    <a:pt x="639" y="717"/>
                  </a:lnTo>
                  <a:lnTo>
                    <a:pt x="643" y="713"/>
                  </a:lnTo>
                  <a:lnTo>
                    <a:pt x="640" y="720"/>
                  </a:lnTo>
                  <a:lnTo>
                    <a:pt x="640" y="716"/>
                  </a:lnTo>
                  <a:cubicBezTo>
                    <a:pt x="640" y="712"/>
                    <a:pt x="644" y="708"/>
                    <a:pt x="648" y="708"/>
                  </a:cubicBezTo>
                  <a:lnTo>
                    <a:pt x="652" y="708"/>
                  </a:lnTo>
                  <a:cubicBezTo>
                    <a:pt x="654" y="708"/>
                    <a:pt x="656" y="709"/>
                    <a:pt x="657" y="710"/>
                  </a:cubicBezTo>
                  <a:lnTo>
                    <a:pt x="666" y="717"/>
                  </a:lnTo>
                  <a:cubicBezTo>
                    <a:pt x="666" y="717"/>
                    <a:pt x="667" y="718"/>
                    <a:pt x="667" y="719"/>
                  </a:cubicBezTo>
                  <a:lnTo>
                    <a:pt x="671" y="726"/>
                  </a:lnTo>
                  <a:cubicBezTo>
                    <a:pt x="672" y="727"/>
                    <a:pt x="673" y="728"/>
                    <a:pt x="673" y="730"/>
                  </a:cubicBezTo>
                  <a:lnTo>
                    <a:pt x="673" y="736"/>
                  </a:lnTo>
                  <a:lnTo>
                    <a:pt x="671" y="732"/>
                  </a:lnTo>
                  <a:lnTo>
                    <a:pt x="675" y="739"/>
                  </a:lnTo>
                  <a:lnTo>
                    <a:pt x="670" y="735"/>
                  </a:lnTo>
                  <a:lnTo>
                    <a:pt x="687" y="739"/>
                  </a:lnTo>
                  <a:cubicBezTo>
                    <a:pt x="690" y="740"/>
                    <a:pt x="693" y="743"/>
                    <a:pt x="693" y="747"/>
                  </a:cubicBezTo>
                  <a:lnTo>
                    <a:pt x="693" y="753"/>
                  </a:lnTo>
                  <a:cubicBezTo>
                    <a:pt x="693" y="755"/>
                    <a:pt x="693" y="756"/>
                    <a:pt x="692" y="757"/>
                  </a:cubicBezTo>
                  <a:lnTo>
                    <a:pt x="688" y="764"/>
                  </a:lnTo>
                  <a:lnTo>
                    <a:pt x="680" y="778"/>
                  </a:lnTo>
                  <a:lnTo>
                    <a:pt x="681" y="775"/>
                  </a:lnTo>
                  <a:lnTo>
                    <a:pt x="677" y="799"/>
                  </a:lnTo>
                  <a:lnTo>
                    <a:pt x="677" y="797"/>
                  </a:lnTo>
                  <a:lnTo>
                    <a:pt x="677" y="804"/>
                  </a:lnTo>
                  <a:lnTo>
                    <a:pt x="668" y="796"/>
                  </a:lnTo>
                  <a:lnTo>
                    <a:pt x="692" y="793"/>
                  </a:lnTo>
                  <a:lnTo>
                    <a:pt x="685" y="798"/>
                  </a:lnTo>
                  <a:lnTo>
                    <a:pt x="689" y="785"/>
                  </a:lnTo>
                  <a:cubicBezTo>
                    <a:pt x="690" y="783"/>
                    <a:pt x="691" y="782"/>
                    <a:pt x="692" y="781"/>
                  </a:cubicBezTo>
                  <a:lnTo>
                    <a:pt x="700" y="774"/>
                  </a:lnTo>
                  <a:lnTo>
                    <a:pt x="697" y="779"/>
                  </a:lnTo>
                  <a:lnTo>
                    <a:pt x="702" y="758"/>
                  </a:lnTo>
                  <a:cubicBezTo>
                    <a:pt x="702" y="756"/>
                    <a:pt x="703" y="754"/>
                    <a:pt x="706" y="753"/>
                  </a:cubicBezTo>
                  <a:cubicBezTo>
                    <a:pt x="708" y="752"/>
                    <a:pt x="710" y="752"/>
                    <a:pt x="712" y="753"/>
                  </a:cubicBezTo>
                  <a:lnTo>
                    <a:pt x="721" y="756"/>
                  </a:lnTo>
                  <a:cubicBezTo>
                    <a:pt x="721" y="756"/>
                    <a:pt x="722" y="757"/>
                    <a:pt x="723" y="757"/>
                  </a:cubicBezTo>
                  <a:lnTo>
                    <a:pt x="731" y="764"/>
                  </a:lnTo>
                  <a:cubicBezTo>
                    <a:pt x="733" y="766"/>
                    <a:pt x="734" y="768"/>
                    <a:pt x="734" y="770"/>
                  </a:cubicBezTo>
                  <a:lnTo>
                    <a:pt x="734" y="774"/>
                  </a:lnTo>
                  <a:lnTo>
                    <a:pt x="726" y="766"/>
                  </a:lnTo>
                  <a:lnTo>
                    <a:pt x="734" y="766"/>
                  </a:lnTo>
                  <a:lnTo>
                    <a:pt x="729" y="767"/>
                  </a:lnTo>
                  <a:lnTo>
                    <a:pt x="733" y="764"/>
                  </a:lnTo>
                  <a:lnTo>
                    <a:pt x="730" y="770"/>
                  </a:lnTo>
                  <a:lnTo>
                    <a:pt x="730" y="763"/>
                  </a:lnTo>
                  <a:cubicBezTo>
                    <a:pt x="730" y="761"/>
                    <a:pt x="731" y="759"/>
                    <a:pt x="733" y="757"/>
                  </a:cubicBezTo>
                  <a:lnTo>
                    <a:pt x="737" y="754"/>
                  </a:lnTo>
                  <a:cubicBezTo>
                    <a:pt x="740" y="751"/>
                    <a:pt x="744" y="751"/>
                    <a:pt x="747" y="754"/>
                  </a:cubicBezTo>
                  <a:lnTo>
                    <a:pt x="751" y="757"/>
                  </a:lnTo>
                  <a:lnTo>
                    <a:pt x="746" y="755"/>
                  </a:lnTo>
                  <a:lnTo>
                    <a:pt x="750" y="755"/>
                  </a:lnTo>
                  <a:cubicBezTo>
                    <a:pt x="752" y="755"/>
                    <a:pt x="754" y="756"/>
                    <a:pt x="755" y="757"/>
                  </a:cubicBezTo>
                  <a:lnTo>
                    <a:pt x="763" y="764"/>
                  </a:lnTo>
                  <a:lnTo>
                    <a:pt x="758" y="762"/>
                  </a:lnTo>
                  <a:lnTo>
                    <a:pt x="762" y="762"/>
                  </a:lnTo>
                  <a:lnTo>
                    <a:pt x="755" y="766"/>
                  </a:lnTo>
                  <a:lnTo>
                    <a:pt x="764" y="753"/>
                  </a:lnTo>
                  <a:lnTo>
                    <a:pt x="770" y="765"/>
                  </a:lnTo>
                  <a:lnTo>
                    <a:pt x="733" y="761"/>
                  </a:lnTo>
                  <a:cubicBezTo>
                    <a:pt x="732" y="761"/>
                    <a:pt x="731" y="761"/>
                    <a:pt x="731" y="761"/>
                  </a:cubicBezTo>
                  <a:lnTo>
                    <a:pt x="722" y="757"/>
                  </a:lnTo>
                  <a:lnTo>
                    <a:pt x="710" y="750"/>
                  </a:lnTo>
                  <a:cubicBezTo>
                    <a:pt x="708" y="750"/>
                    <a:pt x="707" y="749"/>
                    <a:pt x="707" y="747"/>
                  </a:cubicBezTo>
                  <a:lnTo>
                    <a:pt x="703" y="741"/>
                  </a:lnTo>
                  <a:cubicBezTo>
                    <a:pt x="702" y="739"/>
                    <a:pt x="701" y="738"/>
                    <a:pt x="701" y="736"/>
                  </a:cubicBezTo>
                  <a:lnTo>
                    <a:pt x="701" y="727"/>
                  </a:lnTo>
                  <a:lnTo>
                    <a:pt x="697" y="697"/>
                  </a:lnTo>
                  <a:cubicBezTo>
                    <a:pt x="697" y="694"/>
                    <a:pt x="698" y="691"/>
                    <a:pt x="701" y="689"/>
                  </a:cubicBezTo>
                  <a:lnTo>
                    <a:pt x="721" y="676"/>
                  </a:lnTo>
                  <a:cubicBezTo>
                    <a:pt x="724" y="674"/>
                    <a:pt x="729" y="674"/>
                    <a:pt x="731" y="677"/>
                  </a:cubicBezTo>
                  <a:lnTo>
                    <a:pt x="784" y="731"/>
                  </a:lnTo>
                  <a:cubicBezTo>
                    <a:pt x="786" y="732"/>
                    <a:pt x="787" y="734"/>
                    <a:pt x="787" y="736"/>
                  </a:cubicBezTo>
                  <a:lnTo>
                    <a:pt x="787" y="747"/>
                  </a:lnTo>
                  <a:lnTo>
                    <a:pt x="787" y="757"/>
                  </a:lnTo>
                  <a:cubicBezTo>
                    <a:pt x="787" y="759"/>
                    <a:pt x="786" y="761"/>
                    <a:pt x="784" y="763"/>
                  </a:cubicBezTo>
                  <a:lnTo>
                    <a:pt x="780" y="766"/>
                  </a:lnTo>
                  <a:lnTo>
                    <a:pt x="782" y="763"/>
                  </a:lnTo>
                  <a:lnTo>
                    <a:pt x="778" y="773"/>
                  </a:lnTo>
                  <a:lnTo>
                    <a:pt x="770" y="762"/>
                  </a:lnTo>
                  <a:lnTo>
                    <a:pt x="779" y="762"/>
                  </a:lnTo>
                  <a:lnTo>
                    <a:pt x="795" y="762"/>
                  </a:lnTo>
                  <a:cubicBezTo>
                    <a:pt x="799" y="762"/>
                    <a:pt x="803" y="766"/>
                    <a:pt x="803" y="770"/>
                  </a:cubicBezTo>
                  <a:lnTo>
                    <a:pt x="803" y="774"/>
                  </a:lnTo>
                  <a:lnTo>
                    <a:pt x="800" y="767"/>
                  </a:lnTo>
                  <a:lnTo>
                    <a:pt x="804" y="771"/>
                  </a:lnTo>
                  <a:lnTo>
                    <a:pt x="808" y="774"/>
                  </a:lnTo>
                  <a:cubicBezTo>
                    <a:pt x="809" y="775"/>
                    <a:pt x="810" y="776"/>
                    <a:pt x="811" y="777"/>
                  </a:cubicBezTo>
                  <a:lnTo>
                    <a:pt x="815" y="787"/>
                  </a:lnTo>
                  <a:cubicBezTo>
                    <a:pt x="815" y="788"/>
                    <a:pt x="815" y="789"/>
                    <a:pt x="815" y="790"/>
                  </a:cubicBezTo>
                  <a:lnTo>
                    <a:pt x="815" y="804"/>
                  </a:lnTo>
                  <a:lnTo>
                    <a:pt x="815" y="801"/>
                  </a:lnTo>
                  <a:lnTo>
                    <a:pt x="819" y="811"/>
                  </a:lnTo>
                  <a:lnTo>
                    <a:pt x="814" y="807"/>
                  </a:lnTo>
                  <a:lnTo>
                    <a:pt x="822" y="810"/>
                  </a:lnTo>
                  <a:lnTo>
                    <a:pt x="819" y="809"/>
                  </a:lnTo>
                  <a:lnTo>
                    <a:pt x="828" y="809"/>
                  </a:lnTo>
                  <a:lnTo>
                    <a:pt x="832" y="809"/>
                  </a:lnTo>
                  <a:cubicBezTo>
                    <a:pt x="835" y="809"/>
                    <a:pt x="837" y="811"/>
                    <a:pt x="839" y="814"/>
                  </a:cubicBezTo>
                  <a:lnTo>
                    <a:pt x="847" y="831"/>
                  </a:lnTo>
                  <a:cubicBezTo>
                    <a:pt x="848" y="832"/>
                    <a:pt x="848" y="833"/>
                    <a:pt x="848" y="834"/>
                  </a:cubicBezTo>
                  <a:lnTo>
                    <a:pt x="848" y="841"/>
                  </a:lnTo>
                  <a:lnTo>
                    <a:pt x="847" y="838"/>
                  </a:lnTo>
                  <a:lnTo>
                    <a:pt x="851" y="848"/>
                  </a:lnTo>
                  <a:lnTo>
                    <a:pt x="848" y="844"/>
                  </a:lnTo>
                  <a:lnTo>
                    <a:pt x="864" y="854"/>
                  </a:lnTo>
                  <a:cubicBezTo>
                    <a:pt x="867" y="856"/>
                    <a:pt x="868" y="858"/>
                    <a:pt x="868" y="861"/>
                  </a:cubicBezTo>
                  <a:lnTo>
                    <a:pt x="868" y="871"/>
                  </a:lnTo>
                  <a:lnTo>
                    <a:pt x="860" y="863"/>
                  </a:lnTo>
                  <a:lnTo>
                    <a:pt x="872" y="863"/>
                  </a:lnTo>
                  <a:cubicBezTo>
                    <a:pt x="873" y="863"/>
                    <a:pt x="874" y="863"/>
                    <a:pt x="874" y="864"/>
                  </a:cubicBezTo>
                  <a:lnTo>
                    <a:pt x="887" y="867"/>
                  </a:lnTo>
                  <a:cubicBezTo>
                    <a:pt x="890" y="868"/>
                    <a:pt x="893" y="871"/>
                    <a:pt x="893" y="875"/>
                  </a:cubicBezTo>
                  <a:lnTo>
                    <a:pt x="893" y="881"/>
                  </a:lnTo>
                  <a:lnTo>
                    <a:pt x="887" y="874"/>
                  </a:lnTo>
                  <a:lnTo>
                    <a:pt x="899" y="877"/>
                  </a:lnTo>
                  <a:lnTo>
                    <a:pt x="889" y="885"/>
                  </a:lnTo>
                  <a:lnTo>
                    <a:pt x="889" y="875"/>
                  </a:lnTo>
                  <a:lnTo>
                    <a:pt x="891" y="880"/>
                  </a:lnTo>
                  <a:lnTo>
                    <a:pt x="879" y="867"/>
                  </a:lnTo>
                  <a:cubicBezTo>
                    <a:pt x="877" y="864"/>
                    <a:pt x="876" y="861"/>
                    <a:pt x="877" y="858"/>
                  </a:cubicBezTo>
                  <a:cubicBezTo>
                    <a:pt x="879" y="855"/>
                    <a:pt x="881" y="853"/>
                    <a:pt x="885" y="853"/>
                  </a:cubicBezTo>
                  <a:lnTo>
                    <a:pt x="901" y="853"/>
                  </a:lnTo>
                  <a:cubicBezTo>
                    <a:pt x="905" y="853"/>
                    <a:pt x="909" y="857"/>
                    <a:pt x="909" y="861"/>
                  </a:cubicBezTo>
                  <a:lnTo>
                    <a:pt x="909" y="868"/>
                  </a:lnTo>
                  <a:lnTo>
                    <a:pt x="909" y="875"/>
                  </a:lnTo>
                  <a:lnTo>
                    <a:pt x="908" y="871"/>
                  </a:lnTo>
                  <a:lnTo>
                    <a:pt x="916" y="884"/>
                  </a:lnTo>
                  <a:lnTo>
                    <a:pt x="914" y="882"/>
                  </a:lnTo>
                  <a:lnTo>
                    <a:pt x="918" y="885"/>
                  </a:lnTo>
                  <a:lnTo>
                    <a:pt x="915" y="884"/>
                  </a:lnTo>
                  <a:lnTo>
                    <a:pt x="931" y="887"/>
                  </a:lnTo>
                  <a:lnTo>
                    <a:pt x="929" y="887"/>
                  </a:lnTo>
                  <a:lnTo>
                    <a:pt x="938" y="887"/>
                  </a:lnTo>
                  <a:lnTo>
                    <a:pt x="962" y="887"/>
                  </a:lnTo>
                  <a:lnTo>
                    <a:pt x="974" y="887"/>
                  </a:lnTo>
                  <a:cubicBezTo>
                    <a:pt x="975" y="887"/>
                    <a:pt x="975" y="887"/>
                    <a:pt x="976" y="887"/>
                  </a:cubicBezTo>
                  <a:lnTo>
                    <a:pt x="992" y="890"/>
                  </a:lnTo>
                  <a:cubicBezTo>
                    <a:pt x="993" y="891"/>
                    <a:pt x="995" y="891"/>
                    <a:pt x="996" y="892"/>
                  </a:cubicBezTo>
                  <a:lnTo>
                    <a:pt x="1000" y="895"/>
                  </a:lnTo>
                  <a:cubicBezTo>
                    <a:pt x="1002" y="897"/>
                    <a:pt x="1003" y="899"/>
                    <a:pt x="1003" y="902"/>
                  </a:cubicBezTo>
                  <a:lnTo>
                    <a:pt x="1003" y="915"/>
                  </a:lnTo>
                  <a:lnTo>
                    <a:pt x="1003" y="922"/>
                  </a:lnTo>
                  <a:cubicBezTo>
                    <a:pt x="1003" y="923"/>
                    <a:pt x="1002" y="925"/>
                    <a:pt x="1001" y="926"/>
                  </a:cubicBezTo>
                  <a:lnTo>
                    <a:pt x="997" y="933"/>
                  </a:lnTo>
                  <a:lnTo>
                    <a:pt x="991" y="921"/>
                  </a:lnTo>
                  <a:lnTo>
                    <a:pt x="995" y="921"/>
                  </a:lnTo>
                  <a:lnTo>
                    <a:pt x="999" y="921"/>
                  </a:lnTo>
                  <a:cubicBezTo>
                    <a:pt x="1003" y="921"/>
                    <a:pt x="1007" y="924"/>
                    <a:pt x="1007" y="929"/>
                  </a:cubicBezTo>
                  <a:lnTo>
                    <a:pt x="1007" y="939"/>
                  </a:lnTo>
                  <a:cubicBezTo>
                    <a:pt x="1007" y="940"/>
                    <a:pt x="1006" y="942"/>
                    <a:pt x="1006" y="943"/>
                  </a:cubicBezTo>
                  <a:lnTo>
                    <a:pt x="1001" y="950"/>
                  </a:lnTo>
                  <a:cubicBezTo>
                    <a:pt x="1000" y="952"/>
                    <a:pt x="997" y="953"/>
                    <a:pt x="995" y="953"/>
                  </a:cubicBezTo>
                  <a:lnTo>
                    <a:pt x="982" y="953"/>
                  </a:lnTo>
                  <a:lnTo>
                    <a:pt x="974" y="953"/>
                  </a:lnTo>
                  <a:cubicBezTo>
                    <a:pt x="970" y="953"/>
                    <a:pt x="966" y="950"/>
                    <a:pt x="966" y="945"/>
                  </a:cubicBezTo>
                  <a:lnTo>
                    <a:pt x="966" y="929"/>
                  </a:lnTo>
                  <a:lnTo>
                    <a:pt x="974" y="937"/>
                  </a:lnTo>
                  <a:lnTo>
                    <a:pt x="958" y="937"/>
                  </a:lnTo>
                  <a:cubicBezTo>
                    <a:pt x="954" y="937"/>
                    <a:pt x="950" y="933"/>
                    <a:pt x="950" y="929"/>
                  </a:cubicBezTo>
                  <a:lnTo>
                    <a:pt x="950" y="918"/>
                  </a:lnTo>
                  <a:lnTo>
                    <a:pt x="958" y="927"/>
                  </a:lnTo>
                  <a:lnTo>
                    <a:pt x="950" y="927"/>
                  </a:lnTo>
                  <a:lnTo>
                    <a:pt x="955" y="925"/>
                  </a:lnTo>
                  <a:lnTo>
                    <a:pt x="951" y="928"/>
                  </a:lnTo>
                  <a:cubicBezTo>
                    <a:pt x="949" y="929"/>
                    <a:pt x="948" y="930"/>
                    <a:pt x="946" y="930"/>
                  </a:cubicBezTo>
                  <a:lnTo>
                    <a:pt x="942" y="930"/>
                  </a:lnTo>
                  <a:lnTo>
                    <a:pt x="933" y="930"/>
                  </a:lnTo>
                  <a:lnTo>
                    <a:pt x="942" y="922"/>
                  </a:lnTo>
                  <a:lnTo>
                    <a:pt x="942" y="935"/>
                  </a:lnTo>
                  <a:lnTo>
                    <a:pt x="935" y="928"/>
                  </a:lnTo>
                  <a:lnTo>
                    <a:pt x="951" y="931"/>
                  </a:lnTo>
                  <a:cubicBezTo>
                    <a:pt x="954" y="931"/>
                    <a:pt x="957" y="934"/>
                    <a:pt x="958" y="937"/>
                  </a:cubicBezTo>
                  <a:cubicBezTo>
                    <a:pt x="958" y="940"/>
                    <a:pt x="957" y="943"/>
                    <a:pt x="955" y="945"/>
                  </a:cubicBezTo>
                  <a:lnTo>
                    <a:pt x="951" y="948"/>
                  </a:lnTo>
                  <a:cubicBezTo>
                    <a:pt x="949" y="950"/>
                    <a:pt x="947" y="950"/>
                    <a:pt x="945" y="950"/>
                  </a:cubicBezTo>
                  <a:lnTo>
                    <a:pt x="897" y="943"/>
                  </a:lnTo>
                  <a:lnTo>
                    <a:pt x="881" y="943"/>
                  </a:lnTo>
                  <a:lnTo>
                    <a:pt x="887" y="931"/>
                  </a:lnTo>
                  <a:lnTo>
                    <a:pt x="891" y="938"/>
                  </a:lnTo>
                  <a:lnTo>
                    <a:pt x="888" y="935"/>
                  </a:lnTo>
                  <a:lnTo>
                    <a:pt x="896" y="938"/>
                  </a:lnTo>
                  <a:cubicBezTo>
                    <a:pt x="898" y="939"/>
                    <a:pt x="899" y="940"/>
                    <a:pt x="900" y="942"/>
                  </a:cubicBezTo>
                  <a:lnTo>
                    <a:pt x="904" y="953"/>
                  </a:lnTo>
                  <a:lnTo>
                    <a:pt x="894" y="948"/>
                  </a:lnTo>
                  <a:lnTo>
                    <a:pt x="902" y="945"/>
                  </a:lnTo>
                  <a:cubicBezTo>
                    <a:pt x="904" y="944"/>
                    <a:pt x="905" y="944"/>
                    <a:pt x="907" y="944"/>
                  </a:cubicBezTo>
                  <a:lnTo>
                    <a:pt x="919" y="948"/>
                  </a:lnTo>
                  <a:lnTo>
                    <a:pt x="912" y="949"/>
                  </a:lnTo>
                  <a:lnTo>
                    <a:pt x="924" y="939"/>
                  </a:lnTo>
                  <a:cubicBezTo>
                    <a:pt x="927" y="937"/>
                    <a:pt x="930" y="937"/>
                    <a:pt x="933" y="938"/>
                  </a:cubicBezTo>
                  <a:lnTo>
                    <a:pt x="946" y="945"/>
                  </a:lnTo>
                  <a:lnTo>
                    <a:pt x="962" y="956"/>
                  </a:lnTo>
                  <a:cubicBezTo>
                    <a:pt x="964" y="957"/>
                    <a:pt x="966" y="959"/>
                    <a:pt x="966" y="962"/>
                  </a:cubicBezTo>
                  <a:cubicBezTo>
                    <a:pt x="966" y="964"/>
                    <a:pt x="965" y="967"/>
                    <a:pt x="963" y="968"/>
                  </a:cubicBezTo>
                  <a:lnTo>
                    <a:pt x="955" y="975"/>
                  </a:lnTo>
                  <a:lnTo>
                    <a:pt x="957" y="973"/>
                  </a:lnTo>
                  <a:lnTo>
                    <a:pt x="953" y="980"/>
                  </a:lnTo>
                  <a:cubicBezTo>
                    <a:pt x="952" y="982"/>
                    <a:pt x="950" y="983"/>
                    <a:pt x="948" y="984"/>
                  </a:cubicBezTo>
                  <a:lnTo>
                    <a:pt x="936" y="987"/>
                  </a:lnTo>
                  <a:cubicBezTo>
                    <a:pt x="935" y="987"/>
                    <a:pt x="934" y="987"/>
                    <a:pt x="933" y="987"/>
                  </a:cubicBezTo>
                  <a:lnTo>
                    <a:pt x="917" y="987"/>
                  </a:lnTo>
                  <a:cubicBezTo>
                    <a:pt x="916" y="987"/>
                    <a:pt x="915" y="987"/>
                    <a:pt x="914" y="987"/>
                  </a:cubicBezTo>
                  <a:lnTo>
                    <a:pt x="906" y="983"/>
                  </a:lnTo>
                  <a:lnTo>
                    <a:pt x="909" y="984"/>
                  </a:lnTo>
                  <a:lnTo>
                    <a:pt x="901" y="984"/>
                  </a:lnTo>
                  <a:lnTo>
                    <a:pt x="908" y="980"/>
                  </a:lnTo>
                  <a:lnTo>
                    <a:pt x="904" y="987"/>
                  </a:lnTo>
                  <a:cubicBezTo>
                    <a:pt x="902" y="989"/>
                    <a:pt x="900" y="991"/>
                    <a:pt x="897" y="991"/>
                  </a:cubicBezTo>
                  <a:lnTo>
                    <a:pt x="893" y="991"/>
                  </a:lnTo>
                  <a:lnTo>
                    <a:pt x="897" y="990"/>
                  </a:lnTo>
                  <a:lnTo>
                    <a:pt x="884" y="996"/>
                  </a:lnTo>
                  <a:cubicBezTo>
                    <a:pt x="882" y="998"/>
                    <a:pt x="879" y="998"/>
                    <a:pt x="876" y="996"/>
                  </a:cubicBezTo>
                  <a:cubicBezTo>
                    <a:pt x="874" y="995"/>
                    <a:pt x="873" y="992"/>
                    <a:pt x="873" y="989"/>
                  </a:cubicBezTo>
                  <a:lnTo>
                    <a:pt x="873" y="979"/>
                  </a:lnTo>
                  <a:lnTo>
                    <a:pt x="881" y="987"/>
                  </a:lnTo>
                  <a:lnTo>
                    <a:pt x="868" y="987"/>
                  </a:lnTo>
                  <a:lnTo>
                    <a:pt x="848" y="987"/>
                  </a:lnTo>
                  <a:cubicBezTo>
                    <a:pt x="845" y="987"/>
                    <a:pt x="843" y="986"/>
                    <a:pt x="841" y="983"/>
                  </a:cubicBezTo>
                  <a:lnTo>
                    <a:pt x="837" y="977"/>
                  </a:lnTo>
                  <a:lnTo>
                    <a:pt x="844" y="980"/>
                  </a:lnTo>
                  <a:lnTo>
                    <a:pt x="840" y="980"/>
                  </a:lnTo>
                  <a:lnTo>
                    <a:pt x="843" y="980"/>
                  </a:lnTo>
                  <a:lnTo>
                    <a:pt x="835" y="983"/>
                  </a:lnTo>
                  <a:lnTo>
                    <a:pt x="837" y="982"/>
                  </a:lnTo>
                  <a:lnTo>
                    <a:pt x="833" y="985"/>
                  </a:lnTo>
                  <a:cubicBezTo>
                    <a:pt x="831" y="987"/>
                    <a:pt x="829" y="987"/>
                    <a:pt x="828" y="987"/>
                  </a:cubicBezTo>
                  <a:lnTo>
                    <a:pt x="815" y="987"/>
                  </a:lnTo>
                  <a:cubicBezTo>
                    <a:pt x="811" y="987"/>
                    <a:pt x="807" y="984"/>
                    <a:pt x="807" y="979"/>
                  </a:cubicBezTo>
                  <a:lnTo>
                    <a:pt x="807" y="966"/>
                  </a:lnTo>
                  <a:lnTo>
                    <a:pt x="813" y="973"/>
                  </a:lnTo>
                  <a:lnTo>
                    <a:pt x="773" y="963"/>
                  </a:lnTo>
                  <a:cubicBezTo>
                    <a:pt x="770" y="963"/>
                    <a:pt x="768" y="961"/>
                    <a:pt x="767" y="959"/>
                  </a:cubicBezTo>
                  <a:cubicBezTo>
                    <a:pt x="766" y="957"/>
                    <a:pt x="766" y="955"/>
                    <a:pt x="767" y="953"/>
                  </a:cubicBezTo>
                  <a:lnTo>
                    <a:pt x="771" y="942"/>
                  </a:lnTo>
                  <a:lnTo>
                    <a:pt x="780" y="925"/>
                  </a:lnTo>
                  <a:lnTo>
                    <a:pt x="787" y="937"/>
                  </a:lnTo>
                  <a:lnTo>
                    <a:pt x="770" y="937"/>
                  </a:lnTo>
                  <a:lnTo>
                    <a:pt x="776" y="935"/>
                  </a:lnTo>
                  <a:lnTo>
                    <a:pt x="762" y="946"/>
                  </a:lnTo>
                  <a:lnTo>
                    <a:pt x="747" y="955"/>
                  </a:lnTo>
                  <a:lnTo>
                    <a:pt x="730" y="969"/>
                  </a:lnTo>
                  <a:lnTo>
                    <a:pt x="714" y="979"/>
                  </a:lnTo>
                  <a:cubicBezTo>
                    <a:pt x="712" y="980"/>
                    <a:pt x="711" y="980"/>
                    <a:pt x="709" y="980"/>
                  </a:cubicBezTo>
                  <a:lnTo>
                    <a:pt x="701" y="980"/>
                  </a:lnTo>
                  <a:lnTo>
                    <a:pt x="685" y="980"/>
                  </a:lnTo>
                  <a:lnTo>
                    <a:pt x="688" y="980"/>
                  </a:lnTo>
                  <a:lnTo>
                    <a:pt x="639" y="997"/>
                  </a:lnTo>
                  <a:lnTo>
                    <a:pt x="643" y="993"/>
                  </a:lnTo>
                  <a:lnTo>
                    <a:pt x="639" y="1000"/>
                  </a:lnTo>
                  <a:cubicBezTo>
                    <a:pt x="638" y="1002"/>
                    <a:pt x="636" y="1003"/>
                    <a:pt x="634" y="1004"/>
                  </a:cubicBezTo>
                  <a:lnTo>
                    <a:pt x="600" y="1011"/>
                  </a:lnTo>
                  <a:lnTo>
                    <a:pt x="556" y="1014"/>
                  </a:lnTo>
                  <a:lnTo>
                    <a:pt x="474" y="1024"/>
                  </a:lnTo>
                  <a:cubicBezTo>
                    <a:pt x="472" y="1024"/>
                    <a:pt x="469" y="1024"/>
                    <a:pt x="468" y="1022"/>
                  </a:cubicBezTo>
                  <a:cubicBezTo>
                    <a:pt x="466" y="1021"/>
                    <a:pt x="465" y="1019"/>
                    <a:pt x="465" y="1016"/>
                  </a:cubicBezTo>
                  <a:lnTo>
                    <a:pt x="465" y="1003"/>
                  </a:lnTo>
                  <a:lnTo>
                    <a:pt x="473" y="1011"/>
                  </a:lnTo>
                  <a:lnTo>
                    <a:pt x="465" y="1011"/>
                  </a:lnTo>
                  <a:lnTo>
                    <a:pt x="461" y="1011"/>
                  </a:lnTo>
                  <a:lnTo>
                    <a:pt x="464" y="1010"/>
                  </a:lnTo>
                  <a:lnTo>
                    <a:pt x="456" y="1014"/>
                  </a:lnTo>
                  <a:cubicBezTo>
                    <a:pt x="455" y="1014"/>
                    <a:pt x="454" y="1014"/>
                    <a:pt x="453" y="1014"/>
                  </a:cubicBezTo>
                  <a:lnTo>
                    <a:pt x="449" y="1014"/>
                  </a:lnTo>
                  <a:cubicBezTo>
                    <a:pt x="444" y="1014"/>
                    <a:pt x="441" y="1011"/>
                    <a:pt x="441" y="1006"/>
                  </a:cubicBezTo>
                  <a:lnTo>
                    <a:pt x="441" y="993"/>
                  </a:lnTo>
                  <a:lnTo>
                    <a:pt x="441" y="976"/>
                  </a:lnTo>
                  <a:lnTo>
                    <a:pt x="447" y="984"/>
                  </a:lnTo>
                  <a:lnTo>
                    <a:pt x="427" y="980"/>
                  </a:lnTo>
                  <a:lnTo>
                    <a:pt x="403" y="977"/>
                  </a:lnTo>
                  <a:lnTo>
                    <a:pt x="374" y="974"/>
                  </a:lnTo>
                  <a:lnTo>
                    <a:pt x="350" y="970"/>
                  </a:lnTo>
                  <a:cubicBezTo>
                    <a:pt x="346" y="970"/>
                    <a:pt x="343" y="966"/>
                    <a:pt x="343" y="962"/>
                  </a:cubicBezTo>
                  <a:lnTo>
                    <a:pt x="343" y="949"/>
                  </a:lnTo>
                  <a:lnTo>
                    <a:pt x="348" y="956"/>
                  </a:lnTo>
                  <a:lnTo>
                    <a:pt x="340" y="953"/>
                  </a:lnTo>
                  <a:lnTo>
                    <a:pt x="343" y="953"/>
                  </a:lnTo>
                  <a:lnTo>
                    <a:pt x="330" y="953"/>
                  </a:lnTo>
                  <a:cubicBezTo>
                    <a:pt x="326" y="953"/>
                    <a:pt x="322" y="950"/>
                    <a:pt x="322" y="945"/>
                  </a:cubicBezTo>
                  <a:lnTo>
                    <a:pt x="322" y="925"/>
                  </a:lnTo>
                  <a:lnTo>
                    <a:pt x="322" y="908"/>
                  </a:lnTo>
                  <a:cubicBezTo>
                    <a:pt x="322" y="906"/>
                    <a:pt x="323" y="904"/>
                    <a:pt x="325" y="902"/>
                  </a:cubicBezTo>
                  <a:cubicBezTo>
                    <a:pt x="327" y="901"/>
                    <a:pt x="329" y="900"/>
                    <a:pt x="331" y="900"/>
                  </a:cubicBezTo>
                  <a:lnTo>
                    <a:pt x="363" y="904"/>
                  </a:lnTo>
                  <a:lnTo>
                    <a:pt x="375" y="904"/>
                  </a:lnTo>
                  <a:lnTo>
                    <a:pt x="373" y="904"/>
                  </a:lnTo>
                  <a:lnTo>
                    <a:pt x="385" y="901"/>
                  </a:lnTo>
                  <a:lnTo>
                    <a:pt x="384" y="901"/>
                  </a:lnTo>
                  <a:lnTo>
                    <a:pt x="404" y="891"/>
                  </a:lnTo>
                  <a:lnTo>
                    <a:pt x="416" y="885"/>
                  </a:lnTo>
                  <a:cubicBezTo>
                    <a:pt x="417" y="884"/>
                    <a:pt x="419" y="884"/>
                    <a:pt x="420" y="884"/>
                  </a:cubicBezTo>
                  <a:lnTo>
                    <a:pt x="450" y="884"/>
                  </a:lnTo>
                  <a:lnTo>
                    <a:pt x="474" y="887"/>
                  </a:lnTo>
                  <a:lnTo>
                    <a:pt x="497" y="890"/>
                  </a:lnTo>
                  <a:lnTo>
                    <a:pt x="522" y="890"/>
                  </a:lnTo>
                  <a:lnTo>
                    <a:pt x="517" y="892"/>
                  </a:lnTo>
                  <a:lnTo>
                    <a:pt x="525" y="885"/>
                  </a:lnTo>
                  <a:lnTo>
                    <a:pt x="532" y="879"/>
                  </a:lnTo>
                  <a:lnTo>
                    <a:pt x="549" y="862"/>
                  </a:lnTo>
                  <a:lnTo>
                    <a:pt x="556" y="876"/>
                  </a:lnTo>
                  <a:lnTo>
                    <a:pt x="535" y="879"/>
                  </a:lnTo>
                  <a:cubicBezTo>
                    <a:pt x="535" y="879"/>
                    <a:pt x="535" y="879"/>
                    <a:pt x="534" y="879"/>
                  </a:cubicBezTo>
                  <a:lnTo>
                    <a:pt x="518" y="879"/>
                  </a:lnTo>
                  <a:lnTo>
                    <a:pt x="510" y="879"/>
                  </a:lnTo>
                  <a:cubicBezTo>
                    <a:pt x="508" y="879"/>
                    <a:pt x="506" y="879"/>
                    <a:pt x="505" y="877"/>
                  </a:cubicBezTo>
                  <a:lnTo>
                    <a:pt x="496" y="871"/>
                  </a:lnTo>
                  <a:cubicBezTo>
                    <a:pt x="496" y="870"/>
                    <a:pt x="495" y="869"/>
                    <a:pt x="495" y="869"/>
                  </a:cubicBezTo>
                  <a:lnTo>
                    <a:pt x="491" y="862"/>
                  </a:lnTo>
                  <a:lnTo>
                    <a:pt x="497" y="866"/>
                  </a:lnTo>
                  <a:lnTo>
                    <a:pt x="493" y="866"/>
                  </a:lnTo>
                  <a:lnTo>
                    <a:pt x="498" y="865"/>
                  </a:lnTo>
                  <a:lnTo>
                    <a:pt x="477" y="878"/>
                  </a:lnTo>
                  <a:cubicBezTo>
                    <a:pt x="476" y="879"/>
                    <a:pt x="475" y="879"/>
                    <a:pt x="473" y="879"/>
                  </a:cubicBezTo>
                  <a:lnTo>
                    <a:pt x="465" y="879"/>
                  </a:lnTo>
                  <a:cubicBezTo>
                    <a:pt x="463" y="879"/>
                    <a:pt x="461" y="879"/>
                    <a:pt x="460" y="877"/>
                  </a:cubicBezTo>
                  <a:lnTo>
                    <a:pt x="456" y="874"/>
                  </a:lnTo>
                  <a:lnTo>
                    <a:pt x="448" y="867"/>
                  </a:lnTo>
                  <a:lnTo>
                    <a:pt x="456" y="869"/>
                  </a:lnTo>
                  <a:lnTo>
                    <a:pt x="439" y="875"/>
                  </a:lnTo>
                  <a:cubicBezTo>
                    <a:pt x="439" y="876"/>
                    <a:pt x="438" y="876"/>
                    <a:pt x="438" y="876"/>
                  </a:cubicBezTo>
                  <a:lnTo>
                    <a:pt x="422" y="879"/>
                  </a:lnTo>
                  <a:cubicBezTo>
                    <a:pt x="421" y="879"/>
                    <a:pt x="421" y="879"/>
                    <a:pt x="420" y="879"/>
                  </a:cubicBezTo>
                  <a:lnTo>
                    <a:pt x="355" y="879"/>
                  </a:lnTo>
                  <a:lnTo>
                    <a:pt x="298" y="879"/>
                  </a:lnTo>
                  <a:cubicBezTo>
                    <a:pt x="297" y="879"/>
                    <a:pt x="296" y="879"/>
                    <a:pt x="295" y="879"/>
                  </a:cubicBezTo>
                  <a:lnTo>
                    <a:pt x="287" y="875"/>
                  </a:lnTo>
                  <a:lnTo>
                    <a:pt x="290" y="876"/>
                  </a:lnTo>
                  <a:lnTo>
                    <a:pt x="281" y="876"/>
                  </a:lnTo>
                  <a:cubicBezTo>
                    <a:pt x="277" y="876"/>
                    <a:pt x="273" y="872"/>
                    <a:pt x="273" y="868"/>
                  </a:cubicBezTo>
                  <a:lnTo>
                    <a:pt x="273" y="854"/>
                  </a:lnTo>
                  <a:cubicBezTo>
                    <a:pt x="273" y="850"/>
                    <a:pt x="276" y="847"/>
                    <a:pt x="280" y="847"/>
                  </a:cubicBezTo>
                  <a:lnTo>
                    <a:pt x="304" y="843"/>
                  </a:lnTo>
                  <a:lnTo>
                    <a:pt x="328" y="837"/>
                  </a:lnTo>
                  <a:lnTo>
                    <a:pt x="323" y="841"/>
                  </a:lnTo>
                  <a:lnTo>
                    <a:pt x="327" y="831"/>
                  </a:lnTo>
                  <a:cubicBezTo>
                    <a:pt x="328" y="829"/>
                    <a:pt x="330" y="827"/>
                    <a:pt x="333" y="826"/>
                  </a:cubicBezTo>
                  <a:lnTo>
                    <a:pt x="349" y="823"/>
                  </a:lnTo>
                  <a:cubicBezTo>
                    <a:pt x="350" y="823"/>
                    <a:pt x="350" y="823"/>
                    <a:pt x="351" y="823"/>
                  </a:cubicBezTo>
                  <a:lnTo>
                    <a:pt x="371" y="823"/>
                  </a:lnTo>
                  <a:lnTo>
                    <a:pt x="415" y="820"/>
                  </a:lnTo>
                  <a:lnTo>
                    <a:pt x="409" y="832"/>
                  </a:lnTo>
                  <a:lnTo>
                    <a:pt x="401" y="818"/>
                  </a:lnTo>
                  <a:lnTo>
                    <a:pt x="408" y="822"/>
                  </a:lnTo>
                  <a:lnTo>
                    <a:pt x="355" y="825"/>
                  </a:lnTo>
                  <a:lnTo>
                    <a:pt x="310" y="825"/>
                  </a:lnTo>
                  <a:lnTo>
                    <a:pt x="318" y="817"/>
                  </a:lnTo>
                  <a:lnTo>
                    <a:pt x="318" y="834"/>
                  </a:lnTo>
                  <a:cubicBezTo>
                    <a:pt x="318" y="837"/>
                    <a:pt x="316" y="840"/>
                    <a:pt x="313" y="842"/>
                  </a:cubicBezTo>
                  <a:lnTo>
                    <a:pt x="305" y="845"/>
                  </a:lnTo>
                  <a:cubicBezTo>
                    <a:pt x="303" y="846"/>
                    <a:pt x="301" y="846"/>
                    <a:pt x="300" y="845"/>
                  </a:cubicBezTo>
                  <a:lnTo>
                    <a:pt x="288" y="842"/>
                  </a:lnTo>
                  <a:lnTo>
                    <a:pt x="290" y="842"/>
                  </a:lnTo>
                  <a:lnTo>
                    <a:pt x="281" y="842"/>
                  </a:lnTo>
                  <a:lnTo>
                    <a:pt x="273" y="842"/>
                  </a:lnTo>
                  <a:cubicBezTo>
                    <a:pt x="269" y="842"/>
                    <a:pt x="265" y="839"/>
                    <a:pt x="265" y="834"/>
                  </a:cubicBezTo>
                  <a:lnTo>
                    <a:pt x="265" y="831"/>
                  </a:lnTo>
                  <a:cubicBezTo>
                    <a:pt x="265" y="828"/>
                    <a:pt x="266" y="826"/>
                    <a:pt x="268" y="825"/>
                  </a:cubicBezTo>
                  <a:lnTo>
                    <a:pt x="272" y="821"/>
                  </a:lnTo>
                  <a:cubicBezTo>
                    <a:pt x="274" y="820"/>
                    <a:pt x="276" y="819"/>
                    <a:pt x="277" y="819"/>
                  </a:cubicBezTo>
                  <a:lnTo>
                    <a:pt x="298" y="819"/>
                  </a:lnTo>
                  <a:lnTo>
                    <a:pt x="293" y="834"/>
                  </a:lnTo>
                  <a:lnTo>
                    <a:pt x="280" y="824"/>
                  </a:lnTo>
                  <a:lnTo>
                    <a:pt x="276" y="820"/>
                  </a:lnTo>
                  <a:cubicBezTo>
                    <a:pt x="275" y="819"/>
                    <a:pt x="273" y="816"/>
                    <a:pt x="273" y="814"/>
                  </a:cubicBezTo>
                  <a:lnTo>
                    <a:pt x="273" y="811"/>
                  </a:lnTo>
                  <a:lnTo>
                    <a:pt x="287" y="817"/>
                  </a:lnTo>
                  <a:lnTo>
                    <a:pt x="283" y="820"/>
                  </a:lnTo>
                  <a:lnTo>
                    <a:pt x="278" y="824"/>
                  </a:lnTo>
                  <a:cubicBezTo>
                    <a:pt x="278" y="824"/>
                    <a:pt x="277" y="824"/>
                    <a:pt x="276" y="825"/>
                  </a:cubicBezTo>
                  <a:lnTo>
                    <a:pt x="260" y="832"/>
                  </a:lnTo>
                  <a:cubicBezTo>
                    <a:pt x="258" y="832"/>
                    <a:pt x="255" y="832"/>
                    <a:pt x="253" y="831"/>
                  </a:cubicBezTo>
                  <a:lnTo>
                    <a:pt x="241" y="824"/>
                  </a:lnTo>
                  <a:lnTo>
                    <a:pt x="243" y="825"/>
                  </a:lnTo>
                  <a:lnTo>
                    <a:pt x="227" y="822"/>
                  </a:lnTo>
                  <a:cubicBezTo>
                    <a:pt x="223" y="821"/>
                    <a:pt x="221" y="818"/>
                    <a:pt x="221" y="814"/>
                  </a:cubicBezTo>
                  <a:lnTo>
                    <a:pt x="221" y="807"/>
                  </a:lnTo>
                  <a:lnTo>
                    <a:pt x="221" y="804"/>
                  </a:lnTo>
                  <a:cubicBezTo>
                    <a:pt x="221" y="799"/>
                    <a:pt x="224" y="796"/>
                    <a:pt x="229" y="796"/>
                  </a:cubicBezTo>
                  <a:lnTo>
                    <a:pt x="237" y="796"/>
                  </a:lnTo>
                  <a:lnTo>
                    <a:pt x="230" y="799"/>
                  </a:lnTo>
                  <a:lnTo>
                    <a:pt x="247" y="779"/>
                  </a:lnTo>
                  <a:cubicBezTo>
                    <a:pt x="247" y="778"/>
                    <a:pt x="248" y="777"/>
                    <a:pt x="249" y="777"/>
                  </a:cubicBezTo>
                  <a:lnTo>
                    <a:pt x="261" y="770"/>
                  </a:lnTo>
                  <a:lnTo>
                    <a:pt x="274" y="763"/>
                  </a:lnTo>
                  <a:cubicBezTo>
                    <a:pt x="275" y="763"/>
                    <a:pt x="276" y="762"/>
                    <a:pt x="277" y="762"/>
                  </a:cubicBezTo>
                  <a:lnTo>
                    <a:pt x="281" y="762"/>
                  </a:lnTo>
                  <a:lnTo>
                    <a:pt x="274" y="767"/>
                  </a:lnTo>
                  <a:lnTo>
                    <a:pt x="278" y="757"/>
                  </a:lnTo>
                  <a:lnTo>
                    <a:pt x="278" y="763"/>
                  </a:lnTo>
                  <a:lnTo>
                    <a:pt x="274" y="753"/>
                  </a:lnTo>
                  <a:cubicBezTo>
                    <a:pt x="274" y="752"/>
                    <a:pt x="273" y="751"/>
                    <a:pt x="273" y="750"/>
                  </a:cubicBezTo>
                  <a:lnTo>
                    <a:pt x="273" y="743"/>
                  </a:lnTo>
                  <a:cubicBezTo>
                    <a:pt x="273" y="742"/>
                    <a:pt x="274" y="740"/>
                    <a:pt x="275" y="739"/>
                  </a:cubicBezTo>
                  <a:lnTo>
                    <a:pt x="283" y="726"/>
                  </a:lnTo>
                  <a:cubicBezTo>
                    <a:pt x="284" y="723"/>
                    <a:pt x="287" y="722"/>
                    <a:pt x="290" y="722"/>
                  </a:cubicBezTo>
                  <a:lnTo>
                    <a:pt x="302" y="722"/>
                  </a:lnTo>
                  <a:lnTo>
                    <a:pt x="310" y="722"/>
                  </a:lnTo>
                  <a:lnTo>
                    <a:pt x="305" y="724"/>
                  </a:lnTo>
                  <a:lnTo>
                    <a:pt x="313" y="717"/>
                  </a:lnTo>
                  <a:cubicBezTo>
                    <a:pt x="314" y="716"/>
                    <a:pt x="314" y="716"/>
                    <a:pt x="315" y="716"/>
                  </a:cubicBezTo>
                  <a:lnTo>
                    <a:pt x="331" y="709"/>
                  </a:lnTo>
                  <a:cubicBezTo>
                    <a:pt x="332" y="708"/>
                    <a:pt x="333" y="708"/>
                    <a:pt x="334" y="708"/>
                  </a:cubicBezTo>
                  <a:lnTo>
                    <a:pt x="355" y="708"/>
                  </a:lnTo>
                  <a:cubicBezTo>
                    <a:pt x="356" y="708"/>
                    <a:pt x="356" y="708"/>
                    <a:pt x="357" y="709"/>
                  </a:cubicBezTo>
                  <a:lnTo>
                    <a:pt x="369" y="712"/>
                  </a:lnTo>
                  <a:lnTo>
                    <a:pt x="365" y="712"/>
                  </a:lnTo>
                  <a:lnTo>
                    <a:pt x="377" y="709"/>
                  </a:lnTo>
                  <a:lnTo>
                    <a:pt x="374" y="710"/>
                  </a:lnTo>
                  <a:lnTo>
                    <a:pt x="383" y="703"/>
                  </a:lnTo>
                  <a:lnTo>
                    <a:pt x="400" y="693"/>
                  </a:lnTo>
                  <a:lnTo>
                    <a:pt x="398" y="694"/>
                  </a:lnTo>
                  <a:lnTo>
                    <a:pt x="414" y="674"/>
                  </a:lnTo>
                  <a:cubicBezTo>
                    <a:pt x="415" y="672"/>
                    <a:pt x="418" y="671"/>
                    <a:pt x="420" y="671"/>
                  </a:cubicBezTo>
                  <a:lnTo>
                    <a:pt x="432" y="671"/>
                  </a:lnTo>
                  <a:close/>
                  <a:moveTo>
                    <a:pt x="1069" y="652"/>
                  </a:moveTo>
                  <a:cubicBezTo>
                    <a:pt x="1070" y="651"/>
                    <a:pt x="1071" y="651"/>
                    <a:pt x="1072" y="651"/>
                  </a:cubicBezTo>
                  <a:lnTo>
                    <a:pt x="1080" y="651"/>
                  </a:lnTo>
                  <a:cubicBezTo>
                    <a:pt x="1085" y="651"/>
                    <a:pt x="1088" y="655"/>
                    <a:pt x="1088" y="659"/>
                  </a:cubicBezTo>
                  <a:lnTo>
                    <a:pt x="1088" y="662"/>
                  </a:lnTo>
                  <a:cubicBezTo>
                    <a:pt x="1088" y="665"/>
                    <a:pt x="1087" y="667"/>
                    <a:pt x="1085" y="669"/>
                  </a:cubicBezTo>
                  <a:lnTo>
                    <a:pt x="1077" y="675"/>
                  </a:lnTo>
                  <a:cubicBezTo>
                    <a:pt x="1076" y="676"/>
                    <a:pt x="1074" y="677"/>
                    <a:pt x="1072" y="677"/>
                  </a:cubicBezTo>
                  <a:lnTo>
                    <a:pt x="1064" y="677"/>
                  </a:lnTo>
                  <a:cubicBezTo>
                    <a:pt x="1062" y="677"/>
                    <a:pt x="1060" y="676"/>
                    <a:pt x="1059" y="675"/>
                  </a:cubicBezTo>
                  <a:lnTo>
                    <a:pt x="1055" y="672"/>
                  </a:lnTo>
                  <a:cubicBezTo>
                    <a:pt x="1053" y="670"/>
                    <a:pt x="1052" y="668"/>
                    <a:pt x="1052" y="666"/>
                  </a:cubicBezTo>
                  <a:cubicBezTo>
                    <a:pt x="1052" y="663"/>
                    <a:pt x="1053" y="661"/>
                    <a:pt x="1055" y="660"/>
                  </a:cubicBezTo>
                  <a:lnTo>
                    <a:pt x="1059" y="656"/>
                  </a:lnTo>
                  <a:cubicBezTo>
                    <a:pt x="1059" y="656"/>
                    <a:pt x="1060" y="655"/>
                    <a:pt x="1061" y="655"/>
                  </a:cubicBezTo>
                  <a:lnTo>
                    <a:pt x="1069" y="652"/>
                  </a:lnTo>
                  <a:close/>
                  <a:moveTo>
                    <a:pt x="1067" y="670"/>
                  </a:moveTo>
                  <a:lnTo>
                    <a:pt x="1069" y="669"/>
                  </a:lnTo>
                  <a:lnTo>
                    <a:pt x="1065" y="672"/>
                  </a:lnTo>
                  <a:lnTo>
                    <a:pt x="1065" y="660"/>
                  </a:lnTo>
                  <a:lnTo>
                    <a:pt x="1069" y="663"/>
                  </a:lnTo>
                  <a:lnTo>
                    <a:pt x="1064" y="661"/>
                  </a:lnTo>
                  <a:lnTo>
                    <a:pt x="1072" y="661"/>
                  </a:lnTo>
                  <a:lnTo>
                    <a:pt x="1067" y="663"/>
                  </a:lnTo>
                  <a:lnTo>
                    <a:pt x="1075" y="656"/>
                  </a:lnTo>
                  <a:lnTo>
                    <a:pt x="1072" y="662"/>
                  </a:lnTo>
                  <a:lnTo>
                    <a:pt x="1072" y="659"/>
                  </a:lnTo>
                  <a:lnTo>
                    <a:pt x="1080" y="667"/>
                  </a:lnTo>
                  <a:lnTo>
                    <a:pt x="1072" y="667"/>
                  </a:lnTo>
                  <a:lnTo>
                    <a:pt x="1075" y="666"/>
                  </a:lnTo>
                  <a:lnTo>
                    <a:pt x="1067" y="670"/>
                  </a:lnTo>
                  <a:close/>
                  <a:moveTo>
                    <a:pt x="1081" y="643"/>
                  </a:moveTo>
                  <a:lnTo>
                    <a:pt x="1088" y="635"/>
                  </a:lnTo>
                  <a:lnTo>
                    <a:pt x="1088" y="642"/>
                  </a:lnTo>
                  <a:cubicBezTo>
                    <a:pt x="1088" y="646"/>
                    <a:pt x="1086" y="649"/>
                    <a:pt x="1083" y="650"/>
                  </a:cubicBezTo>
                  <a:lnTo>
                    <a:pt x="1030" y="667"/>
                  </a:lnTo>
                  <a:lnTo>
                    <a:pt x="1032" y="653"/>
                  </a:lnTo>
                  <a:lnTo>
                    <a:pt x="1040" y="660"/>
                  </a:lnTo>
                  <a:lnTo>
                    <a:pt x="1045" y="663"/>
                  </a:lnTo>
                  <a:cubicBezTo>
                    <a:pt x="1047" y="665"/>
                    <a:pt x="1048" y="669"/>
                    <a:pt x="1047" y="672"/>
                  </a:cubicBezTo>
                  <a:cubicBezTo>
                    <a:pt x="1045" y="675"/>
                    <a:pt x="1042" y="677"/>
                    <a:pt x="1039" y="677"/>
                  </a:cubicBezTo>
                  <a:lnTo>
                    <a:pt x="1006" y="674"/>
                  </a:lnTo>
                  <a:lnTo>
                    <a:pt x="991" y="674"/>
                  </a:lnTo>
                  <a:lnTo>
                    <a:pt x="992" y="674"/>
                  </a:lnTo>
                  <a:lnTo>
                    <a:pt x="976" y="677"/>
                  </a:lnTo>
                  <a:lnTo>
                    <a:pt x="977" y="676"/>
                  </a:lnTo>
                  <a:lnTo>
                    <a:pt x="969" y="680"/>
                  </a:lnTo>
                  <a:lnTo>
                    <a:pt x="974" y="672"/>
                  </a:lnTo>
                  <a:lnTo>
                    <a:pt x="974" y="683"/>
                  </a:lnTo>
                  <a:cubicBezTo>
                    <a:pt x="974" y="687"/>
                    <a:pt x="971" y="691"/>
                    <a:pt x="966" y="691"/>
                  </a:cubicBezTo>
                  <a:lnTo>
                    <a:pt x="958" y="691"/>
                  </a:lnTo>
                  <a:lnTo>
                    <a:pt x="966" y="683"/>
                  </a:lnTo>
                  <a:lnTo>
                    <a:pt x="966" y="693"/>
                  </a:lnTo>
                  <a:lnTo>
                    <a:pt x="963" y="687"/>
                  </a:lnTo>
                  <a:lnTo>
                    <a:pt x="971" y="693"/>
                  </a:lnTo>
                  <a:lnTo>
                    <a:pt x="969" y="692"/>
                  </a:lnTo>
                  <a:lnTo>
                    <a:pt x="977" y="695"/>
                  </a:lnTo>
                  <a:lnTo>
                    <a:pt x="974" y="695"/>
                  </a:lnTo>
                  <a:lnTo>
                    <a:pt x="982" y="695"/>
                  </a:lnTo>
                  <a:lnTo>
                    <a:pt x="1008" y="698"/>
                  </a:lnTo>
                  <a:cubicBezTo>
                    <a:pt x="1012" y="699"/>
                    <a:pt x="1015" y="702"/>
                    <a:pt x="1015" y="706"/>
                  </a:cubicBezTo>
                  <a:lnTo>
                    <a:pt x="1015" y="716"/>
                  </a:lnTo>
                  <a:lnTo>
                    <a:pt x="1015" y="726"/>
                  </a:lnTo>
                  <a:lnTo>
                    <a:pt x="1015" y="730"/>
                  </a:lnTo>
                  <a:cubicBezTo>
                    <a:pt x="1015" y="732"/>
                    <a:pt x="1014" y="734"/>
                    <a:pt x="1012" y="736"/>
                  </a:cubicBezTo>
                  <a:lnTo>
                    <a:pt x="1008" y="739"/>
                  </a:lnTo>
                  <a:lnTo>
                    <a:pt x="1011" y="733"/>
                  </a:lnTo>
                  <a:lnTo>
                    <a:pt x="1011" y="736"/>
                  </a:lnTo>
                  <a:cubicBezTo>
                    <a:pt x="1011" y="739"/>
                    <a:pt x="1010" y="741"/>
                    <a:pt x="1008" y="743"/>
                  </a:cubicBezTo>
                  <a:lnTo>
                    <a:pt x="1000" y="749"/>
                  </a:lnTo>
                  <a:cubicBezTo>
                    <a:pt x="998" y="751"/>
                    <a:pt x="995" y="752"/>
                    <a:pt x="993" y="751"/>
                  </a:cubicBezTo>
                  <a:lnTo>
                    <a:pt x="964" y="744"/>
                  </a:lnTo>
                  <a:lnTo>
                    <a:pt x="932" y="738"/>
                  </a:lnTo>
                  <a:cubicBezTo>
                    <a:pt x="929" y="737"/>
                    <a:pt x="927" y="735"/>
                    <a:pt x="926" y="732"/>
                  </a:cubicBezTo>
                  <a:lnTo>
                    <a:pt x="922" y="719"/>
                  </a:lnTo>
                  <a:lnTo>
                    <a:pt x="931" y="724"/>
                  </a:lnTo>
                  <a:lnTo>
                    <a:pt x="915" y="727"/>
                  </a:lnTo>
                  <a:lnTo>
                    <a:pt x="903" y="731"/>
                  </a:lnTo>
                  <a:lnTo>
                    <a:pt x="909" y="721"/>
                  </a:lnTo>
                  <a:lnTo>
                    <a:pt x="913" y="734"/>
                  </a:lnTo>
                  <a:cubicBezTo>
                    <a:pt x="913" y="735"/>
                    <a:pt x="913" y="736"/>
                    <a:pt x="913" y="736"/>
                  </a:cubicBezTo>
                  <a:lnTo>
                    <a:pt x="913" y="747"/>
                  </a:lnTo>
                  <a:lnTo>
                    <a:pt x="913" y="750"/>
                  </a:lnTo>
                  <a:lnTo>
                    <a:pt x="913" y="761"/>
                  </a:lnTo>
                  <a:lnTo>
                    <a:pt x="897" y="761"/>
                  </a:lnTo>
                  <a:lnTo>
                    <a:pt x="897" y="747"/>
                  </a:lnTo>
                  <a:cubicBezTo>
                    <a:pt x="897" y="744"/>
                    <a:pt x="898" y="741"/>
                    <a:pt x="901" y="740"/>
                  </a:cubicBezTo>
                  <a:cubicBezTo>
                    <a:pt x="903" y="738"/>
                    <a:pt x="906" y="738"/>
                    <a:pt x="909" y="740"/>
                  </a:cubicBezTo>
                  <a:lnTo>
                    <a:pt x="933" y="753"/>
                  </a:lnTo>
                  <a:cubicBezTo>
                    <a:pt x="934" y="753"/>
                    <a:pt x="935" y="754"/>
                    <a:pt x="935" y="755"/>
                  </a:cubicBezTo>
                  <a:lnTo>
                    <a:pt x="948" y="768"/>
                  </a:lnTo>
                  <a:lnTo>
                    <a:pt x="945" y="766"/>
                  </a:lnTo>
                  <a:lnTo>
                    <a:pt x="953" y="770"/>
                  </a:lnTo>
                  <a:lnTo>
                    <a:pt x="946" y="770"/>
                  </a:lnTo>
                  <a:lnTo>
                    <a:pt x="958" y="763"/>
                  </a:lnTo>
                  <a:lnTo>
                    <a:pt x="957" y="764"/>
                  </a:lnTo>
                  <a:lnTo>
                    <a:pt x="969" y="754"/>
                  </a:lnTo>
                  <a:cubicBezTo>
                    <a:pt x="971" y="753"/>
                    <a:pt x="973" y="752"/>
                    <a:pt x="975" y="752"/>
                  </a:cubicBezTo>
                  <a:cubicBezTo>
                    <a:pt x="977" y="752"/>
                    <a:pt x="979" y="754"/>
                    <a:pt x="981" y="755"/>
                  </a:cubicBezTo>
                  <a:lnTo>
                    <a:pt x="1001" y="782"/>
                  </a:lnTo>
                  <a:lnTo>
                    <a:pt x="996" y="779"/>
                  </a:lnTo>
                  <a:lnTo>
                    <a:pt x="1013" y="783"/>
                  </a:lnTo>
                  <a:lnTo>
                    <a:pt x="1011" y="782"/>
                  </a:lnTo>
                  <a:lnTo>
                    <a:pt x="1023" y="782"/>
                  </a:lnTo>
                  <a:cubicBezTo>
                    <a:pt x="1026" y="782"/>
                    <a:pt x="1029" y="784"/>
                    <a:pt x="1030" y="786"/>
                  </a:cubicBezTo>
                  <a:lnTo>
                    <a:pt x="1034" y="793"/>
                  </a:lnTo>
                  <a:lnTo>
                    <a:pt x="1032" y="791"/>
                  </a:lnTo>
                  <a:lnTo>
                    <a:pt x="1040" y="798"/>
                  </a:lnTo>
                  <a:cubicBezTo>
                    <a:pt x="1042" y="799"/>
                    <a:pt x="1043" y="802"/>
                    <a:pt x="1043" y="804"/>
                  </a:cubicBezTo>
                  <a:lnTo>
                    <a:pt x="1043" y="814"/>
                  </a:lnTo>
                  <a:lnTo>
                    <a:pt x="1043" y="812"/>
                  </a:lnTo>
                  <a:lnTo>
                    <a:pt x="1047" y="825"/>
                  </a:lnTo>
                  <a:lnTo>
                    <a:pt x="1046" y="823"/>
                  </a:lnTo>
                  <a:lnTo>
                    <a:pt x="1050" y="830"/>
                  </a:lnTo>
                  <a:lnTo>
                    <a:pt x="1046" y="827"/>
                  </a:lnTo>
                  <a:lnTo>
                    <a:pt x="1058" y="830"/>
                  </a:lnTo>
                  <a:lnTo>
                    <a:pt x="1056" y="830"/>
                  </a:lnTo>
                  <a:lnTo>
                    <a:pt x="1060" y="830"/>
                  </a:lnTo>
                  <a:cubicBezTo>
                    <a:pt x="1062" y="830"/>
                    <a:pt x="1063" y="830"/>
                    <a:pt x="1065" y="831"/>
                  </a:cubicBezTo>
                  <a:lnTo>
                    <a:pt x="1069" y="835"/>
                  </a:lnTo>
                  <a:lnTo>
                    <a:pt x="1059" y="834"/>
                  </a:lnTo>
                  <a:lnTo>
                    <a:pt x="1080" y="821"/>
                  </a:lnTo>
                  <a:cubicBezTo>
                    <a:pt x="1080" y="821"/>
                    <a:pt x="1081" y="820"/>
                    <a:pt x="1081" y="820"/>
                  </a:cubicBezTo>
                  <a:lnTo>
                    <a:pt x="1109" y="807"/>
                  </a:lnTo>
                  <a:lnTo>
                    <a:pt x="1108" y="808"/>
                  </a:lnTo>
                  <a:lnTo>
                    <a:pt x="1120" y="798"/>
                  </a:lnTo>
                  <a:cubicBezTo>
                    <a:pt x="1121" y="797"/>
                    <a:pt x="1123" y="796"/>
                    <a:pt x="1125" y="796"/>
                  </a:cubicBezTo>
                  <a:lnTo>
                    <a:pt x="1133" y="796"/>
                  </a:lnTo>
                  <a:lnTo>
                    <a:pt x="1141" y="796"/>
                  </a:lnTo>
                  <a:lnTo>
                    <a:pt x="1149" y="796"/>
                  </a:lnTo>
                  <a:lnTo>
                    <a:pt x="1147" y="796"/>
                  </a:lnTo>
                  <a:lnTo>
                    <a:pt x="1160" y="793"/>
                  </a:lnTo>
                  <a:lnTo>
                    <a:pt x="1154" y="798"/>
                  </a:lnTo>
                  <a:lnTo>
                    <a:pt x="1158" y="787"/>
                  </a:lnTo>
                  <a:lnTo>
                    <a:pt x="1158" y="790"/>
                  </a:lnTo>
                  <a:lnTo>
                    <a:pt x="1158" y="787"/>
                  </a:lnTo>
                  <a:cubicBezTo>
                    <a:pt x="1158" y="785"/>
                    <a:pt x="1159" y="782"/>
                    <a:pt x="1161" y="781"/>
                  </a:cubicBezTo>
                  <a:lnTo>
                    <a:pt x="1165" y="778"/>
                  </a:lnTo>
                  <a:lnTo>
                    <a:pt x="1162" y="784"/>
                  </a:lnTo>
                  <a:lnTo>
                    <a:pt x="1158" y="744"/>
                  </a:lnTo>
                  <a:cubicBezTo>
                    <a:pt x="1158" y="741"/>
                    <a:pt x="1159" y="739"/>
                    <a:pt x="1161" y="737"/>
                  </a:cubicBezTo>
                  <a:lnTo>
                    <a:pt x="1169" y="730"/>
                  </a:lnTo>
                  <a:lnTo>
                    <a:pt x="1174" y="744"/>
                  </a:lnTo>
                  <a:lnTo>
                    <a:pt x="1170" y="744"/>
                  </a:lnTo>
                  <a:cubicBezTo>
                    <a:pt x="1169" y="744"/>
                    <a:pt x="1168" y="744"/>
                    <a:pt x="1167" y="744"/>
                  </a:cubicBezTo>
                  <a:lnTo>
                    <a:pt x="1147" y="737"/>
                  </a:lnTo>
                  <a:lnTo>
                    <a:pt x="1156" y="734"/>
                  </a:lnTo>
                  <a:lnTo>
                    <a:pt x="1148" y="747"/>
                  </a:lnTo>
                  <a:cubicBezTo>
                    <a:pt x="1147" y="749"/>
                    <a:pt x="1146" y="750"/>
                    <a:pt x="1144" y="751"/>
                  </a:cubicBezTo>
                  <a:lnTo>
                    <a:pt x="1136" y="754"/>
                  </a:lnTo>
                  <a:cubicBezTo>
                    <a:pt x="1134" y="755"/>
                    <a:pt x="1132" y="755"/>
                    <a:pt x="1129" y="754"/>
                  </a:cubicBezTo>
                  <a:cubicBezTo>
                    <a:pt x="1127" y="753"/>
                    <a:pt x="1126" y="751"/>
                    <a:pt x="1125" y="748"/>
                  </a:cubicBezTo>
                  <a:lnTo>
                    <a:pt x="1121" y="728"/>
                  </a:lnTo>
                  <a:lnTo>
                    <a:pt x="1124" y="733"/>
                  </a:lnTo>
                  <a:lnTo>
                    <a:pt x="1120" y="729"/>
                  </a:lnTo>
                  <a:lnTo>
                    <a:pt x="1122" y="730"/>
                  </a:lnTo>
                  <a:lnTo>
                    <a:pt x="1114" y="727"/>
                  </a:lnTo>
                  <a:lnTo>
                    <a:pt x="1116" y="728"/>
                  </a:lnTo>
                  <a:lnTo>
                    <a:pt x="1095" y="724"/>
                  </a:lnTo>
                  <a:cubicBezTo>
                    <a:pt x="1091" y="724"/>
                    <a:pt x="1088" y="720"/>
                    <a:pt x="1088" y="716"/>
                  </a:cubicBezTo>
                  <a:lnTo>
                    <a:pt x="1088" y="706"/>
                  </a:lnTo>
                  <a:lnTo>
                    <a:pt x="1089" y="709"/>
                  </a:lnTo>
                  <a:lnTo>
                    <a:pt x="1085" y="699"/>
                  </a:lnTo>
                  <a:cubicBezTo>
                    <a:pt x="1084" y="697"/>
                    <a:pt x="1084" y="694"/>
                    <a:pt x="1085" y="692"/>
                  </a:cubicBezTo>
                  <a:cubicBezTo>
                    <a:pt x="1086" y="690"/>
                    <a:pt x="1088" y="689"/>
                    <a:pt x="1091" y="688"/>
                  </a:cubicBezTo>
                  <a:lnTo>
                    <a:pt x="1123" y="681"/>
                  </a:lnTo>
                  <a:lnTo>
                    <a:pt x="1120" y="683"/>
                  </a:lnTo>
                  <a:lnTo>
                    <a:pt x="1128" y="676"/>
                  </a:lnTo>
                  <a:lnTo>
                    <a:pt x="1128" y="689"/>
                  </a:lnTo>
                  <a:lnTo>
                    <a:pt x="1120" y="682"/>
                  </a:lnTo>
                  <a:lnTo>
                    <a:pt x="1103" y="665"/>
                  </a:lnTo>
                  <a:lnTo>
                    <a:pt x="1110" y="667"/>
                  </a:lnTo>
                  <a:lnTo>
                    <a:pt x="1094" y="670"/>
                  </a:lnTo>
                  <a:cubicBezTo>
                    <a:pt x="1092" y="671"/>
                    <a:pt x="1091" y="670"/>
                    <a:pt x="1089" y="670"/>
                  </a:cubicBezTo>
                  <a:lnTo>
                    <a:pt x="1081" y="666"/>
                  </a:lnTo>
                  <a:cubicBezTo>
                    <a:pt x="1079" y="665"/>
                    <a:pt x="1077" y="663"/>
                    <a:pt x="1077" y="661"/>
                  </a:cubicBezTo>
                  <a:cubicBezTo>
                    <a:pt x="1076" y="659"/>
                    <a:pt x="1076" y="656"/>
                    <a:pt x="1078" y="654"/>
                  </a:cubicBezTo>
                  <a:lnTo>
                    <a:pt x="1086" y="644"/>
                  </a:lnTo>
                  <a:lnTo>
                    <a:pt x="1090" y="638"/>
                  </a:lnTo>
                  <a:cubicBezTo>
                    <a:pt x="1091" y="637"/>
                    <a:pt x="1092" y="635"/>
                    <a:pt x="1093" y="635"/>
                  </a:cubicBezTo>
                  <a:lnTo>
                    <a:pt x="1102" y="631"/>
                  </a:lnTo>
                  <a:lnTo>
                    <a:pt x="1097" y="639"/>
                  </a:lnTo>
                  <a:lnTo>
                    <a:pt x="1097" y="632"/>
                  </a:lnTo>
                  <a:lnTo>
                    <a:pt x="1105" y="640"/>
                  </a:lnTo>
                  <a:lnTo>
                    <a:pt x="1101" y="640"/>
                  </a:lnTo>
                  <a:lnTo>
                    <a:pt x="1102" y="640"/>
                  </a:lnTo>
                  <a:lnTo>
                    <a:pt x="1081" y="643"/>
                  </a:lnTo>
                  <a:close/>
                  <a:moveTo>
                    <a:pt x="1099" y="624"/>
                  </a:moveTo>
                  <a:cubicBezTo>
                    <a:pt x="1100" y="624"/>
                    <a:pt x="1100" y="624"/>
                    <a:pt x="1101" y="624"/>
                  </a:cubicBezTo>
                  <a:lnTo>
                    <a:pt x="1105" y="624"/>
                  </a:lnTo>
                  <a:cubicBezTo>
                    <a:pt x="1109" y="624"/>
                    <a:pt x="1113" y="628"/>
                    <a:pt x="1113" y="632"/>
                  </a:cubicBezTo>
                  <a:lnTo>
                    <a:pt x="1113" y="639"/>
                  </a:lnTo>
                  <a:cubicBezTo>
                    <a:pt x="1113" y="642"/>
                    <a:pt x="1111" y="645"/>
                    <a:pt x="1108" y="646"/>
                  </a:cubicBezTo>
                  <a:lnTo>
                    <a:pt x="1100" y="650"/>
                  </a:lnTo>
                  <a:lnTo>
                    <a:pt x="1103" y="646"/>
                  </a:lnTo>
                  <a:lnTo>
                    <a:pt x="1099" y="654"/>
                  </a:lnTo>
                  <a:lnTo>
                    <a:pt x="1091" y="664"/>
                  </a:lnTo>
                  <a:lnTo>
                    <a:pt x="1087" y="652"/>
                  </a:lnTo>
                  <a:lnTo>
                    <a:pt x="1095" y="655"/>
                  </a:lnTo>
                  <a:lnTo>
                    <a:pt x="1091" y="654"/>
                  </a:lnTo>
                  <a:lnTo>
                    <a:pt x="1107" y="651"/>
                  </a:lnTo>
                  <a:cubicBezTo>
                    <a:pt x="1110" y="651"/>
                    <a:pt x="1113" y="651"/>
                    <a:pt x="1114" y="653"/>
                  </a:cubicBezTo>
                  <a:lnTo>
                    <a:pt x="1130" y="670"/>
                  </a:lnTo>
                  <a:lnTo>
                    <a:pt x="1138" y="676"/>
                  </a:lnTo>
                  <a:cubicBezTo>
                    <a:pt x="1140" y="678"/>
                    <a:pt x="1141" y="680"/>
                    <a:pt x="1141" y="683"/>
                  </a:cubicBezTo>
                  <a:cubicBezTo>
                    <a:pt x="1141" y="685"/>
                    <a:pt x="1140" y="687"/>
                    <a:pt x="1138" y="689"/>
                  </a:cubicBezTo>
                  <a:lnTo>
                    <a:pt x="1130" y="695"/>
                  </a:lnTo>
                  <a:cubicBezTo>
                    <a:pt x="1129" y="696"/>
                    <a:pt x="1128" y="697"/>
                    <a:pt x="1127" y="697"/>
                  </a:cubicBezTo>
                  <a:lnTo>
                    <a:pt x="1094" y="704"/>
                  </a:lnTo>
                  <a:lnTo>
                    <a:pt x="1100" y="693"/>
                  </a:lnTo>
                  <a:lnTo>
                    <a:pt x="1104" y="703"/>
                  </a:lnTo>
                  <a:cubicBezTo>
                    <a:pt x="1104" y="704"/>
                    <a:pt x="1105" y="705"/>
                    <a:pt x="1105" y="706"/>
                  </a:cubicBezTo>
                  <a:lnTo>
                    <a:pt x="1105" y="716"/>
                  </a:lnTo>
                  <a:lnTo>
                    <a:pt x="1098" y="708"/>
                  </a:lnTo>
                  <a:lnTo>
                    <a:pt x="1118" y="712"/>
                  </a:lnTo>
                  <a:cubicBezTo>
                    <a:pt x="1119" y="712"/>
                    <a:pt x="1119" y="712"/>
                    <a:pt x="1120" y="712"/>
                  </a:cubicBezTo>
                  <a:lnTo>
                    <a:pt x="1128" y="716"/>
                  </a:lnTo>
                  <a:cubicBezTo>
                    <a:pt x="1129" y="716"/>
                    <a:pt x="1130" y="716"/>
                    <a:pt x="1130" y="717"/>
                  </a:cubicBezTo>
                  <a:lnTo>
                    <a:pt x="1134" y="720"/>
                  </a:lnTo>
                  <a:cubicBezTo>
                    <a:pt x="1136" y="721"/>
                    <a:pt x="1137" y="723"/>
                    <a:pt x="1137" y="725"/>
                  </a:cubicBezTo>
                  <a:lnTo>
                    <a:pt x="1141" y="745"/>
                  </a:lnTo>
                  <a:lnTo>
                    <a:pt x="1130" y="739"/>
                  </a:lnTo>
                  <a:lnTo>
                    <a:pt x="1138" y="736"/>
                  </a:lnTo>
                  <a:lnTo>
                    <a:pt x="1134" y="739"/>
                  </a:lnTo>
                  <a:lnTo>
                    <a:pt x="1143" y="726"/>
                  </a:lnTo>
                  <a:cubicBezTo>
                    <a:pt x="1145" y="722"/>
                    <a:pt x="1148" y="721"/>
                    <a:pt x="1152" y="722"/>
                  </a:cubicBezTo>
                  <a:lnTo>
                    <a:pt x="1172" y="729"/>
                  </a:lnTo>
                  <a:lnTo>
                    <a:pt x="1170" y="728"/>
                  </a:lnTo>
                  <a:lnTo>
                    <a:pt x="1174" y="728"/>
                  </a:lnTo>
                  <a:cubicBezTo>
                    <a:pt x="1177" y="728"/>
                    <a:pt x="1180" y="731"/>
                    <a:pt x="1181" y="734"/>
                  </a:cubicBezTo>
                  <a:cubicBezTo>
                    <a:pt x="1183" y="737"/>
                    <a:pt x="1182" y="741"/>
                    <a:pt x="1179" y="743"/>
                  </a:cubicBezTo>
                  <a:lnTo>
                    <a:pt x="1171" y="749"/>
                  </a:lnTo>
                  <a:lnTo>
                    <a:pt x="1174" y="742"/>
                  </a:lnTo>
                  <a:lnTo>
                    <a:pt x="1178" y="783"/>
                  </a:lnTo>
                  <a:cubicBezTo>
                    <a:pt x="1178" y="786"/>
                    <a:pt x="1177" y="788"/>
                    <a:pt x="1175" y="790"/>
                  </a:cubicBezTo>
                  <a:lnTo>
                    <a:pt x="1171" y="793"/>
                  </a:lnTo>
                  <a:lnTo>
                    <a:pt x="1174" y="787"/>
                  </a:lnTo>
                  <a:lnTo>
                    <a:pt x="1174" y="790"/>
                  </a:lnTo>
                  <a:cubicBezTo>
                    <a:pt x="1174" y="791"/>
                    <a:pt x="1174" y="792"/>
                    <a:pt x="1173" y="793"/>
                  </a:cubicBezTo>
                  <a:lnTo>
                    <a:pt x="1169" y="804"/>
                  </a:lnTo>
                  <a:cubicBezTo>
                    <a:pt x="1168" y="806"/>
                    <a:pt x="1166" y="808"/>
                    <a:pt x="1164" y="808"/>
                  </a:cubicBezTo>
                  <a:lnTo>
                    <a:pt x="1152" y="812"/>
                  </a:lnTo>
                  <a:cubicBezTo>
                    <a:pt x="1151" y="812"/>
                    <a:pt x="1150" y="812"/>
                    <a:pt x="1149" y="812"/>
                  </a:cubicBezTo>
                  <a:lnTo>
                    <a:pt x="1141" y="812"/>
                  </a:lnTo>
                  <a:lnTo>
                    <a:pt x="1133" y="812"/>
                  </a:lnTo>
                  <a:lnTo>
                    <a:pt x="1125" y="812"/>
                  </a:lnTo>
                  <a:lnTo>
                    <a:pt x="1130" y="810"/>
                  </a:lnTo>
                  <a:lnTo>
                    <a:pt x="1118" y="820"/>
                  </a:lnTo>
                  <a:cubicBezTo>
                    <a:pt x="1117" y="821"/>
                    <a:pt x="1117" y="821"/>
                    <a:pt x="1116" y="821"/>
                  </a:cubicBezTo>
                  <a:lnTo>
                    <a:pt x="1088" y="835"/>
                  </a:lnTo>
                  <a:lnTo>
                    <a:pt x="1089" y="834"/>
                  </a:lnTo>
                  <a:lnTo>
                    <a:pt x="1068" y="848"/>
                  </a:lnTo>
                  <a:cubicBezTo>
                    <a:pt x="1065" y="850"/>
                    <a:pt x="1062" y="849"/>
                    <a:pt x="1059" y="847"/>
                  </a:cubicBezTo>
                  <a:lnTo>
                    <a:pt x="1055" y="844"/>
                  </a:lnTo>
                  <a:lnTo>
                    <a:pt x="1060" y="846"/>
                  </a:lnTo>
                  <a:lnTo>
                    <a:pt x="1056" y="846"/>
                  </a:lnTo>
                  <a:cubicBezTo>
                    <a:pt x="1055" y="846"/>
                    <a:pt x="1054" y="846"/>
                    <a:pt x="1054" y="845"/>
                  </a:cubicBezTo>
                  <a:lnTo>
                    <a:pt x="1041" y="842"/>
                  </a:lnTo>
                  <a:cubicBezTo>
                    <a:pt x="1039" y="841"/>
                    <a:pt x="1038" y="840"/>
                    <a:pt x="1037" y="838"/>
                  </a:cubicBezTo>
                  <a:lnTo>
                    <a:pt x="1033" y="832"/>
                  </a:lnTo>
                  <a:cubicBezTo>
                    <a:pt x="1032" y="831"/>
                    <a:pt x="1032" y="830"/>
                    <a:pt x="1032" y="830"/>
                  </a:cubicBezTo>
                  <a:lnTo>
                    <a:pt x="1028" y="816"/>
                  </a:lnTo>
                  <a:cubicBezTo>
                    <a:pt x="1027" y="816"/>
                    <a:pt x="1027" y="815"/>
                    <a:pt x="1027" y="814"/>
                  </a:cubicBezTo>
                  <a:lnTo>
                    <a:pt x="1027" y="804"/>
                  </a:lnTo>
                  <a:lnTo>
                    <a:pt x="1030" y="810"/>
                  </a:lnTo>
                  <a:lnTo>
                    <a:pt x="1022" y="803"/>
                  </a:lnTo>
                  <a:cubicBezTo>
                    <a:pt x="1021" y="803"/>
                    <a:pt x="1021" y="802"/>
                    <a:pt x="1020" y="801"/>
                  </a:cubicBezTo>
                  <a:lnTo>
                    <a:pt x="1016" y="795"/>
                  </a:lnTo>
                  <a:lnTo>
                    <a:pt x="1023" y="798"/>
                  </a:lnTo>
                  <a:lnTo>
                    <a:pt x="1011" y="798"/>
                  </a:lnTo>
                  <a:cubicBezTo>
                    <a:pt x="1010" y="798"/>
                    <a:pt x="1010" y="798"/>
                    <a:pt x="1009" y="798"/>
                  </a:cubicBezTo>
                  <a:lnTo>
                    <a:pt x="993" y="795"/>
                  </a:lnTo>
                  <a:cubicBezTo>
                    <a:pt x="991" y="794"/>
                    <a:pt x="989" y="793"/>
                    <a:pt x="988" y="792"/>
                  </a:cubicBezTo>
                  <a:lnTo>
                    <a:pt x="968" y="765"/>
                  </a:lnTo>
                  <a:lnTo>
                    <a:pt x="979" y="766"/>
                  </a:lnTo>
                  <a:lnTo>
                    <a:pt x="967" y="776"/>
                  </a:lnTo>
                  <a:cubicBezTo>
                    <a:pt x="967" y="777"/>
                    <a:pt x="966" y="777"/>
                    <a:pt x="966" y="777"/>
                  </a:cubicBezTo>
                  <a:lnTo>
                    <a:pt x="954" y="784"/>
                  </a:lnTo>
                  <a:cubicBezTo>
                    <a:pt x="952" y="785"/>
                    <a:pt x="949" y="785"/>
                    <a:pt x="947" y="784"/>
                  </a:cubicBezTo>
                  <a:lnTo>
                    <a:pt x="939" y="781"/>
                  </a:lnTo>
                  <a:cubicBezTo>
                    <a:pt x="937" y="781"/>
                    <a:pt x="937" y="780"/>
                    <a:pt x="936" y="779"/>
                  </a:cubicBezTo>
                  <a:lnTo>
                    <a:pt x="923" y="765"/>
                  </a:lnTo>
                  <a:lnTo>
                    <a:pt x="926" y="767"/>
                  </a:lnTo>
                  <a:lnTo>
                    <a:pt x="901" y="754"/>
                  </a:lnTo>
                  <a:lnTo>
                    <a:pt x="913" y="747"/>
                  </a:lnTo>
                  <a:lnTo>
                    <a:pt x="913" y="750"/>
                  </a:lnTo>
                  <a:lnTo>
                    <a:pt x="897" y="750"/>
                  </a:lnTo>
                  <a:lnTo>
                    <a:pt x="897" y="747"/>
                  </a:lnTo>
                  <a:lnTo>
                    <a:pt x="897" y="736"/>
                  </a:lnTo>
                  <a:lnTo>
                    <a:pt x="897" y="739"/>
                  </a:lnTo>
                  <a:lnTo>
                    <a:pt x="893" y="725"/>
                  </a:lnTo>
                  <a:cubicBezTo>
                    <a:pt x="893" y="723"/>
                    <a:pt x="893" y="721"/>
                    <a:pt x="894" y="719"/>
                  </a:cubicBezTo>
                  <a:cubicBezTo>
                    <a:pt x="895" y="717"/>
                    <a:pt x="897" y="716"/>
                    <a:pt x="899" y="715"/>
                  </a:cubicBezTo>
                  <a:lnTo>
                    <a:pt x="911" y="712"/>
                  </a:lnTo>
                  <a:lnTo>
                    <a:pt x="928" y="708"/>
                  </a:lnTo>
                  <a:cubicBezTo>
                    <a:pt x="932" y="708"/>
                    <a:pt x="936" y="710"/>
                    <a:pt x="937" y="714"/>
                  </a:cubicBezTo>
                  <a:lnTo>
                    <a:pt x="941" y="727"/>
                  </a:lnTo>
                  <a:lnTo>
                    <a:pt x="935" y="722"/>
                  </a:lnTo>
                  <a:lnTo>
                    <a:pt x="968" y="729"/>
                  </a:lnTo>
                  <a:lnTo>
                    <a:pt x="996" y="735"/>
                  </a:lnTo>
                  <a:lnTo>
                    <a:pt x="990" y="737"/>
                  </a:lnTo>
                  <a:lnTo>
                    <a:pt x="998" y="730"/>
                  </a:lnTo>
                  <a:lnTo>
                    <a:pt x="995" y="736"/>
                  </a:lnTo>
                  <a:lnTo>
                    <a:pt x="995" y="733"/>
                  </a:lnTo>
                  <a:cubicBezTo>
                    <a:pt x="995" y="731"/>
                    <a:pt x="996" y="728"/>
                    <a:pt x="998" y="727"/>
                  </a:cubicBezTo>
                  <a:lnTo>
                    <a:pt x="1002" y="724"/>
                  </a:lnTo>
                  <a:lnTo>
                    <a:pt x="999" y="730"/>
                  </a:lnTo>
                  <a:lnTo>
                    <a:pt x="999" y="726"/>
                  </a:lnTo>
                  <a:lnTo>
                    <a:pt x="999" y="716"/>
                  </a:lnTo>
                  <a:lnTo>
                    <a:pt x="999" y="706"/>
                  </a:lnTo>
                  <a:lnTo>
                    <a:pt x="1006" y="714"/>
                  </a:lnTo>
                  <a:lnTo>
                    <a:pt x="982" y="711"/>
                  </a:lnTo>
                  <a:lnTo>
                    <a:pt x="974" y="711"/>
                  </a:lnTo>
                  <a:cubicBezTo>
                    <a:pt x="973" y="711"/>
                    <a:pt x="972" y="711"/>
                    <a:pt x="971" y="710"/>
                  </a:cubicBezTo>
                  <a:lnTo>
                    <a:pt x="963" y="707"/>
                  </a:lnTo>
                  <a:cubicBezTo>
                    <a:pt x="962" y="707"/>
                    <a:pt x="962" y="706"/>
                    <a:pt x="961" y="706"/>
                  </a:cubicBezTo>
                  <a:lnTo>
                    <a:pt x="953" y="699"/>
                  </a:lnTo>
                  <a:cubicBezTo>
                    <a:pt x="951" y="697"/>
                    <a:pt x="950" y="695"/>
                    <a:pt x="950" y="693"/>
                  </a:cubicBezTo>
                  <a:lnTo>
                    <a:pt x="950" y="683"/>
                  </a:lnTo>
                  <a:cubicBezTo>
                    <a:pt x="950" y="678"/>
                    <a:pt x="954" y="675"/>
                    <a:pt x="958" y="675"/>
                  </a:cubicBezTo>
                  <a:lnTo>
                    <a:pt x="966" y="675"/>
                  </a:lnTo>
                  <a:lnTo>
                    <a:pt x="958" y="683"/>
                  </a:lnTo>
                  <a:lnTo>
                    <a:pt x="958" y="672"/>
                  </a:lnTo>
                  <a:cubicBezTo>
                    <a:pt x="958" y="669"/>
                    <a:pt x="960" y="666"/>
                    <a:pt x="963" y="665"/>
                  </a:cubicBezTo>
                  <a:lnTo>
                    <a:pt x="971" y="662"/>
                  </a:lnTo>
                  <a:cubicBezTo>
                    <a:pt x="972" y="661"/>
                    <a:pt x="972" y="661"/>
                    <a:pt x="973" y="661"/>
                  </a:cubicBezTo>
                  <a:lnTo>
                    <a:pt x="989" y="658"/>
                  </a:lnTo>
                  <a:cubicBezTo>
                    <a:pt x="989" y="658"/>
                    <a:pt x="990" y="658"/>
                    <a:pt x="991" y="658"/>
                  </a:cubicBezTo>
                  <a:lnTo>
                    <a:pt x="1008" y="658"/>
                  </a:lnTo>
                  <a:lnTo>
                    <a:pt x="1040" y="661"/>
                  </a:lnTo>
                  <a:lnTo>
                    <a:pt x="1034" y="675"/>
                  </a:lnTo>
                  <a:lnTo>
                    <a:pt x="1030" y="672"/>
                  </a:lnTo>
                  <a:lnTo>
                    <a:pt x="1022" y="665"/>
                  </a:lnTo>
                  <a:cubicBezTo>
                    <a:pt x="1020" y="663"/>
                    <a:pt x="1019" y="660"/>
                    <a:pt x="1019" y="657"/>
                  </a:cubicBezTo>
                  <a:cubicBezTo>
                    <a:pt x="1020" y="655"/>
                    <a:pt x="1022" y="652"/>
                    <a:pt x="1025" y="651"/>
                  </a:cubicBezTo>
                  <a:lnTo>
                    <a:pt x="1078" y="634"/>
                  </a:lnTo>
                  <a:lnTo>
                    <a:pt x="1072" y="642"/>
                  </a:lnTo>
                  <a:lnTo>
                    <a:pt x="1072" y="635"/>
                  </a:lnTo>
                  <a:cubicBezTo>
                    <a:pt x="1072" y="631"/>
                    <a:pt x="1075" y="628"/>
                    <a:pt x="1079" y="627"/>
                  </a:cubicBezTo>
                  <a:lnTo>
                    <a:pt x="1099" y="624"/>
                  </a:lnTo>
                  <a:close/>
                  <a:moveTo>
                    <a:pt x="147" y="620"/>
                  </a:moveTo>
                  <a:lnTo>
                    <a:pt x="150" y="619"/>
                  </a:lnTo>
                  <a:lnTo>
                    <a:pt x="134" y="626"/>
                  </a:lnTo>
                  <a:lnTo>
                    <a:pt x="117" y="633"/>
                  </a:lnTo>
                  <a:lnTo>
                    <a:pt x="72" y="646"/>
                  </a:lnTo>
                  <a:lnTo>
                    <a:pt x="27" y="657"/>
                  </a:lnTo>
                  <a:lnTo>
                    <a:pt x="33" y="649"/>
                  </a:lnTo>
                  <a:lnTo>
                    <a:pt x="33" y="689"/>
                  </a:lnTo>
                  <a:lnTo>
                    <a:pt x="32" y="686"/>
                  </a:lnTo>
                  <a:lnTo>
                    <a:pt x="40" y="703"/>
                  </a:lnTo>
                  <a:lnTo>
                    <a:pt x="48" y="720"/>
                  </a:lnTo>
                  <a:cubicBezTo>
                    <a:pt x="49" y="722"/>
                    <a:pt x="49" y="724"/>
                    <a:pt x="49" y="726"/>
                  </a:cubicBezTo>
                  <a:cubicBezTo>
                    <a:pt x="48" y="728"/>
                    <a:pt x="46" y="730"/>
                    <a:pt x="44" y="730"/>
                  </a:cubicBezTo>
                  <a:lnTo>
                    <a:pt x="36" y="734"/>
                  </a:lnTo>
                  <a:cubicBezTo>
                    <a:pt x="35" y="734"/>
                    <a:pt x="34" y="734"/>
                    <a:pt x="33" y="734"/>
                  </a:cubicBezTo>
                  <a:lnTo>
                    <a:pt x="17" y="734"/>
                  </a:lnTo>
                  <a:lnTo>
                    <a:pt x="24" y="723"/>
                  </a:lnTo>
                  <a:lnTo>
                    <a:pt x="28" y="733"/>
                  </a:lnTo>
                  <a:lnTo>
                    <a:pt x="32" y="744"/>
                  </a:lnTo>
                  <a:lnTo>
                    <a:pt x="25" y="739"/>
                  </a:lnTo>
                  <a:lnTo>
                    <a:pt x="33" y="739"/>
                  </a:lnTo>
                  <a:cubicBezTo>
                    <a:pt x="36" y="739"/>
                    <a:pt x="38" y="740"/>
                    <a:pt x="40" y="742"/>
                  </a:cubicBezTo>
                  <a:cubicBezTo>
                    <a:pt x="41" y="745"/>
                    <a:pt x="41" y="748"/>
                    <a:pt x="40" y="750"/>
                  </a:cubicBezTo>
                  <a:lnTo>
                    <a:pt x="16" y="801"/>
                  </a:lnTo>
                  <a:lnTo>
                    <a:pt x="12" y="790"/>
                  </a:lnTo>
                  <a:lnTo>
                    <a:pt x="28" y="796"/>
                  </a:lnTo>
                  <a:lnTo>
                    <a:pt x="39" y="800"/>
                  </a:lnTo>
                  <a:cubicBezTo>
                    <a:pt x="40" y="800"/>
                    <a:pt x="41" y="800"/>
                    <a:pt x="42" y="801"/>
                  </a:cubicBezTo>
                  <a:lnTo>
                    <a:pt x="50" y="808"/>
                  </a:lnTo>
                  <a:cubicBezTo>
                    <a:pt x="51" y="809"/>
                    <a:pt x="52" y="810"/>
                    <a:pt x="53" y="811"/>
                  </a:cubicBezTo>
                  <a:lnTo>
                    <a:pt x="57" y="821"/>
                  </a:lnTo>
                  <a:lnTo>
                    <a:pt x="61" y="831"/>
                  </a:lnTo>
                  <a:cubicBezTo>
                    <a:pt x="61" y="832"/>
                    <a:pt x="61" y="833"/>
                    <a:pt x="61" y="834"/>
                  </a:cubicBezTo>
                  <a:lnTo>
                    <a:pt x="61" y="841"/>
                  </a:lnTo>
                  <a:lnTo>
                    <a:pt x="55" y="833"/>
                  </a:lnTo>
                  <a:lnTo>
                    <a:pt x="68" y="837"/>
                  </a:lnTo>
                  <a:lnTo>
                    <a:pt x="66" y="836"/>
                  </a:lnTo>
                  <a:lnTo>
                    <a:pt x="74" y="836"/>
                  </a:lnTo>
                  <a:lnTo>
                    <a:pt x="78" y="836"/>
                  </a:lnTo>
                  <a:lnTo>
                    <a:pt x="86" y="836"/>
                  </a:lnTo>
                  <a:lnTo>
                    <a:pt x="98" y="836"/>
                  </a:lnTo>
                  <a:lnTo>
                    <a:pt x="92" y="840"/>
                  </a:lnTo>
                  <a:lnTo>
                    <a:pt x="116" y="806"/>
                  </a:lnTo>
                  <a:cubicBezTo>
                    <a:pt x="118" y="804"/>
                    <a:pt x="120" y="803"/>
                    <a:pt x="123" y="803"/>
                  </a:cubicBezTo>
                  <a:lnTo>
                    <a:pt x="135" y="803"/>
                  </a:lnTo>
                  <a:lnTo>
                    <a:pt x="139" y="803"/>
                  </a:lnTo>
                  <a:cubicBezTo>
                    <a:pt x="142" y="803"/>
                    <a:pt x="145" y="805"/>
                    <a:pt x="146" y="808"/>
                  </a:cubicBezTo>
                  <a:cubicBezTo>
                    <a:pt x="148" y="811"/>
                    <a:pt x="147" y="815"/>
                    <a:pt x="144" y="817"/>
                  </a:cubicBezTo>
                  <a:lnTo>
                    <a:pt x="140" y="820"/>
                  </a:lnTo>
                  <a:lnTo>
                    <a:pt x="135" y="806"/>
                  </a:lnTo>
                  <a:lnTo>
                    <a:pt x="143" y="806"/>
                  </a:lnTo>
                  <a:cubicBezTo>
                    <a:pt x="147" y="806"/>
                    <a:pt x="151" y="810"/>
                    <a:pt x="151" y="814"/>
                  </a:cubicBezTo>
                  <a:lnTo>
                    <a:pt x="151" y="817"/>
                  </a:lnTo>
                  <a:cubicBezTo>
                    <a:pt x="151" y="822"/>
                    <a:pt x="147" y="825"/>
                    <a:pt x="143" y="825"/>
                  </a:cubicBezTo>
                  <a:lnTo>
                    <a:pt x="139" y="825"/>
                  </a:lnTo>
                  <a:cubicBezTo>
                    <a:pt x="135" y="825"/>
                    <a:pt x="131" y="822"/>
                    <a:pt x="131" y="818"/>
                  </a:cubicBezTo>
                  <a:cubicBezTo>
                    <a:pt x="131" y="813"/>
                    <a:pt x="134" y="810"/>
                    <a:pt x="138" y="809"/>
                  </a:cubicBezTo>
                  <a:lnTo>
                    <a:pt x="175" y="806"/>
                  </a:lnTo>
                  <a:lnTo>
                    <a:pt x="184" y="806"/>
                  </a:lnTo>
                  <a:lnTo>
                    <a:pt x="196" y="806"/>
                  </a:lnTo>
                  <a:lnTo>
                    <a:pt x="191" y="808"/>
                  </a:lnTo>
                  <a:lnTo>
                    <a:pt x="199" y="801"/>
                  </a:lnTo>
                  <a:lnTo>
                    <a:pt x="197" y="804"/>
                  </a:lnTo>
                  <a:lnTo>
                    <a:pt x="201" y="794"/>
                  </a:lnTo>
                  <a:lnTo>
                    <a:pt x="200" y="797"/>
                  </a:lnTo>
                  <a:lnTo>
                    <a:pt x="200" y="780"/>
                  </a:lnTo>
                  <a:cubicBezTo>
                    <a:pt x="200" y="779"/>
                    <a:pt x="200" y="778"/>
                    <a:pt x="201" y="777"/>
                  </a:cubicBezTo>
                  <a:lnTo>
                    <a:pt x="205" y="767"/>
                  </a:lnTo>
                  <a:cubicBezTo>
                    <a:pt x="205" y="767"/>
                    <a:pt x="205" y="766"/>
                    <a:pt x="205" y="766"/>
                  </a:cubicBezTo>
                  <a:lnTo>
                    <a:pt x="214" y="753"/>
                  </a:lnTo>
                  <a:cubicBezTo>
                    <a:pt x="214" y="751"/>
                    <a:pt x="215" y="750"/>
                    <a:pt x="217" y="750"/>
                  </a:cubicBezTo>
                  <a:lnTo>
                    <a:pt x="237" y="739"/>
                  </a:lnTo>
                  <a:lnTo>
                    <a:pt x="277" y="716"/>
                  </a:lnTo>
                  <a:lnTo>
                    <a:pt x="327" y="692"/>
                  </a:lnTo>
                  <a:lnTo>
                    <a:pt x="344" y="685"/>
                  </a:lnTo>
                  <a:cubicBezTo>
                    <a:pt x="345" y="685"/>
                    <a:pt x="346" y="685"/>
                    <a:pt x="347" y="685"/>
                  </a:cubicBezTo>
                  <a:lnTo>
                    <a:pt x="367" y="685"/>
                  </a:lnTo>
                  <a:lnTo>
                    <a:pt x="371" y="685"/>
                  </a:lnTo>
                  <a:lnTo>
                    <a:pt x="375" y="685"/>
                  </a:lnTo>
                  <a:cubicBezTo>
                    <a:pt x="380" y="685"/>
                    <a:pt x="383" y="688"/>
                    <a:pt x="383" y="693"/>
                  </a:cubicBezTo>
                  <a:lnTo>
                    <a:pt x="383" y="696"/>
                  </a:lnTo>
                  <a:lnTo>
                    <a:pt x="375" y="688"/>
                  </a:lnTo>
                  <a:lnTo>
                    <a:pt x="383" y="688"/>
                  </a:lnTo>
                  <a:lnTo>
                    <a:pt x="378" y="690"/>
                  </a:lnTo>
                  <a:lnTo>
                    <a:pt x="382" y="687"/>
                  </a:lnTo>
                  <a:lnTo>
                    <a:pt x="395" y="676"/>
                  </a:lnTo>
                  <a:lnTo>
                    <a:pt x="392" y="683"/>
                  </a:lnTo>
                  <a:lnTo>
                    <a:pt x="392" y="672"/>
                  </a:lnTo>
                  <a:lnTo>
                    <a:pt x="400" y="680"/>
                  </a:lnTo>
                  <a:lnTo>
                    <a:pt x="383" y="680"/>
                  </a:lnTo>
                  <a:cubicBezTo>
                    <a:pt x="383" y="680"/>
                    <a:pt x="382" y="680"/>
                    <a:pt x="381" y="680"/>
                  </a:cubicBezTo>
                  <a:lnTo>
                    <a:pt x="369" y="677"/>
                  </a:lnTo>
                  <a:cubicBezTo>
                    <a:pt x="367" y="676"/>
                    <a:pt x="366" y="675"/>
                    <a:pt x="365" y="674"/>
                  </a:cubicBezTo>
                  <a:lnTo>
                    <a:pt x="357" y="664"/>
                  </a:lnTo>
                  <a:lnTo>
                    <a:pt x="358" y="665"/>
                  </a:lnTo>
                  <a:lnTo>
                    <a:pt x="346" y="655"/>
                  </a:lnTo>
                  <a:lnTo>
                    <a:pt x="348" y="656"/>
                  </a:lnTo>
                  <a:lnTo>
                    <a:pt x="331" y="650"/>
                  </a:lnTo>
                  <a:lnTo>
                    <a:pt x="334" y="650"/>
                  </a:lnTo>
                  <a:lnTo>
                    <a:pt x="318" y="650"/>
                  </a:lnTo>
                  <a:lnTo>
                    <a:pt x="286" y="650"/>
                  </a:lnTo>
                  <a:lnTo>
                    <a:pt x="287" y="650"/>
                  </a:lnTo>
                  <a:lnTo>
                    <a:pt x="266" y="653"/>
                  </a:lnTo>
                  <a:lnTo>
                    <a:pt x="242" y="657"/>
                  </a:lnTo>
                  <a:cubicBezTo>
                    <a:pt x="240" y="657"/>
                    <a:pt x="237" y="656"/>
                    <a:pt x="236" y="655"/>
                  </a:cubicBezTo>
                  <a:lnTo>
                    <a:pt x="223" y="645"/>
                  </a:lnTo>
                  <a:lnTo>
                    <a:pt x="227" y="647"/>
                  </a:lnTo>
                  <a:lnTo>
                    <a:pt x="186" y="640"/>
                  </a:lnTo>
                  <a:lnTo>
                    <a:pt x="153" y="630"/>
                  </a:lnTo>
                  <a:cubicBezTo>
                    <a:pt x="150" y="629"/>
                    <a:pt x="149" y="627"/>
                    <a:pt x="148" y="625"/>
                  </a:cubicBezTo>
                  <a:lnTo>
                    <a:pt x="144" y="615"/>
                  </a:lnTo>
                  <a:lnTo>
                    <a:pt x="151" y="620"/>
                  </a:lnTo>
                  <a:lnTo>
                    <a:pt x="147" y="620"/>
                  </a:lnTo>
                  <a:close/>
                  <a:moveTo>
                    <a:pt x="151" y="604"/>
                  </a:moveTo>
                  <a:cubicBezTo>
                    <a:pt x="154" y="604"/>
                    <a:pt x="157" y="606"/>
                    <a:pt x="159" y="609"/>
                  </a:cubicBezTo>
                  <a:lnTo>
                    <a:pt x="163" y="619"/>
                  </a:lnTo>
                  <a:lnTo>
                    <a:pt x="158" y="614"/>
                  </a:lnTo>
                  <a:lnTo>
                    <a:pt x="189" y="624"/>
                  </a:lnTo>
                  <a:lnTo>
                    <a:pt x="230" y="631"/>
                  </a:lnTo>
                  <a:cubicBezTo>
                    <a:pt x="231" y="631"/>
                    <a:pt x="233" y="632"/>
                    <a:pt x="234" y="633"/>
                  </a:cubicBezTo>
                  <a:lnTo>
                    <a:pt x="246" y="643"/>
                  </a:lnTo>
                  <a:lnTo>
                    <a:pt x="240" y="641"/>
                  </a:lnTo>
                  <a:lnTo>
                    <a:pt x="264" y="638"/>
                  </a:lnTo>
                  <a:lnTo>
                    <a:pt x="284" y="634"/>
                  </a:lnTo>
                  <a:cubicBezTo>
                    <a:pt x="285" y="634"/>
                    <a:pt x="285" y="634"/>
                    <a:pt x="286" y="634"/>
                  </a:cubicBezTo>
                  <a:lnTo>
                    <a:pt x="318" y="634"/>
                  </a:lnTo>
                  <a:lnTo>
                    <a:pt x="334" y="634"/>
                  </a:lnTo>
                  <a:cubicBezTo>
                    <a:pt x="336" y="634"/>
                    <a:pt x="337" y="634"/>
                    <a:pt x="338" y="635"/>
                  </a:cubicBezTo>
                  <a:lnTo>
                    <a:pt x="354" y="641"/>
                  </a:lnTo>
                  <a:cubicBezTo>
                    <a:pt x="355" y="642"/>
                    <a:pt x="355" y="642"/>
                    <a:pt x="356" y="643"/>
                  </a:cubicBezTo>
                  <a:lnTo>
                    <a:pt x="368" y="653"/>
                  </a:lnTo>
                  <a:cubicBezTo>
                    <a:pt x="369" y="653"/>
                    <a:pt x="369" y="654"/>
                    <a:pt x="369" y="654"/>
                  </a:cubicBezTo>
                  <a:lnTo>
                    <a:pt x="377" y="664"/>
                  </a:lnTo>
                  <a:lnTo>
                    <a:pt x="373" y="661"/>
                  </a:lnTo>
                  <a:lnTo>
                    <a:pt x="385" y="665"/>
                  </a:lnTo>
                  <a:lnTo>
                    <a:pt x="383" y="664"/>
                  </a:lnTo>
                  <a:lnTo>
                    <a:pt x="400" y="664"/>
                  </a:lnTo>
                  <a:cubicBezTo>
                    <a:pt x="404" y="664"/>
                    <a:pt x="408" y="668"/>
                    <a:pt x="408" y="672"/>
                  </a:cubicBezTo>
                  <a:lnTo>
                    <a:pt x="408" y="683"/>
                  </a:lnTo>
                  <a:cubicBezTo>
                    <a:pt x="408" y="685"/>
                    <a:pt x="407" y="687"/>
                    <a:pt x="405" y="689"/>
                  </a:cubicBezTo>
                  <a:lnTo>
                    <a:pt x="393" y="699"/>
                  </a:lnTo>
                  <a:lnTo>
                    <a:pt x="388" y="702"/>
                  </a:lnTo>
                  <a:cubicBezTo>
                    <a:pt x="387" y="703"/>
                    <a:pt x="385" y="704"/>
                    <a:pt x="383" y="704"/>
                  </a:cubicBezTo>
                  <a:lnTo>
                    <a:pt x="375" y="704"/>
                  </a:lnTo>
                  <a:cubicBezTo>
                    <a:pt x="371" y="704"/>
                    <a:pt x="367" y="700"/>
                    <a:pt x="367" y="696"/>
                  </a:cubicBezTo>
                  <a:lnTo>
                    <a:pt x="367" y="693"/>
                  </a:lnTo>
                  <a:lnTo>
                    <a:pt x="375" y="701"/>
                  </a:lnTo>
                  <a:lnTo>
                    <a:pt x="371" y="701"/>
                  </a:lnTo>
                  <a:lnTo>
                    <a:pt x="367" y="701"/>
                  </a:lnTo>
                  <a:lnTo>
                    <a:pt x="347" y="701"/>
                  </a:lnTo>
                  <a:lnTo>
                    <a:pt x="350" y="700"/>
                  </a:lnTo>
                  <a:lnTo>
                    <a:pt x="334" y="707"/>
                  </a:lnTo>
                  <a:lnTo>
                    <a:pt x="286" y="730"/>
                  </a:lnTo>
                  <a:lnTo>
                    <a:pt x="244" y="754"/>
                  </a:lnTo>
                  <a:lnTo>
                    <a:pt x="224" y="764"/>
                  </a:lnTo>
                  <a:lnTo>
                    <a:pt x="227" y="761"/>
                  </a:lnTo>
                  <a:lnTo>
                    <a:pt x="219" y="774"/>
                  </a:lnTo>
                  <a:lnTo>
                    <a:pt x="220" y="773"/>
                  </a:lnTo>
                  <a:lnTo>
                    <a:pt x="216" y="783"/>
                  </a:lnTo>
                  <a:lnTo>
                    <a:pt x="216" y="780"/>
                  </a:lnTo>
                  <a:lnTo>
                    <a:pt x="216" y="797"/>
                  </a:lnTo>
                  <a:cubicBezTo>
                    <a:pt x="216" y="798"/>
                    <a:pt x="216" y="799"/>
                    <a:pt x="216" y="800"/>
                  </a:cubicBezTo>
                  <a:lnTo>
                    <a:pt x="211" y="810"/>
                  </a:lnTo>
                  <a:cubicBezTo>
                    <a:pt x="211" y="811"/>
                    <a:pt x="210" y="813"/>
                    <a:pt x="209" y="813"/>
                  </a:cubicBezTo>
                  <a:lnTo>
                    <a:pt x="201" y="820"/>
                  </a:lnTo>
                  <a:cubicBezTo>
                    <a:pt x="200" y="821"/>
                    <a:pt x="198" y="822"/>
                    <a:pt x="196" y="822"/>
                  </a:cubicBezTo>
                  <a:lnTo>
                    <a:pt x="184" y="822"/>
                  </a:lnTo>
                  <a:lnTo>
                    <a:pt x="176" y="822"/>
                  </a:lnTo>
                  <a:lnTo>
                    <a:pt x="140" y="825"/>
                  </a:lnTo>
                  <a:lnTo>
                    <a:pt x="139" y="809"/>
                  </a:lnTo>
                  <a:lnTo>
                    <a:pt x="143" y="809"/>
                  </a:lnTo>
                  <a:lnTo>
                    <a:pt x="135" y="817"/>
                  </a:lnTo>
                  <a:lnTo>
                    <a:pt x="135" y="814"/>
                  </a:lnTo>
                  <a:lnTo>
                    <a:pt x="143" y="822"/>
                  </a:lnTo>
                  <a:lnTo>
                    <a:pt x="135" y="822"/>
                  </a:lnTo>
                  <a:cubicBezTo>
                    <a:pt x="131" y="822"/>
                    <a:pt x="128" y="820"/>
                    <a:pt x="127" y="817"/>
                  </a:cubicBezTo>
                  <a:cubicBezTo>
                    <a:pt x="126" y="814"/>
                    <a:pt x="127" y="810"/>
                    <a:pt x="130" y="808"/>
                  </a:cubicBezTo>
                  <a:lnTo>
                    <a:pt x="134" y="804"/>
                  </a:lnTo>
                  <a:lnTo>
                    <a:pt x="139" y="819"/>
                  </a:lnTo>
                  <a:lnTo>
                    <a:pt x="135" y="819"/>
                  </a:lnTo>
                  <a:lnTo>
                    <a:pt x="123" y="819"/>
                  </a:lnTo>
                  <a:lnTo>
                    <a:pt x="129" y="815"/>
                  </a:lnTo>
                  <a:lnTo>
                    <a:pt x="105" y="849"/>
                  </a:lnTo>
                  <a:cubicBezTo>
                    <a:pt x="103" y="851"/>
                    <a:pt x="101" y="852"/>
                    <a:pt x="98" y="852"/>
                  </a:cubicBezTo>
                  <a:lnTo>
                    <a:pt x="86" y="852"/>
                  </a:lnTo>
                  <a:lnTo>
                    <a:pt x="78" y="852"/>
                  </a:lnTo>
                  <a:lnTo>
                    <a:pt x="74" y="852"/>
                  </a:lnTo>
                  <a:lnTo>
                    <a:pt x="66" y="852"/>
                  </a:lnTo>
                  <a:cubicBezTo>
                    <a:pt x="65" y="852"/>
                    <a:pt x="64" y="852"/>
                    <a:pt x="63" y="852"/>
                  </a:cubicBezTo>
                  <a:lnTo>
                    <a:pt x="51" y="849"/>
                  </a:lnTo>
                  <a:cubicBezTo>
                    <a:pt x="48" y="848"/>
                    <a:pt x="45" y="845"/>
                    <a:pt x="45" y="841"/>
                  </a:cubicBezTo>
                  <a:lnTo>
                    <a:pt x="45" y="834"/>
                  </a:lnTo>
                  <a:lnTo>
                    <a:pt x="46" y="837"/>
                  </a:lnTo>
                  <a:lnTo>
                    <a:pt x="42" y="827"/>
                  </a:lnTo>
                  <a:lnTo>
                    <a:pt x="38" y="817"/>
                  </a:lnTo>
                  <a:lnTo>
                    <a:pt x="40" y="820"/>
                  </a:lnTo>
                  <a:lnTo>
                    <a:pt x="32" y="813"/>
                  </a:lnTo>
                  <a:lnTo>
                    <a:pt x="35" y="815"/>
                  </a:lnTo>
                  <a:lnTo>
                    <a:pt x="22" y="811"/>
                  </a:lnTo>
                  <a:lnTo>
                    <a:pt x="5" y="805"/>
                  </a:lnTo>
                  <a:cubicBezTo>
                    <a:pt x="3" y="804"/>
                    <a:pt x="2" y="802"/>
                    <a:pt x="1" y="800"/>
                  </a:cubicBezTo>
                  <a:cubicBezTo>
                    <a:pt x="0" y="798"/>
                    <a:pt x="0" y="796"/>
                    <a:pt x="1" y="794"/>
                  </a:cubicBezTo>
                  <a:lnTo>
                    <a:pt x="26" y="743"/>
                  </a:lnTo>
                  <a:lnTo>
                    <a:pt x="33" y="755"/>
                  </a:lnTo>
                  <a:lnTo>
                    <a:pt x="25" y="755"/>
                  </a:lnTo>
                  <a:cubicBezTo>
                    <a:pt x="22" y="755"/>
                    <a:pt x="19" y="753"/>
                    <a:pt x="17" y="750"/>
                  </a:cubicBezTo>
                  <a:lnTo>
                    <a:pt x="13" y="739"/>
                  </a:lnTo>
                  <a:lnTo>
                    <a:pt x="9" y="729"/>
                  </a:lnTo>
                  <a:cubicBezTo>
                    <a:pt x="8" y="727"/>
                    <a:pt x="8" y="724"/>
                    <a:pt x="10" y="722"/>
                  </a:cubicBezTo>
                  <a:cubicBezTo>
                    <a:pt x="11" y="720"/>
                    <a:pt x="14" y="718"/>
                    <a:pt x="17" y="718"/>
                  </a:cubicBezTo>
                  <a:lnTo>
                    <a:pt x="33" y="718"/>
                  </a:lnTo>
                  <a:lnTo>
                    <a:pt x="30" y="719"/>
                  </a:lnTo>
                  <a:lnTo>
                    <a:pt x="38" y="716"/>
                  </a:lnTo>
                  <a:lnTo>
                    <a:pt x="34" y="726"/>
                  </a:lnTo>
                  <a:lnTo>
                    <a:pt x="26" y="710"/>
                  </a:lnTo>
                  <a:lnTo>
                    <a:pt x="18" y="693"/>
                  </a:lnTo>
                  <a:cubicBezTo>
                    <a:pt x="17" y="692"/>
                    <a:pt x="17" y="691"/>
                    <a:pt x="17" y="689"/>
                  </a:cubicBezTo>
                  <a:lnTo>
                    <a:pt x="17" y="649"/>
                  </a:lnTo>
                  <a:cubicBezTo>
                    <a:pt x="17" y="645"/>
                    <a:pt x="19" y="642"/>
                    <a:pt x="23" y="641"/>
                  </a:cubicBezTo>
                  <a:lnTo>
                    <a:pt x="67" y="631"/>
                  </a:lnTo>
                  <a:lnTo>
                    <a:pt x="111" y="618"/>
                  </a:lnTo>
                  <a:lnTo>
                    <a:pt x="128" y="611"/>
                  </a:lnTo>
                  <a:lnTo>
                    <a:pt x="144" y="604"/>
                  </a:lnTo>
                  <a:cubicBezTo>
                    <a:pt x="145" y="604"/>
                    <a:pt x="146" y="604"/>
                    <a:pt x="147" y="604"/>
                  </a:cubicBezTo>
                  <a:lnTo>
                    <a:pt x="151" y="604"/>
                  </a:lnTo>
                  <a:close/>
                  <a:moveTo>
                    <a:pt x="1113" y="616"/>
                  </a:moveTo>
                  <a:lnTo>
                    <a:pt x="1109" y="616"/>
                  </a:lnTo>
                  <a:lnTo>
                    <a:pt x="1117" y="608"/>
                  </a:lnTo>
                  <a:lnTo>
                    <a:pt x="1117" y="612"/>
                  </a:lnTo>
                  <a:lnTo>
                    <a:pt x="1114" y="606"/>
                  </a:lnTo>
                  <a:lnTo>
                    <a:pt x="1118" y="609"/>
                  </a:lnTo>
                  <a:lnTo>
                    <a:pt x="1115" y="607"/>
                  </a:lnTo>
                  <a:lnTo>
                    <a:pt x="1127" y="611"/>
                  </a:lnTo>
                  <a:lnTo>
                    <a:pt x="1117" y="619"/>
                  </a:lnTo>
                  <a:lnTo>
                    <a:pt x="1117" y="608"/>
                  </a:lnTo>
                  <a:lnTo>
                    <a:pt x="1125" y="616"/>
                  </a:lnTo>
                  <a:lnTo>
                    <a:pt x="1117" y="616"/>
                  </a:lnTo>
                  <a:lnTo>
                    <a:pt x="1113" y="616"/>
                  </a:lnTo>
                  <a:close/>
                  <a:moveTo>
                    <a:pt x="1117" y="600"/>
                  </a:moveTo>
                  <a:lnTo>
                    <a:pt x="1125" y="600"/>
                  </a:lnTo>
                  <a:cubicBezTo>
                    <a:pt x="1129" y="600"/>
                    <a:pt x="1133" y="604"/>
                    <a:pt x="1133" y="608"/>
                  </a:cubicBezTo>
                  <a:lnTo>
                    <a:pt x="1133" y="619"/>
                  </a:lnTo>
                  <a:cubicBezTo>
                    <a:pt x="1133" y="621"/>
                    <a:pt x="1132" y="623"/>
                    <a:pt x="1130" y="625"/>
                  </a:cubicBezTo>
                  <a:cubicBezTo>
                    <a:pt x="1128" y="626"/>
                    <a:pt x="1125" y="627"/>
                    <a:pt x="1123" y="626"/>
                  </a:cubicBezTo>
                  <a:lnTo>
                    <a:pt x="1111" y="623"/>
                  </a:lnTo>
                  <a:cubicBezTo>
                    <a:pt x="1110" y="623"/>
                    <a:pt x="1109" y="622"/>
                    <a:pt x="1108" y="621"/>
                  </a:cubicBezTo>
                  <a:lnTo>
                    <a:pt x="1104" y="618"/>
                  </a:lnTo>
                  <a:cubicBezTo>
                    <a:pt x="1102" y="616"/>
                    <a:pt x="1101" y="614"/>
                    <a:pt x="1101" y="612"/>
                  </a:cubicBezTo>
                  <a:lnTo>
                    <a:pt x="1101" y="608"/>
                  </a:lnTo>
                  <a:cubicBezTo>
                    <a:pt x="1101" y="604"/>
                    <a:pt x="1104" y="600"/>
                    <a:pt x="1109" y="600"/>
                  </a:cubicBezTo>
                  <a:lnTo>
                    <a:pt x="1113" y="600"/>
                  </a:lnTo>
                  <a:lnTo>
                    <a:pt x="1117" y="600"/>
                  </a:lnTo>
                  <a:close/>
                  <a:moveTo>
                    <a:pt x="844" y="568"/>
                  </a:moveTo>
                  <a:lnTo>
                    <a:pt x="856" y="561"/>
                  </a:lnTo>
                  <a:lnTo>
                    <a:pt x="856" y="585"/>
                  </a:lnTo>
                  <a:lnTo>
                    <a:pt x="853" y="579"/>
                  </a:lnTo>
                  <a:lnTo>
                    <a:pt x="857" y="582"/>
                  </a:lnTo>
                  <a:lnTo>
                    <a:pt x="852" y="580"/>
                  </a:lnTo>
                  <a:lnTo>
                    <a:pt x="860" y="580"/>
                  </a:lnTo>
                  <a:lnTo>
                    <a:pt x="852" y="588"/>
                  </a:lnTo>
                  <a:lnTo>
                    <a:pt x="852" y="578"/>
                  </a:lnTo>
                  <a:lnTo>
                    <a:pt x="852" y="568"/>
                  </a:lnTo>
                  <a:lnTo>
                    <a:pt x="856" y="575"/>
                  </a:lnTo>
                  <a:lnTo>
                    <a:pt x="844" y="568"/>
                  </a:lnTo>
                  <a:close/>
                  <a:moveTo>
                    <a:pt x="864" y="561"/>
                  </a:moveTo>
                  <a:cubicBezTo>
                    <a:pt x="867" y="562"/>
                    <a:pt x="868" y="565"/>
                    <a:pt x="868" y="568"/>
                  </a:cubicBezTo>
                  <a:lnTo>
                    <a:pt x="868" y="578"/>
                  </a:lnTo>
                  <a:lnTo>
                    <a:pt x="868" y="588"/>
                  </a:lnTo>
                  <a:cubicBezTo>
                    <a:pt x="868" y="593"/>
                    <a:pt x="865" y="596"/>
                    <a:pt x="860" y="596"/>
                  </a:cubicBezTo>
                  <a:lnTo>
                    <a:pt x="852" y="596"/>
                  </a:lnTo>
                  <a:cubicBezTo>
                    <a:pt x="850" y="596"/>
                    <a:pt x="848" y="596"/>
                    <a:pt x="847" y="594"/>
                  </a:cubicBezTo>
                  <a:lnTo>
                    <a:pt x="843" y="591"/>
                  </a:lnTo>
                  <a:cubicBezTo>
                    <a:pt x="841" y="589"/>
                    <a:pt x="840" y="587"/>
                    <a:pt x="840" y="585"/>
                  </a:cubicBezTo>
                  <a:lnTo>
                    <a:pt x="840" y="561"/>
                  </a:lnTo>
                  <a:cubicBezTo>
                    <a:pt x="840" y="558"/>
                    <a:pt x="841" y="556"/>
                    <a:pt x="844" y="554"/>
                  </a:cubicBezTo>
                  <a:cubicBezTo>
                    <a:pt x="846" y="553"/>
                    <a:pt x="849" y="553"/>
                    <a:pt x="852" y="554"/>
                  </a:cubicBezTo>
                  <a:lnTo>
                    <a:pt x="864" y="561"/>
                  </a:lnTo>
                  <a:close/>
                  <a:moveTo>
                    <a:pt x="1199" y="545"/>
                  </a:moveTo>
                  <a:lnTo>
                    <a:pt x="1208" y="544"/>
                  </a:lnTo>
                  <a:lnTo>
                    <a:pt x="1203" y="547"/>
                  </a:lnTo>
                  <a:lnTo>
                    <a:pt x="1206" y="541"/>
                  </a:lnTo>
                  <a:lnTo>
                    <a:pt x="1206" y="551"/>
                  </a:lnTo>
                  <a:cubicBezTo>
                    <a:pt x="1206" y="553"/>
                    <a:pt x="1206" y="554"/>
                    <a:pt x="1205" y="555"/>
                  </a:cubicBezTo>
                  <a:lnTo>
                    <a:pt x="1197" y="569"/>
                  </a:lnTo>
                  <a:cubicBezTo>
                    <a:pt x="1196" y="571"/>
                    <a:pt x="1193" y="573"/>
                    <a:pt x="1190" y="573"/>
                  </a:cubicBezTo>
                  <a:lnTo>
                    <a:pt x="1178" y="573"/>
                  </a:lnTo>
                  <a:lnTo>
                    <a:pt x="1185" y="568"/>
                  </a:lnTo>
                  <a:lnTo>
                    <a:pt x="1177" y="585"/>
                  </a:lnTo>
                  <a:lnTo>
                    <a:pt x="1178" y="584"/>
                  </a:lnTo>
                  <a:lnTo>
                    <a:pt x="1173" y="597"/>
                  </a:lnTo>
                  <a:lnTo>
                    <a:pt x="1166" y="587"/>
                  </a:lnTo>
                  <a:lnTo>
                    <a:pt x="1178" y="587"/>
                  </a:lnTo>
                  <a:lnTo>
                    <a:pt x="1190" y="587"/>
                  </a:lnTo>
                  <a:cubicBezTo>
                    <a:pt x="1193" y="587"/>
                    <a:pt x="1196" y="588"/>
                    <a:pt x="1197" y="591"/>
                  </a:cubicBezTo>
                  <a:lnTo>
                    <a:pt x="1205" y="604"/>
                  </a:lnTo>
                  <a:lnTo>
                    <a:pt x="1200" y="601"/>
                  </a:lnTo>
                  <a:lnTo>
                    <a:pt x="1213" y="604"/>
                  </a:lnTo>
                  <a:lnTo>
                    <a:pt x="1211" y="604"/>
                  </a:lnTo>
                  <a:lnTo>
                    <a:pt x="1223" y="604"/>
                  </a:lnTo>
                  <a:lnTo>
                    <a:pt x="1231" y="604"/>
                  </a:lnTo>
                  <a:lnTo>
                    <a:pt x="1239" y="604"/>
                  </a:lnTo>
                  <a:cubicBezTo>
                    <a:pt x="1241" y="604"/>
                    <a:pt x="1243" y="604"/>
                    <a:pt x="1244" y="606"/>
                  </a:cubicBezTo>
                  <a:lnTo>
                    <a:pt x="1248" y="609"/>
                  </a:lnTo>
                  <a:lnTo>
                    <a:pt x="1247" y="608"/>
                  </a:lnTo>
                  <a:lnTo>
                    <a:pt x="1259" y="615"/>
                  </a:lnTo>
                  <a:lnTo>
                    <a:pt x="1249" y="617"/>
                  </a:lnTo>
                  <a:lnTo>
                    <a:pt x="1257" y="607"/>
                  </a:lnTo>
                  <a:lnTo>
                    <a:pt x="1256" y="608"/>
                  </a:lnTo>
                  <a:lnTo>
                    <a:pt x="1265" y="591"/>
                  </a:lnTo>
                  <a:lnTo>
                    <a:pt x="1264" y="595"/>
                  </a:lnTo>
                  <a:lnTo>
                    <a:pt x="1264" y="581"/>
                  </a:lnTo>
                  <a:lnTo>
                    <a:pt x="1265" y="585"/>
                  </a:lnTo>
                  <a:lnTo>
                    <a:pt x="1256" y="568"/>
                  </a:lnTo>
                  <a:lnTo>
                    <a:pt x="1240" y="542"/>
                  </a:lnTo>
                  <a:lnTo>
                    <a:pt x="1249" y="546"/>
                  </a:lnTo>
                  <a:lnTo>
                    <a:pt x="1228" y="549"/>
                  </a:lnTo>
                  <a:cubicBezTo>
                    <a:pt x="1228" y="549"/>
                    <a:pt x="1227" y="549"/>
                    <a:pt x="1227" y="549"/>
                  </a:cubicBezTo>
                  <a:lnTo>
                    <a:pt x="1215" y="549"/>
                  </a:lnTo>
                  <a:lnTo>
                    <a:pt x="1223" y="541"/>
                  </a:lnTo>
                  <a:lnTo>
                    <a:pt x="1223" y="544"/>
                  </a:lnTo>
                  <a:cubicBezTo>
                    <a:pt x="1223" y="547"/>
                    <a:pt x="1221" y="550"/>
                    <a:pt x="1218" y="552"/>
                  </a:cubicBezTo>
                  <a:cubicBezTo>
                    <a:pt x="1215" y="553"/>
                    <a:pt x="1212" y="553"/>
                    <a:pt x="1210" y="551"/>
                  </a:cubicBezTo>
                  <a:lnTo>
                    <a:pt x="1205" y="547"/>
                  </a:lnTo>
                  <a:lnTo>
                    <a:pt x="1208" y="548"/>
                  </a:lnTo>
                  <a:lnTo>
                    <a:pt x="1199" y="545"/>
                  </a:lnTo>
                  <a:close/>
                  <a:moveTo>
                    <a:pt x="1214" y="534"/>
                  </a:moveTo>
                  <a:cubicBezTo>
                    <a:pt x="1214" y="534"/>
                    <a:pt x="1215" y="534"/>
                    <a:pt x="1216" y="535"/>
                  </a:cubicBezTo>
                  <a:lnTo>
                    <a:pt x="1220" y="538"/>
                  </a:lnTo>
                  <a:lnTo>
                    <a:pt x="1207" y="544"/>
                  </a:lnTo>
                  <a:lnTo>
                    <a:pt x="1207" y="541"/>
                  </a:lnTo>
                  <a:cubicBezTo>
                    <a:pt x="1207" y="537"/>
                    <a:pt x="1210" y="533"/>
                    <a:pt x="1215" y="533"/>
                  </a:cubicBezTo>
                  <a:lnTo>
                    <a:pt x="1227" y="533"/>
                  </a:lnTo>
                  <a:lnTo>
                    <a:pt x="1226" y="533"/>
                  </a:lnTo>
                  <a:lnTo>
                    <a:pt x="1246" y="530"/>
                  </a:lnTo>
                  <a:cubicBezTo>
                    <a:pt x="1249" y="529"/>
                    <a:pt x="1252" y="531"/>
                    <a:pt x="1254" y="533"/>
                  </a:cubicBezTo>
                  <a:lnTo>
                    <a:pt x="1271" y="561"/>
                  </a:lnTo>
                  <a:lnTo>
                    <a:pt x="1279" y="578"/>
                  </a:lnTo>
                  <a:cubicBezTo>
                    <a:pt x="1279" y="579"/>
                    <a:pt x="1280" y="580"/>
                    <a:pt x="1280" y="581"/>
                  </a:cubicBezTo>
                  <a:lnTo>
                    <a:pt x="1280" y="595"/>
                  </a:lnTo>
                  <a:cubicBezTo>
                    <a:pt x="1280" y="596"/>
                    <a:pt x="1279" y="597"/>
                    <a:pt x="1279" y="598"/>
                  </a:cubicBezTo>
                  <a:lnTo>
                    <a:pt x="1271" y="615"/>
                  </a:lnTo>
                  <a:cubicBezTo>
                    <a:pt x="1271" y="616"/>
                    <a:pt x="1270" y="616"/>
                    <a:pt x="1270" y="617"/>
                  </a:cubicBezTo>
                  <a:lnTo>
                    <a:pt x="1262" y="627"/>
                  </a:lnTo>
                  <a:cubicBezTo>
                    <a:pt x="1259" y="630"/>
                    <a:pt x="1255" y="631"/>
                    <a:pt x="1252" y="629"/>
                  </a:cubicBezTo>
                  <a:lnTo>
                    <a:pt x="1239" y="622"/>
                  </a:lnTo>
                  <a:cubicBezTo>
                    <a:pt x="1239" y="622"/>
                    <a:pt x="1238" y="622"/>
                    <a:pt x="1238" y="621"/>
                  </a:cubicBezTo>
                  <a:lnTo>
                    <a:pt x="1234" y="618"/>
                  </a:lnTo>
                  <a:lnTo>
                    <a:pt x="1239" y="620"/>
                  </a:lnTo>
                  <a:lnTo>
                    <a:pt x="1231" y="620"/>
                  </a:lnTo>
                  <a:lnTo>
                    <a:pt x="1223" y="620"/>
                  </a:lnTo>
                  <a:lnTo>
                    <a:pt x="1211" y="620"/>
                  </a:lnTo>
                  <a:cubicBezTo>
                    <a:pt x="1210" y="620"/>
                    <a:pt x="1209" y="620"/>
                    <a:pt x="1208" y="620"/>
                  </a:cubicBezTo>
                  <a:lnTo>
                    <a:pt x="1196" y="616"/>
                  </a:lnTo>
                  <a:cubicBezTo>
                    <a:pt x="1194" y="616"/>
                    <a:pt x="1193" y="614"/>
                    <a:pt x="1192" y="613"/>
                  </a:cubicBezTo>
                  <a:lnTo>
                    <a:pt x="1183" y="599"/>
                  </a:lnTo>
                  <a:lnTo>
                    <a:pt x="1190" y="603"/>
                  </a:lnTo>
                  <a:lnTo>
                    <a:pt x="1178" y="603"/>
                  </a:lnTo>
                  <a:lnTo>
                    <a:pt x="1166" y="603"/>
                  </a:lnTo>
                  <a:cubicBezTo>
                    <a:pt x="1163" y="603"/>
                    <a:pt x="1161" y="602"/>
                    <a:pt x="1159" y="600"/>
                  </a:cubicBezTo>
                  <a:cubicBezTo>
                    <a:pt x="1158" y="598"/>
                    <a:pt x="1157" y="595"/>
                    <a:pt x="1158" y="593"/>
                  </a:cubicBezTo>
                  <a:lnTo>
                    <a:pt x="1162" y="579"/>
                  </a:lnTo>
                  <a:cubicBezTo>
                    <a:pt x="1162" y="579"/>
                    <a:pt x="1162" y="578"/>
                    <a:pt x="1163" y="578"/>
                  </a:cubicBezTo>
                  <a:lnTo>
                    <a:pt x="1171" y="561"/>
                  </a:lnTo>
                  <a:cubicBezTo>
                    <a:pt x="1172" y="558"/>
                    <a:pt x="1175" y="557"/>
                    <a:pt x="1178" y="557"/>
                  </a:cubicBezTo>
                  <a:lnTo>
                    <a:pt x="1190" y="557"/>
                  </a:lnTo>
                  <a:lnTo>
                    <a:pt x="1183" y="560"/>
                  </a:lnTo>
                  <a:lnTo>
                    <a:pt x="1192" y="547"/>
                  </a:lnTo>
                  <a:lnTo>
                    <a:pt x="1190" y="551"/>
                  </a:lnTo>
                  <a:lnTo>
                    <a:pt x="1190" y="541"/>
                  </a:lnTo>
                  <a:cubicBezTo>
                    <a:pt x="1190" y="539"/>
                    <a:pt x="1191" y="536"/>
                    <a:pt x="1193" y="535"/>
                  </a:cubicBezTo>
                  <a:lnTo>
                    <a:pt x="1197" y="531"/>
                  </a:lnTo>
                  <a:cubicBezTo>
                    <a:pt x="1200" y="530"/>
                    <a:pt x="1203" y="529"/>
                    <a:pt x="1206" y="530"/>
                  </a:cubicBezTo>
                  <a:lnTo>
                    <a:pt x="1214" y="534"/>
                  </a:lnTo>
                  <a:close/>
                  <a:moveTo>
                    <a:pt x="1183" y="540"/>
                  </a:moveTo>
                  <a:lnTo>
                    <a:pt x="1184" y="539"/>
                  </a:lnTo>
                  <a:lnTo>
                    <a:pt x="1176" y="549"/>
                  </a:lnTo>
                  <a:cubicBezTo>
                    <a:pt x="1175" y="551"/>
                    <a:pt x="1172" y="552"/>
                    <a:pt x="1170" y="552"/>
                  </a:cubicBezTo>
                  <a:lnTo>
                    <a:pt x="1149" y="552"/>
                  </a:lnTo>
                  <a:lnTo>
                    <a:pt x="1156" y="549"/>
                  </a:lnTo>
                  <a:lnTo>
                    <a:pt x="1152" y="555"/>
                  </a:lnTo>
                  <a:lnTo>
                    <a:pt x="1150" y="545"/>
                  </a:lnTo>
                  <a:lnTo>
                    <a:pt x="1155" y="548"/>
                  </a:lnTo>
                  <a:cubicBezTo>
                    <a:pt x="1156" y="550"/>
                    <a:pt x="1157" y="552"/>
                    <a:pt x="1157" y="554"/>
                  </a:cubicBezTo>
                  <a:lnTo>
                    <a:pt x="1157" y="561"/>
                  </a:lnTo>
                  <a:lnTo>
                    <a:pt x="1149" y="553"/>
                  </a:lnTo>
                  <a:lnTo>
                    <a:pt x="1158" y="553"/>
                  </a:lnTo>
                  <a:lnTo>
                    <a:pt x="1162" y="553"/>
                  </a:lnTo>
                  <a:lnTo>
                    <a:pt x="1155" y="556"/>
                  </a:lnTo>
                  <a:lnTo>
                    <a:pt x="1172" y="536"/>
                  </a:lnTo>
                  <a:lnTo>
                    <a:pt x="1175" y="530"/>
                  </a:lnTo>
                  <a:lnTo>
                    <a:pt x="1174" y="534"/>
                  </a:lnTo>
                  <a:lnTo>
                    <a:pt x="1174" y="531"/>
                  </a:lnTo>
                  <a:lnTo>
                    <a:pt x="1187" y="537"/>
                  </a:lnTo>
                  <a:lnTo>
                    <a:pt x="1183" y="540"/>
                  </a:lnTo>
                  <a:close/>
                  <a:moveTo>
                    <a:pt x="1177" y="525"/>
                  </a:moveTo>
                  <a:cubicBezTo>
                    <a:pt x="1179" y="523"/>
                    <a:pt x="1183" y="522"/>
                    <a:pt x="1185" y="524"/>
                  </a:cubicBezTo>
                  <a:cubicBezTo>
                    <a:pt x="1188" y="525"/>
                    <a:pt x="1190" y="528"/>
                    <a:pt x="1190" y="531"/>
                  </a:cubicBezTo>
                  <a:lnTo>
                    <a:pt x="1190" y="534"/>
                  </a:lnTo>
                  <a:cubicBezTo>
                    <a:pt x="1190" y="536"/>
                    <a:pt x="1190" y="537"/>
                    <a:pt x="1189" y="538"/>
                  </a:cubicBezTo>
                  <a:lnTo>
                    <a:pt x="1184" y="546"/>
                  </a:lnTo>
                  <a:lnTo>
                    <a:pt x="1168" y="566"/>
                  </a:lnTo>
                  <a:cubicBezTo>
                    <a:pt x="1166" y="568"/>
                    <a:pt x="1164" y="569"/>
                    <a:pt x="1162" y="569"/>
                  </a:cubicBezTo>
                  <a:lnTo>
                    <a:pt x="1158" y="569"/>
                  </a:lnTo>
                  <a:lnTo>
                    <a:pt x="1149" y="569"/>
                  </a:lnTo>
                  <a:cubicBezTo>
                    <a:pt x="1145" y="569"/>
                    <a:pt x="1141" y="566"/>
                    <a:pt x="1141" y="561"/>
                  </a:cubicBezTo>
                  <a:lnTo>
                    <a:pt x="1141" y="554"/>
                  </a:lnTo>
                  <a:lnTo>
                    <a:pt x="1144" y="561"/>
                  </a:lnTo>
                  <a:lnTo>
                    <a:pt x="1140" y="557"/>
                  </a:lnTo>
                  <a:cubicBezTo>
                    <a:pt x="1137" y="555"/>
                    <a:pt x="1136" y="550"/>
                    <a:pt x="1139" y="547"/>
                  </a:cubicBezTo>
                  <a:lnTo>
                    <a:pt x="1143" y="540"/>
                  </a:lnTo>
                  <a:cubicBezTo>
                    <a:pt x="1144" y="538"/>
                    <a:pt x="1147" y="536"/>
                    <a:pt x="1149" y="536"/>
                  </a:cubicBezTo>
                  <a:lnTo>
                    <a:pt x="1170" y="536"/>
                  </a:lnTo>
                  <a:lnTo>
                    <a:pt x="1164" y="539"/>
                  </a:lnTo>
                  <a:lnTo>
                    <a:pt x="1172" y="529"/>
                  </a:lnTo>
                  <a:cubicBezTo>
                    <a:pt x="1172" y="529"/>
                    <a:pt x="1172" y="528"/>
                    <a:pt x="1173" y="528"/>
                  </a:cubicBezTo>
                  <a:lnTo>
                    <a:pt x="1177" y="525"/>
                  </a:lnTo>
                  <a:close/>
                  <a:moveTo>
                    <a:pt x="281" y="515"/>
                  </a:moveTo>
                  <a:lnTo>
                    <a:pt x="287" y="513"/>
                  </a:lnTo>
                  <a:lnTo>
                    <a:pt x="283" y="517"/>
                  </a:lnTo>
                  <a:lnTo>
                    <a:pt x="285" y="511"/>
                  </a:lnTo>
                  <a:lnTo>
                    <a:pt x="285" y="514"/>
                  </a:lnTo>
                  <a:lnTo>
                    <a:pt x="285" y="524"/>
                  </a:lnTo>
                  <a:lnTo>
                    <a:pt x="285" y="531"/>
                  </a:lnTo>
                  <a:cubicBezTo>
                    <a:pt x="285" y="534"/>
                    <a:pt x="283" y="538"/>
                    <a:pt x="280" y="539"/>
                  </a:cubicBezTo>
                  <a:lnTo>
                    <a:pt x="267" y="542"/>
                  </a:lnTo>
                  <a:lnTo>
                    <a:pt x="255" y="545"/>
                  </a:lnTo>
                  <a:lnTo>
                    <a:pt x="258" y="544"/>
                  </a:lnTo>
                  <a:lnTo>
                    <a:pt x="250" y="551"/>
                  </a:lnTo>
                  <a:lnTo>
                    <a:pt x="253" y="544"/>
                  </a:lnTo>
                  <a:lnTo>
                    <a:pt x="253" y="554"/>
                  </a:lnTo>
                  <a:lnTo>
                    <a:pt x="253" y="558"/>
                  </a:lnTo>
                  <a:lnTo>
                    <a:pt x="253" y="561"/>
                  </a:lnTo>
                  <a:lnTo>
                    <a:pt x="253" y="565"/>
                  </a:lnTo>
                  <a:lnTo>
                    <a:pt x="245" y="557"/>
                  </a:lnTo>
                  <a:lnTo>
                    <a:pt x="265" y="557"/>
                  </a:lnTo>
                  <a:lnTo>
                    <a:pt x="277" y="557"/>
                  </a:lnTo>
                  <a:lnTo>
                    <a:pt x="270" y="562"/>
                  </a:lnTo>
                  <a:lnTo>
                    <a:pt x="282" y="531"/>
                  </a:lnTo>
                  <a:lnTo>
                    <a:pt x="290" y="508"/>
                  </a:lnTo>
                  <a:lnTo>
                    <a:pt x="295" y="518"/>
                  </a:lnTo>
                  <a:lnTo>
                    <a:pt x="287" y="515"/>
                  </a:lnTo>
                  <a:lnTo>
                    <a:pt x="290" y="515"/>
                  </a:lnTo>
                  <a:lnTo>
                    <a:pt x="281" y="515"/>
                  </a:lnTo>
                  <a:close/>
                  <a:moveTo>
                    <a:pt x="290" y="499"/>
                  </a:moveTo>
                  <a:cubicBezTo>
                    <a:pt x="291" y="499"/>
                    <a:pt x="292" y="499"/>
                    <a:pt x="293" y="500"/>
                  </a:cubicBezTo>
                  <a:lnTo>
                    <a:pt x="301" y="503"/>
                  </a:lnTo>
                  <a:cubicBezTo>
                    <a:pt x="305" y="505"/>
                    <a:pt x="307" y="509"/>
                    <a:pt x="305" y="513"/>
                  </a:cubicBezTo>
                  <a:lnTo>
                    <a:pt x="297" y="537"/>
                  </a:lnTo>
                  <a:lnTo>
                    <a:pt x="285" y="568"/>
                  </a:lnTo>
                  <a:cubicBezTo>
                    <a:pt x="284" y="571"/>
                    <a:pt x="281" y="573"/>
                    <a:pt x="277" y="573"/>
                  </a:cubicBezTo>
                  <a:lnTo>
                    <a:pt x="265" y="573"/>
                  </a:lnTo>
                  <a:lnTo>
                    <a:pt x="245" y="573"/>
                  </a:lnTo>
                  <a:cubicBezTo>
                    <a:pt x="240" y="573"/>
                    <a:pt x="237" y="569"/>
                    <a:pt x="237" y="565"/>
                  </a:cubicBezTo>
                  <a:lnTo>
                    <a:pt x="237" y="561"/>
                  </a:lnTo>
                  <a:lnTo>
                    <a:pt x="237" y="558"/>
                  </a:lnTo>
                  <a:lnTo>
                    <a:pt x="237" y="554"/>
                  </a:lnTo>
                  <a:lnTo>
                    <a:pt x="237" y="544"/>
                  </a:lnTo>
                  <a:cubicBezTo>
                    <a:pt x="237" y="542"/>
                    <a:pt x="238" y="540"/>
                    <a:pt x="240" y="538"/>
                  </a:cubicBezTo>
                  <a:lnTo>
                    <a:pt x="248" y="531"/>
                  </a:lnTo>
                  <a:cubicBezTo>
                    <a:pt x="249" y="531"/>
                    <a:pt x="250" y="530"/>
                    <a:pt x="251" y="530"/>
                  </a:cubicBezTo>
                  <a:lnTo>
                    <a:pt x="263" y="527"/>
                  </a:lnTo>
                  <a:lnTo>
                    <a:pt x="275" y="523"/>
                  </a:lnTo>
                  <a:lnTo>
                    <a:pt x="269" y="531"/>
                  </a:lnTo>
                  <a:lnTo>
                    <a:pt x="269" y="524"/>
                  </a:lnTo>
                  <a:lnTo>
                    <a:pt x="269" y="514"/>
                  </a:lnTo>
                  <a:lnTo>
                    <a:pt x="269" y="511"/>
                  </a:lnTo>
                  <a:cubicBezTo>
                    <a:pt x="269" y="508"/>
                    <a:pt x="270" y="506"/>
                    <a:pt x="272" y="504"/>
                  </a:cubicBezTo>
                  <a:lnTo>
                    <a:pt x="276" y="501"/>
                  </a:lnTo>
                  <a:cubicBezTo>
                    <a:pt x="278" y="500"/>
                    <a:pt x="280" y="499"/>
                    <a:pt x="281" y="499"/>
                  </a:cubicBezTo>
                  <a:lnTo>
                    <a:pt x="290" y="499"/>
                  </a:lnTo>
                  <a:close/>
                  <a:moveTo>
                    <a:pt x="364" y="488"/>
                  </a:moveTo>
                  <a:lnTo>
                    <a:pt x="375" y="480"/>
                  </a:lnTo>
                  <a:lnTo>
                    <a:pt x="375" y="497"/>
                  </a:lnTo>
                  <a:lnTo>
                    <a:pt x="367" y="489"/>
                  </a:lnTo>
                  <a:lnTo>
                    <a:pt x="379" y="489"/>
                  </a:lnTo>
                  <a:lnTo>
                    <a:pt x="372" y="501"/>
                  </a:lnTo>
                  <a:lnTo>
                    <a:pt x="368" y="495"/>
                  </a:lnTo>
                  <a:cubicBezTo>
                    <a:pt x="368" y="493"/>
                    <a:pt x="367" y="492"/>
                    <a:pt x="367" y="490"/>
                  </a:cubicBezTo>
                  <a:lnTo>
                    <a:pt x="367" y="487"/>
                  </a:lnTo>
                  <a:lnTo>
                    <a:pt x="367" y="484"/>
                  </a:lnTo>
                  <a:lnTo>
                    <a:pt x="372" y="491"/>
                  </a:lnTo>
                  <a:lnTo>
                    <a:pt x="364" y="488"/>
                  </a:lnTo>
                  <a:close/>
                  <a:moveTo>
                    <a:pt x="378" y="476"/>
                  </a:moveTo>
                  <a:cubicBezTo>
                    <a:pt x="381" y="478"/>
                    <a:pt x="383" y="480"/>
                    <a:pt x="383" y="484"/>
                  </a:cubicBezTo>
                  <a:lnTo>
                    <a:pt x="383" y="487"/>
                  </a:lnTo>
                  <a:lnTo>
                    <a:pt x="383" y="490"/>
                  </a:lnTo>
                  <a:lnTo>
                    <a:pt x="382" y="486"/>
                  </a:lnTo>
                  <a:lnTo>
                    <a:pt x="386" y="493"/>
                  </a:lnTo>
                  <a:cubicBezTo>
                    <a:pt x="388" y="496"/>
                    <a:pt x="388" y="499"/>
                    <a:pt x="386" y="501"/>
                  </a:cubicBezTo>
                  <a:cubicBezTo>
                    <a:pt x="385" y="504"/>
                    <a:pt x="382" y="505"/>
                    <a:pt x="379" y="505"/>
                  </a:cubicBezTo>
                  <a:lnTo>
                    <a:pt x="367" y="505"/>
                  </a:lnTo>
                  <a:cubicBezTo>
                    <a:pt x="363" y="505"/>
                    <a:pt x="359" y="502"/>
                    <a:pt x="359" y="497"/>
                  </a:cubicBezTo>
                  <a:lnTo>
                    <a:pt x="359" y="480"/>
                  </a:lnTo>
                  <a:cubicBezTo>
                    <a:pt x="359" y="478"/>
                    <a:pt x="360" y="475"/>
                    <a:pt x="363" y="474"/>
                  </a:cubicBezTo>
                  <a:cubicBezTo>
                    <a:pt x="365" y="472"/>
                    <a:pt x="368" y="472"/>
                    <a:pt x="370" y="473"/>
                  </a:cubicBezTo>
                  <a:lnTo>
                    <a:pt x="378" y="476"/>
                  </a:lnTo>
                  <a:close/>
                  <a:moveTo>
                    <a:pt x="1700" y="452"/>
                  </a:moveTo>
                  <a:cubicBezTo>
                    <a:pt x="1702" y="452"/>
                    <a:pt x="1704" y="453"/>
                    <a:pt x="1706" y="455"/>
                  </a:cubicBezTo>
                  <a:lnTo>
                    <a:pt x="1714" y="465"/>
                  </a:lnTo>
                  <a:lnTo>
                    <a:pt x="1719" y="473"/>
                  </a:lnTo>
                  <a:cubicBezTo>
                    <a:pt x="1719" y="474"/>
                    <a:pt x="1720" y="476"/>
                    <a:pt x="1720" y="477"/>
                  </a:cubicBezTo>
                  <a:lnTo>
                    <a:pt x="1720" y="480"/>
                  </a:lnTo>
                  <a:cubicBezTo>
                    <a:pt x="1720" y="485"/>
                    <a:pt x="1716" y="488"/>
                    <a:pt x="1712" y="488"/>
                  </a:cubicBezTo>
                  <a:lnTo>
                    <a:pt x="1704" y="488"/>
                  </a:lnTo>
                  <a:cubicBezTo>
                    <a:pt x="1700" y="488"/>
                    <a:pt x="1697" y="486"/>
                    <a:pt x="1696" y="483"/>
                  </a:cubicBezTo>
                  <a:lnTo>
                    <a:pt x="1692" y="473"/>
                  </a:lnTo>
                  <a:lnTo>
                    <a:pt x="1688" y="463"/>
                  </a:lnTo>
                  <a:cubicBezTo>
                    <a:pt x="1687" y="461"/>
                    <a:pt x="1687" y="458"/>
                    <a:pt x="1689" y="456"/>
                  </a:cubicBezTo>
                  <a:cubicBezTo>
                    <a:pt x="1690" y="453"/>
                    <a:pt x="1693" y="452"/>
                    <a:pt x="1696" y="452"/>
                  </a:cubicBezTo>
                  <a:lnTo>
                    <a:pt x="1700" y="452"/>
                  </a:lnTo>
                  <a:close/>
                  <a:moveTo>
                    <a:pt x="1696" y="468"/>
                  </a:moveTo>
                  <a:lnTo>
                    <a:pt x="1703" y="457"/>
                  </a:lnTo>
                  <a:lnTo>
                    <a:pt x="1707" y="467"/>
                  </a:lnTo>
                  <a:lnTo>
                    <a:pt x="1711" y="477"/>
                  </a:lnTo>
                  <a:lnTo>
                    <a:pt x="1704" y="472"/>
                  </a:lnTo>
                  <a:lnTo>
                    <a:pt x="1712" y="472"/>
                  </a:lnTo>
                  <a:lnTo>
                    <a:pt x="1704" y="480"/>
                  </a:lnTo>
                  <a:lnTo>
                    <a:pt x="1704" y="477"/>
                  </a:lnTo>
                  <a:lnTo>
                    <a:pt x="1705" y="481"/>
                  </a:lnTo>
                  <a:lnTo>
                    <a:pt x="1702" y="475"/>
                  </a:lnTo>
                  <a:lnTo>
                    <a:pt x="1693" y="465"/>
                  </a:lnTo>
                  <a:lnTo>
                    <a:pt x="1700" y="468"/>
                  </a:lnTo>
                  <a:lnTo>
                    <a:pt x="1696" y="468"/>
                  </a:lnTo>
                  <a:close/>
                  <a:moveTo>
                    <a:pt x="1398" y="465"/>
                  </a:moveTo>
                  <a:lnTo>
                    <a:pt x="1403" y="451"/>
                  </a:lnTo>
                  <a:lnTo>
                    <a:pt x="1407" y="454"/>
                  </a:lnTo>
                  <a:cubicBezTo>
                    <a:pt x="1410" y="456"/>
                    <a:pt x="1411" y="460"/>
                    <a:pt x="1410" y="463"/>
                  </a:cubicBezTo>
                  <a:cubicBezTo>
                    <a:pt x="1409" y="466"/>
                    <a:pt x="1405" y="468"/>
                    <a:pt x="1402" y="468"/>
                  </a:cubicBezTo>
                  <a:lnTo>
                    <a:pt x="1398" y="468"/>
                  </a:lnTo>
                  <a:lnTo>
                    <a:pt x="1382" y="468"/>
                  </a:lnTo>
                  <a:lnTo>
                    <a:pt x="1388" y="455"/>
                  </a:lnTo>
                  <a:lnTo>
                    <a:pt x="1400" y="468"/>
                  </a:lnTo>
                  <a:lnTo>
                    <a:pt x="1399" y="467"/>
                  </a:lnTo>
                  <a:lnTo>
                    <a:pt x="1407" y="474"/>
                  </a:lnTo>
                  <a:lnTo>
                    <a:pt x="1402" y="472"/>
                  </a:lnTo>
                  <a:lnTo>
                    <a:pt x="1414" y="472"/>
                  </a:lnTo>
                  <a:lnTo>
                    <a:pt x="1406" y="480"/>
                  </a:lnTo>
                  <a:lnTo>
                    <a:pt x="1406" y="474"/>
                  </a:lnTo>
                  <a:lnTo>
                    <a:pt x="1406" y="457"/>
                  </a:lnTo>
                  <a:lnTo>
                    <a:pt x="1414" y="465"/>
                  </a:lnTo>
                  <a:lnTo>
                    <a:pt x="1398" y="465"/>
                  </a:lnTo>
                  <a:close/>
                  <a:moveTo>
                    <a:pt x="1414" y="449"/>
                  </a:moveTo>
                  <a:cubicBezTo>
                    <a:pt x="1419" y="449"/>
                    <a:pt x="1422" y="452"/>
                    <a:pt x="1422" y="457"/>
                  </a:cubicBezTo>
                  <a:lnTo>
                    <a:pt x="1422" y="474"/>
                  </a:lnTo>
                  <a:lnTo>
                    <a:pt x="1422" y="480"/>
                  </a:lnTo>
                  <a:cubicBezTo>
                    <a:pt x="1422" y="485"/>
                    <a:pt x="1419" y="488"/>
                    <a:pt x="1414" y="488"/>
                  </a:cubicBezTo>
                  <a:lnTo>
                    <a:pt x="1402" y="488"/>
                  </a:lnTo>
                  <a:cubicBezTo>
                    <a:pt x="1400" y="488"/>
                    <a:pt x="1398" y="488"/>
                    <a:pt x="1397" y="487"/>
                  </a:cubicBezTo>
                  <a:lnTo>
                    <a:pt x="1389" y="480"/>
                  </a:lnTo>
                  <a:cubicBezTo>
                    <a:pt x="1389" y="480"/>
                    <a:pt x="1388" y="479"/>
                    <a:pt x="1388" y="479"/>
                  </a:cubicBezTo>
                  <a:lnTo>
                    <a:pt x="1376" y="465"/>
                  </a:lnTo>
                  <a:cubicBezTo>
                    <a:pt x="1374" y="463"/>
                    <a:pt x="1373" y="460"/>
                    <a:pt x="1374" y="457"/>
                  </a:cubicBezTo>
                  <a:cubicBezTo>
                    <a:pt x="1376" y="454"/>
                    <a:pt x="1379" y="452"/>
                    <a:pt x="1382" y="452"/>
                  </a:cubicBezTo>
                  <a:lnTo>
                    <a:pt x="1398" y="452"/>
                  </a:lnTo>
                  <a:lnTo>
                    <a:pt x="1402" y="452"/>
                  </a:lnTo>
                  <a:lnTo>
                    <a:pt x="1397" y="466"/>
                  </a:lnTo>
                  <a:lnTo>
                    <a:pt x="1393" y="463"/>
                  </a:lnTo>
                  <a:cubicBezTo>
                    <a:pt x="1390" y="461"/>
                    <a:pt x="1389" y="457"/>
                    <a:pt x="1391" y="454"/>
                  </a:cubicBezTo>
                  <a:cubicBezTo>
                    <a:pt x="1392" y="451"/>
                    <a:pt x="1395" y="449"/>
                    <a:pt x="1398" y="449"/>
                  </a:cubicBezTo>
                  <a:lnTo>
                    <a:pt x="1414" y="449"/>
                  </a:lnTo>
                  <a:close/>
                  <a:moveTo>
                    <a:pt x="848" y="465"/>
                  </a:moveTo>
                  <a:lnTo>
                    <a:pt x="853" y="463"/>
                  </a:lnTo>
                  <a:lnTo>
                    <a:pt x="849" y="466"/>
                  </a:lnTo>
                  <a:lnTo>
                    <a:pt x="845" y="470"/>
                  </a:lnTo>
                  <a:lnTo>
                    <a:pt x="848" y="463"/>
                  </a:lnTo>
                  <a:lnTo>
                    <a:pt x="848" y="477"/>
                  </a:lnTo>
                  <a:lnTo>
                    <a:pt x="847" y="473"/>
                  </a:lnTo>
                  <a:lnTo>
                    <a:pt x="851" y="480"/>
                  </a:lnTo>
                  <a:lnTo>
                    <a:pt x="844" y="476"/>
                  </a:lnTo>
                  <a:lnTo>
                    <a:pt x="848" y="476"/>
                  </a:lnTo>
                  <a:lnTo>
                    <a:pt x="840" y="484"/>
                  </a:lnTo>
                  <a:lnTo>
                    <a:pt x="840" y="480"/>
                  </a:lnTo>
                  <a:cubicBezTo>
                    <a:pt x="840" y="476"/>
                    <a:pt x="843" y="472"/>
                    <a:pt x="848" y="472"/>
                  </a:cubicBezTo>
                  <a:cubicBezTo>
                    <a:pt x="852" y="472"/>
                    <a:pt x="856" y="476"/>
                    <a:pt x="856" y="480"/>
                  </a:cubicBezTo>
                  <a:lnTo>
                    <a:pt x="856" y="487"/>
                  </a:lnTo>
                  <a:cubicBezTo>
                    <a:pt x="856" y="491"/>
                    <a:pt x="852" y="495"/>
                    <a:pt x="848" y="495"/>
                  </a:cubicBezTo>
                  <a:lnTo>
                    <a:pt x="844" y="495"/>
                  </a:lnTo>
                  <a:lnTo>
                    <a:pt x="849" y="493"/>
                  </a:lnTo>
                  <a:lnTo>
                    <a:pt x="845" y="497"/>
                  </a:lnTo>
                  <a:lnTo>
                    <a:pt x="848" y="489"/>
                  </a:lnTo>
                  <a:lnTo>
                    <a:pt x="852" y="505"/>
                  </a:lnTo>
                  <a:lnTo>
                    <a:pt x="843" y="499"/>
                  </a:lnTo>
                  <a:lnTo>
                    <a:pt x="863" y="496"/>
                  </a:lnTo>
                  <a:cubicBezTo>
                    <a:pt x="863" y="496"/>
                    <a:pt x="864" y="496"/>
                    <a:pt x="864" y="496"/>
                  </a:cubicBezTo>
                  <a:lnTo>
                    <a:pt x="876" y="496"/>
                  </a:lnTo>
                  <a:lnTo>
                    <a:pt x="893" y="496"/>
                  </a:lnTo>
                  <a:cubicBezTo>
                    <a:pt x="895" y="496"/>
                    <a:pt x="896" y="497"/>
                    <a:pt x="898" y="498"/>
                  </a:cubicBezTo>
                  <a:lnTo>
                    <a:pt x="902" y="501"/>
                  </a:lnTo>
                  <a:cubicBezTo>
                    <a:pt x="904" y="503"/>
                    <a:pt x="905" y="506"/>
                    <a:pt x="905" y="509"/>
                  </a:cubicBezTo>
                  <a:cubicBezTo>
                    <a:pt x="904" y="512"/>
                    <a:pt x="902" y="514"/>
                    <a:pt x="899" y="515"/>
                  </a:cubicBezTo>
                  <a:lnTo>
                    <a:pt x="867" y="525"/>
                  </a:lnTo>
                  <a:lnTo>
                    <a:pt x="868" y="524"/>
                  </a:lnTo>
                  <a:lnTo>
                    <a:pt x="856" y="531"/>
                  </a:lnTo>
                  <a:lnTo>
                    <a:pt x="860" y="524"/>
                  </a:lnTo>
                  <a:lnTo>
                    <a:pt x="860" y="528"/>
                  </a:lnTo>
                  <a:lnTo>
                    <a:pt x="852" y="520"/>
                  </a:lnTo>
                  <a:lnTo>
                    <a:pt x="868" y="520"/>
                  </a:lnTo>
                  <a:lnTo>
                    <a:pt x="866" y="520"/>
                  </a:lnTo>
                  <a:lnTo>
                    <a:pt x="878" y="516"/>
                  </a:lnTo>
                  <a:cubicBezTo>
                    <a:pt x="881" y="516"/>
                    <a:pt x="883" y="516"/>
                    <a:pt x="885" y="518"/>
                  </a:cubicBezTo>
                  <a:cubicBezTo>
                    <a:pt x="887" y="519"/>
                    <a:pt x="889" y="522"/>
                    <a:pt x="889" y="524"/>
                  </a:cubicBezTo>
                  <a:lnTo>
                    <a:pt x="889" y="528"/>
                  </a:lnTo>
                  <a:cubicBezTo>
                    <a:pt x="889" y="530"/>
                    <a:pt x="887" y="532"/>
                    <a:pt x="886" y="534"/>
                  </a:cubicBezTo>
                  <a:lnTo>
                    <a:pt x="882" y="537"/>
                  </a:lnTo>
                  <a:lnTo>
                    <a:pt x="884" y="531"/>
                  </a:lnTo>
                  <a:lnTo>
                    <a:pt x="884" y="538"/>
                  </a:lnTo>
                  <a:cubicBezTo>
                    <a:pt x="884" y="541"/>
                    <a:pt x="882" y="544"/>
                    <a:pt x="880" y="545"/>
                  </a:cubicBezTo>
                  <a:lnTo>
                    <a:pt x="871" y="548"/>
                  </a:lnTo>
                  <a:lnTo>
                    <a:pt x="863" y="552"/>
                  </a:lnTo>
                  <a:lnTo>
                    <a:pt x="868" y="544"/>
                  </a:lnTo>
                  <a:lnTo>
                    <a:pt x="868" y="554"/>
                  </a:lnTo>
                  <a:lnTo>
                    <a:pt x="860" y="546"/>
                  </a:lnTo>
                  <a:lnTo>
                    <a:pt x="868" y="546"/>
                  </a:lnTo>
                  <a:lnTo>
                    <a:pt x="885" y="546"/>
                  </a:lnTo>
                  <a:lnTo>
                    <a:pt x="881" y="547"/>
                  </a:lnTo>
                  <a:lnTo>
                    <a:pt x="901" y="537"/>
                  </a:lnTo>
                  <a:lnTo>
                    <a:pt x="930" y="524"/>
                  </a:lnTo>
                  <a:lnTo>
                    <a:pt x="927" y="535"/>
                  </a:lnTo>
                  <a:lnTo>
                    <a:pt x="923" y="528"/>
                  </a:lnTo>
                  <a:cubicBezTo>
                    <a:pt x="922" y="527"/>
                    <a:pt x="921" y="526"/>
                    <a:pt x="921" y="524"/>
                  </a:cubicBezTo>
                  <a:lnTo>
                    <a:pt x="921" y="517"/>
                  </a:lnTo>
                  <a:cubicBezTo>
                    <a:pt x="921" y="516"/>
                    <a:pt x="922" y="515"/>
                    <a:pt x="923" y="513"/>
                  </a:cubicBezTo>
                  <a:lnTo>
                    <a:pt x="927" y="507"/>
                  </a:lnTo>
                  <a:lnTo>
                    <a:pt x="926" y="513"/>
                  </a:lnTo>
                  <a:lnTo>
                    <a:pt x="922" y="500"/>
                  </a:lnTo>
                  <a:lnTo>
                    <a:pt x="931" y="505"/>
                  </a:lnTo>
                  <a:lnTo>
                    <a:pt x="910" y="508"/>
                  </a:lnTo>
                  <a:cubicBezTo>
                    <a:pt x="906" y="509"/>
                    <a:pt x="903" y="507"/>
                    <a:pt x="901" y="503"/>
                  </a:cubicBezTo>
                  <a:lnTo>
                    <a:pt x="897" y="489"/>
                  </a:lnTo>
                  <a:cubicBezTo>
                    <a:pt x="897" y="489"/>
                    <a:pt x="897" y="488"/>
                    <a:pt x="897" y="487"/>
                  </a:cubicBezTo>
                  <a:lnTo>
                    <a:pt x="897" y="477"/>
                  </a:lnTo>
                  <a:lnTo>
                    <a:pt x="905" y="485"/>
                  </a:lnTo>
                  <a:lnTo>
                    <a:pt x="897" y="485"/>
                  </a:lnTo>
                  <a:lnTo>
                    <a:pt x="881" y="485"/>
                  </a:lnTo>
                  <a:lnTo>
                    <a:pt x="876" y="485"/>
                  </a:lnTo>
                  <a:cubicBezTo>
                    <a:pt x="874" y="485"/>
                    <a:pt x="872" y="484"/>
                    <a:pt x="870" y="482"/>
                  </a:cubicBezTo>
                  <a:cubicBezTo>
                    <a:pt x="869" y="480"/>
                    <a:pt x="868" y="477"/>
                    <a:pt x="869" y="475"/>
                  </a:cubicBezTo>
                  <a:lnTo>
                    <a:pt x="873" y="458"/>
                  </a:lnTo>
                  <a:lnTo>
                    <a:pt x="879" y="468"/>
                  </a:lnTo>
                  <a:lnTo>
                    <a:pt x="863" y="465"/>
                  </a:lnTo>
                  <a:lnTo>
                    <a:pt x="864" y="465"/>
                  </a:lnTo>
                  <a:lnTo>
                    <a:pt x="848" y="465"/>
                  </a:lnTo>
                  <a:close/>
                  <a:moveTo>
                    <a:pt x="864" y="449"/>
                  </a:moveTo>
                  <a:cubicBezTo>
                    <a:pt x="865" y="449"/>
                    <a:pt x="865" y="449"/>
                    <a:pt x="866" y="449"/>
                  </a:cubicBezTo>
                  <a:lnTo>
                    <a:pt x="882" y="452"/>
                  </a:lnTo>
                  <a:cubicBezTo>
                    <a:pt x="884" y="453"/>
                    <a:pt x="886" y="454"/>
                    <a:pt x="887" y="456"/>
                  </a:cubicBezTo>
                  <a:cubicBezTo>
                    <a:pt x="888" y="458"/>
                    <a:pt x="889" y="460"/>
                    <a:pt x="888" y="462"/>
                  </a:cubicBezTo>
                  <a:lnTo>
                    <a:pt x="884" y="479"/>
                  </a:lnTo>
                  <a:lnTo>
                    <a:pt x="876" y="469"/>
                  </a:lnTo>
                  <a:lnTo>
                    <a:pt x="881" y="469"/>
                  </a:lnTo>
                  <a:lnTo>
                    <a:pt x="897" y="469"/>
                  </a:lnTo>
                  <a:lnTo>
                    <a:pt x="905" y="469"/>
                  </a:lnTo>
                  <a:cubicBezTo>
                    <a:pt x="909" y="469"/>
                    <a:pt x="913" y="473"/>
                    <a:pt x="913" y="477"/>
                  </a:cubicBezTo>
                  <a:lnTo>
                    <a:pt x="913" y="487"/>
                  </a:lnTo>
                  <a:lnTo>
                    <a:pt x="913" y="485"/>
                  </a:lnTo>
                  <a:lnTo>
                    <a:pt x="917" y="498"/>
                  </a:lnTo>
                  <a:lnTo>
                    <a:pt x="908" y="493"/>
                  </a:lnTo>
                  <a:lnTo>
                    <a:pt x="928" y="489"/>
                  </a:lnTo>
                  <a:cubicBezTo>
                    <a:pt x="932" y="489"/>
                    <a:pt x="936" y="491"/>
                    <a:pt x="937" y="495"/>
                  </a:cubicBezTo>
                  <a:lnTo>
                    <a:pt x="941" y="508"/>
                  </a:lnTo>
                  <a:cubicBezTo>
                    <a:pt x="942" y="511"/>
                    <a:pt x="942" y="513"/>
                    <a:pt x="940" y="515"/>
                  </a:cubicBezTo>
                  <a:lnTo>
                    <a:pt x="936" y="522"/>
                  </a:lnTo>
                  <a:lnTo>
                    <a:pt x="937" y="517"/>
                  </a:lnTo>
                  <a:lnTo>
                    <a:pt x="937" y="524"/>
                  </a:lnTo>
                  <a:lnTo>
                    <a:pt x="936" y="520"/>
                  </a:lnTo>
                  <a:lnTo>
                    <a:pt x="940" y="527"/>
                  </a:lnTo>
                  <a:cubicBezTo>
                    <a:pt x="942" y="529"/>
                    <a:pt x="942" y="531"/>
                    <a:pt x="941" y="533"/>
                  </a:cubicBezTo>
                  <a:cubicBezTo>
                    <a:pt x="941" y="535"/>
                    <a:pt x="939" y="537"/>
                    <a:pt x="937" y="538"/>
                  </a:cubicBezTo>
                  <a:lnTo>
                    <a:pt x="909" y="552"/>
                  </a:lnTo>
                  <a:lnTo>
                    <a:pt x="888" y="562"/>
                  </a:lnTo>
                  <a:cubicBezTo>
                    <a:pt x="887" y="562"/>
                    <a:pt x="886" y="562"/>
                    <a:pt x="885" y="562"/>
                  </a:cubicBezTo>
                  <a:lnTo>
                    <a:pt x="868" y="562"/>
                  </a:lnTo>
                  <a:lnTo>
                    <a:pt x="860" y="562"/>
                  </a:lnTo>
                  <a:cubicBezTo>
                    <a:pt x="856" y="562"/>
                    <a:pt x="852" y="559"/>
                    <a:pt x="852" y="554"/>
                  </a:cubicBezTo>
                  <a:lnTo>
                    <a:pt x="852" y="544"/>
                  </a:lnTo>
                  <a:cubicBezTo>
                    <a:pt x="852" y="541"/>
                    <a:pt x="854" y="538"/>
                    <a:pt x="857" y="537"/>
                  </a:cubicBezTo>
                  <a:lnTo>
                    <a:pt x="865" y="534"/>
                  </a:lnTo>
                  <a:lnTo>
                    <a:pt x="873" y="530"/>
                  </a:lnTo>
                  <a:lnTo>
                    <a:pt x="868" y="538"/>
                  </a:lnTo>
                  <a:lnTo>
                    <a:pt x="868" y="531"/>
                  </a:lnTo>
                  <a:cubicBezTo>
                    <a:pt x="868" y="529"/>
                    <a:pt x="869" y="526"/>
                    <a:pt x="871" y="525"/>
                  </a:cubicBezTo>
                  <a:lnTo>
                    <a:pt x="875" y="521"/>
                  </a:lnTo>
                  <a:lnTo>
                    <a:pt x="873" y="528"/>
                  </a:lnTo>
                  <a:lnTo>
                    <a:pt x="873" y="524"/>
                  </a:lnTo>
                  <a:lnTo>
                    <a:pt x="883" y="532"/>
                  </a:lnTo>
                  <a:lnTo>
                    <a:pt x="870" y="535"/>
                  </a:lnTo>
                  <a:cubicBezTo>
                    <a:pt x="870" y="535"/>
                    <a:pt x="869" y="536"/>
                    <a:pt x="868" y="536"/>
                  </a:cubicBezTo>
                  <a:lnTo>
                    <a:pt x="852" y="536"/>
                  </a:lnTo>
                  <a:cubicBezTo>
                    <a:pt x="848" y="536"/>
                    <a:pt x="844" y="532"/>
                    <a:pt x="844" y="528"/>
                  </a:cubicBezTo>
                  <a:lnTo>
                    <a:pt x="844" y="524"/>
                  </a:lnTo>
                  <a:cubicBezTo>
                    <a:pt x="844" y="521"/>
                    <a:pt x="846" y="519"/>
                    <a:pt x="848" y="517"/>
                  </a:cubicBezTo>
                  <a:lnTo>
                    <a:pt x="860" y="510"/>
                  </a:lnTo>
                  <a:cubicBezTo>
                    <a:pt x="861" y="510"/>
                    <a:pt x="861" y="510"/>
                    <a:pt x="862" y="510"/>
                  </a:cubicBezTo>
                  <a:lnTo>
                    <a:pt x="894" y="500"/>
                  </a:lnTo>
                  <a:lnTo>
                    <a:pt x="892" y="513"/>
                  </a:lnTo>
                  <a:lnTo>
                    <a:pt x="888" y="510"/>
                  </a:lnTo>
                  <a:lnTo>
                    <a:pt x="893" y="512"/>
                  </a:lnTo>
                  <a:lnTo>
                    <a:pt x="876" y="512"/>
                  </a:lnTo>
                  <a:lnTo>
                    <a:pt x="864" y="512"/>
                  </a:lnTo>
                  <a:lnTo>
                    <a:pt x="866" y="512"/>
                  </a:lnTo>
                  <a:lnTo>
                    <a:pt x="845" y="515"/>
                  </a:lnTo>
                  <a:cubicBezTo>
                    <a:pt x="841" y="516"/>
                    <a:pt x="837" y="513"/>
                    <a:pt x="836" y="509"/>
                  </a:cubicBezTo>
                  <a:lnTo>
                    <a:pt x="832" y="492"/>
                  </a:lnTo>
                  <a:cubicBezTo>
                    <a:pt x="831" y="489"/>
                    <a:pt x="832" y="486"/>
                    <a:pt x="835" y="484"/>
                  </a:cubicBezTo>
                  <a:lnTo>
                    <a:pt x="839" y="481"/>
                  </a:lnTo>
                  <a:cubicBezTo>
                    <a:pt x="840" y="480"/>
                    <a:pt x="842" y="479"/>
                    <a:pt x="844" y="479"/>
                  </a:cubicBezTo>
                  <a:lnTo>
                    <a:pt x="848" y="479"/>
                  </a:lnTo>
                  <a:lnTo>
                    <a:pt x="840" y="487"/>
                  </a:lnTo>
                  <a:lnTo>
                    <a:pt x="840" y="480"/>
                  </a:lnTo>
                  <a:lnTo>
                    <a:pt x="856" y="480"/>
                  </a:lnTo>
                  <a:lnTo>
                    <a:pt x="856" y="484"/>
                  </a:lnTo>
                  <a:cubicBezTo>
                    <a:pt x="856" y="488"/>
                    <a:pt x="852" y="492"/>
                    <a:pt x="848" y="492"/>
                  </a:cubicBezTo>
                  <a:lnTo>
                    <a:pt x="844" y="492"/>
                  </a:lnTo>
                  <a:cubicBezTo>
                    <a:pt x="841" y="492"/>
                    <a:pt x="838" y="490"/>
                    <a:pt x="837" y="488"/>
                  </a:cubicBezTo>
                  <a:lnTo>
                    <a:pt x="833" y="481"/>
                  </a:lnTo>
                  <a:cubicBezTo>
                    <a:pt x="832" y="480"/>
                    <a:pt x="832" y="478"/>
                    <a:pt x="832" y="477"/>
                  </a:cubicBezTo>
                  <a:lnTo>
                    <a:pt x="832" y="463"/>
                  </a:lnTo>
                  <a:cubicBezTo>
                    <a:pt x="832" y="461"/>
                    <a:pt x="833" y="459"/>
                    <a:pt x="835" y="457"/>
                  </a:cubicBezTo>
                  <a:lnTo>
                    <a:pt x="839" y="454"/>
                  </a:lnTo>
                  <a:lnTo>
                    <a:pt x="843" y="451"/>
                  </a:lnTo>
                  <a:cubicBezTo>
                    <a:pt x="844" y="449"/>
                    <a:pt x="846" y="449"/>
                    <a:pt x="848" y="449"/>
                  </a:cubicBezTo>
                  <a:lnTo>
                    <a:pt x="864" y="449"/>
                  </a:lnTo>
                  <a:close/>
                  <a:moveTo>
                    <a:pt x="1016" y="454"/>
                  </a:moveTo>
                  <a:lnTo>
                    <a:pt x="1024" y="458"/>
                  </a:lnTo>
                  <a:lnTo>
                    <a:pt x="1004" y="461"/>
                  </a:lnTo>
                  <a:lnTo>
                    <a:pt x="1010" y="458"/>
                  </a:lnTo>
                  <a:lnTo>
                    <a:pt x="1006" y="464"/>
                  </a:lnTo>
                  <a:lnTo>
                    <a:pt x="1002" y="453"/>
                  </a:lnTo>
                  <a:lnTo>
                    <a:pt x="1010" y="456"/>
                  </a:lnTo>
                  <a:lnTo>
                    <a:pt x="1031" y="466"/>
                  </a:lnTo>
                  <a:cubicBezTo>
                    <a:pt x="1034" y="468"/>
                    <a:pt x="1035" y="471"/>
                    <a:pt x="1035" y="474"/>
                  </a:cubicBezTo>
                  <a:lnTo>
                    <a:pt x="1035" y="480"/>
                  </a:lnTo>
                  <a:cubicBezTo>
                    <a:pt x="1035" y="484"/>
                    <a:pt x="1033" y="487"/>
                    <a:pt x="1029" y="488"/>
                  </a:cubicBezTo>
                  <a:lnTo>
                    <a:pt x="1013" y="492"/>
                  </a:lnTo>
                  <a:cubicBezTo>
                    <a:pt x="1011" y="492"/>
                    <a:pt x="1010" y="492"/>
                    <a:pt x="1009" y="492"/>
                  </a:cubicBezTo>
                  <a:lnTo>
                    <a:pt x="993" y="488"/>
                  </a:lnTo>
                  <a:lnTo>
                    <a:pt x="1001" y="475"/>
                  </a:lnTo>
                  <a:lnTo>
                    <a:pt x="1009" y="485"/>
                  </a:lnTo>
                  <a:cubicBezTo>
                    <a:pt x="1009" y="486"/>
                    <a:pt x="1010" y="487"/>
                    <a:pt x="1010" y="487"/>
                  </a:cubicBezTo>
                  <a:lnTo>
                    <a:pt x="1014" y="498"/>
                  </a:lnTo>
                  <a:lnTo>
                    <a:pt x="1012" y="494"/>
                  </a:lnTo>
                  <a:lnTo>
                    <a:pt x="1016" y="498"/>
                  </a:lnTo>
                  <a:lnTo>
                    <a:pt x="1011" y="496"/>
                  </a:lnTo>
                  <a:lnTo>
                    <a:pt x="1023" y="496"/>
                  </a:lnTo>
                  <a:cubicBezTo>
                    <a:pt x="1027" y="496"/>
                    <a:pt x="1030" y="499"/>
                    <a:pt x="1031" y="502"/>
                  </a:cubicBezTo>
                  <a:cubicBezTo>
                    <a:pt x="1032" y="506"/>
                    <a:pt x="1030" y="510"/>
                    <a:pt x="1026" y="511"/>
                  </a:cubicBezTo>
                  <a:lnTo>
                    <a:pt x="1018" y="515"/>
                  </a:lnTo>
                  <a:lnTo>
                    <a:pt x="1020" y="513"/>
                  </a:lnTo>
                  <a:lnTo>
                    <a:pt x="1016" y="517"/>
                  </a:lnTo>
                  <a:lnTo>
                    <a:pt x="1019" y="511"/>
                  </a:lnTo>
                  <a:lnTo>
                    <a:pt x="1019" y="514"/>
                  </a:lnTo>
                  <a:lnTo>
                    <a:pt x="1015" y="507"/>
                  </a:lnTo>
                  <a:lnTo>
                    <a:pt x="1031" y="517"/>
                  </a:lnTo>
                  <a:lnTo>
                    <a:pt x="1036" y="521"/>
                  </a:lnTo>
                  <a:cubicBezTo>
                    <a:pt x="1039" y="524"/>
                    <a:pt x="1040" y="527"/>
                    <a:pt x="1039" y="530"/>
                  </a:cubicBezTo>
                  <a:cubicBezTo>
                    <a:pt x="1038" y="533"/>
                    <a:pt x="1035" y="536"/>
                    <a:pt x="1031" y="536"/>
                  </a:cubicBezTo>
                  <a:lnTo>
                    <a:pt x="1027" y="536"/>
                  </a:lnTo>
                  <a:lnTo>
                    <a:pt x="1029" y="535"/>
                  </a:lnTo>
                  <a:lnTo>
                    <a:pt x="1017" y="539"/>
                  </a:lnTo>
                  <a:lnTo>
                    <a:pt x="1018" y="523"/>
                  </a:lnTo>
                  <a:lnTo>
                    <a:pt x="1026" y="527"/>
                  </a:lnTo>
                  <a:cubicBezTo>
                    <a:pt x="1030" y="528"/>
                    <a:pt x="1032" y="532"/>
                    <a:pt x="1031" y="536"/>
                  </a:cubicBezTo>
                  <a:cubicBezTo>
                    <a:pt x="1030" y="540"/>
                    <a:pt x="1027" y="542"/>
                    <a:pt x="1023" y="542"/>
                  </a:cubicBezTo>
                  <a:lnTo>
                    <a:pt x="1011" y="542"/>
                  </a:lnTo>
                  <a:lnTo>
                    <a:pt x="1003" y="542"/>
                  </a:lnTo>
                  <a:cubicBezTo>
                    <a:pt x="1000" y="542"/>
                    <a:pt x="998" y="541"/>
                    <a:pt x="996" y="539"/>
                  </a:cubicBezTo>
                  <a:cubicBezTo>
                    <a:pt x="995" y="537"/>
                    <a:pt x="994" y="535"/>
                    <a:pt x="995" y="532"/>
                  </a:cubicBezTo>
                  <a:lnTo>
                    <a:pt x="999" y="516"/>
                  </a:lnTo>
                  <a:lnTo>
                    <a:pt x="1002" y="524"/>
                  </a:lnTo>
                  <a:lnTo>
                    <a:pt x="978" y="507"/>
                  </a:lnTo>
                  <a:cubicBezTo>
                    <a:pt x="977" y="507"/>
                    <a:pt x="976" y="506"/>
                    <a:pt x="976" y="505"/>
                  </a:cubicBezTo>
                  <a:lnTo>
                    <a:pt x="960" y="482"/>
                  </a:lnTo>
                  <a:lnTo>
                    <a:pt x="966" y="485"/>
                  </a:lnTo>
                  <a:lnTo>
                    <a:pt x="958" y="485"/>
                  </a:lnTo>
                  <a:lnTo>
                    <a:pt x="946" y="485"/>
                  </a:lnTo>
                  <a:lnTo>
                    <a:pt x="953" y="481"/>
                  </a:lnTo>
                  <a:lnTo>
                    <a:pt x="944" y="495"/>
                  </a:lnTo>
                  <a:lnTo>
                    <a:pt x="938" y="482"/>
                  </a:lnTo>
                  <a:lnTo>
                    <a:pt x="950" y="482"/>
                  </a:lnTo>
                  <a:cubicBezTo>
                    <a:pt x="954" y="482"/>
                    <a:pt x="958" y="486"/>
                    <a:pt x="958" y="490"/>
                  </a:cubicBezTo>
                  <a:lnTo>
                    <a:pt x="958" y="504"/>
                  </a:lnTo>
                  <a:cubicBezTo>
                    <a:pt x="958" y="505"/>
                    <a:pt x="957" y="507"/>
                    <a:pt x="957" y="508"/>
                  </a:cubicBezTo>
                  <a:lnTo>
                    <a:pt x="953" y="515"/>
                  </a:lnTo>
                  <a:lnTo>
                    <a:pt x="950" y="504"/>
                  </a:lnTo>
                  <a:lnTo>
                    <a:pt x="971" y="517"/>
                  </a:lnTo>
                  <a:cubicBezTo>
                    <a:pt x="973" y="519"/>
                    <a:pt x="974" y="521"/>
                    <a:pt x="974" y="524"/>
                  </a:cubicBezTo>
                  <a:lnTo>
                    <a:pt x="974" y="544"/>
                  </a:lnTo>
                  <a:cubicBezTo>
                    <a:pt x="974" y="547"/>
                    <a:pt x="973" y="549"/>
                    <a:pt x="972" y="550"/>
                  </a:cubicBezTo>
                  <a:cubicBezTo>
                    <a:pt x="970" y="552"/>
                    <a:pt x="968" y="553"/>
                    <a:pt x="966" y="552"/>
                  </a:cubicBezTo>
                  <a:lnTo>
                    <a:pt x="917" y="549"/>
                  </a:lnTo>
                  <a:lnTo>
                    <a:pt x="925" y="541"/>
                  </a:lnTo>
                  <a:lnTo>
                    <a:pt x="925" y="554"/>
                  </a:lnTo>
                  <a:cubicBezTo>
                    <a:pt x="925" y="559"/>
                    <a:pt x="922" y="562"/>
                    <a:pt x="917" y="562"/>
                  </a:cubicBezTo>
                  <a:lnTo>
                    <a:pt x="913" y="562"/>
                  </a:lnTo>
                  <a:lnTo>
                    <a:pt x="921" y="551"/>
                  </a:lnTo>
                  <a:lnTo>
                    <a:pt x="925" y="562"/>
                  </a:lnTo>
                  <a:cubicBezTo>
                    <a:pt x="925" y="563"/>
                    <a:pt x="925" y="564"/>
                    <a:pt x="925" y="565"/>
                  </a:cubicBezTo>
                  <a:lnTo>
                    <a:pt x="925" y="578"/>
                  </a:lnTo>
                  <a:lnTo>
                    <a:pt x="915" y="571"/>
                  </a:lnTo>
                  <a:lnTo>
                    <a:pt x="963" y="554"/>
                  </a:lnTo>
                  <a:lnTo>
                    <a:pt x="1009" y="543"/>
                  </a:lnTo>
                  <a:cubicBezTo>
                    <a:pt x="1010" y="543"/>
                    <a:pt x="1010" y="543"/>
                    <a:pt x="1011" y="543"/>
                  </a:cubicBezTo>
                  <a:lnTo>
                    <a:pt x="1027" y="543"/>
                  </a:lnTo>
                  <a:cubicBezTo>
                    <a:pt x="1029" y="543"/>
                    <a:pt x="1031" y="544"/>
                    <a:pt x="1032" y="545"/>
                  </a:cubicBezTo>
                  <a:lnTo>
                    <a:pt x="1036" y="548"/>
                  </a:lnTo>
                  <a:cubicBezTo>
                    <a:pt x="1039" y="550"/>
                    <a:pt x="1040" y="554"/>
                    <a:pt x="1039" y="557"/>
                  </a:cubicBezTo>
                  <a:cubicBezTo>
                    <a:pt x="1038" y="560"/>
                    <a:pt x="1035" y="562"/>
                    <a:pt x="1031" y="562"/>
                  </a:cubicBezTo>
                  <a:lnTo>
                    <a:pt x="1027" y="562"/>
                  </a:lnTo>
                  <a:lnTo>
                    <a:pt x="1030" y="562"/>
                  </a:lnTo>
                  <a:lnTo>
                    <a:pt x="1014" y="569"/>
                  </a:lnTo>
                  <a:lnTo>
                    <a:pt x="998" y="575"/>
                  </a:lnTo>
                  <a:lnTo>
                    <a:pt x="1002" y="566"/>
                  </a:lnTo>
                  <a:lnTo>
                    <a:pt x="1010" y="593"/>
                  </a:lnTo>
                  <a:lnTo>
                    <a:pt x="1003" y="587"/>
                  </a:lnTo>
                  <a:lnTo>
                    <a:pt x="1023" y="587"/>
                  </a:lnTo>
                  <a:lnTo>
                    <a:pt x="1039" y="587"/>
                  </a:lnTo>
                  <a:lnTo>
                    <a:pt x="1075" y="584"/>
                  </a:lnTo>
                  <a:lnTo>
                    <a:pt x="1109" y="584"/>
                  </a:lnTo>
                  <a:lnTo>
                    <a:pt x="1129" y="584"/>
                  </a:lnTo>
                  <a:lnTo>
                    <a:pt x="1121" y="592"/>
                  </a:lnTo>
                  <a:lnTo>
                    <a:pt x="1121" y="581"/>
                  </a:lnTo>
                  <a:cubicBezTo>
                    <a:pt x="1121" y="579"/>
                    <a:pt x="1122" y="577"/>
                    <a:pt x="1124" y="575"/>
                  </a:cubicBezTo>
                  <a:lnTo>
                    <a:pt x="1128" y="572"/>
                  </a:lnTo>
                  <a:lnTo>
                    <a:pt x="1126" y="580"/>
                  </a:lnTo>
                  <a:lnTo>
                    <a:pt x="1121" y="567"/>
                  </a:lnTo>
                  <a:lnTo>
                    <a:pt x="1124" y="571"/>
                  </a:lnTo>
                  <a:lnTo>
                    <a:pt x="1120" y="567"/>
                  </a:lnTo>
                  <a:lnTo>
                    <a:pt x="1133" y="561"/>
                  </a:lnTo>
                  <a:lnTo>
                    <a:pt x="1133" y="565"/>
                  </a:lnTo>
                  <a:lnTo>
                    <a:pt x="1117" y="562"/>
                  </a:lnTo>
                  <a:lnTo>
                    <a:pt x="1121" y="549"/>
                  </a:lnTo>
                  <a:lnTo>
                    <a:pt x="1121" y="551"/>
                  </a:lnTo>
                  <a:lnTo>
                    <a:pt x="1121" y="538"/>
                  </a:lnTo>
                  <a:lnTo>
                    <a:pt x="1129" y="546"/>
                  </a:lnTo>
                  <a:lnTo>
                    <a:pt x="1109" y="546"/>
                  </a:lnTo>
                  <a:cubicBezTo>
                    <a:pt x="1105" y="546"/>
                    <a:pt x="1102" y="543"/>
                    <a:pt x="1101" y="540"/>
                  </a:cubicBezTo>
                  <a:lnTo>
                    <a:pt x="1097" y="526"/>
                  </a:lnTo>
                  <a:cubicBezTo>
                    <a:pt x="1097" y="526"/>
                    <a:pt x="1097" y="525"/>
                    <a:pt x="1097" y="524"/>
                  </a:cubicBezTo>
                  <a:lnTo>
                    <a:pt x="1097" y="511"/>
                  </a:lnTo>
                  <a:lnTo>
                    <a:pt x="1097" y="497"/>
                  </a:lnTo>
                  <a:lnTo>
                    <a:pt x="1097" y="499"/>
                  </a:lnTo>
                  <a:lnTo>
                    <a:pt x="1093" y="482"/>
                  </a:lnTo>
                  <a:lnTo>
                    <a:pt x="1099" y="488"/>
                  </a:lnTo>
                  <a:lnTo>
                    <a:pt x="1075" y="485"/>
                  </a:lnTo>
                  <a:cubicBezTo>
                    <a:pt x="1071" y="484"/>
                    <a:pt x="1068" y="481"/>
                    <a:pt x="1068" y="477"/>
                  </a:cubicBezTo>
                  <a:lnTo>
                    <a:pt x="1068" y="470"/>
                  </a:lnTo>
                  <a:lnTo>
                    <a:pt x="1068" y="463"/>
                  </a:lnTo>
                  <a:lnTo>
                    <a:pt x="1071" y="470"/>
                  </a:lnTo>
                  <a:lnTo>
                    <a:pt x="1067" y="466"/>
                  </a:lnTo>
                  <a:cubicBezTo>
                    <a:pt x="1065" y="465"/>
                    <a:pt x="1064" y="462"/>
                    <a:pt x="1064" y="460"/>
                  </a:cubicBezTo>
                  <a:lnTo>
                    <a:pt x="1064" y="457"/>
                  </a:lnTo>
                  <a:lnTo>
                    <a:pt x="1072" y="465"/>
                  </a:lnTo>
                  <a:lnTo>
                    <a:pt x="1064" y="465"/>
                  </a:lnTo>
                  <a:lnTo>
                    <a:pt x="1071" y="461"/>
                  </a:lnTo>
                  <a:lnTo>
                    <a:pt x="1067" y="468"/>
                  </a:lnTo>
                  <a:lnTo>
                    <a:pt x="1068" y="463"/>
                  </a:lnTo>
                  <a:lnTo>
                    <a:pt x="1068" y="474"/>
                  </a:lnTo>
                  <a:lnTo>
                    <a:pt x="1068" y="477"/>
                  </a:lnTo>
                  <a:lnTo>
                    <a:pt x="1060" y="469"/>
                  </a:lnTo>
                  <a:lnTo>
                    <a:pt x="1068" y="469"/>
                  </a:lnTo>
                  <a:cubicBezTo>
                    <a:pt x="1071" y="469"/>
                    <a:pt x="1074" y="471"/>
                    <a:pt x="1076" y="474"/>
                  </a:cubicBezTo>
                  <a:cubicBezTo>
                    <a:pt x="1077" y="477"/>
                    <a:pt x="1076" y="481"/>
                    <a:pt x="1073" y="483"/>
                  </a:cubicBezTo>
                  <a:lnTo>
                    <a:pt x="1069" y="487"/>
                  </a:lnTo>
                  <a:cubicBezTo>
                    <a:pt x="1068" y="487"/>
                    <a:pt x="1067" y="488"/>
                    <a:pt x="1066" y="488"/>
                  </a:cubicBezTo>
                  <a:lnTo>
                    <a:pt x="1049" y="492"/>
                  </a:lnTo>
                  <a:cubicBezTo>
                    <a:pt x="1049" y="492"/>
                    <a:pt x="1048" y="492"/>
                    <a:pt x="1048" y="492"/>
                  </a:cubicBezTo>
                  <a:lnTo>
                    <a:pt x="1039" y="492"/>
                  </a:lnTo>
                  <a:cubicBezTo>
                    <a:pt x="1038" y="492"/>
                    <a:pt x="1036" y="491"/>
                    <a:pt x="1034" y="490"/>
                  </a:cubicBezTo>
                  <a:lnTo>
                    <a:pt x="1030" y="487"/>
                  </a:lnTo>
                  <a:cubicBezTo>
                    <a:pt x="1028" y="485"/>
                    <a:pt x="1027" y="483"/>
                    <a:pt x="1027" y="480"/>
                  </a:cubicBezTo>
                  <a:cubicBezTo>
                    <a:pt x="1027" y="478"/>
                    <a:pt x="1028" y="476"/>
                    <a:pt x="1030" y="474"/>
                  </a:cubicBezTo>
                  <a:lnTo>
                    <a:pt x="1034" y="471"/>
                  </a:lnTo>
                  <a:lnTo>
                    <a:pt x="1033" y="481"/>
                  </a:lnTo>
                  <a:lnTo>
                    <a:pt x="1016" y="454"/>
                  </a:lnTo>
                  <a:close/>
                  <a:moveTo>
                    <a:pt x="1046" y="473"/>
                  </a:moveTo>
                  <a:cubicBezTo>
                    <a:pt x="1048" y="476"/>
                    <a:pt x="1048" y="481"/>
                    <a:pt x="1045" y="483"/>
                  </a:cubicBezTo>
                  <a:lnTo>
                    <a:pt x="1040" y="487"/>
                  </a:lnTo>
                  <a:lnTo>
                    <a:pt x="1040" y="474"/>
                  </a:lnTo>
                  <a:lnTo>
                    <a:pt x="1045" y="478"/>
                  </a:lnTo>
                  <a:lnTo>
                    <a:pt x="1039" y="476"/>
                  </a:lnTo>
                  <a:lnTo>
                    <a:pt x="1048" y="476"/>
                  </a:lnTo>
                  <a:lnTo>
                    <a:pt x="1046" y="476"/>
                  </a:lnTo>
                  <a:lnTo>
                    <a:pt x="1062" y="472"/>
                  </a:lnTo>
                  <a:lnTo>
                    <a:pt x="1059" y="474"/>
                  </a:lnTo>
                  <a:lnTo>
                    <a:pt x="1063" y="471"/>
                  </a:lnTo>
                  <a:lnTo>
                    <a:pt x="1068" y="485"/>
                  </a:lnTo>
                  <a:lnTo>
                    <a:pt x="1060" y="485"/>
                  </a:lnTo>
                  <a:cubicBezTo>
                    <a:pt x="1055" y="485"/>
                    <a:pt x="1052" y="481"/>
                    <a:pt x="1052" y="477"/>
                  </a:cubicBezTo>
                  <a:lnTo>
                    <a:pt x="1052" y="474"/>
                  </a:lnTo>
                  <a:lnTo>
                    <a:pt x="1052" y="463"/>
                  </a:lnTo>
                  <a:cubicBezTo>
                    <a:pt x="1052" y="462"/>
                    <a:pt x="1052" y="461"/>
                    <a:pt x="1053" y="459"/>
                  </a:cubicBezTo>
                  <a:lnTo>
                    <a:pt x="1057" y="453"/>
                  </a:lnTo>
                  <a:cubicBezTo>
                    <a:pt x="1058" y="450"/>
                    <a:pt x="1061" y="449"/>
                    <a:pt x="1064" y="449"/>
                  </a:cubicBezTo>
                  <a:lnTo>
                    <a:pt x="1072" y="449"/>
                  </a:lnTo>
                  <a:cubicBezTo>
                    <a:pt x="1076" y="449"/>
                    <a:pt x="1080" y="452"/>
                    <a:pt x="1080" y="457"/>
                  </a:cubicBezTo>
                  <a:lnTo>
                    <a:pt x="1080" y="460"/>
                  </a:lnTo>
                  <a:lnTo>
                    <a:pt x="1077" y="454"/>
                  </a:lnTo>
                  <a:lnTo>
                    <a:pt x="1081" y="457"/>
                  </a:lnTo>
                  <a:cubicBezTo>
                    <a:pt x="1083" y="459"/>
                    <a:pt x="1084" y="461"/>
                    <a:pt x="1084" y="463"/>
                  </a:cubicBezTo>
                  <a:lnTo>
                    <a:pt x="1084" y="470"/>
                  </a:lnTo>
                  <a:lnTo>
                    <a:pt x="1084" y="477"/>
                  </a:lnTo>
                  <a:lnTo>
                    <a:pt x="1077" y="469"/>
                  </a:lnTo>
                  <a:lnTo>
                    <a:pt x="1102" y="472"/>
                  </a:lnTo>
                  <a:cubicBezTo>
                    <a:pt x="1105" y="473"/>
                    <a:pt x="1108" y="475"/>
                    <a:pt x="1108" y="478"/>
                  </a:cubicBezTo>
                  <a:lnTo>
                    <a:pt x="1112" y="495"/>
                  </a:lnTo>
                  <a:cubicBezTo>
                    <a:pt x="1113" y="496"/>
                    <a:pt x="1113" y="497"/>
                    <a:pt x="1113" y="497"/>
                  </a:cubicBezTo>
                  <a:lnTo>
                    <a:pt x="1113" y="511"/>
                  </a:lnTo>
                  <a:lnTo>
                    <a:pt x="1113" y="524"/>
                  </a:lnTo>
                  <a:lnTo>
                    <a:pt x="1112" y="522"/>
                  </a:lnTo>
                  <a:lnTo>
                    <a:pt x="1116" y="535"/>
                  </a:lnTo>
                  <a:lnTo>
                    <a:pt x="1109" y="530"/>
                  </a:lnTo>
                  <a:lnTo>
                    <a:pt x="1129" y="530"/>
                  </a:lnTo>
                  <a:cubicBezTo>
                    <a:pt x="1134" y="530"/>
                    <a:pt x="1137" y="533"/>
                    <a:pt x="1137" y="538"/>
                  </a:cubicBezTo>
                  <a:lnTo>
                    <a:pt x="1137" y="551"/>
                  </a:lnTo>
                  <a:cubicBezTo>
                    <a:pt x="1137" y="552"/>
                    <a:pt x="1137" y="553"/>
                    <a:pt x="1137" y="553"/>
                  </a:cubicBezTo>
                  <a:lnTo>
                    <a:pt x="1133" y="567"/>
                  </a:lnTo>
                  <a:cubicBezTo>
                    <a:pt x="1132" y="571"/>
                    <a:pt x="1128" y="573"/>
                    <a:pt x="1124" y="573"/>
                  </a:cubicBezTo>
                  <a:cubicBezTo>
                    <a:pt x="1120" y="572"/>
                    <a:pt x="1117" y="569"/>
                    <a:pt x="1117" y="565"/>
                  </a:cubicBezTo>
                  <a:lnTo>
                    <a:pt x="1117" y="561"/>
                  </a:lnTo>
                  <a:cubicBezTo>
                    <a:pt x="1117" y="558"/>
                    <a:pt x="1119" y="555"/>
                    <a:pt x="1122" y="554"/>
                  </a:cubicBezTo>
                  <a:cubicBezTo>
                    <a:pt x="1124" y="553"/>
                    <a:pt x="1128" y="553"/>
                    <a:pt x="1130" y="555"/>
                  </a:cubicBezTo>
                  <a:lnTo>
                    <a:pt x="1134" y="558"/>
                  </a:lnTo>
                  <a:cubicBezTo>
                    <a:pt x="1135" y="559"/>
                    <a:pt x="1136" y="561"/>
                    <a:pt x="1137" y="562"/>
                  </a:cubicBezTo>
                  <a:lnTo>
                    <a:pt x="1141" y="576"/>
                  </a:lnTo>
                  <a:cubicBezTo>
                    <a:pt x="1142" y="579"/>
                    <a:pt x="1141" y="582"/>
                    <a:pt x="1138" y="584"/>
                  </a:cubicBezTo>
                  <a:lnTo>
                    <a:pt x="1134" y="588"/>
                  </a:lnTo>
                  <a:lnTo>
                    <a:pt x="1137" y="581"/>
                  </a:lnTo>
                  <a:lnTo>
                    <a:pt x="1137" y="592"/>
                  </a:lnTo>
                  <a:cubicBezTo>
                    <a:pt x="1137" y="596"/>
                    <a:pt x="1134" y="600"/>
                    <a:pt x="1129" y="600"/>
                  </a:cubicBezTo>
                  <a:lnTo>
                    <a:pt x="1109" y="600"/>
                  </a:lnTo>
                  <a:lnTo>
                    <a:pt x="1077" y="600"/>
                  </a:lnTo>
                  <a:lnTo>
                    <a:pt x="1039" y="603"/>
                  </a:lnTo>
                  <a:lnTo>
                    <a:pt x="1023" y="603"/>
                  </a:lnTo>
                  <a:lnTo>
                    <a:pt x="1003" y="603"/>
                  </a:lnTo>
                  <a:cubicBezTo>
                    <a:pt x="999" y="603"/>
                    <a:pt x="996" y="601"/>
                    <a:pt x="995" y="597"/>
                  </a:cubicBezTo>
                  <a:lnTo>
                    <a:pt x="987" y="570"/>
                  </a:lnTo>
                  <a:cubicBezTo>
                    <a:pt x="986" y="566"/>
                    <a:pt x="988" y="562"/>
                    <a:pt x="992" y="561"/>
                  </a:cubicBezTo>
                  <a:lnTo>
                    <a:pt x="1008" y="554"/>
                  </a:lnTo>
                  <a:lnTo>
                    <a:pt x="1024" y="547"/>
                  </a:lnTo>
                  <a:cubicBezTo>
                    <a:pt x="1025" y="547"/>
                    <a:pt x="1026" y="546"/>
                    <a:pt x="1027" y="546"/>
                  </a:cubicBezTo>
                  <a:lnTo>
                    <a:pt x="1031" y="546"/>
                  </a:lnTo>
                  <a:lnTo>
                    <a:pt x="1026" y="561"/>
                  </a:lnTo>
                  <a:lnTo>
                    <a:pt x="1022" y="557"/>
                  </a:lnTo>
                  <a:lnTo>
                    <a:pt x="1027" y="559"/>
                  </a:lnTo>
                  <a:lnTo>
                    <a:pt x="1011" y="559"/>
                  </a:lnTo>
                  <a:lnTo>
                    <a:pt x="1013" y="559"/>
                  </a:lnTo>
                  <a:lnTo>
                    <a:pt x="969" y="569"/>
                  </a:lnTo>
                  <a:lnTo>
                    <a:pt x="920" y="586"/>
                  </a:lnTo>
                  <a:cubicBezTo>
                    <a:pt x="917" y="586"/>
                    <a:pt x="915" y="586"/>
                    <a:pt x="913" y="585"/>
                  </a:cubicBezTo>
                  <a:cubicBezTo>
                    <a:pt x="910" y="583"/>
                    <a:pt x="909" y="581"/>
                    <a:pt x="909" y="578"/>
                  </a:cubicBezTo>
                  <a:lnTo>
                    <a:pt x="909" y="565"/>
                  </a:lnTo>
                  <a:lnTo>
                    <a:pt x="910" y="568"/>
                  </a:lnTo>
                  <a:lnTo>
                    <a:pt x="906" y="557"/>
                  </a:lnTo>
                  <a:cubicBezTo>
                    <a:pt x="905" y="555"/>
                    <a:pt x="905" y="552"/>
                    <a:pt x="906" y="550"/>
                  </a:cubicBezTo>
                  <a:cubicBezTo>
                    <a:pt x="908" y="548"/>
                    <a:pt x="910" y="546"/>
                    <a:pt x="913" y="546"/>
                  </a:cubicBezTo>
                  <a:lnTo>
                    <a:pt x="917" y="546"/>
                  </a:lnTo>
                  <a:lnTo>
                    <a:pt x="909" y="554"/>
                  </a:lnTo>
                  <a:lnTo>
                    <a:pt x="909" y="541"/>
                  </a:lnTo>
                  <a:cubicBezTo>
                    <a:pt x="909" y="539"/>
                    <a:pt x="910" y="537"/>
                    <a:pt x="912" y="535"/>
                  </a:cubicBezTo>
                  <a:cubicBezTo>
                    <a:pt x="913" y="534"/>
                    <a:pt x="916" y="533"/>
                    <a:pt x="918" y="533"/>
                  </a:cubicBezTo>
                  <a:lnTo>
                    <a:pt x="967" y="536"/>
                  </a:lnTo>
                  <a:lnTo>
                    <a:pt x="958" y="544"/>
                  </a:lnTo>
                  <a:lnTo>
                    <a:pt x="958" y="524"/>
                  </a:lnTo>
                  <a:lnTo>
                    <a:pt x="962" y="531"/>
                  </a:lnTo>
                  <a:lnTo>
                    <a:pt x="941" y="517"/>
                  </a:lnTo>
                  <a:cubicBezTo>
                    <a:pt x="938" y="515"/>
                    <a:pt x="937" y="510"/>
                    <a:pt x="939" y="507"/>
                  </a:cubicBezTo>
                  <a:lnTo>
                    <a:pt x="943" y="500"/>
                  </a:lnTo>
                  <a:lnTo>
                    <a:pt x="942" y="504"/>
                  </a:lnTo>
                  <a:lnTo>
                    <a:pt x="942" y="490"/>
                  </a:lnTo>
                  <a:lnTo>
                    <a:pt x="950" y="498"/>
                  </a:lnTo>
                  <a:lnTo>
                    <a:pt x="938" y="498"/>
                  </a:lnTo>
                  <a:cubicBezTo>
                    <a:pt x="935" y="498"/>
                    <a:pt x="932" y="497"/>
                    <a:pt x="931" y="494"/>
                  </a:cubicBezTo>
                  <a:cubicBezTo>
                    <a:pt x="929" y="492"/>
                    <a:pt x="929" y="489"/>
                    <a:pt x="931" y="486"/>
                  </a:cubicBezTo>
                  <a:lnTo>
                    <a:pt x="939" y="473"/>
                  </a:lnTo>
                  <a:cubicBezTo>
                    <a:pt x="940" y="470"/>
                    <a:pt x="943" y="469"/>
                    <a:pt x="946" y="469"/>
                  </a:cubicBezTo>
                  <a:lnTo>
                    <a:pt x="958" y="469"/>
                  </a:lnTo>
                  <a:lnTo>
                    <a:pt x="966" y="469"/>
                  </a:lnTo>
                  <a:cubicBezTo>
                    <a:pt x="969" y="469"/>
                    <a:pt x="971" y="470"/>
                    <a:pt x="973" y="472"/>
                  </a:cubicBezTo>
                  <a:lnTo>
                    <a:pt x="989" y="496"/>
                  </a:lnTo>
                  <a:lnTo>
                    <a:pt x="987" y="494"/>
                  </a:lnTo>
                  <a:lnTo>
                    <a:pt x="1011" y="511"/>
                  </a:lnTo>
                  <a:cubicBezTo>
                    <a:pt x="1014" y="513"/>
                    <a:pt x="1015" y="516"/>
                    <a:pt x="1015" y="519"/>
                  </a:cubicBezTo>
                  <a:lnTo>
                    <a:pt x="1011" y="536"/>
                  </a:lnTo>
                  <a:lnTo>
                    <a:pt x="1003" y="526"/>
                  </a:lnTo>
                  <a:lnTo>
                    <a:pt x="1011" y="526"/>
                  </a:lnTo>
                  <a:lnTo>
                    <a:pt x="1023" y="526"/>
                  </a:lnTo>
                  <a:lnTo>
                    <a:pt x="1020" y="542"/>
                  </a:lnTo>
                  <a:lnTo>
                    <a:pt x="1012" y="538"/>
                  </a:lnTo>
                  <a:cubicBezTo>
                    <a:pt x="1009" y="537"/>
                    <a:pt x="1007" y="534"/>
                    <a:pt x="1007" y="530"/>
                  </a:cubicBezTo>
                  <a:cubicBezTo>
                    <a:pt x="1007" y="527"/>
                    <a:pt x="1010" y="524"/>
                    <a:pt x="1013" y="523"/>
                  </a:cubicBezTo>
                  <a:lnTo>
                    <a:pt x="1025" y="520"/>
                  </a:lnTo>
                  <a:cubicBezTo>
                    <a:pt x="1026" y="520"/>
                    <a:pt x="1026" y="520"/>
                    <a:pt x="1027" y="520"/>
                  </a:cubicBezTo>
                  <a:lnTo>
                    <a:pt x="1031" y="520"/>
                  </a:lnTo>
                  <a:lnTo>
                    <a:pt x="1026" y="534"/>
                  </a:lnTo>
                  <a:lnTo>
                    <a:pt x="1023" y="531"/>
                  </a:lnTo>
                  <a:lnTo>
                    <a:pt x="1007" y="521"/>
                  </a:lnTo>
                  <a:cubicBezTo>
                    <a:pt x="1004" y="519"/>
                    <a:pt x="1003" y="517"/>
                    <a:pt x="1003" y="514"/>
                  </a:cubicBezTo>
                  <a:lnTo>
                    <a:pt x="1003" y="511"/>
                  </a:lnTo>
                  <a:cubicBezTo>
                    <a:pt x="1003" y="508"/>
                    <a:pt x="1004" y="506"/>
                    <a:pt x="1006" y="504"/>
                  </a:cubicBezTo>
                  <a:lnTo>
                    <a:pt x="1010" y="501"/>
                  </a:lnTo>
                  <a:cubicBezTo>
                    <a:pt x="1011" y="501"/>
                    <a:pt x="1011" y="500"/>
                    <a:pt x="1012" y="500"/>
                  </a:cubicBezTo>
                  <a:lnTo>
                    <a:pt x="1020" y="497"/>
                  </a:lnTo>
                  <a:lnTo>
                    <a:pt x="1023" y="512"/>
                  </a:lnTo>
                  <a:lnTo>
                    <a:pt x="1011" y="512"/>
                  </a:lnTo>
                  <a:cubicBezTo>
                    <a:pt x="1009" y="512"/>
                    <a:pt x="1007" y="511"/>
                    <a:pt x="1006" y="510"/>
                  </a:cubicBezTo>
                  <a:lnTo>
                    <a:pt x="1002" y="507"/>
                  </a:lnTo>
                  <a:cubicBezTo>
                    <a:pt x="1001" y="506"/>
                    <a:pt x="1000" y="505"/>
                    <a:pt x="999" y="504"/>
                  </a:cubicBezTo>
                  <a:lnTo>
                    <a:pt x="995" y="493"/>
                  </a:lnTo>
                  <a:lnTo>
                    <a:pt x="997" y="495"/>
                  </a:lnTo>
                  <a:lnTo>
                    <a:pt x="988" y="485"/>
                  </a:lnTo>
                  <a:cubicBezTo>
                    <a:pt x="986" y="483"/>
                    <a:pt x="986" y="479"/>
                    <a:pt x="988" y="476"/>
                  </a:cubicBezTo>
                  <a:cubicBezTo>
                    <a:pt x="990" y="473"/>
                    <a:pt x="993" y="472"/>
                    <a:pt x="996" y="472"/>
                  </a:cubicBezTo>
                  <a:lnTo>
                    <a:pt x="1013" y="476"/>
                  </a:lnTo>
                  <a:lnTo>
                    <a:pt x="1009" y="476"/>
                  </a:lnTo>
                  <a:lnTo>
                    <a:pt x="1026" y="472"/>
                  </a:lnTo>
                  <a:lnTo>
                    <a:pt x="1019" y="480"/>
                  </a:lnTo>
                  <a:lnTo>
                    <a:pt x="1019" y="474"/>
                  </a:lnTo>
                  <a:lnTo>
                    <a:pt x="1024" y="481"/>
                  </a:lnTo>
                  <a:lnTo>
                    <a:pt x="1004" y="471"/>
                  </a:lnTo>
                  <a:lnTo>
                    <a:pt x="996" y="468"/>
                  </a:lnTo>
                  <a:cubicBezTo>
                    <a:pt x="993" y="467"/>
                    <a:pt x="992" y="465"/>
                    <a:pt x="991" y="463"/>
                  </a:cubicBezTo>
                  <a:cubicBezTo>
                    <a:pt x="990" y="460"/>
                    <a:pt x="991" y="458"/>
                    <a:pt x="992" y="456"/>
                  </a:cubicBezTo>
                  <a:lnTo>
                    <a:pt x="996" y="449"/>
                  </a:lnTo>
                  <a:cubicBezTo>
                    <a:pt x="997" y="447"/>
                    <a:pt x="999" y="446"/>
                    <a:pt x="1001" y="445"/>
                  </a:cubicBezTo>
                  <a:lnTo>
                    <a:pt x="1022" y="442"/>
                  </a:lnTo>
                  <a:cubicBezTo>
                    <a:pt x="1025" y="442"/>
                    <a:pt x="1028" y="443"/>
                    <a:pt x="1030" y="446"/>
                  </a:cubicBezTo>
                  <a:lnTo>
                    <a:pt x="1046" y="473"/>
                  </a:lnTo>
                  <a:close/>
                  <a:moveTo>
                    <a:pt x="404" y="458"/>
                  </a:moveTo>
                  <a:lnTo>
                    <a:pt x="409" y="456"/>
                  </a:lnTo>
                  <a:lnTo>
                    <a:pt x="405" y="460"/>
                  </a:lnTo>
                  <a:lnTo>
                    <a:pt x="408" y="453"/>
                  </a:lnTo>
                  <a:lnTo>
                    <a:pt x="408" y="457"/>
                  </a:lnTo>
                  <a:lnTo>
                    <a:pt x="408" y="463"/>
                  </a:lnTo>
                  <a:lnTo>
                    <a:pt x="400" y="455"/>
                  </a:lnTo>
                  <a:lnTo>
                    <a:pt x="416" y="455"/>
                  </a:lnTo>
                  <a:lnTo>
                    <a:pt x="411" y="470"/>
                  </a:lnTo>
                  <a:lnTo>
                    <a:pt x="407" y="466"/>
                  </a:lnTo>
                  <a:cubicBezTo>
                    <a:pt x="404" y="464"/>
                    <a:pt x="403" y="459"/>
                    <a:pt x="405" y="456"/>
                  </a:cubicBezTo>
                  <a:lnTo>
                    <a:pt x="409" y="449"/>
                  </a:lnTo>
                  <a:lnTo>
                    <a:pt x="411" y="460"/>
                  </a:lnTo>
                  <a:lnTo>
                    <a:pt x="407" y="456"/>
                  </a:lnTo>
                  <a:lnTo>
                    <a:pt x="412" y="458"/>
                  </a:lnTo>
                  <a:lnTo>
                    <a:pt x="404" y="458"/>
                  </a:lnTo>
                  <a:close/>
                  <a:moveTo>
                    <a:pt x="412" y="442"/>
                  </a:moveTo>
                  <a:cubicBezTo>
                    <a:pt x="414" y="442"/>
                    <a:pt x="416" y="443"/>
                    <a:pt x="417" y="444"/>
                  </a:cubicBezTo>
                  <a:lnTo>
                    <a:pt x="421" y="447"/>
                  </a:lnTo>
                  <a:cubicBezTo>
                    <a:pt x="424" y="450"/>
                    <a:pt x="425" y="454"/>
                    <a:pt x="423" y="458"/>
                  </a:cubicBezTo>
                  <a:lnTo>
                    <a:pt x="419" y="464"/>
                  </a:lnTo>
                  <a:lnTo>
                    <a:pt x="417" y="454"/>
                  </a:lnTo>
                  <a:lnTo>
                    <a:pt x="421" y="457"/>
                  </a:lnTo>
                  <a:cubicBezTo>
                    <a:pt x="424" y="459"/>
                    <a:pt x="425" y="463"/>
                    <a:pt x="424" y="466"/>
                  </a:cubicBezTo>
                  <a:cubicBezTo>
                    <a:pt x="422" y="469"/>
                    <a:pt x="419" y="471"/>
                    <a:pt x="416" y="471"/>
                  </a:cubicBezTo>
                  <a:lnTo>
                    <a:pt x="400" y="471"/>
                  </a:lnTo>
                  <a:cubicBezTo>
                    <a:pt x="395" y="471"/>
                    <a:pt x="392" y="468"/>
                    <a:pt x="392" y="463"/>
                  </a:cubicBezTo>
                  <a:lnTo>
                    <a:pt x="392" y="457"/>
                  </a:lnTo>
                  <a:lnTo>
                    <a:pt x="392" y="453"/>
                  </a:lnTo>
                  <a:cubicBezTo>
                    <a:pt x="392" y="451"/>
                    <a:pt x="393" y="449"/>
                    <a:pt x="395" y="447"/>
                  </a:cubicBezTo>
                  <a:lnTo>
                    <a:pt x="399" y="444"/>
                  </a:lnTo>
                  <a:cubicBezTo>
                    <a:pt x="400" y="443"/>
                    <a:pt x="402" y="442"/>
                    <a:pt x="404" y="442"/>
                  </a:cubicBezTo>
                  <a:lnTo>
                    <a:pt x="412" y="442"/>
                  </a:lnTo>
                  <a:close/>
                  <a:moveTo>
                    <a:pt x="1182" y="455"/>
                  </a:moveTo>
                  <a:lnTo>
                    <a:pt x="1187" y="453"/>
                  </a:lnTo>
                  <a:lnTo>
                    <a:pt x="1179" y="460"/>
                  </a:lnTo>
                  <a:lnTo>
                    <a:pt x="1171" y="466"/>
                  </a:lnTo>
                  <a:lnTo>
                    <a:pt x="1172" y="455"/>
                  </a:lnTo>
                  <a:lnTo>
                    <a:pt x="1188" y="475"/>
                  </a:lnTo>
                  <a:lnTo>
                    <a:pt x="1187" y="474"/>
                  </a:lnTo>
                  <a:lnTo>
                    <a:pt x="1199" y="484"/>
                  </a:lnTo>
                  <a:lnTo>
                    <a:pt x="1208" y="491"/>
                  </a:lnTo>
                  <a:lnTo>
                    <a:pt x="1202" y="489"/>
                  </a:lnTo>
                  <a:lnTo>
                    <a:pt x="1223" y="489"/>
                  </a:lnTo>
                  <a:lnTo>
                    <a:pt x="1239" y="489"/>
                  </a:lnTo>
                  <a:cubicBezTo>
                    <a:pt x="1241" y="489"/>
                    <a:pt x="1242" y="490"/>
                    <a:pt x="1243" y="490"/>
                  </a:cubicBezTo>
                  <a:lnTo>
                    <a:pt x="1260" y="500"/>
                  </a:lnTo>
                  <a:lnTo>
                    <a:pt x="1255" y="499"/>
                  </a:lnTo>
                  <a:lnTo>
                    <a:pt x="1268" y="499"/>
                  </a:lnTo>
                  <a:lnTo>
                    <a:pt x="1265" y="500"/>
                  </a:lnTo>
                  <a:lnTo>
                    <a:pt x="1273" y="497"/>
                  </a:lnTo>
                  <a:lnTo>
                    <a:pt x="1271" y="498"/>
                  </a:lnTo>
                  <a:lnTo>
                    <a:pt x="1275" y="494"/>
                  </a:lnTo>
                  <a:cubicBezTo>
                    <a:pt x="1276" y="494"/>
                    <a:pt x="1277" y="493"/>
                    <a:pt x="1278" y="493"/>
                  </a:cubicBezTo>
                  <a:lnTo>
                    <a:pt x="1290" y="489"/>
                  </a:lnTo>
                  <a:cubicBezTo>
                    <a:pt x="1294" y="488"/>
                    <a:pt x="1298" y="490"/>
                    <a:pt x="1300" y="494"/>
                  </a:cubicBezTo>
                  <a:lnTo>
                    <a:pt x="1304" y="504"/>
                  </a:lnTo>
                  <a:lnTo>
                    <a:pt x="1298" y="500"/>
                  </a:lnTo>
                  <a:lnTo>
                    <a:pt x="1327" y="506"/>
                  </a:lnTo>
                  <a:cubicBezTo>
                    <a:pt x="1328" y="507"/>
                    <a:pt x="1329" y="507"/>
                    <a:pt x="1330" y="508"/>
                  </a:cubicBezTo>
                  <a:lnTo>
                    <a:pt x="1346" y="521"/>
                  </a:lnTo>
                  <a:lnTo>
                    <a:pt x="1354" y="528"/>
                  </a:lnTo>
                  <a:cubicBezTo>
                    <a:pt x="1355" y="528"/>
                    <a:pt x="1355" y="529"/>
                    <a:pt x="1355" y="529"/>
                  </a:cubicBezTo>
                  <a:lnTo>
                    <a:pt x="1364" y="539"/>
                  </a:lnTo>
                  <a:cubicBezTo>
                    <a:pt x="1366" y="542"/>
                    <a:pt x="1366" y="546"/>
                    <a:pt x="1364" y="549"/>
                  </a:cubicBezTo>
                  <a:lnTo>
                    <a:pt x="1355" y="560"/>
                  </a:lnTo>
                  <a:lnTo>
                    <a:pt x="1357" y="554"/>
                  </a:lnTo>
                  <a:lnTo>
                    <a:pt x="1357" y="565"/>
                  </a:lnTo>
                  <a:cubicBezTo>
                    <a:pt x="1357" y="566"/>
                    <a:pt x="1357" y="567"/>
                    <a:pt x="1357" y="568"/>
                  </a:cubicBezTo>
                  <a:lnTo>
                    <a:pt x="1348" y="588"/>
                  </a:lnTo>
                  <a:lnTo>
                    <a:pt x="1349" y="584"/>
                  </a:lnTo>
                  <a:lnTo>
                    <a:pt x="1353" y="611"/>
                  </a:lnTo>
                  <a:lnTo>
                    <a:pt x="1352" y="608"/>
                  </a:lnTo>
                  <a:lnTo>
                    <a:pt x="1364" y="632"/>
                  </a:lnTo>
                  <a:lnTo>
                    <a:pt x="1353" y="629"/>
                  </a:lnTo>
                  <a:lnTo>
                    <a:pt x="1369" y="618"/>
                  </a:lnTo>
                  <a:lnTo>
                    <a:pt x="1366" y="625"/>
                  </a:lnTo>
                  <a:lnTo>
                    <a:pt x="1366" y="619"/>
                  </a:lnTo>
                  <a:cubicBezTo>
                    <a:pt x="1366" y="614"/>
                    <a:pt x="1369" y="611"/>
                    <a:pt x="1374" y="611"/>
                  </a:cubicBezTo>
                  <a:lnTo>
                    <a:pt x="1382" y="611"/>
                  </a:lnTo>
                  <a:cubicBezTo>
                    <a:pt x="1383" y="611"/>
                    <a:pt x="1384" y="611"/>
                    <a:pt x="1385" y="611"/>
                  </a:cubicBezTo>
                  <a:lnTo>
                    <a:pt x="1393" y="614"/>
                  </a:lnTo>
                  <a:cubicBezTo>
                    <a:pt x="1396" y="616"/>
                    <a:pt x="1398" y="619"/>
                    <a:pt x="1398" y="622"/>
                  </a:cubicBezTo>
                  <a:lnTo>
                    <a:pt x="1398" y="632"/>
                  </a:lnTo>
                  <a:lnTo>
                    <a:pt x="1395" y="626"/>
                  </a:lnTo>
                  <a:lnTo>
                    <a:pt x="1399" y="629"/>
                  </a:lnTo>
                  <a:lnTo>
                    <a:pt x="1389" y="629"/>
                  </a:lnTo>
                  <a:lnTo>
                    <a:pt x="1393" y="626"/>
                  </a:lnTo>
                  <a:lnTo>
                    <a:pt x="1391" y="628"/>
                  </a:lnTo>
                  <a:lnTo>
                    <a:pt x="1395" y="621"/>
                  </a:lnTo>
                  <a:cubicBezTo>
                    <a:pt x="1396" y="620"/>
                    <a:pt x="1397" y="619"/>
                    <a:pt x="1399" y="618"/>
                  </a:cubicBezTo>
                  <a:lnTo>
                    <a:pt x="1407" y="614"/>
                  </a:lnTo>
                  <a:cubicBezTo>
                    <a:pt x="1408" y="614"/>
                    <a:pt x="1408" y="614"/>
                    <a:pt x="1409" y="614"/>
                  </a:cubicBezTo>
                  <a:lnTo>
                    <a:pt x="1441" y="607"/>
                  </a:lnTo>
                  <a:lnTo>
                    <a:pt x="1437" y="609"/>
                  </a:lnTo>
                  <a:lnTo>
                    <a:pt x="1458" y="589"/>
                  </a:lnTo>
                  <a:cubicBezTo>
                    <a:pt x="1460" y="587"/>
                    <a:pt x="1463" y="586"/>
                    <a:pt x="1465" y="587"/>
                  </a:cubicBezTo>
                  <a:cubicBezTo>
                    <a:pt x="1468" y="588"/>
                    <a:pt x="1470" y="590"/>
                    <a:pt x="1471" y="593"/>
                  </a:cubicBezTo>
                  <a:lnTo>
                    <a:pt x="1479" y="623"/>
                  </a:lnTo>
                  <a:lnTo>
                    <a:pt x="1471" y="617"/>
                  </a:lnTo>
                  <a:lnTo>
                    <a:pt x="1508" y="617"/>
                  </a:lnTo>
                  <a:lnTo>
                    <a:pt x="1537" y="617"/>
                  </a:lnTo>
                  <a:lnTo>
                    <a:pt x="1531" y="619"/>
                  </a:lnTo>
                  <a:lnTo>
                    <a:pt x="1548" y="606"/>
                  </a:lnTo>
                  <a:cubicBezTo>
                    <a:pt x="1551" y="603"/>
                    <a:pt x="1555" y="603"/>
                    <a:pt x="1558" y="606"/>
                  </a:cubicBezTo>
                  <a:lnTo>
                    <a:pt x="1562" y="609"/>
                  </a:lnTo>
                  <a:lnTo>
                    <a:pt x="1557" y="607"/>
                  </a:lnTo>
                  <a:lnTo>
                    <a:pt x="1561" y="607"/>
                  </a:lnTo>
                  <a:cubicBezTo>
                    <a:pt x="1565" y="607"/>
                    <a:pt x="1569" y="611"/>
                    <a:pt x="1569" y="615"/>
                  </a:cubicBezTo>
                  <a:lnTo>
                    <a:pt x="1569" y="625"/>
                  </a:lnTo>
                  <a:lnTo>
                    <a:pt x="1560" y="617"/>
                  </a:lnTo>
                  <a:lnTo>
                    <a:pt x="1596" y="611"/>
                  </a:lnTo>
                  <a:cubicBezTo>
                    <a:pt x="1599" y="610"/>
                    <a:pt x="1601" y="611"/>
                    <a:pt x="1603" y="612"/>
                  </a:cubicBezTo>
                  <a:cubicBezTo>
                    <a:pt x="1605" y="614"/>
                    <a:pt x="1606" y="616"/>
                    <a:pt x="1606" y="619"/>
                  </a:cubicBezTo>
                  <a:lnTo>
                    <a:pt x="1606" y="625"/>
                  </a:lnTo>
                  <a:lnTo>
                    <a:pt x="1598" y="617"/>
                  </a:lnTo>
                  <a:lnTo>
                    <a:pt x="1602" y="617"/>
                  </a:lnTo>
                  <a:lnTo>
                    <a:pt x="1606" y="617"/>
                  </a:lnTo>
                  <a:lnTo>
                    <a:pt x="1605" y="617"/>
                  </a:lnTo>
                  <a:lnTo>
                    <a:pt x="1625" y="614"/>
                  </a:lnTo>
                  <a:lnTo>
                    <a:pt x="1645" y="611"/>
                  </a:lnTo>
                  <a:cubicBezTo>
                    <a:pt x="1646" y="611"/>
                    <a:pt x="1646" y="611"/>
                    <a:pt x="1647" y="611"/>
                  </a:cubicBezTo>
                  <a:lnTo>
                    <a:pt x="1663" y="611"/>
                  </a:lnTo>
                  <a:cubicBezTo>
                    <a:pt x="1664" y="611"/>
                    <a:pt x="1665" y="611"/>
                    <a:pt x="1666" y="611"/>
                  </a:cubicBezTo>
                  <a:lnTo>
                    <a:pt x="1674" y="614"/>
                  </a:lnTo>
                  <a:lnTo>
                    <a:pt x="1671" y="614"/>
                  </a:lnTo>
                  <a:lnTo>
                    <a:pt x="1679" y="614"/>
                  </a:lnTo>
                  <a:lnTo>
                    <a:pt x="1675" y="615"/>
                  </a:lnTo>
                  <a:lnTo>
                    <a:pt x="1691" y="605"/>
                  </a:lnTo>
                  <a:lnTo>
                    <a:pt x="1692" y="619"/>
                  </a:lnTo>
                  <a:lnTo>
                    <a:pt x="1684" y="616"/>
                  </a:lnTo>
                  <a:cubicBezTo>
                    <a:pt x="1681" y="615"/>
                    <a:pt x="1679" y="612"/>
                    <a:pt x="1679" y="608"/>
                  </a:cubicBezTo>
                  <a:lnTo>
                    <a:pt x="1679" y="605"/>
                  </a:lnTo>
                  <a:cubicBezTo>
                    <a:pt x="1679" y="602"/>
                    <a:pt x="1681" y="599"/>
                    <a:pt x="1684" y="598"/>
                  </a:cubicBezTo>
                  <a:lnTo>
                    <a:pt x="1696" y="591"/>
                  </a:lnTo>
                  <a:cubicBezTo>
                    <a:pt x="1698" y="590"/>
                    <a:pt x="1701" y="590"/>
                    <a:pt x="1703" y="591"/>
                  </a:cubicBezTo>
                  <a:cubicBezTo>
                    <a:pt x="1705" y="592"/>
                    <a:pt x="1707" y="594"/>
                    <a:pt x="1707" y="596"/>
                  </a:cubicBezTo>
                  <a:lnTo>
                    <a:pt x="1711" y="613"/>
                  </a:lnTo>
                  <a:lnTo>
                    <a:pt x="1709" y="609"/>
                  </a:lnTo>
                  <a:lnTo>
                    <a:pt x="1713" y="612"/>
                  </a:lnTo>
                  <a:lnTo>
                    <a:pt x="1717" y="616"/>
                  </a:lnTo>
                  <a:lnTo>
                    <a:pt x="1708" y="615"/>
                  </a:lnTo>
                  <a:lnTo>
                    <a:pt x="1720" y="608"/>
                  </a:lnTo>
                  <a:lnTo>
                    <a:pt x="1729" y="604"/>
                  </a:lnTo>
                  <a:cubicBezTo>
                    <a:pt x="1732" y="603"/>
                    <a:pt x="1734" y="604"/>
                    <a:pt x="1737" y="605"/>
                  </a:cubicBezTo>
                  <a:cubicBezTo>
                    <a:pt x="1739" y="607"/>
                    <a:pt x="1740" y="609"/>
                    <a:pt x="1740" y="612"/>
                  </a:cubicBezTo>
                  <a:lnTo>
                    <a:pt x="1740" y="619"/>
                  </a:lnTo>
                  <a:lnTo>
                    <a:pt x="1732" y="611"/>
                  </a:lnTo>
                  <a:lnTo>
                    <a:pt x="1773" y="611"/>
                  </a:lnTo>
                  <a:lnTo>
                    <a:pt x="1822" y="611"/>
                  </a:lnTo>
                  <a:lnTo>
                    <a:pt x="1814" y="619"/>
                  </a:lnTo>
                  <a:lnTo>
                    <a:pt x="1814" y="598"/>
                  </a:lnTo>
                  <a:lnTo>
                    <a:pt x="1814" y="592"/>
                  </a:lnTo>
                  <a:cubicBezTo>
                    <a:pt x="1814" y="590"/>
                    <a:pt x="1814" y="589"/>
                    <a:pt x="1815" y="587"/>
                  </a:cubicBezTo>
                  <a:lnTo>
                    <a:pt x="1819" y="581"/>
                  </a:lnTo>
                  <a:cubicBezTo>
                    <a:pt x="1820" y="579"/>
                    <a:pt x="1822" y="578"/>
                    <a:pt x="1824" y="577"/>
                  </a:cubicBezTo>
                  <a:lnTo>
                    <a:pt x="1836" y="574"/>
                  </a:lnTo>
                  <a:cubicBezTo>
                    <a:pt x="1837" y="574"/>
                    <a:pt x="1837" y="573"/>
                    <a:pt x="1838" y="573"/>
                  </a:cubicBezTo>
                  <a:lnTo>
                    <a:pt x="1850" y="573"/>
                  </a:lnTo>
                  <a:lnTo>
                    <a:pt x="1845" y="575"/>
                  </a:lnTo>
                  <a:lnTo>
                    <a:pt x="1849" y="572"/>
                  </a:lnTo>
                  <a:lnTo>
                    <a:pt x="1846" y="578"/>
                  </a:lnTo>
                  <a:lnTo>
                    <a:pt x="1846" y="568"/>
                  </a:lnTo>
                  <a:lnTo>
                    <a:pt x="1846" y="561"/>
                  </a:lnTo>
                  <a:lnTo>
                    <a:pt x="1851" y="568"/>
                  </a:lnTo>
                  <a:lnTo>
                    <a:pt x="1802" y="545"/>
                  </a:lnTo>
                  <a:lnTo>
                    <a:pt x="1806" y="546"/>
                  </a:lnTo>
                  <a:lnTo>
                    <a:pt x="1797" y="546"/>
                  </a:lnTo>
                  <a:lnTo>
                    <a:pt x="1800" y="545"/>
                  </a:lnTo>
                  <a:lnTo>
                    <a:pt x="1792" y="548"/>
                  </a:lnTo>
                  <a:lnTo>
                    <a:pt x="1779" y="552"/>
                  </a:lnTo>
                  <a:cubicBezTo>
                    <a:pt x="1778" y="552"/>
                    <a:pt x="1778" y="552"/>
                    <a:pt x="1777" y="552"/>
                  </a:cubicBezTo>
                  <a:lnTo>
                    <a:pt x="1769" y="552"/>
                  </a:lnTo>
                  <a:cubicBezTo>
                    <a:pt x="1766" y="552"/>
                    <a:pt x="1764" y="551"/>
                    <a:pt x="1763" y="549"/>
                  </a:cubicBezTo>
                  <a:lnTo>
                    <a:pt x="1754" y="539"/>
                  </a:lnTo>
                  <a:lnTo>
                    <a:pt x="1756" y="540"/>
                  </a:lnTo>
                  <a:lnTo>
                    <a:pt x="1752" y="537"/>
                  </a:lnTo>
                  <a:lnTo>
                    <a:pt x="1756" y="539"/>
                  </a:lnTo>
                  <a:lnTo>
                    <a:pt x="1731" y="535"/>
                  </a:lnTo>
                  <a:lnTo>
                    <a:pt x="1711" y="532"/>
                  </a:lnTo>
                  <a:lnTo>
                    <a:pt x="1718" y="529"/>
                  </a:lnTo>
                  <a:lnTo>
                    <a:pt x="1710" y="539"/>
                  </a:lnTo>
                  <a:cubicBezTo>
                    <a:pt x="1708" y="541"/>
                    <a:pt x="1706" y="542"/>
                    <a:pt x="1704" y="542"/>
                  </a:cubicBezTo>
                  <a:lnTo>
                    <a:pt x="1700" y="542"/>
                  </a:lnTo>
                  <a:cubicBezTo>
                    <a:pt x="1698" y="542"/>
                    <a:pt x="1696" y="542"/>
                    <a:pt x="1694" y="540"/>
                  </a:cubicBezTo>
                  <a:lnTo>
                    <a:pt x="1690" y="537"/>
                  </a:lnTo>
                  <a:lnTo>
                    <a:pt x="1696" y="539"/>
                  </a:lnTo>
                  <a:lnTo>
                    <a:pt x="1691" y="539"/>
                  </a:lnTo>
                  <a:lnTo>
                    <a:pt x="1679" y="539"/>
                  </a:lnTo>
                  <a:cubicBezTo>
                    <a:pt x="1675" y="539"/>
                    <a:pt x="1671" y="535"/>
                    <a:pt x="1671" y="531"/>
                  </a:cubicBezTo>
                  <a:lnTo>
                    <a:pt x="1671" y="528"/>
                  </a:lnTo>
                  <a:lnTo>
                    <a:pt x="1679" y="536"/>
                  </a:lnTo>
                  <a:lnTo>
                    <a:pt x="1675" y="536"/>
                  </a:lnTo>
                  <a:cubicBezTo>
                    <a:pt x="1674" y="536"/>
                    <a:pt x="1674" y="535"/>
                    <a:pt x="1673" y="535"/>
                  </a:cubicBezTo>
                  <a:lnTo>
                    <a:pt x="1661" y="532"/>
                  </a:lnTo>
                  <a:lnTo>
                    <a:pt x="1666" y="532"/>
                  </a:lnTo>
                  <a:lnTo>
                    <a:pt x="1642" y="542"/>
                  </a:lnTo>
                  <a:cubicBezTo>
                    <a:pt x="1641" y="542"/>
                    <a:pt x="1640" y="542"/>
                    <a:pt x="1639" y="542"/>
                  </a:cubicBezTo>
                  <a:lnTo>
                    <a:pt x="1578" y="549"/>
                  </a:lnTo>
                  <a:lnTo>
                    <a:pt x="1557" y="549"/>
                  </a:lnTo>
                  <a:lnTo>
                    <a:pt x="1524" y="546"/>
                  </a:lnTo>
                  <a:lnTo>
                    <a:pt x="1532" y="538"/>
                  </a:lnTo>
                  <a:lnTo>
                    <a:pt x="1532" y="554"/>
                  </a:lnTo>
                  <a:cubicBezTo>
                    <a:pt x="1532" y="557"/>
                    <a:pt x="1531" y="559"/>
                    <a:pt x="1529" y="561"/>
                  </a:cubicBezTo>
                  <a:cubicBezTo>
                    <a:pt x="1527" y="562"/>
                    <a:pt x="1525" y="563"/>
                    <a:pt x="1522" y="562"/>
                  </a:cubicBezTo>
                  <a:lnTo>
                    <a:pt x="1510" y="559"/>
                  </a:lnTo>
                  <a:cubicBezTo>
                    <a:pt x="1508" y="558"/>
                    <a:pt x="1506" y="557"/>
                    <a:pt x="1505" y="555"/>
                  </a:cubicBezTo>
                  <a:lnTo>
                    <a:pt x="1501" y="549"/>
                  </a:lnTo>
                  <a:lnTo>
                    <a:pt x="1503" y="551"/>
                  </a:lnTo>
                  <a:lnTo>
                    <a:pt x="1499" y="547"/>
                  </a:lnTo>
                  <a:lnTo>
                    <a:pt x="1509" y="547"/>
                  </a:lnTo>
                  <a:lnTo>
                    <a:pt x="1505" y="551"/>
                  </a:lnTo>
                  <a:lnTo>
                    <a:pt x="1508" y="544"/>
                  </a:lnTo>
                  <a:lnTo>
                    <a:pt x="1508" y="551"/>
                  </a:lnTo>
                  <a:cubicBezTo>
                    <a:pt x="1508" y="556"/>
                    <a:pt x="1504" y="559"/>
                    <a:pt x="1500" y="559"/>
                  </a:cubicBezTo>
                  <a:lnTo>
                    <a:pt x="1492" y="559"/>
                  </a:lnTo>
                  <a:cubicBezTo>
                    <a:pt x="1491" y="559"/>
                    <a:pt x="1489" y="559"/>
                    <a:pt x="1488" y="558"/>
                  </a:cubicBezTo>
                  <a:lnTo>
                    <a:pt x="1468" y="548"/>
                  </a:lnTo>
                  <a:lnTo>
                    <a:pt x="1469" y="549"/>
                  </a:lnTo>
                  <a:lnTo>
                    <a:pt x="1445" y="542"/>
                  </a:lnTo>
                  <a:lnTo>
                    <a:pt x="1455" y="534"/>
                  </a:lnTo>
                  <a:lnTo>
                    <a:pt x="1455" y="538"/>
                  </a:lnTo>
                  <a:lnTo>
                    <a:pt x="1455" y="541"/>
                  </a:lnTo>
                  <a:cubicBezTo>
                    <a:pt x="1455" y="543"/>
                    <a:pt x="1454" y="546"/>
                    <a:pt x="1452" y="547"/>
                  </a:cubicBezTo>
                  <a:lnTo>
                    <a:pt x="1448" y="551"/>
                  </a:lnTo>
                  <a:cubicBezTo>
                    <a:pt x="1446" y="552"/>
                    <a:pt x="1443" y="553"/>
                    <a:pt x="1441" y="552"/>
                  </a:cubicBezTo>
                  <a:cubicBezTo>
                    <a:pt x="1438" y="552"/>
                    <a:pt x="1436" y="550"/>
                    <a:pt x="1435" y="547"/>
                  </a:cubicBezTo>
                  <a:lnTo>
                    <a:pt x="1431" y="537"/>
                  </a:lnTo>
                  <a:cubicBezTo>
                    <a:pt x="1431" y="535"/>
                    <a:pt x="1431" y="533"/>
                    <a:pt x="1431" y="531"/>
                  </a:cubicBezTo>
                  <a:lnTo>
                    <a:pt x="1435" y="521"/>
                  </a:lnTo>
                  <a:lnTo>
                    <a:pt x="1444" y="532"/>
                  </a:lnTo>
                  <a:lnTo>
                    <a:pt x="1428" y="535"/>
                  </a:lnTo>
                  <a:lnTo>
                    <a:pt x="1403" y="539"/>
                  </a:lnTo>
                  <a:cubicBezTo>
                    <a:pt x="1401" y="539"/>
                    <a:pt x="1399" y="538"/>
                    <a:pt x="1397" y="537"/>
                  </a:cubicBezTo>
                  <a:cubicBezTo>
                    <a:pt x="1395" y="535"/>
                    <a:pt x="1394" y="533"/>
                    <a:pt x="1394" y="531"/>
                  </a:cubicBezTo>
                  <a:lnTo>
                    <a:pt x="1394" y="517"/>
                  </a:lnTo>
                  <a:lnTo>
                    <a:pt x="1400" y="525"/>
                  </a:lnTo>
                  <a:lnTo>
                    <a:pt x="1379" y="518"/>
                  </a:lnTo>
                  <a:cubicBezTo>
                    <a:pt x="1375" y="517"/>
                    <a:pt x="1373" y="513"/>
                    <a:pt x="1374" y="509"/>
                  </a:cubicBezTo>
                  <a:cubicBezTo>
                    <a:pt x="1375" y="505"/>
                    <a:pt x="1379" y="502"/>
                    <a:pt x="1383" y="503"/>
                  </a:cubicBezTo>
                  <a:lnTo>
                    <a:pt x="1403" y="506"/>
                  </a:lnTo>
                  <a:lnTo>
                    <a:pt x="1416" y="510"/>
                  </a:lnTo>
                  <a:lnTo>
                    <a:pt x="1410" y="510"/>
                  </a:lnTo>
                  <a:lnTo>
                    <a:pt x="1423" y="504"/>
                  </a:lnTo>
                  <a:lnTo>
                    <a:pt x="1432" y="500"/>
                  </a:lnTo>
                  <a:lnTo>
                    <a:pt x="1427" y="507"/>
                  </a:lnTo>
                  <a:lnTo>
                    <a:pt x="1427" y="497"/>
                  </a:lnTo>
                  <a:lnTo>
                    <a:pt x="1438" y="505"/>
                  </a:lnTo>
                  <a:lnTo>
                    <a:pt x="1430" y="508"/>
                  </a:lnTo>
                  <a:cubicBezTo>
                    <a:pt x="1428" y="509"/>
                    <a:pt x="1426" y="509"/>
                    <a:pt x="1424" y="508"/>
                  </a:cubicBezTo>
                  <a:lnTo>
                    <a:pt x="1412" y="505"/>
                  </a:lnTo>
                  <a:lnTo>
                    <a:pt x="1395" y="498"/>
                  </a:lnTo>
                  <a:lnTo>
                    <a:pt x="1397" y="498"/>
                  </a:lnTo>
                  <a:lnTo>
                    <a:pt x="1376" y="495"/>
                  </a:lnTo>
                  <a:cubicBezTo>
                    <a:pt x="1374" y="495"/>
                    <a:pt x="1371" y="493"/>
                    <a:pt x="1370" y="490"/>
                  </a:cubicBezTo>
                  <a:lnTo>
                    <a:pt x="1366" y="480"/>
                  </a:lnTo>
                  <a:lnTo>
                    <a:pt x="1367" y="481"/>
                  </a:lnTo>
                  <a:lnTo>
                    <a:pt x="1363" y="474"/>
                  </a:lnTo>
                  <a:lnTo>
                    <a:pt x="1359" y="468"/>
                  </a:lnTo>
                  <a:lnTo>
                    <a:pt x="1365" y="471"/>
                  </a:lnTo>
                  <a:lnTo>
                    <a:pt x="1349" y="471"/>
                  </a:lnTo>
                  <a:lnTo>
                    <a:pt x="1354" y="470"/>
                  </a:lnTo>
                  <a:lnTo>
                    <a:pt x="1342" y="480"/>
                  </a:lnTo>
                  <a:cubicBezTo>
                    <a:pt x="1341" y="481"/>
                    <a:pt x="1340" y="481"/>
                    <a:pt x="1339" y="481"/>
                  </a:cubicBezTo>
                  <a:lnTo>
                    <a:pt x="1322" y="485"/>
                  </a:lnTo>
                  <a:cubicBezTo>
                    <a:pt x="1322" y="485"/>
                    <a:pt x="1321" y="485"/>
                    <a:pt x="1321" y="485"/>
                  </a:cubicBezTo>
                  <a:lnTo>
                    <a:pt x="1296" y="485"/>
                  </a:lnTo>
                  <a:cubicBezTo>
                    <a:pt x="1292" y="485"/>
                    <a:pt x="1288" y="481"/>
                    <a:pt x="1288" y="477"/>
                  </a:cubicBezTo>
                  <a:lnTo>
                    <a:pt x="1288" y="474"/>
                  </a:lnTo>
                  <a:lnTo>
                    <a:pt x="1289" y="477"/>
                  </a:lnTo>
                  <a:lnTo>
                    <a:pt x="1285" y="466"/>
                  </a:lnTo>
                  <a:lnTo>
                    <a:pt x="1287" y="470"/>
                  </a:lnTo>
                  <a:lnTo>
                    <a:pt x="1283" y="466"/>
                  </a:lnTo>
                  <a:lnTo>
                    <a:pt x="1286" y="468"/>
                  </a:lnTo>
                  <a:lnTo>
                    <a:pt x="1274" y="464"/>
                  </a:lnTo>
                  <a:lnTo>
                    <a:pt x="1253" y="458"/>
                  </a:lnTo>
                  <a:lnTo>
                    <a:pt x="1255" y="458"/>
                  </a:lnTo>
                  <a:lnTo>
                    <a:pt x="1231" y="458"/>
                  </a:lnTo>
                  <a:lnTo>
                    <a:pt x="1182" y="455"/>
                  </a:lnTo>
                  <a:close/>
                  <a:moveTo>
                    <a:pt x="1231" y="442"/>
                  </a:moveTo>
                  <a:lnTo>
                    <a:pt x="1255" y="442"/>
                  </a:lnTo>
                  <a:cubicBezTo>
                    <a:pt x="1256" y="442"/>
                    <a:pt x="1257" y="442"/>
                    <a:pt x="1258" y="442"/>
                  </a:cubicBezTo>
                  <a:lnTo>
                    <a:pt x="1278" y="449"/>
                  </a:lnTo>
                  <a:lnTo>
                    <a:pt x="1290" y="452"/>
                  </a:lnTo>
                  <a:cubicBezTo>
                    <a:pt x="1291" y="453"/>
                    <a:pt x="1292" y="453"/>
                    <a:pt x="1293" y="454"/>
                  </a:cubicBezTo>
                  <a:lnTo>
                    <a:pt x="1297" y="457"/>
                  </a:lnTo>
                  <a:cubicBezTo>
                    <a:pt x="1298" y="458"/>
                    <a:pt x="1299" y="459"/>
                    <a:pt x="1300" y="460"/>
                  </a:cubicBezTo>
                  <a:lnTo>
                    <a:pt x="1304" y="471"/>
                  </a:lnTo>
                  <a:cubicBezTo>
                    <a:pt x="1304" y="472"/>
                    <a:pt x="1304" y="473"/>
                    <a:pt x="1304" y="474"/>
                  </a:cubicBezTo>
                  <a:lnTo>
                    <a:pt x="1304" y="477"/>
                  </a:lnTo>
                  <a:lnTo>
                    <a:pt x="1296" y="469"/>
                  </a:lnTo>
                  <a:lnTo>
                    <a:pt x="1321" y="469"/>
                  </a:lnTo>
                  <a:lnTo>
                    <a:pt x="1319" y="469"/>
                  </a:lnTo>
                  <a:lnTo>
                    <a:pt x="1335" y="466"/>
                  </a:lnTo>
                  <a:lnTo>
                    <a:pt x="1332" y="467"/>
                  </a:lnTo>
                  <a:lnTo>
                    <a:pt x="1344" y="457"/>
                  </a:lnTo>
                  <a:cubicBezTo>
                    <a:pt x="1345" y="456"/>
                    <a:pt x="1347" y="455"/>
                    <a:pt x="1349" y="455"/>
                  </a:cubicBezTo>
                  <a:lnTo>
                    <a:pt x="1365" y="455"/>
                  </a:lnTo>
                  <a:cubicBezTo>
                    <a:pt x="1368" y="455"/>
                    <a:pt x="1371" y="457"/>
                    <a:pt x="1372" y="459"/>
                  </a:cubicBezTo>
                  <a:lnTo>
                    <a:pt x="1376" y="466"/>
                  </a:lnTo>
                  <a:lnTo>
                    <a:pt x="1380" y="473"/>
                  </a:lnTo>
                  <a:cubicBezTo>
                    <a:pt x="1381" y="473"/>
                    <a:pt x="1381" y="474"/>
                    <a:pt x="1381" y="474"/>
                  </a:cubicBezTo>
                  <a:lnTo>
                    <a:pt x="1385" y="484"/>
                  </a:lnTo>
                  <a:lnTo>
                    <a:pt x="1379" y="479"/>
                  </a:lnTo>
                  <a:lnTo>
                    <a:pt x="1399" y="483"/>
                  </a:lnTo>
                  <a:cubicBezTo>
                    <a:pt x="1400" y="483"/>
                    <a:pt x="1401" y="483"/>
                    <a:pt x="1401" y="483"/>
                  </a:cubicBezTo>
                  <a:lnTo>
                    <a:pt x="1416" y="489"/>
                  </a:lnTo>
                  <a:lnTo>
                    <a:pt x="1429" y="493"/>
                  </a:lnTo>
                  <a:lnTo>
                    <a:pt x="1424" y="493"/>
                  </a:lnTo>
                  <a:lnTo>
                    <a:pt x="1432" y="490"/>
                  </a:lnTo>
                  <a:cubicBezTo>
                    <a:pt x="1434" y="489"/>
                    <a:pt x="1437" y="489"/>
                    <a:pt x="1439" y="491"/>
                  </a:cubicBezTo>
                  <a:cubicBezTo>
                    <a:pt x="1441" y="492"/>
                    <a:pt x="1443" y="495"/>
                    <a:pt x="1443" y="497"/>
                  </a:cubicBezTo>
                  <a:lnTo>
                    <a:pt x="1443" y="507"/>
                  </a:lnTo>
                  <a:cubicBezTo>
                    <a:pt x="1443" y="511"/>
                    <a:pt x="1441" y="513"/>
                    <a:pt x="1438" y="515"/>
                  </a:cubicBezTo>
                  <a:lnTo>
                    <a:pt x="1430" y="518"/>
                  </a:lnTo>
                  <a:lnTo>
                    <a:pt x="1418" y="524"/>
                  </a:lnTo>
                  <a:cubicBezTo>
                    <a:pt x="1416" y="525"/>
                    <a:pt x="1414" y="526"/>
                    <a:pt x="1412" y="525"/>
                  </a:cubicBezTo>
                  <a:lnTo>
                    <a:pt x="1401" y="522"/>
                  </a:lnTo>
                  <a:lnTo>
                    <a:pt x="1380" y="519"/>
                  </a:lnTo>
                  <a:lnTo>
                    <a:pt x="1384" y="503"/>
                  </a:lnTo>
                  <a:lnTo>
                    <a:pt x="1405" y="510"/>
                  </a:lnTo>
                  <a:cubicBezTo>
                    <a:pt x="1408" y="511"/>
                    <a:pt x="1410" y="514"/>
                    <a:pt x="1410" y="517"/>
                  </a:cubicBezTo>
                  <a:lnTo>
                    <a:pt x="1410" y="531"/>
                  </a:lnTo>
                  <a:lnTo>
                    <a:pt x="1401" y="523"/>
                  </a:lnTo>
                  <a:lnTo>
                    <a:pt x="1425" y="520"/>
                  </a:lnTo>
                  <a:lnTo>
                    <a:pt x="1441" y="516"/>
                  </a:lnTo>
                  <a:cubicBezTo>
                    <a:pt x="1444" y="516"/>
                    <a:pt x="1447" y="517"/>
                    <a:pt x="1449" y="519"/>
                  </a:cubicBezTo>
                  <a:cubicBezTo>
                    <a:pt x="1451" y="521"/>
                    <a:pt x="1451" y="524"/>
                    <a:pt x="1450" y="527"/>
                  </a:cubicBezTo>
                  <a:lnTo>
                    <a:pt x="1446" y="537"/>
                  </a:lnTo>
                  <a:lnTo>
                    <a:pt x="1446" y="531"/>
                  </a:lnTo>
                  <a:lnTo>
                    <a:pt x="1450" y="541"/>
                  </a:lnTo>
                  <a:lnTo>
                    <a:pt x="1438" y="538"/>
                  </a:lnTo>
                  <a:lnTo>
                    <a:pt x="1442" y="535"/>
                  </a:lnTo>
                  <a:lnTo>
                    <a:pt x="1439" y="541"/>
                  </a:lnTo>
                  <a:lnTo>
                    <a:pt x="1439" y="538"/>
                  </a:lnTo>
                  <a:lnTo>
                    <a:pt x="1439" y="534"/>
                  </a:lnTo>
                  <a:cubicBezTo>
                    <a:pt x="1439" y="532"/>
                    <a:pt x="1440" y="529"/>
                    <a:pt x="1442" y="528"/>
                  </a:cubicBezTo>
                  <a:cubicBezTo>
                    <a:pt x="1444" y="526"/>
                    <a:pt x="1447" y="526"/>
                    <a:pt x="1449" y="527"/>
                  </a:cubicBezTo>
                  <a:lnTo>
                    <a:pt x="1474" y="533"/>
                  </a:lnTo>
                  <a:cubicBezTo>
                    <a:pt x="1474" y="533"/>
                    <a:pt x="1474" y="534"/>
                    <a:pt x="1475" y="534"/>
                  </a:cubicBezTo>
                  <a:lnTo>
                    <a:pt x="1495" y="544"/>
                  </a:lnTo>
                  <a:lnTo>
                    <a:pt x="1492" y="543"/>
                  </a:lnTo>
                  <a:lnTo>
                    <a:pt x="1500" y="543"/>
                  </a:lnTo>
                  <a:lnTo>
                    <a:pt x="1492" y="551"/>
                  </a:lnTo>
                  <a:lnTo>
                    <a:pt x="1492" y="544"/>
                  </a:lnTo>
                  <a:cubicBezTo>
                    <a:pt x="1492" y="542"/>
                    <a:pt x="1493" y="540"/>
                    <a:pt x="1495" y="538"/>
                  </a:cubicBezTo>
                  <a:lnTo>
                    <a:pt x="1499" y="535"/>
                  </a:lnTo>
                  <a:cubicBezTo>
                    <a:pt x="1502" y="532"/>
                    <a:pt x="1506" y="532"/>
                    <a:pt x="1509" y="535"/>
                  </a:cubicBezTo>
                  <a:lnTo>
                    <a:pt x="1513" y="538"/>
                  </a:lnTo>
                  <a:cubicBezTo>
                    <a:pt x="1514" y="539"/>
                    <a:pt x="1514" y="539"/>
                    <a:pt x="1515" y="540"/>
                  </a:cubicBezTo>
                  <a:lnTo>
                    <a:pt x="1519" y="547"/>
                  </a:lnTo>
                  <a:lnTo>
                    <a:pt x="1514" y="543"/>
                  </a:lnTo>
                  <a:lnTo>
                    <a:pt x="1526" y="547"/>
                  </a:lnTo>
                  <a:lnTo>
                    <a:pt x="1516" y="554"/>
                  </a:lnTo>
                  <a:lnTo>
                    <a:pt x="1516" y="538"/>
                  </a:lnTo>
                  <a:cubicBezTo>
                    <a:pt x="1516" y="535"/>
                    <a:pt x="1517" y="533"/>
                    <a:pt x="1519" y="532"/>
                  </a:cubicBezTo>
                  <a:cubicBezTo>
                    <a:pt x="1521" y="530"/>
                    <a:pt x="1523" y="529"/>
                    <a:pt x="1525" y="530"/>
                  </a:cubicBezTo>
                  <a:lnTo>
                    <a:pt x="1557" y="533"/>
                  </a:lnTo>
                  <a:lnTo>
                    <a:pt x="1576" y="533"/>
                  </a:lnTo>
                  <a:lnTo>
                    <a:pt x="1638" y="526"/>
                  </a:lnTo>
                  <a:lnTo>
                    <a:pt x="1635" y="527"/>
                  </a:lnTo>
                  <a:lnTo>
                    <a:pt x="1660" y="517"/>
                  </a:lnTo>
                  <a:cubicBezTo>
                    <a:pt x="1662" y="516"/>
                    <a:pt x="1663" y="516"/>
                    <a:pt x="1665" y="516"/>
                  </a:cubicBezTo>
                  <a:lnTo>
                    <a:pt x="1677" y="520"/>
                  </a:lnTo>
                  <a:lnTo>
                    <a:pt x="1675" y="520"/>
                  </a:lnTo>
                  <a:lnTo>
                    <a:pt x="1679" y="520"/>
                  </a:lnTo>
                  <a:cubicBezTo>
                    <a:pt x="1684" y="520"/>
                    <a:pt x="1687" y="523"/>
                    <a:pt x="1687" y="528"/>
                  </a:cubicBezTo>
                  <a:lnTo>
                    <a:pt x="1687" y="531"/>
                  </a:lnTo>
                  <a:lnTo>
                    <a:pt x="1679" y="523"/>
                  </a:lnTo>
                  <a:lnTo>
                    <a:pt x="1691" y="523"/>
                  </a:lnTo>
                  <a:lnTo>
                    <a:pt x="1696" y="523"/>
                  </a:lnTo>
                  <a:cubicBezTo>
                    <a:pt x="1697" y="523"/>
                    <a:pt x="1699" y="524"/>
                    <a:pt x="1701" y="525"/>
                  </a:cubicBezTo>
                  <a:lnTo>
                    <a:pt x="1705" y="528"/>
                  </a:lnTo>
                  <a:lnTo>
                    <a:pt x="1700" y="526"/>
                  </a:lnTo>
                  <a:lnTo>
                    <a:pt x="1704" y="526"/>
                  </a:lnTo>
                  <a:lnTo>
                    <a:pt x="1697" y="529"/>
                  </a:lnTo>
                  <a:lnTo>
                    <a:pt x="1706" y="519"/>
                  </a:lnTo>
                  <a:cubicBezTo>
                    <a:pt x="1707" y="517"/>
                    <a:pt x="1710" y="516"/>
                    <a:pt x="1713" y="516"/>
                  </a:cubicBezTo>
                  <a:lnTo>
                    <a:pt x="1733" y="520"/>
                  </a:lnTo>
                  <a:lnTo>
                    <a:pt x="1758" y="523"/>
                  </a:lnTo>
                  <a:cubicBezTo>
                    <a:pt x="1759" y="523"/>
                    <a:pt x="1761" y="524"/>
                    <a:pt x="1762" y="525"/>
                  </a:cubicBezTo>
                  <a:lnTo>
                    <a:pt x="1766" y="528"/>
                  </a:lnTo>
                  <a:cubicBezTo>
                    <a:pt x="1766" y="528"/>
                    <a:pt x="1767" y="529"/>
                    <a:pt x="1767" y="529"/>
                  </a:cubicBezTo>
                  <a:lnTo>
                    <a:pt x="1775" y="539"/>
                  </a:lnTo>
                  <a:lnTo>
                    <a:pt x="1769" y="536"/>
                  </a:lnTo>
                  <a:lnTo>
                    <a:pt x="1777" y="536"/>
                  </a:lnTo>
                  <a:lnTo>
                    <a:pt x="1775" y="537"/>
                  </a:lnTo>
                  <a:lnTo>
                    <a:pt x="1786" y="534"/>
                  </a:lnTo>
                  <a:lnTo>
                    <a:pt x="1794" y="530"/>
                  </a:lnTo>
                  <a:cubicBezTo>
                    <a:pt x="1795" y="530"/>
                    <a:pt x="1796" y="530"/>
                    <a:pt x="1797" y="530"/>
                  </a:cubicBezTo>
                  <a:lnTo>
                    <a:pt x="1806" y="530"/>
                  </a:lnTo>
                  <a:cubicBezTo>
                    <a:pt x="1807" y="530"/>
                    <a:pt x="1808" y="530"/>
                    <a:pt x="1809" y="530"/>
                  </a:cubicBezTo>
                  <a:lnTo>
                    <a:pt x="1858" y="554"/>
                  </a:lnTo>
                  <a:cubicBezTo>
                    <a:pt x="1861" y="555"/>
                    <a:pt x="1862" y="558"/>
                    <a:pt x="1862" y="561"/>
                  </a:cubicBezTo>
                  <a:lnTo>
                    <a:pt x="1862" y="568"/>
                  </a:lnTo>
                  <a:lnTo>
                    <a:pt x="1862" y="578"/>
                  </a:lnTo>
                  <a:cubicBezTo>
                    <a:pt x="1862" y="580"/>
                    <a:pt x="1861" y="583"/>
                    <a:pt x="1860" y="584"/>
                  </a:cubicBezTo>
                  <a:lnTo>
                    <a:pt x="1855" y="588"/>
                  </a:lnTo>
                  <a:cubicBezTo>
                    <a:pt x="1854" y="589"/>
                    <a:pt x="1852" y="589"/>
                    <a:pt x="1850" y="589"/>
                  </a:cubicBezTo>
                  <a:lnTo>
                    <a:pt x="1838" y="589"/>
                  </a:lnTo>
                  <a:lnTo>
                    <a:pt x="1840" y="589"/>
                  </a:lnTo>
                  <a:lnTo>
                    <a:pt x="1828" y="593"/>
                  </a:lnTo>
                  <a:lnTo>
                    <a:pt x="1833" y="589"/>
                  </a:lnTo>
                  <a:lnTo>
                    <a:pt x="1829" y="596"/>
                  </a:lnTo>
                  <a:lnTo>
                    <a:pt x="1830" y="592"/>
                  </a:lnTo>
                  <a:lnTo>
                    <a:pt x="1830" y="598"/>
                  </a:lnTo>
                  <a:lnTo>
                    <a:pt x="1830" y="619"/>
                  </a:lnTo>
                  <a:cubicBezTo>
                    <a:pt x="1830" y="623"/>
                    <a:pt x="1826" y="627"/>
                    <a:pt x="1822" y="627"/>
                  </a:cubicBezTo>
                  <a:lnTo>
                    <a:pt x="1773" y="627"/>
                  </a:lnTo>
                  <a:lnTo>
                    <a:pt x="1732" y="627"/>
                  </a:lnTo>
                  <a:cubicBezTo>
                    <a:pt x="1728" y="627"/>
                    <a:pt x="1724" y="623"/>
                    <a:pt x="1724" y="619"/>
                  </a:cubicBezTo>
                  <a:lnTo>
                    <a:pt x="1724" y="612"/>
                  </a:lnTo>
                  <a:lnTo>
                    <a:pt x="1735" y="619"/>
                  </a:lnTo>
                  <a:lnTo>
                    <a:pt x="1728" y="622"/>
                  </a:lnTo>
                  <a:lnTo>
                    <a:pt x="1716" y="629"/>
                  </a:lnTo>
                  <a:cubicBezTo>
                    <a:pt x="1713" y="630"/>
                    <a:pt x="1709" y="630"/>
                    <a:pt x="1707" y="628"/>
                  </a:cubicBezTo>
                  <a:lnTo>
                    <a:pt x="1703" y="625"/>
                  </a:lnTo>
                  <a:lnTo>
                    <a:pt x="1699" y="621"/>
                  </a:lnTo>
                  <a:cubicBezTo>
                    <a:pt x="1697" y="620"/>
                    <a:pt x="1696" y="619"/>
                    <a:pt x="1696" y="617"/>
                  </a:cubicBezTo>
                  <a:lnTo>
                    <a:pt x="1692" y="600"/>
                  </a:lnTo>
                  <a:lnTo>
                    <a:pt x="1703" y="605"/>
                  </a:lnTo>
                  <a:lnTo>
                    <a:pt x="1691" y="612"/>
                  </a:lnTo>
                  <a:lnTo>
                    <a:pt x="1695" y="605"/>
                  </a:lnTo>
                  <a:lnTo>
                    <a:pt x="1695" y="608"/>
                  </a:lnTo>
                  <a:lnTo>
                    <a:pt x="1690" y="601"/>
                  </a:lnTo>
                  <a:lnTo>
                    <a:pt x="1699" y="604"/>
                  </a:lnTo>
                  <a:cubicBezTo>
                    <a:pt x="1701" y="606"/>
                    <a:pt x="1703" y="608"/>
                    <a:pt x="1703" y="611"/>
                  </a:cubicBezTo>
                  <a:cubicBezTo>
                    <a:pt x="1704" y="614"/>
                    <a:pt x="1702" y="617"/>
                    <a:pt x="1700" y="619"/>
                  </a:cubicBezTo>
                  <a:lnTo>
                    <a:pt x="1683" y="629"/>
                  </a:lnTo>
                  <a:cubicBezTo>
                    <a:pt x="1682" y="629"/>
                    <a:pt x="1681" y="630"/>
                    <a:pt x="1679" y="630"/>
                  </a:cubicBezTo>
                  <a:lnTo>
                    <a:pt x="1671" y="630"/>
                  </a:lnTo>
                  <a:cubicBezTo>
                    <a:pt x="1670" y="630"/>
                    <a:pt x="1669" y="630"/>
                    <a:pt x="1668" y="629"/>
                  </a:cubicBezTo>
                  <a:lnTo>
                    <a:pt x="1660" y="626"/>
                  </a:lnTo>
                  <a:lnTo>
                    <a:pt x="1663" y="627"/>
                  </a:lnTo>
                  <a:lnTo>
                    <a:pt x="1647" y="627"/>
                  </a:lnTo>
                  <a:lnTo>
                    <a:pt x="1648" y="626"/>
                  </a:lnTo>
                  <a:lnTo>
                    <a:pt x="1628" y="630"/>
                  </a:lnTo>
                  <a:lnTo>
                    <a:pt x="1607" y="633"/>
                  </a:lnTo>
                  <a:cubicBezTo>
                    <a:pt x="1607" y="633"/>
                    <a:pt x="1606" y="633"/>
                    <a:pt x="1606" y="633"/>
                  </a:cubicBezTo>
                  <a:lnTo>
                    <a:pt x="1602" y="633"/>
                  </a:lnTo>
                  <a:lnTo>
                    <a:pt x="1598" y="633"/>
                  </a:lnTo>
                  <a:cubicBezTo>
                    <a:pt x="1593" y="633"/>
                    <a:pt x="1590" y="630"/>
                    <a:pt x="1590" y="625"/>
                  </a:cubicBezTo>
                  <a:lnTo>
                    <a:pt x="1590" y="619"/>
                  </a:lnTo>
                  <a:lnTo>
                    <a:pt x="1599" y="626"/>
                  </a:lnTo>
                  <a:lnTo>
                    <a:pt x="1562" y="633"/>
                  </a:lnTo>
                  <a:cubicBezTo>
                    <a:pt x="1560" y="634"/>
                    <a:pt x="1558" y="633"/>
                    <a:pt x="1556" y="631"/>
                  </a:cubicBezTo>
                  <a:cubicBezTo>
                    <a:pt x="1554" y="630"/>
                    <a:pt x="1553" y="628"/>
                    <a:pt x="1553" y="625"/>
                  </a:cubicBezTo>
                  <a:lnTo>
                    <a:pt x="1553" y="615"/>
                  </a:lnTo>
                  <a:lnTo>
                    <a:pt x="1561" y="623"/>
                  </a:lnTo>
                  <a:lnTo>
                    <a:pt x="1557" y="623"/>
                  </a:lnTo>
                  <a:cubicBezTo>
                    <a:pt x="1555" y="623"/>
                    <a:pt x="1553" y="623"/>
                    <a:pt x="1552" y="621"/>
                  </a:cubicBezTo>
                  <a:lnTo>
                    <a:pt x="1548" y="618"/>
                  </a:lnTo>
                  <a:lnTo>
                    <a:pt x="1558" y="618"/>
                  </a:lnTo>
                  <a:lnTo>
                    <a:pt x="1542" y="631"/>
                  </a:lnTo>
                  <a:cubicBezTo>
                    <a:pt x="1540" y="633"/>
                    <a:pt x="1538" y="633"/>
                    <a:pt x="1537" y="633"/>
                  </a:cubicBezTo>
                  <a:lnTo>
                    <a:pt x="1508" y="633"/>
                  </a:lnTo>
                  <a:lnTo>
                    <a:pt x="1471" y="633"/>
                  </a:lnTo>
                  <a:cubicBezTo>
                    <a:pt x="1468" y="633"/>
                    <a:pt x="1465" y="631"/>
                    <a:pt x="1464" y="627"/>
                  </a:cubicBezTo>
                  <a:lnTo>
                    <a:pt x="1456" y="597"/>
                  </a:lnTo>
                  <a:lnTo>
                    <a:pt x="1469" y="601"/>
                  </a:lnTo>
                  <a:lnTo>
                    <a:pt x="1449" y="621"/>
                  </a:lnTo>
                  <a:cubicBezTo>
                    <a:pt x="1447" y="622"/>
                    <a:pt x="1446" y="623"/>
                    <a:pt x="1444" y="623"/>
                  </a:cubicBezTo>
                  <a:lnTo>
                    <a:pt x="1412" y="630"/>
                  </a:lnTo>
                  <a:lnTo>
                    <a:pt x="1413" y="629"/>
                  </a:lnTo>
                  <a:lnTo>
                    <a:pt x="1405" y="633"/>
                  </a:lnTo>
                  <a:lnTo>
                    <a:pt x="1409" y="629"/>
                  </a:lnTo>
                  <a:lnTo>
                    <a:pt x="1405" y="636"/>
                  </a:lnTo>
                  <a:cubicBezTo>
                    <a:pt x="1404" y="637"/>
                    <a:pt x="1404" y="638"/>
                    <a:pt x="1403" y="638"/>
                  </a:cubicBezTo>
                  <a:lnTo>
                    <a:pt x="1399" y="642"/>
                  </a:lnTo>
                  <a:cubicBezTo>
                    <a:pt x="1396" y="644"/>
                    <a:pt x="1392" y="644"/>
                    <a:pt x="1389" y="642"/>
                  </a:cubicBezTo>
                  <a:lnTo>
                    <a:pt x="1385" y="638"/>
                  </a:lnTo>
                  <a:cubicBezTo>
                    <a:pt x="1383" y="637"/>
                    <a:pt x="1382" y="634"/>
                    <a:pt x="1382" y="632"/>
                  </a:cubicBezTo>
                  <a:lnTo>
                    <a:pt x="1382" y="622"/>
                  </a:lnTo>
                  <a:lnTo>
                    <a:pt x="1387" y="629"/>
                  </a:lnTo>
                  <a:lnTo>
                    <a:pt x="1379" y="626"/>
                  </a:lnTo>
                  <a:lnTo>
                    <a:pt x="1382" y="627"/>
                  </a:lnTo>
                  <a:lnTo>
                    <a:pt x="1374" y="627"/>
                  </a:lnTo>
                  <a:lnTo>
                    <a:pt x="1382" y="619"/>
                  </a:lnTo>
                  <a:lnTo>
                    <a:pt x="1382" y="625"/>
                  </a:lnTo>
                  <a:cubicBezTo>
                    <a:pt x="1382" y="628"/>
                    <a:pt x="1380" y="631"/>
                    <a:pt x="1378" y="632"/>
                  </a:cubicBezTo>
                  <a:lnTo>
                    <a:pt x="1362" y="642"/>
                  </a:lnTo>
                  <a:cubicBezTo>
                    <a:pt x="1360" y="643"/>
                    <a:pt x="1357" y="644"/>
                    <a:pt x="1355" y="643"/>
                  </a:cubicBezTo>
                  <a:cubicBezTo>
                    <a:pt x="1353" y="643"/>
                    <a:pt x="1351" y="641"/>
                    <a:pt x="1350" y="639"/>
                  </a:cubicBezTo>
                  <a:lnTo>
                    <a:pt x="1338" y="615"/>
                  </a:lnTo>
                  <a:cubicBezTo>
                    <a:pt x="1338" y="615"/>
                    <a:pt x="1337" y="614"/>
                    <a:pt x="1337" y="613"/>
                  </a:cubicBezTo>
                  <a:lnTo>
                    <a:pt x="1333" y="586"/>
                  </a:lnTo>
                  <a:cubicBezTo>
                    <a:pt x="1333" y="585"/>
                    <a:pt x="1333" y="583"/>
                    <a:pt x="1334" y="582"/>
                  </a:cubicBezTo>
                  <a:lnTo>
                    <a:pt x="1342" y="562"/>
                  </a:lnTo>
                  <a:lnTo>
                    <a:pt x="1341" y="565"/>
                  </a:lnTo>
                  <a:lnTo>
                    <a:pt x="1341" y="554"/>
                  </a:lnTo>
                  <a:cubicBezTo>
                    <a:pt x="1341" y="553"/>
                    <a:pt x="1342" y="551"/>
                    <a:pt x="1343" y="549"/>
                  </a:cubicBezTo>
                  <a:lnTo>
                    <a:pt x="1351" y="539"/>
                  </a:lnTo>
                  <a:lnTo>
                    <a:pt x="1351" y="549"/>
                  </a:lnTo>
                  <a:lnTo>
                    <a:pt x="1343" y="539"/>
                  </a:lnTo>
                  <a:lnTo>
                    <a:pt x="1344" y="540"/>
                  </a:lnTo>
                  <a:lnTo>
                    <a:pt x="1336" y="534"/>
                  </a:lnTo>
                  <a:lnTo>
                    <a:pt x="1320" y="520"/>
                  </a:lnTo>
                  <a:lnTo>
                    <a:pt x="1323" y="522"/>
                  </a:lnTo>
                  <a:lnTo>
                    <a:pt x="1294" y="515"/>
                  </a:lnTo>
                  <a:cubicBezTo>
                    <a:pt x="1292" y="514"/>
                    <a:pt x="1290" y="513"/>
                    <a:pt x="1289" y="510"/>
                  </a:cubicBezTo>
                  <a:lnTo>
                    <a:pt x="1285" y="500"/>
                  </a:lnTo>
                  <a:lnTo>
                    <a:pt x="1294" y="505"/>
                  </a:lnTo>
                  <a:lnTo>
                    <a:pt x="1282" y="508"/>
                  </a:lnTo>
                  <a:lnTo>
                    <a:pt x="1285" y="507"/>
                  </a:lnTo>
                  <a:lnTo>
                    <a:pt x="1281" y="510"/>
                  </a:lnTo>
                  <a:cubicBezTo>
                    <a:pt x="1280" y="511"/>
                    <a:pt x="1280" y="511"/>
                    <a:pt x="1279" y="511"/>
                  </a:cubicBezTo>
                  <a:lnTo>
                    <a:pt x="1271" y="515"/>
                  </a:lnTo>
                  <a:cubicBezTo>
                    <a:pt x="1270" y="515"/>
                    <a:pt x="1269" y="515"/>
                    <a:pt x="1268" y="515"/>
                  </a:cubicBezTo>
                  <a:lnTo>
                    <a:pt x="1255" y="515"/>
                  </a:lnTo>
                  <a:cubicBezTo>
                    <a:pt x="1254" y="515"/>
                    <a:pt x="1252" y="515"/>
                    <a:pt x="1251" y="514"/>
                  </a:cubicBezTo>
                  <a:lnTo>
                    <a:pt x="1235" y="504"/>
                  </a:lnTo>
                  <a:lnTo>
                    <a:pt x="1239" y="505"/>
                  </a:lnTo>
                  <a:lnTo>
                    <a:pt x="1223" y="505"/>
                  </a:lnTo>
                  <a:lnTo>
                    <a:pt x="1202" y="505"/>
                  </a:lnTo>
                  <a:cubicBezTo>
                    <a:pt x="1201" y="505"/>
                    <a:pt x="1199" y="505"/>
                    <a:pt x="1197" y="503"/>
                  </a:cubicBezTo>
                  <a:lnTo>
                    <a:pt x="1189" y="497"/>
                  </a:lnTo>
                  <a:lnTo>
                    <a:pt x="1177" y="487"/>
                  </a:lnTo>
                  <a:cubicBezTo>
                    <a:pt x="1177" y="486"/>
                    <a:pt x="1176" y="486"/>
                    <a:pt x="1176" y="485"/>
                  </a:cubicBezTo>
                  <a:lnTo>
                    <a:pt x="1160" y="465"/>
                  </a:lnTo>
                  <a:cubicBezTo>
                    <a:pt x="1157" y="462"/>
                    <a:pt x="1157" y="457"/>
                    <a:pt x="1161" y="454"/>
                  </a:cubicBezTo>
                  <a:lnTo>
                    <a:pt x="1169" y="447"/>
                  </a:lnTo>
                  <a:lnTo>
                    <a:pt x="1177" y="440"/>
                  </a:lnTo>
                  <a:cubicBezTo>
                    <a:pt x="1179" y="439"/>
                    <a:pt x="1181" y="438"/>
                    <a:pt x="1183" y="439"/>
                  </a:cubicBezTo>
                  <a:lnTo>
                    <a:pt x="1231" y="442"/>
                  </a:lnTo>
                  <a:close/>
                  <a:moveTo>
                    <a:pt x="612" y="454"/>
                  </a:moveTo>
                  <a:lnTo>
                    <a:pt x="621" y="453"/>
                  </a:lnTo>
                  <a:lnTo>
                    <a:pt x="617" y="456"/>
                  </a:lnTo>
                  <a:cubicBezTo>
                    <a:pt x="615" y="457"/>
                    <a:pt x="613" y="458"/>
                    <a:pt x="612" y="458"/>
                  </a:cubicBezTo>
                  <a:lnTo>
                    <a:pt x="603" y="458"/>
                  </a:lnTo>
                  <a:lnTo>
                    <a:pt x="611" y="449"/>
                  </a:lnTo>
                  <a:lnTo>
                    <a:pt x="615" y="476"/>
                  </a:lnTo>
                  <a:cubicBezTo>
                    <a:pt x="616" y="477"/>
                    <a:pt x="616" y="477"/>
                    <a:pt x="615" y="478"/>
                  </a:cubicBezTo>
                  <a:lnTo>
                    <a:pt x="611" y="505"/>
                  </a:lnTo>
                  <a:lnTo>
                    <a:pt x="606" y="496"/>
                  </a:lnTo>
                  <a:lnTo>
                    <a:pt x="618" y="500"/>
                  </a:lnTo>
                  <a:lnTo>
                    <a:pt x="634" y="503"/>
                  </a:lnTo>
                  <a:cubicBezTo>
                    <a:pt x="636" y="503"/>
                    <a:pt x="638" y="505"/>
                    <a:pt x="639" y="507"/>
                  </a:cubicBezTo>
                  <a:cubicBezTo>
                    <a:pt x="640" y="510"/>
                    <a:pt x="640" y="513"/>
                    <a:pt x="639" y="515"/>
                  </a:cubicBezTo>
                  <a:lnTo>
                    <a:pt x="635" y="522"/>
                  </a:lnTo>
                  <a:lnTo>
                    <a:pt x="626" y="533"/>
                  </a:lnTo>
                  <a:lnTo>
                    <a:pt x="628" y="528"/>
                  </a:lnTo>
                  <a:lnTo>
                    <a:pt x="628" y="531"/>
                  </a:lnTo>
                  <a:lnTo>
                    <a:pt x="628" y="534"/>
                  </a:lnTo>
                  <a:lnTo>
                    <a:pt x="620" y="526"/>
                  </a:lnTo>
                  <a:lnTo>
                    <a:pt x="636" y="526"/>
                  </a:lnTo>
                  <a:cubicBezTo>
                    <a:pt x="639" y="526"/>
                    <a:pt x="642" y="528"/>
                    <a:pt x="643" y="531"/>
                  </a:cubicBezTo>
                  <a:lnTo>
                    <a:pt x="651" y="548"/>
                  </a:lnTo>
                  <a:cubicBezTo>
                    <a:pt x="653" y="550"/>
                    <a:pt x="652" y="553"/>
                    <a:pt x="651" y="555"/>
                  </a:cubicBezTo>
                  <a:cubicBezTo>
                    <a:pt x="649" y="558"/>
                    <a:pt x="647" y="559"/>
                    <a:pt x="644" y="559"/>
                  </a:cubicBezTo>
                  <a:lnTo>
                    <a:pt x="599" y="559"/>
                  </a:lnTo>
                  <a:cubicBezTo>
                    <a:pt x="599" y="559"/>
                    <a:pt x="598" y="559"/>
                    <a:pt x="598" y="559"/>
                  </a:cubicBezTo>
                  <a:lnTo>
                    <a:pt x="569" y="552"/>
                  </a:lnTo>
                  <a:lnTo>
                    <a:pt x="571" y="552"/>
                  </a:lnTo>
                  <a:lnTo>
                    <a:pt x="546" y="552"/>
                  </a:lnTo>
                  <a:cubicBezTo>
                    <a:pt x="545" y="552"/>
                    <a:pt x="543" y="552"/>
                    <a:pt x="541" y="551"/>
                  </a:cubicBezTo>
                  <a:lnTo>
                    <a:pt x="533" y="544"/>
                  </a:lnTo>
                  <a:lnTo>
                    <a:pt x="525" y="537"/>
                  </a:lnTo>
                  <a:lnTo>
                    <a:pt x="526" y="538"/>
                  </a:lnTo>
                  <a:lnTo>
                    <a:pt x="514" y="531"/>
                  </a:lnTo>
                  <a:cubicBezTo>
                    <a:pt x="514" y="531"/>
                    <a:pt x="513" y="531"/>
                    <a:pt x="513" y="530"/>
                  </a:cubicBezTo>
                  <a:lnTo>
                    <a:pt x="505" y="524"/>
                  </a:lnTo>
                  <a:lnTo>
                    <a:pt x="510" y="525"/>
                  </a:lnTo>
                  <a:lnTo>
                    <a:pt x="497" y="525"/>
                  </a:lnTo>
                  <a:lnTo>
                    <a:pt x="477" y="525"/>
                  </a:lnTo>
                  <a:cubicBezTo>
                    <a:pt x="476" y="525"/>
                    <a:pt x="474" y="525"/>
                    <a:pt x="473" y="524"/>
                  </a:cubicBezTo>
                  <a:lnTo>
                    <a:pt x="461" y="518"/>
                  </a:lnTo>
                  <a:lnTo>
                    <a:pt x="446" y="511"/>
                  </a:lnTo>
                  <a:lnTo>
                    <a:pt x="448" y="512"/>
                  </a:lnTo>
                  <a:lnTo>
                    <a:pt x="415" y="509"/>
                  </a:lnTo>
                  <a:lnTo>
                    <a:pt x="387" y="505"/>
                  </a:lnTo>
                  <a:lnTo>
                    <a:pt x="395" y="500"/>
                  </a:lnTo>
                  <a:lnTo>
                    <a:pt x="391" y="510"/>
                  </a:lnTo>
                  <a:cubicBezTo>
                    <a:pt x="389" y="514"/>
                    <a:pt x="385" y="516"/>
                    <a:pt x="381" y="515"/>
                  </a:cubicBezTo>
                  <a:lnTo>
                    <a:pt x="369" y="512"/>
                  </a:lnTo>
                  <a:lnTo>
                    <a:pt x="371" y="512"/>
                  </a:lnTo>
                  <a:lnTo>
                    <a:pt x="351" y="512"/>
                  </a:lnTo>
                  <a:lnTo>
                    <a:pt x="359" y="504"/>
                  </a:lnTo>
                  <a:lnTo>
                    <a:pt x="359" y="514"/>
                  </a:lnTo>
                  <a:lnTo>
                    <a:pt x="359" y="531"/>
                  </a:lnTo>
                  <a:lnTo>
                    <a:pt x="350" y="523"/>
                  </a:lnTo>
                  <a:lnTo>
                    <a:pt x="378" y="520"/>
                  </a:lnTo>
                  <a:cubicBezTo>
                    <a:pt x="382" y="519"/>
                    <a:pt x="386" y="522"/>
                    <a:pt x="387" y="526"/>
                  </a:cubicBezTo>
                  <a:cubicBezTo>
                    <a:pt x="388" y="529"/>
                    <a:pt x="386" y="533"/>
                    <a:pt x="382" y="535"/>
                  </a:cubicBezTo>
                  <a:lnTo>
                    <a:pt x="374" y="538"/>
                  </a:lnTo>
                  <a:cubicBezTo>
                    <a:pt x="374" y="539"/>
                    <a:pt x="373" y="539"/>
                    <a:pt x="373" y="539"/>
                  </a:cubicBezTo>
                  <a:lnTo>
                    <a:pt x="336" y="546"/>
                  </a:lnTo>
                  <a:lnTo>
                    <a:pt x="342" y="538"/>
                  </a:lnTo>
                  <a:lnTo>
                    <a:pt x="342" y="554"/>
                  </a:lnTo>
                  <a:lnTo>
                    <a:pt x="334" y="546"/>
                  </a:lnTo>
                  <a:lnTo>
                    <a:pt x="367" y="546"/>
                  </a:lnTo>
                  <a:lnTo>
                    <a:pt x="371" y="546"/>
                  </a:lnTo>
                  <a:cubicBezTo>
                    <a:pt x="375" y="546"/>
                    <a:pt x="379" y="549"/>
                    <a:pt x="379" y="554"/>
                  </a:cubicBezTo>
                  <a:cubicBezTo>
                    <a:pt x="380" y="558"/>
                    <a:pt x="377" y="561"/>
                    <a:pt x="373" y="562"/>
                  </a:cubicBezTo>
                  <a:lnTo>
                    <a:pt x="332" y="572"/>
                  </a:lnTo>
                  <a:lnTo>
                    <a:pt x="338" y="565"/>
                  </a:lnTo>
                  <a:lnTo>
                    <a:pt x="338" y="581"/>
                  </a:lnTo>
                  <a:lnTo>
                    <a:pt x="329" y="574"/>
                  </a:lnTo>
                  <a:lnTo>
                    <a:pt x="354" y="570"/>
                  </a:lnTo>
                  <a:lnTo>
                    <a:pt x="351" y="571"/>
                  </a:lnTo>
                  <a:lnTo>
                    <a:pt x="363" y="564"/>
                  </a:lnTo>
                  <a:cubicBezTo>
                    <a:pt x="366" y="563"/>
                    <a:pt x="369" y="563"/>
                    <a:pt x="371" y="564"/>
                  </a:cubicBezTo>
                  <a:lnTo>
                    <a:pt x="383" y="571"/>
                  </a:lnTo>
                  <a:cubicBezTo>
                    <a:pt x="386" y="572"/>
                    <a:pt x="387" y="575"/>
                    <a:pt x="387" y="578"/>
                  </a:cubicBezTo>
                  <a:lnTo>
                    <a:pt x="387" y="581"/>
                  </a:lnTo>
                  <a:lnTo>
                    <a:pt x="384" y="575"/>
                  </a:lnTo>
                  <a:lnTo>
                    <a:pt x="388" y="579"/>
                  </a:lnTo>
                  <a:lnTo>
                    <a:pt x="383" y="577"/>
                  </a:lnTo>
                  <a:lnTo>
                    <a:pt x="387" y="577"/>
                  </a:lnTo>
                  <a:lnTo>
                    <a:pt x="379" y="585"/>
                  </a:lnTo>
                  <a:lnTo>
                    <a:pt x="379" y="568"/>
                  </a:lnTo>
                  <a:cubicBezTo>
                    <a:pt x="379" y="566"/>
                    <a:pt x="381" y="563"/>
                    <a:pt x="382" y="562"/>
                  </a:cubicBezTo>
                  <a:cubicBezTo>
                    <a:pt x="384" y="560"/>
                    <a:pt x="387" y="560"/>
                    <a:pt x="389" y="560"/>
                  </a:cubicBezTo>
                  <a:lnTo>
                    <a:pt x="405" y="563"/>
                  </a:lnTo>
                  <a:lnTo>
                    <a:pt x="404" y="563"/>
                  </a:lnTo>
                  <a:lnTo>
                    <a:pt x="408" y="563"/>
                  </a:lnTo>
                  <a:cubicBezTo>
                    <a:pt x="411" y="563"/>
                    <a:pt x="413" y="565"/>
                    <a:pt x="415" y="567"/>
                  </a:cubicBezTo>
                  <a:cubicBezTo>
                    <a:pt x="416" y="570"/>
                    <a:pt x="416" y="573"/>
                    <a:pt x="415" y="575"/>
                  </a:cubicBezTo>
                  <a:lnTo>
                    <a:pt x="411" y="582"/>
                  </a:lnTo>
                  <a:cubicBezTo>
                    <a:pt x="409" y="585"/>
                    <a:pt x="407" y="586"/>
                    <a:pt x="404" y="586"/>
                  </a:cubicBezTo>
                  <a:lnTo>
                    <a:pt x="400" y="586"/>
                  </a:lnTo>
                  <a:lnTo>
                    <a:pt x="407" y="576"/>
                  </a:lnTo>
                  <a:lnTo>
                    <a:pt x="411" y="589"/>
                  </a:lnTo>
                  <a:lnTo>
                    <a:pt x="399" y="585"/>
                  </a:lnTo>
                  <a:lnTo>
                    <a:pt x="403" y="582"/>
                  </a:lnTo>
                  <a:lnTo>
                    <a:pt x="407" y="579"/>
                  </a:lnTo>
                  <a:lnTo>
                    <a:pt x="407" y="591"/>
                  </a:lnTo>
                  <a:lnTo>
                    <a:pt x="403" y="588"/>
                  </a:lnTo>
                  <a:cubicBezTo>
                    <a:pt x="400" y="585"/>
                    <a:pt x="399" y="582"/>
                    <a:pt x="400" y="579"/>
                  </a:cubicBezTo>
                  <a:cubicBezTo>
                    <a:pt x="401" y="576"/>
                    <a:pt x="404" y="573"/>
                    <a:pt x="408" y="573"/>
                  </a:cubicBezTo>
                  <a:lnTo>
                    <a:pt x="420" y="573"/>
                  </a:lnTo>
                  <a:lnTo>
                    <a:pt x="412" y="581"/>
                  </a:lnTo>
                  <a:lnTo>
                    <a:pt x="412" y="571"/>
                  </a:lnTo>
                  <a:lnTo>
                    <a:pt x="412" y="561"/>
                  </a:lnTo>
                  <a:lnTo>
                    <a:pt x="413" y="564"/>
                  </a:lnTo>
                  <a:lnTo>
                    <a:pt x="409" y="554"/>
                  </a:lnTo>
                  <a:cubicBezTo>
                    <a:pt x="408" y="553"/>
                    <a:pt x="408" y="552"/>
                    <a:pt x="408" y="551"/>
                  </a:cubicBezTo>
                  <a:lnTo>
                    <a:pt x="408" y="541"/>
                  </a:lnTo>
                  <a:cubicBezTo>
                    <a:pt x="408" y="539"/>
                    <a:pt x="409" y="536"/>
                    <a:pt x="411" y="535"/>
                  </a:cubicBezTo>
                  <a:lnTo>
                    <a:pt x="415" y="531"/>
                  </a:lnTo>
                  <a:cubicBezTo>
                    <a:pt x="416" y="531"/>
                    <a:pt x="417" y="530"/>
                    <a:pt x="418" y="530"/>
                  </a:cubicBezTo>
                  <a:lnTo>
                    <a:pt x="430" y="527"/>
                  </a:lnTo>
                  <a:cubicBezTo>
                    <a:pt x="433" y="526"/>
                    <a:pt x="435" y="526"/>
                    <a:pt x="437" y="528"/>
                  </a:cubicBezTo>
                  <a:lnTo>
                    <a:pt x="441" y="531"/>
                  </a:lnTo>
                  <a:lnTo>
                    <a:pt x="446" y="535"/>
                  </a:lnTo>
                  <a:cubicBezTo>
                    <a:pt x="447" y="536"/>
                    <a:pt x="448" y="539"/>
                    <a:pt x="448" y="541"/>
                  </a:cubicBezTo>
                  <a:lnTo>
                    <a:pt x="448" y="551"/>
                  </a:lnTo>
                  <a:lnTo>
                    <a:pt x="448" y="565"/>
                  </a:lnTo>
                  <a:cubicBezTo>
                    <a:pt x="448" y="565"/>
                    <a:pt x="448" y="566"/>
                    <a:pt x="448" y="567"/>
                  </a:cubicBezTo>
                  <a:lnTo>
                    <a:pt x="444" y="580"/>
                  </a:lnTo>
                  <a:lnTo>
                    <a:pt x="435" y="570"/>
                  </a:lnTo>
                  <a:lnTo>
                    <a:pt x="496" y="560"/>
                  </a:lnTo>
                  <a:lnTo>
                    <a:pt x="489" y="568"/>
                  </a:lnTo>
                  <a:lnTo>
                    <a:pt x="489" y="561"/>
                  </a:lnTo>
                  <a:cubicBezTo>
                    <a:pt x="489" y="557"/>
                    <a:pt x="493" y="553"/>
                    <a:pt x="497" y="553"/>
                  </a:cubicBezTo>
                  <a:lnTo>
                    <a:pt x="510" y="553"/>
                  </a:lnTo>
                  <a:cubicBezTo>
                    <a:pt x="510" y="553"/>
                    <a:pt x="511" y="553"/>
                    <a:pt x="512" y="554"/>
                  </a:cubicBezTo>
                  <a:lnTo>
                    <a:pt x="524" y="557"/>
                  </a:lnTo>
                  <a:lnTo>
                    <a:pt x="545" y="564"/>
                  </a:lnTo>
                  <a:lnTo>
                    <a:pt x="541" y="563"/>
                  </a:lnTo>
                  <a:lnTo>
                    <a:pt x="561" y="560"/>
                  </a:lnTo>
                  <a:lnTo>
                    <a:pt x="560" y="561"/>
                  </a:lnTo>
                  <a:lnTo>
                    <a:pt x="568" y="557"/>
                  </a:lnTo>
                  <a:lnTo>
                    <a:pt x="565" y="560"/>
                  </a:lnTo>
                  <a:lnTo>
                    <a:pt x="573" y="549"/>
                  </a:lnTo>
                  <a:cubicBezTo>
                    <a:pt x="575" y="546"/>
                    <a:pt x="580" y="546"/>
                    <a:pt x="583" y="548"/>
                  </a:cubicBezTo>
                  <a:cubicBezTo>
                    <a:pt x="586" y="550"/>
                    <a:pt x="588" y="554"/>
                    <a:pt x="586" y="557"/>
                  </a:cubicBezTo>
                  <a:lnTo>
                    <a:pt x="582" y="568"/>
                  </a:lnTo>
                  <a:cubicBezTo>
                    <a:pt x="582" y="568"/>
                    <a:pt x="582" y="568"/>
                    <a:pt x="582" y="569"/>
                  </a:cubicBezTo>
                  <a:lnTo>
                    <a:pt x="574" y="582"/>
                  </a:lnTo>
                  <a:cubicBezTo>
                    <a:pt x="573" y="584"/>
                    <a:pt x="571" y="585"/>
                    <a:pt x="569" y="586"/>
                  </a:cubicBezTo>
                  <a:lnTo>
                    <a:pt x="549" y="592"/>
                  </a:lnTo>
                  <a:lnTo>
                    <a:pt x="536" y="596"/>
                  </a:lnTo>
                  <a:cubicBezTo>
                    <a:pt x="536" y="596"/>
                    <a:pt x="535" y="596"/>
                    <a:pt x="534" y="596"/>
                  </a:cubicBezTo>
                  <a:lnTo>
                    <a:pt x="514" y="596"/>
                  </a:lnTo>
                  <a:lnTo>
                    <a:pt x="486" y="600"/>
                  </a:lnTo>
                  <a:lnTo>
                    <a:pt x="489" y="599"/>
                  </a:lnTo>
                  <a:lnTo>
                    <a:pt x="444" y="619"/>
                  </a:lnTo>
                  <a:lnTo>
                    <a:pt x="448" y="609"/>
                  </a:lnTo>
                  <a:lnTo>
                    <a:pt x="452" y="619"/>
                  </a:lnTo>
                  <a:lnTo>
                    <a:pt x="456" y="633"/>
                  </a:lnTo>
                  <a:lnTo>
                    <a:pt x="449" y="627"/>
                  </a:lnTo>
                  <a:lnTo>
                    <a:pt x="477" y="627"/>
                  </a:lnTo>
                  <a:lnTo>
                    <a:pt x="493" y="627"/>
                  </a:lnTo>
                  <a:lnTo>
                    <a:pt x="510" y="627"/>
                  </a:lnTo>
                  <a:lnTo>
                    <a:pt x="504" y="630"/>
                  </a:lnTo>
                  <a:lnTo>
                    <a:pt x="516" y="617"/>
                  </a:lnTo>
                  <a:cubicBezTo>
                    <a:pt x="516" y="616"/>
                    <a:pt x="517" y="615"/>
                    <a:pt x="518" y="615"/>
                  </a:cubicBezTo>
                  <a:lnTo>
                    <a:pt x="534" y="605"/>
                  </a:lnTo>
                  <a:lnTo>
                    <a:pt x="531" y="608"/>
                  </a:lnTo>
                  <a:lnTo>
                    <a:pt x="540" y="594"/>
                  </a:lnTo>
                  <a:cubicBezTo>
                    <a:pt x="540" y="593"/>
                    <a:pt x="542" y="592"/>
                    <a:pt x="543" y="591"/>
                  </a:cubicBezTo>
                  <a:lnTo>
                    <a:pt x="560" y="584"/>
                  </a:lnTo>
                  <a:cubicBezTo>
                    <a:pt x="561" y="584"/>
                    <a:pt x="562" y="584"/>
                    <a:pt x="563" y="584"/>
                  </a:cubicBezTo>
                  <a:lnTo>
                    <a:pt x="575" y="584"/>
                  </a:lnTo>
                  <a:cubicBezTo>
                    <a:pt x="575" y="584"/>
                    <a:pt x="576" y="584"/>
                    <a:pt x="576" y="584"/>
                  </a:cubicBezTo>
                  <a:lnTo>
                    <a:pt x="597" y="587"/>
                  </a:lnTo>
                  <a:lnTo>
                    <a:pt x="593" y="587"/>
                  </a:lnTo>
                  <a:lnTo>
                    <a:pt x="613" y="581"/>
                  </a:lnTo>
                  <a:lnTo>
                    <a:pt x="634" y="574"/>
                  </a:lnTo>
                  <a:cubicBezTo>
                    <a:pt x="635" y="573"/>
                    <a:pt x="637" y="573"/>
                    <a:pt x="638" y="574"/>
                  </a:cubicBezTo>
                  <a:lnTo>
                    <a:pt x="650" y="577"/>
                  </a:lnTo>
                  <a:lnTo>
                    <a:pt x="666" y="580"/>
                  </a:lnTo>
                  <a:lnTo>
                    <a:pt x="679" y="584"/>
                  </a:lnTo>
                  <a:lnTo>
                    <a:pt x="677" y="584"/>
                  </a:lnTo>
                  <a:lnTo>
                    <a:pt x="693" y="584"/>
                  </a:lnTo>
                  <a:lnTo>
                    <a:pt x="685" y="592"/>
                  </a:lnTo>
                  <a:lnTo>
                    <a:pt x="685" y="578"/>
                  </a:lnTo>
                  <a:cubicBezTo>
                    <a:pt x="685" y="574"/>
                    <a:pt x="689" y="570"/>
                    <a:pt x="693" y="570"/>
                  </a:cubicBezTo>
                  <a:lnTo>
                    <a:pt x="705" y="570"/>
                  </a:lnTo>
                  <a:lnTo>
                    <a:pt x="709" y="570"/>
                  </a:lnTo>
                  <a:cubicBezTo>
                    <a:pt x="713" y="570"/>
                    <a:pt x="716" y="572"/>
                    <a:pt x="717" y="575"/>
                  </a:cubicBezTo>
                  <a:cubicBezTo>
                    <a:pt x="718" y="579"/>
                    <a:pt x="717" y="582"/>
                    <a:pt x="714" y="584"/>
                  </a:cubicBezTo>
                  <a:lnTo>
                    <a:pt x="710" y="588"/>
                  </a:lnTo>
                  <a:lnTo>
                    <a:pt x="705" y="573"/>
                  </a:lnTo>
                  <a:lnTo>
                    <a:pt x="741" y="570"/>
                  </a:lnTo>
                  <a:lnTo>
                    <a:pt x="739" y="571"/>
                  </a:lnTo>
                  <a:lnTo>
                    <a:pt x="755" y="564"/>
                  </a:lnTo>
                  <a:lnTo>
                    <a:pt x="768" y="560"/>
                  </a:lnTo>
                  <a:lnTo>
                    <a:pt x="765" y="562"/>
                  </a:lnTo>
                  <a:lnTo>
                    <a:pt x="769" y="558"/>
                  </a:lnTo>
                  <a:lnTo>
                    <a:pt x="767" y="562"/>
                  </a:lnTo>
                  <a:lnTo>
                    <a:pt x="771" y="551"/>
                  </a:lnTo>
                  <a:lnTo>
                    <a:pt x="771" y="554"/>
                  </a:lnTo>
                  <a:lnTo>
                    <a:pt x="771" y="541"/>
                  </a:lnTo>
                  <a:lnTo>
                    <a:pt x="771" y="543"/>
                  </a:lnTo>
                  <a:lnTo>
                    <a:pt x="767" y="526"/>
                  </a:lnTo>
                  <a:lnTo>
                    <a:pt x="767" y="528"/>
                  </a:lnTo>
                  <a:lnTo>
                    <a:pt x="759" y="511"/>
                  </a:lnTo>
                  <a:lnTo>
                    <a:pt x="763" y="515"/>
                  </a:lnTo>
                  <a:lnTo>
                    <a:pt x="755" y="511"/>
                  </a:lnTo>
                  <a:lnTo>
                    <a:pt x="758" y="512"/>
                  </a:lnTo>
                  <a:lnTo>
                    <a:pt x="746" y="512"/>
                  </a:lnTo>
                  <a:cubicBezTo>
                    <a:pt x="744" y="512"/>
                    <a:pt x="742" y="511"/>
                    <a:pt x="741" y="510"/>
                  </a:cubicBezTo>
                  <a:lnTo>
                    <a:pt x="733" y="503"/>
                  </a:lnTo>
                  <a:lnTo>
                    <a:pt x="746" y="497"/>
                  </a:lnTo>
                  <a:lnTo>
                    <a:pt x="746" y="504"/>
                  </a:lnTo>
                  <a:lnTo>
                    <a:pt x="746" y="514"/>
                  </a:lnTo>
                  <a:lnTo>
                    <a:pt x="746" y="534"/>
                  </a:lnTo>
                  <a:lnTo>
                    <a:pt x="746" y="538"/>
                  </a:lnTo>
                  <a:cubicBezTo>
                    <a:pt x="746" y="542"/>
                    <a:pt x="742" y="546"/>
                    <a:pt x="738" y="546"/>
                  </a:cubicBezTo>
                  <a:lnTo>
                    <a:pt x="726" y="546"/>
                  </a:lnTo>
                  <a:cubicBezTo>
                    <a:pt x="721" y="546"/>
                    <a:pt x="718" y="542"/>
                    <a:pt x="718" y="538"/>
                  </a:cubicBezTo>
                  <a:lnTo>
                    <a:pt x="718" y="534"/>
                  </a:lnTo>
                  <a:cubicBezTo>
                    <a:pt x="718" y="533"/>
                    <a:pt x="718" y="531"/>
                    <a:pt x="719" y="530"/>
                  </a:cubicBezTo>
                  <a:lnTo>
                    <a:pt x="723" y="523"/>
                  </a:lnTo>
                  <a:lnTo>
                    <a:pt x="722" y="531"/>
                  </a:lnTo>
                  <a:lnTo>
                    <a:pt x="718" y="520"/>
                  </a:lnTo>
                  <a:lnTo>
                    <a:pt x="723" y="525"/>
                  </a:lnTo>
                  <a:lnTo>
                    <a:pt x="714" y="521"/>
                  </a:lnTo>
                  <a:lnTo>
                    <a:pt x="723" y="520"/>
                  </a:lnTo>
                  <a:lnTo>
                    <a:pt x="719" y="524"/>
                  </a:lnTo>
                  <a:lnTo>
                    <a:pt x="710" y="530"/>
                  </a:lnTo>
                  <a:cubicBezTo>
                    <a:pt x="708" y="532"/>
                    <a:pt x="705" y="533"/>
                    <a:pt x="702" y="531"/>
                  </a:cubicBezTo>
                  <a:cubicBezTo>
                    <a:pt x="699" y="530"/>
                    <a:pt x="697" y="527"/>
                    <a:pt x="697" y="524"/>
                  </a:cubicBezTo>
                  <a:lnTo>
                    <a:pt x="697" y="511"/>
                  </a:lnTo>
                  <a:lnTo>
                    <a:pt x="697" y="497"/>
                  </a:lnTo>
                  <a:lnTo>
                    <a:pt x="706" y="505"/>
                  </a:lnTo>
                  <a:lnTo>
                    <a:pt x="682" y="508"/>
                  </a:lnTo>
                  <a:cubicBezTo>
                    <a:pt x="680" y="509"/>
                    <a:pt x="677" y="508"/>
                    <a:pt x="676" y="507"/>
                  </a:cubicBezTo>
                  <a:lnTo>
                    <a:pt x="664" y="497"/>
                  </a:lnTo>
                  <a:lnTo>
                    <a:pt x="665" y="498"/>
                  </a:lnTo>
                  <a:lnTo>
                    <a:pt x="629" y="481"/>
                  </a:lnTo>
                  <a:cubicBezTo>
                    <a:pt x="625" y="479"/>
                    <a:pt x="623" y="475"/>
                    <a:pt x="625" y="471"/>
                  </a:cubicBezTo>
                  <a:lnTo>
                    <a:pt x="629" y="460"/>
                  </a:lnTo>
                  <a:lnTo>
                    <a:pt x="628" y="463"/>
                  </a:lnTo>
                  <a:lnTo>
                    <a:pt x="628" y="460"/>
                  </a:lnTo>
                  <a:lnTo>
                    <a:pt x="628" y="457"/>
                  </a:lnTo>
                  <a:lnTo>
                    <a:pt x="632" y="464"/>
                  </a:lnTo>
                  <a:lnTo>
                    <a:pt x="612" y="454"/>
                  </a:lnTo>
                  <a:close/>
                  <a:moveTo>
                    <a:pt x="640" y="450"/>
                  </a:moveTo>
                  <a:cubicBezTo>
                    <a:pt x="642" y="451"/>
                    <a:pt x="644" y="454"/>
                    <a:pt x="644" y="457"/>
                  </a:cubicBezTo>
                  <a:lnTo>
                    <a:pt x="644" y="460"/>
                  </a:lnTo>
                  <a:lnTo>
                    <a:pt x="644" y="463"/>
                  </a:lnTo>
                  <a:cubicBezTo>
                    <a:pt x="644" y="465"/>
                    <a:pt x="644" y="466"/>
                    <a:pt x="643" y="466"/>
                  </a:cubicBezTo>
                  <a:lnTo>
                    <a:pt x="639" y="477"/>
                  </a:lnTo>
                  <a:lnTo>
                    <a:pt x="635" y="466"/>
                  </a:lnTo>
                  <a:lnTo>
                    <a:pt x="672" y="483"/>
                  </a:lnTo>
                  <a:cubicBezTo>
                    <a:pt x="673" y="483"/>
                    <a:pt x="673" y="484"/>
                    <a:pt x="674" y="484"/>
                  </a:cubicBezTo>
                  <a:lnTo>
                    <a:pt x="686" y="494"/>
                  </a:lnTo>
                  <a:lnTo>
                    <a:pt x="680" y="493"/>
                  </a:lnTo>
                  <a:lnTo>
                    <a:pt x="704" y="489"/>
                  </a:lnTo>
                  <a:cubicBezTo>
                    <a:pt x="706" y="489"/>
                    <a:pt x="709" y="490"/>
                    <a:pt x="711" y="491"/>
                  </a:cubicBezTo>
                  <a:cubicBezTo>
                    <a:pt x="712" y="493"/>
                    <a:pt x="713" y="495"/>
                    <a:pt x="713" y="497"/>
                  </a:cubicBezTo>
                  <a:lnTo>
                    <a:pt x="713" y="511"/>
                  </a:lnTo>
                  <a:lnTo>
                    <a:pt x="713" y="524"/>
                  </a:lnTo>
                  <a:lnTo>
                    <a:pt x="700" y="518"/>
                  </a:lnTo>
                  <a:lnTo>
                    <a:pt x="708" y="511"/>
                  </a:lnTo>
                  <a:lnTo>
                    <a:pt x="712" y="508"/>
                  </a:lnTo>
                  <a:cubicBezTo>
                    <a:pt x="715" y="506"/>
                    <a:pt x="718" y="506"/>
                    <a:pt x="721" y="507"/>
                  </a:cubicBezTo>
                  <a:lnTo>
                    <a:pt x="729" y="510"/>
                  </a:lnTo>
                  <a:cubicBezTo>
                    <a:pt x="731" y="511"/>
                    <a:pt x="732" y="512"/>
                    <a:pt x="733" y="514"/>
                  </a:cubicBezTo>
                  <a:lnTo>
                    <a:pt x="737" y="525"/>
                  </a:lnTo>
                  <a:cubicBezTo>
                    <a:pt x="738" y="527"/>
                    <a:pt x="738" y="530"/>
                    <a:pt x="737" y="532"/>
                  </a:cubicBezTo>
                  <a:lnTo>
                    <a:pt x="733" y="538"/>
                  </a:lnTo>
                  <a:lnTo>
                    <a:pt x="734" y="534"/>
                  </a:lnTo>
                  <a:lnTo>
                    <a:pt x="734" y="538"/>
                  </a:lnTo>
                  <a:lnTo>
                    <a:pt x="726" y="530"/>
                  </a:lnTo>
                  <a:lnTo>
                    <a:pt x="738" y="530"/>
                  </a:lnTo>
                  <a:lnTo>
                    <a:pt x="730" y="538"/>
                  </a:lnTo>
                  <a:lnTo>
                    <a:pt x="730" y="534"/>
                  </a:lnTo>
                  <a:lnTo>
                    <a:pt x="730" y="514"/>
                  </a:lnTo>
                  <a:lnTo>
                    <a:pt x="730" y="504"/>
                  </a:lnTo>
                  <a:lnTo>
                    <a:pt x="730" y="497"/>
                  </a:lnTo>
                  <a:cubicBezTo>
                    <a:pt x="730" y="494"/>
                    <a:pt x="732" y="491"/>
                    <a:pt x="734" y="490"/>
                  </a:cubicBezTo>
                  <a:cubicBezTo>
                    <a:pt x="737" y="489"/>
                    <a:pt x="741" y="489"/>
                    <a:pt x="743" y="491"/>
                  </a:cubicBezTo>
                  <a:lnTo>
                    <a:pt x="751" y="498"/>
                  </a:lnTo>
                  <a:lnTo>
                    <a:pt x="746" y="496"/>
                  </a:lnTo>
                  <a:lnTo>
                    <a:pt x="758" y="496"/>
                  </a:lnTo>
                  <a:cubicBezTo>
                    <a:pt x="759" y="496"/>
                    <a:pt x="760" y="496"/>
                    <a:pt x="761" y="497"/>
                  </a:cubicBezTo>
                  <a:lnTo>
                    <a:pt x="769" y="500"/>
                  </a:lnTo>
                  <a:cubicBezTo>
                    <a:pt x="771" y="501"/>
                    <a:pt x="773" y="502"/>
                    <a:pt x="774" y="504"/>
                  </a:cubicBezTo>
                  <a:lnTo>
                    <a:pt x="782" y="521"/>
                  </a:lnTo>
                  <a:cubicBezTo>
                    <a:pt x="782" y="521"/>
                    <a:pt x="782" y="522"/>
                    <a:pt x="782" y="522"/>
                  </a:cubicBezTo>
                  <a:lnTo>
                    <a:pt x="786" y="539"/>
                  </a:lnTo>
                  <a:cubicBezTo>
                    <a:pt x="787" y="540"/>
                    <a:pt x="787" y="540"/>
                    <a:pt x="787" y="541"/>
                  </a:cubicBezTo>
                  <a:lnTo>
                    <a:pt x="787" y="554"/>
                  </a:lnTo>
                  <a:cubicBezTo>
                    <a:pt x="787" y="556"/>
                    <a:pt x="786" y="557"/>
                    <a:pt x="786" y="557"/>
                  </a:cubicBezTo>
                  <a:lnTo>
                    <a:pt x="782" y="568"/>
                  </a:lnTo>
                  <a:cubicBezTo>
                    <a:pt x="781" y="569"/>
                    <a:pt x="781" y="570"/>
                    <a:pt x="780" y="571"/>
                  </a:cubicBezTo>
                  <a:lnTo>
                    <a:pt x="776" y="574"/>
                  </a:lnTo>
                  <a:cubicBezTo>
                    <a:pt x="775" y="575"/>
                    <a:pt x="774" y="575"/>
                    <a:pt x="773" y="576"/>
                  </a:cubicBezTo>
                  <a:lnTo>
                    <a:pt x="761" y="579"/>
                  </a:lnTo>
                  <a:lnTo>
                    <a:pt x="745" y="585"/>
                  </a:lnTo>
                  <a:cubicBezTo>
                    <a:pt x="744" y="586"/>
                    <a:pt x="744" y="586"/>
                    <a:pt x="743" y="586"/>
                  </a:cubicBezTo>
                  <a:lnTo>
                    <a:pt x="706" y="589"/>
                  </a:lnTo>
                  <a:cubicBezTo>
                    <a:pt x="703" y="590"/>
                    <a:pt x="699" y="588"/>
                    <a:pt x="698" y="585"/>
                  </a:cubicBezTo>
                  <a:cubicBezTo>
                    <a:pt x="697" y="581"/>
                    <a:pt x="697" y="578"/>
                    <a:pt x="700" y="575"/>
                  </a:cubicBezTo>
                  <a:lnTo>
                    <a:pt x="704" y="572"/>
                  </a:lnTo>
                  <a:lnTo>
                    <a:pt x="709" y="586"/>
                  </a:lnTo>
                  <a:lnTo>
                    <a:pt x="705" y="586"/>
                  </a:lnTo>
                  <a:lnTo>
                    <a:pt x="693" y="586"/>
                  </a:lnTo>
                  <a:lnTo>
                    <a:pt x="701" y="578"/>
                  </a:lnTo>
                  <a:lnTo>
                    <a:pt x="701" y="592"/>
                  </a:lnTo>
                  <a:cubicBezTo>
                    <a:pt x="701" y="596"/>
                    <a:pt x="697" y="600"/>
                    <a:pt x="693" y="600"/>
                  </a:cubicBezTo>
                  <a:lnTo>
                    <a:pt x="677" y="600"/>
                  </a:lnTo>
                  <a:cubicBezTo>
                    <a:pt x="676" y="600"/>
                    <a:pt x="675" y="599"/>
                    <a:pt x="675" y="599"/>
                  </a:cubicBezTo>
                  <a:lnTo>
                    <a:pt x="663" y="596"/>
                  </a:lnTo>
                  <a:lnTo>
                    <a:pt x="646" y="593"/>
                  </a:lnTo>
                  <a:lnTo>
                    <a:pt x="634" y="589"/>
                  </a:lnTo>
                  <a:lnTo>
                    <a:pt x="639" y="589"/>
                  </a:lnTo>
                  <a:lnTo>
                    <a:pt x="618" y="596"/>
                  </a:lnTo>
                  <a:lnTo>
                    <a:pt x="598" y="603"/>
                  </a:lnTo>
                  <a:cubicBezTo>
                    <a:pt x="597" y="603"/>
                    <a:pt x="595" y="603"/>
                    <a:pt x="594" y="603"/>
                  </a:cubicBezTo>
                  <a:lnTo>
                    <a:pt x="574" y="599"/>
                  </a:lnTo>
                  <a:lnTo>
                    <a:pt x="575" y="600"/>
                  </a:lnTo>
                  <a:lnTo>
                    <a:pt x="563" y="600"/>
                  </a:lnTo>
                  <a:lnTo>
                    <a:pt x="566" y="599"/>
                  </a:lnTo>
                  <a:lnTo>
                    <a:pt x="549" y="606"/>
                  </a:lnTo>
                  <a:lnTo>
                    <a:pt x="553" y="602"/>
                  </a:lnTo>
                  <a:lnTo>
                    <a:pt x="545" y="616"/>
                  </a:lnTo>
                  <a:cubicBezTo>
                    <a:pt x="544" y="617"/>
                    <a:pt x="544" y="618"/>
                    <a:pt x="542" y="619"/>
                  </a:cubicBezTo>
                  <a:lnTo>
                    <a:pt x="526" y="629"/>
                  </a:lnTo>
                  <a:lnTo>
                    <a:pt x="528" y="627"/>
                  </a:lnTo>
                  <a:lnTo>
                    <a:pt x="516" y="641"/>
                  </a:lnTo>
                  <a:cubicBezTo>
                    <a:pt x="514" y="642"/>
                    <a:pt x="512" y="643"/>
                    <a:pt x="510" y="643"/>
                  </a:cubicBezTo>
                  <a:lnTo>
                    <a:pt x="493" y="643"/>
                  </a:lnTo>
                  <a:lnTo>
                    <a:pt x="477" y="643"/>
                  </a:lnTo>
                  <a:lnTo>
                    <a:pt x="449" y="643"/>
                  </a:lnTo>
                  <a:cubicBezTo>
                    <a:pt x="445" y="643"/>
                    <a:pt x="442" y="641"/>
                    <a:pt x="441" y="638"/>
                  </a:cubicBezTo>
                  <a:lnTo>
                    <a:pt x="437" y="625"/>
                  </a:lnTo>
                  <a:lnTo>
                    <a:pt x="433" y="615"/>
                  </a:lnTo>
                  <a:cubicBezTo>
                    <a:pt x="431" y="611"/>
                    <a:pt x="433" y="606"/>
                    <a:pt x="437" y="604"/>
                  </a:cubicBezTo>
                  <a:lnTo>
                    <a:pt x="482" y="584"/>
                  </a:lnTo>
                  <a:cubicBezTo>
                    <a:pt x="483" y="584"/>
                    <a:pt x="483" y="584"/>
                    <a:pt x="484" y="584"/>
                  </a:cubicBezTo>
                  <a:lnTo>
                    <a:pt x="514" y="580"/>
                  </a:lnTo>
                  <a:lnTo>
                    <a:pt x="534" y="580"/>
                  </a:lnTo>
                  <a:lnTo>
                    <a:pt x="532" y="580"/>
                  </a:lnTo>
                  <a:lnTo>
                    <a:pt x="544" y="577"/>
                  </a:lnTo>
                  <a:lnTo>
                    <a:pt x="564" y="570"/>
                  </a:lnTo>
                  <a:lnTo>
                    <a:pt x="560" y="574"/>
                  </a:lnTo>
                  <a:lnTo>
                    <a:pt x="568" y="560"/>
                  </a:lnTo>
                  <a:lnTo>
                    <a:pt x="567" y="562"/>
                  </a:lnTo>
                  <a:lnTo>
                    <a:pt x="572" y="551"/>
                  </a:lnTo>
                  <a:lnTo>
                    <a:pt x="585" y="560"/>
                  </a:lnTo>
                  <a:lnTo>
                    <a:pt x="577" y="570"/>
                  </a:lnTo>
                  <a:cubicBezTo>
                    <a:pt x="576" y="571"/>
                    <a:pt x="575" y="571"/>
                    <a:pt x="574" y="572"/>
                  </a:cubicBezTo>
                  <a:lnTo>
                    <a:pt x="566" y="575"/>
                  </a:lnTo>
                  <a:cubicBezTo>
                    <a:pt x="565" y="576"/>
                    <a:pt x="565" y="576"/>
                    <a:pt x="564" y="576"/>
                  </a:cubicBezTo>
                  <a:lnTo>
                    <a:pt x="544" y="579"/>
                  </a:lnTo>
                  <a:cubicBezTo>
                    <a:pt x="542" y="579"/>
                    <a:pt x="541" y="579"/>
                    <a:pt x="540" y="579"/>
                  </a:cubicBezTo>
                  <a:lnTo>
                    <a:pt x="520" y="572"/>
                  </a:lnTo>
                  <a:lnTo>
                    <a:pt x="508" y="569"/>
                  </a:lnTo>
                  <a:lnTo>
                    <a:pt x="510" y="569"/>
                  </a:lnTo>
                  <a:lnTo>
                    <a:pt x="497" y="569"/>
                  </a:lnTo>
                  <a:lnTo>
                    <a:pt x="505" y="561"/>
                  </a:lnTo>
                  <a:lnTo>
                    <a:pt x="505" y="568"/>
                  </a:lnTo>
                  <a:cubicBezTo>
                    <a:pt x="505" y="572"/>
                    <a:pt x="503" y="575"/>
                    <a:pt x="499" y="576"/>
                  </a:cubicBezTo>
                  <a:lnTo>
                    <a:pt x="438" y="586"/>
                  </a:lnTo>
                  <a:cubicBezTo>
                    <a:pt x="435" y="586"/>
                    <a:pt x="432" y="585"/>
                    <a:pt x="430" y="583"/>
                  </a:cubicBezTo>
                  <a:cubicBezTo>
                    <a:pt x="429" y="581"/>
                    <a:pt x="428" y="578"/>
                    <a:pt x="429" y="576"/>
                  </a:cubicBezTo>
                  <a:lnTo>
                    <a:pt x="433" y="562"/>
                  </a:lnTo>
                  <a:lnTo>
                    <a:pt x="432" y="565"/>
                  </a:lnTo>
                  <a:lnTo>
                    <a:pt x="432" y="551"/>
                  </a:lnTo>
                  <a:lnTo>
                    <a:pt x="432" y="541"/>
                  </a:lnTo>
                  <a:lnTo>
                    <a:pt x="435" y="547"/>
                  </a:lnTo>
                  <a:lnTo>
                    <a:pt x="431" y="544"/>
                  </a:lnTo>
                  <a:lnTo>
                    <a:pt x="427" y="540"/>
                  </a:lnTo>
                  <a:lnTo>
                    <a:pt x="434" y="542"/>
                  </a:lnTo>
                  <a:lnTo>
                    <a:pt x="422" y="545"/>
                  </a:lnTo>
                  <a:lnTo>
                    <a:pt x="425" y="544"/>
                  </a:lnTo>
                  <a:lnTo>
                    <a:pt x="421" y="547"/>
                  </a:lnTo>
                  <a:lnTo>
                    <a:pt x="424" y="541"/>
                  </a:lnTo>
                  <a:lnTo>
                    <a:pt x="424" y="551"/>
                  </a:lnTo>
                  <a:lnTo>
                    <a:pt x="423" y="548"/>
                  </a:lnTo>
                  <a:lnTo>
                    <a:pt x="427" y="558"/>
                  </a:lnTo>
                  <a:cubicBezTo>
                    <a:pt x="428" y="559"/>
                    <a:pt x="428" y="560"/>
                    <a:pt x="428" y="561"/>
                  </a:cubicBezTo>
                  <a:lnTo>
                    <a:pt x="428" y="571"/>
                  </a:lnTo>
                  <a:lnTo>
                    <a:pt x="428" y="581"/>
                  </a:lnTo>
                  <a:cubicBezTo>
                    <a:pt x="428" y="586"/>
                    <a:pt x="424" y="589"/>
                    <a:pt x="420" y="589"/>
                  </a:cubicBezTo>
                  <a:lnTo>
                    <a:pt x="408" y="589"/>
                  </a:lnTo>
                  <a:lnTo>
                    <a:pt x="413" y="575"/>
                  </a:lnTo>
                  <a:lnTo>
                    <a:pt x="417" y="579"/>
                  </a:lnTo>
                  <a:cubicBezTo>
                    <a:pt x="419" y="580"/>
                    <a:pt x="420" y="582"/>
                    <a:pt x="420" y="585"/>
                  </a:cubicBezTo>
                  <a:cubicBezTo>
                    <a:pt x="420" y="587"/>
                    <a:pt x="419" y="589"/>
                    <a:pt x="417" y="591"/>
                  </a:cubicBezTo>
                  <a:lnTo>
                    <a:pt x="413" y="594"/>
                  </a:lnTo>
                  <a:lnTo>
                    <a:pt x="409" y="598"/>
                  </a:lnTo>
                  <a:cubicBezTo>
                    <a:pt x="407" y="599"/>
                    <a:pt x="404" y="600"/>
                    <a:pt x="401" y="599"/>
                  </a:cubicBezTo>
                  <a:cubicBezTo>
                    <a:pt x="399" y="598"/>
                    <a:pt x="397" y="596"/>
                    <a:pt x="396" y="594"/>
                  </a:cubicBezTo>
                  <a:lnTo>
                    <a:pt x="392" y="580"/>
                  </a:lnTo>
                  <a:cubicBezTo>
                    <a:pt x="391" y="578"/>
                    <a:pt x="392" y="575"/>
                    <a:pt x="393" y="573"/>
                  </a:cubicBezTo>
                  <a:cubicBezTo>
                    <a:pt x="395" y="571"/>
                    <a:pt x="397" y="570"/>
                    <a:pt x="400" y="570"/>
                  </a:cubicBezTo>
                  <a:lnTo>
                    <a:pt x="404" y="570"/>
                  </a:lnTo>
                  <a:lnTo>
                    <a:pt x="397" y="574"/>
                  </a:lnTo>
                  <a:lnTo>
                    <a:pt x="401" y="567"/>
                  </a:lnTo>
                  <a:lnTo>
                    <a:pt x="408" y="579"/>
                  </a:lnTo>
                  <a:lnTo>
                    <a:pt x="404" y="579"/>
                  </a:lnTo>
                  <a:cubicBezTo>
                    <a:pt x="403" y="579"/>
                    <a:pt x="403" y="579"/>
                    <a:pt x="402" y="579"/>
                  </a:cubicBezTo>
                  <a:lnTo>
                    <a:pt x="386" y="576"/>
                  </a:lnTo>
                  <a:lnTo>
                    <a:pt x="395" y="568"/>
                  </a:lnTo>
                  <a:lnTo>
                    <a:pt x="395" y="585"/>
                  </a:lnTo>
                  <a:cubicBezTo>
                    <a:pt x="395" y="589"/>
                    <a:pt x="392" y="593"/>
                    <a:pt x="387" y="593"/>
                  </a:cubicBezTo>
                  <a:lnTo>
                    <a:pt x="383" y="593"/>
                  </a:lnTo>
                  <a:cubicBezTo>
                    <a:pt x="382" y="593"/>
                    <a:pt x="380" y="592"/>
                    <a:pt x="378" y="591"/>
                  </a:cubicBezTo>
                  <a:lnTo>
                    <a:pt x="374" y="588"/>
                  </a:lnTo>
                  <a:cubicBezTo>
                    <a:pt x="372" y="586"/>
                    <a:pt x="371" y="584"/>
                    <a:pt x="371" y="581"/>
                  </a:cubicBezTo>
                  <a:lnTo>
                    <a:pt x="371" y="578"/>
                  </a:lnTo>
                  <a:lnTo>
                    <a:pt x="375" y="585"/>
                  </a:lnTo>
                  <a:lnTo>
                    <a:pt x="363" y="578"/>
                  </a:lnTo>
                  <a:lnTo>
                    <a:pt x="371" y="578"/>
                  </a:lnTo>
                  <a:lnTo>
                    <a:pt x="359" y="585"/>
                  </a:lnTo>
                  <a:cubicBezTo>
                    <a:pt x="358" y="586"/>
                    <a:pt x="357" y="586"/>
                    <a:pt x="356" y="586"/>
                  </a:cubicBezTo>
                  <a:lnTo>
                    <a:pt x="331" y="589"/>
                  </a:lnTo>
                  <a:cubicBezTo>
                    <a:pt x="329" y="590"/>
                    <a:pt x="327" y="589"/>
                    <a:pt x="325" y="587"/>
                  </a:cubicBezTo>
                  <a:cubicBezTo>
                    <a:pt x="323" y="586"/>
                    <a:pt x="322" y="584"/>
                    <a:pt x="322" y="581"/>
                  </a:cubicBezTo>
                  <a:lnTo>
                    <a:pt x="322" y="565"/>
                  </a:lnTo>
                  <a:cubicBezTo>
                    <a:pt x="322" y="561"/>
                    <a:pt x="325" y="558"/>
                    <a:pt x="328" y="557"/>
                  </a:cubicBezTo>
                  <a:lnTo>
                    <a:pt x="369" y="547"/>
                  </a:lnTo>
                  <a:lnTo>
                    <a:pt x="371" y="562"/>
                  </a:lnTo>
                  <a:lnTo>
                    <a:pt x="367" y="562"/>
                  </a:lnTo>
                  <a:lnTo>
                    <a:pt x="334" y="562"/>
                  </a:lnTo>
                  <a:cubicBezTo>
                    <a:pt x="330" y="562"/>
                    <a:pt x="326" y="559"/>
                    <a:pt x="326" y="554"/>
                  </a:cubicBezTo>
                  <a:lnTo>
                    <a:pt x="326" y="538"/>
                  </a:lnTo>
                  <a:cubicBezTo>
                    <a:pt x="326" y="534"/>
                    <a:pt x="329" y="530"/>
                    <a:pt x="333" y="530"/>
                  </a:cubicBezTo>
                  <a:lnTo>
                    <a:pt x="370" y="523"/>
                  </a:lnTo>
                  <a:lnTo>
                    <a:pt x="368" y="523"/>
                  </a:lnTo>
                  <a:lnTo>
                    <a:pt x="376" y="520"/>
                  </a:lnTo>
                  <a:lnTo>
                    <a:pt x="380" y="535"/>
                  </a:lnTo>
                  <a:lnTo>
                    <a:pt x="352" y="539"/>
                  </a:lnTo>
                  <a:cubicBezTo>
                    <a:pt x="349" y="539"/>
                    <a:pt x="347" y="538"/>
                    <a:pt x="345" y="537"/>
                  </a:cubicBezTo>
                  <a:cubicBezTo>
                    <a:pt x="344" y="535"/>
                    <a:pt x="343" y="533"/>
                    <a:pt x="343" y="531"/>
                  </a:cubicBezTo>
                  <a:lnTo>
                    <a:pt x="343" y="514"/>
                  </a:lnTo>
                  <a:lnTo>
                    <a:pt x="343" y="504"/>
                  </a:lnTo>
                  <a:cubicBezTo>
                    <a:pt x="343" y="500"/>
                    <a:pt x="346" y="496"/>
                    <a:pt x="351" y="496"/>
                  </a:cubicBezTo>
                  <a:lnTo>
                    <a:pt x="371" y="496"/>
                  </a:lnTo>
                  <a:cubicBezTo>
                    <a:pt x="372" y="496"/>
                    <a:pt x="373" y="496"/>
                    <a:pt x="373" y="496"/>
                  </a:cubicBezTo>
                  <a:lnTo>
                    <a:pt x="385" y="500"/>
                  </a:lnTo>
                  <a:lnTo>
                    <a:pt x="376" y="504"/>
                  </a:lnTo>
                  <a:lnTo>
                    <a:pt x="380" y="494"/>
                  </a:lnTo>
                  <a:cubicBezTo>
                    <a:pt x="381" y="491"/>
                    <a:pt x="385" y="489"/>
                    <a:pt x="388" y="489"/>
                  </a:cubicBezTo>
                  <a:lnTo>
                    <a:pt x="417" y="493"/>
                  </a:lnTo>
                  <a:lnTo>
                    <a:pt x="449" y="496"/>
                  </a:lnTo>
                  <a:cubicBezTo>
                    <a:pt x="450" y="496"/>
                    <a:pt x="451" y="496"/>
                    <a:pt x="452" y="497"/>
                  </a:cubicBezTo>
                  <a:lnTo>
                    <a:pt x="469" y="504"/>
                  </a:lnTo>
                  <a:lnTo>
                    <a:pt x="481" y="510"/>
                  </a:lnTo>
                  <a:lnTo>
                    <a:pt x="477" y="509"/>
                  </a:lnTo>
                  <a:lnTo>
                    <a:pt x="497" y="509"/>
                  </a:lnTo>
                  <a:lnTo>
                    <a:pt x="510" y="509"/>
                  </a:lnTo>
                  <a:cubicBezTo>
                    <a:pt x="512" y="509"/>
                    <a:pt x="513" y="510"/>
                    <a:pt x="515" y="511"/>
                  </a:cubicBezTo>
                  <a:lnTo>
                    <a:pt x="523" y="518"/>
                  </a:lnTo>
                  <a:lnTo>
                    <a:pt x="522" y="517"/>
                  </a:lnTo>
                  <a:lnTo>
                    <a:pt x="534" y="524"/>
                  </a:lnTo>
                  <a:cubicBezTo>
                    <a:pt x="534" y="524"/>
                    <a:pt x="535" y="524"/>
                    <a:pt x="535" y="525"/>
                  </a:cubicBezTo>
                  <a:lnTo>
                    <a:pt x="543" y="531"/>
                  </a:lnTo>
                  <a:lnTo>
                    <a:pt x="551" y="538"/>
                  </a:lnTo>
                  <a:lnTo>
                    <a:pt x="546" y="536"/>
                  </a:lnTo>
                  <a:lnTo>
                    <a:pt x="571" y="536"/>
                  </a:lnTo>
                  <a:cubicBezTo>
                    <a:pt x="571" y="536"/>
                    <a:pt x="572" y="536"/>
                    <a:pt x="573" y="537"/>
                  </a:cubicBezTo>
                  <a:lnTo>
                    <a:pt x="601" y="543"/>
                  </a:lnTo>
                  <a:lnTo>
                    <a:pt x="599" y="543"/>
                  </a:lnTo>
                  <a:lnTo>
                    <a:pt x="644" y="543"/>
                  </a:lnTo>
                  <a:lnTo>
                    <a:pt x="637" y="555"/>
                  </a:lnTo>
                  <a:lnTo>
                    <a:pt x="629" y="538"/>
                  </a:lnTo>
                  <a:lnTo>
                    <a:pt x="636" y="542"/>
                  </a:lnTo>
                  <a:lnTo>
                    <a:pt x="620" y="542"/>
                  </a:lnTo>
                  <a:cubicBezTo>
                    <a:pt x="615" y="542"/>
                    <a:pt x="612" y="539"/>
                    <a:pt x="612" y="534"/>
                  </a:cubicBezTo>
                  <a:lnTo>
                    <a:pt x="612" y="531"/>
                  </a:lnTo>
                  <a:lnTo>
                    <a:pt x="612" y="528"/>
                  </a:lnTo>
                  <a:cubicBezTo>
                    <a:pt x="612" y="526"/>
                    <a:pt x="612" y="524"/>
                    <a:pt x="613" y="522"/>
                  </a:cubicBezTo>
                  <a:lnTo>
                    <a:pt x="621" y="513"/>
                  </a:lnTo>
                  <a:lnTo>
                    <a:pt x="625" y="507"/>
                  </a:lnTo>
                  <a:lnTo>
                    <a:pt x="630" y="519"/>
                  </a:lnTo>
                  <a:lnTo>
                    <a:pt x="614" y="515"/>
                  </a:lnTo>
                  <a:lnTo>
                    <a:pt x="601" y="512"/>
                  </a:lnTo>
                  <a:cubicBezTo>
                    <a:pt x="597" y="511"/>
                    <a:pt x="595" y="507"/>
                    <a:pt x="595" y="503"/>
                  </a:cubicBezTo>
                  <a:lnTo>
                    <a:pt x="600" y="476"/>
                  </a:lnTo>
                  <a:lnTo>
                    <a:pt x="600" y="478"/>
                  </a:lnTo>
                  <a:lnTo>
                    <a:pt x="595" y="451"/>
                  </a:lnTo>
                  <a:cubicBezTo>
                    <a:pt x="595" y="449"/>
                    <a:pt x="596" y="447"/>
                    <a:pt x="597" y="445"/>
                  </a:cubicBezTo>
                  <a:cubicBezTo>
                    <a:pt x="599" y="443"/>
                    <a:pt x="601" y="442"/>
                    <a:pt x="603" y="442"/>
                  </a:cubicBezTo>
                  <a:lnTo>
                    <a:pt x="612" y="442"/>
                  </a:lnTo>
                  <a:lnTo>
                    <a:pt x="606" y="444"/>
                  </a:lnTo>
                  <a:lnTo>
                    <a:pt x="611" y="440"/>
                  </a:lnTo>
                  <a:cubicBezTo>
                    <a:pt x="613" y="438"/>
                    <a:pt x="616" y="438"/>
                    <a:pt x="619" y="439"/>
                  </a:cubicBezTo>
                  <a:lnTo>
                    <a:pt x="640" y="450"/>
                  </a:lnTo>
                  <a:close/>
                  <a:moveTo>
                    <a:pt x="1261" y="407"/>
                  </a:moveTo>
                  <a:lnTo>
                    <a:pt x="1240" y="411"/>
                  </a:lnTo>
                  <a:lnTo>
                    <a:pt x="1243" y="410"/>
                  </a:lnTo>
                  <a:lnTo>
                    <a:pt x="1219" y="423"/>
                  </a:lnTo>
                  <a:cubicBezTo>
                    <a:pt x="1217" y="424"/>
                    <a:pt x="1216" y="424"/>
                    <a:pt x="1215" y="424"/>
                  </a:cubicBezTo>
                  <a:lnTo>
                    <a:pt x="1202" y="424"/>
                  </a:lnTo>
                  <a:cubicBezTo>
                    <a:pt x="1201" y="424"/>
                    <a:pt x="1200" y="424"/>
                    <a:pt x="1199" y="424"/>
                  </a:cubicBezTo>
                  <a:lnTo>
                    <a:pt x="1191" y="420"/>
                  </a:lnTo>
                  <a:lnTo>
                    <a:pt x="1178" y="413"/>
                  </a:lnTo>
                  <a:lnTo>
                    <a:pt x="1190" y="408"/>
                  </a:lnTo>
                  <a:lnTo>
                    <a:pt x="1186" y="425"/>
                  </a:lnTo>
                  <a:lnTo>
                    <a:pt x="1178" y="415"/>
                  </a:lnTo>
                  <a:lnTo>
                    <a:pt x="1182" y="415"/>
                  </a:lnTo>
                  <a:lnTo>
                    <a:pt x="1190" y="415"/>
                  </a:lnTo>
                  <a:lnTo>
                    <a:pt x="1185" y="417"/>
                  </a:lnTo>
                  <a:lnTo>
                    <a:pt x="1189" y="413"/>
                  </a:lnTo>
                  <a:cubicBezTo>
                    <a:pt x="1191" y="412"/>
                    <a:pt x="1192" y="412"/>
                    <a:pt x="1194" y="412"/>
                  </a:cubicBezTo>
                  <a:lnTo>
                    <a:pt x="1202" y="412"/>
                  </a:lnTo>
                  <a:cubicBezTo>
                    <a:pt x="1203" y="412"/>
                    <a:pt x="1204" y="412"/>
                    <a:pt x="1204" y="412"/>
                  </a:cubicBezTo>
                  <a:lnTo>
                    <a:pt x="1233" y="419"/>
                  </a:lnTo>
                  <a:lnTo>
                    <a:pt x="1249" y="422"/>
                  </a:lnTo>
                  <a:lnTo>
                    <a:pt x="1262" y="425"/>
                  </a:lnTo>
                  <a:lnTo>
                    <a:pt x="1259" y="425"/>
                  </a:lnTo>
                  <a:lnTo>
                    <a:pt x="1280" y="425"/>
                  </a:lnTo>
                  <a:lnTo>
                    <a:pt x="1277" y="426"/>
                  </a:lnTo>
                  <a:lnTo>
                    <a:pt x="1298" y="419"/>
                  </a:lnTo>
                  <a:lnTo>
                    <a:pt x="1305" y="416"/>
                  </a:lnTo>
                  <a:lnTo>
                    <a:pt x="1301" y="420"/>
                  </a:lnTo>
                  <a:lnTo>
                    <a:pt x="1305" y="410"/>
                  </a:lnTo>
                  <a:lnTo>
                    <a:pt x="1306" y="417"/>
                  </a:lnTo>
                  <a:lnTo>
                    <a:pt x="1302" y="410"/>
                  </a:lnTo>
                  <a:lnTo>
                    <a:pt x="1303" y="412"/>
                  </a:lnTo>
                  <a:lnTo>
                    <a:pt x="1295" y="406"/>
                  </a:lnTo>
                  <a:lnTo>
                    <a:pt x="1299" y="407"/>
                  </a:lnTo>
                  <a:lnTo>
                    <a:pt x="1279" y="404"/>
                  </a:lnTo>
                  <a:lnTo>
                    <a:pt x="1281" y="404"/>
                  </a:lnTo>
                  <a:lnTo>
                    <a:pt x="1261" y="407"/>
                  </a:lnTo>
                  <a:close/>
                  <a:moveTo>
                    <a:pt x="1279" y="388"/>
                  </a:moveTo>
                  <a:cubicBezTo>
                    <a:pt x="1279" y="388"/>
                    <a:pt x="1280" y="388"/>
                    <a:pt x="1281" y="388"/>
                  </a:cubicBezTo>
                  <a:lnTo>
                    <a:pt x="1302" y="392"/>
                  </a:lnTo>
                  <a:cubicBezTo>
                    <a:pt x="1303" y="392"/>
                    <a:pt x="1304" y="392"/>
                    <a:pt x="1305" y="393"/>
                  </a:cubicBezTo>
                  <a:lnTo>
                    <a:pt x="1313" y="400"/>
                  </a:lnTo>
                  <a:cubicBezTo>
                    <a:pt x="1314" y="401"/>
                    <a:pt x="1315" y="401"/>
                    <a:pt x="1315" y="402"/>
                  </a:cubicBezTo>
                  <a:lnTo>
                    <a:pt x="1319" y="409"/>
                  </a:lnTo>
                  <a:cubicBezTo>
                    <a:pt x="1321" y="411"/>
                    <a:pt x="1321" y="414"/>
                    <a:pt x="1320" y="416"/>
                  </a:cubicBezTo>
                  <a:lnTo>
                    <a:pt x="1316" y="426"/>
                  </a:lnTo>
                  <a:cubicBezTo>
                    <a:pt x="1315" y="428"/>
                    <a:pt x="1313" y="430"/>
                    <a:pt x="1311" y="430"/>
                  </a:cubicBezTo>
                  <a:lnTo>
                    <a:pt x="1303" y="434"/>
                  </a:lnTo>
                  <a:lnTo>
                    <a:pt x="1282" y="441"/>
                  </a:lnTo>
                  <a:cubicBezTo>
                    <a:pt x="1282" y="441"/>
                    <a:pt x="1281" y="441"/>
                    <a:pt x="1280" y="441"/>
                  </a:cubicBezTo>
                  <a:lnTo>
                    <a:pt x="1259" y="441"/>
                  </a:lnTo>
                  <a:cubicBezTo>
                    <a:pt x="1259" y="441"/>
                    <a:pt x="1258" y="441"/>
                    <a:pt x="1257" y="441"/>
                  </a:cubicBezTo>
                  <a:lnTo>
                    <a:pt x="1246" y="438"/>
                  </a:lnTo>
                  <a:lnTo>
                    <a:pt x="1229" y="434"/>
                  </a:lnTo>
                  <a:lnTo>
                    <a:pt x="1201" y="427"/>
                  </a:lnTo>
                  <a:lnTo>
                    <a:pt x="1202" y="428"/>
                  </a:lnTo>
                  <a:lnTo>
                    <a:pt x="1194" y="428"/>
                  </a:lnTo>
                  <a:lnTo>
                    <a:pt x="1199" y="426"/>
                  </a:lnTo>
                  <a:lnTo>
                    <a:pt x="1195" y="429"/>
                  </a:lnTo>
                  <a:cubicBezTo>
                    <a:pt x="1194" y="430"/>
                    <a:pt x="1192" y="431"/>
                    <a:pt x="1190" y="431"/>
                  </a:cubicBezTo>
                  <a:lnTo>
                    <a:pt x="1182" y="431"/>
                  </a:lnTo>
                  <a:lnTo>
                    <a:pt x="1178" y="431"/>
                  </a:lnTo>
                  <a:cubicBezTo>
                    <a:pt x="1176" y="431"/>
                    <a:pt x="1173" y="430"/>
                    <a:pt x="1172" y="428"/>
                  </a:cubicBezTo>
                  <a:cubicBezTo>
                    <a:pt x="1170" y="426"/>
                    <a:pt x="1170" y="424"/>
                    <a:pt x="1170" y="421"/>
                  </a:cubicBezTo>
                  <a:lnTo>
                    <a:pt x="1174" y="404"/>
                  </a:lnTo>
                  <a:cubicBezTo>
                    <a:pt x="1175" y="402"/>
                    <a:pt x="1177" y="400"/>
                    <a:pt x="1179" y="399"/>
                  </a:cubicBezTo>
                  <a:cubicBezTo>
                    <a:pt x="1181" y="398"/>
                    <a:pt x="1184" y="398"/>
                    <a:pt x="1186" y="399"/>
                  </a:cubicBezTo>
                  <a:lnTo>
                    <a:pt x="1197" y="406"/>
                  </a:lnTo>
                  <a:lnTo>
                    <a:pt x="1206" y="409"/>
                  </a:lnTo>
                  <a:lnTo>
                    <a:pt x="1202" y="408"/>
                  </a:lnTo>
                  <a:lnTo>
                    <a:pt x="1215" y="408"/>
                  </a:lnTo>
                  <a:lnTo>
                    <a:pt x="1211" y="409"/>
                  </a:lnTo>
                  <a:lnTo>
                    <a:pt x="1235" y="396"/>
                  </a:lnTo>
                  <a:cubicBezTo>
                    <a:pt x="1236" y="395"/>
                    <a:pt x="1237" y="395"/>
                    <a:pt x="1238" y="395"/>
                  </a:cubicBezTo>
                  <a:lnTo>
                    <a:pt x="1258" y="392"/>
                  </a:lnTo>
                  <a:lnTo>
                    <a:pt x="1279" y="388"/>
                  </a:lnTo>
                  <a:close/>
                  <a:moveTo>
                    <a:pt x="1400" y="397"/>
                  </a:moveTo>
                  <a:lnTo>
                    <a:pt x="1408" y="394"/>
                  </a:lnTo>
                  <a:lnTo>
                    <a:pt x="1400" y="404"/>
                  </a:lnTo>
                  <a:cubicBezTo>
                    <a:pt x="1400" y="405"/>
                    <a:pt x="1399" y="406"/>
                    <a:pt x="1398" y="406"/>
                  </a:cubicBezTo>
                  <a:lnTo>
                    <a:pt x="1386" y="413"/>
                  </a:lnTo>
                  <a:lnTo>
                    <a:pt x="1388" y="401"/>
                  </a:lnTo>
                  <a:lnTo>
                    <a:pt x="1396" y="411"/>
                  </a:lnTo>
                  <a:lnTo>
                    <a:pt x="1401" y="419"/>
                  </a:lnTo>
                  <a:lnTo>
                    <a:pt x="1396" y="415"/>
                  </a:lnTo>
                  <a:lnTo>
                    <a:pt x="1412" y="419"/>
                  </a:lnTo>
                  <a:lnTo>
                    <a:pt x="1410" y="418"/>
                  </a:lnTo>
                  <a:lnTo>
                    <a:pt x="1414" y="418"/>
                  </a:lnTo>
                  <a:lnTo>
                    <a:pt x="1406" y="426"/>
                  </a:lnTo>
                  <a:lnTo>
                    <a:pt x="1406" y="423"/>
                  </a:lnTo>
                  <a:cubicBezTo>
                    <a:pt x="1406" y="421"/>
                    <a:pt x="1407" y="420"/>
                    <a:pt x="1408" y="418"/>
                  </a:cubicBezTo>
                  <a:lnTo>
                    <a:pt x="1424" y="395"/>
                  </a:lnTo>
                  <a:lnTo>
                    <a:pt x="1428" y="407"/>
                  </a:lnTo>
                  <a:lnTo>
                    <a:pt x="1411" y="400"/>
                  </a:lnTo>
                  <a:lnTo>
                    <a:pt x="1400" y="397"/>
                  </a:lnTo>
                  <a:close/>
                  <a:moveTo>
                    <a:pt x="1417" y="385"/>
                  </a:moveTo>
                  <a:lnTo>
                    <a:pt x="1434" y="392"/>
                  </a:lnTo>
                  <a:cubicBezTo>
                    <a:pt x="1436" y="393"/>
                    <a:pt x="1438" y="395"/>
                    <a:pt x="1438" y="397"/>
                  </a:cubicBezTo>
                  <a:cubicBezTo>
                    <a:pt x="1439" y="399"/>
                    <a:pt x="1439" y="402"/>
                    <a:pt x="1437" y="404"/>
                  </a:cubicBezTo>
                  <a:lnTo>
                    <a:pt x="1421" y="428"/>
                  </a:lnTo>
                  <a:lnTo>
                    <a:pt x="1422" y="423"/>
                  </a:lnTo>
                  <a:lnTo>
                    <a:pt x="1422" y="426"/>
                  </a:lnTo>
                  <a:cubicBezTo>
                    <a:pt x="1422" y="431"/>
                    <a:pt x="1419" y="434"/>
                    <a:pt x="1414" y="434"/>
                  </a:cubicBezTo>
                  <a:lnTo>
                    <a:pt x="1410" y="434"/>
                  </a:lnTo>
                  <a:cubicBezTo>
                    <a:pt x="1410" y="434"/>
                    <a:pt x="1409" y="434"/>
                    <a:pt x="1409" y="434"/>
                  </a:cubicBezTo>
                  <a:lnTo>
                    <a:pt x="1392" y="431"/>
                  </a:lnTo>
                  <a:cubicBezTo>
                    <a:pt x="1390" y="430"/>
                    <a:pt x="1388" y="429"/>
                    <a:pt x="1387" y="427"/>
                  </a:cubicBezTo>
                  <a:lnTo>
                    <a:pt x="1384" y="421"/>
                  </a:lnTo>
                  <a:lnTo>
                    <a:pt x="1376" y="411"/>
                  </a:lnTo>
                  <a:cubicBezTo>
                    <a:pt x="1374" y="409"/>
                    <a:pt x="1373" y="407"/>
                    <a:pt x="1374" y="405"/>
                  </a:cubicBezTo>
                  <a:cubicBezTo>
                    <a:pt x="1374" y="402"/>
                    <a:pt x="1376" y="400"/>
                    <a:pt x="1378" y="399"/>
                  </a:cubicBezTo>
                  <a:lnTo>
                    <a:pt x="1390" y="392"/>
                  </a:lnTo>
                  <a:lnTo>
                    <a:pt x="1388" y="394"/>
                  </a:lnTo>
                  <a:lnTo>
                    <a:pt x="1396" y="384"/>
                  </a:lnTo>
                  <a:cubicBezTo>
                    <a:pt x="1398" y="382"/>
                    <a:pt x="1401" y="381"/>
                    <a:pt x="1404" y="382"/>
                  </a:cubicBezTo>
                  <a:lnTo>
                    <a:pt x="1417" y="385"/>
                  </a:lnTo>
                  <a:close/>
                  <a:moveTo>
                    <a:pt x="947" y="397"/>
                  </a:moveTo>
                  <a:lnTo>
                    <a:pt x="956" y="395"/>
                  </a:lnTo>
                  <a:lnTo>
                    <a:pt x="944" y="408"/>
                  </a:lnTo>
                  <a:lnTo>
                    <a:pt x="938" y="395"/>
                  </a:lnTo>
                  <a:lnTo>
                    <a:pt x="946" y="395"/>
                  </a:lnTo>
                  <a:cubicBezTo>
                    <a:pt x="947" y="395"/>
                    <a:pt x="949" y="395"/>
                    <a:pt x="950" y="396"/>
                  </a:cubicBezTo>
                  <a:lnTo>
                    <a:pt x="971" y="410"/>
                  </a:lnTo>
                  <a:lnTo>
                    <a:pt x="958" y="416"/>
                  </a:lnTo>
                  <a:lnTo>
                    <a:pt x="958" y="406"/>
                  </a:lnTo>
                  <a:cubicBezTo>
                    <a:pt x="958" y="403"/>
                    <a:pt x="960" y="399"/>
                    <a:pt x="964" y="398"/>
                  </a:cubicBezTo>
                  <a:cubicBezTo>
                    <a:pt x="967" y="398"/>
                    <a:pt x="971" y="399"/>
                    <a:pt x="973" y="402"/>
                  </a:cubicBezTo>
                  <a:lnTo>
                    <a:pt x="977" y="409"/>
                  </a:lnTo>
                  <a:lnTo>
                    <a:pt x="963" y="409"/>
                  </a:lnTo>
                  <a:lnTo>
                    <a:pt x="967" y="402"/>
                  </a:lnTo>
                  <a:lnTo>
                    <a:pt x="966" y="406"/>
                  </a:lnTo>
                  <a:lnTo>
                    <a:pt x="966" y="399"/>
                  </a:lnTo>
                  <a:lnTo>
                    <a:pt x="971" y="407"/>
                  </a:lnTo>
                  <a:lnTo>
                    <a:pt x="947" y="397"/>
                  </a:lnTo>
                  <a:close/>
                  <a:moveTo>
                    <a:pt x="977" y="392"/>
                  </a:moveTo>
                  <a:cubicBezTo>
                    <a:pt x="980" y="393"/>
                    <a:pt x="982" y="396"/>
                    <a:pt x="982" y="399"/>
                  </a:cubicBezTo>
                  <a:lnTo>
                    <a:pt x="982" y="406"/>
                  </a:lnTo>
                  <a:cubicBezTo>
                    <a:pt x="982" y="408"/>
                    <a:pt x="982" y="409"/>
                    <a:pt x="981" y="410"/>
                  </a:cubicBezTo>
                  <a:lnTo>
                    <a:pt x="977" y="417"/>
                  </a:lnTo>
                  <a:cubicBezTo>
                    <a:pt x="976" y="419"/>
                    <a:pt x="973" y="421"/>
                    <a:pt x="970" y="421"/>
                  </a:cubicBezTo>
                  <a:cubicBezTo>
                    <a:pt x="967" y="421"/>
                    <a:pt x="965" y="419"/>
                    <a:pt x="963" y="417"/>
                  </a:cubicBezTo>
                  <a:lnTo>
                    <a:pt x="959" y="410"/>
                  </a:lnTo>
                  <a:lnTo>
                    <a:pt x="974" y="406"/>
                  </a:lnTo>
                  <a:lnTo>
                    <a:pt x="974" y="416"/>
                  </a:lnTo>
                  <a:cubicBezTo>
                    <a:pt x="974" y="419"/>
                    <a:pt x="972" y="422"/>
                    <a:pt x="970" y="423"/>
                  </a:cubicBezTo>
                  <a:cubicBezTo>
                    <a:pt x="967" y="425"/>
                    <a:pt x="964" y="425"/>
                    <a:pt x="962" y="423"/>
                  </a:cubicBezTo>
                  <a:lnTo>
                    <a:pt x="941" y="409"/>
                  </a:lnTo>
                  <a:lnTo>
                    <a:pt x="946" y="411"/>
                  </a:lnTo>
                  <a:lnTo>
                    <a:pt x="938" y="411"/>
                  </a:lnTo>
                  <a:cubicBezTo>
                    <a:pt x="934" y="411"/>
                    <a:pt x="932" y="409"/>
                    <a:pt x="930" y="406"/>
                  </a:cubicBezTo>
                  <a:cubicBezTo>
                    <a:pt x="929" y="403"/>
                    <a:pt x="930" y="400"/>
                    <a:pt x="932" y="397"/>
                  </a:cubicBezTo>
                  <a:lnTo>
                    <a:pt x="944" y="384"/>
                  </a:lnTo>
                  <a:cubicBezTo>
                    <a:pt x="946" y="381"/>
                    <a:pt x="950" y="381"/>
                    <a:pt x="953" y="382"/>
                  </a:cubicBezTo>
                  <a:lnTo>
                    <a:pt x="977" y="392"/>
                  </a:lnTo>
                  <a:close/>
                  <a:moveTo>
                    <a:pt x="807" y="397"/>
                  </a:moveTo>
                  <a:lnTo>
                    <a:pt x="815" y="388"/>
                  </a:lnTo>
                  <a:lnTo>
                    <a:pt x="823" y="428"/>
                  </a:lnTo>
                  <a:lnTo>
                    <a:pt x="815" y="422"/>
                  </a:lnTo>
                  <a:lnTo>
                    <a:pt x="832" y="422"/>
                  </a:lnTo>
                  <a:lnTo>
                    <a:pt x="824" y="430"/>
                  </a:lnTo>
                  <a:lnTo>
                    <a:pt x="824" y="406"/>
                  </a:lnTo>
                  <a:lnTo>
                    <a:pt x="826" y="412"/>
                  </a:lnTo>
                  <a:lnTo>
                    <a:pt x="810" y="395"/>
                  </a:lnTo>
                  <a:lnTo>
                    <a:pt x="815" y="397"/>
                  </a:lnTo>
                  <a:lnTo>
                    <a:pt x="807" y="397"/>
                  </a:lnTo>
                  <a:close/>
                  <a:moveTo>
                    <a:pt x="815" y="381"/>
                  </a:moveTo>
                  <a:cubicBezTo>
                    <a:pt x="817" y="381"/>
                    <a:pt x="820" y="382"/>
                    <a:pt x="821" y="384"/>
                  </a:cubicBezTo>
                  <a:lnTo>
                    <a:pt x="837" y="401"/>
                  </a:lnTo>
                  <a:cubicBezTo>
                    <a:pt x="839" y="402"/>
                    <a:pt x="840" y="404"/>
                    <a:pt x="840" y="406"/>
                  </a:cubicBezTo>
                  <a:lnTo>
                    <a:pt x="840" y="430"/>
                  </a:lnTo>
                  <a:cubicBezTo>
                    <a:pt x="840" y="434"/>
                    <a:pt x="836" y="438"/>
                    <a:pt x="832" y="438"/>
                  </a:cubicBezTo>
                  <a:lnTo>
                    <a:pt x="815" y="438"/>
                  </a:lnTo>
                  <a:cubicBezTo>
                    <a:pt x="812" y="438"/>
                    <a:pt x="808" y="435"/>
                    <a:pt x="807" y="431"/>
                  </a:cubicBezTo>
                  <a:lnTo>
                    <a:pt x="799" y="391"/>
                  </a:lnTo>
                  <a:cubicBezTo>
                    <a:pt x="799" y="389"/>
                    <a:pt x="799" y="386"/>
                    <a:pt x="801" y="384"/>
                  </a:cubicBezTo>
                  <a:cubicBezTo>
                    <a:pt x="802" y="382"/>
                    <a:pt x="805" y="381"/>
                    <a:pt x="807" y="381"/>
                  </a:cubicBezTo>
                  <a:lnTo>
                    <a:pt x="815" y="381"/>
                  </a:lnTo>
                  <a:close/>
                  <a:moveTo>
                    <a:pt x="317" y="394"/>
                  </a:moveTo>
                  <a:lnTo>
                    <a:pt x="323" y="392"/>
                  </a:lnTo>
                  <a:lnTo>
                    <a:pt x="315" y="399"/>
                  </a:lnTo>
                  <a:lnTo>
                    <a:pt x="317" y="397"/>
                  </a:lnTo>
                  <a:lnTo>
                    <a:pt x="313" y="404"/>
                  </a:lnTo>
                  <a:lnTo>
                    <a:pt x="306" y="391"/>
                  </a:lnTo>
                  <a:lnTo>
                    <a:pt x="310" y="391"/>
                  </a:lnTo>
                  <a:cubicBezTo>
                    <a:pt x="314" y="391"/>
                    <a:pt x="317" y="394"/>
                    <a:pt x="318" y="398"/>
                  </a:cubicBezTo>
                  <a:cubicBezTo>
                    <a:pt x="319" y="402"/>
                    <a:pt x="317" y="405"/>
                    <a:pt x="313" y="407"/>
                  </a:cubicBezTo>
                  <a:lnTo>
                    <a:pt x="305" y="410"/>
                  </a:lnTo>
                  <a:lnTo>
                    <a:pt x="307" y="409"/>
                  </a:lnTo>
                  <a:lnTo>
                    <a:pt x="303" y="412"/>
                  </a:lnTo>
                  <a:lnTo>
                    <a:pt x="295" y="419"/>
                  </a:lnTo>
                  <a:cubicBezTo>
                    <a:pt x="294" y="420"/>
                    <a:pt x="293" y="420"/>
                    <a:pt x="292" y="421"/>
                  </a:cubicBezTo>
                  <a:lnTo>
                    <a:pt x="280" y="424"/>
                  </a:lnTo>
                  <a:cubicBezTo>
                    <a:pt x="277" y="425"/>
                    <a:pt x="275" y="424"/>
                    <a:pt x="273" y="423"/>
                  </a:cubicBezTo>
                  <a:lnTo>
                    <a:pt x="253" y="409"/>
                  </a:lnTo>
                  <a:lnTo>
                    <a:pt x="258" y="411"/>
                  </a:lnTo>
                  <a:lnTo>
                    <a:pt x="221" y="414"/>
                  </a:lnTo>
                  <a:lnTo>
                    <a:pt x="223" y="414"/>
                  </a:lnTo>
                  <a:lnTo>
                    <a:pt x="190" y="424"/>
                  </a:lnTo>
                  <a:lnTo>
                    <a:pt x="193" y="422"/>
                  </a:lnTo>
                  <a:lnTo>
                    <a:pt x="172" y="439"/>
                  </a:lnTo>
                  <a:lnTo>
                    <a:pt x="156" y="453"/>
                  </a:lnTo>
                  <a:cubicBezTo>
                    <a:pt x="155" y="454"/>
                    <a:pt x="154" y="454"/>
                    <a:pt x="153" y="454"/>
                  </a:cubicBezTo>
                  <a:lnTo>
                    <a:pt x="141" y="458"/>
                  </a:lnTo>
                  <a:cubicBezTo>
                    <a:pt x="140" y="458"/>
                    <a:pt x="140" y="458"/>
                    <a:pt x="139" y="458"/>
                  </a:cubicBezTo>
                  <a:lnTo>
                    <a:pt x="135" y="458"/>
                  </a:lnTo>
                  <a:cubicBezTo>
                    <a:pt x="133" y="458"/>
                    <a:pt x="131" y="457"/>
                    <a:pt x="130" y="456"/>
                  </a:cubicBezTo>
                  <a:lnTo>
                    <a:pt x="126" y="453"/>
                  </a:lnTo>
                  <a:lnTo>
                    <a:pt x="131" y="455"/>
                  </a:lnTo>
                  <a:lnTo>
                    <a:pt x="123" y="455"/>
                  </a:lnTo>
                  <a:lnTo>
                    <a:pt x="118" y="455"/>
                  </a:lnTo>
                  <a:lnTo>
                    <a:pt x="125" y="451"/>
                  </a:lnTo>
                  <a:lnTo>
                    <a:pt x="121" y="458"/>
                  </a:lnTo>
                  <a:cubicBezTo>
                    <a:pt x="121" y="458"/>
                    <a:pt x="120" y="459"/>
                    <a:pt x="120" y="460"/>
                  </a:cubicBezTo>
                  <a:lnTo>
                    <a:pt x="107" y="470"/>
                  </a:lnTo>
                  <a:cubicBezTo>
                    <a:pt x="106" y="471"/>
                    <a:pt x="104" y="471"/>
                    <a:pt x="102" y="471"/>
                  </a:cubicBezTo>
                  <a:lnTo>
                    <a:pt x="98" y="471"/>
                  </a:lnTo>
                  <a:lnTo>
                    <a:pt x="106" y="463"/>
                  </a:lnTo>
                  <a:lnTo>
                    <a:pt x="106" y="480"/>
                  </a:lnTo>
                  <a:cubicBezTo>
                    <a:pt x="106" y="484"/>
                    <a:pt x="104" y="487"/>
                    <a:pt x="100" y="488"/>
                  </a:cubicBezTo>
                  <a:lnTo>
                    <a:pt x="88" y="491"/>
                  </a:lnTo>
                  <a:cubicBezTo>
                    <a:pt x="86" y="492"/>
                    <a:pt x="84" y="492"/>
                    <a:pt x="83" y="491"/>
                  </a:cubicBezTo>
                  <a:lnTo>
                    <a:pt x="75" y="488"/>
                  </a:lnTo>
                  <a:lnTo>
                    <a:pt x="78" y="488"/>
                  </a:lnTo>
                  <a:lnTo>
                    <a:pt x="66" y="488"/>
                  </a:lnTo>
                  <a:lnTo>
                    <a:pt x="69" y="487"/>
                  </a:lnTo>
                  <a:lnTo>
                    <a:pt x="37" y="504"/>
                  </a:lnTo>
                  <a:lnTo>
                    <a:pt x="38" y="491"/>
                  </a:lnTo>
                  <a:lnTo>
                    <a:pt x="58" y="508"/>
                  </a:lnTo>
                  <a:lnTo>
                    <a:pt x="83" y="532"/>
                  </a:lnTo>
                  <a:lnTo>
                    <a:pt x="75" y="530"/>
                  </a:lnTo>
                  <a:lnTo>
                    <a:pt x="112" y="517"/>
                  </a:lnTo>
                  <a:cubicBezTo>
                    <a:pt x="115" y="515"/>
                    <a:pt x="119" y="517"/>
                    <a:pt x="121" y="520"/>
                  </a:cubicBezTo>
                  <a:cubicBezTo>
                    <a:pt x="123" y="524"/>
                    <a:pt x="123" y="528"/>
                    <a:pt x="120" y="530"/>
                  </a:cubicBezTo>
                  <a:lnTo>
                    <a:pt x="115" y="534"/>
                  </a:lnTo>
                  <a:lnTo>
                    <a:pt x="115" y="521"/>
                  </a:lnTo>
                  <a:lnTo>
                    <a:pt x="120" y="525"/>
                  </a:lnTo>
                  <a:lnTo>
                    <a:pt x="124" y="528"/>
                  </a:lnTo>
                  <a:lnTo>
                    <a:pt x="118" y="526"/>
                  </a:lnTo>
                  <a:lnTo>
                    <a:pt x="123" y="526"/>
                  </a:lnTo>
                  <a:lnTo>
                    <a:pt x="120" y="527"/>
                  </a:lnTo>
                  <a:lnTo>
                    <a:pt x="133" y="523"/>
                  </a:lnTo>
                  <a:lnTo>
                    <a:pt x="130" y="525"/>
                  </a:lnTo>
                  <a:lnTo>
                    <a:pt x="134" y="521"/>
                  </a:lnTo>
                  <a:lnTo>
                    <a:pt x="131" y="528"/>
                  </a:lnTo>
                  <a:lnTo>
                    <a:pt x="131" y="524"/>
                  </a:lnTo>
                  <a:cubicBezTo>
                    <a:pt x="131" y="521"/>
                    <a:pt x="132" y="519"/>
                    <a:pt x="134" y="517"/>
                  </a:cubicBezTo>
                  <a:cubicBezTo>
                    <a:pt x="137" y="516"/>
                    <a:pt x="139" y="516"/>
                    <a:pt x="142" y="517"/>
                  </a:cubicBezTo>
                  <a:lnTo>
                    <a:pt x="150" y="520"/>
                  </a:lnTo>
                  <a:cubicBezTo>
                    <a:pt x="151" y="520"/>
                    <a:pt x="152" y="521"/>
                    <a:pt x="152" y="521"/>
                  </a:cubicBezTo>
                  <a:lnTo>
                    <a:pt x="156" y="525"/>
                  </a:lnTo>
                  <a:lnTo>
                    <a:pt x="143" y="531"/>
                  </a:lnTo>
                  <a:lnTo>
                    <a:pt x="143" y="507"/>
                  </a:lnTo>
                  <a:cubicBezTo>
                    <a:pt x="143" y="504"/>
                    <a:pt x="145" y="501"/>
                    <a:pt x="149" y="500"/>
                  </a:cubicBezTo>
                  <a:cubicBezTo>
                    <a:pt x="152" y="499"/>
                    <a:pt x="156" y="500"/>
                    <a:pt x="158" y="503"/>
                  </a:cubicBezTo>
                  <a:lnTo>
                    <a:pt x="174" y="526"/>
                  </a:lnTo>
                  <a:lnTo>
                    <a:pt x="169" y="523"/>
                  </a:lnTo>
                  <a:lnTo>
                    <a:pt x="185" y="526"/>
                  </a:lnTo>
                  <a:lnTo>
                    <a:pt x="180" y="527"/>
                  </a:lnTo>
                  <a:lnTo>
                    <a:pt x="192" y="521"/>
                  </a:lnTo>
                  <a:lnTo>
                    <a:pt x="190" y="522"/>
                  </a:lnTo>
                  <a:lnTo>
                    <a:pt x="198" y="512"/>
                  </a:lnTo>
                  <a:lnTo>
                    <a:pt x="196" y="515"/>
                  </a:lnTo>
                  <a:lnTo>
                    <a:pt x="200" y="502"/>
                  </a:lnTo>
                  <a:lnTo>
                    <a:pt x="201" y="508"/>
                  </a:lnTo>
                  <a:lnTo>
                    <a:pt x="197" y="501"/>
                  </a:lnTo>
                  <a:cubicBezTo>
                    <a:pt x="195" y="498"/>
                    <a:pt x="196" y="494"/>
                    <a:pt x="199" y="491"/>
                  </a:cubicBezTo>
                  <a:cubicBezTo>
                    <a:pt x="202" y="489"/>
                    <a:pt x="206" y="489"/>
                    <a:pt x="209" y="491"/>
                  </a:cubicBezTo>
                  <a:lnTo>
                    <a:pt x="213" y="494"/>
                  </a:lnTo>
                  <a:lnTo>
                    <a:pt x="212" y="494"/>
                  </a:lnTo>
                  <a:lnTo>
                    <a:pt x="224" y="500"/>
                  </a:lnTo>
                  <a:lnTo>
                    <a:pt x="212" y="507"/>
                  </a:lnTo>
                  <a:lnTo>
                    <a:pt x="212" y="497"/>
                  </a:lnTo>
                  <a:cubicBezTo>
                    <a:pt x="212" y="493"/>
                    <a:pt x="216" y="489"/>
                    <a:pt x="220" y="489"/>
                  </a:cubicBezTo>
                  <a:lnTo>
                    <a:pt x="237" y="489"/>
                  </a:lnTo>
                  <a:lnTo>
                    <a:pt x="229" y="497"/>
                  </a:lnTo>
                  <a:lnTo>
                    <a:pt x="229" y="490"/>
                  </a:lnTo>
                  <a:lnTo>
                    <a:pt x="229" y="480"/>
                  </a:lnTo>
                  <a:lnTo>
                    <a:pt x="229" y="463"/>
                  </a:lnTo>
                  <a:cubicBezTo>
                    <a:pt x="229" y="459"/>
                    <a:pt x="232" y="455"/>
                    <a:pt x="237" y="455"/>
                  </a:cubicBezTo>
                  <a:lnTo>
                    <a:pt x="245" y="455"/>
                  </a:lnTo>
                  <a:cubicBezTo>
                    <a:pt x="247" y="455"/>
                    <a:pt x="250" y="457"/>
                    <a:pt x="251" y="458"/>
                  </a:cubicBezTo>
                  <a:lnTo>
                    <a:pt x="259" y="469"/>
                  </a:lnTo>
                  <a:lnTo>
                    <a:pt x="245" y="472"/>
                  </a:lnTo>
                  <a:lnTo>
                    <a:pt x="249" y="449"/>
                  </a:lnTo>
                  <a:cubicBezTo>
                    <a:pt x="250" y="445"/>
                    <a:pt x="253" y="442"/>
                    <a:pt x="257" y="442"/>
                  </a:cubicBezTo>
                  <a:lnTo>
                    <a:pt x="277" y="442"/>
                  </a:lnTo>
                  <a:cubicBezTo>
                    <a:pt x="280" y="442"/>
                    <a:pt x="283" y="443"/>
                    <a:pt x="284" y="446"/>
                  </a:cubicBezTo>
                  <a:cubicBezTo>
                    <a:pt x="286" y="448"/>
                    <a:pt x="286" y="451"/>
                    <a:pt x="284" y="454"/>
                  </a:cubicBezTo>
                  <a:lnTo>
                    <a:pt x="264" y="491"/>
                  </a:lnTo>
                  <a:lnTo>
                    <a:pt x="257" y="479"/>
                  </a:lnTo>
                  <a:lnTo>
                    <a:pt x="273" y="479"/>
                  </a:lnTo>
                  <a:cubicBezTo>
                    <a:pt x="274" y="479"/>
                    <a:pt x="275" y="479"/>
                    <a:pt x="276" y="480"/>
                  </a:cubicBezTo>
                  <a:lnTo>
                    <a:pt x="285" y="483"/>
                  </a:lnTo>
                  <a:lnTo>
                    <a:pt x="278" y="483"/>
                  </a:lnTo>
                  <a:lnTo>
                    <a:pt x="298" y="473"/>
                  </a:lnTo>
                  <a:lnTo>
                    <a:pt x="296" y="475"/>
                  </a:lnTo>
                  <a:lnTo>
                    <a:pt x="312" y="458"/>
                  </a:lnTo>
                  <a:lnTo>
                    <a:pt x="311" y="459"/>
                  </a:lnTo>
                  <a:lnTo>
                    <a:pt x="315" y="453"/>
                  </a:lnTo>
                  <a:cubicBezTo>
                    <a:pt x="316" y="452"/>
                    <a:pt x="316" y="451"/>
                    <a:pt x="317" y="451"/>
                  </a:cubicBezTo>
                  <a:lnTo>
                    <a:pt x="325" y="444"/>
                  </a:lnTo>
                  <a:lnTo>
                    <a:pt x="322" y="450"/>
                  </a:lnTo>
                  <a:lnTo>
                    <a:pt x="322" y="447"/>
                  </a:lnTo>
                  <a:lnTo>
                    <a:pt x="327" y="454"/>
                  </a:lnTo>
                  <a:lnTo>
                    <a:pt x="314" y="447"/>
                  </a:lnTo>
                  <a:cubicBezTo>
                    <a:pt x="311" y="445"/>
                    <a:pt x="309" y="441"/>
                    <a:pt x="311" y="437"/>
                  </a:cubicBezTo>
                  <a:cubicBezTo>
                    <a:pt x="312" y="434"/>
                    <a:pt x="316" y="431"/>
                    <a:pt x="319" y="432"/>
                  </a:cubicBezTo>
                  <a:lnTo>
                    <a:pt x="340" y="435"/>
                  </a:lnTo>
                  <a:lnTo>
                    <a:pt x="364" y="439"/>
                  </a:lnTo>
                  <a:lnTo>
                    <a:pt x="355" y="447"/>
                  </a:lnTo>
                  <a:lnTo>
                    <a:pt x="355" y="443"/>
                  </a:lnTo>
                  <a:lnTo>
                    <a:pt x="360" y="451"/>
                  </a:lnTo>
                  <a:lnTo>
                    <a:pt x="352" y="447"/>
                  </a:lnTo>
                  <a:lnTo>
                    <a:pt x="355" y="448"/>
                  </a:lnTo>
                  <a:lnTo>
                    <a:pt x="351" y="448"/>
                  </a:lnTo>
                  <a:cubicBezTo>
                    <a:pt x="346" y="448"/>
                    <a:pt x="343" y="444"/>
                    <a:pt x="343" y="440"/>
                  </a:cubicBezTo>
                  <a:lnTo>
                    <a:pt x="343" y="430"/>
                  </a:lnTo>
                  <a:cubicBezTo>
                    <a:pt x="343" y="425"/>
                    <a:pt x="346" y="422"/>
                    <a:pt x="351" y="422"/>
                  </a:cubicBezTo>
                  <a:lnTo>
                    <a:pt x="367" y="422"/>
                  </a:lnTo>
                  <a:lnTo>
                    <a:pt x="359" y="430"/>
                  </a:lnTo>
                  <a:lnTo>
                    <a:pt x="359" y="426"/>
                  </a:lnTo>
                  <a:lnTo>
                    <a:pt x="359" y="420"/>
                  </a:lnTo>
                  <a:cubicBezTo>
                    <a:pt x="359" y="417"/>
                    <a:pt x="360" y="415"/>
                    <a:pt x="362" y="413"/>
                  </a:cubicBezTo>
                  <a:lnTo>
                    <a:pt x="366" y="410"/>
                  </a:lnTo>
                  <a:lnTo>
                    <a:pt x="363" y="416"/>
                  </a:lnTo>
                  <a:lnTo>
                    <a:pt x="363" y="403"/>
                  </a:lnTo>
                  <a:lnTo>
                    <a:pt x="366" y="409"/>
                  </a:lnTo>
                  <a:lnTo>
                    <a:pt x="362" y="406"/>
                  </a:lnTo>
                  <a:lnTo>
                    <a:pt x="363" y="406"/>
                  </a:lnTo>
                  <a:lnTo>
                    <a:pt x="351" y="400"/>
                  </a:lnTo>
                  <a:lnTo>
                    <a:pt x="353" y="401"/>
                  </a:lnTo>
                  <a:lnTo>
                    <a:pt x="317" y="394"/>
                  </a:lnTo>
                  <a:close/>
                  <a:moveTo>
                    <a:pt x="356" y="385"/>
                  </a:moveTo>
                  <a:cubicBezTo>
                    <a:pt x="357" y="385"/>
                    <a:pt x="358" y="385"/>
                    <a:pt x="359" y="386"/>
                  </a:cubicBezTo>
                  <a:lnTo>
                    <a:pt x="371" y="392"/>
                  </a:lnTo>
                  <a:cubicBezTo>
                    <a:pt x="371" y="393"/>
                    <a:pt x="372" y="393"/>
                    <a:pt x="372" y="393"/>
                  </a:cubicBezTo>
                  <a:lnTo>
                    <a:pt x="376" y="397"/>
                  </a:lnTo>
                  <a:cubicBezTo>
                    <a:pt x="378" y="398"/>
                    <a:pt x="379" y="400"/>
                    <a:pt x="379" y="403"/>
                  </a:cubicBezTo>
                  <a:lnTo>
                    <a:pt x="379" y="416"/>
                  </a:lnTo>
                  <a:cubicBezTo>
                    <a:pt x="379" y="419"/>
                    <a:pt x="378" y="421"/>
                    <a:pt x="376" y="422"/>
                  </a:cubicBezTo>
                  <a:lnTo>
                    <a:pt x="372" y="426"/>
                  </a:lnTo>
                  <a:lnTo>
                    <a:pt x="375" y="420"/>
                  </a:lnTo>
                  <a:lnTo>
                    <a:pt x="375" y="426"/>
                  </a:lnTo>
                  <a:lnTo>
                    <a:pt x="375" y="430"/>
                  </a:lnTo>
                  <a:cubicBezTo>
                    <a:pt x="375" y="434"/>
                    <a:pt x="371" y="438"/>
                    <a:pt x="367" y="438"/>
                  </a:cubicBezTo>
                  <a:lnTo>
                    <a:pt x="351" y="438"/>
                  </a:lnTo>
                  <a:lnTo>
                    <a:pt x="359" y="430"/>
                  </a:lnTo>
                  <a:lnTo>
                    <a:pt x="359" y="440"/>
                  </a:lnTo>
                  <a:lnTo>
                    <a:pt x="351" y="432"/>
                  </a:lnTo>
                  <a:lnTo>
                    <a:pt x="355" y="432"/>
                  </a:lnTo>
                  <a:cubicBezTo>
                    <a:pt x="356" y="432"/>
                    <a:pt x="357" y="432"/>
                    <a:pt x="358" y="432"/>
                  </a:cubicBezTo>
                  <a:lnTo>
                    <a:pt x="366" y="436"/>
                  </a:lnTo>
                  <a:cubicBezTo>
                    <a:pt x="369" y="437"/>
                    <a:pt x="371" y="440"/>
                    <a:pt x="371" y="443"/>
                  </a:cubicBezTo>
                  <a:lnTo>
                    <a:pt x="371" y="447"/>
                  </a:lnTo>
                  <a:cubicBezTo>
                    <a:pt x="371" y="449"/>
                    <a:pt x="370" y="451"/>
                    <a:pt x="368" y="453"/>
                  </a:cubicBezTo>
                  <a:cubicBezTo>
                    <a:pt x="367" y="454"/>
                    <a:pt x="364" y="455"/>
                    <a:pt x="362" y="455"/>
                  </a:cubicBezTo>
                  <a:lnTo>
                    <a:pt x="337" y="451"/>
                  </a:lnTo>
                  <a:lnTo>
                    <a:pt x="317" y="448"/>
                  </a:lnTo>
                  <a:lnTo>
                    <a:pt x="322" y="433"/>
                  </a:lnTo>
                  <a:lnTo>
                    <a:pt x="334" y="440"/>
                  </a:lnTo>
                  <a:cubicBezTo>
                    <a:pt x="337" y="441"/>
                    <a:pt x="338" y="444"/>
                    <a:pt x="338" y="447"/>
                  </a:cubicBezTo>
                  <a:lnTo>
                    <a:pt x="338" y="450"/>
                  </a:lnTo>
                  <a:cubicBezTo>
                    <a:pt x="338" y="452"/>
                    <a:pt x="337" y="455"/>
                    <a:pt x="335" y="456"/>
                  </a:cubicBezTo>
                  <a:lnTo>
                    <a:pt x="327" y="463"/>
                  </a:lnTo>
                  <a:lnTo>
                    <a:pt x="329" y="461"/>
                  </a:lnTo>
                  <a:lnTo>
                    <a:pt x="325" y="468"/>
                  </a:lnTo>
                  <a:cubicBezTo>
                    <a:pt x="325" y="468"/>
                    <a:pt x="324" y="469"/>
                    <a:pt x="324" y="469"/>
                  </a:cubicBezTo>
                  <a:lnTo>
                    <a:pt x="308" y="486"/>
                  </a:lnTo>
                  <a:cubicBezTo>
                    <a:pt x="307" y="487"/>
                    <a:pt x="306" y="487"/>
                    <a:pt x="305" y="488"/>
                  </a:cubicBezTo>
                  <a:lnTo>
                    <a:pt x="285" y="498"/>
                  </a:lnTo>
                  <a:cubicBezTo>
                    <a:pt x="283" y="499"/>
                    <a:pt x="281" y="499"/>
                    <a:pt x="278" y="498"/>
                  </a:cubicBezTo>
                  <a:lnTo>
                    <a:pt x="270" y="494"/>
                  </a:lnTo>
                  <a:lnTo>
                    <a:pt x="273" y="495"/>
                  </a:lnTo>
                  <a:lnTo>
                    <a:pt x="257" y="495"/>
                  </a:lnTo>
                  <a:cubicBezTo>
                    <a:pt x="254" y="495"/>
                    <a:pt x="252" y="494"/>
                    <a:pt x="250" y="491"/>
                  </a:cubicBezTo>
                  <a:cubicBezTo>
                    <a:pt x="249" y="489"/>
                    <a:pt x="249" y="486"/>
                    <a:pt x="250" y="483"/>
                  </a:cubicBezTo>
                  <a:lnTo>
                    <a:pt x="270" y="446"/>
                  </a:lnTo>
                  <a:lnTo>
                    <a:pt x="277" y="458"/>
                  </a:lnTo>
                  <a:lnTo>
                    <a:pt x="257" y="458"/>
                  </a:lnTo>
                  <a:lnTo>
                    <a:pt x="265" y="451"/>
                  </a:lnTo>
                  <a:lnTo>
                    <a:pt x="261" y="475"/>
                  </a:lnTo>
                  <a:cubicBezTo>
                    <a:pt x="260" y="478"/>
                    <a:pt x="258" y="481"/>
                    <a:pt x="255" y="481"/>
                  </a:cubicBezTo>
                  <a:cubicBezTo>
                    <a:pt x="252" y="482"/>
                    <a:pt x="249" y="481"/>
                    <a:pt x="247" y="479"/>
                  </a:cubicBezTo>
                  <a:lnTo>
                    <a:pt x="239" y="469"/>
                  </a:lnTo>
                  <a:lnTo>
                    <a:pt x="245" y="471"/>
                  </a:lnTo>
                  <a:lnTo>
                    <a:pt x="237" y="471"/>
                  </a:lnTo>
                  <a:lnTo>
                    <a:pt x="245" y="463"/>
                  </a:lnTo>
                  <a:lnTo>
                    <a:pt x="245" y="480"/>
                  </a:lnTo>
                  <a:lnTo>
                    <a:pt x="245" y="490"/>
                  </a:lnTo>
                  <a:lnTo>
                    <a:pt x="245" y="497"/>
                  </a:lnTo>
                  <a:cubicBezTo>
                    <a:pt x="245" y="502"/>
                    <a:pt x="241" y="505"/>
                    <a:pt x="237" y="505"/>
                  </a:cubicBezTo>
                  <a:lnTo>
                    <a:pt x="220" y="505"/>
                  </a:lnTo>
                  <a:lnTo>
                    <a:pt x="228" y="497"/>
                  </a:lnTo>
                  <a:lnTo>
                    <a:pt x="228" y="507"/>
                  </a:lnTo>
                  <a:cubicBezTo>
                    <a:pt x="228" y="510"/>
                    <a:pt x="227" y="513"/>
                    <a:pt x="224" y="514"/>
                  </a:cubicBezTo>
                  <a:cubicBezTo>
                    <a:pt x="222" y="516"/>
                    <a:pt x="219" y="516"/>
                    <a:pt x="217" y="514"/>
                  </a:cubicBezTo>
                  <a:lnTo>
                    <a:pt x="204" y="508"/>
                  </a:lnTo>
                  <a:cubicBezTo>
                    <a:pt x="204" y="507"/>
                    <a:pt x="203" y="507"/>
                    <a:pt x="203" y="507"/>
                  </a:cubicBezTo>
                  <a:lnTo>
                    <a:pt x="199" y="503"/>
                  </a:lnTo>
                  <a:lnTo>
                    <a:pt x="211" y="493"/>
                  </a:lnTo>
                  <a:lnTo>
                    <a:pt x="215" y="500"/>
                  </a:lnTo>
                  <a:cubicBezTo>
                    <a:pt x="216" y="502"/>
                    <a:pt x="216" y="504"/>
                    <a:pt x="216" y="506"/>
                  </a:cubicBezTo>
                  <a:lnTo>
                    <a:pt x="212" y="520"/>
                  </a:lnTo>
                  <a:cubicBezTo>
                    <a:pt x="211" y="521"/>
                    <a:pt x="211" y="522"/>
                    <a:pt x="210" y="522"/>
                  </a:cubicBezTo>
                  <a:lnTo>
                    <a:pt x="202" y="533"/>
                  </a:lnTo>
                  <a:cubicBezTo>
                    <a:pt x="202" y="533"/>
                    <a:pt x="201" y="534"/>
                    <a:pt x="200" y="535"/>
                  </a:cubicBezTo>
                  <a:lnTo>
                    <a:pt x="188" y="541"/>
                  </a:lnTo>
                  <a:cubicBezTo>
                    <a:pt x="186" y="542"/>
                    <a:pt x="184" y="542"/>
                    <a:pt x="182" y="542"/>
                  </a:cubicBezTo>
                  <a:lnTo>
                    <a:pt x="166" y="539"/>
                  </a:lnTo>
                  <a:cubicBezTo>
                    <a:pt x="164" y="538"/>
                    <a:pt x="162" y="537"/>
                    <a:pt x="161" y="535"/>
                  </a:cubicBezTo>
                  <a:lnTo>
                    <a:pt x="145" y="512"/>
                  </a:lnTo>
                  <a:lnTo>
                    <a:pt x="159" y="507"/>
                  </a:lnTo>
                  <a:lnTo>
                    <a:pt x="159" y="531"/>
                  </a:lnTo>
                  <a:cubicBezTo>
                    <a:pt x="159" y="534"/>
                    <a:pt x="157" y="537"/>
                    <a:pt x="155" y="538"/>
                  </a:cubicBezTo>
                  <a:cubicBezTo>
                    <a:pt x="152" y="539"/>
                    <a:pt x="148" y="539"/>
                    <a:pt x="146" y="537"/>
                  </a:cubicBezTo>
                  <a:lnTo>
                    <a:pt x="142" y="534"/>
                  </a:lnTo>
                  <a:lnTo>
                    <a:pt x="144" y="535"/>
                  </a:lnTo>
                  <a:lnTo>
                    <a:pt x="136" y="532"/>
                  </a:lnTo>
                  <a:lnTo>
                    <a:pt x="147" y="524"/>
                  </a:lnTo>
                  <a:lnTo>
                    <a:pt x="147" y="528"/>
                  </a:lnTo>
                  <a:cubicBezTo>
                    <a:pt x="147" y="530"/>
                    <a:pt x="146" y="532"/>
                    <a:pt x="144" y="534"/>
                  </a:cubicBezTo>
                  <a:lnTo>
                    <a:pt x="140" y="537"/>
                  </a:lnTo>
                  <a:cubicBezTo>
                    <a:pt x="139" y="538"/>
                    <a:pt x="138" y="538"/>
                    <a:pt x="137" y="539"/>
                  </a:cubicBezTo>
                  <a:lnTo>
                    <a:pt x="125" y="542"/>
                  </a:lnTo>
                  <a:cubicBezTo>
                    <a:pt x="124" y="542"/>
                    <a:pt x="123" y="542"/>
                    <a:pt x="123" y="542"/>
                  </a:cubicBezTo>
                  <a:lnTo>
                    <a:pt x="118" y="542"/>
                  </a:lnTo>
                  <a:cubicBezTo>
                    <a:pt x="117" y="542"/>
                    <a:pt x="115" y="542"/>
                    <a:pt x="113" y="540"/>
                  </a:cubicBezTo>
                  <a:lnTo>
                    <a:pt x="109" y="537"/>
                  </a:lnTo>
                  <a:lnTo>
                    <a:pt x="105" y="534"/>
                  </a:lnTo>
                  <a:cubicBezTo>
                    <a:pt x="103" y="532"/>
                    <a:pt x="102" y="530"/>
                    <a:pt x="102" y="528"/>
                  </a:cubicBezTo>
                  <a:cubicBezTo>
                    <a:pt x="102" y="525"/>
                    <a:pt x="103" y="523"/>
                    <a:pt x="105" y="521"/>
                  </a:cubicBezTo>
                  <a:lnTo>
                    <a:pt x="109" y="518"/>
                  </a:lnTo>
                  <a:lnTo>
                    <a:pt x="117" y="532"/>
                  </a:lnTo>
                  <a:lnTo>
                    <a:pt x="81" y="545"/>
                  </a:lnTo>
                  <a:cubicBezTo>
                    <a:pt x="78" y="546"/>
                    <a:pt x="74" y="546"/>
                    <a:pt x="72" y="543"/>
                  </a:cubicBezTo>
                  <a:lnTo>
                    <a:pt x="48" y="520"/>
                  </a:lnTo>
                  <a:lnTo>
                    <a:pt x="28" y="503"/>
                  </a:lnTo>
                  <a:cubicBezTo>
                    <a:pt x="26" y="502"/>
                    <a:pt x="25" y="499"/>
                    <a:pt x="25" y="496"/>
                  </a:cubicBezTo>
                  <a:cubicBezTo>
                    <a:pt x="25" y="494"/>
                    <a:pt x="27" y="491"/>
                    <a:pt x="29" y="490"/>
                  </a:cubicBezTo>
                  <a:lnTo>
                    <a:pt x="62" y="473"/>
                  </a:lnTo>
                  <a:cubicBezTo>
                    <a:pt x="63" y="473"/>
                    <a:pt x="64" y="472"/>
                    <a:pt x="66" y="472"/>
                  </a:cubicBezTo>
                  <a:lnTo>
                    <a:pt x="78" y="472"/>
                  </a:lnTo>
                  <a:cubicBezTo>
                    <a:pt x="79" y="472"/>
                    <a:pt x="80" y="473"/>
                    <a:pt x="81" y="473"/>
                  </a:cubicBezTo>
                  <a:lnTo>
                    <a:pt x="89" y="476"/>
                  </a:lnTo>
                  <a:lnTo>
                    <a:pt x="84" y="476"/>
                  </a:lnTo>
                  <a:lnTo>
                    <a:pt x="96" y="473"/>
                  </a:lnTo>
                  <a:lnTo>
                    <a:pt x="90" y="480"/>
                  </a:lnTo>
                  <a:lnTo>
                    <a:pt x="90" y="463"/>
                  </a:lnTo>
                  <a:cubicBezTo>
                    <a:pt x="90" y="459"/>
                    <a:pt x="94" y="455"/>
                    <a:pt x="98" y="455"/>
                  </a:cubicBezTo>
                  <a:lnTo>
                    <a:pt x="102" y="455"/>
                  </a:lnTo>
                  <a:lnTo>
                    <a:pt x="97" y="457"/>
                  </a:lnTo>
                  <a:lnTo>
                    <a:pt x="109" y="447"/>
                  </a:lnTo>
                  <a:lnTo>
                    <a:pt x="108" y="449"/>
                  </a:lnTo>
                  <a:lnTo>
                    <a:pt x="112" y="442"/>
                  </a:lnTo>
                  <a:cubicBezTo>
                    <a:pt x="113" y="440"/>
                    <a:pt x="116" y="439"/>
                    <a:pt x="118" y="439"/>
                  </a:cubicBezTo>
                  <a:lnTo>
                    <a:pt x="123" y="439"/>
                  </a:lnTo>
                  <a:lnTo>
                    <a:pt x="131" y="439"/>
                  </a:lnTo>
                  <a:cubicBezTo>
                    <a:pt x="133" y="439"/>
                    <a:pt x="134" y="439"/>
                    <a:pt x="136" y="440"/>
                  </a:cubicBezTo>
                  <a:lnTo>
                    <a:pt x="140" y="444"/>
                  </a:lnTo>
                  <a:lnTo>
                    <a:pt x="135" y="442"/>
                  </a:lnTo>
                  <a:lnTo>
                    <a:pt x="139" y="442"/>
                  </a:lnTo>
                  <a:lnTo>
                    <a:pt x="137" y="442"/>
                  </a:lnTo>
                  <a:lnTo>
                    <a:pt x="149" y="439"/>
                  </a:lnTo>
                  <a:lnTo>
                    <a:pt x="146" y="440"/>
                  </a:lnTo>
                  <a:lnTo>
                    <a:pt x="162" y="427"/>
                  </a:lnTo>
                  <a:lnTo>
                    <a:pt x="183" y="410"/>
                  </a:lnTo>
                  <a:cubicBezTo>
                    <a:pt x="183" y="409"/>
                    <a:pt x="184" y="409"/>
                    <a:pt x="185" y="409"/>
                  </a:cubicBezTo>
                  <a:lnTo>
                    <a:pt x="218" y="399"/>
                  </a:lnTo>
                  <a:cubicBezTo>
                    <a:pt x="219" y="398"/>
                    <a:pt x="219" y="398"/>
                    <a:pt x="220" y="398"/>
                  </a:cubicBezTo>
                  <a:lnTo>
                    <a:pt x="256" y="395"/>
                  </a:lnTo>
                  <a:cubicBezTo>
                    <a:pt x="258" y="395"/>
                    <a:pt x="260" y="395"/>
                    <a:pt x="261" y="396"/>
                  </a:cubicBezTo>
                  <a:lnTo>
                    <a:pt x="282" y="410"/>
                  </a:lnTo>
                  <a:lnTo>
                    <a:pt x="275" y="409"/>
                  </a:lnTo>
                  <a:lnTo>
                    <a:pt x="288" y="405"/>
                  </a:lnTo>
                  <a:lnTo>
                    <a:pt x="285" y="407"/>
                  </a:lnTo>
                  <a:lnTo>
                    <a:pt x="293" y="400"/>
                  </a:lnTo>
                  <a:lnTo>
                    <a:pt x="297" y="397"/>
                  </a:lnTo>
                  <a:cubicBezTo>
                    <a:pt x="297" y="396"/>
                    <a:pt x="298" y="396"/>
                    <a:pt x="299" y="395"/>
                  </a:cubicBezTo>
                  <a:lnTo>
                    <a:pt x="307" y="392"/>
                  </a:lnTo>
                  <a:lnTo>
                    <a:pt x="310" y="407"/>
                  </a:lnTo>
                  <a:lnTo>
                    <a:pt x="306" y="407"/>
                  </a:lnTo>
                  <a:cubicBezTo>
                    <a:pt x="303" y="407"/>
                    <a:pt x="300" y="406"/>
                    <a:pt x="299" y="403"/>
                  </a:cubicBezTo>
                  <a:cubicBezTo>
                    <a:pt x="298" y="401"/>
                    <a:pt x="298" y="398"/>
                    <a:pt x="299" y="395"/>
                  </a:cubicBezTo>
                  <a:lnTo>
                    <a:pt x="303" y="389"/>
                  </a:lnTo>
                  <a:cubicBezTo>
                    <a:pt x="304" y="388"/>
                    <a:pt x="304" y="387"/>
                    <a:pt x="305" y="387"/>
                  </a:cubicBezTo>
                  <a:lnTo>
                    <a:pt x="313" y="380"/>
                  </a:lnTo>
                  <a:cubicBezTo>
                    <a:pt x="315" y="378"/>
                    <a:pt x="317" y="378"/>
                    <a:pt x="320" y="378"/>
                  </a:cubicBezTo>
                  <a:lnTo>
                    <a:pt x="356" y="385"/>
                  </a:lnTo>
                  <a:close/>
                  <a:moveTo>
                    <a:pt x="1728" y="368"/>
                  </a:moveTo>
                  <a:cubicBezTo>
                    <a:pt x="1733" y="368"/>
                    <a:pt x="1736" y="371"/>
                    <a:pt x="1736" y="376"/>
                  </a:cubicBezTo>
                  <a:lnTo>
                    <a:pt x="1736" y="379"/>
                  </a:lnTo>
                  <a:lnTo>
                    <a:pt x="1736" y="386"/>
                  </a:lnTo>
                  <a:cubicBezTo>
                    <a:pt x="1736" y="389"/>
                    <a:pt x="1734" y="392"/>
                    <a:pt x="1731" y="393"/>
                  </a:cubicBezTo>
                  <a:lnTo>
                    <a:pt x="1723" y="397"/>
                  </a:lnTo>
                  <a:cubicBezTo>
                    <a:pt x="1721" y="398"/>
                    <a:pt x="1718" y="397"/>
                    <a:pt x="1716" y="396"/>
                  </a:cubicBezTo>
                  <a:cubicBezTo>
                    <a:pt x="1713" y="395"/>
                    <a:pt x="1712" y="392"/>
                    <a:pt x="1712" y="389"/>
                  </a:cubicBezTo>
                  <a:lnTo>
                    <a:pt x="1712" y="379"/>
                  </a:lnTo>
                  <a:lnTo>
                    <a:pt x="1712" y="376"/>
                  </a:lnTo>
                  <a:cubicBezTo>
                    <a:pt x="1712" y="371"/>
                    <a:pt x="1716" y="368"/>
                    <a:pt x="1720" y="368"/>
                  </a:cubicBezTo>
                  <a:lnTo>
                    <a:pt x="1728" y="368"/>
                  </a:lnTo>
                  <a:close/>
                  <a:moveTo>
                    <a:pt x="1720" y="384"/>
                  </a:moveTo>
                  <a:lnTo>
                    <a:pt x="1728" y="376"/>
                  </a:lnTo>
                  <a:lnTo>
                    <a:pt x="1728" y="379"/>
                  </a:lnTo>
                  <a:lnTo>
                    <a:pt x="1728" y="389"/>
                  </a:lnTo>
                  <a:lnTo>
                    <a:pt x="1717" y="382"/>
                  </a:lnTo>
                  <a:lnTo>
                    <a:pt x="1725" y="379"/>
                  </a:lnTo>
                  <a:lnTo>
                    <a:pt x="1720" y="386"/>
                  </a:lnTo>
                  <a:lnTo>
                    <a:pt x="1720" y="379"/>
                  </a:lnTo>
                  <a:lnTo>
                    <a:pt x="1720" y="376"/>
                  </a:lnTo>
                  <a:lnTo>
                    <a:pt x="1728" y="384"/>
                  </a:lnTo>
                  <a:lnTo>
                    <a:pt x="1720" y="384"/>
                  </a:lnTo>
                  <a:close/>
                  <a:moveTo>
                    <a:pt x="578" y="380"/>
                  </a:moveTo>
                  <a:lnTo>
                    <a:pt x="587" y="375"/>
                  </a:lnTo>
                  <a:lnTo>
                    <a:pt x="583" y="388"/>
                  </a:lnTo>
                  <a:cubicBezTo>
                    <a:pt x="582" y="391"/>
                    <a:pt x="580" y="392"/>
                    <a:pt x="578" y="393"/>
                  </a:cubicBezTo>
                  <a:cubicBezTo>
                    <a:pt x="576" y="394"/>
                    <a:pt x="573" y="394"/>
                    <a:pt x="571" y="393"/>
                  </a:cubicBezTo>
                  <a:lnTo>
                    <a:pt x="559" y="386"/>
                  </a:lnTo>
                  <a:lnTo>
                    <a:pt x="551" y="383"/>
                  </a:lnTo>
                  <a:lnTo>
                    <a:pt x="555" y="384"/>
                  </a:lnTo>
                  <a:lnTo>
                    <a:pt x="546" y="384"/>
                  </a:lnTo>
                  <a:lnTo>
                    <a:pt x="548" y="384"/>
                  </a:lnTo>
                  <a:lnTo>
                    <a:pt x="536" y="387"/>
                  </a:lnTo>
                  <a:lnTo>
                    <a:pt x="539" y="385"/>
                  </a:lnTo>
                  <a:lnTo>
                    <a:pt x="523" y="399"/>
                  </a:lnTo>
                  <a:cubicBezTo>
                    <a:pt x="523" y="399"/>
                    <a:pt x="522" y="399"/>
                    <a:pt x="522" y="400"/>
                  </a:cubicBezTo>
                  <a:lnTo>
                    <a:pt x="509" y="406"/>
                  </a:lnTo>
                  <a:cubicBezTo>
                    <a:pt x="509" y="407"/>
                    <a:pt x="508" y="407"/>
                    <a:pt x="508" y="407"/>
                  </a:cubicBezTo>
                  <a:lnTo>
                    <a:pt x="496" y="411"/>
                  </a:lnTo>
                  <a:cubicBezTo>
                    <a:pt x="494" y="411"/>
                    <a:pt x="493" y="411"/>
                    <a:pt x="491" y="411"/>
                  </a:cubicBezTo>
                  <a:lnTo>
                    <a:pt x="479" y="407"/>
                  </a:lnTo>
                  <a:lnTo>
                    <a:pt x="481" y="407"/>
                  </a:lnTo>
                  <a:lnTo>
                    <a:pt x="473" y="407"/>
                  </a:lnTo>
                  <a:lnTo>
                    <a:pt x="481" y="399"/>
                  </a:lnTo>
                  <a:lnTo>
                    <a:pt x="481" y="423"/>
                  </a:lnTo>
                  <a:lnTo>
                    <a:pt x="481" y="447"/>
                  </a:lnTo>
                  <a:lnTo>
                    <a:pt x="475" y="439"/>
                  </a:lnTo>
                  <a:lnTo>
                    <a:pt x="508" y="449"/>
                  </a:lnTo>
                  <a:lnTo>
                    <a:pt x="505" y="449"/>
                  </a:lnTo>
                  <a:lnTo>
                    <a:pt x="542" y="445"/>
                  </a:lnTo>
                  <a:lnTo>
                    <a:pt x="578" y="439"/>
                  </a:lnTo>
                  <a:lnTo>
                    <a:pt x="574" y="440"/>
                  </a:lnTo>
                  <a:lnTo>
                    <a:pt x="578" y="437"/>
                  </a:lnTo>
                  <a:lnTo>
                    <a:pt x="576" y="440"/>
                  </a:lnTo>
                  <a:lnTo>
                    <a:pt x="580" y="430"/>
                  </a:lnTo>
                  <a:cubicBezTo>
                    <a:pt x="580" y="429"/>
                    <a:pt x="581" y="428"/>
                    <a:pt x="581" y="428"/>
                  </a:cubicBezTo>
                  <a:lnTo>
                    <a:pt x="593" y="414"/>
                  </a:lnTo>
                  <a:lnTo>
                    <a:pt x="595" y="427"/>
                  </a:lnTo>
                  <a:lnTo>
                    <a:pt x="583" y="420"/>
                  </a:lnTo>
                  <a:cubicBezTo>
                    <a:pt x="582" y="419"/>
                    <a:pt x="582" y="419"/>
                    <a:pt x="581" y="418"/>
                  </a:cubicBezTo>
                  <a:lnTo>
                    <a:pt x="573" y="408"/>
                  </a:lnTo>
                  <a:cubicBezTo>
                    <a:pt x="571" y="405"/>
                    <a:pt x="570" y="402"/>
                    <a:pt x="572" y="399"/>
                  </a:cubicBezTo>
                  <a:cubicBezTo>
                    <a:pt x="573" y="397"/>
                    <a:pt x="576" y="395"/>
                    <a:pt x="579" y="395"/>
                  </a:cubicBezTo>
                  <a:lnTo>
                    <a:pt x="595" y="395"/>
                  </a:lnTo>
                  <a:lnTo>
                    <a:pt x="603" y="395"/>
                  </a:lnTo>
                  <a:lnTo>
                    <a:pt x="600" y="395"/>
                  </a:lnTo>
                  <a:lnTo>
                    <a:pt x="609" y="392"/>
                  </a:lnTo>
                  <a:lnTo>
                    <a:pt x="606" y="393"/>
                  </a:lnTo>
                  <a:lnTo>
                    <a:pt x="611" y="390"/>
                  </a:lnTo>
                  <a:lnTo>
                    <a:pt x="608" y="396"/>
                  </a:lnTo>
                  <a:lnTo>
                    <a:pt x="608" y="389"/>
                  </a:lnTo>
                  <a:lnTo>
                    <a:pt x="608" y="386"/>
                  </a:lnTo>
                  <a:lnTo>
                    <a:pt x="611" y="393"/>
                  </a:lnTo>
                  <a:lnTo>
                    <a:pt x="595" y="383"/>
                  </a:lnTo>
                  <a:lnTo>
                    <a:pt x="598" y="384"/>
                  </a:lnTo>
                  <a:lnTo>
                    <a:pt x="578" y="380"/>
                  </a:lnTo>
                  <a:close/>
                  <a:moveTo>
                    <a:pt x="601" y="368"/>
                  </a:moveTo>
                  <a:cubicBezTo>
                    <a:pt x="602" y="368"/>
                    <a:pt x="603" y="368"/>
                    <a:pt x="604" y="369"/>
                  </a:cubicBezTo>
                  <a:lnTo>
                    <a:pt x="620" y="379"/>
                  </a:lnTo>
                  <a:cubicBezTo>
                    <a:pt x="622" y="381"/>
                    <a:pt x="624" y="383"/>
                    <a:pt x="624" y="386"/>
                  </a:cubicBezTo>
                  <a:lnTo>
                    <a:pt x="624" y="389"/>
                  </a:lnTo>
                  <a:lnTo>
                    <a:pt x="624" y="396"/>
                  </a:lnTo>
                  <a:cubicBezTo>
                    <a:pt x="624" y="398"/>
                    <a:pt x="623" y="401"/>
                    <a:pt x="621" y="402"/>
                  </a:cubicBezTo>
                  <a:lnTo>
                    <a:pt x="617" y="406"/>
                  </a:lnTo>
                  <a:cubicBezTo>
                    <a:pt x="616" y="406"/>
                    <a:pt x="615" y="407"/>
                    <a:pt x="615" y="407"/>
                  </a:cubicBezTo>
                  <a:lnTo>
                    <a:pt x="606" y="410"/>
                  </a:lnTo>
                  <a:cubicBezTo>
                    <a:pt x="606" y="411"/>
                    <a:pt x="604" y="411"/>
                    <a:pt x="603" y="411"/>
                  </a:cubicBezTo>
                  <a:lnTo>
                    <a:pt x="595" y="411"/>
                  </a:lnTo>
                  <a:lnTo>
                    <a:pt x="579" y="411"/>
                  </a:lnTo>
                  <a:lnTo>
                    <a:pt x="585" y="398"/>
                  </a:lnTo>
                  <a:lnTo>
                    <a:pt x="593" y="408"/>
                  </a:lnTo>
                  <a:lnTo>
                    <a:pt x="591" y="406"/>
                  </a:lnTo>
                  <a:lnTo>
                    <a:pt x="603" y="413"/>
                  </a:lnTo>
                  <a:cubicBezTo>
                    <a:pt x="605" y="414"/>
                    <a:pt x="607" y="416"/>
                    <a:pt x="607" y="418"/>
                  </a:cubicBezTo>
                  <a:cubicBezTo>
                    <a:pt x="608" y="421"/>
                    <a:pt x="607" y="423"/>
                    <a:pt x="605" y="425"/>
                  </a:cubicBezTo>
                  <a:lnTo>
                    <a:pt x="593" y="439"/>
                  </a:lnTo>
                  <a:lnTo>
                    <a:pt x="595" y="436"/>
                  </a:lnTo>
                  <a:lnTo>
                    <a:pt x="590" y="446"/>
                  </a:lnTo>
                  <a:cubicBezTo>
                    <a:pt x="590" y="447"/>
                    <a:pt x="589" y="449"/>
                    <a:pt x="588" y="449"/>
                  </a:cubicBezTo>
                  <a:lnTo>
                    <a:pt x="584" y="453"/>
                  </a:lnTo>
                  <a:cubicBezTo>
                    <a:pt x="583" y="454"/>
                    <a:pt x="582" y="454"/>
                    <a:pt x="580" y="455"/>
                  </a:cubicBezTo>
                  <a:lnTo>
                    <a:pt x="543" y="461"/>
                  </a:lnTo>
                  <a:lnTo>
                    <a:pt x="506" y="465"/>
                  </a:lnTo>
                  <a:cubicBezTo>
                    <a:pt x="505" y="465"/>
                    <a:pt x="504" y="465"/>
                    <a:pt x="503" y="464"/>
                  </a:cubicBezTo>
                  <a:lnTo>
                    <a:pt x="471" y="454"/>
                  </a:lnTo>
                  <a:cubicBezTo>
                    <a:pt x="467" y="453"/>
                    <a:pt x="465" y="450"/>
                    <a:pt x="465" y="447"/>
                  </a:cubicBezTo>
                  <a:lnTo>
                    <a:pt x="465" y="423"/>
                  </a:lnTo>
                  <a:lnTo>
                    <a:pt x="465" y="399"/>
                  </a:lnTo>
                  <a:cubicBezTo>
                    <a:pt x="465" y="395"/>
                    <a:pt x="469" y="391"/>
                    <a:pt x="473" y="391"/>
                  </a:cubicBezTo>
                  <a:lnTo>
                    <a:pt x="481" y="391"/>
                  </a:lnTo>
                  <a:cubicBezTo>
                    <a:pt x="482" y="391"/>
                    <a:pt x="483" y="392"/>
                    <a:pt x="483" y="392"/>
                  </a:cubicBezTo>
                  <a:lnTo>
                    <a:pt x="496" y="395"/>
                  </a:lnTo>
                  <a:lnTo>
                    <a:pt x="491" y="395"/>
                  </a:lnTo>
                  <a:lnTo>
                    <a:pt x="503" y="392"/>
                  </a:lnTo>
                  <a:lnTo>
                    <a:pt x="502" y="392"/>
                  </a:lnTo>
                  <a:lnTo>
                    <a:pt x="514" y="386"/>
                  </a:lnTo>
                  <a:lnTo>
                    <a:pt x="513" y="387"/>
                  </a:lnTo>
                  <a:lnTo>
                    <a:pt x="529" y="373"/>
                  </a:lnTo>
                  <a:cubicBezTo>
                    <a:pt x="530" y="372"/>
                    <a:pt x="531" y="372"/>
                    <a:pt x="532" y="371"/>
                  </a:cubicBezTo>
                  <a:lnTo>
                    <a:pt x="544" y="368"/>
                  </a:lnTo>
                  <a:cubicBezTo>
                    <a:pt x="545" y="368"/>
                    <a:pt x="546" y="368"/>
                    <a:pt x="546" y="368"/>
                  </a:cubicBezTo>
                  <a:lnTo>
                    <a:pt x="555" y="368"/>
                  </a:lnTo>
                  <a:cubicBezTo>
                    <a:pt x="556" y="368"/>
                    <a:pt x="557" y="368"/>
                    <a:pt x="558" y="368"/>
                  </a:cubicBezTo>
                  <a:lnTo>
                    <a:pt x="567" y="372"/>
                  </a:lnTo>
                  <a:lnTo>
                    <a:pt x="579" y="379"/>
                  </a:lnTo>
                  <a:lnTo>
                    <a:pt x="567" y="384"/>
                  </a:lnTo>
                  <a:lnTo>
                    <a:pt x="571" y="370"/>
                  </a:lnTo>
                  <a:cubicBezTo>
                    <a:pt x="572" y="366"/>
                    <a:pt x="576" y="364"/>
                    <a:pt x="580" y="365"/>
                  </a:cubicBezTo>
                  <a:lnTo>
                    <a:pt x="601" y="368"/>
                  </a:lnTo>
                  <a:close/>
                  <a:moveTo>
                    <a:pt x="403" y="369"/>
                  </a:moveTo>
                  <a:lnTo>
                    <a:pt x="411" y="370"/>
                  </a:lnTo>
                  <a:lnTo>
                    <a:pt x="386" y="380"/>
                  </a:lnTo>
                  <a:lnTo>
                    <a:pt x="391" y="372"/>
                  </a:lnTo>
                  <a:lnTo>
                    <a:pt x="391" y="386"/>
                  </a:lnTo>
                  <a:lnTo>
                    <a:pt x="391" y="393"/>
                  </a:lnTo>
                  <a:lnTo>
                    <a:pt x="385" y="385"/>
                  </a:lnTo>
                  <a:lnTo>
                    <a:pt x="398" y="388"/>
                  </a:lnTo>
                  <a:cubicBezTo>
                    <a:pt x="400" y="389"/>
                    <a:pt x="401" y="390"/>
                    <a:pt x="402" y="392"/>
                  </a:cubicBezTo>
                  <a:lnTo>
                    <a:pt x="407" y="399"/>
                  </a:lnTo>
                  <a:lnTo>
                    <a:pt x="400" y="395"/>
                  </a:lnTo>
                  <a:lnTo>
                    <a:pt x="408" y="395"/>
                  </a:lnTo>
                  <a:lnTo>
                    <a:pt x="420" y="395"/>
                  </a:lnTo>
                  <a:lnTo>
                    <a:pt x="414" y="397"/>
                  </a:lnTo>
                  <a:lnTo>
                    <a:pt x="431" y="380"/>
                  </a:lnTo>
                  <a:lnTo>
                    <a:pt x="431" y="392"/>
                  </a:lnTo>
                  <a:lnTo>
                    <a:pt x="415" y="379"/>
                  </a:lnTo>
                  <a:lnTo>
                    <a:pt x="403" y="369"/>
                  </a:lnTo>
                  <a:close/>
                  <a:moveTo>
                    <a:pt x="425" y="366"/>
                  </a:moveTo>
                  <a:lnTo>
                    <a:pt x="441" y="380"/>
                  </a:lnTo>
                  <a:cubicBezTo>
                    <a:pt x="443" y="381"/>
                    <a:pt x="444" y="383"/>
                    <a:pt x="444" y="386"/>
                  </a:cubicBezTo>
                  <a:cubicBezTo>
                    <a:pt x="444" y="388"/>
                    <a:pt x="444" y="390"/>
                    <a:pt x="442" y="392"/>
                  </a:cubicBezTo>
                  <a:lnTo>
                    <a:pt x="426" y="408"/>
                  </a:lnTo>
                  <a:cubicBezTo>
                    <a:pt x="424" y="410"/>
                    <a:pt x="422" y="411"/>
                    <a:pt x="420" y="411"/>
                  </a:cubicBezTo>
                  <a:lnTo>
                    <a:pt x="408" y="411"/>
                  </a:lnTo>
                  <a:lnTo>
                    <a:pt x="400" y="411"/>
                  </a:lnTo>
                  <a:cubicBezTo>
                    <a:pt x="397" y="411"/>
                    <a:pt x="394" y="409"/>
                    <a:pt x="393" y="407"/>
                  </a:cubicBezTo>
                  <a:lnTo>
                    <a:pt x="389" y="400"/>
                  </a:lnTo>
                  <a:lnTo>
                    <a:pt x="393" y="404"/>
                  </a:lnTo>
                  <a:lnTo>
                    <a:pt x="381" y="400"/>
                  </a:lnTo>
                  <a:cubicBezTo>
                    <a:pt x="378" y="399"/>
                    <a:pt x="375" y="396"/>
                    <a:pt x="375" y="393"/>
                  </a:cubicBezTo>
                  <a:lnTo>
                    <a:pt x="375" y="386"/>
                  </a:lnTo>
                  <a:lnTo>
                    <a:pt x="375" y="372"/>
                  </a:lnTo>
                  <a:cubicBezTo>
                    <a:pt x="375" y="369"/>
                    <a:pt x="377" y="366"/>
                    <a:pt x="380" y="365"/>
                  </a:cubicBezTo>
                  <a:lnTo>
                    <a:pt x="405" y="355"/>
                  </a:lnTo>
                  <a:cubicBezTo>
                    <a:pt x="407" y="354"/>
                    <a:pt x="411" y="354"/>
                    <a:pt x="413" y="356"/>
                  </a:cubicBezTo>
                  <a:lnTo>
                    <a:pt x="425" y="366"/>
                  </a:lnTo>
                  <a:close/>
                  <a:moveTo>
                    <a:pt x="469" y="350"/>
                  </a:moveTo>
                  <a:lnTo>
                    <a:pt x="475" y="347"/>
                  </a:lnTo>
                  <a:lnTo>
                    <a:pt x="459" y="367"/>
                  </a:lnTo>
                  <a:lnTo>
                    <a:pt x="452" y="354"/>
                  </a:lnTo>
                  <a:lnTo>
                    <a:pt x="505" y="351"/>
                  </a:lnTo>
                  <a:cubicBezTo>
                    <a:pt x="507" y="351"/>
                    <a:pt x="509" y="352"/>
                    <a:pt x="511" y="353"/>
                  </a:cubicBezTo>
                  <a:lnTo>
                    <a:pt x="515" y="356"/>
                  </a:lnTo>
                  <a:lnTo>
                    <a:pt x="514" y="355"/>
                  </a:lnTo>
                  <a:lnTo>
                    <a:pt x="526" y="362"/>
                  </a:lnTo>
                  <a:cubicBezTo>
                    <a:pt x="528" y="364"/>
                    <a:pt x="530" y="366"/>
                    <a:pt x="530" y="369"/>
                  </a:cubicBezTo>
                  <a:lnTo>
                    <a:pt x="530" y="372"/>
                  </a:lnTo>
                  <a:lnTo>
                    <a:pt x="518" y="365"/>
                  </a:lnTo>
                  <a:lnTo>
                    <a:pt x="543" y="352"/>
                  </a:lnTo>
                  <a:lnTo>
                    <a:pt x="538" y="359"/>
                  </a:lnTo>
                  <a:lnTo>
                    <a:pt x="538" y="352"/>
                  </a:lnTo>
                  <a:lnTo>
                    <a:pt x="541" y="358"/>
                  </a:lnTo>
                  <a:lnTo>
                    <a:pt x="537" y="355"/>
                  </a:lnTo>
                  <a:cubicBezTo>
                    <a:pt x="535" y="354"/>
                    <a:pt x="534" y="351"/>
                    <a:pt x="534" y="349"/>
                  </a:cubicBezTo>
                  <a:lnTo>
                    <a:pt x="534" y="342"/>
                  </a:lnTo>
                  <a:lnTo>
                    <a:pt x="542" y="350"/>
                  </a:lnTo>
                  <a:lnTo>
                    <a:pt x="469" y="350"/>
                  </a:lnTo>
                  <a:close/>
                  <a:moveTo>
                    <a:pt x="542" y="334"/>
                  </a:moveTo>
                  <a:cubicBezTo>
                    <a:pt x="547" y="334"/>
                    <a:pt x="550" y="338"/>
                    <a:pt x="550" y="342"/>
                  </a:cubicBezTo>
                  <a:lnTo>
                    <a:pt x="550" y="349"/>
                  </a:lnTo>
                  <a:lnTo>
                    <a:pt x="547" y="343"/>
                  </a:lnTo>
                  <a:lnTo>
                    <a:pt x="551" y="346"/>
                  </a:lnTo>
                  <a:cubicBezTo>
                    <a:pt x="553" y="348"/>
                    <a:pt x="554" y="350"/>
                    <a:pt x="554" y="352"/>
                  </a:cubicBezTo>
                  <a:lnTo>
                    <a:pt x="554" y="359"/>
                  </a:lnTo>
                  <a:cubicBezTo>
                    <a:pt x="554" y="362"/>
                    <a:pt x="553" y="365"/>
                    <a:pt x="550" y="366"/>
                  </a:cubicBezTo>
                  <a:lnTo>
                    <a:pt x="526" y="379"/>
                  </a:lnTo>
                  <a:cubicBezTo>
                    <a:pt x="523" y="381"/>
                    <a:pt x="520" y="381"/>
                    <a:pt x="518" y="379"/>
                  </a:cubicBezTo>
                  <a:cubicBezTo>
                    <a:pt x="515" y="378"/>
                    <a:pt x="514" y="375"/>
                    <a:pt x="514" y="372"/>
                  </a:cubicBezTo>
                  <a:lnTo>
                    <a:pt x="514" y="369"/>
                  </a:lnTo>
                  <a:lnTo>
                    <a:pt x="518" y="376"/>
                  </a:lnTo>
                  <a:lnTo>
                    <a:pt x="506" y="369"/>
                  </a:lnTo>
                  <a:cubicBezTo>
                    <a:pt x="505" y="369"/>
                    <a:pt x="505" y="369"/>
                    <a:pt x="505" y="369"/>
                  </a:cubicBezTo>
                  <a:lnTo>
                    <a:pt x="501" y="365"/>
                  </a:lnTo>
                  <a:lnTo>
                    <a:pt x="506" y="367"/>
                  </a:lnTo>
                  <a:lnTo>
                    <a:pt x="453" y="370"/>
                  </a:lnTo>
                  <a:cubicBezTo>
                    <a:pt x="450" y="371"/>
                    <a:pt x="447" y="369"/>
                    <a:pt x="446" y="366"/>
                  </a:cubicBezTo>
                  <a:cubicBezTo>
                    <a:pt x="444" y="363"/>
                    <a:pt x="444" y="360"/>
                    <a:pt x="446" y="357"/>
                  </a:cubicBezTo>
                  <a:lnTo>
                    <a:pt x="463" y="337"/>
                  </a:lnTo>
                  <a:cubicBezTo>
                    <a:pt x="464" y="335"/>
                    <a:pt x="467" y="334"/>
                    <a:pt x="469" y="334"/>
                  </a:cubicBezTo>
                  <a:lnTo>
                    <a:pt x="542" y="334"/>
                  </a:lnTo>
                  <a:close/>
                  <a:moveTo>
                    <a:pt x="603" y="333"/>
                  </a:moveTo>
                  <a:lnTo>
                    <a:pt x="599" y="333"/>
                  </a:lnTo>
                  <a:lnTo>
                    <a:pt x="603" y="332"/>
                  </a:lnTo>
                  <a:lnTo>
                    <a:pt x="591" y="339"/>
                  </a:lnTo>
                  <a:lnTo>
                    <a:pt x="592" y="338"/>
                  </a:lnTo>
                  <a:lnTo>
                    <a:pt x="580" y="348"/>
                  </a:lnTo>
                  <a:cubicBezTo>
                    <a:pt x="579" y="350"/>
                    <a:pt x="577" y="350"/>
                    <a:pt x="575" y="350"/>
                  </a:cubicBezTo>
                  <a:lnTo>
                    <a:pt x="567" y="350"/>
                  </a:lnTo>
                  <a:lnTo>
                    <a:pt x="555" y="350"/>
                  </a:lnTo>
                  <a:lnTo>
                    <a:pt x="558" y="335"/>
                  </a:lnTo>
                  <a:lnTo>
                    <a:pt x="566" y="338"/>
                  </a:lnTo>
                  <a:cubicBezTo>
                    <a:pt x="569" y="339"/>
                    <a:pt x="571" y="342"/>
                    <a:pt x="571" y="346"/>
                  </a:cubicBezTo>
                  <a:cubicBezTo>
                    <a:pt x="571" y="349"/>
                    <a:pt x="569" y="352"/>
                    <a:pt x="566" y="353"/>
                  </a:cubicBezTo>
                  <a:lnTo>
                    <a:pt x="558" y="356"/>
                  </a:lnTo>
                  <a:lnTo>
                    <a:pt x="563" y="349"/>
                  </a:lnTo>
                  <a:lnTo>
                    <a:pt x="563" y="352"/>
                  </a:lnTo>
                  <a:lnTo>
                    <a:pt x="560" y="346"/>
                  </a:lnTo>
                  <a:lnTo>
                    <a:pt x="568" y="353"/>
                  </a:lnTo>
                  <a:lnTo>
                    <a:pt x="564" y="351"/>
                  </a:lnTo>
                  <a:lnTo>
                    <a:pt x="584" y="354"/>
                  </a:lnTo>
                  <a:lnTo>
                    <a:pt x="601" y="358"/>
                  </a:lnTo>
                  <a:cubicBezTo>
                    <a:pt x="601" y="358"/>
                    <a:pt x="602" y="358"/>
                    <a:pt x="602" y="358"/>
                  </a:cubicBezTo>
                  <a:lnTo>
                    <a:pt x="611" y="362"/>
                  </a:lnTo>
                  <a:lnTo>
                    <a:pt x="607" y="361"/>
                  </a:lnTo>
                  <a:lnTo>
                    <a:pt x="616" y="361"/>
                  </a:lnTo>
                  <a:lnTo>
                    <a:pt x="614" y="361"/>
                  </a:lnTo>
                  <a:lnTo>
                    <a:pt x="630" y="358"/>
                  </a:lnTo>
                  <a:lnTo>
                    <a:pt x="625" y="362"/>
                  </a:lnTo>
                  <a:lnTo>
                    <a:pt x="629" y="355"/>
                  </a:lnTo>
                  <a:lnTo>
                    <a:pt x="629" y="356"/>
                  </a:lnTo>
                  <a:lnTo>
                    <a:pt x="633" y="346"/>
                  </a:lnTo>
                  <a:lnTo>
                    <a:pt x="632" y="349"/>
                  </a:lnTo>
                  <a:lnTo>
                    <a:pt x="632" y="342"/>
                  </a:lnTo>
                  <a:lnTo>
                    <a:pt x="633" y="346"/>
                  </a:lnTo>
                  <a:lnTo>
                    <a:pt x="629" y="340"/>
                  </a:lnTo>
                  <a:lnTo>
                    <a:pt x="631" y="342"/>
                  </a:lnTo>
                  <a:lnTo>
                    <a:pt x="627" y="338"/>
                  </a:lnTo>
                  <a:lnTo>
                    <a:pt x="629" y="339"/>
                  </a:lnTo>
                  <a:lnTo>
                    <a:pt x="613" y="333"/>
                  </a:lnTo>
                  <a:lnTo>
                    <a:pt x="616" y="333"/>
                  </a:lnTo>
                  <a:lnTo>
                    <a:pt x="603" y="333"/>
                  </a:lnTo>
                  <a:close/>
                  <a:moveTo>
                    <a:pt x="616" y="317"/>
                  </a:moveTo>
                  <a:cubicBezTo>
                    <a:pt x="617" y="317"/>
                    <a:pt x="618" y="317"/>
                    <a:pt x="619" y="318"/>
                  </a:cubicBezTo>
                  <a:lnTo>
                    <a:pt x="635" y="325"/>
                  </a:lnTo>
                  <a:cubicBezTo>
                    <a:pt x="636" y="325"/>
                    <a:pt x="636" y="325"/>
                    <a:pt x="637" y="326"/>
                  </a:cubicBezTo>
                  <a:lnTo>
                    <a:pt x="641" y="329"/>
                  </a:lnTo>
                  <a:cubicBezTo>
                    <a:pt x="642" y="330"/>
                    <a:pt x="642" y="330"/>
                    <a:pt x="643" y="331"/>
                  </a:cubicBezTo>
                  <a:lnTo>
                    <a:pt x="647" y="338"/>
                  </a:lnTo>
                  <a:cubicBezTo>
                    <a:pt x="648" y="339"/>
                    <a:pt x="648" y="341"/>
                    <a:pt x="648" y="342"/>
                  </a:cubicBezTo>
                  <a:lnTo>
                    <a:pt x="648" y="349"/>
                  </a:lnTo>
                  <a:cubicBezTo>
                    <a:pt x="648" y="350"/>
                    <a:pt x="648" y="351"/>
                    <a:pt x="648" y="352"/>
                  </a:cubicBezTo>
                  <a:lnTo>
                    <a:pt x="643" y="362"/>
                  </a:lnTo>
                  <a:cubicBezTo>
                    <a:pt x="643" y="362"/>
                    <a:pt x="643" y="363"/>
                    <a:pt x="643" y="363"/>
                  </a:cubicBezTo>
                  <a:lnTo>
                    <a:pt x="639" y="370"/>
                  </a:lnTo>
                  <a:cubicBezTo>
                    <a:pt x="638" y="372"/>
                    <a:pt x="636" y="373"/>
                    <a:pt x="634" y="374"/>
                  </a:cubicBezTo>
                  <a:lnTo>
                    <a:pt x="617" y="377"/>
                  </a:lnTo>
                  <a:cubicBezTo>
                    <a:pt x="617" y="377"/>
                    <a:pt x="616" y="377"/>
                    <a:pt x="616" y="377"/>
                  </a:cubicBezTo>
                  <a:lnTo>
                    <a:pt x="607" y="377"/>
                  </a:lnTo>
                  <a:cubicBezTo>
                    <a:pt x="606" y="377"/>
                    <a:pt x="605" y="377"/>
                    <a:pt x="604" y="377"/>
                  </a:cubicBezTo>
                  <a:lnTo>
                    <a:pt x="596" y="373"/>
                  </a:lnTo>
                  <a:lnTo>
                    <a:pt x="598" y="374"/>
                  </a:lnTo>
                  <a:lnTo>
                    <a:pt x="582" y="370"/>
                  </a:lnTo>
                  <a:lnTo>
                    <a:pt x="561" y="367"/>
                  </a:lnTo>
                  <a:cubicBezTo>
                    <a:pt x="560" y="367"/>
                    <a:pt x="559" y="366"/>
                    <a:pt x="558" y="365"/>
                  </a:cubicBezTo>
                  <a:lnTo>
                    <a:pt x="549" y="358"/>
                  </a:lnTo>
                  <a:cubicBezTo>
                    <a:pt x="548" y="357"/>
                    <a:pt x="547" y="355"/>
                    <a:pt x="547" y="352"/>
                  </a:cubicBezTo>
                  <a:lnTo>
                    <a:pt x="547" y="349"/>
                  </a:lnTo>
                  <a:cubicBezTo>
                    <a:pt x="547" y="346"/>
                    <a:pt x="548" y="343"/>
                    <a:pt x="551" y="341"/>
                  </a:cubicBezTo>
                  <a:lnTo>
                    <a:pt x="560" y="338"/>
                  </a:lnTo>
                  <a:lnTo>
                    <a:pt x="560" y="353"/>
                  </a:lnTo>
                  <a:lnTo>
                    <a:pt x="551" y="350"/>
                  </a:lnTo>
                  <a:cubicBezTo>
                    <a:pt x="548" y="348"/>
                    <a:pt x="546" y="344"/>
                    <a:pt x="547" y="341"/>
                  </a:cubicBezTo>
                  <a:cubicBezTo>
                    <a:pt x="547" y="337"/>
                    <a:pt x="551" y="334"/>
                    <a:pt x="555" y="334"/>
                  </a:cubicBezTo>
                  <a:lnTo>
                    <a:pt x="567" y="334"/>
                  </a:lnTo>
                  <a:lnTo>
                    <a:pt x="575" y="334"/>
                  </a:lnTo>
                  <a:lnTo>
                    <a:pt x="570" y="336"/>
                  </a:lnTo>
                  <a:lnTo>
                    <a:pt x="582" y="326"/>
                  </a:lnTo>
                  <a:cubicBezTo>
                    <a:pt x="582" y="326"/>
                    <a:pt x="583" y="325"/>
                    <a:pt x="583" y="325"/>
                  </a:cubicBezTo>
                  <a:lnTo>
                    <a:pt x="595" y="318"/>
                  </a:lnTo>
                  <a:cubicBezTo>
                    <a:pt x="597" y="318"/>
                    <a:pt x="598" y="317"/>
                    <a:pt x="599" y="317"/>
                  </a:cubicBezTo>
                  <a:lnTo>
                    <a:pt x="603" y="317"/>
                  </a:lnTo>
                  <a:lnTo>
                    <a:pt x="616" y="317"/>
                  </a:lnTo>
                  <a:close/>
                  <a:moveTo>
                    <a:pt x="1594" y="311"/>
                  </a:moveTo>
                  <a:cubicBezTo>
                    <a:pt x="1596" y="311"/>
                    <a:pt x="1597" y="311"/>
                    <a:pt x="1599" y="312"/>
                  </a:cubicBezTo>
                  <a:lnTo>
                    <a:pt x="1603" y="316"/>
                  </a:lnTo>
                  <a:cubicBezTo>
                    <a:pt x="1605" y="317"/>
                    <a:pt x="1606" y="320"/>
                    <a:pt x="1606" y="322"/>
                  </a:cubicBezTo>
                  <a:cubicBezTo>
                    <a:pt x="1606" y="324"/>
                    <a:pt x="1605" y="327"/>
                    <a:pt x="1603" y="328"/>
                  </a:cubicBezTo>
                  <a:lnTo>
                    <a:pt x="1599" y="331"/>
                  </a:lnTo>
                  <a:lnTo>
                    <a:pt x="1600" y="329"/>
                  </a:lnTo>
                  <a:lnTo>
                    <a:pt x="1596" y="336"/>
                  </a:lnTo>
                  <a:cubicBezTo>
                    <a:pt x="1595" y="339"/>
                    <a:pt x="1591" y="341"/>
                    <a:pt x="1587" y="340"/>
                  </a:cubicBezTo>
                  <a:cubicBezTo>
                    <a:pt x="1584" y="339"/>
                    <a:pt x="1582" y="336"/>
                    <a:pt x="1582" y="332"/>
                  </a:cubicBezTo>
                  <a:lnTo>
                    <a:pt x="1582" y="322"/>
                  </a:lnTo>
                  <a:lnTo>
                    <a:pt x="1582" y="319"/>
                  </a:lnTo>
                  <a:cubicBezTo>
                    <a:pt x="1582" y="314"/>
                    <a:pt x="1585" y="311"/>
                    <a:pt x="1590" y="311"/>
                  </a:cubicBezTo>
                  <a:lnTo>
                    <a:pt x="1594" y="311"/>
                  </a:lnTo>
                  <a:close/>
                  <a:moveTo>
                    <a:pt x="1590" y="327"/>
                  </a:moveTo>
                  <a:lnTo>
                    <a:pt x="1598" y="319"/>
                  </a:lnTo>
                  <a:lnTo>
                    <a:pt x="1598" y="322"/>
                  </a:lnTo>
                  <a:lnTo>
                    <a:pt x="1598" y="332"/>
                  </a:lnTo>
                  <a:lnTo>
                    <a:pt x="1583" y="328"/>
                  </a:lnTo>
                  <a:lnTo>
                    <a:pt x="1587" y="321"/>
                  </a:lnTo>
                  <a:cubicBezTo>
                    <a:pt x="1587" y="320"/>
                    <a:pt x="1588" y="320"/>
                    <a:pt x="1589" y="319"/>
                  </a:cubicBezTo>
                  <a:lnTo>
                    <a:pt x="1593" y="316"/>
                  </a:lnTo>
                  <a:lnTo>
                    <a:pt x="1593" y="328"/>
                  </a:lnTo>
                  <a:lnTo>
                    <a:pt x="1589" y="325"/>
                  </a:lnTo>
                  <a:lnTo>
                    <a:pt x="1594" y="327"/>
                  </a:lnTo>
                  <a:lnTo>
                    <a:pt x="1590" y="327"/>
                  </a:lnTo>
                  <a:close/>
                  <a:moveTo>
                    <a:pt x="1089" y="326"/>
                  </a:moveTo>
                  <a:lnTo>
                    <a:pt x="1100" y="319"/>
                  </a:lnTo>
                  <a:lnTo>
                    <a:pt x="1100" y="362"/>
                  </a:lnTo>
                  <a:lnTo>
                    <a:pt x="1094" y="354"/>
                  </a:lnTo>
                  <a:lnTo>
                    <a:pt x="1114" y="358"/>
                  </a:lnTo>
                  <a:cubicBezTo>
                    <a:pt x="1115" y="358"/>
                    <a:pt x="1115" y="358"/>
                    <a:pt x="1115" y="358"/>
                  </a:cubicBezTo>
                  <a:lnTo>
                    <a:pt x="1136" y="365"/>
                  </a:lnTo>
                  <a:cubicBezTo>
                    <a:pt x="1137" y="365"/>
                    <a:pt x="1138" y="366"/>
                    <a:pt x="1138" y="366"/>
                  </a:cubicBezTo>
                  <a:lnTo>
                    <a:pt x="1142" y="370"/>
                  </a:lnTo>
                  <a:cubicBezTo>
                    <a:pt x="1145" y="372"/>
                    <a:pt x="1146" y="375"/>
                    <a:pt x="1145" y="379"/>
                  </a:cubicBezTo>
                  <a:cubicBezTo>
                    <a:pt x="1144" y="382"/>
                    <a:pt x="1141" y="384"/>
                    <a:pt x="1137" y="384"/>
                  </a:cubicBezTo>
                  <a:lnTo>
                    <a:pt x="1133" y="384"/>
                  </a:lnTo>
                  <a:lnTo>
                    <a:pt x="1125" y="384"/>
                  </a:lnTo>
                  <a:lnTo>
                    <a:pt x="1132" y="372"/>
                  </a:lnTo>
                  <a:lnTo>
                    <a:pt x="1144" y="392"/>
                  </a:lnTo>
                  <a:lnTo>
                    <a:pt x="1152" y="401"/>
                  </a:lnTo>
                  <a:lnTo>
                    <a:pt x="1156" y="409"/>
                  </a:lnTo>
                  <a:lnTo>
                    <a:pt x="1149" y="405"/>
                  </a:lnTo>
                  <a:lnTo>
                    <a:pt x="1162" y="405"/>
                  </a:lnTo>
                  <a:lnTo>
                    <a:pt x="1159" y="405"/>
                  </a:lnTo>
                  <a:lnTo>
                    <a:pt x="1188" y="395"/>
                  </a:lnTo>
                  <a:cubicBezTo>
                    <a:pt x="1188" y="395"/>
                    <a:pt x="1189" y="395"/>
                    <a:pt x="1190" y="395"/>
                  </a:cubicBezTo>
                  <a:lnTo>
                    <a:pt x="1230" y="391"/>
                  </a:lnTo>
                  <a:lnTo>
                    <a:pt x="1224" y="403"/>
                  </a:lnTo>
                  <a:lnTo>
                    <a:pt x="1207" y="366"/>
                  </a:lnTo>
                  <a:lnTo>
                    <a:pt x="1212" y="370"/>
                  </a:lnTo>
                  <a:lnTo>
                    <a:pt x="1203" y="366"/>
                  </a:lnTo>
                  <a:lnTo>
                    <a:pt x="1207" y="367"/>
                  </a:lnTo>
                  <a:lnTo>
                    <a:pt x="1198" y="367"/>
                  </a:lnTo>
                  <a:lnTo>
                    <a:pt x="1190" y="367"/>
                  </a:lnTo>
                  <a:lnTo>
                    <a:pt x="1178" y="367"/>
                  </a:lnTo>
                  <a:cubicBezTo>
                    <a:pt x="1176" y="367"/>
                    <a:pt x="1174" y="366"/>
                    <a:pt x="1172" y="365"/>
                  </a:cubicBezTo>
                  <a:lnTo>
                    <a:pt x="1156" y="348"/>
                  </a:lnTo>
                  <a:lnTo>
                    <a:pt x="1160" y="350"/>
                  </a:lnTo>
                  <a:lnTo>
                    <a:pt x="1123" y="340"/>
                  </a:lnTo>
                  <a:lnTo>
                    <a:pt x="1089" y="326"/>
                  </a:lnTo>
                  <a:close/>
                  <a:moveTo>
                    <a:pt x="1127" y="324"/>
                  </a:moveTo>
                  <a:lnTo>
                    <a:pt x="1164" y="334"/>
                  </a:lnTo>
                  <a:cubicBezTo>
                    <a:pt x="1165" y="335"/>
                    <a:pt x="1166" y="336"/>
                    <a:pt x="1167" y="337"/>
                  </a:cubicBezTo>
                  <a:lnTo>
                    <a:pt x="1184" y="353"/>
                  </a:lnTo>
                  <a:lnTo>
                    <a:pt x="1178" y="351"/>
                  </a:lnTo>
                  <a:lnTo>
                    <a:pt x="1190" y="351"/>
                  </a:lnTo>
                  <a:lnTo>
                    <a:pt x="1198" y="351"/>
                  </a:lnTo>
                  <a:lnTo>
                    <a:pt x="1207" y="351"/>
                  </a:lnTo>
                  <a:cubicBezTo>
                    <a:pt x="1208" y="351"/>
                    <a:pt x="1209" y="351"/>
                    <a:pt x="1210" y="352"/>
                  </a:cubicBezTo>
                  <a:lnTo>
                    <a:pt x="1218" y="355"/>
                  </a:lnTo>
                  <a:cubicBezTo>
                    <a:pt x="1220" y="356"/>
                    <a:pt x="1221" y="357"/>
                    <a:pt x="1222" y="359"/>
                  </a:cubicBezTo>
                  <a:lnTo>
                    <a:pt x="1238" y="396"/>
                  </a:lnTo>
                  <a:cubicBezTo>
                    <a:pt x="1239" y="399"/>
                    <a:pt x="1239" y="401"/>
                    <a:pt x="1238" y="404"/>
                  </a:cubicBezTo>
                  <a:cubicBezTo>
                    <a:pt x="1237" y="406"/>
                    <a:pt x="1234" y="407"/>
                    <a:pt x="1232" y="407"/>
                  </a:cubicBezTo>
                  <a:lnTo>
                    <a:pt x="1191" y="411"/>
                  </a:lnTo>
                  <a:lnTo>
                    <a:pt x="1193" y="410"/>
                  </a:lnTo>
                  <a:lnTo>
                    <a:pt x="1164" y="420"/>
                  </a:lnTo>
                  <a:cubicBezTo>
                    <a:pt x="1164" y="421"/>
                    <a:pt x="1163" y="421"/>
                    <a:pt x="1162" y="421"/>
                  </a:cubicBezTo>
                  <a:lnTo>
                    <a:pt x="1149" y="421"/>
                  </a:lnTo>
                  <a:cubicBezTo>
                    <a:pt x="1147" y="421"/>
                    <a:pt x="1144" y="419"/>
                    <a:pt x="1143" y="417"/>
                  </a:cubicBezTo>
                  <a:lnTo>
                    <a:pt x="1139" y="411"/>
                  </a:lnTo>
                  <a:lnTo>
                    <a:pt x="1130" y="400"/>
                  </a:lnTo>
                  <a:lnTo>
                    <a:pt x="1118" y="380"/>
                  </a:lnTo>
                  <a:cubicBezTo>
                    <a:pt x="1117" y="378"/>
                    <a:pt x="1117" y="374"/>
                    <a:pt x="1118" y="372"/>
                  </a:cubicBezTo>
                  <a:cubicBezTo>
                    <a:pt x="1119" y="369"/>
                    <a:pt x="1122" y="368"/>
                    <a:pt x="1125" y="368"/>
                  </a:cubicBezTo>
                  <a:lnTo>
                    <a:pt x="1133" y="368"/>
                  </a:lnTo>
                  <a:lnTo>
                    <a:pt x="1137" y="368"/>
                  </a:lnTo>
                  <a:lnTo>
                    <a:pt x="1132" y="382"/>
                  </a:lnTo>
                  <a:lnTo>
                    <a:pt x="1128" y="379"/>
                  </a:lnTo>
                  <a:lnTo>
                    <a:pt x="1131" y="380"/>
                  </a:lnTo>
                  <a:lnTo>
                    <a:pt x="1110" y="373"/>
                  </a:lnTo>
                  <a:lnTo>
                    <a:pt x="1111" y="374"/>
                  </a:lnTo>
                  <a:lnTo>
                    <a:pt x="1091" y="370"/>
                  </a:lnTo>
                  <a:cubicBezTo>
                    <a:pt x="1087" y="370"/>
                    <a:pt x="1084" y="366"/>
                    <a:pt x="1084" y="362"/>
                  </a:cubicBezTo>
                  <a:lnTo>
                    <a:pt x="1084" y="319"/>
                  </a:lnTo>
                  <a:cubicBezTo>
                    <a:pt x="1084" y="316"/>
                    <a:pt x="1086" y="313"/>
                    <a:pt x="1088" y="312"/>
                  </a:cubicBezTo>
                  <a:cubicBezTo>
                    <a:pt x="1090" y="310"/>
                    <a:pt x="1093" y="310"/>
                    <a:pt x="1095" y="311"/>
                  </a:cubicBezTo>
                  <a:lnTo>
                    <a:pt x="1127" y="324"/>
                  </a:lnTo>
                  <a:close/>
                  <a:moveTo>
                    <a:pt x="778" y="303"/>
                  </a:moveTo>
                  <a:lnTo>
                    <a:pt x="784" y="301"/>
                  </a:lnTo>
                  <a:lnTo>
                    <a:pt x="780" y="304"/>
                  </a:lnTo>
                  <a:lnTo>
                    <a:pt x="782" y="301"/>
                  </a:lnTo>
                  <a:lnTo>
                    <a:pt x="778" y="311"/>
                  </a:lnTo>
                  <a:lnTo>
                    <a:pt x="779" y="308"/>
                  </a:lnTo>
                  <a:lnTo>
                    <a:pt x="779" y="325"/>
                  </a:lnTo>
                  <a:lnTo>
                    <a:pt x="767" y="318"/>
                  </a:lnTo>
                  <a:lnTo>
                    <a:pt x="784" y="311"/>
                  </a:lnTo>
                  <a:cubicBezTo>
                    <a:pt x="786" y="310"/>
                    <a:pt x="789" y="310"/>
                    <a:pt x="791" y="312"/>
                  </a:cubicBezTo>
                  <a:cubicBezTo>
                    <a:pt x="793" y="313"/>
                    <a:pt x="795" y="316"/>
                    <a:pt x="795" y="319"/>
                  </a:cubicBezTo>
                  <a:lnTo>
                    <a:pt x="795" y="335"/>
                  </a:lnTo>
                  <a:lnTo>
                    <a:pt x="787" y="327"/>
                  </a:lnTo>
                  <a:lnTo>
                    <a:pt x="795" y="327"/>
                  </a:lnTo>
                  <a:lnTo>
                    <a:pt x="790" y="329"/>
                  </a:lnTo>
                  <a:lnTo>
                    <a:pt x="794" y="326"/>
                  </a:lnTo>
                  <a:cubicBezTo>
                    <a:pt x="795" y="325"/>
                    <a:pt x="797" y="324"/>
                    <a:pt x="799" y="324"/>
                  </a:cubicBezTo>
                  <a:lnTo>
                    <a:pt x="807" y="324"/>
                  </a:lnTo>
                  <a:cubicBezTo>
                    <a:pt x="810" y="324"/>
                    <a:pt x="813" y="326"/>
                    <a:pt x="814" y="328"/>
                  </a:cubicBezTo>
                  <a:cubicBezTo>
                    <a:pt x="816" y="331"/>
                    <a:pt x="816" y="334"/>
                    <a:pt x="814" y="336"/>
                  </a:cubicBezTo>
                  <a:lnTo>
                    <a:pt x="806" y="350"/>
                  </a:lnTo>
                  <a:lnTo>
                    <a:pt x="802" y="338"/>
                  </a:lnTo>
                  <a:lnTo>
                    <a:pt x="810" y="341"/>
                  </a:lnTo>
                  <a:lnTo>
                    <a:pt x="804" y="341"/>
                  </a:lnTo>
                  <a:lnTo>
                    <a:pt x="812" y="338"/>
                  </a:lnTo>
                  <a:lnTo>
                    <a:pt x="825" y="334"/>
                  </a:lnTo>
                  <a:cubicBezTo>
                    <a:pt x="828" y="334"/>
                    <a:pt x="830" y="334"/>
                    <a:pt x="832" y="336"/>
                  </a:cubicBezTo>
                  <a:cubicBezTo>
                    <a:pt x="834" y="337"/>
                    <a:pt x="836" y="340"/>
                    <a:pt x="836" y="342"/>
                  </a:cubicBezTo>
                  <a:lnTo>
                    <a:pt x="836" y="346"/>
                  </a:lnTo>
                  <a:lnTo>
                    <a:pt x="836" y="349"/>
                  </a:lnTo>
                  <a:cubicBezTo>
                    <a:pt x="836" y="353"/>
                    <a:pt x="832" y="357"/>
                    <a:pt x="828" y="357"/>
                  </a:cubicBezTo>
                  <a:lnTo>
                    <a:pt x="815" y="357"/>
                  </a:lnTo>
                  <a:lnTo>
                    <a:pt x="820" y="343"/>
                  </a:lnTo>
                  <a:lnTo>
                    <a:pt x="833" y="353"/>
                  </a:lnTo>
                  <a:lnTo>
                    <a:pt x="837" y="356"/>
                  </a:lnTo>
                  <a:cubicBezTo>
                    <a:pt x="839" y="358"/>
                    <a:pt x="840" y="361"/>
                    <a:pt x="839" y="364"/>
                  </a:cubicBezTo>
                  <a:cubicBezTo>
                    <a:pt x="839" y="367"/>
                    <a:pt x="836" y="370"/>
                    <a:pt x="833" y="370"/>
                  </a:cubicBezTo>
                  <a:lnTo>
                    <a:pt x="813" y="374"/>
                  </a:lnTo>
                  <a:lnTo>
                    <a:pt x="816" y="372"/>
                  </a:lnTo>
                  <a:lnTo>
                    <a:pt x="812" y="375"/>
                  </a:lnTo>
                  <a:lnTo>
                    <a:pt x="807" y="361"/>
                  </a:lnTo>
                  <a:lnTo>
                    <a:pt x="811" y="361"/>
                  </a:lnTo>
                  <a:cubicBezTo>
                    <a:pt x="816" y="361"/>
                    <a:pt x="819" y="365"/>
                    <a:pt x="819" y="369"/>
                  </a:cubicBezTo>
                  <a:lnTo>
                    <a:pt x="819" y="372"/>
                  </a:lnTo>
                  <a:lnTo>
                    <a:pt x="809" y="365"/>
                  </a:lnTo>
                  <a:lnTo>
                    <a:pt x="850" y="355"/>
                  </a:lnTo>
                  <a:cubicBezTo>
                    <a:pt x="850" y="354"/>
                    <a:pt x="851" y="354"/>
                    <a:pt x="851" y="354"/>
                  </a:cubicBezTo>
                  <a:lnTo>
                    <a:pt x="892" y="351"/>
                  </a:lnTo>
                  <a:lnTo>
                    <a:pt x="909" y="351"/>
                  </a:lnTo>
                  <a:lnTo>
                    <a:pt x="929" y="351"/>
                  </a:lnTo>
                  <a:cubicBezTo>
                    <a:pt x="930" y="351"/>
                    <a:pt x="932" y="351"/>
                    <a:pt x="932" y="352"/>
                  </a:cubicBezTo>
                  <a:lnTo>
                    <a:pt x="949" y="358"/>
                  </a:lnTo>
                  <a:lnTo>
                    <a:pt x="969" y="365"/>
                  </a:lnTo>
                  <a:cubicBezTo>
                    <a:pt x="970" y="365"/>
                    <a:pt x="972" y="367"/>
                    <a:pt x="973" y="368"/>
                  </a:cubicBezTo>
                  <a:lnTo>
                    <a:pt x="977" y="375"/>
                  </a:lnTo>
                  <a:cubicBezTo>
                    <a:pt x="977" y="375"/>
                    <a:pt x="977" y="376"/>
                    <a:pt x="978" y="376"/>
                  </a:cubicBezTo>
                  <a:lnTo>
                    <a:pt x="982" y="386"/>
                  </a:lnTo>
                  <a:lnTo>
                    <a:pt x="976" y="381"/>
                  </a:lnTo>
                  <a:lnTo>
                    <a:pt x="992" y="385"/>
                  </a:lnTo>
                  <a:lnTo>
                    <a:pt x="991" y="385"/>
                  </a:lnTo>
                  <a:lnTo>
                    <a:pt x="1003" y="385"/>
                  </a:lnTo>
                  <a:cubicBezTo>
                    <a:pt x="1005" y="385"/>
                    <a:pt x="1007" y="386"/>
                    <a:pt x="1009" y="388"/>
                  </a:cubicBezTo>
                  <a:lnTo>
                    <a:pt x="1017" y="398"/>
                  </a:lnTo>
                  <a:lnTo>
                    <a:pt x="1029" y="411"/>
                  </a:lnTo>
                  <a:lnTo>
                    <a:pt x="1023" y="408"/>
                  </a:lnTo>
                  <a:lnTo>
                    <a:pt x="1035" y="408"/>
                  </a:lnTo>
                  <a:lnTo>
                    <a:pt x="1044" y="408"/>
                  </a:lnTo>
                  <a:lnTo>
                    <a:pt x="1036" y="413"/>
                  </a:lnTo>
                  <a:lnTo>
                    <a:pt x="1040" y="403"/>
                  </a:lnTo>
                  <a:cubicBezTo>
                    <a:pt x="1041" y="401"/>
                    <a:pt x="1043" y="400"/>
                    <a:pt x="1045" y="399"/>
                  </a:cubicBezTo>
                  <a:lnTo>
                    <a:pt x="1053" y="395"/>
                  </a:lnTo>
                  <a:lnTo>
                    <a:pt x="1049" y="399"/>
                  </a:lnTo>
                  <a:lnTo>
                    <a:pt x="1053" y="392"/>
                  </a:lnTo>
                  <a:lnTo>
                    <a:pt x="1052" y="396"/>
                  </a:lnTo>
                  <a:lnTo>
                    <a:pt x="1052" y="386"/>
                  </a:lnTo>
                  <a:lnTo>
                    <a:pt x="1056" y="393"/>
                  </a:lnTo>
                  <a:lnTo>
                    <a:pt x="1039" y="383"/>
                  </a:lnTo>
                  <a:cubicBezTo>
                    <a:pt x="1038" y="382"/>
                    <a:pt x="1038" y="381"/>
                    <a:pt x="1037" y="380"/>
                  </a:cubicBezTo>
                  <a:lnTo>
                    <a:pt x="1021" y="357"/>
                  </a:lnTo>
                  <a:lnTo>
                    <a:pt x="1022" y="358"/>
                  </a:lnTo>
                  <a:lnTo>
                    <a:pt x="1018" y="355"/>
                  </a:lnTo>
                  <a:lnTo>
                    <a:pt x="1026" y="356"/>
                  </a:lnTo>
                  <a:lnTo>
                    <a:pt x="1018" y="360"/>
                  </a:lnTo>
                  <a:lnTo>
                    <a:pt x="1020" y="358"/>
                  </a:lnTo>
                  <a:lnTo>
                    <a:pt x="1012" y="365"/>
                  </a:lnTo>
                  <a:cubicBezTo>
                    <a:pt x="1011" y="366"/>
                    <a:pt x="1009" y="367"/>
                    <a:pt x="1007" y="367"/>
                  </a:cubicBezTo>
                  <a:lnTo>
                    <a:pt x="999" y="367"/>
                  </a:lnTo>
                  <a:cubicBezTo>
                    <a:pt x="997" y="367"/>
                    <a:pt x="996" y="367"/>
                    <a:pt x="994" y="366"/>
                  </a:cubicBezTo>
                  <a:lnTo>
                    <a:pt x="978" y="356"/>
                  </a:lnTo>
                  <a:lnTo>
                    <a:pt x="965" y="345"/>
                  </a:lnTo>
                  <a:cubicBezTo>
                    <a:pt x="965" y="345"/>
                    <a:pt x="964" y="344"/>
                    <a:pt x="964" y="344"/>
                  </a:cubicBezTo>
                  <a:lnTo>
                    <a:pt x="952" y="331"/>
                  </a:lnTo>
                  <a:lnTo>
                    <a:pt x="955" y="333"/>
                  </a:lnTo>
                  <a:lnTo>
                    <a:pt x="947" y="329"/>
                  </a:lnTo>
                  <a:lnTo>
                    <a:pt x="958" y="322"/>
                  </a:lnTo>
                  <a:lnTo>
                    <a:pt x="958" y="325"/>
                  </a:lnTo>
                  <a:lnTo>
                    <a:pt x="958" y="332"/>
                  </a:lnTo>
                  <a:cubicBezTo>
                    <a:pt x="958" y="336"/>
                    <a:pt x="954" y="340"/>
                    <a:pt x="950" y="340"/>
                  </a:cubicBezTo>
                  <a:lnTo>
                    <a:pt x="946" y="340"/>
                  </a:lnTo>
                  <a:cubicBezTo>
                    <a:pt x="944" y="340"/>
                    <a:pt x="942" y="339"/>
                    <a:pt x="941" y="338"/>
                  </a:cubicBezTo>
                  <a:lnTo>
                    <a:pt x="932" y="331"/>
                  </a:lnTo>
                  <a:lnTo>
                    <a:pt x="928" y="328"/>
                  </a:lnTo>
                  <a:lnTo>
                    <a:pt x="920" y="321"/>
                  </a:lnTo>
                  <a:lnTo>
                    <a:pt x="925" y="323"/>
                  </a:lnTo>
                  <a:lnTo>
                    <a:pt x="913" y="323"/>
                  </a:lnTo>
                  <a:lnTo>
                    <a:pt x="918" y="321"/>
                  </a:lnTo>
                  <a:lnTo>
                    <a:pt x="914" y="325"/>
                  </a:lnTo>
                  <a:lnTo>
                    <a:pt x="917" y="319"/>
                  </a:lnTo>
                  <a:lnTo>
                    <a:pt x="917" y="322"/>
                  </a:lnTo>
                  <a:cubicBezTo>
                    <a:pt x="917" y="324"/>
                    <a:pt x="916" y="327"/>
                    <a:pt x="914" y="328"/>
                  </a:cubicBezTo>
                  <a:lnTo>
                    <a:pt x="910" y="331"/>
                  </a:lnTo>
                  <a:cubicBezTo>
                    <a:pt x="909" y="333"/>
                    <a:pt x="907" y="333"/>
                    <a:pt x="905" y="333"/>
                  </a:cubicBezTo>
                  <a:lnTo>
                    <a:pt x="897" y="333"/>
                  </a:lnTo>
                  <a:cubicBezTo>
                    <a:pt x="892" y="333"/>
                    <a:pt x="889" y="330"/>
                    <a:pt x="889" y="325"/>
                  </a:cubicBezTo>
                  <a:lnTo>
                    <a:pt x="889" y="315"/>
                  </a:lnTo>
                  <a:lnTo>
                    <a:pt x="896" y="323"/>
                  </a:lnTo>
                  <a:lnTo>
                    <a:pt x="875" y="320"/>
                  </a:lnTo>
                  <a:cubicBezTo>
                    <a:pt x="875" y="320"/>
                    <a:pt x="874" y="319"/>
                    <a:pt x="873" y="319"/>
                  </a:cubicBezTo>
                  <a:lnTo>
                    <a:pt x="857" y="312"/>
                  </a:lnTo>
                  <a:lnTo>
                    <a:pt x="868" y="305"/>
                  </a:lnTo>
                  <a:lnTo>
                    <a:pt x="868" y="319"/>
                  </a:lnTo>
                  <a:cubicBezTo>
                    <a:pt x="868" y="322"/>
                    <a:pt x="866" y="325"/>
                    <a:pt x="863" y="326"/>
                  </a:cubicBezTo>
                  <a:lnTo>
                    <a:pt x="842" y="333"/>
                  </a:lnTo>
                  <a:cubicBezTo>
                    <a:pt x="838" y="334"/>
                    <a:pt x="834" y="332"/>
                    <a:pt x="832" y="328"/>
                  </a:cubicBezTo>
                  <a:lnTo>
                    <a:pt x="828" y="318"/>
                  </a:lnTo>
                  <a:lnTo>
                    <a:pt x="824" y="308"/>
                  </a:lnTo>
                  <a:lnTo>
                    <a:pt x="830" y="313"/>
                  </a:lnTo>
                  <a:lnTo>
                    <a:pt x="801" y="306"/>
                  </a:lnTo>
                  <a:lnTo>
                    <a:pt x="778" y="303"/>
                  </a:lnTo>
                  <a:close/>
                  <a:moveTo>
                    <a:pt x="805" y="291"/>
                  </a:moveTo>
                  <a:lnTo>
                    <a:pt x="833" y="297"/>
                  </a:lnTo>
                  <a:cubicBezTo>
                    <a:pt x="836" y="298"/>
                    <a:pt x="838" y="300"/>
                    <a:pt x="839" y="302"/>
                  </a:cubicBezTo>
                  <a:lnTo>
                    <a:pt x="843" y="312"/>
                  </a:lnTo>
                  <a:lnTo>
                    <a:pt x="847" y="322"/>
                  </a:lnTo>
                  <a:lnTo>
                    <a:pt x="837" y="318"/>
                  </a:lnTo>
                  <a:lnTo>
                    <a:pt x="858" y="311"/>
                  </a:lnTo>
                  <a:lnTo>
                    <a:pt x="852" y="319"/>
                  </a:lnTo>
                  <a:lnTo>
                    <a:pt x="852" y="305"/>
                  </a:lnTo>
                  <a:cubicBezTo>
                    <a:pt x="852" y="302"/>
                    <a:pt x="853" y="300"/>
                    <a:pt x="856" y="298"/>
                  </a:cubicBezTo>
                  <a:cubicBezTo>
                    <a:pt x="858" y="297"/>
                    <a:pt x="861" y="297"/>
                    <a:pt x="863" y="298"/>
                  </a:cubicBezTo>
                  <a:lnTo>
                    <a:pt x="880" y="304"/>
                  </a:lnTo>
                  <a:lnTo>
                    <a:pt x="878" y="304"/>
                  </a:lnTo>
                  <a:lnTo>
                    <a:pt x="898" y="307"/>
                  </a:lnTo>
                  <a:cubicBezTo>
                    <a:pt x="902" y="308"/>
                    <a:pt x="905" y="311"/>
                    <a:pt x="905" y="315"/>
                  </a:cubicBezTo>
                  <a:lnTo>
                    <a:pt x="905" y="325"/>
                  </a:lnTo>
                  <a:lnTo>
                    <a:pt x="897" y="317"/>
                  </a:lnTo>
                  <a:lnTo>
                    <a:pt x="905" y="317"/>
                  </a:lnTo>
                  <a:lnTo>
                    <a:pt x="900" y="319"/>
                  </a:lnTo>
                  <a:lnTo>
                    <a:pt x="904" y="316"/>
                  </a:lnTo>
                  <a:lnTo>
                    <a:pt x="901" y="322"/>
                  </a:lnTo>
                  <a:lnTo>
                    <a:pt x="901" y="319"/>
                  </a:lnTo>
                  <a:cubicBezTo>
                    <a:pt x="901" y="316"/>
                    <a:pt x="902" y="314"/>
                    <a:pt x="904" y="312"/>
                  </a:cubicBezTo>
                  <a:lnTo>
                    <a:pt x="908" y="309"/>
                  </a:lnTo>
                  <a:cubicBezTo>
                    <a:pt x="909" y="308"/>
                    <a:pt x="911" y="307"/>
                    <a:pt x="913" y="307"/>
                  </a:cubicBezTo>
                  <a:lnTo>
                    <a:pt x="925" y="307"/>
                  </a:lnTo>
                  <a:cubicBezTo>
                    <a:pt x="927" y="307"/>
                    <a:pt x="929" y="308"/>
                    <a:pt x="930" y="309"/>
                  </a:cubicBezTo>
                  <a:lnTo>
                    <a:pt x="939" y="316"/>
                  </a:lnTo>
                  <a:lnTo>
                    <a:pt x="943" y="319"/>
                  </a:lnTo>
                  <a:lnTo>
                    <a:pt x="951" y="326"/>
                  </a:lnTo>
                  <a:lnTo>
                    <a:pt x="946" y="324"/>
                  </a:lnTo>
                  <a:lnTo>
                    <a:pt x="950" y="324"/>
                  </a:lnTo>
                  <a:lnTo>
                    <a:pt x="942" y="332"/>
                  </a:lnTo>
                  <a:lnTo>
                    <a:pt x="942" y="325"/>
                  </a:lnTo>
                  <a:lnTo>
                    <a:pt x="942" y="322"/>
                  </a:lnTo>
                  <a:cubicBezTo>
                    <a:pt x="942" y="319"/>
                    <a:pt x="943" y="317"/>
                    <a:pt x="945" y="315"/>
                  </a:cubicBezTo>
                  <a:cubicBezTo>
                    <a:pt x="948" y="314"/>
                    <a:pt x="950" y="313"/>
                    <a:pt x="953" y="315"/>
                  </a:cubicBezTo>
                  <a:lnTo>
                    <a:pt x="961" y="318"/>
                  </a:lnTo>
                  <a:cubicBezTo>
                    <a:pt x="962" y="318"/>
                    <a:pt x="963" y="319"/>
                    <a:pt x="964" y="320"/>
                  </a:cubicBezTo>
                  <a:lnTo>
                    <a:pt x="976" y="333"/>
                  </a:lnTo>
                  <a:lnTo>
                    <a:pt x="975" y="333"/>
                  </a:lnTo>
                  <a:lnTo>
                    <a:pt x="987" y="342"/>
                  </a:lnTo>
                  <a:lnTo>
                    <a:pt x="1003" y="352"/>
                  </a:lnTo>
                  <a:lnTo>
                    <a:pt x="999" y="351"/>
                  </a:lnTo>
                  <a:lnTo>
                    <a:pt x="1007" y="351"/>
                  </a:lnTo>
                  <a:lnTo>
                    <a:pt x="1002" y="353"/>
                  </a:lnTo>
                  <a:lnTo>
                    <a:pt x="1010" y="346"/>
                  </a:lnTo>
                  <a:cubicBezTo>
                    <a:pt x="1011" y="346"/>
                    <a:pt x="1011" y="345"/>
                    <a:pt x="1012" y="345"/>
                  </a:cubicBezTo>
                  <a:lnTo>
                    <a:pt x="1020" y="341"/>
                  </a:lnTo>
                  <a:cubicBezTo>
                    <a:pt x="1023" y="340"/>
                    <a:pt x="1026" y="341"/>
                    <a:pt x="1028" y="343"/>
                  </a:cubicBezTo>
                  <a:lnTo>
                    <a:pt x="1032" y="346"/>
                  </a:lnTo>
                  <a:cubicBezTo>
                    <a:pt x="1033" y="347"/>
                    <a:pt x="1033" y="347"/>
                    <a:pt x="1034" y="348"/>
                  </a:cubicBezTo>
                  <a:lnTo>
                    <a:pt x="1050" y="371"/>
                  </a:lnTo>
                  <a:lnTo>
                    <a:pt x="1048" y="369"/>
                  </a:lnTo>
                  <a:lnTo>
                    <a:pt x="1064" y="379"/>
                  </a:lnTo>
                  <a:cubicBezTo>
                    <a:pt x="1066" y="381"/>
                    <a:pt x="1068" y="383"/>
                    <a:pt x="1068" y="386"/>
                  </a:cubicBezTo>
                  <a:lnTo>
                    <a:pt x="1068" y="396"/>
                  </a:lnTo>
                  <a:cubicBezTo>
                    <a:pt x="1068" y="398"/>
                    <a:pt x="1067" y="399"/>
                    <a:pt x="1067" y="400"/>
                  </a:cubicBezTo>
                  <a:lnTo>
                    <a:pt x="1063" y="407"/>
                  </a:lnTo>
                  <a:cubicBezTo>
                    <a:pt x="1062" y="408"/>
                    <a:pt x="1060" y="410"/>
                    <a:pt x="1059" y="410"/>
                  </a:cubicBezTo>
                  <a:lnTo>
                    <a:pt x="1051" y="414"/>
                  </a:lnTo>
                  <a:lnTo>
                    <a:pt x="1055" y="409"/>
                  </a:lnTo>
                  <a:lnTo>
                    <a:pt x="1051" y="419"/>
                  </a:lnTo>
                  <a:cubicBezTo>
                    <a:pt x="1050" y="422"/>
                    <a:pt x="1047" y="424"/>
                    <a:pt x="1044" y="424"/>
                  </a:cubicBezTo>
                  <a:lnTo>
                    <a:pt x="1035" y="424"/>
                  </a:lnTo>
                  <a:lnTo>
                    <a:pt x="1023" y="424"/>
                  </a:lnTo>
                  <a:cubicBezTo>
                    <a:pt x="1021" y="424"/>
                    <a:pt x="1019" y="423"/>
                    <a:pt x="1017" y="422"/>
                  </a:cubicBezTo>
                  <a:lnTo>
                    <a:pt x="1005" y="408"/>
                  </a:lnTo>
                  <a:lnTo>
                    <a:pt x="997" y="398"/>
                  </a:lnTo>
                  <a:lnTo>
                    <a:pt x="1003" y="401"/>
                  </a:lnTo>
                  <a:lnTo>
                    <a:pt x="991" y="401"/>
                  </a:lnTo>
                  <a:cubicBezTo>
                    <a:pt x="990" y="401"/>
                    <a:pt x="989" y="401"/>
                    <a:pt x="989" y="401"/>
                  </a:cubicBezTo>
                  <a:lnTo>
                    <a:pt x="973" y="397"/>
                  </a:lnTo>
                  <a:cubicBezTo>
                    <a:pt x="970" y="397"/>
                    <a:pt x="968" y="395"/>
                    <a:pt x="967" y="392"/>
                  </a:cubicBezTo>
                  <a:lnTo>
                    <a:pt x="963" y="382"/>
                  </a:lnTo>
                  <a:lnTo>
                    <a:pt x="963" y="383"/>
                  </a:lnTo>
                  <a:lnTo>
                    <a:pt x="959" y="377"/>
                  </a:lnTo>
                  <a:lnTo>
                    <a:pt x="964" y="380"/>
                  </a:lnTo>
                  <a:lnTo>
                    <a:pt x="943" y="373"/>
                  </a:lnTo>
                  <a:lnTo>
                    <a:pt x="926" y="366"/>
                  </a:lnTo>
                  <a:lnTo>
                    <a:pt x="929" y="367"/>
                  </a:lnTo>
                  <a:lnTo>
                    <a:pt x="909" y="367"/>
                  </a:lnTo>
                  <a:lnTo>
                    <a:pt x="893" y="367"/>
                  </a:lnTo>
                  <a:lnTo>
                    <a:pt x="853" y="370"/>
                  </a:lnTo>
                  <a:lnTo>
                    <a:pt x="854" y="370"/>
                  </a:lnTo>
                  <a:lnTo>
                    <a:pt x="813" y="380"/>
                  </a:lnTo>
                  <a:cubicBezTo>
                    <a:pt x="811" y="381"/>
                    <a:pt x="808" y="380"/>
                    <a:pt x="806" y="379"/>
                  </a:cubicBezTo>
                  <a:cubicBezTo>
                    <a:pt x="804" y="377"/>
                    <a:pt x="803" y="375"/>
                    <a:pt x="803" y="372"/>
                  </a:cubicBezTo>
                  <a:lnTo>
                    <a:pt x="803" y="369"/>
                  </a:lnTo>
                  <a:lnTo>
                    <a:pt x="811" y="377"/>
                  </a:lnTo>
                  <a:lnTo>
                    <a:pt x="807" y="377"/>
                  </a:lnTo>
                  <a:cubicBezTo>
                    <a:pt x="804" y="377"/>
                    <a:pt x="801" y="375"/>
                    <a:pt x="800" y="372"/>
                  </a:cubicBezTo>
                  <a:cubicBezTo>
                    <a:pt x="798" y="369"/>
                    <a:pt x="799" y="365"/>
                    <a:pt x="802" y="363"/>
                  </a:cubicBezTo>
                  <a:lnTo>
                    <a:pt x="806" y="360"/>
                  </a:lnTo>
                  <a:cubicBezTo>
                    <a:pt x="807" y="359"/>
                    <a:pt x="809" y="358"/>
                    <a:pt x="810" y="358"/>
                  </a:cubicBezTo>
                  <a:lnTo>
                    <a:pt x="830" y="354"/>
                  </a:lnTo>
                  <a:lnTo>
                    <a:pt x="827" y="369"/>
                  </a:lnTo>
                  <a:lnTo>
                    <a:pt x="822" y="365"/>
                  </a:lnTo>
                  <a:lnTo>
                    <a:pt x="810" y="355"/>
                  </a:lnTo>
                  <a:cubicBezTo>
                    <a:pt x="808" y="353"/>
                    <a:pt x="807" y="349"/>
                    <a:pt x="808" y="346"/>
                  </a:cubicBezTo>
                  <a:cubicBezTo>
                    <a:pt x="809" y="343"/>
                    <a:pt x="812" y="341"/>
                    <a:pt x="815" y="341"/>
                  </a:cubicBezTo>
                  <a:lnTo>
                    <a:pt x="828" y="341"/>
                  </a:lnTo>
                  <a:lnTo>
                    <a:pt x="820" y="349"/>
                  </a:lnTo>
                  <a:lnTo>
                    <a:pt x="820" y="346"/>
                  </a:lnTo>
                  <a:lnTo>
                    <a:pt x="820" y="342"/>
                  </a:lnTo>
                  <a:lnTo>
                    <a:pt x="830" y="350"/>
                  </a:lnTo>
                  <a:lnTo>
                    <a:pt x="818" y="353"/>
                  </a:lnTo>
                  <a:lnTo>
                    <a:pt x="810" y="356"/>
                  </a:lnTo>
                  <a:cubicBezTo>
                    <a:pt x="808" y="357"/>
                    <a:pt x="806" y="357"/>
                    <a:pt x="804" y="356"/>
                  </a:cubicBezTo>
                  <a:lnTo>
                    <a:pt x="796" y="353"/>
                  </a:lnTo>
                  <a:cubicBezTo>
                    <a:pt x="794" y="352"/>
                    <a:pt x="792" y="350"/>
                    <a:pt x="791" y="348"/>
                  </a:cubicBezTo>
                  <a:cubicBezTo>
                    <a:pt x="791" y="346"/>
                    <a:pt x="791" y="343"/>
                    <a:pt x="792" y="341"/>
                  </a:cubicBezTo>
                  <a:lnTo>
                    <a:pt x="800" y="328"/>
                  </a:lnTo>
                  <a:lnTo>
                    <a:pt x="807" y="340"/>
                  </a:lnTo>
                  <a:lnTo>
                    <a:pt x="799" y="340"/>
                  </a:lnTo>
                  <a:lnTo>
                    <a:pt x="804" y="338"/>
                  </a:lnTo>
                  <a:lnTo>
                    <a:pt x="800" y="342"/>
                  </a:lnTo>
                  <a:cubicBezTo>
                    <a:pt x="799" y="343"/>
                    <a:pt x="797" y="343"/>
                    <a:pt x="795" y="343"/>
                  </a:cubicBezTo>
                  <a:lnTo>
                    <a:pt x="787" y="343"/>
                  </a:lnTo>
                  <a:cubicBezTo>
                    <a:pt x="782" y="343"/>
                    <a:pt x="779" y="340"/>
                    <a:pt x="779" y="335"/>
                  </a:cubicBezTo>
                  <a:lnTo>
                    <a:pt x="779" y="319"/>
                  </a:lnTo>
                  <a:lnTo>
                    <a:pt x="790" y="326"/>
                  </a:lnTo>
                  <a:lnTo>
                    <a:pt x="774" y="333"/>
                  </a:lnTo>
                  <a:cubicBezTo>
                    <a:pt x="771" y="334"/>
                    <a:pt x="768" y="333"/>
                    <a:pt x="766" y="332"/>
                  </a:cubicBezTo>
                  <a:cubicBezTo>
                    <a:pt x="764" y="330"/>
                    <a:pt x="762" y="328"/>
                    <a:pt x="762" y="325"/>
                  </a:cubicBezTo>
                  <a:lnTo>
                    <a:pt x="762" y="308"/>
                  </a:lnTo>
                  <a:cubicBezTo>
                    <a:pt x="762" y="307"/>
                    <a:pt x="763" y="306"/>
                    <a:pt x="763" y="305"/>
                  </a:cubicBezTo>
                  <a:lnTo>
                    <a:pt x="767" y="295"/>
                  </a:lnTo>
                  <a:cubicBezTo>
                    <a:pt x="768" y="294"/>
                    <a:pt x="768" y="293"/>
                    <a:pt x="769" y="292"/>
                  </a:cubicBezTo>
                  <a:lnTo>
                    <a:pt x="774" y="289"/>
                  </a:lnTo>
                  <a:cubicBezTo>
                    <a:pt x="775" y="287"/>
                    <a:pt x="778" y="287"/>
                    <a:pt x="780" y="287"/>
                  </a:cubicBezTo>
                  <a:lnTo>
                    <a:pt x="805" y="291"/>
                  </a:lnTo>
                  <a:close/>
                  <a:moveTo>
                    <a:pt x="1644" y="262"/>
                  </a:moveTo>
                  <a:cubicBezTo>
                    <a:pt x="1644" y="263"/>
                    <a:pt x="1645" y="263"/>
                    <a:pt x="1646" y="265"/>
                  </a:cubicBezTo>
                  <a:lnTo>
                    <a:pt x="1654" y="281"/>
                  </a:lnTo>
                  <a:lnTo>
                    <a:pt x="1652" y="279"/>
                  </a:lnTo>
                  <a:lnTo>
                    <a:pt x="1660" y="285"/>
                  </a:lnTo>
                  <a:lnTo>
                    <a:pt x="1657" y="284"/>
                  </a:lnTo>
                  <a:lnTo>
                    <a:pt x="1681" y="291"/>
                  </a:lnTo>
                  <a:cubicBezTo>
                    <a:pt x="1683" y="291"/>
                    <a:pt x="1685" y="292"/>
                    <a:pt x="1686" y="294"/>
                  </a:cubicBezTo>
                  <a:lnTo>
                    <a:pt x="1694" y="308"/>
                  </a:lnTo>
                  <a:cubicBezTo>
                    <a:pt x="1696" y="310"/>
                    <a:pt x="1696" y="313"/>
                    <a:pt x="1695" y="315"/>
                  </a:cubicBezTo>
                  <a:cubicBezTo>
                    <a:pt x="1693" y="318"/>
                    <a:pt x="1691" y="319"/>
                    <a:pt x="1688" y="320"/>
                  </a:cubicBezTo>
                  <a:lnTo>
                    <a:pt x="1656" y="323"/>
                  </a:lnTo>
                  <a:lnTo>
                    <a:pt x="1660" y="309"/>
                  </a:lnTo>
                  <a:lnTo>
                    <a:pt x="1664" y="312"/>
                  </a:lnTo>
                  <a:lnTo>
                    <a:pt x="1659" y="311"/>
                  </a:lnTo>
                  <a:lnTo>
                    <a:pt x="1667" y="311"/>
                  </a:lnTo>
                  <a:lnTo>
                    <a:pt x="1736" y="311"/>
                  </a:lnTo>
                  <a:cubicBezTo>
                    <a:pt x="1741" y="311"/>
                    <a:pt x="1744" y="314"/>
                    <a:pt x="1744" y="319"/>
                  </a:cubicBezTo>
                  <a:lnTo>
                    <a:pt x="1744" y="335"/>
                  </a:lnTo>
                  <a:cubicBezTo>
                    <a:pt x="1744" y="338"/>
                    <a:pt x="1743" y="340"/>
                    <a:pt x="1742" y="341"/>
                  </a:cubicBezTo>
                  <a:cubicBezTo>
                    <a:pt x="1740" y="343"/>
                    <a:pt x="1738" y="344"/>
                    <a:pt x="1736" y="343"/>
                  </a:cubicBezTo>
                  <a:lnTo>
                    <a:pt x="1597" y="333"/>
                  </a:lnTo>
                  <a:cubicBezTo>
                    <a:pt x="1593" y="333"/>
                    <a:pt x="1590" y="329"/>
                    <a:pt x="1590" y="325"/>
                  </a:cubicBezTo>
                  <a:lnTo>
                    <a:pt x="1590" y="315"/>
                  </a:lnTo>
                  <a:cubicBezTo>
                    <a:pt x="1590" y="311"/>
                    <a:pt x="1592" y="308"/>
                    <a:pt x="1596" y="307"/>
                  </a:cubicBezTo>
                  <a:lnTo>
                    <a:pt x="1641" y="297"/>
                  </a:lnTo>
                  <a:lnTo>
                    <a:pt x="1635" y="305"/>
                  </a:lnTo>
                  <a:lnTo>
                    <a:pt x="1635" y="288"/>
                  </a:lnTo>
                  <a:lnTo>
                    <a:pt x="1637" y="294"/>
                  </a:lnTo>
                  <a:lnTo>
                    <a:pt x="1625" y="284"/>
                  </a:lnTo>
                  <a:cubicBezTo>
                    <a:pt x="1623" y="283"/>
                    <a:pt x="1622" y="280"/>
                    <a:pt x="1622" y="278"/>
                  </a:cubicBezTo>
                  <a:lnTo>
                    <a:pt x="1622" y="268"/>
                  </a:lnTo>
                  <a:cubicBezTo>
                    <a:pt x="1622" y="266"/>
                    <a:pt x="1623" y="263"/>
                    <a:pt x="1625" y="262"/>
                  </a:cubicBezTo>
                  <a:lnTo>
                    <a:pt x="1629" y="258"/>
                  </a:lnTo>
                  <a:cubicBezTo>
                    <a:pt x="1632" y="256"/>
                    <a:pt x="1637" y="256"/>
                    <a:pt x="1639" y="258"/>
                  </a:cubicBezTo>
                  <a:lnTo>
                    <a:pt x="1644" y="262"/>
                  </a:lnTo>
                  <a:close/>
                  <a:moveTo>
                    <a:pt x="1629" y="271"/>
                  </a:moveTo>
                  <a:lnTo>
                    <a:pt x="1639" y="271"/>
                  </a:lnTo>
                  <a:lnTo>
                    <a:pt x="1635" y="274"/>
                  </a:lnTo>
                  <a:lnTo>
                    <a:pt x="1638" y="268"/>
                  </a:lnTo>
                  <a:lnTo>
                    <a:pt x="1638" y="278"/>
                  </a:lnTo>
                  <a:lnTo>
                    <a:pt x="1635" y="272"/>
                  </a:lnTo>
                  <a:lnTo>
                    <a:pt x="1648" y="282"/>
                  </a:lnTo>
                  <a:cubicBezTo>
                    <a:pt x="1649" y="284"/>
                    <a:pt x="1651" y="286"/>
                    <a:pt x="1651" y="288"/>
                  </a:cubicBezTo>
                  <a:lnTo>
                    <a:pt x="1651" y="305"/>
                  </a:lnTo>
                  <a:cubicBezTo>
                    <a:pt x="1651" y="309"/>
                    <a:pt x="1648" y="312"/>
                    <a:pt x="1644" y="313"/>
                  </a:cubicBezTo>
                  <a:lnTo>
                    <a:pt x="1599" y="323"/>
                  </a:lnTo>
                  <a:lnTo>
                    <a:pt x="1606" y="315"/>
                  </a:lnTo>
                  <a:lnTo>
                    <a:pt x="1606" y="325"/>
                  </a:lnTo>
                  <a:lnTo>
                    <a:pt x="1598" y="317"/>
                  </a:lnTo>
                  <a:lnTo>
                    <a:pt x="1737" y="327"/>
                  </a:lnTo>
                  <a:lnTo>
                    <a:pt x="1728" y="335"/>
                  </a:lnTo>
                  <a:lnTo>
                    <a:pt x="1728" y="319"/>
                  </a:lnTo>
                  <a:lnTo>
                    <a:pt x="1736" y="327"/>
                  </a:lnTo>
                  <a:lnTo>
                    <a:pt x="1667" y="327"/>
                  </a:lnTo>
                  <a:lnTo>
                    <a:pt x="1659" y="327"/>
                  </a:lnTo>
                  <a:cubicBezTo>
                    <a:pt x="1657" y="327"/>
                    <a:pt x="1655" y="326"/>
                    <a:pt x="1654" y="325"/>
                  </a:cubicBezTo>
                  <a:lnTo>
                    <a:pt x="1650" y="321"/>
                  </a:lnTo>
                  <a:cubicBezTo>
                    <a:pt x="1647" y="319"/>
                    <a:pt x="1646" y="316"/>
                    <a:pt x="1647" y="313"/>
                  </a:cubicBezTo>
                  <a:cubicBezTo>
                    <a:pt x="1648" y="310"/>
                    <a:pt x="1651" y="308"/>
                    <a:pt x="1654" y="307"/>
                  </a:cubicBezTo>
                  <a:lnTo>
                    <a:pt x="1687" y="304"/>
                  </a:lnTo>
                  <a:lnTo>
                    <a:pt x="1681" y="316"/>
                  </a:lnTo>
                  <a:lnTo>
                    <a:pt x="1672" y="302"/>
                  </a:lnTo>
                  <a:lnTo>
                    <a:pt x="1677" y="306"/>
                  </a:lnTo>
                  <a:lnTo>
                    <a:pt x="1653" y="299"/>
                  </a:lnTo>
                  <a:cubicBezTo>
                    <a:pt x="1652" y="299"/>
                    <a:pt x="1651" y="298"/>
                    <a:pt x="1650" y="298"/>
                  </a:cubicBezTo>
                  <a:lnTo>
                    <a:pt x="1642" y="291"/>
                  </a:lnTo>
                  <a:cubicBezTo>
                    <a:pt x="1641" y="290"/>
                    <a:pt x="1640" y="289"/>
                    <a:pt x="1639" y="288"/>
                  </a:cubicBezTo>
                  <a:lnTo>
                    <a:pt x="1631" y="271"/>
                  </a:lnTo>
                  <a:lnTo>
                    <a:pt x="1633" y="274"/>
                  </a:lnTo>
                  <a:lnTo>
                    <a:pt x="1629" y="271"/>
                  </a:lnTo>
                  <a:close/>
                  <a:moveTo>
                    <a:pt x="1839" y="215"/>
                  </a:moveTo>
                  <a:lnTo>
                    <a:pt x="1799" y="222"/>
                  </a:lnTo>
                  <a:lnTo>
                    <a:pt x="1754" y="232"/>
                  </a:lnTo>
                  <a:lnTo>
                    <a:pt x="1758" y="218"/>
                  </a:lnTo>
                  <a:lnTo>
                    <a:pt x="1762" y="221"/>
                  </a:lnTo>
                  <a:lnTo>
                    <a:pt x="1752" y="221"/>
                  </a:lnTo>
                  <a:lnTo>
                    <a:pt x="1756" y="218"/>
                  </a:lnTo>
                  <a:cubicBezTo>
                    <a:pt x="1759" y="216"/>
                    <a:pt x="1763" y="216"/>
                    <a:pt x="1766" y="218"/>
                  </a:cubicBezTo>
                  <a:lnTo>
                    <a:pt x="1770" y="221"/>
                  </a:lnTo>
                  <a:cubicBezTo>
                    <a:pt x="1771" y="222"/>
                    <a:pt x="1772" y="224"/>
                    <a:pt x="1772" y="225"/>
                  </a:cubicBezTo>
                  <a:lnTo>
                    <a:pt x="1777" y="239"/>
                  </a:lnTo>
                  <a:cubicBezTo>
                    <a:pt x="1777" y="239"/>
                    <a:pt x="1777" y="240"/>
                    <a:pt x="1777" y="241"/>
                  </a:cubicBezTo>
                  <a:lnTo>
                    <a:pt x="1777" y="251"/>
                  </a:lnTo>
                  <a:lnTo>
                    <a:pt x="1777" y="255"/>
                  </a:lnTo>
                  <a:lnTo>
                    <a:pt x="1774" y="248"/>
                  </a:lnTo>
                  <a:lnTo>
                    <a:pt x="1778" y="252"/>
                  </a:lnTo>
                  <a:lnTo>
                    <a:pt x="1774" y="250"/>
                  </a:lnTo>
                  <a:lnTo>
                    <a:pt x="1795" y="253"/>
                  </a:lnTo>
                  <a:lnTo>
                    <a:pt x="1793" y="253"/>
                  </a:lnTo>
                  <a:lnTo>
                    <a:pt x="1806" y="253"/>
                  </a:lnTo>
                  <a:lnTo>
                    <a:pt x="1803" y="254"/>
                  </a:lnTo>
                  <a:lnTo>
                    <a:pt x="1816" y="250"/>
                  </a:lnTo>
                  <a:lnTo>
                    <a:pt x="1828" y="247"/>
                  </a:lnTo>
                  <a:cubicBezTo>
                    <a:pt x="1830" y="246"/>
                    <a:pt x="1833" y="247"/>
                    <a:pt x="1835" y="248"/>
                  </a:cubicBezTo>
                  <a:cubicBezTo>
                    <a:pt x="1837" y="250"/>
                    <a:pt x="1838" y="252"/>
                    <a:pt x="1838" y="255"/>
                  </a:cubicBezTo>
                  <a:lnTo>
                    <a:pt x="1838" y="258"/>
                  </a:lnTo>
                  <a:lnTo>
                    <a:pt x="1838" y="261"/>
                  </a:lnTo>
                  <a:cubicBezTo>
                    <a:pt x="1838" y="264"/>
                    <a:pt x="1837" y="266"/>
                    <a:pt x="1835" y="267"/>
                  </a:cubicBezTo>
                  <a:lnTo>
                    <a:pt x="1827" y="274"/>
                  </a:lnTo>
                  <a:lnTo>
                    <a:pt x="1823" y="278"/>
                  </a:lnTo>
                  <a:cubicBezTo>
                    <a:pt x="1821" y="279"/>
                    <a:pt x="1820" y="279"/>
                    <a:pt x="1818" y="279"/>
                  </a:cubicBezTo>
                  <a:lnTo>
                    <a:pt x="1793" y="279"/>
                  </a:lnTo>
                  <a:cubicBezTo>
                    <a:pt x="1793" y="279"/>
                    <a:pt x="1792" y="279"/>
                    <a:pt x="1792" y="279"/>
                  </a:cubicBezTo>
                  <a:lnTo>
                    <a:pt x="1772" y="276"/>
                  </a:lnTo>
                  <a:cubicBezTo>
                    <a:pt x="1770" y="276"/>
                    <a:pt x="1769" y="275"/>
                    <a:pt x="1768" y="274"/>
                  </a:cubicBezTo>
                  <a:lnTo>
                    <a:pt x="1760" y="267"/>
                  </a:lnTo>
                  <a:lnTo>
                    <a:pt x="1752" y="261"/>
                  </a:lnTo>
                  <a:cubicBezTo>
                    <a:pt x="1751" y="260"/>
                    <a:pt x="1750" y="260"/>
                    <a:pt x="1750" y="259"/>
                  </a:cubicBezTo>
                  <a:lnTo>
                    <a:pt x="1734" y="235"/>
                  </a:lnTo>
                  <a:lnTo>
                    <a:pt x="1729" y="228"/>
                  </a:lnTo>
                  <a:lnTo>
                    <a:pt x="1722" y="219"/>
                  </a:lnTo>
                  <a:lnTo>
                    <a:pt x="1727" y="222"/>
                  </a:lnTo>
                  <a:lnTo>
                    <a:pt x="1699" y="219"/>
                  </a:lnTo>
                  <a:lnTo>
                    <a:pt x="1663" y="219"/>
                  </a:lnTo>
                  <a:lnTo>
                    <a:pt x="1606" y="219"/>
                  </a:lnTo>
                  <a:lnTo>
                    <a:pt x="1612" y="216"/>
                  </a:lnTo>
                  <a:lnTo>
                    <a:pt x="1604" y="226"/>
                  </a:lnTo>
                  <a:cubicBezTo>
                    <a:pt x="1604" y="226"/>
                    <a:pt x="1603" y="227"/>
                    <a:pt x="1603" y="227"/>
                  </a:cubicBezTo>
                  <a:lnTo>
                    <a:pt x="1599" y="230"/>
                  </a:lnTo>
                  <a:lnTo>
                    <a:pt x="1602" y="224"/>
                  </a:lnTo>
                  <a:lnTo>
                    <a:pt x="1602" y="228"/>
                  </a:lnTo>
                  <a:lnTo>
                    <a:pt x="1602" y="231"/>
                  </a:lnTo>
                  <a:lnTo>
                    <a:pt x="1600" y="227"/>
                  </a:lnTo>
                  <a:lnTo>
                    <a:pt x="1605" y="234"/>
                  </a:lnTo>
                  <a:cubicBezTo>
                    <a:pt x="1607" y="237"/>
                    <a:pt x="1606" y="242"/>
                    <a:pt x="1602" y="244"/>
                  </a:cubicBezTo>
                  <a:lnTo>
                    <a:pt x="1565" y="268"/>
                  </a:lnTo>
                  <a:cubicBezTo>
                    <a:pt x="1563" y="270"/>
                    <a:pt x="1560" y="270"/>
                    <a:pt x="1557" y="268"/>
                  </a:cubicBezTo>
                  <a:cubicBezTo>
                    <a:pt x="1555" y="267"/>
                    <a:pt x="1553" y="264"/>
                    <a:pt x="1553" y="261"/>
                  </a:cubicBezTo>
                  <a:lnTo>
                    <a:pt x="1553" y="258"/>
                  </a:lnTo>
                  <a:lnTo>
                    <a:pt x="1553" y="251"/>
                  </a:lnTo>
                  <a:cubicBezTo>
                    <a:pt x="1553" y="250"/>
                    <a:pt x="1553" y="249"/>
                    <a:pt x="1554" y="248"/>
                  </a:cubicBezTo>
                  <a:lnTo>
                    <a:pt x="1558" y="238"/>
                  </a:lnTo>
                  <a:cubicBezTo>
                    <a:pt x="1558" y="237"/>
                    <a:pt x="1559" y="236"/>
                    <a:pt x="1560" y="235"/>
                  </a:cubicBezTo>
                  <a:lnTo>
                    <a:pt x="1564" y="231"/>
                  </a:lnTo>
                  <a:lnTo>
                    <a:pt x="1564" y="244"/>
                  </a:lnTo>
                  <a:lnTo>
                    <a:pt x="1556" y="237"/>
                  </a:lnTo>
                  <a:lnTo>
                    <a:pt x="1558" y="238"/>
                  </a:lnTo>
                  <a:lnTo>
                    <a:pt x="1550" y="235"/>
                  </a:lnTo>
                  <a:cubicBezTo>
                    <a:pt x="1547" y="234"/>
                    <a:pt x="1545" y="231"/>
                    <a:pt x="1545" y="228"/>
                  </a:cubicBezTo>
                  <a:lnTo>
                    <a:pt x="1545" y="221"/>
                  </a:lnTo>
                  <a:lnTo>
                    <a:pt x="1545" y="211"/>
                  </a:lnTo>
                  <a:lnTo>
                    <a:pt x="1553" y="219"/>
                  </a:lnTo>
                  <a:lnTo>
                    <a:pt x="1541" y="219"/>
                  </a:lnTo>
                  <a:lnTo>
                    <a:pt x="1549" y="211"/>
                  </a:lnTo>
                  <a:lnTo>
                    <a:pt x="1549" y="224"/>
                  </a:lnTo>
                  <a:cubicBezTo>
                    <a:pt x="1549" y="227"/>
                    <a:pt x="1547" y="229"/>
                    <a:pt x="1545" y="231"/>
                  </a:cubicBezTo>
                  <a:cubicBezTo>
                    <a:pt x="1543" y="232"/>
                    <a:pt x="1540" y="233"/>
                    <a:pt x="1538" y="232"/>
                  </a:cubicBezTo>
                  <a:lnTo>
                    <a:pt x="1501" y="218"/>
                  </a:lnTo>
                  <a:lnTo>
                    <a:pt x="1512" y="211"/>
                  </a:lnTo>
                  <a:lnTo>
                    <a:pt x="1512" y="224"/>
                  </a:lnTo>
                  <a:cubicBezTo>
                    <a:pt x="1512" y="229"/>
                    <a:pt x="1508" y="232"/>
                    <a:pt x="1504" y="232"/>
                  </a:cubicBezTo>
                  <a:lnTo>
                    <a:pt x="1459" y="232"/>
                  </a:lnTo>
                  <a:lnTo>
                    <a:pt x="1410" y="232"/>
                  </a:lnTo>
                  <a:cubicBezTo>
                    <a:pt x="1408" y="232"/>
                    <a:pt x="1406" y="231"/>
                    <a:pt x="1404" y="230"/>
                  </a:cubicBezTo>
                  <a:lnTo>
                    <a:pt x="1392" y="216"/>
                  </a:lnTo>
                  <a:lnTo>
                    <a:pt x="1398" y="219"/>
                  </a:lnTo>
                  <a:lnTo>
                    <a:pt x="1390" y="219"/>
                  </a:lnTo>
                  <a:lnTo>
                    <a:pt x="1378" y="219"/>
                  </a:lnTo>
                  <a:cubicBezTo>
                    <a:pt x="1374" y="219"/>
                    <a:pt x="1371" y="216"/>
                    <a:pt x="1370" y="213"/>
                  </a:cubicBezTo>
                  <a:lnTo>
                    <a:pt x="1362" y="182"/>
                  </a:lnTo>
                  <a:lnTo>
                    <a:pt x="1358" y="173"/>
                  </a:lnTo>
                  <a:lnTo>
                    <a:pt x="1359" y="174"/>
                  </a:lnTo>
                  <a:lnTo>
                    <a:pt x="1350" y="161"/>
                  </a:lnTo>
                  <a:lnTo>
                    <a:pt x="1356" y="165"/>
                  </a:lnTo>
                  <a:lnTo>
                    <a:pt x="1323" y="158"/>
                  </a:lnTo>
                  <a:lnTo>
                    <a:pt x="1275" y="151"/>
                  </a:lnTo>
                  <a:lnTo>
                    <a:pt x="1190" y="148"/>
                  </a:lnTo>
                  <a:lnTo>
                    <a:pt x="1198" y="140"/>
                  </a:lnTo>
                  <a:lnTo>
                    <a:pt x="1198" y="150"/>
                  </a:lnTo>
                  <a:lnTo>
                    <a:pt x="1191" y="142"/>
                  </a:lnTo>
                  <a:lnTo>
                    <a:pt x="1260" y="145"/>
                  </a:lnTo>
                  <a:cubicBezTo>
                    <a:pt x="1262" y="146"/>
                    <a:pt x="1264" y="147"/>
                    <a:pt x="1266" y="148"/>
                  </a:cubicBezTo>
                  <a:cubicBezTo>
                    <a:pt x="1267" y="150"/>
                    <a:pt x="1268" y="152"/>
                    <a:pt x="1267" y="155"/>
                  </a:cubicBezTo>
                  <a:lnTo>
                    <a:pt x="1263" y="182"/>
                  </a:lnTo>
                  <a:cubicBezTo>
                    <a:pt x="1263" y="184"/>
                    <a:pt x="1262" y="186"/>
                    <a:pt x="1260" y="187"/>
                  </a:cubicBezTo>
                  <a:cubicBezTo>
                    <a:pt x="1258" y="188"/>
                    <a:pt x="1256" y="189"/>
                    <a:pt x="1254" y="188"/>
                  </a:cubicBezTo>
                  <a:lnTo>
                    <a:pt x="1221" y="181"/>
                  </a:lnTo>
                  <a:lnTo>
                    <a:pt x="1189" y="175"/>
                  </a:lnTo>
                  <a:lnTo>
                    <a:pt x="1198" y="167"/>
                  </a:lnTo>
                  <a:lnTo>
                    <a:pt x="1198" y="184"/>
                  </a:lnTo>
                  <a:lnTo>
                    <a:pt x="1190" y="176"/>
                  </a:lnTo>
                  <a:lnTo>
                    <a:pt x="1215" y="176"/>
                  </a:lnTo>
                  <a:lnTo>
                    <a:pt x="1239" y="176"/>
                  </a:lnTo>
                  <a:cubicBezTo>
                    <a:pt x="1241" y="176"/>
                    <a:pt x="1243" y="176"/>
                    <a:pt x="1244" y="178"/>
                  </a:cubicBezTo>
                  <a:lnTo>
                    <a:pt x="1261" y="191"/>
                  </a:lnTo>
                  <a:lnTo>
                    <a:pt x="1255" y="189"/>
                  </a:lnTo>
                  <a:lnTo>
                    <a:pt x="1264" y="189"/>
                  </a:lnTo>
                  <a:lnTo>
                    <a:pt x="1258" y="191"/>
                  </a:lnTo>
                  <a:lnTo>
                    <a:pt x="1263" y="188"/>
                  </a:lnTo>
                  <a:lnTo>
                    <a:pt x="1260" y="194"/>
                  </a:lnTo>
                  <a:lnTo>
                    <a:pt x="1260" y="187"/>
                  </a:lnTo>
                  <a:cubicBezTo>
                    <a:pt x="1260" y="183"/>
                    <a:pt x="1263" y="179"/>
                    <a:pt x="1268" y="179"/>
                  </a:cubicBezTo>
                  <a:lnTo>
                    <a:pt x="1276" y="179"/>
                  </a:lnTo>
                  <a:cubicBezTo>
                    <a:pt x="1277" y="179"/>
                    <a:pt x="1278" y="179"/>
                    <a:pt x="1280" y="180"/>
                  </a:cubicBezTo>
                  <a:lnTo>
                    <a:pt x="1292" y="187"/>
                  </a:lnTo>
                  <a:cubicBezTo>
                    <a:pt x="1293" y="188"/>
                    <a:pt x="1294" y="188"/>
                    <a:pt x="1295" y="190"/>
                  </a:cubicBezTo>
                  <a:lnTo>
                    <a:pt x="1303" y="203"/>
                  </a:lnTo>
                  <a:cubicBezTo>
                    <a:pt x="1304" y="206"/>
                    <a:pt x="1305" y="209"/>
                    <a:pt x="1303" y="211"/>
                  </a:cubicBezTo>
                  <a:cubicBezTo>
                    <a:pt x="1302" y="214"/>
                    <a:pt x="1299" y="215"/>
                    <a:pt x="1297" y="215"/>
                  </a:cubicBezTo>
                  <a:lnTo>
                    <a:pt x="1231" y="219"/>
                  </a:lnTo>
                  <a:lnTo>
                    <a:pt x="1239" y="208"/>
                  </a:lnTo>
                  <a:lnTo>
                    <a:pt x="1243" y="222"/>
                  </a:lnTo>
                  <a:cubicBezTo>
                    <a:pt x="1243" y="223"/>
                    <a:pt x="1243" y="223"/>
                    <a:pt x="1243" y="224"/>
                  </a:cubicBezTo>
                  <a:lnTo>
                    <a:pt x="1243" y="228"/>
                  </a:lnTo>
                  <a:lnTo>
                    <a:pt x="1243" y="231"/>
                  </a:lnTo>
                  <a:cubicBezTo>
                    <a:pt x="1243" y="235"/>
                    <a:pt x="1239" y="239"/>
                    <a:pt x="1235" y="239"/>
                  </a:cubicBezTo>
                  <a:lnTo>
                    <a:pt x="1223" y="239"/>
                  </a:lnTo>
                  <a:lnTo>
                    <a:pt x="1207" y="239"/>
                  </a:lnTo>
                  <a:lnTo>
                    <a:pt x="1208" y="223"/>
                  </a:lnTo>
                  <a:lnTo>
                    <a:pt x="1237" y="230"/>
                  </a:lnTo>
                  <a:lnTo>
                    <a:pt x="1268" y="233"/>
                  </a:lnTo>
                  <a:lnTo>
                    <a:pt x="1260" y="241"/>
                  </a:lnTo>
                  <a:lnTo>
                    <a:pt x="1260" y="231"/>
                  </a:lnTo>
                  <a:cubicBezTo>
                    <a:pt x="1260" y="228"/>
                    <a:pt x="1261" y="225"/>
                    <a:pt x="1264" y="224"/>
                  </a:cubicBezTo>
                  <a:cubicBezTo>
                    <a:pt x="1267" y="222"/>
                    <a:pt x="1270" y="223"/>
                    <a:pt x="1273" y="225"/>
                  </a:cubicBezTo>
                  <a:lnTo>
                    <a:pt x="1277" y="228"/>
                  </a:lnTo>
                  <a:cubicBezTo>
                    <a:pt x="1279" y="230"/>
                    <a:pt x="1280" y="232"/>
                    <a:pt x="1280" y="234"/>
                  </a:cubicBezTo>
                  <a:lnTo>
                    <a:pt x="1280" y="238"/>
                  </a:lnTo>
                  <a:lnTo>
                    <a:pt x="1280" y="248"/>
                  </a:lnTo>
                  <a:lnTo>
                    <a:pt x="1272" y="240"/>
                  </a:lnTo>
                  <a:lnTo>
                    <a:pt x="1292" y="240"/>
                  </a:lnTo>
                  <a:lnTo>
                    <a:pt x="1288" y="241"/>
                  </a:lnTo>
                  <a:lnTo>
                    <a:pt x="1300" y="234"/>
                  </a:lnTo>
                  <a:cubicBezTo>
                    <a:pt x="1303" y="233"/>
                    <a:pt x="1305" y="233"/>
                    <a:pt x="1307" y="234"/>
                  </a:cubicBezTo>
                  <a:cubicBezTo>
                    <a:pt x="1310" y="235"/>
                    <a:pt x="1311" y="236"/>
                    <a:pt x="1312" y="239"/>
                  </a:cubicBezTo>
                  <a:lnTo>
                    <a:pt x="1316" y="252"/>
                  </a:lnTo>
                  <a:cubicBezTo>
                    <a:pt x="1317" y="255"/>
                    <a:pt x="1316" y="257"/>
                    <a:pt x="1315" y="259"/>
                  </a:cubicBezTo>
                  <a:cubicBezTo>
                    <a:pt x="1313" y="261"/>
                    <a:pt x="1311" y="263"/>
                    <a:pt x="1308" y="263"/>
                  </a:cubicBezTo>
                  <a:lnTo>
                    <a:pt x="1268" y="263"/>
                  </a:lnTo>
                  <a:cubicBezTo>
                    <a:pt x="1267" y="263"/>
                    <a:pt x="1267" y="262"/>
                    <a:pt x="1266" y="262"/>
                  </a:cubicBezTo>
                  <a:lnTo>
                    <a:pt x="1246" y="259"/>
                  </a:lnTo>
                  <a:lnTo>
                    <a:pt x="1229" y="256"/>
                  </a:lnTo>
                  <a:lnTo>
                    <a:pt x="1239" y="246"/>
                  </a:lnTo>
                  <a:lnTo>
                    <a:pt x="1247" y="276"/>
                  </a:lnTo>
                  <a:lnTo>
                    <a:pt x="1251" y="285"/>
                  </a:lnTo>
                  <a:lnTo>
                    <a:pt x="1245" y="280"/>
                  </a:lnTo>
                  <a:lnTo>
                    <a:pt x="1270" y="287"/>
                  </a:lnTo>
                  <a:lnTo>
                    <a:pt x="1268" y="287"/>
                  </a:lnTo>
                  <a:lnTo>
                    <a:pt x="1280" y="287"/>
                  </a:lnTo>
                  <a:lnTo>
                    <a:pt x="1300" y="287"/>
                  </a:lnTo>
                  <a:lnTo>
                    <a:pt x="1308" y="287"/>
                  </a:lnTo>
                  <a:cubicBezTo>
                    <a:pt x="1312" y="287"/>
                    <a:pt x="1316" y="290"/>
                    <a:pt x="1316" y="294"/>
                  </a:cubicBezTo>
                  <a:cubicBezTo>
                    <a:pt x="1317" y="298"/>
                    <a:pt x="1314" y="302"/>
                    <a:pt x="1310" y="303"/>
                  </a:cubicBezTo>
                  <a:lnTo>
                    <a:pt x="1294" y="306"/>
                  </a:lnTo>
                  <a:lnTo>
                    <a:pt x="1270" y="313"/>
                  </a:lnTo>
                  <a:cubicBezTo>
                    <a:pt x="1269" y="313"/>
                    <a:pt x="1268" y="313"/>
                    <a:pt x="1268" y="313"/>
                  </a:cubicBezTo>
                  <a:lnTo>
                    <a:pt x="1259" y="313"/>
                  </a:lnTo>
                  <a:lnTo>
                    <a:pt x="1265" y="299"/>
                  </a:lnTo>
                  <a:lnTo>
                    <a:pt x="1273" y="306"/>
                  </a:lnTo>
                  <a:lnTo>
                    <a:pt x="1269" y="304"/>
                  </a:lnTo>
                  <a:lnTo>
                    <a:pt x="1298" y="311"/>
                  </a:lnTo>
                  <a:lnTo>
                    <a:pt x="1296" y="311"/>
                  </a:lnTo>
                  <a:lnTo>
                    <a:pt x="1308" y="311"/>
                  </a:lnTo>
                  <a:lnTo>
                    <a:pt x="1305" y="312"/>
                  </a:lnTo>
                  <a:lnTo>
                    <a:pt x="1317" y="305"/>
                  </a:lnTo>
                  <a:lnTo>
                    <a:pt x="1316" y="306"/>
                  </a:lnTo>
                  <a:lnTo>
                    <a:pt x="1320" y="302"/>
                  </a:lnTo>
                  <a:lnTo>
                    <a:pt x="1324" y="299"/>
                  </a:lnTo>
                  <a:cubicBezTo>
                    <a:pt x="1325" y="298"/>
                    <a:pt x="1327" y="297"/>
                    <a:pt x="1329" y="297"/>
                  </a:cubicBezTo>
                  <a:lnTo>
                    <a:pt x="1349" y="297"/>
                  </a:lnTo>
                  <a:lnTo>
                    <a:pt x="1374" y="297"/>
                  </a:lnTo>
                  <a:cubicBezTo>
                    <a:pt x="1378" y="297"/>
                    <a:pt x="1382" y="301"/>
                    <a:pt x="1382" y="305"/>
                  </a:cubicBezTo>
                  <a:lnTo>
                    <a:pt x="1382" y="315"/>
                  </a:lnTo>
                  <a:cubicBezTo>
                    <a:pt x="1382" y="319"/>
                    <a:pt x="1378" y="323"/>
                    <a:pt x="1374" y="323"/>
                  </a:cubicBezTo>
                  <a:lnTo>
                    <a:pt x="1338" y="327"/>
                  </a:lnTo>
                  <a:lnTo>
                    <a:pt x="1310" y="333"/>
                  </a:lnTo>
                  <a:lnTo>
                    <a:pt x="1315" y="321"/>
                  </a:lnTo>
                  <a:lnTo>
                    <a:pt x="1336" y="359"/>
                  </a:lnTo>
                  <a:lnTo>
                    <a:pt x="1329" y="354"/>
                  </a:lnTo>
                  <a:lnTo>
                    <a:pt x="1341" y="354"/>
                  </a:lnTo>
                  <a:cubicBezTo>
                    <a:pt x="1344" y="354"/>
                    <a:pt x="1347" y="356"/>
                    <a:pt x="1348" y="358"/>
                  </a:cubicBezTo>
                  <a:cubicBezTo>
                    <a:pt x="1349" y="361"/>
                    <a:pt x="1349" y="364"/>
                    <a:pt x="1348" y="367"/>
                  </a:cubicBezTo>
                  <a:lnTo>
                    <a:pt x="1344" y="373"/>
                  </a:lnTo>
                  <a:cubicBezTo>
                    <a:pt x="1343" y="374"/>
                    <a:pt x="1343" y="375"/>
                    <a:pt x="1342" y="375"/>
                  </a:cubicBezTo>
                  <a:lnTo>
                    <a:pt x="1338" y="379"/>
                  </a:lnTo>
                  <a:cubicBezTo>
                    <a:pt x="1337" y="380"/>
                    <a:pt x="1335" y="380"/>
                    <a:pt x="1333" y="380"/>
                  </a:cubicBezTo>
                  <a:lnTo>
                    <a:pt x="1329" y="380"/>
                  </a:lnTo>
                  <a:lnTo>
                    <a:pt x="1336" y="368"/>
                  </a:lnTo>
                  <a:lnTo>
                    <a:pt x="1344" y="382"/>
                  </a:lnTo>
                  <a:lnTo>
                    <a:pt x="1337" y="378"/>
                  </a:lnTo>
                  <a:lnTo>
                    <a:pt x="1394" y="378"/>
                  </a:lnTo>
                  <a:lnTo>
                    <a:pt x="1386" y="384"/>
                  </a:lnTo>
                  <a:lnTo>
                    <a:pt x="1390" y="367"/>
                  </a:lnTo>
                  <a:cubicBezTo>
                    <a:pt x="1391" y="364"/>
                    <a:pt x="1394" y="361"/>
                    <a:pt x="1398" y="361"/>
                  </a:cubicBezTo>
                  <a:lnTo>
                    <a:pt x="1406" y="361"/>
                  </a:lnTo>
                  <a:cubicBezTo>
                    <a:pt x="1408" y="361"/>
                    <a:pt x="1410" y="362"/>
                    <a:pt x="1411" y="363"/>
                  </a:cubicBezTo>
                  <a:lnTo>
                    <a:pt x="1415" y="366"/>
                  </a:lnTo>
                  <a:lnTo>
                    <a:pt x="1432" y="380"/>
                  </a:lnTo>
                  <a:lnTo>
                    <a:pt x="1421" y="380"/>
                  </a:lnTo>
                  <a:lnTo>
                    <a:pt x="1430" y="373"/>
                  </a:lnTo>
                  <a:cubicBezTo>
                    <a:pt x="1430" y="372"/>
                    <a:pt x="1431" y="372"/>
                    <a:pt x="1433" y="371"/>
                  </a:cubicBezTo>
                  <a:lnTo>
                    <a:pt x="1445" y="368"/>
                  </a:lnTo>
                  <a:lnTo>
                    <a:pt x="1452" y="365"/>
                  </a:lnTo>
                  <a:lnTo>
                    <a:pt x="1447" y="372"/>
                  </a:lnTo>
                  <a:lnTo>
                    <a:pt x="1447" y="366"/>
                  </a:lnTo>
                  <a:lnTo>
                    <a:pt x="1447" y="362"/>
                  </a:lnTo>
                  <a:cubicBezTo>
                    <a:pt x="1447" y="359"/>
                    <a:pt x="1449" y="356"/>
                    <a:pt x="1452" y="355"/>
                  </a:cubicBezTo>
                  <a:lnTo>
                    <a:pt x="1460" y="352"/>
                  </a:lnTo>
                  <a:lnTo>
                    <a:pt x="1458" y="353"/>
                  </a:lnTo>
                  <a:lnTo>
                    <a:pt x="1466" y="346"/>
                  </a:lnTo>
                  <a:cubicBezTo>
                    <a:pt x="1468" y="345"/>
                    <a:pt x="1470" y="344"/>
                    <a:pt x="1471" y="344"/>
                  </a:cubicBezTo>
                  <a:lnTo>
                    <a:pt x="1480" y="344"/>
                  </a:lnTo>
                  <a:lnTo>
                    <a:pt x="1492" y="344"/>
                  </a:lnTo>
                  <a:lnTo>
                    <a:pt x="1489" y="345"/>
                  </a:lnTo>
                  <a:lnTo>
                    <a:pt x="1497" y="341"/>
                  </a:lnTo>
                  <a:lnTo>
                    <a:pt x="1492" y="349"/>
                  </a:lnTo>
                  <a:lnTo>
                    <a:pt x="1492" y="346"/>
                  </a:lnTo>
                  <a:lnTo>
                    <a:pt x="1493" y="350"/>
                  </a:lnTo>
                  <a:lnTo>
                    <a:pt x="1489" y="343"/>
                  </a:lnTo>
                  <a:cubicBezTo>
                    <a:pt x="1488" y="342"/>
                    <a:pt x="1488" y="340"/>
                    <a:pt x="1488" y="339"/>
                  </a:cubicBezTo>
                  <a:lnTo>
                    <a:pt x="1488" y="332"/>
                  </a:lnTo>
                  <a:cubicBezTo>
                    <a:pt x="1488" y="331"/>
                    <a:pt x="1488" y="329"/>
                    <a:pt x="1489" y="328"/>
                  </a:cubicBezTo>
                  <a:lnTo>
                    <a:pt x="1493" y="321"/>
                  </a:lnTo>
                  <a:cubicBezTo>
                    <a:pt x="1495" y="319"/>
                    <a:pt x="1497" y="317"/>
                    <a:pt x="1500" y="317"/>
                  </a:cubicBezTo>
                  <a:lnTo>
                    <a:pt x="1504" y="317"/>
                  </a:lnTo>
                  <a:cubicBezTo>
                    <a:pt x="1508" y="317"/>
                    <a:pt x="1512" y="321"/>
                    <a:pt x="1512" y="325"/>
                  </a:cubicBezTo>
                  <a:lnTo>
                    <a:pt x="1512" y="332"/>
                  </a:lnTo>
                  <a:lnTo>
                    <a:pt x="1512" y="342"/>
                  </a:lnTo>
                  <a:lnTo>
                    <a:pt x="1504" y="334"/>
                  </a:lnTo>
                  <a:lnTo>
                    <a:pt x="1520" y="334"/>
                  </a:lnTo>
                  <a:lnTo>
                    <a:pt x="1515" y="336"/>
                  </a:lnTo>
                  <a:lnTo>
                    <a:pt x="1536" y="319"/>
                  </a:lnTo>
                  <a:cubicBezTo>
                    <a:pt x="1536" y="318"/>
                    <a:pt x="1537" y="318"/>
                    <a:pt x="1539" y="318"/>
                  </a:cubicBezTo>
                  <a:lnTo>
                    <a:pt x="1551" y="314"/>
                  </a:lnTo>
                  <a:lnTo>
                    <a:pt x="1572" y="311"/>
                  </a:lnTo>
                  <a:cubicBezTo>
                    <a:pt x="1576" y="310"/>
                    <a:pt x="1579" y="312"/>
                    <a:pt x="1581" y="315"/>
                  </a:cubicBezTo>
                  <a:cubicBezTo>
                    <a:pt x="1582" y="319"/>
                    <a:pt x="1581" y="322"/>
                    <a:pt x="1578" y="325"/>
                  </a:cubicBezTo>
                  <a:lnTo>
                    <a:pt x="1574" y="328"/>
                  </a:lnTo>
                  <a:lnTo>
                    <a:pt x="1577" y="322"/>
                  </a:lnTo>
                  <a:lnTo>
                    <a:pt x="1577" y="325"/>
                  </a:lnTo>
                  <a:lnTo>
                    <a:pt x="1576" y="321"/>
                  </a:lnTo>
                  <a:lnTo>
                    <a:pt x="1580" y="328"/>
                  </a:lnTo>
                  <a:lnTo>
                    <a:pt x="1578" y="326"/>
                  </a:lnTo>
                  <a:lnTo>
                    <a:pt x="1582" y="329"/>
                  </a:lnTo>
                  <a:cubicBezTo>
                    <a:pt x="1584" y="331"/>
                    <a:pt x="1585" y="333"/>
                    <a:pt x="1585" y="335"/>
                  </a:cubicBezTo>
                  <a:cubicBezTo>
                    <a:pt x="1585" y="338"/>
                    <a:pt x="1584" y="340"/>
                    <a:pt x="1582" y="342"/>
                  </a:cubicBezTo>
                  <a:lnTo>
                    <a:pt x="1578" y="345"/>
                  </a:lnTo>
                  <a:lnTo>
                    <a:pt x="1574" y="348"/>
                  </a:lnTo>
                  <a:cubicBezTo>
                    <a:pt x="1573" y="350"/>
                    <a:pt x="1571" y="350"/>
                    <a:pt x="1569" y="350"/>
                  </a:cubicBezTo>
                  <a:lnTo>
                    <a:pt x="1545" y="350"/>
                  </a:lnTo>
                  <a:lnTo>
                    <a:pt x="1533" y="350"/>
                  </a:lnTo>
                  <a:lnTo>
                    <a:pt x="1536" y="350"/>
                  </a:lnTo>
                  <a:lnTo>
                    <a:pt x="1527" y="353"/>
                  </a:lnTo>
                  <a:lnTo>
                    <a:pt x="1532" y="346"/>
                  </a:lnTo>
                  <a:lnTo>
                    <a:pt x="1532" y="362"/>
                  </a:lnTo>
                  <a:cubicBezTo>
                    <a:pt x="1532" y="367"/>
                    <a:pt x="1529" y="370"/>
                    <a:pt x="1524" y="370"/>
                  </a:cubicBezTo>
                  <a:lnTo>
                    <a:pt x="1520" y="370"/>
                  </a:lnTo>
                  <a:lnTo>
                    <a:pt x="1528" y="362"/>
                  </a:lnTo>
                  <a:lnTo>
                    <a:pt x="1528" y="369"/>
                  </a:lnTo>
                  <a:lnTo>
                    <a:pt x="1528" y="386"/>
                  </a:lnTo>
                  <a:lnTo>
                    <a:pt x="1518" y="378"/>
                  </a:lnTo>
                  <a:lnTo>
                    <a:pt x="1559" y="368"/>
                  </a:lnTo>
                  <a:cubicBezTo>
                    <a:pt x="1560" y="368"/>
                    <a:pt x="1560" y="368"/>
                    <a:pt x="1561" y="368"/>
                  </a:cubicBezTo>
                  <a:lnTo>
                    <a:pt x="1594" y="368"/>
                  </a:lnTo>
                  <a:lnTo>
                    <a:pt x="1592" y="368"/>
                  </a:lnTo>
                  <a:lnTo>
                    <a:pt x="1604" y="365"/>
                  </a:lnTo>
                  <a:lnTo>
                    <a:pt x="1621" y="361"/>
                  </a:lnTo>
                  <a:lnTo>
                    <a:pt x="1632" y="358"/>
                  </a:lnTo>
                  <a:lnTo>
                    <a:pt x="1628" y="361"/>
                  </a:lnTo>
                  <a:lnTo>
                    <a:pt x="1640" y="344"/>
                  </a:lnTo>
                  <a:cubicBezTo>
                    <a:pt x="1642" y="341"/>
                    <a:pt x="1646" y="340"/>
                    <a:pt x="1650" y="342"/>
                  </a:cubicBezTo>
                  <a:cubicBezTo>
                    <a:pt x="1653" y="343"/>
                    <a:pt x="1655" y="347"/>
                    <a:pt x="1655" y="350"/>
                  </a:cubicBezTo>
                  <a:lnTo>
                    <a:pt x="1650" y="374"/>
                  </a:lnTo>
                  <a:lnTo>
                    <a:pt x="1651" y="372"/>
                  </a:lnTo>
                  <a:lnTo>
                    <a:pt x="1651" y="389"/>
                  </a:lnTo>
                  <a:lnTo>
                    <a:pt x="1649" y="385"/>
                  </a:lnTo>
                  <a:lnTo>
                    <a:pt x="1653" y="392"/>
                  </a:lnTo>
                  <a:lnTo>
                    <a:pt x="1650" y="389"/>
                  </a:lnTo>
                  <a:lnTo>
                    <a:pt x="1658" y="392"/>
                  </a:lnTo>
                  <a:lnTo>
                    <a:pt x="1656" y="392"/>
                  </a:lnTo>
                  <a:lnTo>
                    <a:pt x="1676" y="395"/>
                  </a:lnTo>
                  <a:lnTo>
                    <a:pt x="1675" y="395"/>
                  </a:lnTo>
                  <a:lnTo>
                    <a:pt x="1712" y="395"/>
                  </a:lnTo>
                  <a:cubicBezTo>
                    <a:pt x="1714" y="395"/>
                    <a:pt x="1717" y="396"/>
                    <a:pt x="1718" y="398"/>
                  </a:cubicBezTo>
                  <a:cubicBezTo>
                    <a:pt x="1720" y="400"/>
                    <a:pt x="1720" y="403"/>
                    <a:pt x="1719" y="405"/>
                  </a:cubicBezTo>
                  <a:lnTo>
                    <a:pt x="1715" y="419"/>
                  </a:lnTo>
                  <a:cubicBezTo>
                    <a:pt x="1715" y="419"/>
                    <a:pt x="1715" y="420"/>
                    <a:pt x="1715" y="420"/>
                  </a:cubicBezTo>
                  <a:lnTo>
                    <a:pt x="1711" y="427"/>
                  </a:lnTo>
                  <a:cubicBezTo>
                    <a:pt x="1710" y="428"/>
                    <a:pt x="1709" y="429"/>
                    <a:pt x="1709" y="429"/>
                  </a:cubicBezTo>
                  <a:lnTo>
                    <a:pt x="1705" y="433"/>
                  </a:lnTo>
                  <a:lnTo>
                    <a:pt x="1701" y="436"/>
                  </a:lnTo>
                  <a:lnTo>
                    <a:pt x="1704" y="430"/>
                  </a:lnTo>
                  <a:lnTo>
                    <a:pt x="1704" y="433"/>
                  </a:lnTo>
                  <a:cubicBezTo>
                    <a:pt x="1704" y="438"/>
                    <a:pt x="1700" y="441"/>
                    <a:pt x="1696" y="441"/>
                  </a:cubicBezTo>
                  <a:lnTo>
                    <a:pt x="1679" y="441"/>
                  </a:lnTo>
                  <a:lnTo>
                    <a:pt x="1667" y="441"/>
                  </a:lnTo>
                  <a:lnTo>
                    <a:pt x="1630" y="438"/>
                  </a:lnTo>
                  <a:cubicBezTo>
                    <a:pt x="1625" y="437"/>
                    <a:pt x="1622" y="434"/>
                    <a:pt x="1622" y="430"/>
                  </a:cubicBezTo>
                  <a:lnTo>
                    <a:pt x="1622" y="420"/>
                  </a:lnTo>
                  <a:lnTo>
                    <a:pt x="1623" y="422"/>
                  </a:lnTo>
                  <a:lnTo>
                    <a:pt x="1619" y="408"/>
                  </a:lnTo>
                  <a:lnTo>
                    <a:pt x="1626" y="414"/>
                  </a:lnTo>
                  <a:lnTo>
                    <a:pt x="1610" y="414"/>
                  </a:lnTo>
                  <a:lnTo>
                    <a:pt x="1598" y="414"/>
                  </a:lnTo>
                  <a:cubicBezTo>
                    <a:pt x="1595" y="414"/>
                    <a:pt x="1592" y="413"/>
                    <a:pt x="1591" y="410"/>
                  </a:cubicBezTo>
                  <a:lnTo>
                    <a:pt x="1583" y="397"/>
                  </a:lnTo>
                  <a:lnTo>
                    <a:pt x="1590" y="401"/>
                  </a:lnTo>
                  <a:lnTo>
                    <a:pt x="1565" y="401"/>
                  </a:lnTo>
                  <a:lnTo>
                    <a:pt x="1545" y="401"/>
                  </a:lnTo>
                  <a:lnTo>
                    <a:pt x="1546" y="401"/>
                  </a:lnTo>
                  <a:lnTo>
                    <a:pt x="1505" y="407"/>
                  </a:lnTo>
                  <a:lnTo>
                    <a:pt x="1512" y="398"/>
                  </a:lnTo>
                  <a:lnTo>
                    <a:pt x="1516" y="418"/>
                  </a:lnTo>
                  <a:lnTo>
                    <a:pt x="1509" y="412"/>
                  </a:lnTo>
                  <a:lnTo>
                    <a:pt x="1530" y="415"/>
                  </a:lnTo>
                  <a:lnTo>
                    <a:pt x="1528" y="415"/>
                  </a:lnTo>
                  <a:lnTo>
                    <a:pt x="1533" y="415"/>
                  </a:lnTo>
                  <a:lnTo>
                    <a:pt x="1525" y="423"/>
                  </a:lnTo>
                  <a:lnTo>
                    <a:pt x="1525" y="420"/>
                  </a:lnTo>
                  <a:cubicBezTo>
                    <a:pt x="1525" y="416"/>
                    <a:pt x="1527" y="412"/>
                    <a:pt x="1531" y="412"/>
                  </a:cubicBezTo>
                  <a:cubicBezTo>
                    <a:pt x="1535" y="411"/>
                    <a:pt x="1539" y="414"/>
                    <a:pt x="1540" y="417"/>
                  </a:cubicBezTo>
                  <a:lnTo>
                    <a:pt x="1544" y="431"/>
                  </a:lnTo>
                  <a:cubicBezTo>
                    <a:pt x="1545" y="434"/>
                    <a:pt x="1544" y="438"/>
                    <a:pt x="1541" y="440"/>
                  </a:cubicBezTo>
                  <a:lnTo>
                    <a:pt x="1525" y="450"/>
                  </a:lnTo>
                  <a:cubicBezTo>
                    <a:pt x="1524" y="451"/>
                    <a:pt x="1523" y="451"/>
                    <a:pt x="1522" y="451"/>
                  </a:cubicBezTo>
                  <a:lnTo>
                    <a:pt x="1481" y="458"/>
                  </a:lnTo>
                  <a:lnTo>
                    <a:pt x="1483" y="457"/>
                  </a:lnTo>
                  <a:lnTo>
                    <a:pt x="1458" y="468"/>
                  </a:lnTo>
                  <a:lnTo>
                    <a:pt x="1445" y="471"/>
                  </a:lnTo>
                  <a:lnTo>
                    <a:pt x="1450" y="468"/>
                  </a:lnTo>
                  <a:lnTo>
                    <a:pt x="1446" y="474"/>
                  </a:lnTo>
                  <a:lnTo>
                    <a:pt x="1446" y="467"/>
                  </a:lnTo>
                  <a:lnTo>
                    <a:pt x="1450" y="477"/>
                  </a:lnTo>
                  <a:cubicBezTo>
                    <a:pt x="1451" y="478"/>
                    <a:pt x="1451" y="478"/>
                    <a:pt x="1451" y="479"/>
                  </a:cubicBezTo>
                  <a:lnTo>
                    <a:pt x="1455" y="503"/>
                  </a:lnTo>
                  <a:lnTo>
                    <a:pt x="1445" y="496"/>
                  </a:lnTo>
                  <a:lnTo>
                    <a:pt x="1457" y="493"/>
                  </a:lnTo>
                  <a:lnTo>
                    <a:pt x="1451" y="501"/>
                  </a:lnTo>
                  <a:lnTo>
                    <a:pt x="1451" y="497"/>
                  </a:lnTo>
                  <a:cubicBezTo>
                    <a:pt x="1451" y="496"/>
                    <a:pt x="1452" y="494"/>
                    <a:pt x="1452" y="493"/>
                  </a:cubicBezTo>
                  <a:lnTo>
                    <a:pt x="1456" y="486"/>
                  </a:lnTo>
                  <a:cubicBezTo>
                    <a:pt x="1458" y="484"/>
                    <a:pt x="1460" y="482"/>
                    <a:pt x="1463" y="482"/>
                  </a:cubicBezTo>
                  <a:lnTo>
                    <a:pt x="1467" y="482"/>
                  </a:lnTo>
                  <a:lnTo>
                    <a:pt x="1471" y="482"/>
                  </a:lnTo>
                  <a:cubicBezTo>
                    <a:pt x="1473" y="482"/>
                    <a:pt x="1474" y="483"/>
                    <a:pt x="1476" y="484"/>
                  </a:cubicBezTo>
                  <a:lnTo>
                    <a:pt x="1492" y="494"/>
                  </a:lnTo>
                  <a:lnTo>
                    <a:pt x="1490" y="493"/>
                  </a:lnTo>
                  <a:lnTo>
                    <a:pt x="1502" y="496"/>
                  </a:lnTo>
                  <a:lnTo>
                    <a:pt x="1500" y="496"/>
                  </a:lnTo>
                  <a:lnTo>
                    <a:pt x="1508" y="496"/>
                  </a:lnTo>
                  <a:lnTo>
                    <a:pt x="1520" y="496"/>
                  </a:lnTo>
                  <a:lnTo>
                    <a:pt x="1514" y="509"/>
                  </a:lnTo>
                  <a:lnTo>
                    <a:pt x="1502" y="496"/>
                  </a:lnTo>
                  <a:cubicBezTo>
                    <a:pt x="1500" y="494"/>
                    <a:pt x="1500" y="490"/>
                    <a:pt x="1501" y="488"/>
                  </a:cubicBezTo>
                  <a:cubicBezTo>
                    <a:pt x="1502" y="485"/>
                    <a:pt x="1504" y="483"/>
                    <a:pt x="1507" y="483"/>
                  </a:cubicBezTo>
                  <a:lnTo>
                    <a:pt x="1531" y="479"/>
                  </a:lnTo>
                  <a:cubicBezTo>
                    <a:pt x="1535" y="479"/>
                    <a:pt x="1539" y="481"/>
                    <a:pt x="1540" y="484"/>
                  </a:cubicBezTo>
                  <a:lnTo>
                    <a:pt x="1544" y="494"/>
                  </a:lnTo>
                  <a:lnTo>
                    <a:pt x="1540" y="490"/>
                  </a:lnTo>
                  <a:lnTo>
                    <a:pt x="1556" y="497"/>
                  </a:lnTo>
                  <a:lnTo>
                    <a:pt x="1546" y="508"/>
                  </a:lnTo>
                  <a:lnTo>
                    <a:pt x="1538" y="495"/>
                  </a:lnTo>
                  <a:cubicBezTo>
                    <a:pt x="1537" y="493"/>
                    <a:pt x="1536" y="490"/>
                    <a:pt x="1537" y="488"/>
                  </a:cubicBezTo>
                  <a:cubicBezTo>
                    <a:pt x="1538" y="486"/>
                    <a:pt x="1540" y="484"/>
                    <a:pt x="1542" y="483"/>
                  </a:cubicBezTo>
                  <a:lnTo>
                    <a:pt x="1550" y="480"/>
                  </a:lnTo>
                  <a:cubicBezTo>
                    <a:pt x="1551" y="479"/>
                    <a:pt x="1552" y="479"/>
                    <a:pt x="1553" y="479"/>
                  </a:cubicBezTo>
                  <a:lnTo>
                    <a:pt x="1557" y="479"/>
                  </a:lnTo>
                  <a:cubicBezTo>
                    <a:pt x="1561" y="479"/>
                    <a:pt x="1565" y="483"/>
                    <a:pt x="1565" y="487"/>
                  </a:cubicBezTo>
                  <a:lnTo>
                    <a:pt x="1565" y="497"/>
                  </a:lnTo>
                  <a:lnTo>
                    <a:pt x="1558" y="489"/>
                  </a:lnTo>
                  <a:lnTo>
                    <a:pt x="1595" y="496"/>
                  </a:lnTo>
                  <a:lnTo>
                    <a:pt x="1628" y="503"/>
                  </a:lnTo>
                  <a:lnTo>
                    <a:pt x="1619" y="507"/>
                  </a:lnTo>
                  <a:lnTo>
                    <a:pt x="1623" y="500"/>
                  </a:lnTo>
                  <a:cubicBezTo>
                    <a:pt x="1624" y="499"/>
                    <a:pt x="1625" y="498"/>
                    <a:pt x="1626" y="497"/>
                  </a:cubicBezTo>
                  <a:lnTo>
                    <a:pt x="1639" y="490"/>
                  </a:lnTo>
                  <a:lnTo>
                    <a:pt x="1636" y="501"/>
                  </a:lnTo>
                  <a:lnTo>
                    <a:pt x="1623" y="481"/>
                  </a:lnTo>
                  <a:cubicBezTo>
                    <a:pt x="1622" y="479"/>
                    <a:pt x="1622" y="476"/>
                    <a:pt x="1623" y="473"/>
                  </a:cubicBezTo>
                  <a:cubicBezTo>
                    <a:pt x="1625" y="471"/>
                    <a:pt x="1627" y="469"/>
                    <a:pt x="1630" y="469"/>
                  </a:cubicBezTo>
                  <a:lnTo>
                    <a:pt x="1634" y="469"/>
                  </a:lnTo>
                  <a:lnTo>
                    <a:pt x="1643" y="469"/>
                  </a:lnTo>
                  <a:cubicBezTo>
                    <a:pt x="1643" y="469"/>
                    <a:pt x="1644" y="469"/>
                    <a:pt x="1644" y="469"/>
                  </a:cubicBezTo>
                  <a:lnTo>
                    <a:pt x="1660" y="472"/>
                  </a:lnTo>
                  <a:lnTo>
                    <a:pt x="1651" y="477"/>
                  </a:lnTo>
                  <a:lnTo>
                    <a:pt x="1655" y="467"/>
                  </a:lnTo>
                  <a:cubicBezTo>
                    <a:pt x="1656" y="466"/>
                    <a:pt x="1657" y="465"/>
                    <a:pt x="1658" y="464"/>
                  </a:cubicBezTo>
                  <a:lnTo>
                    <a:pt x="1670" y="454"/>
                  </a:lnTo>
                  <a:cubicBezTo>
                    <a:pt x="1672" y="452"/>
                    <a:pt x="1676" y="452"/>
                    <a:pt x="1679" y="453"/>
                  </a:cubicBezTo>
                  <a:cubicBezTo>
                    <a:pt x="1681" y="454"/>
                    <a:pt x="1683" y="457"/>
                    <a:pt x="1683" y="460"/>
                  </a:cubicBezTo>
                  <a:lnTo>
                    <a:pt x="1683" y="490"/>
                  </a:lnTo>
                  <a:lnTo>
                    <a:pt x="1675" y="482"/>
                  </a:lnTo>
                  <a:lnTo>
                    <a:pt x="1752" y="479"/>
                  </a:lnTo>
                  <a:lnTo>
                    <a:pt x="1745" y="485"/>
                  </a:lnTo>
                  <a:lnTo>
                    <a:pt x="1749" y="471"/>
                  </a:lnTo>
                  <a:lnTo>
                    <a:pt x="1749" y="474"/>
                  </a:lnTo>
                  <a:lnTo>
                    <a:pt x="1749" y="470"/>
                  </a:lnTo>
                  <a:cubicBezTo>
                    <a:pt x="1749" y="468"/>
                    <a:pt x="1750" y="466"/>
                    <a:pt x="1752" y="464"/>
                  </a:cubicBezTo>
                  <a:lnTo>
                    <a:pt x="1760" y="457"/>
                  </a:lnTo>
                  <a:cubicBezTo>
                    <a:pt x="1762" y="455"/>
                    <a:pt x="1765" y="455"/>
                    <a:pt x="1768" y="456"/>
                  </a:cubicBezTo>
                  <a:cubicBezTo>
                    <a:pt x="1770" y="457"/>
                    <a:pt x="1772" y="459"/>
                    <a:pt x="1773" y="462"/>
                  </a:cubicBezTo>
                  <a:lnTo>
                    <a:pt x="1777" y="486"/>
                  </a:lnTo>
                  <a:lnTo>
                    <a:pt x="1766" y="480"/>
                  </a:lnTo>
                  <a:lnTo>
                    <a:pt x="1774" y="476"/>
                  </a:lnTo>
                  <a:lnTo>
                    <a:pt x="1769" y="484"/>
                  </a:lnTo>
                  <a:lnTo>
                    <a:pt x="1769" y="480"/>
                  </a:lnTo>
                  <a:cubicBezTo>
                    <a:pt x="1769" y="477"/>
                    <a:pt x="1771" y="474"/>
                    <a:pt x="1774" y="473"/>
                  </a:cubicBezTo>
                  <a:lnTo>
                    <a:pt x="1782" y="470"/>
                  </a:lnTo>
                  <a:cubicBezTo>
                    <a:pt x="1784" y="469"/>
                    <a:pt x="1786" y="469"/>
                    <a:pt x="1788" y="470"/>
                  </a:cubicBezTo>
                  <a:lnTo>
                    <a:pt x="1796" y="473"/>
                  </a:lnTo>
                  <a:lnTo>
                    <a:pt x="1793" y="472"/>
                  </a:lnTo>
                  <a:lnTo>
                    <a:pt x="1806" y="472"/>
                  </a:lnTo>
                  <a:cubicBezTo>
                    <a:pt x="1810" y="472"/>
                    <a:pt x="1814" y="476"/>
                    <a:pt x="1814" y="480"/>
                  </a:cubicBezTo>
                  <a:lnTo>
                    <a:pt x="1814" y="501"/>
                  </a:lnTo>
                  <a:lnTo>
                    <a:pt x="1814" y="517"/>
                  </a:lnTo>
                  <a:lnTo>
                    <a:pt x="1801" y="511"/>
                  </a:lnTo>
                  <a:lnTo>
                    <a:pt x="1858" y="474"/>
                  </a:lnTo>
                  <a:cubicBezTo>
                    <a:pt x="1861" y="472"/>
                    <a:pt x="1864" y="472"/>
                    <a:pt x="1866" y="473"/>
                  </a:cubicBezTo>
                  <a:lnTo>
                    <a:pt x="1879" y="480"/>
                  </a:lnTo>
                  <a:cubicBezTo>
                    <a:pt x="1879" y="480"/>
                    <a:pt x="1880" y="481"/>
                    <a:pt x="1880" y="481"/>
                  </a:cubicBezTo>
                  <a:lnTo>
                    <a:pt x="1884" y="484"/>
                  </a:lnTo>
                  <a:lnTo>
                    <a:pt x="1879" y="482"/>
                  </a:lnTo>
                  <a:lnTo>
                    <a:pt x="1891" y="482"/>
                  </a:lnTo>
                  <a:lnTo>
                    <a:pt x="1886" y="484"/>
                  </a:lnTo>
                  <a:lnTo>
                    <a:pt x="1898" y="474"/>
                  </a:lnTo>
                  <a:lnTo>
                    <a:pt x="1919" y="457"/>
                  </a:lnTo>
                  <a:cubicBezTo>
                    <a:pt x="1920" y="456"/>
                    <a:pt x="1922" y="455"/>
                    <a:pt x="1924" y="455"/>
                  </a:cubicBezTo>
                  <a:lnTo>
                    <a:pt x="1928" y="455"/>
                  </a:lnTo>
                  <a:lnTo>
                    <a:pt x="1920" y="463"/>
                  </a:lnTo>
                  <a:lnTo>
                    <a:pt x="1920" y="460"/>
                  </a:lnTo>
                  <a:lnTo>
                    <a:pt x="1923" y="466"/>
                  </a:lnTo>
                  <a:lnTo>
                    <a:pt x="1919" y="463"/>
                  </a:lnTo>
                  <a:lnTo>
                    <a:pt x="1924" y="465"/>
                  </a:lnTo>
                  <a:lnTo>
                    <a:pt x="1907" y="465"/>
                  </a:lnTo>
                  <a:lnTo>
                    <a:pt x="1895" y="465"/>
                  </a:lnTo>
                  <a:cubicBezTo>
                    <a:pt x="1893" y="465"/>
                    <a:pt x="1892" y="464"/>
                    <a:pt x="1890" y="463"/>
                  </a:cubicBezTo>
                  <a:lnTo>
                    <a:pt x="1886" y="460"/>
                  </a:lnTo>
                  <a:cubicBezTo>
                    <a:pt x="1885" y="459"/>
                    <a:pt x="1885" y="458"/>
                    <a:pt x="1884" y="458"/>
                  </a:cubicBezTo>
                  <a:lnTo>
                    <a:pt x="1880" y="451"/>
                  </a:lnTo>
                  <a:lnTo>
                    <a:pt x="1882" y="453"/>
                  </a:lnTo>
                  <a:lnTo>
                    <a:pt x="1874" y="446"/>
                  </a:lnTo>
                  <a:cubicBezTo>
                    <a:pt x="1873" y="445"/>
                    <a:pt x="1873" y="445"/>
                    <a:pt x="1872" y="444"/>
                  </a:cubicBezTo>
                  <a:lnTo>
                    <a:pt x="1868" y="437"/>
                  </a:lnTo>
                  <a:lnTo>
                    <a:pt x="1872" y="441"/>
                  </a:lnTo>
                  <a:lnTo>
                    <a:pt x="1852" y="434"/>
                  </a:lnTo>
                  <a:lnTo>
                    <a:pt x="1853" y="434"/>
                  </a:lnTo>
                  <a:lnTo>
                    <a:pt x="1833" y="431"/>
                  </a:lnTo>
                  <a:cubicBezTo>
                    <a:pt x="1829" y="430"/>
                    <a:pt x="1826" y="427"/>
                    <a:pt x="1826" y="422"/>
                  </a:cubicBezTo>
                  <a:cubicBezTo>
                    <a:pt x="1826" y="418"/>
                    <a:pt x="1830" y="415"/>
                    <a:pt x="1834" y="415"/>
                  </a:cubicBezTo>
                  <a:lnTo>
                    <a:pt x="1879" y="415"/>
                  </a:lnTo>
                  <a:lnTo>
                    <a:pt x="1927" y="412"/>
                  </a:lnTo>
                  <a:lnTo>
                    <a:pt x="1920" y="422"/>
                  </a:lnTo>
                  <a:lnTo>
                    <a:pt x="1916" y="405"/>
                  </a:lnTo>
                  <a:cubicBezTo>
                    <a:pt x="1916" y="404"/>
                    <a:pt x="1916" y="403"/>
                    <a:pt x="1916" y="403"/>
                  </a:cubicBezTo>
                  <a:lnTo>
                    <a:pt x="1916" y="389"/>
                  </a:lnTo>
                  <a:cubicBezTo>
                    <a:pt x="1916" y="387"/>
                    <a:pt x="1917" y="385"/>
                    <a:pt x="1918" y="383"/>
                  </a:cubicBezTo>
                  <a:cubicBezTo>
                    <a:pt x="1920" y="382"/>
                    <a:pt x="1922" y="381"/>
                    <a:pt x="1924" y="381"/>
                  </a:cubicBezTo>
                  <a:lnTo>
                    <a:pt x="1965" y="385"/>
                  </a:lnTo>
                  <a:lnTo>
                    <a:pt x="1989" y="385"/>
                  </a:lnTo>
                  <a:lnTo>
                    <a:pt x="1988" y="385"/>
                  </a:lnTo>
                  <a:lnTo>
                    <a:pt x="2008" y="381"/>
                  </a:lnTo>
                  <a:lnTo>
                    <a:pt x="2002" y="385"/>
                  </a:lnTo>
                  <a:lnTo>
                    <a:pt x="2011" y="372"/>
                  </a:lnTo>
                  <a:lnTo>
                    <a:pt x="2017" y="384"/>
                  </a:lnTo>
                  <a:lnTo>
                    <a:pt x="2005" y="384"/>
                  </a:lnTo>
                  <a:cubicBezTo>
                    <a:pt x="2001" y="384"/>
                    <a:pt x="1997" y="380"/>
                    <a:pt x="1997" y="376"/>
                  </a:cubicBezTo>
                  <a:lnTo>
                    <a:pt x="1997" y="372"/>
                  </a:lnTo>
                  <a:lnTo>
                    <a:pt x="1997" y="369"/>
                  </a:lnTo>
                  <a:lnTo>
                    <a:pt x="2005" y="377"/>
                  </a:lnTo>
                  <a:lnTo>
                    <a:pt x="2001" y="377"/>
                  </a:lnTo>
                  <a:cubicBezTo>
                    <a:pt x="1990" y="377"/>
                    <a:pt x="1990" y="361"/>
                    <a:pt x="2001" y="361"/>
                  </a:cubicBezTo>
                  <a:lnTo>
                    <a:pt x="2022" y="361"/>
                  </a:lnTo>
                  <a:lnTo>
                    <a:pt x="2038" y="361"/>
                  </a:lnTo>
                  <a:lnTo>
                    <a:pt x="2031" y="373"/>
                  </a:lnTo>
                  <a:lnTo>
                    <a:pt x="2027" y="367"/>
                  </a:lnTo>
                  <a:lnTo>
                    <a:pt x="2029" y="369"/>
                  </a:lnTo>
                  <a:lnTo>
                    <a:pt x="2025" y="365"/>
                  </a:lnTo>
                  <a:cubicBezTo>
                    <a:pt x="2024" y="365"/>
                    <a:pt x="2024" y="364"/>
                    <a:pt x="2023" y="364"/>
                  </a:cubicBezTo>
                  <a:lnTo>
                    <a:pt x="2015" y="354"/>
                  </a:lnTo>
                  <a:cubicBezTo>
                    <a:pt x="2013" y="351"/>
                    <a:pt x="2013" y="348"/>
                    <a:pt x="2015" y="345"/>
                  </a:cubicBezTo>
                  <a:cubicBezTo>
                    <a:pt x="2016" y="342"/>
                    <a:pt x="2020" y="340"/>
                    <a:pt x="2023" y="341"/>
                  </a:cubicBezTo>
                  <a:lnTo>
                    <a:pt x="2043" y="344"/>
                  </a:lnTo>
                  <a:lnTo>
                    <a:pt x="2042" y="344"/>
                  </a:lnTo>
                  <a:lnTo>
                    <a:pt x="2054" y="344"/>
                  </a:lnTo>
                  <a:lnTo>
                    <a:pt x="2052" y="345"/>
                  </a:lnTo>
                  <a:lnTo>
                    <a:pt x="2064" y="341"/>
                  </a:lnTo>
                  <a:lnTo>
                    <a:pt x="2061" y="343"/>
                  </a:lnTo>
                  <a:lnTo>
                    <a:pt x="2065" y="339"/>
                  </a:lnTo>
                  <a:lnTo>
                    <a:pt x="2069" y="336"/>
                  </a:lnTo>
                  <a:lnTo>
                    <a:pt x="2066" y="342"/>
                  </a:lnTo>
                  <a:lnTo>
                    <a:pt x="2066" y="339"/>
                  </a:lnTo>
                  <a:lnTo>
                    <a:pt x="2069" y="345"/>
                  </a:lnTo>
                  <a:lnTo>
                    <a:pt x="2065" y="342"/>
                  </a:lnTo>
                  <a:cubicBezTo>
                    <a:pt x="2063" y="340"/>
                    <a:pt x="2062" y="338"/>
                    <a:pt x="2062" y="335"/>
                  </a:cubicBezTo>
                  <a:lnTo>
                    <a:pt x="2062" y="325"/>
                  </a:lnTo>
                  <a:lnTo>
                    <a:pt x="2070" y="333"/>
                  </a:lnTo>
                  <a:lnTo>
                    <a:pt x="2062" y="333"/>
                  </a:lnTo>
                  <a:lnTo>
                    <a:pt x="2058" y="333"/>
                  </a:lnTo>
                  <a:lnTo>
                    <a:pt x="2065" y="329"/>
                  </a:lnTo>
                  <a:lnTo>
                    <a:pt x="2061" y="336"/>
                  </a:lnTo>
                  <a:cubicBezTo>
                    <a:pt x="2060" y="339"/>
                    <a:pt x="2057" y="340"/>
                    <a:pt x="2054" y="340"/>
                  </a:cubicBezTo>
                  <a:lnTo>
                    <a:pt x="2038" y="340"/>
                  </a:lnTo>
                  <a:cubicBezTo>
                    <a:pt x="2033" y="340"/>
                    <a:pt x="2030" y="336"/>
                    <a:pt x="2030" y="332"/>
                  </a:cubicBezTo>
                  <a:lnTo>
                    <a:pt x="2030" y="319"/>
                  </a:lnTo>
                  <a:lnTo>
                    <a:pt x="2037" y="326"/>
                  </a:lnTo>
                  <a:lnTo>
                    <a:pt x="2016" y="323"/>
                  </a:lnTo>
                  <a:lnTo>
                    <a:pt x="2017" y="323"/>
                  </a:lnTo>
                  <a:lnTo>
                    <a:pt x="1993" y="323"/>
                  </a:lnTo>
                  <a:lnTo>
                    <a:pt x="1996" y="323"/>
                  </a:lnTo>
                  <a:lnTo>
                    <a:pt x="1975" y="330"/>
                  </a:lnTo>
                  <a:lnTo>
                    <a:pt x="1934" y="343"/>
                  </a:lnTo>
                  <a:cubicBezTo>
                    <a:pt x="1932" y="344"/>
                    <a:pt x="1929" y="343"/>
                    <a:pt x="1927" y="342"/>
                  </a:cubicBezTo>
                  <a:cubicBezTo>
                    <a:pt x="1925" y="340"/>
                    <a:pt x="1924" y="338"/>
                    <a:pt x="1924" y="335"/>
                  </a:cubicBezTo>
                  <a:lnTo>
                    <a:pt x="1924" y="325"/>
                  </a:lnTo>
                  <a:cubicBezTo>
                    <a:pt x="1924" y="322"/>
                    <a:pt x="1926" y="319"/>
                    <a:pt x="1930" y="318"/>
                  </a:cubicBezTo>
                  <a:lnTo>
                    <a:pt x="1942" y="314"/>
                  </a:lnTo>
                  <a:lnTo>
                    <a:pt x="1936" y="322"/>
                  </a:lnTo>
                  <a:lnTo>
                    <a:pt x="1936" y="319"/>
                  </a:lnTo>
                  <a:lnTo>
                    <a:pt x="1939" y="325"/>
                  </a:lnTo>
                  <a:lnTo>
                    <a:pt x="1931" y="318"/>
                  </a:lnTo>
                  <a:lnTo>
                    <a:pt x="1923" y="311"/>
                  </a:lnTo>
                  <a:cubicBezTo>
                    <a:pt x="1920" y="309"/>
                    <a:pt x="1919" y="305"/>
                    <a:pt x="1920" y="302"/>
                  </a:cubicBezTo>
                  <a:cubicBezTo>
                    <a:pt x="1922" y="299"/>
                    <a:pt x="1925" y="297"/>
                    <a:pt x="1929" y="297"/>
                  </a:cubicBezTo>
                  <a:lnTo>
                    <a:pt x="1990" y="304"/>
                  </a:lnTo>
                  <a:lnTo>
                    <a:pt x="1988" y="304"/>
                  </a:lnTo>
                  <a:lnTo>
                    <a:pt x="2017" y="300"/>
                  </a:lnTo>
                  <a:lnTo>
                    <a:pt x="2022" y="300"/>
                  </a:lnTo>
                  <a:lnTo>
                    <a:pt x="2014" y="308"/>
                  </a:lnTo>
                  <a:lnTo>
                    <a:pt x="2014" y="305"/>
                  </a:lnTo>
                  <a:lnTo>
                    <a:pt x="2018" y="312"/>
                  </a:lnTo>
                  <a:lnTo>
                    <a:pt x="2005" y="305"/>
                  </a:lnTo>
                  <a:lnTo>
                    <a:pt x="2007" y="306"/>
                  </a:lnTo>
                  <a:lnTo>
                    <a:pt x="1995" y="303"/>
                  </a:lnTo>
                  <a:lnTo>
                    <a:pt x="1997" y="303"/>
                  </a:lnTo>
                  <a:lnTo>
                    <a:pt x="1985" y="303"/>
                  </a:lnTo>
                  <a:cubicBezTo>
                    <a:pt x="1984" y="303"/>
                    <a:pt x="1983" y="303"/>
                    <a:pt x="1982" y="302"/>
                  </a:cubicBezTo>
                  <a:lnTo>
                    <a:pt x="1974" y="299"/>
                  </a:lnTo>
                  <a:cubicBezTo>
                    <a:pt x="1970" y="298"/>
                    <a:pt x="1968" y="294"/>
                    <a:pt x="1969" y="290"/>
                  </a:cubicBezTo>
                  <a:cubicBezTo>
                    <a:pt x="1970" y="286"/>
                    <a:pt x="1973" y="284"/>
                    <a:pt x="1977" y="284"/>
                  </a:cubicBezTo>
                  <a:lnTo>
                    <a:pt x="1985" y="284"/>
                  </a:lnTo>
                  <a:lnTo>
                    <a:pt x="2001" y="284"/>
                  </a:lnTo>
                  <a:lnTo>
                    <a:pt x="2039" y="287"/>
                  </a:lnTo>
                  <a:lnTo>
                    <a:pt x="2030" y="298"/>
                  </a:lnTo>
                  <a:lnTo>
                    <a:pt x="2026" y="288"/>
                  </a:lnTo>
                  <a:lnTo>
                    <a:pt x="2032" y="293"/>
                  </a:lnTo>
                  <a:lnTo>
                    <a:pt x="2016" y="289"/>
                  </a:lnTo>
                  <a:lnTo>
                    <a:pt x="2017" y="289"/>
                  </a:lnTo>
                  <a:lnTo>
                    <a:pt x="2001" y="289"/>
                  </a:lnTo>
                  <a:lnTo>
                    <a:pt x="1964" y="286"/>
                  </a:lnTo>
                  <a:cubicBezTo>
                    <a:pt x="1960" y="286"/>
                    <a:pt x="1956" y="282"/>
                    <a:pt x="1956" y="278"/>
                  </a:cubicBezTo>
                  <a:lnTo>
                    <a:pt x="1956" y="268"/>
                  </a:lnTo>
                  <a:cubicBezTo>
                    <a:pt x="1956" y="264"/>
                    <a:pt x="1960" y="260"/>
                    <a:pt x="1964" y="260"/>
                  </a:cubicBezTo>
                  <a:lnTo>
                    <a:pt x="1973" y="260"/>
                  </a:lnTo>
                  <a:cubicBezTo>
                    <a:pt x="1974" y="260"/>
                    <a:pt x="1976" y="261"/>
                    <a:pt x="1978" y="262"/>
                  </a:cubicBezTo>
                  <a:lnTo>
                    <a:pt x="1982" y="265"/>
                  </a:lnTo>
                  <a:lnTo>
                    <a:pt x="1977" y="263"/>
                  </a:lnTo>
                  <a:lnTo>
                    <a:pt x="1989" y="263"/>
                  </a:lnTo>
                  <a:lnTo>
                    <a:pt x="1997" y="263"/>
                  </a:lnTo>
                  <a:lnTo>
                    <a:pt x="1990" y="267"/>
                  </a:lnTo>
                  <a:lnTo>
                    <a:pt x="1994" y="260"/>
                  </a:lnTo>
                  <a:cubicBezTo>
                    <a:pt x="1995" y="259"/>
                    <a:pt x="1997" y="258"/>
                    <a:pt x="1998" y="257"/>
                  </a:cubicBezTo>
                  <a:lnTo>
                    <a:pt x="2006" y="254"/>
                  </a:lnTo>
                  <a:cubicBezTo>
                    <a:pt x="2009" y="253"/>
                    <a:pt x="2012" y="253"/>
                    <a:pt x="2014" y="255"/>
                  </a:cubicBezTo>
                  <a:lnTo>
                    <a:pt x="2027" y="265"/>
                  </a:lnTo>
                  <a:cubicBezTo>
                    <a:pt x="2027" y="266"/>
                    <a:pt x="2027" y="266"/>
                    <a:pt x="2028" y="266"/>
                  </a:cubicBezTo>
                  <a:lnTo>
                    <a:pt x="2036" y="276"/>
                  </a:lnTo>
                  <a:lnTo>
                    <a:pt x="2033" y="274"/>
                  </a:lnTo>
                  <a:lnTo>
                    <a:pt x="2041" y="277"/>
                  </a:lnTo>
                  <a:lnTo>
                    <a:pt x="2038" y="277"/>
                  </a:lnTo>
                  <a:lnTo>
                    <a:pt x="2042" y="277"/>
                  </a:lnTo>
                  <a:lnTo>
                    <a:pt x="2039" y="277"/>
                  </a:lnTo>
                  <a:lnTo>
                    <a:pt x="2047" y="274"/>
                  </a:lnTo>
                  <a:lnTo>
                    <a:pt x="2042" y="281"/>
                  </a:lnTo>
                  <a:lnTo>
                    <a:pt x="2042" y="271"/>
                  </a:lnTo>
                  <a:cubicBezTo>
                    <a:pt x="2042" y="267"/>
                    <a:pt x="2046" y="263"/>
                    <a:pt x="2050" y="263"/>
                  </a:cubicBezTo>
                  <a:lnTo>
                    <a:pt x="2107" y="263"/>
                  </a:lnTo>
                  <a:cubicBezTo>
                    <a:pt x="2108" y="263"/>
                    <a:pt x="2109" y="263"/>
                    <a:pt x="2110" y="264"/>
                  </a:cubicBezTo>
                  <a:lnTo>
                    <a:pt x="2130" y="271"/>
                  </a:lnTo>
                  <a:lnTo>
                    <a:pt x="2127" y="270"/>
                  </a:lnTo>
                  <a:lnTo>
                    <a:pt x="2144" y="270"/>
                  </a:lnTo>
                  <a:lnTo>
                    <a:pt x="2141" y="271"/>
                  </a:lnTo>
                  <a:lnTo>
                    <a:pt x="2157" y="264"/>
                  </a:lnTo>
                  <a:lnTo>
                    <a:pt x="2152" y="271"/>
                  </a:lnTo>
                  <a:lnTo>
                    <a:pt x="2152" y="268"/>
                  </a:lnTo>
                  <a:lnTo>
                    <a:pt x="2152" y="265"/>
                  </a:lnTo>
                  <a:lnTo>
                    <a:pt x="2153" y="269"/>
                  </a:lnTo>
                  <a:lnTo>
                    <a:pt x="2149" y="262"/>
                  </a:lnTo>
                  <a:cubicBezTo>
                    <a:pt x="2148" y="260"/>
                    <a:pt x="2148" y="257"/>
                    <a:pt x="2149" y="255"/>
                  </a:cubicBezTo>
                  <a:cubicBezTo>
                    <a:pt x="2150" y="252"/>
                    <a:pt x="2152" y="251"/>
                    <a:pt x="2154" y="250"/>
                  </a:cubicBezTo>
                  <a:lnTo>
                    <a:pt x="2199" y="240"/>
                  </a:lnTo>
                  <a:cubicBezTo>
                    <a:pt x="2200" y="240"/>
                    <a:pt x="2200" y="240"/>
                    <a:pt x="2201" y="240"/>
                  </a:cubicBezTo>
                  <a:lnTo>
                    <a:pt x="2205" y="240"/>
                  </a:lnTo>
                  <a:lnTo>
                    <a:pt x="2198" y="244"/>
                  </a:lnTo>
                  <a:lnTo>
                    <a:pt x="2202" y="237"/>
                  </a:lnTo>
                  <a:lnTo>
                    <a:pt x="2206" y="248"/>
                  </a:lnTo>
                  <a:lnTo>
                    <a:pt x="2198" y="245"/>
                  </a:lnTo>
                  <a:lnTo>
                    <a:pt x="2181" y="238"/>
                  </a:lnTo>
                  <a:cubicBezTo>
                    <a:pt x="2178" y="237"/>
                    <a:pt x="2176" y="233"/>
                    <a:pt x="2177" y="229"/>
                  </a:cubicBezTo>
                  <a:cubicBezTo>
                    <a:pt x="2177" y="226"/>
                    <a:pt x="2181" y="223"/>
                    <a:pt x="2185" y="223"/>
                  </a:cubicBezTo>
                  <a:lnTo>
                    <a:pt x="2193" y="223"/>
                  </a:lnTo>
                  <a:lnTo>
                    <a:pt x="2197" y="223"/>
                  </a:lnTo>
                  <a:lnTo>
                    <a:pt x="2192" y="237"/>
                  </a:lnTo>
                  <a:lnTo>
                    <a:pt x="2188" y="234"/>
                  </a:lnTo>
                  <a:cubicBezTo>
                    <a:pt x="2185" y="231"/>
                    <a:pt x="2184" y="228"/>
                    <a:pt x="2185" y="224"/>
                  </a:cubicBezTo>
                  <a:cubicBezTo>
                    <a:pt x="2187" y="221"/>
                    <a:pt x="2190" y="219"/>
                    <a:pt x="2194" y="220"/>
                  </a:cubicBezTo>
                  <a:lnTo>
                    <a:pt x="2218" y="223"/>
                  </a:lnTo>
                  <a:lnTo>
                    <a:pt x="2229" y="223"/>
                  </a:lnTo>
                  <a:lnTo>
                    <a:pt x="2226" y="224"/>
                  </a:lnTo>
                  <a:lnTo>
                    <a:pt x="2234" y="220"/>
                  </a:lnTo>
                  <a:lnTo>
                    <a:pt x="2258" y="207"/>
                  </a:lnTo>
                  <a:lnTo>
                    <a:pt x="2262" y="222"/>
                  </a:lnTo>
                  <a:lnTo>
                    <a:pt x="2258" y="222"/>
                  </a:lnTo>
                  <a:cubicBezTo>
                    <a:pt x="2253" y="222"/>
                    <a:pt x="2250" y="218"/>
                    <a:pt x="2250" y="214"/>
                  </a:cubicBezTo>
                  <a:lnTo>
                    <a:pt x="2250" y="211"/>
                  </a:lnTo>
                  <a:cubicBezTo>
                    <a:pt x="2250" y="210"/>
                    <a:pt x="2250" y="209"/>
                    <a:pt x="2250" y="208"/>
                  </a:cubicBezTo>
                  <a:lnTo>
                    <a:pt x="2255" y="198"/>
                  </a:lnTo>
                  <a:cubicBezTo>
                    <a:pt x="2255" y="195"/>
                    <a:pt x="2257" y="194"/>
                    <a:pt x="2260" y="193"/>
                  </a:cubicBezTo>
                  <a:cubicBezTo>
                    <a:pt x="2262" y="192"/>
                    <a:pt x="2264" y="193"/>
                    <a:pt x="2266" y="194"/>
                  </a:cubicBezTo>
                  <a:lnTo>
                    <a:pt x="2287" y="207"/>
                  </a:lnTo>
                  <a:lnTo>
                    <a:pt x="2278" y="207"/>
                  </a:lnTo>
                  <a:lnTo>
                    <a:pt x="2311" y="187"/>
                  </a:lnTo>
                  <a:lnTo>
                    <a:pt x="2348" y="167"/>
                  </a:lnTo>
                  <a:cubicBezTo>
                    <a:pt x="2349" y="166"/>
                    <a:pt x="2350" y="166"/>
                    <a:pt x="2351" y="166"/>
                  </a:cubicBezTo>
                  <a:lnTo>
                    <a:pt x="2383" y="162"/>
                  </a:lnTo>
                  <a:lnTo>
                    <a:pt x="2417" y="162"/>
                  </a:lnTo>
                  <a:lnTo>
                    <a:pt x="2449" y="159"/>
                  </a:lnTo>
                  <a:lnTo>
                    <a:pt x="2446" y="159"/>
                  </a:lnTo>
                  <a:lnTo>
                    <a:pt x="2471" y="149"/>
                  </a:lnTo>
                  <a:lnTo>
                    <a:pt x="2482" y="143"/>
                  </a:lnTo>
                  <a:lnTo>
                    <a:pt x="2479" y="146"/>
                  </a:lnTo>
                  <a:lnTo>
                    <a:pt x="2483" y="139"/>
                  </a:lnTo>
                  <a:lnTo>
                    <a:pt x="2483" y="146"/>
                  </a:lnTo>
                  <a:lnTo>
                    <a:pt x="2479" y="136"/>
                  </a:lnTo>
                  <a:lnTo>
                    <a:pt x="2482" y="140"/>
                  </a:lnTo>
                  <a:lnTo>
                    <a:pt x="2470" y="133"/>
                  </a:lnTo>
                  <a:cubicBezTo>
                    <a:pt x="2467" y="132"/>
                    <a:pt x="2466" y="129"/>
                    <a:pt x="2466" y="126"/>
                  </a:cubicBezTo>
                  <a:cubicBezTo>
                    <a:pt x="2466" y="122"/>
                    <a:pt x="2468" y="120"/>
                    <a:pt x="2471" y="119"/>
                  </a:cubicBezTo>
                  <a:lnTo>
                    <a:pt x="2504" y="109"/>
                  </a:lnTo>
                  <a:lnTo>
                    <a:pt x="2545" y="98"/>
                  </a:lnTo>
                  <a:lnTo>
                    <a:pt x="2544" y="99"/>
                  </a:lnTo>
                  <a:lnTo>
                    <a:pt x="2560" y="92"/>
                  </a:lnTo>
                  <a:lnTo>
                    <a:pt x="2555" y="99"/>
                  </a:lnTo>
                  <a:lnTo>
                    <a:pt x="2555" y="93"/>
                  </a:lnTo>
                  <a:cubicBezTo>
                    <a:pt x="2555" y="89"/>
                    <a:pt x="2558" y="85"/>
                    <a:pt x="2562" y="85"/>
                  </a:cubicBezTo>
                  <a:lnTo>
                    <a:pt x="2583" y="81"/>
                  </a:lnTo>
                  <a:lnTo>
                    <a:pt x="2599" y="78"/>
                  </a:lnTo>
                  <a:lnTo>
                    <a:pt x="2593" y="82"/>
                  </a:lnTo>
                  <a:lnTo>
                    <a:pt x="2597" y="75"/>
                  </a:lnTo>
                  <a:cubicBezTo>
                    <a:pt x="2598" y="73"/>
                    <a:pt x="2600" y="72"/>
                    <a:pt x="2602" y="72"/>
                  </a:cubicBezTo>
                  <a:lnTo>
                    <a:pt x="2614" y="68"/>
                  </a:lnTo>
                  <a:lnTo>
                    <a:pt x="2610" y="80"/>
                  </a:lnTo>
                  <a:lnTo>
                    <a:pt x="2606" y="73"/>
                  </a:lnTo>
                  <a:lnTo>
                    <a:pt x="2609" y="77"/>
                  </a:lnTo>
                  <a:lnTo>
                    <a:pt x="2601" y="73"/>
                  </a:lnTo>
                  <a:lnTo>
                    <a:pt x="2604" y="74"/>
                  </a:lnTo>
                  <a:lnTo>
                    <a:pt x="2584" y="74"/>
                  </a:lnTo>
                  <a:lnTo>
                    <a:pt x="2568" y="74"/>
                  </a:lnTo>
                  <a:cubicBezTo>
                    <a:pt x="2566" y="74"/>
                    <a:pt x="2564" y="73"/>
                    <a:pt x="2562" y="72"/>
                  </a:cubicBezTo>
                  <a:lnTo>
                    <a:pt x="2554" y="65"/>
                  </a:lnTo>
                  <a:lnTo>
                    <a:pt x="2556" y="66"/>
                  </a:lnTo>
                  <a:lnTo>
                    <a:pt x="2548" y="63"/>
                  </a:lnTo>
                  <a:lnTo>
                    <a:pt x="2556" y="62"/>
                  </a:lnTo>
                  <a:lnTo>
                    <a:pt x="2552" y="65"/>
                  </a:lnTo>
                  <a:cubicBezTo>
                    <a:pt x="2551" y="66"/>
                    <a:pt x="2550" y="66"/>
                    <a:pt x="2549" y="67"/>
                  </a:cubicBezTo>
                  <a:lnTo>
                    <a:pt x="2537" y="70"/>
                  </a:lnTo>
                  <a:cubicBezTo>
                    <a:pt x="2536" y="70"/>
                    <a:pt x="2536" y="70"/>
                    <a:pt x="2535" y="70"/>
                  </a:cubicBezTo>
                  <a:lnTo>
                    <a:pt x="2531" y="70"/>
                  </a:lnTo>
                  <a:cubicBezTo>
                    <a:pt x="2527" y="70"/>
                    <a:pt x="2524" y="68"/>
                    <a:pt x="2523" y="64"/>
                  </a:cubicBezTo>
                  <a:lnTo>
                    <a:pt x="2519" y="47"/>
                  </a:lnTo>
                  <a:lnTo>
                    <a:pt x="2524" y="53"/>
                  </a:lnTo>
                  <a:lnTo>
                    <a:pt x="2499" y="43"/>
                  </a:lnTo>
                  <a:lnTo>
                    <a:pt x="2501" y="43"/>
                  </a:lnTo>
                  <a:lnTo>
                    <a:pt x="2481" y="40"/>
                  </a:lnTo>
                  <a:lnTo>
                    <a:pt x="2424" y="37"/>
                  </a:lnTo>
                  <a:lnTo>
                    <a:pt x="2405" y="37"/>
                  </a:lnTo>
                  <a:cubicBezTo>
                    <a:pt x="2402" y="37"/>
                    <a:pt x="2399" y="35"/>
                    <a:pt x="2398" y="33"/>
                  </a:cubicBezTo>
                  <a:lnTo>
                    <a:pt x="2394" y="26"/>
                  </a:lnTo>
                  <a:lnTo>
                    <a:pt x="2400" y="30"/>
                  </a:lnTo>
                  <a:lnTo>
                    <a:pt x="2392" y="30"/>
                  </a:lnTo>
                  <a:lnTo>
                    <a:pt x="2400" y="24"/>
                  </a:lnTo>
                  <a:lnTo>
                    <a:pt x="2396" y="41"/>
                  </a:lnTo>
                  <a:cubicBezTo>
                    <a:pt x="2395" y="43"/>
                    <a:pt x="2394" y="45"/>
                    <a:pt x="2392" y="46"/>
                  </a:cubicBezTo>
                  <a:lnTo>
                    <a:pt x="2335" y="73"/>
                  </a:lnTo>
                  <a:cubicBezTo>
                    <a:pt x="2334" y="74"/>
                    <a:pt x="2332" y="74"/>
                    <a:pt x="2331" y="74"/>
                  </a:cubicBezTo>
                  <a:lnTo>
                    <a:pt x="2323" y="74"/>
                  </a:lnTo>
                  <a:cubicBezTo>
                    <a:pt x="2319" y="74"/>
                    <a:pt x="2315" y="70"/>
                    <a:pt x="2315" y="66"/>
                  </a:cubicBezTo>
                  <a:lnTo>
                    <a:pt x="2315" y="62"/>
                  </a:lnTo>
                  <a:lnTo>
                    <a:pt x="2315" y="59"/>
                  </a:lnTo>
                  <a:lnTo>
                    <a:pt x="2328" y="65"/>
                  </a:lnTo>
                  <a:lnTo>
                    <a:pt x="2324" y="69"/>
                  </a:lnTo>
                  <a:lnTo>
                    <a:pt x="2315" y="55"/>
                  </a:lnTo>
                  <a:lnTo>
                    <a:pt x="2356" y="32"/>
                  </a:lnTo>
                  <a:lnTo>
                    <a:pt x="2353" y="35"/>
                  </a:lnTo>
                  <a:lnTo>
                    <a:pt x="2357" y="28"/>
                  </a:lnTo>
                  <a:lnTo>
                    <a:pt x="2356" y="35"/>
                  </a:lnTo>
                  <a:lnTo>
                    <a:pt x="2352" y="25"/>
                  </a:lnTo>
                  <a:lnTo>
                    <a:pt x="2355" y="28"/>
                  </a:lnTo>
                  <a:lnTo>
                    <a:pt x="2351" y="25"/>
                  </a:lnTo>
                  <a:lnTo>
                    <a:pt x="2354" y="26"/>
                  </a:lnTo>
                  <a:lnTo>
                    <a:pt x="2338" y="23"/>
                  </a:lnTo>
                  <a:lnTo>
                    <a:pt x="2341" y="23"/>
                  </a:lnTo>
                  <a:lnTo>
                    <a:pt x="2325" y="26"/>
                  </a:lnTo>
                  <a:lnTo>
                    <a:pt x="2304" y="30"/>
                  </a:lnTo>
                  <a:cubicBezTo>
                    <a:pt x="2304" y="30"/>
                    <a:pt x="2303" y="30"/>
                    <a:pt x="2303" y="30"/>
                  </a:cubicBezTo>
                  <a:lnTo>
                    <a:pt x="2286" y="30"/>
                  </a:lnTo>
                  <a:cubicBezTo>
                    <a:pt x="2286" y="30"/>
                    <a:pt x="2286" y="30"/>
                    <a:pt x="2285" y="30"/>
                  </a:cubicBezTo>
                  <a:lnTo>
                    <a:pt x="2265" y="26"/>
                  </a:lnTo>
                  <a:lnTo>
                    <a:pt x="2239" y="20"/>
                  </a:lnTo>
                  <a:lnTo>
                    <a:pt x="2224" y="16"/>
                  </a:lnTo>
                  <a:lnTo>
                    <a:pt x="2225" y="16"/>
                  </a:lnTo>
                  <a:lnTo>
                    <a:pt x="2201" y="16"/>
                  </a:lnTo>
                  <a:lnTo>
                    <a:pt x="2206" y="15"/>
                  </a:lnTo>
                  <a:lnTo>
                    <a:pt x="2198" y="21"/>
                  </a:lnTo>
                  <a:cubicBezTo>
                    <a:pt x="2197" y="22"/>
                    <a:pt x="2196" y="22"/>
                    <a:pt x="2196" y="23"/>
                  </a:cubicBezTo>
                  <a:lnTo>
                    <a:pt x="2179" y="29"/>
                  </a:lnTo>
                  <a:lnTo>
                    <a:pt x="2181" y="16"/>
                  </a:lnTo>
                  <a:lnTo>
                    <a:pt x="2190" y="23"/>
                  </a:lnTo>
                  <a:cubicBezTo>
                    <a:pt x="2191" y="24"/>
                    <a:pt x="2193" y="26"/>
                    <a:pt x="2193" y="29"/>
                  </a:cubicBezTo>
                  <a:lnTo>
                    <a:pt x="2193" y="35"/>
                  </a:lnTo>
                  <a:cubicBezTo>
                    <a:pt x="2193" y="40"/>
                    <a:pt x="2189" y="43"/>
                    <a:pt x="2185" y="43"/>
                  </a:cubicBezTo>
                  <a:lnTo>
                    <a:pt x="2172" y="43"/>
                  </a:lnTo>
                  <a:cubicBezTo>
                    <a:pt x="2168" y="43"/>
                    <a:pt x="2164" y="40"/>
                    <a:pt x="2164" y="35"/>
                  </a:cubicBezTo>
                  <a:lnTo>
                    <a:pt x="2164" y="32"/>
                  </a:lnTo>
                  <a:lnTo>
                    <a:pt x="2172" y="40"/>
                  </a:lnTo>
                  <a:lnTo>
                    <a:pt x="2168" y="40"/>
                  </a:lnTo>
                  <a:cubicBezTo>
                    <a:pt x="2167" y="40"/>
                    <a:pt x="2167" y="40"/>
                    <a:pt x="2166" y="40"/>
                  </a:cubicBezTo>
                  <a:lnTo>
                    <a:pt x="2154" y="36"/>
                  </a:lnTo>
                  <a:lnTo>
                    <a:pt x="2158" y="36"/>
                  </a:lnTo>
                  <a:lnTo>
                    <a:pt x="2146" y="40"/>
                  </a:lnTo>
                  <a:lnTo>
                    <a:pt x="2148" y="39"/>
                  </a:lnTo>
                  <a:lnTo>
                    <a:pt x="2135" y="46"/>
                  </a:lnTo>
                  <a:lnTo>
                    <a:pt x="2137" y="45"/>
                  </a:lnTo>
                  <a:lnTo>
                    <a:pt x="2124" y="55"/>
                  </a:lnTo>
                  <a:cubicBezTo>
                    <a:pt x="2123" y="57"/>
                    <a:pt x="2120" y="57"/>
                    <a:pt x="2118" y="57"/>
                  </a:cubicBezTo>
                  <a:lnTo>
                    <a:pt x="2101" y="53"/>
                  </a:lnTo>
                  <a:cubicBezTo>
                    <a:pt x="2100" y="53"/>
                    <a:pt x="2099" y="53"/>
                    <a:pt x="2098" y="52"/>
                  </a:cubicBezTo>
                  <a:lnTo>
                    <a:pt x="2094" y="48"/>
                  </a:lnTo>
                  <a:lnTo>
                    <a:pt x="2090" y="45"/>
                  </a:lnTo>
                  <a:lnTo>
                    <a:pt x="2086" y="42"/>
                  </a:lnTo>
                  <a:lnTo>
                    <a:pt x="2091" y="43"/>
                  </a:lnTo>
                  <a:lnTo>
                    <a:pt x="1985" y="43"/>
                  </a:lnTo>
                  <a:lnTo>
                    <a:pt x="1988" y="43"/>
                  </a:lnTo>
                  <a:lnTo>
                    <a:pt x="1980" y="46"/>
                  </a:lnTo>
                  <a:cubicBezTo>
                    <a:pt x="1979" y="47"/>
                    <a:pt x="1978" y="47"/>
                    <a:pt x="1977" y="47"/>
                  </a:cubicBezTo>
                  <a:lnTo>
                    <a:pt x="1969" y="47"/>
                  </a:lnTo>
                  <a:cubicBezTo>
                    <a:pt x="1964" y="47"/>
                    <a:pt x="1961" y="43"/>
                    <a:pt x="1961" y="39"/>
                  </a:cubicBezTo>
                  <a:lnTo>
                    <a:pt x="1961" y="35"/>
                  </a:lnTo>
                  <a:cubicBezTo>
                    <a:pt x="1961" y="33"/>
                    <a:pt x="1962" y="31"/>
                    <a:pt x="1963" y="29"/>
                  </a:cubicBezTo>
                  <a:lnTo>
                    <a:pt x="1968" y="26"/>
                  </a:lnTo>
                  <a:lnTo>
                    <a:pt x="1976" y="39"/>
                  </a:lnTo>
                  <a:lnTo>
                    <a:pt x="1968" y="43"/>
                  </a:lnTo>
                  <a:lnTo>
                    <a:pt x="1954" y="47"/>
                  </a:lnTo>
                  <a:lnTo>
                    <a:pt x="1957" y="45"/>
                  </a:lnTo>
                  <a:lnTo>
                    <a:pt x="1949" y="52"/>
                  </a:lnTo>
                  <a:lnTo>
                    <a:pt x="1952" y="46"/>
                  </a:lnTo>
                  <a:lnTo>
                    <a:pt x="1952" y="49"/>
                  </a:lnTo>
                  <a:lnTo>
                    <a:pt x="1944" y="41"/>
                  </a:lnTo>
                  <a:lnTo>
                    <a:pt x="1952" y="41"/>
                  </a:lnTo>
                  <a:cubicBezTo>
                    <a:pt x="1957" y="41"/>
                    <a:pt x="1960" y="44"/>
                    <a:pt x="1960" y="49"/>
                  </a:cubicBezTo>
                  <a:lnTo>
                    <a:pt x="1960" y="62"/>
                  </a:lnTo>
                  <a:lnTo>
                    <a:pt x="1950" y="55"/>
                  </a:lnTo>
                  <a:lnTo>
                    <a:pt x="1962" y="51"/>
                  </a:lnTo>
                  <a:cubicBezTo>
                    <a:pt x="1964" y="51"/>
                    <a:pt x="1965" y="51"/>
                    <a:pt x="1967" y="51"/>
                  </a:cubicBezTo>
                  <a:lnTo>
                    <a:pt x="1979" y="55"/>
                  </a:lnTo>
                  <a:cubicBezTo>
                    <a:pt x="1980" y="55"/>
                    <a:pt x="1981" y="56"/>
                    <a:pt x="1982" y="56"/>
                  </a:cubicBezTo>
                  <a:lnTo>
                    <a:pt x="1990" y="63"/>
                  </a:lnTo>
                  <a:cubicBezTo>
                    <a:pt x="1993" y="65"/>
                    <a:pt x="1994" y="69"/>
                    <a:pt x="1992" y="72"/>
                  </a:cubicBezTo>
                  <a:cubicBezTo>
                    <a:pt x="1991" y="75"/>
                    <a:pt x="1988" y="77"/>
                    <a:pt x="1985" y="77"/>
                  </a:cubicBezTo>
                  <a:lnTo>
                    <a:pt x="1964" y="77"/>
                  </a:lnTo>
                  <a:lnTo>
                    <a:pt x="1956" y="77"/>
                  </a:lnTo>
                  <a:cubicBezTo>
                    <a:pt x="1956" y="77"/>
                    <a:pt x="1955" y="77"/>
                    <a:pt x="1954" y="77"/>
                  </a:cubicBezTo>
                  <a:lnTo>
                    <a:pt x="1942" y="73"/>
                  </a:lnTo>
                  <a:cubicBezTo>
                    <a:pt x="1938" y="73"/>
                    <a:pt x="1936" y="69"/>
                    <a:pt x="1936" y="66"/>
                  </a:cubicBezTo>
                  <a:lnTo>
                    <a:pt x="1936" y="56"/>
                  </a:lnTo>
                  <a:lnTo>
                    <a:pt x="1945" y="64"/>
                  </a:lnTo>
                  <a:lnTo>
                    <a:pt x="1925" y="67"/>
                  </a:lnTo>
                  <a:lnTo>
                    <a:pt x="1892" y="70"/>
                  </a:lnTo>
                  <a:cubicBezTo>
                    <a:pt x="1890" y="71"/>
                    <a:pt x="1887" y="70"/>
                    <a:pt x="1886" y="68"/>
                  </a:cubicBezTo>
                  <a:cubicBezTo>
                    <a:pt x="1884" y="67"/>
                    <a:pt x="1883" y="65"/>
                    <a:pt x="1883" y="62"/>
                  </a:cubicBezTo>
                  <a:lnTo>
                    <a:pt x="1883" y="49"/>
                  </a:lnTo>
                  <a:lnTo>
                    <a:pt x="1891" y="57"/>
                  </a:lnTo>
                  <a:lnTo>
                    <a:pt x="1879" y="57"/>
                  </a:lnTo>
                  <a:lnTo>
                    <a:pt x="1887" y="51"/>
                  </a:lnTo>
                  <a:lnTo>
                    <a:pt x="1878" y="78"/>
                  </a:lnTo>
                  <a:cubicBezTo>
                    <a:pt x="1877" y="82"/>
                    <a:pt x="1873" y="85"/>
                    <a:pt x="1869" y="84"/>
                  </a:cubicBezTo>
                  <a:lnTo>
                    <a:pt x="1856" y="80"/>
                  </a:lnTo>
                  <a:lnTo>
                    <a:pt x="1860" y="80"/>
                  </a:lnTo>
                  <a:lnTo>
                    <a:pt x="1844" y="84"/>
                  </a:lnTo>
                  <a:cubicBezTo>
                    <a:pt x="1840" y="85"/>
                    <a:pt x="1836" y="82"/>
                    <a:pt x="1835" y="78"/>
                  </a:cubicBezTo>
                  <a:cubicBezTo>
                    <a:pt x="1833" y="74"/>
                    <a:pt x="1835" y="70"/>
                    <a:pt x="1839" y="68"/>
                  </a:cubicBezTo>
                  <a:lnTo>
                    <a:pt x="1847" y="65"/>
                  </a:lnTo>
                  <a:lnTo>
                    <a:pt x="1847" y="80"/>
                  </a:lnTo>
                  <a:lnTo>
                    <a:pt x="1839" y="77"/>
                  </a:lnTo>
                  <a:lnTo>
                    <a:pt x="1841" y="77"/>
                  </a:lnTo>
                  <a:lnTo>
                    <a:pt x="1824" y="74"/>
                  </a:lnTo>
                  <a:lnTo>
                    <a:pt x="1834" y="66"/>
                  </a:lnTo>
                  <a:lnTo>
                    <a:pt x="1834" y="79"/>
                  </a:lnTo>
                  <a:cubicBezTo>
                    <a:pt x="1834" y="82"/>
                    <a:pt x="1833" y="84"/>
                    <a:pt x="1831" y="85"/>
                  </a:cubicBezTo>
                  <a:cubicBezTo>
                    <a:pt x="1829" y="87"/>
                    <a:pt x="1827" y="88"/>
                    <a:pt x="1824" y="87"/>
                  </a:cubicBezTo>
                  <a:lnTo>
                    <a:pt x="1755" y="74"/>
                  </a:lnTo>
                  <a:lnTo>
                    <a:pt x="1764" y="64"/>
                  </a:lnTo>
                  <a:lnTo>
                    <a:pt x="1773" y="98"/>
                  </a:lnTo>
                  <a:cubicBezTo>
                    <a:pt x="1773" y="101"/>
                    <a:pt x="1772" y="104"/>
                    <a:pt x="1770" y="106"/>
                  </a:cubicBezTo>
                  <a:cubicBezTo>
                    <a:pt x="1768" y="108"/>
                    <a:pt x="1765" y="108"/>
                    <a:pt x="1762" y="107"/>
                  </a:cubicBezTo>
                  <a:lnTo>
                    <a:pt x="1754" y="104"/>
                  </a:lnTo>
                  <a:lnTo>
                    <a:pt x="1757" y="104"/>
                  </a:lnTo>
                  <a:lnTo>
                    <a:pt x="1744" y="104"/>
                  </a:lnTo>
                  <a:lnTo>
                    <a:pt x="1752" y="96"/>
                  </a:lnTo>
                  <a:lnTo>
                    <a:pt x="1752" y="113"/>
                  </a:lnTo>
                  <a:cubicBezTo>
                    <a:pt x="1752" y="116"/>
                    <a:pt x="1750" y="119"/>
                    <a:pt x="1747" y="120"/>
                  </a:cubicBezTo>
                  <a:cubicBezTo>
                    <a:pt x="1744" y="122"/>
                    <a:pt x="1741" y="121"/>
                    <a:pt x="1739" y="119"/>
                  </a:cubicBezTo>
                  <a:lnTo>
                    <a:pt x="1722" y="102"/>
                  </a:lnTo>
                  <a:lnTo>
                    <a:pt x="1706" y="85"/>
                  </a:lnTo>
                  <a:lnTo>
                    <a:pt x="1710" y="87"/>
                  </a:lnTo>
                  <a:lnTo>
                    <a:pt x="1697" y="84"/>
                  </a:lnTo>
                  <a:lnTo>
                    <a:pt x="1700" y="84"/>
                  </a:lnTo>
                  <a:lnTo>
                    <a:pt x="1691" y="84"/>
                  </a:lnTo>
                  <a:lnTo>
                    <a:pt x="1675" y="84"/>
                  </a:lnTo>
                  <a:lnTo>
                    <a:pt x="1663" y="84"/>
                  </a:lnTo>
                  <a:cubicBezTo>
                    <a:pt x="1662" y="84"/>
                    <a:pt x="1661" y="84"/>
                    <a:pt x="1660" y="83"/>
                  </a:cubicBezTo>
                  <a:lnTo>
                    <a:pt x="1652" y="80"/>
                  </a:lnTo>
                  <a:lnTo>
                    <a:pt x="1635" y="73"/>
                  </a:lnTo>
                  <a:cubicBezTo>
                    <a:pt x="1635" y="73"/>
                    <a:pt x="1634" y="72"/>
                    <a:pt x="1633" y="72"/>
                  </a:cubicBezTo>
                  <a:lnTo>
                    <a:pt x="1621" y="62"/>
                  </a:lnTo>
                  <a:lnTo>
                    <a:pt x="1626" y="64"/>
                  </a:lnTo>
                  <a:lnTo>
                    <a:pt x="1610" y="64"/>
                  </a:lnTo>
                  <a:lnTo>
                    <a:pt x="1594" y="64"/>
                  </a:lnTo>
                  <a:lnTo>
                    <a:pt x="1602" y="56"/>
                  </a:lnTo>
                  <a:lnTo>
                    <a:pt x="1602" y="66"/>
                  </a:lnTo>
                  <a:lnTo>
                    <a:pt x="1594" y="58"/>
                  </a:lnTo>
                  <a:lnTo>
                    <a:pt x="1598" y="58"/>
                  </a:lnTo>
                  <a:cubicBezTo>
                    <a:pt x="1600" y="58"/>
                    <a:pt x="1601" y="58"/>
                    <a:pt x="1603" y="60"/>
                  </a:cubicBezTo>
                  <a:lnTo>
                    <a:pt x="1607" y="63"/>
                  </a:lnTo>
                  <a:cubicBezTo>
                    <a:pt x="1608" y="64"/>
                    <a:pt x="1609" y="65"/>
                    <a:pt x="1609" y="66"/>
                  </a:cubicBezTo>
                  <a:lnTo>
                    <a:pt x="1613" y="76"/>
                  </a:lnTo>
                  <a:cubicBezTo>
                    <a:pt x="1614" y="79"/>
                    <a:pt x="1614" y="82"/>
                    <a:pt x="1613" y="84"/>
                  </a:cubicBezTo>
                  <a:cubicBezTo>
                    <a:pt x="1611" y="86"/>
                    <a:pt x="1609" y="87"/>
                    <a:pt x="1606" y="87"/>
                  </a:cubicBezTo>
                  <a:lnTo>
                    <a:pt x="1537" y="87"/>
                  </a:lnTo>
                  <a:lnTo>
                    <a:pt x="1544" y="76"/>
                  </a:lnTo>
                  <a:lnTo>
                    <a:pt x="1548" y="86"/>
                  </a:lnTo>
                  <a:cubicBezTo>
                    <a:pt x="1548" y="87"/>
                    <a:pt x="1549" y="88"/>
                    <a:pt x="1549" y="89"/>
                  </a:cubicBezTo>
                  <a:lnTo>
                    <a:pt x="1549" y="99"/>
                  </a:lnTo>
                  <a:lnTo>
                    <a:pt x="1541" y="91"/>
                  </a:lnTo>
                  <a:lnTo>
                    <a:pt x="1553" y="91"/>
                  </a:lnTo>
                  <a:lnTo>
                    <a:pt x="1557" y="91"/>
                  </a:lnTo>
                  <a:lnTo>
                    <a:pt x="1549" y="99"/>
                  </a:lnTo>
                  <a:lnTo>
                    <a:pt x="1549" y="96"/>
                  </a:lnTo>
                  <a:cubicBezTo>
                    <a:pt x="1549" y="92"/>
                    <a:pt x="1553" y="88"/>
                    <a:pt x="1557" y="88"/>
                  </a:cubicBezTo>
                  <a:lnTo>
                    <a:pt x="1561" y="88"/>
                  </a:lnTo>
                  <a:cubicBezTo>
                    <a:pt x="1563" y="88"/>
                    <a:pt x="1565" y="89"/>
                    <a:pt x="1566" y="90"/>
                  </a:cubicBezTo>
                  <a:lnTo>
                    <a:pt x="1578" y="100"/>
                  </a:lnTo>
                  <a:lnTo>
                    <a:pt x="1573" y="98"/>
                  </a:lnTo>
                  <a:lnTo>
                    <a:pt x="1590" y="98"/>
                  </a:lnTo>
                  <a:lnTo>
                    <a:pt x="1588" y="98"/>
                  </a:lnTo>
                  <a:lnTo>
                    <a:pt x="1609" y="95"/>
                  </a:lnTo>
                  <a:lnTo>
                    <a:pt x="1646" y="91"/>
                  </a:lnTo>
                  <a:cubicBezTo>
                    <a:pt x="1649" y="91"/>
                    <a:pt x="1652" y="93"/>
                    <a:pt x="1653" y="95"/>
                  </a:cubicBezTo>
                  <a:cubicBezTo>
                    <a:pt x="1655" y="97"/>
                    <a:pt x="1655" y="100"/>
                    <a:pt x="1654" y="103"/>
                  </a:cubicBezTo>
                  <a:lnTo>
                    <a:pt x="1638" y="137"/>
                  </a:lnTo>
                  <a:cubicBezTo>
                    <a:pt x="1636" y="140"/>
                    <a:pt x="1633" y="142"/>
                    <a:pt x="1629" y="141"/>
                  </a:cubicBezTo>
                  <a:cubicBezTo>
                    <a:pt x="1626" y="141"/>
                    <a:pt x="1623" y="138"/>
                    <a:pt x="1622" y="135"/>
                  </a:cubicBezTo>
                  <a:lnTo>
                    <a:pt x="1618" y="115"/>
                  </a:lnTo>
                  <a:lnTo>
                    <a:pt x="1629" y="121"/>
                  </a:lnTo>
                  <a:lnTo>
                    <a:pt x="1608" y="127"/>
                  </a:lnTo>
                  <a:lnTo>
                    <a:pt x="1596" y="131"/>
                  </a:lnTo>
                  <a:cubicBezTo>
                    <a:pt x="1594" y="131"/>
                    <a:pt x="1593" y="131"/>
                    <a:pt x="1591" y="131"/>
                  </a:cubicBezTo>
                  <a:lnTo>
                    <a:pt x="1571" y="124"/>
                  </a:lnTo>
                  <a:cubicBezTo>
                    <a:pt x="1569" y="123"/>
                    <a:pt x="1568" y="123"/>
                    <a:pt x="1567" y="121"/>
                  </a:cubicBezTo>
                  <a:lnTo>
                    <a:pt x="1559" y="111"/>
                  </a:lnTo>
                  <a:lnTo>
                    <a:pt x="1565" y="114"/>
                  </a:lnTo>
                  <a:lnTo>
                    <a:pt x="1557" y="114"/>
                  </a:lnTo>
                  <a:lnTo>
                    <a:pt x="1564" y="110"/>
                  </a:lnTo>
                  <a:lnTo>
                    <a:pt x="1560" y="117"/>
                  </a:lnTo>
                  <a:lnTo>
                    <a:pt x="1561" y="113"/>
                  </a:lnTo>
                  <a:lnTo>
                    <a:pt x="1561" y="116"/>
                  </a:lnTo>
                  <a:lnTo>
                    <a:pt x="1561" y="123"/>
                  </a:lnTo>
                  <a:lnTo>
                    <a:pt x="1561" y="126"/>
                  </a:lnTo>
                  <a:cubicBezTo>
                    <a:pt x="1561" y="129"/>
                    <a:pt x="1559" y="132"/>
                    <a:pt x="1557" y="133"/>
                  </a:cubicBezTo>
                  <a:cubicBezTo>
                    <a:pt x="1554" y="135"/>
                    <a:pt x="1551" y="135"/>
                    <a:pt x="1549" y="133"/>
                  </a:cubicBezTo>
                  <a:lnTo>
                    <a:pt x="1532" y="123"/>
                  </a:lnTo>
                  <a:cubicBezTo>
                    <a:pt x="1532" y="123"/>
                    <a:pt x="1531" y="122"/>
                    <a:pt x="1531" y="122"/>
                  </a:cubicBezTo>
                  <a:lnTo>
                    <a:pt x="1518" y="108"/>
                  </a:lnTo>
                  <a:lnTo>
                    <a:pt x="1522" y="111"/>
                  </a:lnTo>
                  <a:lnTo>
                    <a:pt x="1510" y="107"/>
                  </a:lnTo>
                  <a:lnTo>
                    <a:pt x="1501" y="104"/>
                  </a:lnTo>
                  <a:lnTo>
                    <a:pt x="1504" y="104"/>
                  </a:lnTo>
                  <a:lnTo>
                    <a:pt x="1496" y="104"/>
                  </a:lnTo>
                  <a:lnTo>
                    <a:pt x="1497" y="104"/>
                  </a:lnTo>
                  <a:lnTo>
                    <a:pt x="1481" y="107"/>
                  </a:lnTo>
                  <a:lnTo>
                    <a:pt x="1485" y="106"/>
                  </a:lnTo>
                  <a:lnTo>
                    <a:pt x="1476" y="112"/>
                  </a:lnTo>
                  <a:lnTo>
                    <a:pt x="1478" y="110"/>
                  </a:lnTo>
                  <a:lnTo>
                    <a:pt x="1470" y="124"/>
                  </a:lnTo>
                  <a:lnTo>
                    <a:pt x="1466" y="131"/>
                  </a:lnTo>
                  <a:cubicBezTo>
                    <a:pt x="1465" y="132"/>
                    <a:pt x="1464" y="133"/>
                    <a:pt x="1463" y="133"/>
                  </a:cubicBezTo>
                  <a:lnTo>
                    <a:pt x="1451" y="140"/>
                  </a:lnTo>
                  <a:cubicBezTo>
                    <a:pt x="1449" y="141"/>
                    <a:pt x="1447" y="141"/>
                    <a:pt x="1444" y="141"/>
                  </a:cubicBezTo>
                  <a:lnTo>
                    <a:pt x="1424" y="134"/>
                  </a:lnTo>
                  <a:lnTo>
                    <a:pt x="1425" y="134"/>
                  </a:lnTo>
                  <a:lnTo>
                    <a:pt x="1401" y="131"/>
                  </a:lnTo>
                  <a:lnTo>
                    <a:pt x="1378" y="131"/>
                  </a:lnTo>
                  <a:lnTo>
                    <a:pt x="1379" y="131"/>
                  </a:lnTo>
                  <a:lnTo>
                    <a:pt x="1363" y="134"/>
                  </a:lnTo>
                  <a:lnTo>
                    <a:pt x="1369" y="126"/>
                  </a:lnTo>
                  <a:lnTo>
                    <a:pt x="1369" y="140"/>
                  </a:lnTo>
                  <a:lnTo>
                    <a:pt x="1360" y="132"/>
                  </a:lnTo>
                  <a:lnTo>
                    <a:pt x="1413" y="125"/>
                  </a:lnTo>
                  <a:cubicBezTo>
                    <a:pt x="1417" y="125"/>
                    <a:pt x="1421" y="127"/>
                    <a:pt x="1422" y="131"/>
                  </a:cubicBezTo>
                  <a:cubicBezTo>
                    <a:pt x="1423" y="135"/>
                    <a:pt x="1421" y="139"/>
                    <a:pt x="1417" y="141"/>
                  </a:cubicBezTo>
                  <a:lnTo>
                    <a:pt x="1380" y="154"/>
                  </a:lnTo>
                  <a:lnTo>
                    <a:pt x="1378" y="139"/>
                  </a:lnTo>
                  <a:lnTo>
                    <a:pt x="1382" y="139"/>
                  </a:lnTo>
                  <a:lnTo>
                    <a:pt x="1394" y="139"/>
                  </a:lnTo>
                  <a:lnTo>
                    <a:pt x="1471" y="135"/>
                  </a:lnTo>
                  <a:cubicBezTo>
                    <a:pt x="1475" y="135"/>
                    <a:pt x="1479" y="138"/>
                    <a:pt x="1479" y="142"/>
                  </a:cubicBezTo>
                  <a:cubicBezTo>
                    <a:pt x="1480" y="147"/>
                    <a:pt x="1477" y="150"/>
                    <a:pt x="1473" y="151"/>
                  </a:cubicBezTo>
                  <a:lnTo>
                    <a:pt x="1436" y="158"/>
                  </a:lnTo>
                  <a:lnTo>
                    <a:pt x="1395" y="165"/>
                  </a:lnTo>
                  <a:lnTo>
                    <a:pt x="1400" y="161"/>
                  </a:lnTo>
                  <a:lnTo>
                    <a:pt x="1388" y="178"/>
                  </a:lnTo>
                  <a:lnTo>
                    <a:pt x="1380" y="166"/>
                  </a:lnTo>
                  <a:lnTo>
                    <a:pt x="1437" y="152"/>
                  </a:lnTo>
                  <a:lnTo>
                    <a:pt x="1499" y="145"/>
                  </a:lnTo>
                  <a:cubicBezTo>
                    <a:pt x="1502" y="145"/>
                    <a:pt x="1506" y="147"/>
                    <a:pt x="1507" y="150"/>
                  </a:cubicBezTo>
                  <a:cubicBezTo>
                    <a:pt x="1509" y="153"/>
                    <a:pt x="1508" y="156"/>
                    <a:pt x="1506" y="159"/>
                  </a:cubicBezTo>
                  <a:lnTo>
                    <a:pt x="1494" y="172"/>
                  </a:lnTo>
                  <a:cubicBezTo>
                    <a:pt x="1492" y="174"/>
                    <a:pt x="1490" y="175"/>
                    <a:pt x="1488" y="175"/>
                  </a:cubicBezTo>
                  <a:lnTo>
                    <a:pt x="1471" y="175"/>
                  </a:lnTo>
                  <a:lnTo>
                    <a:pt x="1459" y="175"/>
                  </a:lnTo>
                  <a:lnTo>
                    <a:pt x="1443" y="175"/>
                  </a:lnTo>
                  <a:lnTo>
                    <a:pt x="1445" y="175"/>
                  </a:lnTo>
                  <a:lnTo>
                    <a:pt x="1433" y="178"/>
                  </a:lnTo>
                  <a:lnTo>
                    <a:pt x="1434" y="177"/>
                  </a:lnTo>
                  <a:lnTo>
                    <a:pt x="1414" y="188"/>
                  </a:lnTo>
                  <a:lnTo>
                    <a:pt x="1415" y="187"/>
                  </a:lnTo>
                  <a:lnTo>
                    <a:pt x="1407" y="193"/>
                  </a:lnTo>
                  <a:lnTo>
                    <a:pt x="1402" y="179"/>
                  </a:lnTo>
                  <a:lnTo>
                    <a:pt x="1467" y="176"/>
                  </a:lnTo>
                  <a:lnTo>
                    <a:pt x="1533" y="176"/>
                  </a:lnTo>
                  <a:cubicBezTo>
                    <a:pt x="1537" y="176"/>
                    <a:pt x="1541" y="179"/>
                    <a:pt x="1541" y="184"/>
                  </a:cubicBezTo>
                  <a:lnTo>
                    <a:pt x="1541" y="187"/>
                  </a:lnTo>
                  <a:lnTo>
                    <a:pt x="1539" y="183"/>
                  </a:lnTo>
                  <a:lnTo>
                    <a:pt x="1543" y="190"/>
                  </a:lnTo>
                  <a:lnTo>
                    <a:pt x="1540" y="186"/>
                  </a:lnTo>
                  <a:lnTo>
                    <a:pt x="1548" y="190"/>
                  </a:lnTo>
                  <a:lnTo>
                    <a:pt x="1545" y="189"/>
                  </a:lnTo>
                  <a:lnTo>
                    <a:pt x="1557" y="189"/>
                  </a:lnTo>
                  <a:lnTo>
                    <a:pt x="1551" y="192"/>
                  </a:lnTo>
                  <a:lnTo>
                    <a:pt x="1559" y="182"/>
                  </a:lnTo>
                  <a:cubicBezTo>
                    <a:pt x="1559" y="182"/>
                    <a:pt x="1560" y="181"/>
                    <a:pt x="1560" y="181"/>
                  </a:cubicBezTo>
                  <a:lnTo>
                    <a:pt x="1568" y="174"/>
                  </a:lnTo>
                  <a:cubicBezTo>
                    <a:pt x="1570" y="173"/>
                    <a:pt x="1571" y="172"/>
                    <a:pt x="1573" y="172"/>
                  </a:cubicBezTo>
                  <a:lnTo>
                    <a:pt x="1577" y="172"/>
                  </a:lnTo>
                  <a:cubicBezTo>
                    <a:pt x="1582" y="172"/>
                    <a:pt x="1585" y="176"/>
                    <a:pt x="1585" y="180"/>
                  </a:cubicBezTo>
                  <a:lnTo>
                    <a:pt x="1585" y="201"/>
                  </a:lnTo>
                  <a:lnTo>
                    <a:pt x="1578" y="193"/>
                  </a:lnTo>
                  <a:lnTo>
                    <a:pt x="1639" y="199"/>
                  </a:lnTo>
                  <a:lnTo>
                    <a:pt x="1643" y="199"/>
                  </a:lnTo>
                  <a:lnTo>
                    <a:pt x="1635" y="206"/>
                  </a:lnTo>
                  <a:lnTo>
                    <a:pt x="1639" y="186"/>
                  </a:lnTo>
                  <a:cubicBezTo>
                    <a:pt x="1640" y="182"/>
                    <a:pt x="1643" y="179"/>
                    <a:pt x="1647" y="179"/>
                  </a:cubicBezTo>
                  <a:lnTo>
                    <a:pt x="1663" y="179"/>
                  </a:lnTo>
                  <a:lnTo>
                    <a:pt x="1655" y="187"/>
                  </a:lnTo>
                  <a:lnTo>
                    <a:pt x="1655" y="180"/>
                  </a:lnTo>
                  <a:lnTo>
                    <a:pt x="1655" y="177"/>
                  </a:lnTo>
                  <a:lnTo>
                    <a:pt x="1655" y="174"/>
                  </a:lnTo>
                  <a:cubicBezTo>
                    <a:pt x="1655" y="171"/>
                    <a:pt x="1657" y="168"/>
                    <a:pt x="1660" y="166"/>
                  </a:cubicBezTo>
                  <a:cubicBezTo>
                    <a:pt x="1662" y="165"/>
                    <a:pt x="1666" y="165"/>
                    <a:pt x="1668" y="167"/>
                  </a:cubicBezTo>
                  <a:lnTo>
                    <a:pt x="1676" y="174"/>
                  </a:lnTo>
                  <a:cubicBezTo>
                    <a:pt x="1678" y="176"/>
                    <a:pt x="1679" y="178"/>
                    <a:pt x="1679" y="180"/>
                  </a:cubicBezTo>
                  <a:lnTo>
                    <a:pt x="1679" y="184"/>
                  </a:lnTo>
                  <a:lnTo>
                    <a:pt x="1676" y="178"/>
                  </a:lnTo>
                  <a:lnTo>
                    <a:pt x="1680" y="181"/>
                  </a:lnTo>
                  <a:lnTo>
                    <a:pt x="1678" y="180"/>
                  </a:lnTo>
                  <a:lnTo>
                    <a:pt x="1698" y="186"/>
                  </a:lnTo>
                  <a:lnTo>
                    <a:pt x="1692" y="186"/>
                  </a:lnTo>
                  <a:lnTo>
                    <a:pt x="1709" y="180"/>
                  </a:lnTo>
                  <a:cubicBezTo>
                    <a:pt x="1709" y="179"/>
                    <a:pt x="1710" y="179"/>
                    <a:pt x="1711" y="179"/>
                  </a:cubicBezTo>
                  <a:lnTo>
                    <a:pt x="1751" y="172"/>
                  </a:lnTo>
                  <a:lnTo>
                    <a:pt x="1809" y="169"/>
                  </a:lnTo>
                  <a:lnTo>
                    <a:pt x="1870" y="166"/>
                  </a:lnTo>
                  <a:lnTo>
                    <a:pt x="1919" y="159"/>
                  </a:lnTo>
                  <a:lnTo>
                    <a:pt x="1966" y="146"/>
                  </a:lnTo>
                  <a:cubicBezTo>
                    <a:pt x="1970" y="145"/>
                    <a:pt x="1974" y="146"/>
                    <a:pt x="1976" y="150"/>
                  </a:cubicBezTo>
                  <a:cubicBezTo>
                    <a:pt x="1977" y="153"/>
                    <a:pt x="1977" y="157"/>
                    <a:pt x="1974" y="160"/>
                  </a:cubicBezTo>
                  <a:lnTo>
                    <a:pt x="1970" y="163"/>
                  </a:lnTo>
                  <a:cubicBezTo>
                    <a:pt x="1968" y="164"/>
                    <a:pt x="1967" y="164"/>
                    <a:pt x="1966" y="165"/>
                  </a:cubicBezTo>
                  <a:lnTo>
                    <a:pt x="1945" y="168"/>
                  </a:lnTo>
                  <a:lnTo>
                    <a:pt x="1952" y="160"/>
                  </a:lnTo>
                  <a:lnTo>
                    <a:pt x="1952" y="170"/>
                  </a:lnTo>
                  <a:lnTo>
                    <a:pt x="1944" y="162"/>
                  </a:lnTo>
                  <a:lnTo>
                    <a:pt x="1969" y="162"/>
                  </a:lnTo>
                  <a:lnTo>
                    <a:pt x="1989" y="162"/>
                  </a:lnTo>
                  <a:cubicBezTo>
                    <a:pt x="1993" y="162"/>
                    <a:pt x="1997" y="166"/>
                    <a:pt x="1997" y="170"/>
                  </a:cubicBezTo>
                  <a:cubicBezTo>
                    <a:pt x="1997" y="174"/>
                    <a:pt x="1994" y="178"/>
                    <a:pt x="1990" y="178"/>
                  </a:cubicBezTo>
                  <a:lnTo>
                    <a:pt x="1941" y="185"/>
                  </a:lnTo>
                  <a:lnTo>
                    <a:pt x="1892" y="192"/>
                  </a:lnTo>
                  <a:lnTo>
                    <a:pt x="1897" y="189"/>
                  </a:lnTo>
                  <a:lnTo>
                    <a:pt x="1885" y="203"/>
                  </a:lnTo>
                  <a:lnTo>
                    <a:pt x="1879" y="189"/>
                  </a:lnTo>
                  <a:lnTo>
                    <a:pt x="1903" y="189"/>
                  </a:lnTo>
                  <a:lnTo>
                    <a:pt x="1928" y="189"/>
                  </a:lnTo>
                  <a:lnTo>
                    <a:pt x="1925" y="190"/>
                  </a:lnTo>
                  <a:lnTo>
                    <a:pt x="1949" y="180"/>
                  </a:lnTo>
                  <a:cubicBezTo>
                    <a:pt x="1953" y="178"/>
                    <a:pt x="1957" y="180"/>
                    <a:pt x="1959" y="183"/>
                  </a:cubicBezTo>
                  <a:cubicBezTo>
                    <a:pt x="1961" y="186"/>
                    <a:pt x="1960" y="191"/>
                    <a:pt x="1957" y="193"/>
                  </a:cubicBezTo>
                  <a:lnTo>
                    <a:pt x="1945" y="203"/>
                  </a:lnTo>
                  <a:lnTo>
                    <a:pt x="1933" y="213"/>
                  </a:lnTo>
                  <a:cubicBezTo>
                    <a:pt x="1931" y="215"/>
                    <a:pt x="1930" y="215"/>
                    <a:pt x="1928" y="215"/>
                  </a:cubicBezTo>
                  <a:lnTo>
                    <a:pt x="1899" y="215"/>
                  </a:lnTo>
                  <a:lnTo>
                    <a:pt x="1875" y="215"/>
                  </a:lnTo>
                  <a:cubicBezTo>
                    <a:pt x="1874" y="215"/>
                    <a:pt x="1874" y="215"/>
                    <a:pt x="1873" y="215"/>
                  </a:cubicBezTo>
                  <a:lnTo>
                    <a:pt x="1857" y="212"/>
                  </a:lnTo>
                  <a:lnTo>
                    <a:pt x="1860" y="212"/>
                  </a:lnTo>
                  <a:lnTo>
                    <a:pt x="1839" y="215"/>
                  </a:lnTo>
                  <a:close/>
                  <a:moveTo>
                    <a:pt x="1857" y="196"/>
                  </a:moveTo>
                  <a:cubicBezTo>
                    <a:pt x="1858" y="196"/>
                    <a:pt x="1859" y="196"/>
                    <a:pt x="1860" y="196"/>
                  </a:cubicBezTo>
                  <a:lnTo>
                    <a:pt x="1876" y="199"/>
                  </a:lnTo>
                  <a:lnTo>
                    <a:pt x="1875" y="199"/>
                  </a:lnTo>
                  <a:lnTo>
                    <a:pt x="1899" y="199"/>
                  </a:lnTo>
                  <a:lnTo>
                    <a:pt x="1928" y="199"/>
                  </a:lnTo>
                  <a:lnTo>
                    <a:pt x="1923" y="201"/>
                  </a:lnTo>
                  <a:lnTo>
                    <a:pt x="1935" y="191"/>
                  </a:lnTo>
                  <a:lnTo>
                    <a:pt x="1947" y="181"/>
                  </a:lnTo>
                  <a:lnTo>
                    <a:pt x="1955" y="195"/>
                  </a:lnTo>
                  <a:lnTo>
                    <a:pt x="1931" y="205"/>
                  </a:lnTo>
                  <a:cubicBezTo>
                    <a:pt x="1930" y="205"/>
                    <a:pt x="1929" y="205"/>
                    <a:pt x="1928" y="205"/>
                  </a:cubicBezTo>
                  <a:lnTo>
                    <a:pt x="1903" y="205"/>
                  </a:lnTo>
                  <a:lnTo>
                    <a:pt x="1879" y="205"/>
                  </a:lnTo>
                  <a:cubicBezTo>
                    <a:pt x="1876" y="205"/>
                    <a:pt x="1873" y="203"/>
                    <a:pt x="1872" y="200"/>
                  </a:cubicBezTo>
                  <a:cubicBezTo>
                    <a:pt x="1870" y="198"/>
                    <a:pt x="1871" y="194"/>
                    <a:pt x="1873" y="192"/>
                  </a:cubicBezTo>
                  <a:lnTo>
                    <a:pt x="1885" y="178"/>
                  </a:lnTo>
                  <a:cubicBezTo>
                    <a:pt x="1886" y="177"/>
                    <a:pt x="1888" y="176"/>
                    <a:pt x="1890" y="176"/>
                  </a:cubicBezTo>
                  <a:lnTo>
                    <a:pt x="1939" y="169"/>
                  </a:lnTo>
                  <a:lnTo>
                    <a:pt x="1988" y="162"/>
                  </a:lnTo>
                  <a:lnTo>
                    <a:pt x="1989" y="178"/>
                  </a:lnTo>
                  <a:lnTo>
                    <a:pt x="1969" y="178"/>
                  </a:lnTo>
                  <a:lnTo>
                    <a:pt x="1944" y="178"/>
                  </a:lnTo>
                  <a:cubicBezTo>
                    <a:pt x="1940" y="178"/>
                    <a:pt x="1936" y="175"/>
                    <a:pt x="1936" y="170"/>
                  </a:cubicBezTo>
                  <a:lnTo>
                    <a:pt x="1936" y="160"/>
                  </a:lnTo>
                  <a:cubicBezTo>
                    <a:pt x="1936" y="156"/>
                    <a:pt x="1939" y="153"/>
                    <a:pt x="1943" y="152"/>
                  </a:cubicBezTo>
                  <a:lnTo>
                    <a:pt x="1963" y="149"/>
                  </a:lnTo>
                  <a:lnTo>
                    <a:pt x="1959" y="151"/>
                  </a:lnTo>
                  <a:lnTo>
                    <a:pt x="1963" y="147"/>
                  </a:lnTo>
                  <a:lnTo>
                    <a:pt x="1971" y="161"/>
                  </a:lnTo>
                  <a:lnTo>
                    <a:pt x="1921" y="175"/>
                  </a:lnTo>
                  <a:lnTo>
                    <a:pt x="1871" y="182"/>
                  </a:lnTo>
                  <a:lnTo>
                    <a:pt x="1810" y="185"/>
                  </a:lnTo>
                  <a:lnTo>
                    <a:pt x="1754" y="188"/>
                  </a:lnTo>
                  <a:lnTo>
                    <a:pt x="1713" y="195"/>
                  </a:lnTo>
                  <a:lnTo>
                    <a:pt x="1715" y="195"/>
                  </a:lnTo>
                  <a:lnTo>
                    <a:pt x="1699" y="201"/>
                  </a:lnTo>
                  <a:cubicBezTo>
                    <a:pt x="1697" y="202"/>
                    <a:pt x="1695" y="202"/>
                    <a:pt x="1693" y="201"/>
                  </a:cubicBezTo>
                  <a:lnTo>
                    <a:pt x="1673" y="195"/>
                  </a:lnTo>
                  <a:cubicBezTo>
                    <a:pt x="1672" y="194"/>
                    <a:pt x="1671" y="194"/>
                    <a:pt x="1670" y="193"/>
                  </a:cubicBezTo>
                  <a:lnTo>
                    <a:pt x="1666" y="190"/>
                  </a:lnTo>
                  <a:cubicBezTo>
                    <a:pt x="1664" y="188"/>
                    <a:pt x="1663" y="186"/>
                    <a:pt x="1663" y="184"/>
                  </a:cubicBezTo>
                  <a:lnTo>
                    <a:pt x="1663" y="180"/>
                  </a:lnTo>
                  <a:lnTo>
                    <a:pt x="1666" y="187"/>
                  </a:lnTo>
                  <a:lnTo>
                    <a:pt x="1658" y="180"/>
                  </a:lnTo>
                  <a:lnTo>
                    <a:pt x="1671" y="174"/>
                  </a:lnTo>
                  <a:lnTo>
                    <a:pt x="1671" y="177"/>
                  </a:lnTo>
                  <a:lnTo>
                    <a:pt x="1671" y="180"/>
                  </a:lnTo>
                  <a:lnTo>
                    <a:pt x="1671" y="187"/>
                  </a:lnTo>
                  <a:cubicBezTo>
                    <a:pt x="1671" y="192"/>
                    <a:pt x="1667" y="195"/>
                    <a:pt x="1663" y="195"/>
                  </a:cubicBezTo>
                  <a:lnTo>
                    <a:pt x="1647" y="195"/>
                  </a:lnTo>
                  <a:lnTo>
                    <a:pt x="1654" y="189"/>
                  </a:lnTo>
                  <a:lnTo>
                    <a:pt x="1650" y="209"/>
                  </a:lnTo>
                  <a:cubicBezTo>
                    <a:pt x="1650" y="213"/>
                    <a:pt x="1646" y="215"/>
                    <a:pt x="1643" y="215"/>
                  </a:cubicBezTo>
                  <a:lnTo>
                    <a:pt x="1638" y="215"/>
                  </a:lnTo>
                  <a:lnTo>
                    <a:pt x="1576" y="209"/>
                  </a:lnTo>
                  <a:cubicBezTo>
                    <a:pt x="1572" y="208"/>
                    <a:pt x="1569" y="205"/>
                    <a:pt x="1569" y="201"/>
                  </a:cubicBezTo>
                  <a:lnTo>
                    <a:pt x="1569" y="180"/>
                  </a:lnTo>
                  <a:lnTo>
                    <a:pt x="1577" y="188"/>
                  </a:lnTo>
                  <a:lnTo>
                    <a:pt x="1573" y="188"/>
                  </a:lnTo>
                  <a:lnTo>
                    <a:pt x="1578" y="187"/>
                  </a:lnTo>
                  <a:lnTo>
                    <a:pt x="1570" y="193"/>
                  </a:lnTo>
                  <a:lnTo>
                    <a:pt x="1571" y="192"/>
                  </a:lnTo>
                  <a:lnTo>
                    <a:pt x="1563" y="202"/>
                  </a:lnTo>
                  <a:cubicBezTo>
                    <a:pt x="1562" y="204"/>
                    <a:pt x="1559" y="205"/>
                    <a:pt x="1557" y="205"/>
                  </a:cubicBezTo>
                  <a:lnTo>
                    <a:pt x="1545" y="205"/>
                  </a:lnTo>
                  <a:cubicBezTo>
                    <a:pt x="1544" y="205"/>
                    <a:pt x="1543" y="205"/>
                    <a:pt x="1542" y="205"/>
                  </a:cubicBezTo>
                  <a:lnTo>
                    <a:pt x="1534" y="201"/>
                  </a:lnTo>
                  <a:cubicBezTo>
                    <a:pt x="1532" y="201"/>
                    <a:pt x="1531" y="199"/>
                    <a:pt x="1530" y="198"/>
                  </a:cubicBezTo>
                  <a:lnTo>
                    <a:pt x="1526" y="191"/>
                  </a:lnTo>
                  <a:cubicBezTo>
                    <a:pt x="1525" y="190"/>
                    <a:pt x="1525" y="189"/>
                    <a:pt x="1525" y="187"/>
                  </a:cubicBezTo>
                  <a:lnTo>
                    <a:pt x="1525" y="184"/>
                  </a:lnTo>
                  <a:lnTo>
                    <a:pt x="1533" y="192"/>
                  </a:lnTo>
                  <a:lnTo>
                    <a:pt x="1468" y="192"/>
                  </a:lnTo>
                  <a:lnTo>
                    <a:pt x="1403" y="195"/>
                  </a:lnTo>
                  <a:cubicBezTo>
                    <a:pt x="1399" y="195"/>
                    <a:pt x="1396" y="193"/>
                    <a:pt x="1395" y="190"/>
                  </a:cubicBezTo>
                  <a:cubicBezTo>
                    <a:pt x="1393" y="187"/>
                    <a:pt x="1394" y="183"/>
                    <a:pt x="1397" y="181"/>
                  </a:cubicBezTo>
                  <a:lnTo>
                    <a:pt x="1405" y="174"/>
                  </a:lnTo>
                  <a:cubicBezTo>
                    <a:pt x="1406" y="174"/>
                    <a:pt x="1406" y="173"/>
                    <a:pt x="1407" y="173"/>
                  </a:cubicBezTo>
                  <a:lnTo>
                    <a:pt x="1427" y="163"/>
                  </a:lnTo>
                  <a:cubicBezTo>
                    <a:pt x="1428" y="163"/>
                    <a:pt x="1428" y="163"/>
                    <a:pt x="1429" y="163"/>
                  </a:cubicBezTo>
                  <a:lnTo>
                    <a:pt x="1441" y="159"/>
                  </a:lnTo>
                  <a:cubicBezTo>
                    <a:pt x="1441" y="159"/>
                    <a:pt x="1442" y="159"/>
                    <a:pt x="1443" y="159"/>
                  </a:cubicBezTo>
                  <a:lnTo>
                    <a:pt x="1459" y="159"/>
                  </a:lnTo>
                  <a:lnTo>
                    <a:pt x="1471" y="159"/>
                  </a:lnTo>
                  <a:lnTo>
                    <a:pt x="1488" y="159"/>
                  </a:lnTo>
                  <a:lnTo>
                    <a:pt x="1482" y="162"/>
                  </a:lnTo>
                  <a:lnTo>
                    <a:pt x="1494" y="148"/>
                  </a:lnTo>
                  <a:lnTo>
                    <a:pt x="1501" y="161"/>
                  </a:lnTo>
                  <a:lnTo>
                    <a:pt x="1441" y="168"/>
                  </a:lnTo>
                  <a:lnTo>
                    <a:pt x="1384" y="181"/>
                  </a:lnTo>
                  <a:cubicBezTo>
                    <a:pt x="1380" y="182"/>
                    <a:pt x="1377" y="181"/>
                    <a:pt x="1375" y="178"/>
                  </a:cubicBezTo>
                  <a:cubicBezTo>
                    <a:pt x="1373" y="175"/>
                    <a:pt x="1373" y="172"/>
                    <a:pt x="1375" y="169"/>
                  </a:cubicBezTo>
                  <a:lnTo>
                    <a:pt x="1387" y="152"/>
                  </a:lnTo>
                  <a:cubicBezTo>
                    <a:pt x="1389" y="150"/>
                    <a:pt x="1391" y="149"/>
                    <a:pt x="1393" y="149"/>
                  </a:cubicBezTo>
                  <a:lnTo>
                    <a:pt x="1433" y="142"/>
                  </a:lnTo>
                  <a:lnTo>
                    <a:pt x="1470" y="135"/>
                  </a:lnTo>
                  <a:lnTo>
                    <a:pt x="1472" y="151"/>
                  </a:lnTo>
                  <a:lnTo>
                    <a:pt x="1394" y="155"/>
                  </a:lnTo>
                  <a:lnTo>
                    <a:pt x="1382" y="155"/>
                  </a:lnTo>
                  <a:lnTo>
                    <a:pt x="1378" y="155"/>
                  </a:lnTo>
                  <a:cubicBezTo>
                    <a:pt x="1374" y="155"/>
                    <a:pt x="1370" y="152"/>
                    <a:pt x="1370" y="148"/>
                  </a:cubicBezTo>
                  <a:cubicBezTo>
                    <a:pt x="1369" y="144"/>
                    <a:pt x="1371" y="140"/>
                    <a:pt x="1375" y="139"/>
                  </a:cubicBezTo>
                  <a:lnTo>
                    <a:pt x="1412" y="126"/>
                  </a:lnTo>
                  <a:lnTo>
                    <a:pt x="1415" y="141"/>
                  </a:lnTo>
                  <a:lnTo>
                    <a:pt x="1362" y="148"/>
                  </a:lnTo>
                  <a:cubicBezTo>
                    <a:pt x="1360" y="148"/>
                    <a:pt x="1358" y="147"/>
                    <a:pt x="1356" y="146"/>
                  </a:cubicBezTo>
                  <a:cubicBezTo>
                    <a:pt x="1354" y="144"/>
                    <a:pt x="1353" y="142"/>
                    <a:pt x="1353" y="140"/>
                  </a:cubicBezTo>
                  <a:lnTo>
                    <a:pt x="1353" y="126"/>
                  </a:lnTo>
                  <a:cubicBezTo>
                    <a:pt x="1353" y="123"/>
                    <a:pt x="1356" y="119"/>
                    <a:pt x="1360" y="119"/>
                  </a:cubicBezTo>
                  <a:lnTo>
                    <a:pt x="1376" y="115"/>
                  </a:lnTo>
                  <a:cubicBezTo>
                    <a:pt x="1377" y="115"/>
                    <a:pt x="1377" y="115"/>
                    <a:pt x="1378" y="115"/>
                  </a:cubicBezTo>
                  <a:lnTo>
                    <a:pt x="1403" y="115"/>
                  </a:lnTo>
                  <a:lnTo>
                    <a:pt x="1428" y="119"/>
                  </a:lnTo>
                  <a:cubicBezTo>
                    <a:pt x="1428" y="119"/>
                    <a:pt x="1429" y="119"/>
                    <a:pt x="1429" y="119"/>
                  </a:cubicBezTo>
                  <a:lnTo>
                    <a:pt x="1449" y="126"/>
                  </a:lnTo>
                  <a:lnTo>
                    <a:pt x="1443" y="126"/>
                  </a:lnTo>
                  <a:lnTo>
                    <a:pt x="1455" y="119"/>
                  </a:lnTo>
                  <a:lnTo>
                    <a:pt x="1452" y="122"/>
                  </a:lnTo>
                  <a:lnTo>
                    <a:pt x="1456" y="116"/>
                  </a:lnTo>
                  <a:lnTo>
                    <a:pt x="1465" y="102"/>
                  </a:lnTo>
                  <a:cubicBezTo>
                    <a:pt x="1465" y="101"/>
                    <a:pt x="1466" y="101"/>
                    <a:pt x="1466" y="100"/>
                  </a:cubicBezTo>
                  <a:lnTo>
                    <a:pt x="1474" y="93"/>
                  </a:lnTo>
                  <a:cubicBezTo>
                    <a:pt x="1475" y="92"/>
                    <a:pt x="1477" y="92"/>
                    <a:pt x="1478" y="92"/>
                  </a:cubicBezTo>
                  <a:lnTo>
                    <a:pt x="1494" y="88"/>
                  </a:lnTo>
                  <a:cubicBezTo>
                    <a:pt x="1495" y="88"/>
                    <a:pt x="1495" y="88"/>
                    <a:pt x="1496" y="88"/>
                  </a:cubicBezTo>
                  <a:lnTo>
                    <a:pt x="1504" y="88"/>
                  </a:lnTo>
                  <a:cubicBezTo>
                    <a:pt x="1505" y="88"/>
                    <a:pt x="1506" y="88"/>
                    <a:pt x="1507" y="89"/>
                  </a:cubicBezTo>
                  <a:lnTo>
                    <a:pt x="1514" y="92"/>
                  </a:lnTo>
                  <a:lnTo>
                    <a:pt x="1526" y="95"/>
                  </a:lnTo>
                  <a:cubicBezTo>
                    <a:pt x="1528" y="96"/>
                    <a:pt x="1529" y="96"/>
                    <a:pt x="1530" y="97"/>
                  </a:cubicBezTo>
                  <a:lnTo>
                    <a:pt x="1543" y="111"/>
                  </a:lnTo>
                  <a:lnTo>
                    <a:pt x="1541" y="110"/>
                  </a:lnTo>
                  <a:lnTo>
                    <a:pt x="1557" y="120"/>
                  </a:lnTo>
                  <a:lnTo>
                    <a:pt x="1545" y="126"/>
                  </a:lnTo>
                  <a:lnTo>
                    <a:pt x="1545" y="123"/>
                  </a:lnTo>
                  <a:lnTo>
                    <a:pt x="1545" y="116"/>
                  </a:lnTo>
                  <a:lnTo>
                    <a:pt x="1545" y="113"/>
                  </a:lnTo>
                  <a:cubicBezTo>
                    <a:pt x="1545" y="111"/>
                    <a:pt x="1545" y="110"/>
                    <a:pt x="1546" y="109"/>
                  </a:cubicBezTo>
                  <a:lnTo>
                    <a:pt x="1550" y="102"/>
                  </a:lnTo>
                  <a:cubicBezTo>
                    <a:pt x="1552" y="100"/>
                    <a:pt x="1554" y="98"/>
                    <a:pt x="1557" y="98"/>
                  </a:cubicBezTo>
                  <a:lnTo>
                    <a:pt x="1565" y="98"/>
                  </a:lnTo>
                  <a:cubicBezTo>
                    <a:pt x="1568" y="98"/>
                    <a:pt x="1570" y="99"/>
                    <a:pt x="1571" y="101"/>
                  </a:cubicBezTo>
                  <a:lnTo>
                    <a:pt x="1580" y="111"/>
                  </a:lnTo>
                  <a:lnTo>
                    <a:pt x="1576" y="109"/>
                  </a:lnTo>
                  <a:lnTo>
                    <a:pt x="1596" y="115"/>
                  </a:lnTo>
                  <a:lnTo>
                    <a:pt x="1592" y="115"/>
                  </a:lnTo>
                  <a:lnTo>
                    <a:pt x="1603" y="112"/>
                  </a:lnTo>
                  <a:lnTo>
                    <a:pt x="1624" y="105"/>
                  </a:lnTo>
                  <a:cubicBezTo>
                    <a:pt x="1626" y="105"/>
                    <a:pt x="1628" y="105"/>
                    <a:pt x="1630" y="106"/>
                  </a:cubicBezTo>
                  <a:cubicBezTo>
                    <a:pt x="1632" y="107"/>
                    <a:pt x="1634" y="109"/>
                    <a:pt x="1634" y="111"/>
                  </a:cubicBezTo>
                  <a:lnTo>
                    <a:pt x="1638" y="132"/>
                  </a:lnTo>
                  <a:lnTo>
                    <a:pt x="1623" y="130"/>
                  </a:lnTo>
                  <a:lnTo>
                    <a:pt x="1639" y="96"/>
                  </a:lnTo>
                  <a:lnTo>
                    <a:pt x="1647" y="107"/>
                  </a:lnTo>
                  <a:lnTo>
                    <a:pt x="1611" y="111"/>
                  </a:lnTo>
                  <a:lnTo>
                    <a:pt x="1591" y="114"/>
                  </a:lnTo>
                  <a:cubicBezTo>
                    <a:pt x="1590" y="114"/>
                    <a:pt x="1590" y="114"/>
                    <a:pt x="1590" y="114"/>
                  </a:cubicBezTo>
                  <a:lnTo>
                    <a:pt x="1573" y="114"/>
                  </a:lnTo>
                  <a:cubicBezTo>
                    <a:pt x="1571" y="114"/>
                    <a:pt x="1570" y="114"/>
                    <a:pt x="1568" y="112"/>
                  </a:cubicBezTo>
                  <a:lnTo>
                    <a:pt x="1556" y="102"/>
                  </a:lnTo>
                  <a:lnTo>
                    <a:pt x="1561" y="104"/>
                  </a:lnTo>
                  <a:lnTo>
                    <a:pt x="1557" y="104"/>
                  </a:lnTo>
                  <a:lnTo>
                    <a:pt x="1565" y="96"/>
                  </a:lnTo>
                  <a:lnTo>
                    <a:pt x="1565" y="99"/>
                  </a:lnTo>
                  <a:cubicBezTo>
                    <a:pt x="1565" y="104"/>
                    <a:pt x="1561" y="107"/>
                    <a:pt x="1557" y="107"/>
                  </a:cubicBezTo>
                  <a:lnTo>
                    <a:pt x="1553" y="107"/>
                  </a:lnTo>
                  <a:lnTo>
                    <a:pt x="1541" y="107"/>
                  </a:lnTo>
                  <a:cubicBezTo>
                    <a:pt x="1536" y="107"/>
                    <a:pt x="1533" y="104"/>
                    <a:pt x="1533" y="99"/>
                  </a:cubicBezTo>
                  <a:lnTo>
                    <a:pt x="1533" y="89"/>
                  </a:lnTo>
                  <a:lnTo>
                    <a:pt x="1533" y="92"/>
                  </a:lnTo>
                  <a:lnTo>
                    <a:pt x="1529" y="82"/>
                  </a:lnTo>
                  <a:cubicBezTo>
                    <a:pt x="1528" y="80"/>
                    <a:pt x="1528" y="77"/>
                    <a:pt x="1530" y="75"/>
                  </a:cubicBezTo>
                  <a:cubicBezTo>
                    <a:pt x="1531" y="73"/>
                    <a:pt x="1534" y="71"/>
                    <a:pt x="1537" y="71"/>
                  </a:cubicBezTo>
                  <a:lnTo>
                    <a:pt x="1606" y="71"/>
                  </a:lnTo>
                  <a:lnTo>
                    <a:pt x="1598" y="82"/>
                  </a:lnTo>
                  <a:lnTo>
                    <a:pt x="1594" y="72"/>
                  </a:lnTo>
                  <a:lnTo>
                    <a:pt x="1597" y="75"/>
                  </a:lnTo>
                  <a:lnTo>
                    <a:pt x="1593" y="72"/>
                  </a:lnTo>
                  <a:lnTo>
                    <a:pt x="1598" y="74"/>
                  </a:lnTo>
                  <a:lnTo>
                    <a:pt x="1594" y="74"/>
                  </a:lnTo>
                  <a:cubicBezTo>
                    <a:pt x="1589" y="74"/>
                    <a:pt x="1586" y="70"/>
                    <a:pt x="1586" y="66"/>
                  </a:cubicBezTo>
                  <a:lnTo>
                    <a:pt x="1586" y="56"/>
                  </a:lnTo>
                  <a:cubicBezTo>
                    <a:pt x="1586" y="51"/>
                    <a:pt x="1589" y="48"/>
                    <a:pt x="1594" y="48"/>
                  </a:cubicBezTo>
                  <a:lnTo>
                    <a:pt x="1610" y="48"/>
                  </a:lnTo>
                  <a:lnTo>
                    <a:pt x="1626" y="48"/>
                  </a:lnTo>
                  <a:cubicBezTo>
                    <a:pt x="1628" y="48"/>
                    <a:pt x="1630" y="48"/>
                    <a:pt x="1631" y="49"/>
                  </a:cubicBezTo>
                  <a:lnTo>
                    <a:pt x="1644" y="60"/>
                  </a:lnTo>
                  <a:lnTo>
                    <a:pt x="1642" y="58"/>
                  </a:lnTo>
                  <a:lnTo>
                    <a:pt x="1658" y="65"/>
                  </a:lnTo>
                  <a:lnTo>
                    <a:pt x="1666" y="68"/>
                  </a:lnTo>
                  <a:lnTo>
                    <a:pt x="1663" y="68"/>
                  </a:lnTo>
                  <a:lnTo>
                    <a:pt x="1675" y="68"/>
                  </a:lnTo>
                  <a:lnTo>
                    <a:pt x="1691" y="68"/>
                  </a:lnTo>
                  <a:lnTo>
                    <a:pt x="1700" y="68"/>
                  </a:lnTo>
                  <a:cubicBezTo>
                    <a:pt x="1700" y="68"/>
                    <a:pt x="1701" y="68"/>
                    <a:pt x="1702" y="68"/>
                  </a:cubicBezTo>
                  <a:lnTo>
                    <a:pt x="1714" y="72"/>
                  </a:lnTo>
                  <a:cubicBezTo>
                    <a:pt x="1715" y="72"/>
                    <a:pt x="1717" y="73"/>
                    <a:pt x="1718" y="74"/>
                  </a:cubicBezTo>
                  <a:lnTo>
                    <a:pt x="1734" y="91"/>
                  </a:lnTo>
                  <a:lnTo>
                    <a:pt x="1750" y="107"/>
                  </a:lnTo>
                  <a:lnTo>
                    <a:pt x="1736" y="113"/>
                  </a:lnTo>
                  <a:lnTo>
                    <a:pt x="1736" y="96"/>
                  </a:lnTo>
                  <a:cubicBezTo>
                    <a:pt x="1736" y="92"/>
                    <a:pt x="1740" y="88"/>
                    <a:pt x="1744" y="88"/>
                  </a:cubicBezTo>
                  <a:lnTo>
                    <a:pt x="1757" y="88"/>
                  </a:lnTo>
                  <a:cubicBezTo>
                    <a:pt x="1758" y="88"/>
                    <a:pt x="1759" y="88"/>
                    <a:pt x="1760" y="89"/>
                  </a:cubicBezTo>
                  <a:lnTo>
                    <a:pt x="1768" y="92"/>
                  </a:lnTo>
                  <a:lnTo>
                    <a:pt x="1757" y="101"/>
                  </a:lnTo>
                  <a:lnTo>
                    <a:pt x="1749" y="68"/>
                  </a:lnTo>
                  <a:cubicBezTo>
                    <a:pt x="1748" y="65"/>
                    <a:pt x="1749" y="62"/>
                    <a:pt x="1751" y="60"/>
                  </a:cubicBezTo>
                  <a:cubicBezTo>
                    <a:pt x="1753" y="58"/>
                    <a:pt x="1755" y="57"/>
                    <a:pt x="1758" y="58"/>
                  </a:cubicBezTo>
                  <a:lnTo>
                    <a:pt x="1827" y="71"/>
                  </a:lnTo>
                  <a:lnTo>
                    <a:pt x="1818" y="79"/>
                  </a:lnTo>
                  <a:lnTo>
                    <a:pt x="1818" y="66"/>
                  </a:lnTo>
                  <a:cubicBezTo>
                    <a:pt x="1818" y="63"/>
                    <a:pt x="1819" y="61"/>
                    <a:pt x="1821" y="60"/>
                  </a:cubicBezTo>
                  <a:cubicBezTo>
                    <a:pt x="1823" y="58"/>
                    <a:pt x="1825" y="57"/>
                    <a:pt x="1828" y="58"/>
                  </a:cubicBezTo>
                  <a:lnTo>
                    <a:pt x="1844" y="61"/>
                  </a:lnTo>
                  <a:cubicBezTo>
                    <a:pt x="1844" y="61"/>
                    <a:pt x="1845" y="62"/>
                    <a:pt x="1845" y="62"/>
                  </a:cubicBezTo>
                  <a:lnTo>
                    <a:pt x="1853" y="65"/>
                  </a:lnTo>
                  <a:cubicBezTo>
                    <a:pt x="1856" y="66"/>
                    <a:pt x="1858" y="69"/>
                    <a:pt x="1858" y="73"/>
                  </a:cubicBezTo>
                  <a:cubicBezTo>
                    <a:pt x="1858" y="76"/>
                    <a:pt x="1856" y="79"/>
                    <a:pt x="1853" y="80"/>
                  </a:cubicBezTo>
                  <a:lnTo>
                    <a:pt x="1845" y="83"/>
                  </a:lnTo>
                  <a:lnTo>
                    <a:pt x="1841" y="68"/>
                  </a:lnTo>
                  <a:lnTo>
                    <a:pt x="1857" y="65"/>
                  </a:lnTo>
                  <a:cubicBezTo>
                    <a:pt x="1858" y="64"/>
                    <a:pt x="1859" y="64"/>
                    <a:pt x="1861" y="65"/>
                  </a:cubicBezTo>
                  <a:lnTo>
                    <a:pt x="1873" y="68"/>
                  </a:lnTo>
                  <a:lnTo>
                    <a:pt x="1863" y="74"/>
                  </a:lnTo>
                  <a:lnTo>
                    <a:pt x="1871" y="47"/>
                  </a:lnTo>
                  <a:cubicBezTo>
                    <a:pt x="1872" y="43"/>
                    <a:pt x="1875" y="41"/>
                    <a:pt x="1879" y="41"/>
                  </a:cubicBezTo>
                  <a:lnTo>
                    <a:pt x="1891" y="41"/>
                  </a:lnTo>
                  <a:cubicBezTo>
                    <a:pt x="1896" y="41"/>
                    <a:pt x="1899" y="44"/>
                    <a:pt x="1899" y="49"/>
                  </a:cubicBezTo>
                  <a:lnTo>
                    <a:pt x="1899" y="62"/>
                  </a:lnTo>
                  <a:lnTo>
                    <a:pt x="1890" y="54"/>
                  </a:lnTo>
                  <a:lnTo>
                    <a:pt x="1922" y="51"/>
                  </a:lnTo>
                  <a:lnTo>
                    <a:pt x="1943" y="48"/>
                  </a:lnTo>
                  <a:cubicBezTo>
                    <a:pt x="1945" y="47"/>
                    <a:pt x="1947" y="48"/>
                    <a:pt x="1949" y="50"/>
                  </a:cubicBezTo>
                  <a:cubicBezTo>
                    <a:pt x="1951" y="51"/>
                    <a:pt x="1952" y="53"/>
                    <a:pt x="1952" y="56"/>
                  </a:cubicBezTo>
                  <a:lnTo>
                    <a:pt x="1952" y="66"/>
                  </a:lnTo>
                  <a:lnTo>
                    <a:pt x="1946" y="58"/>
                  </a:lnTo>
                  <a:lnTo>
                    <a:pt x="1958" y="61"/>
                  </a:lnTo>
                  <a:lnTo>
                    <a:pt x="1956" y="61"/>
                  </a:lnTo>
                  <a:lnTo>
                    <a:pt x="1964" y="61"/>
                  </a:lnTo>
                  <a:lnTo>
                    <a:pt x="1985" y="61"/>
                  </a:lnTo>
                  <a:lnTo>
                    <a:pt x="1980" y="75"/>
                  </a:lnTo>
                  <a:lnTo>
                    <a:pt x="1972" y="69"/>
                  </a:lnTo>
                  <a:lnTo>
                    <a:pt x="1975" y="70"/>
                  </a:lnTo>
                  <a:lnTo>
                    <a:pt x="1962" y="67"/>
                  </a:lnTo>
                  <a:lnTo>
                    <a:pt x="1967" y="67"/>
                  </a:lnTo>
                  <a:lnTo>
                    <a:pt x="1954" y="70"/>
                  </a:lnTo>
                  <a:cubicBezTo>
                    <a:pt x="1952" y="71"/>
                    <a:pt x="1949" y="70"/>
                    <a:pt x="1947" y="69"/>
                  </a:cubicBezTo>
                  <a:cubicBezTo>
                    <a:pt x="1945" y="67"/>
                    <a:pt x="1944" y="65"/>
                    <a:pt x="1944" y="62"/>
                  </a:cubicBezTo>
                  <a:lnTo>
                    <a:pt x="1944" y="49"/>
                  </a:lnTo>
                  <a:lnTo>
                    <a:pt x="1952" y="57"/>
                  </a:lnTo>
                  <a:lnTo>
                    <a:pt x="1944" y="57"/>
                  </a:lnTo>
                  <a:cubicBezTo>
                    <a:pt x="1940" y="57"/>
                    <a:pt x="1936" y="53"/>
                    <a:pt x="1936" y="49"/>
                  </a:cubicBezTo>
                  <a:lnTo>
                    <a:pt x="1936" y="46"/>
                  </a:lnTo>
                  <a:cubicBezTo>
                    <a:pt x="1936" y="43"/>
                    <a:pt x="1937" y="41"/>
                    <a:pt x="1939" y="39"/>
                  </a:cubicBezTo>
                  <a:lnTo>
                    <a:pt x="1947" y="33"/>
                  </a:lnTo>
                  <a:cubicBezTo>
                    <a:pt x="1948" y="32"/>
                    <a:pt x="1949" y="31"/>
                    <a:pt x="1950" y="31"/>
                  </a:cubicBezTo>
                  <a:lnTo>
                    <a:pt x="1961" y="28"/>
                  </a:lnTo>
                  <a:lnTo>
                    <a:pt x="1970" y="25"/>
                  </a:lnTo>
                  <a:cubicBezTo>
                    <a:pt x="1973" y="23"/>
                    <a:pt x="1977" y="25"/>
                    <a:pt x="1979" y="28"/>
                  </a:cubicBezTo>
                  <a:cubicBezTo>
                    <a:pt x="1982" y="31"/>
                    <a:pt x="1981" y="36"/>
                    <a:pt x="1978" y="38"/>
                  </a:cubicBezTo>
                  <a:lnTo>
                    <a:pt x="1974" y="42"/>
                  </a:lnTo>
                  <a:lnTo>
                    <a:pt x="1977" y="35"/>
                  </a:lnTo>
                  <a:lnTo>
                    <a:pt x="1977" y="39"/>
                  </a:lnTo>
                  <a:lnTo>
                    <a:pt x="1969" y="31"/>
                  </a:lnTo>
                  <a:lnTo>
                    <a:pt x="1977" y="31"/>
                  </a:lnTo>
                  <a:lnTo>
                    <a:pt x="1974" y="31"/>
                  </a:lnTo>
                  <a:lnTo>
                    <a:pt x="1982" y="28"/>
                  </a:lnTo>
                  <a:cubicBezTo>
                    <a:pt x="1983" y="28"/>
                    <a:pt x="1984" y="27"/>
                    <a:pt x="1985" y="27"/>
                  </a:cubicBezTo>
                  <a:lnTo>
                    <a:pt x="2091" y="27"/>
                  </a:lnTo>
                  <a:cubicBezTo>
                    <a:pt x="2093" y="27"/>
                    <a:pt x="2094" y="28"/>
                    <a:pt x="2096" y="29"/>
                  </a:cubicBezTo>
                  <a:lnTo>
                    <a:pt x="2100" y="33"/>
                  </a:lnTo>
                  <a:lnTo>
                    <a:pt x="2104" y="36"/>
                  </a:lnTo>
                  <a:lnTo>
                    <a:pt x="2108" y="39"/>
                  </a:lnTo>
                  <a:lnTo>
                    <a:pt x="2105" y="38"/>
                  </a:lnTo>
                  <a:lnTo>
                    <a:pt x="2121" y="41"/>
                  </a:lnTo>
                  <a:lnTo>
                    <a:pt x="2114" y="43"/>
                  </a:lnTo>
                  <a:lnTo>
                    <a:pt x="2126" y="33"/>
                  </a:lnTo>
                  <a:cubicBezTo>
                    <a:pt x="2127" y="32"/>
                    <a:pt x="2127" y="32"/>
                    <a:pt x="2128" y="32"/>
                  </a:cubicBezTo>
                  <a:lnTo>
                    <a:pt x="2140" y="25"/>
                  </a:lnTo>
                  <a:cubicBezTo>
                    <a:pt x="2140" y="25"/>
                    <a:pt x="2141" y="25"/>
                    <a:pt x="2142" y="24"/>
                  </a:cubicBezTo>
                  <a:lnTo>
                    <a:pt x="2154" y="21"/>
                  </a:lnTo>
                  <a:cubicBezTo>
                    <a:pt x="2155" y="21"/>
                    <a:pt x="2157" y="21"/>
                    <a:pt x="2158" y="21"/>
                  </a:cubicBezTo>
                  <a:lnTo>
                    <a:pt x="2170" y="24"/>
                  </a:lnTo>
                  <a:lnTo>
                    <a:pt x="2168" y="24"/>
                  </a:lnTo>
                  <a:lnTo>
                    <a:pt x="2172" y="24"/>
                  </a:lnTo>
                  <a:cubicBezTo>
                    <a:pt x="2177" y="24"/>
                    <a:pt x="2180" y="28"/>
                    <a:pt x="2180" y="32"/>
                  </a:cubicBezTo>
                  <a:lnTo>
                    <a:pt x="2180" y="35"/>
                  </a:lnTo>
                  <a:lnTo>
                    <a:pt x="2172" y="27"/>
                  </a:lnTo>
                  <a:lnTo>
                    <a:pt x="2185" y="27"/>
                  </a:lnTo>
                  <a:lnTo>
                    <a:pt x="2177" y="35"/>
                  </a:lnTo>
                  <a:lnTo>
                    <a:pt x="2177" y="29"/>
                  </a:lnTo>
                  <a:lnTo>
                    <a:pt x="2179" y="35"/>
                  </a:lnTo>
                  <a:lnTo>
                    <a:pt x="2171" y="28"/>
                  </a:lnTo>
                  <a:cubicBezTo>
                    <a:pt x="2169" y="26"/>
                    <a:pt x="2168" y="24"/>
                    <a:pt x="2168" y="21"/>
                  </a:cubicBezTo>
                  <a:cubicBezTo>
                    <a:pt x="2169" y="18"/>
                    <a:pt x="2171" y="16"/>
                    <a:pt x="2173" y="15"/>
                  </a:cubicBezTo>
                  <a:lnTo>
                    <a:pt x="2190" y="8"/>
                  </a:lnTo>
                  <a:lnTo>
                    <a:pt x="2188" y="9"/>
                  </a:lnTo>
                  <a:lnTo>
                    <a:pt x="2196" y="2"/>
                  </a:lnTo>
                  <a:cubicBezTo>
                    <a:pt x="2197" y="1"/>
                    <a:pt x="2199" y="0"/>
                    <a:pt x="2201" y="0"/>
                  </a:cubicBezTo>
                  <a:lnTo>
                    <a:pt x="2225" y="0"/>
                  </a:lnTo>
                  <a:cubicBezTo>
                    <a:pt x="2226" y="0"/>
                    <a:pt x="2226" y="1"/>
                    <a:pt x="2227" y="1"/>
                  </a:cubicBezTo>
                  <a:lnTo>
                    <a:pt x="2244" y="4"/>
                  </a:lnTo>
                  <a:lnTo>
                    <a:pt x="2267" y="11"/>
                  </a:lnTo>
                  <a:lnTo>
                    <a:pt x="2288" y="14"/>
                  </a:lnTo>
                  <a:lnTo>
                    <a:pt x="2286" y="14"/>
                  </a:lnTo>
                  <a:lnTo>
                    <a:pt x="2303" y="14"/>
                  </a:lnTo>
                  <a:lnTo>
                    <a:pt x="2301" y="14"/>
                  </a:lnTo>
                  <a:lnTo>
                    <a:pt x="2321" y="11"/>
                  </a:lnTo>
                  <a:lnTo>
                    <a:pt x="2338" y="7"/>
                  </a:lnTo>
                  <a:cubicBezTo>
                    <a:pt x="2339" y="7"/>
                    <a:pt x="2340" y="7"/>
                    <a:pt x="2341" y="7"/>
                  </a:cubicBezTo>
                  <a:lnTo>
                    <a:pt x="2357" y="11"/>
                  </a:lnTo>
                  <a:cubicBezTo>
                    <a:pt x="2359" y="11"/>
                    <a:pt x="2360" y="12"/>
                    <a:pt x="2361" y="12"/>
                  </a:cubicBezTo>
                  <a:lnTo>
                    <a:pt x="2365" y="16"/>
                  </a:lnTo>
                  <a:cubicBezTo>
                    <a:pt x="2366" y="17"/>
                    <a:pt x="2367" y="18"/>
                    <a:pt x="2367" y="19"/>
                  </a:cubicBezTo>
                  <a:lnTo>
                    <a:pt x="2371" y="29"/>
                  </a:lnTo>
                  <a:cubicBezTo>
                    <a:pt x="2372" y="31"/>
                    <a:pt x="2372" y="34"/>
                    <a:pt x="2371" y="36"/>
                  </a:cubicBezTo>
                  <a:lnTo>
                    <a:pt x="2367" y="43"/>
                  </a:lnTo>
                  <a:cubicBezTo>
                    <a:pt x="2366" y="44"/>
                    <a:pt x="2365" y="45"/>
                    <a:pt x="2364" y="46"/>
                  </a:cubicBezTo>
                  <a:lnTo>
                    <a:pt x="2323" y="69"/>
                  </a:lnTo>
                  <a:cubicBezTo>
                    <a:pt x="2319" y="71"/>
                    <a:pt x="2315" y="70"/>
                    <a:pt x="2312" y="67"/>
                  </a:cubicBezTo>
                  <a:cubicBezTo>
                    <a:pt x="2310" y="64"/>
                    <a:pt x="2311" y="59"/>
                    <a:pt x="2314" y="56"/>
                  </a:cubicBezTo>
                  <a:lnTo>
                    <a:pt x="2318" y="53"/>
                  </a:lnTo>
                  <a:cubicBezTo>
                    <a:pt x="2320" y="51"/>
                    <a:pt x="2324" y="50"/>
                    <a:pt x="2326" y="52"/>
                  </a:cubicBezTo>
                  <a:cubicBezTo>
                    <a:pt x="2329" y="53"/>
                    <a:pt x="2331" y="56"/>
                    <a:pt x="2331" y="59"/>
                  </a:cubicBezTo>
                  <a:lnTo>
                    <a:pt x="2331" y="62"/>
                  </a:lnTo>
                  <a:lnTo>
                    <a:pt x="2331" y="66"/>
                  </a:lnTo>
                  <a:lnTo>
                    <a:pt x="2323" y="58"/>
                  </a:lnTo>
                  <a:lnTo>
                    <a:pt x="2331" y="58"/>
                  </a:lnTo>
                  <a:lnTo>
                    <a:pt x="2328" y="59"/>
                  </a:lnTo>
                  <a:lnTo>
                    <a:pt x="2385" y="32"/>
                  </a:lnTo>
                  <a:lnTo>
                    <a:pt x="2380" y="37"/>
                  </a:lnTo>
                  <a:lnTo>
                    <a:pt x="2385" y="20"/>
                  </a:lnTo>
                  <a:cubicBezTo>
                    <a:pt x="2385" y="16"/>
                    <a:pt x="2389" y="14"/>
                    <a:pt x="2392" y="14"/>
                  </a:cubicBezTo>
                  <a:lnTo>
                    <a:pt x="2400" y="14"/>
                  </a:lnTo>
                  <a:cubicBezTo>
                    <a:pt x="2403" y="14"/>
                    <a:pt x="2406" y="15"/>
                    <a:pt x="2407" y="18"/>
                  </a:cubicBezTo>
                  <a:lnTo>
                    <a:pt x="2411" y="25"/>
                  </a:lnTo>
                  <a:lnTo>
                    <a:pt x="2405" y="21"/>
                  </a:lnTo>
                  <a:lnTo>
                    <a:pt x="2425" y="21"/>
                  </a:lnTo>
                  <a:lnTo>
                    <a:pt x="2483" y="24"/>
                  </a:lnTo>
                  <a:lnTo>
                    <a:pt x="2504" y="28"/>
                  </a:lnTo>
                  <a:cubicBezTo>
                    <a:pt x="2504" y="28"/>
                    <a:pt x="2505" y="28"/>
                    <a:pt x="2505" y="28"/>
                  </a:cubicBezTo>
                  <a:lnTo>
                    <a:pt x="2530" y="38"/>
                  </a:lnTo>
                  <a:cubicBezTo>
                    <a:pt x="2532" y="39"/>
                    <a:pt x="2534" y="41"/>
                    <a:pt x="2535" y="44"/>
                  </a:cubicBezTo>
                  <a:lnTo>
                    <a:pt x="2539" y="61"/>
                  </a:lnTo>
                  <a:lnTo>
                    <a:pt x="2531" y="54"/>
                  </a:lnTo>
                  <a:lnTo>
                    <a:pt x="2535" y="54"/>
                  </a:lnTo>
                  <a:lnTo>
                    <a:pt x="2533" y="55"/>
                  </a:lnTo>
                  <a:lnTo>
                    <a:pt x="2545" y="51"/>
                  </a:lnTo>
                  <a:lnTo>
                    <a:pt x="2542" y="53"/>
                  </a:lnTo>
                  <a:lnTo>
                    <a:pt x="2546" y="49"/>
                  </a:lnTo>
                  <a:cubicBezTo>
                    <a:pt x="2548" y="48"/>
                    <a:pt x="2552" y="47"/>
                    <a:pt x="2554" y="48"/>
                  </a:cubicBezTo>
                  <a:lnTo>
                    <a:pt x="2562" y="52"/>
                  </a:lnTo>
                  <a:cubicBezTo>
                    <a:pt x="2563" y="52"/>
                    <a:pt x="2564" y="52"/>
                    <a:pt x="2565" y="53"/>
                  </a:cubicBezTo>
                  <a:lnTo>
                    <a:pt x="2573" y="60"/>
                  </a:lnTo>
                  <a:lnTo>
                    <a:pt x="2568" y="58"/>
                  </a:lnTo>
                  <a:lnTo>
                    <a:pt x="2584" y="58"/>
                  </a:lnTo>
                  <a:lnTo>
                    <a:pt x="2604" y="58"/>
                  </a:lnTo>
                  <a:cubicBezTo>
                    <a:pt x="2605" y="58"/>
                    <a:pt x="2606" y="58"/>
                    <a:pt x="2607" y="58"/>
                  </a:cubicBezTo>
                  <a:lnTo>
                    <a:pt x="2615" y="62"/>
                  </a:lnTo>
                  <a:cubicBezTo>
                    <a:pt x="2617" y="62"/>
                    <a:pt x="2618" y="64"/>
                    <a:pt x="2619" y="65"/>
                  </a:cubicBezTo>
                  <a:lnTo>
                    <a:pt x="2623" y="72"/>
                  </a:lnTo>
                  <a:cubicBezTo>
                    <a:pt x="2625" y="74"/>
                    <a:pt x="2625" y="77"/>
                    <a:pt x="2624" y="79"/>
                  </a:cubicBezTo>
                  <a:cubicBezTo>
                    <a:pt x="2623" y="81"/>
                    <a:pt x="2621" y="83"/>
                    <a:pt x="2619" y="84"/>
                  </a:cubicBezTo>
                  <a:lnTo>
                    <a:pt x="2606" y="87"/>
                  </a:lnTo>
                  <a:lnTo>
                    <a:pt x="2611" y="83"/>
                  </a:lnTo>
                  <a:lnTo>
                    <a:pt x="2607" y="90"/>
                  </a:lnTo>
                  <a:cubicBezTo>
                    <a:pt x="2606" y="92"/>
                    <a:pt x="2604" y="93"/>
                    <a:pt x="2602" y="94"/>
                  </a:cubicBezTo>
                  <a:lnTo>
                    <a:pt x="2585" y="97"/>
                  </a:lnTo>
                  <a:lnTo>
                    <a:pt x="2565" y="101"/>
                  </a:lnTo>
                  <a:lnTo>
                    <a:pt x="2572" y="93"/>
                  </a:lnTo>
                  <a:lnTo>
                    <a:pt x="2572" y="99"/>
                  </a:lnTo>
                  <a:cubicBezTo>
                    <a:pt x="2572" y="103"/>
                    <a:pt x="2570" y="106"/>
                    <a:pt x="2567" y="107"/>
                  </a:cubicBezTo>
                  <a:lnTo>
                    <a:pt x="2550" y="114"/>
                  </a:lnTo>
                  <a:cubicBezTo>
                    <a:pt x="2550" y="114"/>
                    <a:pt x="2550" y="114"/>
                    <a:pt x="2549" y="114"/>
                  </a:cubicBezTo>
                  <a:lnTo>
                    <a:pt x="2509" y="124"/>
                  </a:lnTo>
                  <a:lnTo>
                    <a:pt x="2476" y="134"/>
                  </a:lnTo>
                  <a:lnTo>
                    <a:pt x="2478" y="119"/>
                  </a:lnTo>
                  <a:lnTo>
                    <a:pt x="2490" y="126"/>
                  </a:lnTo>
                  <a:cubicBezTo>
                    <a:pt x="2492" y="127"/>
                    <a:pt x="2493" y="128"/>
                    <a:pt x="2493" y="130"/>
                  </a:cubicBezTo>
                  <a:lnTo>
                    <a:pt x="2498" y="140"/>
                  </a:lnTo>
                  <a:cubicBezTo>
                    <a:pt x="2499" y="143"/>
                    <a:pt x="2498" y="145"/>
                    <a:pt x="2497" y="147"/>
                  </a:cubicBezTo>
                  <a:lnTo>
                    <a:pt x="2493" y="154"/>
                  </a:lnTo>
                  <a:cubicBezTo>
                    <a:pt x="2492" y="155"/>
                    <a:pt x="2491" y="156"/>
                    <a:pt x="2490" y="157"/>
                  </a:cubicBezTo>
                  <a:lnTo>
                    <a:pt x="2477" y="164"/>
                  </a:lnTo>
                  <a:lnTo>
                    <a:pt x="2452" y="174"/>
                  </a:lnTo>
                  <a:cubicBezTo>
                    <a:pt x="2452" y="175"/>
                    <a:pt x="2451" y="175"/>
                    <a:pt x="2450" y="175"/>
                  </a:cubicBezTo>
                  <a:lnTo>
                    <a:pt x="2417" y="178"/>
                  </a:lnTo>
                  <a:lnTo>
                    <a:pt x="2385" y="178"/>
                  </a:lnTo>
                  <a:lnTo>
                    <a:pt x="2352" y="182"/>
                  </a:lnTo>
                  <a:lnTo>
                    <a:pt x="2355" y="181"/>
                  </a:lnTo>
                  <a:lnTo>
                    <a:pt x="2319" y="201"/>
                  </a:lnTo>
                  <a:lnTo>
                    <a:pt x="2287" y="221"/>
                  </a:lnTo>
                  <a:cubicBezTo>
                    <a:pt x="2284" y="223"/>
                    <a:pt x="2281" y="222"/>
                    <a:pt x="2278" y="221"/>
                  </a:cubicBezTo>
                  <a:lnTo>
                    <a:pt x="2258" y="207"/>
                  </a:lnTo>
                  <a:lnTo>
                    <a:pt x="2269" y="204"/>
                  </a:lnTo>
                  <a:lnTo>
                    <a:pt x="2265" y="214"/>
                  </a:lnTo>
                  <a:lnTo>
                    <a:pt x="2266" y="211"/>
                  </a:lnTo>
                  <a:lnTo>
                    <a:pt x="2266" y="214"/>
                  </a:lnTo>
                  <a:lnTo>
                    <a:pt x="2258" y="206"/>
                  </a:lnTo>
                  <a:lnTo>
                    <a:pt x="2262" y="206"/>
                  </a:lnTo>
                  <a:cubicBezTo>
                    <a:pt x="2266" y="206"/>
                    <a:pt x="2269" y="209"/>
                    <a:pt x="2270" y="212"/>
                  </a:cubicBezTo>
                  <a:cubicBezTo>
                    <a:pt x="2271" y="216"/>
                    <a:pt x="2269" y="219"/>
                    <a:pt x="2266" y="221"/>
                  </a:cubicBezTo>
                  <a:lnTo>
                    <a:pt x="2241" y="235"/>
                  </a:lnTo>
                  <a:lnTo>
                    <a:pt x="2232" y="238"/>
                  </a:lnTo>
                  <a:cubicBezTo>
                    <a:pt x="2231" y="239"/>
                    <a:pt x="2230" y="239"/>
                    <a:pt x="2229" y="239"/>
                  </a:cubicBezTo>
                  <a:lnTo>
                    <a:pt x="2216" y="239"/>
                  </a:lnTo>
                  <a:lnTo>
                    <a:pt x="2192" y="235"/>
                  </a:lnTo>
                  <a:lnTo>
                    <a:pt x="2198" y="221"/>
                  </a:lnTo>
                  <a:lnTo>
                    <a:pt x="2202" y="225"/>
                  </a:lnTo>
                  <a:cubicBezTo>
                    <a:pt x="2204" y="227"/>
                    <a:pt x="2205" y="230"/>
                    <a:pt x="2204" y="234"/>
                  </a:cubicBezTo>
                  <a:cubicBezTo>
                    <a:pt x="2203" y="237"/>
                    <a:pt x="2200" y="239"/>
                    <a:pt x="2197" y="239"/>
                  </a:cubicBezTo>
                  <a:lnTo>
                    <a:pt x="2193" y="239"/>
                  </a:lnTo>
                  <a:lnTo>
                    <a:pt x="2185" y="239"/>
                  </a:lnTo>
                  <a:lnTo>
                    <a:pt x="2188" y="224"/>
                  </a:lnTo>
                  <a:lnTo>
                    <a:pt x="2204" y="230"/>
                  </a:lnTo>
                  <a:lnTo>
                    <a:pt x="2212" y="234"/>
                  </a:lnTo>
                  <a:cubicBezTo>
                    <a:pt x="2214" y="235"/>
                    <a:pt x="2216" y="236"/>
                    <a:pt x="2217" y="239"/>
                  </a:cubicBezTo>
                  <a:cubicBezTo>
                    <a:pt x="2217" y="241"/>
                    <a:pt x="2217" y="243"/>
                    <a:pt x="2216" y="245"/>
                  </a:cubicBezTo>
                  <a:lnTo>
                    <a:pt x="2212" y="252"/>
                  </a:lnTo>
                  <a:cubicBezTo>
                    <a:pt x="2210" y="254"/>
                    <a:pt x="2208" y="256"/>
                    <a:pt x="2205" y="256"/>
                  </a:cubicBezTo>
                  <a:lnTo>
                    <a:pt x="2201" y="256"/>
                  </a:lnTo>
                  <a:lnTo>
                    <a:pt x="2203" y="256"/>
                  </a:lnTo>
                  <a:lnTo>
                    <a:pt x="2158" y="266"/>
                  </a:lnTo>
                  <a:lnTo>
                    <a:pt x="2163" y="254"/>
                  </a:lnTo>
                  <a:lnTo>
                    <a:pt x="2167" y="260"/>
                  </a:lnTo>
                  <a:cubicBezTo>
                    <a:pt x="2168" y="262"/>
                    <a:pt x="2168" y="263"/>
                    <a:pt x="2168" y="265"/>
                  </a:cubicBezTo>
                  <a:lnTo>
                    <a:pt x="2168" y="268"/>
                  </a:lnTo>
                  <a:lnTo>
                    <a:pt x="2168" y="271"/>
                  </a:lnTo>
                  <a:cubicBezTo>
                    <a:pt x="2168" y="275"/>
                    <a:pt x="2166" y="278"/>
                    <a:pt x="2163" y="279"/>
                  </a:cubicBezTo>
                  <a:lnTo>
                    <a:pt x="2147" y="286"/>
                  </a:lnTo>
                  <a:cubicBezTo>
                    <a:pt x="2146" y="286"/>
                    <a:pt x="2145" y="286"/>
                    <a:pt x="2144" y="286"/>
                  </a:cubicBezTo>
                  <a:lnTo>
                    <a:pt x="2127" y="286"/>
                  </a:lnTo>
                  <a:cubicBezTo>
                    <a:pt x="2127" y="286"/>
                    <a:pt x="2126" y="286"/>
                    <a:pt x="2125" y="286"/>
                  </a:cubicBezTo>
                  <a:lnTo>
                    <a:pt x="2105" y="279"/>
                  </a:lnTo>
                  <a:lnTo>
                    <a:pt x="2107" y="279"/>
                  </a:lnTo>
                  <a:lnTo>
                    <a:pt x="2050" y="279"/>
                  </a:lnTo>
                  <a:lnTo>
                    <a:pt x="2058" y="271"/>
                  </a:lnTo>
                  <a:lnTo>
                    <a:pt x="2058" y="281"/>
                  </a:lnTo>
                  <a:cubicBezTo>
                    <a:pt x="2058" y="285"/>
                    <a:pt x="2056" y="288"/>
                    <a:pt x="2053" y="289"/>
                  </a:cubicBezTo>
                  <a:lnTo>
                    <a:pt x="2045" y="292"/>
                  </a:lnTo>
                  <a:cubicBezTo>
                    <a:pt x="2044" y="293"/>
                    <a:pt x="2043" y="293"/>
                    <a:pt x="2042" y="293"/>
                  </a:cubicBezTo>
                  <a:lnTo>
                    <a:pt x="2038" y="293"/>
                  </a:lnTo>
                  <a:cubicBezTo>
                    <a:pt x="2037" y="293"/>
                    <a:pt x="2036" y="293"/>
                    <a:pt x="2035" y="292"/>
                  </a:cubicBezTo>
                  <a:lnTo>
                    <a:pt x="2027" y="289"/>
                  </a:lnTo>
                  <a:cubicBezTo>
                    <a:pt x="2025" y="288"/>
                    <a:pt x="2024" y="288"/>
                    <a:pt x="2023" y="287"/>
                  </a:cubicBezTo>
                  <a:lnTo>
                    <a:pt x="2015" y="276"/>
                  </a:lnTo>
                  <a:lnTo>
                    <a:pt x="2016" y="278"/>
                  </a:lnTo>
                  <a:lnTo>
                    <a:pt x="2004" y="267"/>
                  </a:lnTo>
                  <a:lnTo>
                    <a:pt x="2012" y="269"/>
                  </a:lnTo>
                  <a:lnTo>
                    <a:pt x="2004" y="272"/>
                  </a:lnTo>
                  <a:lnTo>
                    <a:pt x="2008" y="269"/>
                  </a:lnTo>
                  <a:lnTo>
                    <a:pt x="2004" y="276"/>
                  </a:lnTo>
                  <a:cubicBezTo>
                    <a:pt x="2002" y="278"/>
                    <a:pt x="2000" y="279"/>
                    <a:pt x="1997" y="279"/>
                  </a:cubicBezTo>
                  <a:lnTo>
                    <a:pt x="1989" y="279"/>
                  </a:lnTo>
                  <a:lnTo>
                    <a:pt x="1977" y="279"/>
                  </a:lnTo>
                  <a:cubicBezTo>
                    <a:pt x="1975" y="279"/>
                    <a:pt x="1973" y="279"/>
                    <a:pt x="1972" y="278"/>
                  </a:cubicBezTo>
                  <a:lnTo>
                    <a:pt x="1968" y="274"/>
                  </a:lnTo>
                  <a:lnTo>
                    <a:pt x="1973" y="276"/>
                  </a:lnTo>
                  <a:lnTo>
                    <a:pt x="1964" y="276"/>
                  </a:lnTo>
                  <a:lnTo>
                    <a:pt x="1972" y="268"/>
                  </a:lnTo>
                  <a:lnTo>
                    <a:pt x="1972" y="278"/>
                  </a:lnTo>
                  <a:lnTo>
                    <a:pt x="1965" y="270"/>
                  </a:lnTo>
                  <a:lnTo>
                    <a:pt x="2001" y="273"/>
                  </a:lnTo>
                  <a:lnTo>
                    <a:pt x="2017" y="273"/>
                  </a:lnTo>
                  <a:cubicBezTo>
                    <a:pt x="2018" y="273"/>
                    <a:pt x="2019" y="274"/>
                    <a:pt x="2019" y="274"/>
                  </a:cubicBezTo>
                  <a:lnTo>
                    <a:pt x="2035" y="277"/>
                  </a:lnTo>
                  <a:cubicBezTo>
                    <a:pt x="2038" y="278"/>
                    <a:pt x="2040" y="279"/>
                    <a:pt x="2041" y="282"/>
                  </a:cubicBezTo>
                  <a:lnTo>
                    <a:pt x="2045" y="292"/>
                  </a:lnTo>
                  <a:cubicBezTo>
                    <a:pt x="2046" y="295"/>
                    <a:pt x="2046" y="297"/>
                    <a:pt x="2044" y="300"/>
                  </a:cubicBezTo>
                  <a:cubicBezTo>
                    <a:pt x="2043" y="302"/>
                    <a:pt x="2040" y="303"/>
                    <a:pt x="2037" y="303"/>
                  </a:cubicBezTo>
                  <a:lnTo>
                    <a:pt x="2001" y="300"/>
                  </a:lnTo>
                  <a:lnTo>
                    <a:pt x="1985" y="300"/>
                  </a:lnTo>
                  <a:lnTo>
                    <a:pt x="1977" y="300"/>
                  </a:lnTo>
                  <a:lnTo>
                    <a:pt x="1980" y="284"/>
                  </a:lnTo>
                  <a:lnTo>
                    <a:pt x="1988" y="288"/>
                  </a:lnTo>
                  <a:lnTo>
                    <a:pt x="1985" y="287"/>
                  </a:lnTo>
                  <a:lnTo>
                    <a:pt x="1997" y="287"/>
                  </a:lnTo>
                  <a:cubicBezTo>
                    <a:pt x="1998" y="287"/>
                    <a:pt x="1999" y="287"/>
                    <a:pt x="1999" y="287"/>
                  </a:cubicBezTo>
                  <a:lnTo>
                    <a:pt x="2011" y="291"/>
                  </a:lnTo>
                  <a:cubicBezTo>
                    <a:pt x="2012" y="291"/>
                    <a:pt x="2013" y="291"/>
                    <a:pt x="2013" y="291"/>
                  </a:cubicBezTo>
                  <a:lnTo>
                    <a:pt x="2025" y="298"/>
                  </a:lnTo>
                  <a:cubicBezTo>
                    <a:pt x="2028" y="299"/>
                    <a:pt x="2030" y="302"/>
                    <a:pt x="2030" y="305"/>
                  </a:cubicBezTo>
                  <a:lnTo>
                    <a:pt x="2030" y="308"/>
                  </a:lnTo>
                  <a:cubicBezTo>
                    <a:pt x="2030" y="313"/>
                    <a:pt x="2026" y="316"/>
                    <a:pt x="2022" y="316"/>
                  </a:cubicBezTo>
                  <a:lnTo>
                    <a:pt x="2018" y="316"/>
                  </a:lnTo>
                  <a:lnTo>
                    <a:pt x="1990" y="320"/>
                  </a:lnTo>
                  <a:cubicBezTo>
                    <a:pt x="1989" y="320"/>
                    <a:pt x="1989" y="320"/>
                    <a:pt x="1988" y="320"/>
                  </a:cubicBezTo>
                  <a:lnTo>
                    <a:pt x="1927" y="313"/>
                  </a:lnTo>
                  <a:lnTo>
                    <a:pt x="1933" y="299"/>
                  </a:lnTo>
                  <a:lnTo>
                    <a:pt x="1941" y="306"/>
                  </a:lnTo>
                  <a:lnTo>
                    <a:pt x="1949" y="312"/>
                  </a:lnTo>
                  <a:cubicBezTo>
                    <a:pt x="1951" y="314"/>
                    <a:pt x="1952" y="316"/>
                    <a:pt x="1952" y="319"/>
                  </a:cubicBezTo>
                  <a:lnTo>
                    <a:pt x="1952" y="322"/>
                  </a:lnTo>
                  <a:cubicBezTo>
                    <a:pt x="1952" y="326"/>
                    <a:pt x="1950" y="329"/>
                    <a:pt x="1946" y="330"/>
                  </a:cubicBezTo>
                  <a:lnTo>
                    <a:pt x="1934" y="333"/>
                  </a:lnTo>
                  <a:lnTo>
                    <a:pt x="1940" y="325"/>
                  </a:lnTo>
                  <a:lnTo>
                    <a:pt x="1940" y="335"/>
                  </a:lnTo>
                  <a:lnTo>
                    <a:pt x="1929" y="328"/>
                  </a:lnTo>
                  <a:lnTo>
                    <a:pt x="1970" y="314"/>
                  </a:lnTo>
                  <a:lnTo>
                    <a:pt x="1990" y="308"/>
                  </a:lnTo>
                  <a:cubicBezTo>
                    <a:pt x="1991" y="307"/>
                    <a:pt x="1992" y="307"/>
                    <a:pt x="1993" y="307"/>
                  </a:cubicBezTo>
                  <a:lnTo>
                    <a:pt x="2017" y="307"/>
                  </a:lnTo>
                  <a:cubicBezTo>
                    <a:pt x="2018" y="307"/>
                    <a:pt x="2018" y="307"/>
                    <a:pt x="2019" y="307"/>
                  </a:cubicBezTo>
                  <a:lnTo>
                    <a:pt x="2039" y="311"/>
                  </a:lnTo>
                  <a:cubicBezTo>
                    <a:pt x="2043" y="311"/>
                    <a:pt x="2046" y="315"/>
                    <a:pt x="2046" y="319"/>
                  </a:cubicBezTo>
                  <a:lnTo>
                    <a:pt x="2046" y="332"/>
                  </a:lnTo>
                  <a:lnTo>
                    <a:pt x="2038" y="324"/>
                  </a:lnTo>
                  <a:lnTo>
                    <a:pt x="2054" y="324"/>
                  </a:lnTo>
                  <a:lnTo>
                    <a:pt x="2047" y="328"/>
                  </a:lnTo>
                  <a:lnTo>
                    <a:pt x="2051" y="321"/>
                  </a:lnTo>
                  <a:cubicBezTo>
                    <a:pt x="2053" y="319"/>
                    <a:pt x="2055" y="317"/>
                    <a:pt x="2058" y="317"/>
                  </a:cubicBezTo>
                  <a:lnTo>
                    <a:pt x="2062" y="317"/>
                  </a:lnTo>
                  <a:lnTo>
                    <a:pt x="2070" y="317"/>
                  </a:lnTo>
                  <a:cubicBezTo>
                    <a:pt x="2075" y="317"/>
                    <a:pt x="2078" y="321"/>
                    <a:pt x="2078" y="325"/>
                  </a:cubicBezTo>
                  <a:lnTo>
                    <a:pt x="2078" y="335"/>
                  </a:lnTo>
                  <a:lnTo>
                    <a:pt x="2076" y="329"/>
                  </a:lnTo>
                  <a:lnTo>
                    <a:pt x="2080" y="333"/>
                  </a:lnTo>
                  <a:cubicBezTo>
                    <a:pt x="2081" y="334"/>
                    <a:pt x="2083" y="336"/>
                    <a:pt x="2083" y="339"/>
                  </a:cubicBezTo>
                  <a:lnTo>
                    <a:pt x="2083" y="342"/>
                  </a:lnTo>
                  <a:cubicBezTo>
                    <a:pt x="2083" y="345"/>
                    <a:pt x="2081" y="347"/>
                    <a:pt x="2080" y="348"/>
                  </a:cubicBezTo>
                  <a:lnTo>
                    <a:pt x="2076" y="352"/>
                  </a:lnTo>
                  <a:lnTo>
                    <a:pt x="2071" y="355"/>
                  </a:lnTo>
                  <a:cubicBezTo>
                    <a:pt x="2071" y="356"/>
                    <a:pt x="2070" y="356"/>
                    <a:pt x="2068" y="357"/>
                  </a:cubicBezTo>
                  <a:lnTo>
                    <a:pt x="2056" y="360"/>
                  </a:lnTo>
                  <a:cubicBezTo>
                    <a:pt x="2056" y="360"/>
                    <a:pt x="2055" y="360"/>
                    <a:pt x="2054" y="360"/>
                  </a:cubicBezTo>
                  <a:lnTo>
                    <a:pt x="2042" y="360"/>
                  </a:lnTo>
                  <a:cubicBezTo>
                    <a:pt x="2041" y="360"/>
                    <a:pt x="2041" y="360"/>
                    <a:pt x="2041" y="360"/>
                  </a:cubicBezTo>
                  <a:lnTo>
                    <a:pt x="2020" y="357"/>
                  </a:lnTo>
                  <a:lnTo>
                    <a:pt x="2028" y="344"/>
                  </a:lnTo>
                  <a:lnTo>
                    <a:pt x="2036" y="354"/>
                  </a:lnTo>
                  <a:lnTo>
                    <a:pt x="2035" y="353"/>
                  </a:lnTo>
                  <a:lnTo>
                    <a:pt x="2039" y="356"/>
                  </a:lnTo>
                  <a:cubicBezTo>
                    <a:pt x="2040" y="357"/>
                    <a:pt x="2040" y="357"/>
                    <a:pt x="2041" y="358"/>
                  </a:cubicBezTo>
                  <a:lnTo>
                    <a:pt x="2045" y="365"/>
                  </a:lnTo>
                  <a:cubicBezTo>
                    <a:pt x="2046" y="367"/>
                    <a:pt x="2046" y="371"/>
                    <a:pt x="2045" y="373"/>
                  </a:cubicBezTo>
                  <a:cubicBezTo>
                    <a:pt x="2043" y="376"/>
                    <a:pt x="2041" y="377"/>
                    <a:pt x="2038" y="377"/>
                  </a:cubicBezTo>
                  <a:lnTo>
                    <a:pt x="2022" y="377"/>
                  </a:lnTo>
                  <a:lnTo>
                    <a:pt x="2001" y="377"/>
                  </a:lnTo>
                  <a:lnTo>
                    <a:pt x="2001" y="361"/>
                  </a:lnTo>
                  <a:lnTo>
                    <a:pt x="2005" y="361"/>
                  </a:lnTo>
                  <a:cubicBezTo>
                    <a:pt x="2010" y="361"/>
                    <a:pt x="2013" y="365"/>
                    <a:pt x="2013" y="369"/>
                  </a:cubicBezTo>
                  <a:lnTo>
                    <a:pt x="2013" y="372"/>
                  </a:lnTo>
                  <a:lnTo>
                    <a:pt x="2013" y="376"/>
                  </a:lnTo>
                  <a:lnTo>
                    <a:pt x="2005" y="368"/>
                  </a:lnTo>
                  <a:lnTo>
                    <a:pt x="2017" y="368"/>
                  </a:lnTo>
                  <a:cubicBezTo>
                    <a:pt x="2020" y="368"/>
                    <a:pt x="2023" y="369"/>
                    <a:pt x="2024" y="372"/>
                  </a:cubicBezTo>
                  <a:cubicBezTo>
                    <a:pt x="2026" y="374"/>
                    <a:pt x="2026" y="378"/>
                    <a:pt x="2024" y="380"/>
                  </a:cubicBezTo>
                  <a:lnTo>
                    <a:pt x="2016" y="393"/>
                  </a:lnTo>
                  <a:cubicBezTo>
                    <a:pt x="2015" y="395"/>
                    <a:pt x="2013" y="397"/>
                    <a:pt x="2011" y="397"/>
                  </a:cubicBezTo>
                  <a:lnTo>
                    <a:pt x="1990" y="401"/>
                  </a:lnTo>
                  <a:cubicBezTo>
                    <a:pt x="1990" y="401"/>
                    <a:pt x="1989" y="401"/>
                    <a:pt x="1989" y="401"/>
                  </a:cubicBezTo>
                  <a:lnTo>
                    <a:pt x="1964" y="401"/>
                  </a:lnTo>
                  <a:lnTo>
                    <a:pt x="1923" y="397"/>
                  </a:lnTo>
                  <a:lnTo>
                    <a:pt x="1932" y="389"/>
                  </a:lnTo>
                  <a:lnTo>
                    <a:pt x="1932" y="403"/>
                  </a:lnTo>
                  <a:lnTo>
                    <a:pt x="1932" y="401"/>
                  </a:lnTo>
                  <a:lnTo>
                    <a:pt x="1936" y="418"/>
                  </a:lnTo>
                  <a:cubicBezTo>
                    <a:pt x="1936" y="420"/>
                    <a:pt x="1936" y="422"/>
                    <a:pt x="1934" y="424"/>
                  </a:cubicBezTo>
                  <a:cubicBezTo>
                    <a:pt x="1933" y="426"/>
                    <a:pt x="1931" y="427"/>
                    <a:pt x="1928" y="428"/>
                  </a:cubicBezTo>
                  <a:lnTo>
                    <a:pt x="1879" y="431"/>
                  </a:lnTo>
                  <a:lnTo>
                    <a:pt x="1834" y="431"/>
                  </a:lnTo>
                  <a:lnTo>
                    <a:pt x="1835" y="415"/>
                  </a:lnTo>
                  <a:lnTo>
                    <a:pt x="1856" y="419"/>
                  </a:lnTo>
                  <a:cubicBezTo>
                    <a:pt x="1856" y="419"/>
                    <a:pt x="1857" y="419"/>
                    <a:pt x="1857" y="419"/>
                  </a:cubicBezTo>
                  <a:lnTo>
                    <a:pt x="1877" y="426"/>
                  </a:lnTo>
                  <a:cubicBezTo>
                    <a:pt x="1879" y="426"/>
                    <a:pt x="1881" y="427"/>
                    <a:pt x="1882" y="429"/>
                  </a:cubicBezTo>
                  <a:lnTo>
                    <a:pt x="1886" y="436"/>
                  </a:lnTo>
                  <a:lnTo>
                    <a:pt x="1884" y="434"/>
                  </a:lnTo>
                  <a:lnTo>
                    <a:pt x="1892" y="440"/>
                  </a:lnTo>
                  <a:cubicBezTo>
                    <a:pt x="1893" y="441"/>
                    <a:pt x="1893" y="442"/>
                    <a:pt x="1894" y="442"/>
                  </a:cubicBezTo>
                  <a:lnTo>
                    <a:pt x="1898" y="449"/>
                  </a:lnTo>
                  <a:lnTo>
                    <a:pt x="1896" y="447"/>
                  </a:lnTo>
                  <a:lnTo>
                    <a:pt x="1900" y="451"/>
                  </a:lnTo>
                  <a:lnTo>
                    <a:pt x="1895" y="449"/>
                  </a:lnTo>
                  <a:lnTo>
                    <a:pt x="1907" y="449"/>
                  </a:lnTo>
                  <a:lnTo>
                    <a:pt x="1924" y="449"/>
                  </a:lnTo>
                  <a:cubicBezTo>
                    <a:pt x="1926" y="449"/>
                    <a:pt x="1927" y="449"/>
                    <a:pt x="1929" y="451"/>
                  </a:cubicBezTo>
                  <a:lnTo>
                    <a:pt x="1933" y="454"/>
                  </a:lnTo>
                  <a:cubicBezTo>
                    <a:pt x="1935" y="455"/>
                    <a:pt x="1936" y="458"/>
                    <a:pt x="1936" y="460"/>
                  </a:cubicBezTo>
                  <a:lnTo>
                    <a:pt x="1936" y="463"/>
                  </a:lnTo>
                  <a:cubicBezTo>
                    <a:pt x="1936" y="468"/>
                    <a:pt x="1932" y="471"/>
                    <a:pt x="1928" y="471"/>
                  </a:cubicBezTo>
                  <a:lnTo>
                    <a:pt x="1924" y="471"/>
                  </a:lnTo>
                  <a:lnTo>
                    <a:pt x="1929" y="470"/>
                  </a:lnTo>
                  <a:lnTo>
                    <a:pt x="1908" y="487"/>
                  </a:lnTo>
                  <a:lnTo>
                    <a:pt x="1896" y="497"/>
                  </a:lnTo>
                  <a:cubicBezTo>
                    <a:pt x="1895" y="498"/>
                    <a:pt x="1893" y="498"/>
                    <a:pt x="1891" y="498"/>
                  </a:cubicBezTo>
                  <a:lnTo>
                    <a:pt x="1879" y="498"/>
                  </a:lnTo>
                  <a:cubicBezTo>
                    <a:pt x="1877" y="498"/>
                    <a:pt x="1875" y="498"/>
                    <a:pt x="1874" y="497"/>
                  </a:cubicBezTo>
                  <a:lnTo>
                    <a:pt x="1870" y="493"/>
                  </a:lnTo>
                  <a:lnTo>
                    <a:pt x="1871" y="494"/>
                  </a:lnTo>
                  <a:lnTo>
                    <a:pt x="1859" y="487"/>
                  </a:lnTo>
                  <a:lnTo>
                    <a:pt x="1867" y="487"/>
                  </a:lnTo>
                  <a:lnTo>
                    <a:pt x="1810" y="524"/>
                  </a:lnTo>
                  <a:cubicBezTo>
                    <a:pt x="1807" y="526"/>
                    <a:pt x="1804" y="526"/>
                    <a:pt x="1802" y="524"/>
                  </a:cubicBezTo>
                  <a:cubicBezTo>
                    <a:pt x="1799" y="523"/>
                    <a:pt x="1798" y="520"/>
                    <a:pt x="1798" y="517"/>
                  </a:cubicBezTo>
                  <a:lnTo>
                    <a:pt x="1798" y="501"/>
                  </a:lnTo>
                  <a:lnTo>
                    <a:pt x="1798" y="480"/>
                  </a:lnTo>
                  <a:lnTo>
                    <a:pt x="1806" y="488"/>
                  </a:lnTo>
                  <a:lnTo>
                    <a:pt x="1793" y="488"/>
                  </a:lnTo>
                  <a:cubicBezTo>
                    <a:pt x="1792" y="488"/>
                    <a:pt x="1791" y="488"/>
                    <a:pt x="1790" y="488"/>
                  </a:cubicBezTo>
                  <a:lnTo>
                    <a:pt x="1782" y="484"/>
                  </a:lnTo>
                  <a:lnTo>
                    <a:pt x="1788" y="484"/>
                  </a:lnTo>
                  <a:lnTo>
                    <a:pt x="1780" y="488"/>
                  </a:lnTo>
                  <a:lnTo>
                    <a:pt x="1785" y="480"/>
                  </a:lnTo>
                  <a:lnTo>
                    <a:pt x="1785" y="484"/>
                  </a:lnTo>
                  <a:cubicBezTo>
                    <a:pt x="1785" y="487"/>
                    <a:pt x="1783" y="490"/>
                    <a:pt x="1780" y="491"/>
                  </a:cubicBezTo>
                  <a:lnTo>
                    <a:pt x="1772" y="494"/>
                  </a:lnTo>
                  <a:cubicBezTo>
                    <a:pt x="1770" y="495"/>
                    <a:pt x="1767" y="495"/>
                    <a:pt x="1765" y="494"/>
                  </a:cubicBezTo>
                  <a:cubicBezTo>
                    <a:pt x="1763" y="493"/>
                    <a:pt x="1761" y="491"/>
                    <a:pt x="1761" y="488"/>
                  </a:cubicBezTo>
                  <a:lnTo>
                    <a:pt x="1757" y="465"/>
                  </a:lnTo>
                  <a:lnTo>
                    <a:pt x="1770" y="470"/>
                  </a:lnTo>
                  <a:lnTo>
                    <a:pt x="1762" y="476"/>
                  </a:lnTo>
                  <a:lnTo>
                    <a:pt x="1765" y="470"/>
                  </a:lnTo>
                  <a:lnTo>
                    <a:pt x="1765" y="474"/>
                  </a:lnTo>
                  <a:cubicBezTo>
                    <a:pt x="1765" y="474"/>
                    <a:pt x="1765" y="475"/>
                    <a:pt x="1764" y="476"/>
                  </a:cubicBezTo>
                  <a:lnTo>
                    <a:pt x="1760" y="489"/>
                  </a:lnTo>
                  <a:cubicBezTo>
                    <a:pt x="1759" y="493"/>
                    <a:pt x="1756" y="495"/>
                    <a:pt x="1753" y="495"/>
                  </a:cubicBezTo>
                  <a:lnTo>
                    <a:pt x="1675" y="498"/>
                  </a:lnTo>
                  <a:cubicBezTo>
                    <a:pt x="1673" y="499"/>
                    <a:pt x="1671" y="498"/>
                    <a:pt x="1670" y="496"/>
                  </a:cubicBezTo>
                  <a:cubicBezTo>
                    <a:pt x="1668" y="495"/>
                    <a:pt x="1667" y="493"/>
                    <a:pt x="1667" y="490"/>
                  </a:cubicBezTo>
                  <a:lnTo>
                    <a:pt x="1667" y="460"/>
                  </a:lnTo>
                  <a:lnTo>
                    <a:pt x="1680" y="466"/>
                  </a:lnTo>
                  <a:lnTo>
                    <a:pt x="1668" y="476"/>
                  </a:lnTo>
                  <a:lnTo>
                    <a:pt x="1670" y="473"/>
                  </a:lnTo>
                  <a:lnTo>
                    <a:pt x="1666" y="483"/>
                  </a:lnTo>
                  <a:cubicBezTo>
                    <a:pt x="1665" y="487"/>
                    <a:pt x="1661" y="489"/>
                    <a:pt x="1657" y="488"/>
                  </a:cubicBezTo>
                  <a:lnTo>
                    <a:pt x="1641" y="485"/>
                  </a:lnTo>
                  <a:lnTo>
                    <a:pt x="1643" y="485"/>
                  </a:lnTo>
                  <a:lnTo>
                    <a:pt x="1634" y="485"/>
                  </a:lnTo>
                  <a:lnTo>
                    <a:pt x="1630" y="485"/>
                  </a:lnTo>
                  <a:lnTo>
                    <a:pt x="1637" y="473"/>
                  </a:lnTo>
                  <a:lnTo>
                    <a:pt x="1649" y="493"/>
                  </a:lnTo>
                  <a:cubicBezTo>
                    <a:pt x="1651" y="495"/>
                    <a:pt x="1651" y="497"/>
                    <a:pt x="1650" y="499"/>
                  </a:cubicBezTo>
                  <a:cubicBezTo>
                    <a:pt x="1650" y="501"/>
                    <a:pt x="1648" y="503"/>
                    <a:pt x="1646" y="504"/>
                  </a:cubicBezTo>
                  <a:lnTo>
                    <a:pt x="1634" y="511"/>
                  </a:lnTo>
                  <a:lnTo>
                    <a:pt x="1637" y="508"/>
                  </a:lnTo>
                  <a:lnTo>
                    <a:pt x="1633" y="515"/>
                  </a:lnTo>
                  <a:cubicBezTo>
                    <a:pt x="1631" y="518"/>
                    <a:pt x="1628" y="519"/>
                    <a:pt x="1625" y="519"/>
                  </a:cubicBezTo>
                  <a:lnTo>
                    <a:pt x="1592" y="512"/>
                  </a:lnTo>
                  <a:lnTo>
                    <a:pt x="1556" y="505"/>
                  </a:lnTo>
                  <a:cubicBezTo>
                    <a:pt x="1552" y="504"/>
                    <a:pt x="1549" y="501"/>
                    <a:pt x="1549" y="497"/>
                  </a:cubicBezTo>
                  <a:lnTo>
                    <a:pt x="1549" y="487"/>
                  </a:lnTo>
                  <a:lnTo>
                    <a:pt x="1557" y="495"/>
                  </a:lnTo>
                  <a:lnTo>
                    <a:pt x="1553" y="495"/>
                  </a:lnTo>
                  <a:lnTo>
                    <a:pt x="1556" y="494"/>
                  </a:lnTo>
                  <a:lnTo>
                    <a:pt x="1548" y="498"/>
                  </a:lnTo>
                  <a:lnTo>
                    <a:pt x="1552" y="486"/>
                  </a:lnTo>
                  <a:lnTo>
                    <a:pt x="1560" y="500"/>
                  </a:lnTo>
                  <a:cubicBezTo>
                    <a:pt x="1562" y="503"/>
                    <a:pt x="1561" y="507"/>
                    <a:pt x="1559" y="509"/>
                  </a:cubicBezTo>
                  <a:cubicBezTo>
                    <a:pt x="1557" y="512"/>
                    <a:pt x="1553" y="513"/>
                    <a:pt x="1550" y="511"/>
                  </a:cubicBezTo>
                  <a:lnTo>
                    <a:pt x="1534" y="505"/>
                  </a:lnTo>
                  <a:cubicBezTo>
                    <a:pt x="1532" y="504"/>
                    <a:pt x="1530" y="502"/>
                    <a:pt x="1529" y="500"/>
                  </a:cubicBezTo>
                  <a:lnTo>
                    <a:pt x="1525" y="490"/>
                  </a:lnTo>
                  <a:lnTo>
                    <a:pt x="1534" y="495"/>
                  </a:lnTo>
                  <a:lnTo>
                    <a:pt x="1509" y="498"/>
                  </a:lnTo>
                  <a:lnTo>
                    <a:pt x="1514" y="485"/>
                  </a:lnTo>
                  <a:lnTo>
                    <a:pt x="1526" y="499"/>
                  </a:lnTo>
                  <a:cubicBezTo>
                    <a:pt x="1528" y="501"/>
                    <a:pt x="1529" y="504"/>
                    <a:pt x="1528" y="507"/>
                  </a:cubicBezTo>
                  <a:cubicBezTo>
                    <a:pt x="1526" y="510"/>
                    <a:pt x="1523" y="512"/>
                    <a:pt x="1520" y="512"/>
                  </a:cubicBezTo>
                  <a:lnTo>
                    <a:pt x="1508" y="512"/>
                  </a:lnTo>
                  <a:lnTo>
                    <a:pt x="1500" y="512"/>
                  </a:lnTo>
                  <a:cubicBezTo>
                    <a:pt x="1499" y="512"/>
                    <a:pt x="1498" y="512"/>
                    <a:pt x="1498" y="512"/>
                  </a:cubicBezTo>
                  <a:lnTo>
                    <a:pt x="1486" y="508"/>
                  </a:lnTo>
                  <a:cubicBezTo>
                    <a:pt x="1485" y="508"/>
                    <a:pt x="1484" y="508"/>
                    <a:pt x="1483" y="507"/>
                  </a:cubicBezTo>
                  <a:lnTo>
                    <a:pt x="1467" y="497"/>
                  </a:lnTo>
                  <a:lnTo>
                    <a:pt x="1471" y="498"/>
                  </a:lnTo>
                  <a:lnTo>
                    <a:pt x="1467" y="498"/>
                  </a:lnTo>
                  <a:lnTo>
                    <a:pt x="1463" y="498"/>
                  </a:lnTo>
                  <a:lnTo>
                    <a:pt x="1470" y="495"/>
                  </a:lnTo>
                  <a:lnTo>
                    <a:pt x="1466" y="501"/>
                  </a:lnTo>
                  <a:lnTo>
                    <a:pt x="1467" y="497"/>
                  </a:lnTo>
                  <a:lnTo>
                    <a:pt x="1467" y="501"/>
                  </a:lnTo>
                  <a:cubicBezTo>
                    <a:pt x="1467" y="504"/>
                    <a:pt x="1465" y="507"/>
                    <a:pt x="1461" y="508"/>
                  </a:cubicBezTo>
                  <a:lnTo>
                    <a:pt x="1449" y="512"/>
                  </a:lnTo>
                  <a:cubicBezTo>
                    <a:pt x="1447" y="512"/>
                    <a:pt x="1445" y="512"/>
                    <a:pt x="1443" y="511"/>
                  </a:cubicBezTo>
                  <a:cubicBezTo>
                    <a:pt x="1441" y="509"/>
                    <a:pt x="1439" y="508"/>
                    <a:pt x="1439" y="505"/>
                  </a:cubicBezTo>
                  <a:lnTo>
                    <a:pt x="1435" y="482"/>
                  </a:lnTo>
                  <a:lnTo>
                    <a:pt x="1435" y="483"/>
                  </a:lnTo>
                  <a:lnTo>
                    <a:pt x="1431" y="473"/>
                  </a:lnTo>
                  <a:cubicBezTo>
                    <a:pt x="1430" y="471"/>
                    <a:pt x="1431" y="468"/>
                    <a:pt x="1432" y="466"/>
                  </a:cubicBezTo>
                  <a:lnTo>
                    <a:pt x="1436" y="459"/>
                  </a:lnTo>
                  <a:cubicBezTo>
                    <a:pt x="1437" y="458"/>
                    <a:pt x="1439" y="456"/>
                    <a:pt x="1441" y="456"/>
                  </a:cubicBezTo>
                  <a:lnTo>
                    <a:pt x="1452" y="453"/>
                  </a:lnTo>
                  <a:lnTo>
                    <a:pt x="1476" y="443"/>
                  </a:lnTo>
                  <a:cubicBezTo>
                    <a:pt x="1477" y="442"/>
                    <a:pt x="1478" y="442"/>
                    <a:pt x="1478" y="442"/>
                  </a:cubicBezTo>
                  <a:lnTo>
                    <a:pt x="1519" y="435"/>
                  </a:lnTo>
                  <a:lnTo>
                    <a:pt x="1516" y="436"/>
                  </a:lnTo>
                  <a:lnTo>
                    <a:pt x="1532" y="426"/>
                  </a:lnTo>
                  <a:lnTo>
                    <a:pt x="1529" y="435"/>
                  </a:lnTo>
                  <a:lnTo>
                    <a:pt x="1525" y="422"/>
                  </a:lnTo>
                  <a:lnTo>
                    <a:pt x="1541" y="420"/>
                  </a:lnTo>
                  <a:lnTo>
                    <a:pt x="1541" y="423"/>
                  </a:lnTo>
                  <a:cubicBezTo>
                    <a:pt x="1541" y="427"/>
                    <a:pt x="1537" y="431"/>
                    <a:pt x="1533" y="431"/>
                  </a:cubicBezTo>
                  <a:lnTo>
                    <a:pt x="1528" y="431"/>
                  </a:lnTo>
                  <a:cubicBezTo>
                    <a:pt x="1528" y="431"/>
                    <a:pt x="1528" y="431"/>
                    <a:pt x="1527" y="431"/>
                  </a:cubicBezTo>
                  <a:lnTo>
                    <a:pt x="1507" y="428"/>
                  </a:lnTo>
                  <a:cubicBezTo>
                    <a:pt x="1503" y="427"/>
                    <a:pt x="1501" y="425"/>
                    <a:pt x="1500" y="421"/>
                  </a:cubicBezTo>
                  <a:lnTo>
                    <a:pt x="1496" y="401"/>
                  </a:lnTo>
                  <a:cubicBezTo>
                    <a:pt x="1496" y="399"/>
                    <a:pt x="1496" y="397"/>
                    <a:pt x="1497" y="395"/>
                  </a:cubicBezTo>
                  <a:cubicBezTo>
                    <a:pt x="1499" y="393"/>
                    <a:pt x="1501" y="392"/>
                    <a:pt x="1503" y="392"/>
                  </a:cubicBezTo>
                  <a:lnTo>
                    <a:pt x="1543" y="385"/>
                  </a:lnTo>
                  <a:cubicBezTo>
                    <a:pt x="1544" y="385"/>
                    <a:pt x="1544" y="385"/>
                    <a:pt x="1545" y="385"/>
                  </a:cubicBezTo>
                  <a:lnTo>
                    <a:pt x="1565" y="385"/>
                  </a:lnTo>
                  <a:lnTo>
                    <a:pt x="1590" y="385"/>
                  </a:lnTo>
                  <a:cubicBezTo>
                    <a:pt x="1592" y="385"/>
                    <a:pt x="1595" y="386"/>
                    <a:pt x="1596" y="389"/>
                  </a:cubicBezTo>
                  <a:lnTo>
                    <a:pt x="1605" y="402"/>
                  </a:lnTo>
                  <a:lnTo>
                    <a:pt x="1598" y="398"/>
                  </a:lnTo>
                  <a:lnTo>
                    <a:pt x="1610" y="398"/>
                  </a:lnTo>
                  <a:lnTo>
                    <a:pt x="1626" y="398"/>
                  </a:lnTo>
                  <a:cubicBezTo>
                    <a:pt x="1630" y="398"/>
                    <a:pt x="1633" y="400"/>
                    <a:pt x="1634" y="404"/>
                  </a:cubicBezTo>
                  <a:lnTo>
                    <a:pt x="1638" y="417"/>
                  </a:lnTo>
                  <a:cubicBezTo>
                    <a:pt x="1638" y="418"/>
                    <a:pt x="1638" y="419"/>
                    <a:pt x="1638" y="420"/>
                  </a:cubicBezTo>
                  <a:lnTo>
                    <a:pt x="1638" y="430"/>
                  </a:lnTo>
                  <a:lnTo>
                    <a:pt x="1631" y="422"/>
                  </a:lnTo>
                  <a:lnTo>
                    <a:pt x="1667" y="425"/>
                  </a:lnTo>
                  <a:lnTo>
                    <a:pt x="1679" y="425"/>
                  </a:lnTo>
                  <a:lnTo>
                    <a:pt x="1696" y="425"/>
                  </a:lnTo>
                  <a:lnTo>
                    <a:pt x="1688" y="433"/>
                  </a:lnTo>
                  <a:lnTo>
                    <a:pt x="1688" y="430"/>
                  </a:lnTo>
                  <a:cubicBezTo>
                    <a:pt x="1688" y="427"/>
                    <a:pt x="1689" y="425"/>
                    <a:pt x="1690" y="424"/>
                  </a:cubicBezTo>
                  <a:lnTo>
                    <a:pt x="1694" y="420"/>
                  </a:lnTo>
                  <a:lnTo>
                    <a:pt x="1699" y="417"/>
                  </a:lnTo>
                  <a:lnTo>
                    <a:pt x="1697" y="419"/>
                  </a:lnTo>
                  <a:lnTo>
                    <a:pt x="1701" y="412"/>
                  </a:lnTo>
                  <a:lnTo>
                    <a:pt x="1700" y="414"/>
                  </a:lnTo>
                  <a:lnTo>
                    <a:pt x="1704" y="400"/>
                  </a:lnTo>
                  <a:lnTo>
                    <a:pt x="1712" y="411"/>
                  </a:lnTo>
                  <a:lnTo>
                    <a:pt x="1675" y="411"/>
                  </a:lnTo>
                  <a:cubicBezTo>
                    <a:pt x="1675" y="411"/>
                    <a:pt x="1674" y="411"/>
                    <a:pt x="1674" y="411"/>
                  </a:cubicBezTo>
                  <a:lnTo>
                    <a:pt x="1653" y="407"/>
                  </a:lnTo>
                  <a:cubicBezTo>
                    <a:pt x="1653" y="407"/>
                    <a:pt x="1652" y="407"/>
                    <a:pt x="1652" y="407"/>
                  </a:cubicBezTo>
                  <a:lnTo>
                    <a:pt x="1644" y="403"/>
                  </a:lnTo>
                  <a:cubicBezTo>
                    <a:pt x="1642" y="403"/>
                    <a:pt x="1641" y="402"/>
                    <a:pt x="1640" y="400"/>
                  </a:cubicBezTo>
                  <a:lnTo>
                    <a:pt x="1636" y="393"/>
                  </a:lnTo>
                  <a:cubicBezTo>
                    <a:pt x="1635" y="392"/>
                    <a:pt x="1635" y="391"/>
                    <a:pt x="1635" y="389"/>
                  </a:cubicBezTo>
                  <a:lnTo>
                    <a:pt x="1635" y="372"/>
                  </a:lnTo>
                  <a:cubicBezTo>
                    <a:pt x="1635" y="372"/>
                    <a:pt x="1635" y="372"/>
                    <a:pt x="1635" y="371"/>
                  </a:cubicBezTo>
                  <a:lnTo>
                    <a:pt x="1639" y="348"/>
                  </a:lnTo>
                  <a:lnTo>
                    <a:pt x="1653" y="354"/>
                  </a:lnTo>
                  <a:lnTo>
                    <a:pt x="1641" y="370"/>
                  </a:lnTo>
                  <a:cubicBezTo>
                    <a:pt x="1640" y="372"/>
                    <a:pt x="1638" y="373"/>
                    <a:pt x="1637" y="373"/>
                  </a:cubicBezTo>
                  <a:lnTo>
                    <a:pt x="1624" y="377"/>
                  </a:lnTo>
                  <a:lnTo>
                    <a:pt x="1608" y="380"/>
                  </a:lnTo>
                  <a:lnTo>
                    <a:pt x="1596" y="384"/>
                  </a:lnTo>
                  <a:cubicBezTo>
                    <a:pt x="1595" y="384"/>
                    <a:pt x="1594" y="384"/>
                    <a:pt x="1594" y="384"/>
                  </a:cubicBezTo>
                  <a:lnTo>
                    <a:pt x="1561" y="384"/>
                  </a:lnTo>
                  <a:lnTo>
                    <a:pt x="1563" y="384"/>
                  </a:lnTo>
                  <a:lnTo>
                    <a:pt x="1522" y="394"/>
                  </a:lnTo>
                  <a:cubicBezTo>
                    <a:pt x="1520" y="394"/>
                    <a:pt x="1517" y="394"/>
                    <a:pt x="1515" y="392"/>
                  </a:cubicBezTo>
                  <a:cubicBezTo>
                    <a:pt x="1513" y="391"/>
                    <a:pt x="1512" y="388"/>
                    <a:pt x="1512" y="386"/>
                  </a:cubicBezTo>
                  <a:lnTo>
                    <a:pt x="1512" y="369"/>
                  </a:lnTo>
                  <a:lnTo>
                    <a:pt x="1512" y="362"/>
                  </a:lnTo>
                  <a:cubicBezTo>
                    <a:pt x="1512" y="358"/>
                    <a:pt x="1516" y="354"/>
                    <a:pt x="1520" y="354"/>
                  </a:cubicBezTo>
                  <a:lnTo>
                    <a:pt x="1524" y="354"/>
                  </a:lnTo>
                  <a:lnTo>
                    <a:pt x="1516" y="362"/>
                  </a:lnTo>
                  <a:lnTo>
                    <a:pt x="1516" y="346"/>
                  </a:lnTo>
                  <a:cubicBezTo>
                    <a:pt x="1516" y="342"/>
                    <a:pt x="1518" y="339"/>
                    <a:pt x="1521" y="338"/>
                  </a:cubicBezTo>
                  <a:lnTo>
                    <a:pt x="1529" y="335"/>
                  </a:lnTo>
                  <a:cubicBezTo>
                    <a:pt x="1530" y="334"/>
                    <a:pt x="1531" y="334"/>
                    <a:pt x="1533" y="334"/>
                  </a:cubicBezTo>
                  <a:lnTo>
                    <a:pt x="1545" y="334"/>
                  </a:lnTo>
                  <a:lnTo>
                    <a:pt x="1569" y="334"/>
                  </a:lnTo>
                  <a:lnTo>
                    <a:pt x="1564" y="336"/>
                  </a:lnTo>
                  <a:lnTo>
                    <a:pt x="1568" y="333"/>
                  </a:lnTo>
                  <a:lnTo>
                    <a:pt x="1572" y="329"/>
                  </a:lnTo>
                  <a:lnTo>
                    <a:pt x="1572" y="342"/>
                  </a:lnTo>
                  <a:lnTo>
                    <a:pt x="1568" y="338"/>
                  </a:lnTo>
                  <a:cubicBezTo>
                    <a:pt x="1567" y="338"/>
                    <a:pt x="1567" y="337"/>
                    <a:pt x="1566" y="336"/>
                  </a:cubicBezTo>
                  <a:lnTo>
                    <a:pt x="1562" y="329"/>
                  </a:lnTo>
                  <a:cubicBezTo>
                    <a:pt x="1562" y="328"/>
                    <a:pt x="1561" y="327"/>
                    <a:pt x="1561" y="325"/>
                  </a:cubicBezTo>
                  <a:lnTo>
                    <a:pt x="1561" y="322"/>
                  </a:lnTo>
                  <a:cubicBezTo>
                    <a:pt x="1561" y="320"/>
                    <a:pt x="1562" y="317"/>
                    <a:pt x="1564" y="316"/>
                  </a:cubicBezTo>
                  <a:lnTo>
                    <a:pt x="1568" y="312"/>
                  </a:lnTo>
                  <a:lnTo>
                    <a:pt x="1575" y="326"/>
                  </a:lnTo>
                  <a:lnTo>
                    <a:pt x="1555" y="330"/>
                  </a:lnTo>
                  <a:lnTo>
                    <a:pt x="1543" y="333"/>
                  </a:lnTo>
                  <a:lnTo>
                    <a:pt x="1546" y="331"/>
                  </a:lnTo>
                  <a:lnTo>
                    <a:pt x="1525" y="348"/>
                  </a:lnTo>
                  <a:cubicBezTo>
                    <a:pt x="1524" y="350"/>
                    <a:pt x="1522" y="350"/>
                    <a:pt x="1520" y="350"/>
                  </a:cubicBezTo>
                  <a:lnTo>
                    <a:pt x="1504" y="350"/>
                  </a:lnTo>
                  <a:cubicBezTo>
                    <a:pt x="1500" y="350"/>
                    <a:pt x="1496" y="347"/>
                    <a:pt x="1496" y="342"/>
                  </a:cubicBezTo>
                  <a:lnTo>
                    <a:pt x="1496" y="332"/>
                  </a:lnTo>
                  <a:lnTo>
                    <a:pt x="1496" y="325"/>
                  </a:lnTo>
                  <a:lnTo>
                    <a:pt x="1504" y="333"/>
                  </a:lnTo>
                  <a:lnTo>
                    <a:pt x="1500" y="333"/>
                  </a:lnTo>
                  <a:lnTo>
                    <a:pt x="1507" y="329"/>
                  </a:lnTo>
                  <a:lnTo>
                    <a:pt x="1503" y="336"/>
                  </a:lnTo>
                  <a:lnTo>
                    <a:pt x="1504" y="332"/>
                  </a:lnTo>
                  <a:lnTo>
                    <a:pt x="1504" y="339"/>
                  </a:lnTo>
                  <a:lnTo>
                    <a:pt x="1503" y="335"/>
                  </a:lnTo>
                  <a:lnTo>
                    <a:pt x="1507" y="341"/>
                  </a:lnTo>
                  <a:cubicBezTo>
                    <a:pt x="1508" y="343"/>
                    <a:pt x="1508" y="344"/>
                    <a:pt x="1508" y="346"/>
                  </a:cubicBezTo>
                  <a:lnTo>
                    <a:pt x="1508" y="349"/>
                  </a:lnTo>
                  <a:cubicBezTo>
                    <a:pt x="1508" y="352"/>
                    <a:pt x="1506" y="355"/>
                    <a:pt x="1503" y="356"/>
                  </a:cubicBezTo>
                  <a:lnTo>
                    <a:pt x="1495" y="360"/>
                  </a:lnTo>
                  <a:cubicBezTo>
                    <a:pt x="1494" y="360"/>
                    <a:pt x="1493" y="360"/>
                    <a:pt x="1492" y="360"/>
                  </a:cubicBezTo>
                  <a:lnTo>
                    <a:pt x="1480" y="360"/>
                  </a:lnTo>
                  <a:lnTo>
                    <a:pt x="1471" y="360"/>
                  </a:lnTo>
                  <a:lnTo>
                    <a:pt x="1476" y="358"/>
                  </a:lnTo>
                  <a:lnTo>
                    <a:pt x="1468" y="365"/>
                  </a:lnTo>
                  <a:cubicBezTo>
                    <a:pt x="1468" y="366"/>
                    <a:pt x="1467" y="366"/>
                    <a:pt x="1466" y="366"/>
                  </a:cubicBezTo>
                  <a:lnTo>
                    <a:pt x="1458" y="370"/>
                  </a:lnTo>
                  <a:lnTo>
                    <a:pt x="1463" y="362"/>
                  </a:lnTo>
                  <a:lnTo>
                    <a:pt x="1463" y="366"/>
                  </a:lnTo>
                  <a:lnTo>
                    <a:pt x="1463" y="372"/>
                  </a:lnTo>
                  <a:cubicBezTo>
                    <a:pt x="1463" y="376"/>
                    <a:pt x="1461" y="379"/>
                    <a:pt x="1458" y="380"/>
                  </a:cubicBezTo>
                  <a:lnTo>
                    <a:pt x="1449" y="384"/>
                  </a:lnTo>
                  <a:lnTo>
                    <a:pt x="1437" y="387"/>
                  </a:lnTo>
                  <a:lnTo>
                    <a:pt x="1440" y="385"/>
                  </a:lnTo>
                  <a:lnTo>
                    <a:pt x="1432" y="392"/>
                  </a:lnTo>
                  <a:cubicBezTo>
                    <a:pt x="1429" y="395"/>
                    <a:pt x="1424" y="395"/>
                    <a:pt x="1421" y="392"/>
                  </a:cubicBezTo>
                  <a:lnTo>
                    <a:pt x="1405" y="379"/>
                  </a:lnTo>
                  <a:lnTo>
                    <a:pt x="1401" y="375"/>
                  </a:lnTo>
                  <a:lnTo>
                    <a:pt x="1406" y="377"/>
                  </a:lnTo>
                  <a:lnTo>
                    <a:pt x="1398" y="377"/>
                  </a:lnTo>
                  <a:lnTo>
                    <a:pt x="1406" y="371"/>
                  </a:lnTo>
                  <a:lnTo>
                    <a:pt x="1402" y="388"/>
                  </a:lnTo>
                  <a:cubicBezTo>
                    <a:pt x="1401" y="391"/>
                    <a:pt x="1398" y="394"/>
                    <a:pt x="1394" y="394"/>
                  </a:cubicBezTo>
                  <a:lnTo>
                    <a:pt x="1337" y="394"/>
                  </a:lnTo>
                  <a:cubicBezTo>
                    <a:pt x="1334" y="394"/>
                    <a:pt x="1332" y="393"/>
                    <a:pt x="1330" y="390"/>
                  </a:cubicBezTo>
                  <a:lnTo>
                    <a:pt x="1322" y="377"/>
                  </a:lnTo>
                  <a:cubicBezTo>
                    <a:pt x="1320" y="374"/>
                    <a:pt x="1320" y="371"/>
                    <a:pt x="1322" y="369"/>
                  </a:cubicBezTo>
                  <a:cubicBezTo>
                    <a:pt x="1323" y="366"/>
                    <a:pt x="1326" y="364"/>
                    <a:pt x="1329" y="364"/>
                  </a:cubicBezTo>
                  <a:lnTo>
                    <a:pt x="1333" y="364"/>
                  </a:lnTo>
                  <a:lnTo>
                    <a:pt x="1328" y="366"/>
                  </a:lnTo>
                  <a:lnTo>
                    <a:pt x="1332" y="363"/>
                  </a:lnTo>
                  <a:lnTo>
                    <a:pt x="1330" y="365"/>
                  </a:lnTo>
                  <a:lnTo>
                    <a:pt x="1334" y="358"/>
                  </a:lnTo>
                  <a:lnTo>
                    <a:pt x="1341" y="370"/>
                  </a:lnTo>
                  <a:lnTo>
                    <a:pt x="1329" y="370"/>
                  </a:lnTo>
                  <a:cubicBezTo>
                    <a:pt x="1326" y="370"/>
                    <a:pt x="1323" y="369"/>
                    <a:pt x="1322" y="366"/>
                  </a:cubicBezTo>
                  <a:lnTo>
                    <a:pt x="1301" y="329"/>
                  </a:lnTo>
                  <a:cubicBezTo>
                    <a:pt x="1300" y="327"/>
                    <a:pt x="1300" y="324"/>
                    <a:pt x="1301" y="322"/>
                  </a:cubicBezTo>
                  <a:cubicBezTo>
                    <a:pt x="1302" y="320"/>
                    <a:pt x="1304" y="318"/>
                    <a:pt x="1307" y="317"/>
                  </a:cubicBezTo>
                  <a:lnTo>
                    <a:pt x="1336" y="311"/>
                  </a:lnTo>
                  <a:lnTo>
                    <a:pt x="1373" y="307"/>
                  </a:lnTo>
                  <a:lnTo>
                    <a:pt x="1366" y="315"/>
                  </a:lnTo>
                  <a:lnTo>
                    <a:pt x="1366" y="305"/>
                  </a:lnTo>
                  <a:lnTo>
                    <a:pt x="1374" y="313"/>
                  </a:lnTo>
                  <a:lnTo>
                    <a:pt x="1349" y="313"/>
                  </a:lnTo>
                  <a:lnTo>
                    <a:pt x="1329" y="313"/>
                  </a:lnTo>
                  <a:lnTo>
                    <a:pt x="1334" y="311"/>
                  </a:lnTo>
                  <a:lnTo>
                    <a:pt x="1330" y="315"/>
                  </a:lnTo>
                  <a:lnTo>
                    <a:pt x="1326" y="318"/>
                  </a:lnTo>
                  <a:cubicBezTo>
                    <a:pt x="1325" y="318"/>
                    <a:pt x="1325" y="319"/>
                    <a:pt x="1324" y="319"/>
                  </a:cubicBezTo>
                  <a:lnTo>
                    <a:pt x="1312" y="326"/>
                  </a:lnTo>
                  <a:cubicBezTo>
                    <a:pt x="1311" y="326"/>
                    <a:pt x="1310" y="327"/>
                    <a:pt x="1308" y="327"/>
                  </a:cubicBezTo>
                  <a:lnTo>
                    <a:pt x="1296" y="327"/>
                  </a:lnTo>
                  <a:cubicBezTo>
                    <a:pt x="1296" y="327"/>
                    <a:pt x="1295" y="326"/>
                    <a:pt x="1294" y="326"/>
                  </a:cubicBezTo>
                  <a:lnTo>
                    <a:pt x="1266" y="320"/>
                  </a:lnTo>
                  <a:cubicBezTo>
                    <a:pt x="1265" y="319"/>
                    <a:pt x="1263" y="319"/>
                    <a:pt x="1263" y="318"/>
                  </a:cubicBezTo>
                  <a:lnTo>
                    <a:pt x="1254" y="311"/>
                  </a:lnTo>
                  <a:cubicBezTo>
                    <a:pt x="1252" y="309"/>
                    <a:pt x="1251" y="306"/>
                    <a:pt x="1252" y="302"/>
                  </a:cubicBezTo>
                  <a:cubicBezTo>
                    <a:pt x="1253" y="299"/>
                    <a:pt x="1256" y="297"/>
                    <a:pt x="1259" y="297"/>
                  </a:cubicBezTo>
                  <a:lnTo>
                    <a:pt x="1268" y="297"/>
                  </a:lnTo>
                  <a:lnTo>
                    <a:pt x="1266" y="297"/>
                  </a:lnTo>
                  <a:lnTo>
                    <a:pt x="1290" y="290"/>
                  </a:lnTo>
                  <a:lnTo>
                    <a:pt x="1307" y="287"/>
                  </a:lnTo>
                  <a:lnTo>
                    <a:pt x="1308" y="303"/>
                  </a:lnTo>
                  <a:lnTo>
                    <a:pt x="1300" y="303"/>
                  </a:lnTo>
                  <a:lnTo>
                    <a:pt x="1280" y="303"/>
                  </a:lnTo>
                  <a:lnTo>
                    <a:pt x="1268" y="303"/>
                  </a:lnTo>
                  <a:cubicBezTo>
                    <a:pt x="1267" y="303"/>
                    <a:pt x="1266" y="303"/>
                    <a:pt x="1266" y="303"/>
                  </a:cubicBezTo>
                  <a:lnTo>
                    <a:pt x="1241" y="296"/>
                  </a:lnTo>
                  <a:cubicBezTo>
                    <a:pt x="1239" y="295"/>
                    <a:pt x="1237" y="294"/>
                    <a:pt x="1236" y="291"/>
                  </a:cubicBezTo>
                  <a:lnTo>
                    <a:pt x="1231" y="280"/>
                  </a:lnTo>
                  <a:lnTo>
                    <a:pt x="1223" y="250"/>
                  </a:lnTo>
                  <a:cubicBezTo>
                    <a:pt x="1223" y="247"/>
                    <a:pt x="1223" y="244"/>
                    <a:pt x="1225" y="242"/>
                  </a:cubicBezTo>
                  <a:cubicBezTo>
                    <a:pt x="1227" y="240"/>
                    <a:pt x="1230" y="239"/>
                    <a:pt x="1233" y="240"/>
                  </a:cubicBezTo>
                  <a:lnTo>
                    <a:pt x="1249" y="243"/>
                  </a:lnTo>
                  <a:lnTo>
                    <a:pt x="1269" y="247"/>
                  </a:lnTo>
                  <a:lnTo>
                    <a:pt x="1268" y="247"/>
                  </a:lnTo>
                  <a:lnTo>
                    <a:pt x="1308" y="247"/>
                  </a:lnTo>
                  <a:lnTo>
                    <a:pt x="1301" y="257"/>
                  </a:lnTo>
                  <a:lnTo>
                    <a:pt x="1297" y="243"/>
                  </a:lnTo>
                  <a:lnTo>
                    <a:pt x="1308" y="248"/>
                  </a:lnTo>
                  <a:lnTo>
                    <a:pt x="1296" y="255"/>
                  </a:lnTo>
                  <a:cubicBezTo>
                    <a:pt x="1295" y="255"/>
                    <a:pt x="1293" y="256"/>
                    <a:pt x="1292" y="256"/>
                  </a:cubicBezTo>
                  <a:lnTo>
                    <a:pt x="1272" y="256"/>
                  </a:lnTo>
                  <a:cubicBezTo>
                    <a:pt x="1267" y="256"/>
                    <a:pt x="1264" y="252"/>
                    <a:pt x="1264" y="248"/>
                  </a:cubicBezTo>
                  <a:lnTo>
                    <a:pt x="1264" y="238"/>
                  </a:lnTo>
                  <a:lnTo>
                    <a:pt x="1264" y="234"/>
                  </a:lnTo>
                  <a:lnTo>
                    <a:pt x="1267" y="240"/>
                  </a:lnTo>
                  <a:lnTo>
                    <a:pt x="1263" y="237"/>
                  </a:lnTo>
                  <a:lnTo>
                    <a:pt x="1276" y="231"/>
                  </a:lnTo>
                  <a:lnTo>
                    <a:pt x="1276" y="241"/>
                  </a:lnTo>
                  <a:cubicBezTo>
                    <a:pt x="1276" y="243"/>
                    <a:pt x="1275" y="245"/>
                    <a:pt x="1273" y="247"/>
                  </a:cubicBezTo>
                  <a:cubicBezTo>
                    <a:pt x="1271" y="248"/>
                    <a:pt x="1269" y="249"/>
                    <a:pt x="1267" y="249"/>
                  </a:cubicBezTo>
                  <a:lnTo>
                    <a:pt x="1233" y="245"/>
                  </a:lnTo>
                  <a:lnTo>
                    <a:pt x="1205" y="239"/>
                  </a:lnTo>
                  <a:cubicBezTo>
                    <a:pt x="1201" y="238"/>
                    <a:pt x="1198" y="234"/>
                    <a:pt x="1199" y="230"/>
                  </a:cubicBezTo>
                  <a:cubicBezTo>
                    <a:pt x="1199" y="226"/>
                    <a:pt x="1202" y="223"/>
                    <a:pt x="1207" y="223"/>
                  </a:cubicBezTo>
                  <a:lnTo>
                    <a:pt x="1223" y="223"/>
                  </a:lnTo>
                  <a:lnTo>
                    <a:pt x="1235" y="223"/>
                  </a:lnTo>
                  <a:lnTo>
                    <a:pt x="1227" y="231"/>
                  </a:lnTo>
                  <a:lnTo>
                    <a:pt x="1227" y="228"/>
                  </a:lnTo>
                  <a:lnTo>
                    <a:pt x="1227" y="224"/>
                  </a:lnTo>
                  <a:lnTo>
                    <a:pt x="1227" y="226"/>
                  </a:lnTo>
                  <a:lnTo>
                    <a:pt x="1223" y="213"/>
                  </a:lnTo>
                  <a:cubicBezTo>
                    <a:pt x="1223" y="211"/>
                    <a:pt x="1223" y="208"/>
                    <a:pt x="1224" y="206"/>
                  </a:cubicBezTo>
                  <a:cubicBezTo>
                    <a:pt x="1226" y="204"/>
                    <a:pt x="1228" y="203"/>
                    <a:pt x="1231" y="203"/>
                  </a:cubicBezTo>
                  <a:lnTo>
                    <a:pt x="1296" y="199"/>
                  </a:lnTo>
                  <a:lnTo>
                    <a:pt x="1289" y="211"/>
                  </a:lnTo>
                  <a:lnTo>
                    <a:pt x="1281" y="198"/>
                  </a:lnTo>
                  <a:lnTo>
                    <a:pt x="1284" y="201"/>
                  </a:lnTo>
                  <a:lnTo>
                    <a:pt x="1272" y="194"/>
                  </a:lnTo>
                  <a:lnTo>
                    <a:pt x="1276" y="195"/>
                  </a:lnTo>
                  <a:lnTo>
                    <a:pt x="1268" y="195"/>
                  </a:lnTo>
                  <a:lnTo>
                    <a:pt x="1276" y="187"/>
                  </a:lnTo>
                  <a:lnTo>
                    <a:pt x="1276" y="194"/>
                  </a:lnTo>
                  <a:cubicBezTo>
                    <a:pt x="1276" y="196"/>
                    <a:pt x="1275" y="198"/>
                    <a:pt x="1273" y="200"/>
                  </a:cubicBezTo>
                  <a:lnTo>
                    <a:pt x="1269" y="203"/>
                  </a:lnTo>
                  <a:cubicBezTo>
                    <a:pt x="1267" y="205"/>
                    <a:pt x="1265" y="205"/>
                    <a:pt x="1264" y="205"/>
                  </a:cubicBezTo>
                  <a:lnTo>
                    <a:pt x="1255" y="205"/>
                  </a:lnTo>
                  <a:cubicBezTo>
                    <a:pt x="1254" y="205"/>
                    <a:pt x="1252" y="205"/>
                    <a:pt x="1250" y="203"/>
                  </a:cubicBezTo>
                  <a:lnTo>
                    <a:pt x="1234" y="190"/>
                  </a:lnTo>
                  <a:lnTo>
                    <a:pt x="1239" y="192"/>
                  </a:lnTo>
                  <a:lnTo>
                    <a:pt x="1215" y="192"/>
                  </a:lnTo>
                  <a:lnTo>
                    <a:pt x="1190" y="192"/>
                  </a:lnTo>
                  <a:cubicBezTo>
                    <a:pt x="1186" y="192"/>
                    <a:pt x="1182" y="188"/>
                    <a:pt x="1182" y="184"/>
                  </a:cubicBezTo>
                  <a:lnTo>
                    <a:pt x="1182" y="167"/>
                  </a:lnTo>
                  <a:cubicBezTo>
                    <a:pt x="1182" y="164"/>
                    <a:pt x="1183" y="162"/>
                    <a:pt x="1185" y="161"/>
                  </a:cubicBezTo>
                  <a:cubicBezTo>
                    <a:pt x="1187" y="159"/>
                    <a:pt x="1189" y="159"/>
                    <a:pt x="1192" y="159"/>
                  </a:cubicBezTo>
                  <a:lnTo>
                    <a:pt x="1224" y="166"/>
                  </a:lnTo>
                  <a:lnTo>
                    <a:pt x="1257" y="173"/>
                  </a:lnTo>
                  <a:lnTo>
                    <a:pt x="1247" y="179"/>
                  </a:lnTo>
                  <a:lnTo>
                    <a:pt x="1252" y="152"/>
                  </a:lnTo>
                  <a:lnTo>
                    <a:pt x="1259" y="161"/>
                  </a:lnTo>
                  <a:lnTo>
                    <a:pt x="1190" y="158"/>
                  </a:lnTo>
                  <a:cubicBezTo>
                    <a:pt x="1186" y="158"/>
                    <a:pt x="1182" y="154"/>
                    <a:pt x="1182" y="150"/>
                  </a:cubicBezTo>
                  <a:lnTo>
                    <a:pt x="1182" y="140"/>
                  </a:lnTo>
                  <a:cubicBezTo>
                    <a:pt x="1182" y="138"/>
                    <a:pt x="1183" y="136"/>
                    <a:pt x="1185" y="134"/>
                  </a:cubicBezTo>
                  <a:cubicBezTo>
                    <a:pt x="1186" y="133"/>
                    <a:pt x="1188" y="132"/>
                    <a:pt x="1191" y="132"/>
                  </a:cubicBezTo>
                  <a:lnTo>
                    <a:pt x="1277" y="135"/>
                  </a:lnTo>
                  <a:lnTo>
                    <a:pt x="1326" y="142"/>
                  </a:lnTo>
                  <a:lnTo>
                    <a:pt x="1359" y="149"/>
                  </a:lnTo>
                  <a:cubicBezTo>
                    <a:pt x="1361" y="149"/>
                    <a:pt x="1363" y="151"/>
                    <a:pt x="1364" y="153"/>
                  </a:cubicBezTo>
                  <a:lnTo>
                    <a:pt x="1372" y="166"/>
                  </a:lnTo>
                  <a:cubicBezTo>
                    <a:pt x="1373" y="166"/>
                    <a:pt x="1373" y="167"/>
                    <a:pt x="1373" y="167"/>
                  </a:cubicBezTo>
                  <a:lnTo>
                    <a:pt x="1377" y="178"/>
                  </a:lnTo>
                  <a:lnTo>
                    <a:pt x="1385" y="209"/>
                  </a:lnTo>
                  <a:lnTo>
                    <a:pt x="1378" y="203"/>
                  </a:lnTo>
                  <a:lnTo>
                    <a:pt x="1390" y="203"/>
                  </a:lnTo>
                  <a:lnTo>
                    <a:pt x="1398" y="203"/>
                  </a:lnTo>
                  <a:cubicBezTo>
                    <a:pt x="1400" y="203"/>
                    <a:pt x="1402" y="204"/>
                    <a:pt x="1404" y="205"/>
                  </a:cubicBezTo>
                  <a:lnTo>
                    <a:pt x="1416" y="219"/>
                  </a:lnTo>
                  <a:lnTo>
                    <a:pt x="1410" y="216"/>
                  </a:lnTo>
                  <a:lnTo>
                    <a:pt x="1459" y="216"/>
                  </a:lnTo>
                  <a:lnTo>
                    <a:pt x="1504" y="216"/>
                  </a:lnTo>
                  <a:lnTo>
                    <a:pt x="1496" y="224"/>
                  </a:lnTo>
                  <a:lnTo>
                    <a:pt x="1496" y="211"/>
                  </a:lnTo>
                  <a:cubicBezTo>
                    <a:pt x="1496" y="208"/>
                    <a:pt x="1497" y="206"/>
                    <a:pt x="1499" y="204"/>
                  </a:cubicBezTo>
                  <a:cubicBezTo>
                    <a:pt x="1502" y="203"/>
                    <a:pt x="1504" y="202"/>
                    <a:pt x="1507" y="203"/>
                  </a:cubicBezTo>
                  <a:lnTo>
                    <a:pt x="1543" y="217"/>
                  </a:lnTo>
                  <a:lnTo>
                    <a:pt x="1533" y="224"/>
                  </a:lnTo>
                  <a:lnTo>
                    <a:pt x="1533" y="211"/>
                  </a:lnTo>
                  <a:cubicBezTo>
                    <a:pt x="1533" y="206"/>
                    <a:pt x="1536" y="203"/>
                    <a:pt x="1541" y="203"/>
                  </a:cubicBezTo>
                  <a:lnTo>
                    <a:pt x="1553" y="203"/>
                  </a:lnTo>
                  <a:cubicBezTo>
                    <a:pt x="1557" y="203"/>
                    <a:pt x="1561" y="206"/>
                    <a:pt x="1561" y="211"/>
                  </a:cubicBezTo>
                  <a:lnTo>
                    <a:pt x="1561" y="221"/>
                  </a:lnTo>
                  <a:lnTo>
                    <a:pt x="1561" y="228"/>
                  </a:lnTo>
                  <a:lnTo>
                    <a:pt x="1556" y="220"/>
                  </a:lnTo>
                  <a:lnTo>
                    <a:pt x="1564" y="224"/>
                  </a:lnTo>
                  <a:cubicBezTo>
                    <a:pt x="1565" y="224"/>
                    <a:pt x="1566" y="224"/>
                    <a:pt x="1566" y="225"/>
                  </a:cubicBezTo>
                  <a:lnTo>
                    <a:pt x="1574" y="231"/>
                  </a:lnTo>
                  <a:cubicBezTo>
                    <a:pt x="1576" y="233"/>
                    <a:pt x="1577" y="235"/>
                    <a:pt x="1577" y="238"/>
                  </a:cubicBezTo>
                  <a:cubicBezTo>
                    <a:pt x="1577" y="240"/>
                    <a:pt x="1576" y="242"/>
                    <a:pt x="1574" y="244"/>
                  </a:cubicBezTo>
                  <a:lnTo>
                    <a:pt x="1570" y="247"/>
                  </a:lnTo>
                  <a:lnTo>
                    <a:pt x="1573" y="244"/>
                  </a:lnTo>
                  <a:lnTo>
                    <a:pt x="1568" y="254"/>
                  </a:lnTo>
                  <a:lnTo>
                    <a:pt x="1569" y="251"/>
                  </a:lnTo>
                  <a:lnTo>
                    <a:pt x="1569" y="258"/>
                  </a:lnTo>
                  <a:lnTo>
                    <a:pt x="1569" y="261"/>
                  </a:lnTo>
                  <a:lnTo>
                    <a:pt x="1557" y="255"/>
                  </a:lnTo>
                  <a:lnTo>
                    <a:pt x="1593" y="231"/>
                  </a:lnTo>
                  <a:lnTo>
                    <a:pt x="1591" y="242"/>
                  </a:lnTo>
                  <a:lnTo>
                    <a:pt x="1587" y="235"/>
                  </a:lnTo>
                  <a:cubicBezTo>
                    <a:pt x="1586" y="234"/>
                    <a:pt x="1586" y="232"/>
                    <a:pt x="1586" y="231"/>
                  </a:cubicBezTo>
                  <a:lnTo>
                    <a:pt x="1586" y="228"/>
                  </a:lnTo>
                  <a:lnTo>
                    <a:pt x="1586" y="224"/>
                  </a:lnTo>
                  <a:cubicBezTo>
                    <a:pt x="1586" y="222"/>
                    <a:pt x="1587" y="220"/>
                    <a:pt x="1589" y="218"/>
                  </a:cubicBezTo>
                  <a:lnTo>
                    <a:pt x="1593" y="215"/>
                  </a:lnTo>
                  <a:lnTo>
                    <a:pt x="1591" y="216"/>
                  </a:lnTo>
                  <a:lnTo>
                    <a:pt x="1600" y="206"/>
                  </a:lnTo>
                  <a:cubicBezTo>
                    <a:pt x="1601" y="204"/>
                    <a:pt x="1603" y="203"/>
                    <a:pt x="1606" y="203"/>
                  </a:cubicBezTo>
                  <a:lnTo>
                    <a:pt x="1663" y="203"/>
                  </a:lnTo>
                  <a:lnTo>
                    <a:pt x="1701" y="203"/>
                  </a:lnTo>
                  <a:lnTo>
                    <a:pt x="1729" y="206"/>
                  </a:lnTo>
                  <a:cubicBezTo>
                    <a:pt x="1731" y="206"/>
                    <a:pt x="1733" y="207"/>
                    <a:pt x="1734" y="209"/>
                  </a:cubicBezTo>
                  <a:lnTo>
                    <a:pt x="1743" y="220"/>
                  </a:lnTo>
                  <a:lnTo>
                    <a:pt x="1747" y="226"/>
                  </a:lnTo>
                  <a:lnTo>
                    <a:pt x="1763" y="250"/>
                  </a:lnTo>
                  <a:lnTo>
                    <a:pt x="1762" y="248"/>
                  </a:lnTo>
                  <a:lnTo>
                    <a:pt x="1770" y="255"/>
                  </a:lnTo>
                  <a:lnTo>
                    <a:pt x="1778" y="262"/>
                  </a:lnTo>
                  <a:lnTo>
                    <a:pt x="1774" y="260"/>
                  </a:lnTo>
                  <a:lnTo>
                    <a:pt x="1795" y="263"/>
                  </a:lnTo>
                  <a:lnTo>
                    <a:pt x="1793" y="263"/>
                  </a:lnTo>
                  <a:lnTo>
                    <a:pt x="1818" y="263"/>
                  </a:lnTo>
                  <a:lnTo>
                    <a:pt x="1813" y="265"/>
                  </a:lnTo>
                  <a:lnTo>
                    <a:pt x="1817" y="262"/>
                  </a:lnTo>
                  <a:lnTo>
                    <a:pt x="1825" y="255"/>
                  </a:lnTo>
                  <a:lnTo>
                    <a:pt x="1822" y="261"/>
                  </a:lnTo>
                  <a:lnTo>
                    <a:pt x="1822" y="258"/>
                  </a:lnTo>
                  <a:lnTo>
                    <a:pt x="1822" y="255"/>
                  </a:lnTo>
                  <a:lnTo>
                    <a:pt x="1832" y="262"/>
                  </a:lnTo>
                  <a:lnTo>
                    <a:pt x="1820" y="266"/>
                  </a:lnTo>
                  <a:lnTo>
                    <a:pt x="1808" y="269"/>
                  </a:lnTo>
                  <a:cubicBezTo>
                    <a:pt x="1807" y="269"/>
                    <a:pt x="1806" y="269"/>
                    <a:pt x="1806" y="269"/>
                  </a:cubicBezTo>
                  <a:lnTo>
                    <a:pt x="1793" y="269"/>
                  </a:lnTo>
                  <a:cubicBezTo>
                    <a:pt x="1793" y="269"/>
                    <a:pt x="1792" y="269"/>
                    <a:pt x="1792" y="269"/>
                  </a:cubicBezTo>
                  <a:lnTo>
                    <a:pt x="1772" y="266"/>
                  </a:lnTo>
                  <a:cubicBezTo>
                    <a:pt x="1770" y="266"/>
                    <a:pt x="1769" y="265"/>
                    <a:pt x="1768" y="264"/>
                  </a:cubicBezTo>
                  <a:lnTo>
                    <a:pt x="1764" y="261"/>
                  </a:lnTo>
                  <a:cubicBezTo>
                    <a:pt x="1762" y="259"/>
                    <a:pt x="1761" y="257"/>
                    <a:pt x="1761" y="255"/>
                  </a:cubicBezTo>
                  <a:lnTo>
                    <a:pt x="1761" y="251"/>
                  </a:lnTo>
                  <a:lnTo>
                    <a:pt x="1761" y="241"/>
                  </a:lnTo>
                  <a:lnTo>
                    <a:pt x="1761" y="243"/>
                  </a:lnTo>
                  <a:lnTo>
                    <a:pt x="1757" y="230"/>
                  </a:lnTo>
                  <a:lnTo>
                    <a:pt x="1760" y="234"/>
                  </a:lnTo>
                  <a:lnTo>
                    <a:pt x="1756" y="230"/>
                  </a:lnTo>
                  <a:lnTo>
                    <a:pt x="1766" y="230"/>
                  </a:lnTo>
                  <a:lnTo>
                    <a:pt x="1762" y="234"/>
                  </a:lnTo>
                  <a:cubicBezTo>
                    <a:pt x="1759" y="236"/>
                    <a:pt x="1755" y="236"/>
                    <a:pt x="1752" y="234"/>
                  </a:cubicBezTo>
                  <a:lnTo>
                    <a:pt x="1747" y="230"/>
                  </a:lnTo>
                  <a:cubicBezTo>
                    <a:pt x="1745" y="228"/>
                    <a:pt x="1744" y="225"/>
                    <a:pt x="1745" y="222"/>
                  </a:cubicBezTo>
                  <a:cubicBezTo>
                    <a:pt x="1745" y="219"/>
                    <a:pt x="1748" y="217"/>
                    <a:pt x="1751" y="216"/>
                  </a:cubicBezTo>
                  <a:lnTo>
                    <a:pt x="1796" y="206"/>
                  </a:lnTo>
                  <a:lnTo>
                    <a:pt x="1837" y="199"/>
                  </a:lnTo>
                  <a:lnTo>
                    <a:pt x="1857" y="196"/>
                  </a:lnTo>
                  <a:close/>
                  <a:moveTo>
                    <a:pt x="2547" y="1153"/>
                  </a:moveTo>
                  <a:cubicBezTo>
                    <a:pt x="2548" y="1149"/>
                    <a:pt x="2552" y="1146"/>
                    <a:pt x="2555" y="1146"/>
                  </a:cubicBezTo>
                  <a:lnTo>
                    <a:pt x="2572" y="1146"/>
                  </a:lnTo>
                  <a:lnTo>
                    <a:pt x="2564" y="1157"/>
                  </a:lnTo>
                  <a:lnTo>
                    <a:pt x="2560" y="1147"/>
                  </a:lnTo>
                  <a:cubicBezTo>
                    <a:pt x="2560" y="1146"/>
                    <a:pt x="2560" y="1145"/>
                    <a:pt x="2560" y="1144"/>
                  </a:cubicBezTo>
                  <a:lnTo>
                    <a:pt x="2560" y="1141"/>
                  </a:lnTo>
                  <a:lnTo>
                    <a:pt x="2560" y="1138"/>
                  </a:lnTo>
                  <a:cubicBezTo>
                    <a:pt x="2560" y="1133"/>
                    <a:pt x="2563" y="1130"/>
                    <a:pt x="2568" y="1130"/>
                  </a:cubicBezTo>
                  <a:lnTo>
                    <a:pt x="2580" y="1130"/>
                  </a:lnTo>
                  <a:cubicBezTo>
                    <a:pt x="2582" y="1130"/>
                    <a:pt x="2583" y="1130"/>
                    <a:pt x="2585" y="1131"/>
                  </a:cubicBezTo>
                  <a:lnTo>
                    <a:pt x="2589" y="1135"/>
                  </a:lnTo>
                  <a:lnTo>
                    <a:pt x="2593" y="1138"/>
                  </a:lnTo>
                  <a:lnTo>
                    <a:pt x="2590" y="1137"/>
                  </a:lnTo>
                  <a:lnTo>
                    <a:pt x="2602" y="1140"/>
                  </a:lnTo>
                  <a:lnTo>
                    <a:pt x="2592" y="1146"/>
                  </a:lnTo>
                  <a:lnTo>
                    <a:pt x="2596" y="1129"/>
                  </a:lnTo>
                  <a:cubicBezTo>
                    <a:pt x="2597" y="1128"/>
                    <a:pt x="2597" y="1127"/>
                    <a:pt x="2597" y="1127"/>
                  </a:cubicBezTo>
                  <a:lnTo>
                    <a:pt x="2610" y="1106"/>
                  </a:lnTo>
                  <a:lnTo>
                    <a:pt x="2612" y="1118"/>
                  </a:lnTo>
                  <a:lnTo>
                    <a:pt x="2584" y="1101"/>
                  </a:lnTo>
                  <a:cubicBezTo>
                    <a:pt x="2581" y="1099"/>
                    <a:pt x="2579" y="1095"/>
                    <a:pt x="2580" y="1092"/>
                  </a:cubicBezTo>
                  <a:cubicBezTo>
                    <a:pt x="2581" y="1088"/>
                    <a:pt x="2584" y="1086"/>
                    <a:pt x="2588" y="1086"/>
                  </a:cubicBezTo>
                  <a:lnTo>
                    <a:pt x="2596" y="1086"/>
                  </a:lnTo>
                  <a:lnTo>
                    <a:pt x="2588" y="1094"/>
                  </a:lnTo>
                  <a:lnTo>
                    <a:pt x="2588" y="1090"/>
                  </a:lnTo>
                  <a:lnTo>
                    <a:pt x="2596" y="1098"/>
                  </a:lnTo>
                  <a:lnTo>
                    <a:pt x="2584" y="1098"/>
                  </a:lnTo>
                  <a:cubicBezTo>
                    <a:pt x="2579" y="1098"/>
                    <a:pt x="2576" y="1095"/>
                    <a:pt x="2576" y="1090"/>
                  </a:cubicBezTo>
                  <a:lnTo>
                    <a:pt x="2576" y="1084"/>
                  </a:lnTo>
                  <a:lnTo>
                    <a:pt x="2589" y="1090"/>
                  </a:lnTo>
                  <a:lnTo>
                    <a:pt x="2585" y="1093"/>
                  </a:lnTo>
                  <a:lnTo>
                    <a:pt x="2577" y="1100"/>
                  </a:lnTo>
                  <a:lnTo>
                    <a:pt x="2580" y="1094"/>
                  </a:lnTo>
                  <a:lnTo>
                    <a:pt x="2580" y="1100"/>
                  </a:lnTo>
                  <a:lnTo>
                    <a:pt x="2580" y="1104"/>
                  </a:lnTo>
                  <a:cubicBezTo>
                    <a:pt x="2580" y="1108"/>
                    <a:pt x="2576" y="1112"/>
                    <a:pt x="2572" y="1112"/>
                  </a:cubicBezTo>
                  <a:lnTo>
                    <a:pt x="2563" y="1112"/>
                  </a:lnTo>
                  <a:cubicBezTo>
                    <a:pt x="2562" y="1112"/>
                    <a:pt x="2560" y="1111"/>
                    <a:pt x="2558" y="1110"/>
                  </a:cubicBezTo>
                  <a:lnTo>
                    <a:pt x="2554" y="1107"/>
                  </a:lnTo>
                  <a:lnTo>
                    <a:pt x="2559" y="1109"/>
                  </a:lnTo>
                  <a:lnTo>
                    <a:pt x="2551" y="1109"/>
                  </a:lnTo>
                  <a:lnTo>
                    <a:pt x="2556" y="1107"/>
                  </a:lnTo>
                  <a:lnTo>
                    <a:pt x="2552" y="1110"/>
                  </a:lnTo>
                  <a:lnTo>
                    <a:pt x="2555" y="1104"/>
                  </a:lnTo>
                  <a:lnTo>
                    <a:pt x="2555" y="1107"/>
                  </a:lnTo>
                  <a:cubicBezTo>
                    <a:pt x="2555" y="1110"/>
                    <a:pt x="2553" y="1113"/>
                    <a:pt x="2550" y="1115"/>
                  </a:cubicBezTo>
                  <a:lnTo>
                    <a:pt x="2542" y="1118"/>
                  </a:lnTo>
                  <a:lnTo>
                    <a:pt x="2544" y="1117"/>
                  </a:lnTo>
                  <a:lnTo>
                    <a:pt x="2536" y="1124"/>
                  </a:lnTo>
                  <a:cubicBezTo>
                    <a:pt x="2533" y="1126"/>
                    <a:pt x="2529" y="1126"/>
                    <a:pt x="2526" y="1123"/>
                  </a:cubicBezTo>
                  <a:cubicBezTo>
                    <a:pt x="2523" y="1121"/>
                    <a:pt x="2522" y="1117"/>
                    <a:pt x="2524" y="1113"/>
                  </a:cubicBezTo>
                  <a:lnTo>
                    <a:pt x="2540" y="1086"/>
                  </a:lnTo>
                  <a:lnTo>
                    <a:pt x="2547" y="1098"/>
                  </a:lnTo>
                  <a:lnTo>
                    <a:pt x="2527" y="1098"/>
                  </a:lnTo>
                  <a:lnTo>
                    <a:pt x="2535" y="1090"/>
                  </a:lnTo>
                  <a:lnTo>
                    <a:pt x="2535" y="1107"/>
                  </a:lnTo>
                  <a:cubicBezTo>
                    <a:pt x="2535" y="1112"/>
                    <a:pt x="2531" y="1115"/>
                    <a:pt x="2527" y="1115"/>
                  </a:cubicBezTo>
                  <a:lnTo>
                    <a:pt x="2519" y="1115"/>
                  </a:lnTo>
                  <a:cubicBezTo>
                    <a:pt x="2514" y="1115"/>
                    <a:pt x="2511" y="1112"/>
                    <a:pt x="2511" y="1107"/>
                  </a:cubicBezTo>
                  <a:lnTo>
                    <a:pt x="2511" y="1104"/>
                  </a:lnTo>
                  <a:lnTo>
                    <a:pt x="2511" y="1107"/>
                  </a:lnTo>
                  <a:lnTo>
                    <a:pt x="2507" y="1097"/>
                  </a:lnTo>
                  <a:lnTo>
                    <a:pt x="2515" y="1102"/>
                  </a:lnTo>
                  <a:lnTo>
                    <a:pt x="2494" y="1102"/>
                  </a:lnTo>
                  <a:lnTo>
                    <a:pt x="2474" y="1102"/>
                  </a:lnTo>
                  <a:cubicBezTo>
                    <a:pt x="2470" y="1102"/>
                    <a:pt x="2467" y="1100"/>
                    <a:pt x="2466" y="1096"/>
                  </a:cubicBezTo>
                  <a:cubicBezTo>
                    <a:pt x="2465" y="1093"/>
                    <a:pt x="2466" y="1090"/>
                    <a:pt x="2469" y="1088"/>
                  </a:cubicBezTo>
                  <a:lnTo>
                    <a:pt x="2477" y="1081"/>
                  </a:lnTo>
                  <a:lnTo>
                    <a:pt x="2475" y="1083"/>
                  </a:lnTo>
                  <a:lnTo>
                    <a:pt x="2479" y="1076"/>
                  </a:lnTo>
                  <a:lnTo>
                    <a:pt x="2481" y="1086"/>
                  </a:lnTo>
                  <a:lnTo>
                    <a:pt x="2477" y="1083"/>
                  </a:lnTo>
                  <a:cubicBezTo>
                    <a:pt x="2475" y="1082"/>
                    <a:pt x="2474" y="1079"/>
                    <a:pt x="2474" y="1077"/>
                  </a:cubicBezTo>
                  <a:lnTo>
                    <a:pt x="2474" y="1063"/>
                  </a:lnTo>
                  <a:lnTo>
                    <a:pt x="2482" y="1071"/>
                  </a:lnTo>
                  <a:lnTo>
                    <a:pt x="2474" y="1071"/>
                  </a:lnTo>
                  <a:lnTo>
                    <a:pt x="2470" y="1071"/>
                  </a:lnTo>
                  <a:cubicBezTo>
                    <a:pt x="2469" y="1071"/>
                    <a:pt x="2468" y="1071"/>
                    <a:pt x="2467" y="1071"/>
                  </a:cubicBezTo>
                  <a:lnTo>
                    <a:pt x="2459" y="1067"/>
                  </a:lnTo>
                  <a:lnTo>
                    <a:pt x="2470" y="1060"/>
                  </a:lnTo>
                  <a:lnTo>
                    <a:pt x="2470" y="1077"/>
                  </a:lnTo>
                  <a:cubicBezTo>
                    <a:pt x="2470" y="1081"/>
                    <a:pt x="2466" y="1085"/>
                    <a:pt x="2462" y="1085"/>
                  </a:cubicBezTo>
                  <a:lnTo>
                    <a:pt x="2449" y="1085"/>
                  </a:lnTo>
                  <a:cubicBezTo>
                    <a:pt x="2447" y="1085"/>
                    <a:pt x="2444" y="1084"/>
                    <a:pt x="2443" y="1082"/>
                  </a:cubicBezTo>
                  <a:cubicBezTo>
                    <a:pt x="2441" y="1080"/>
                    <a:pt x="2441" y="1077"/>
                    <a:pt x="2442" y="1075"/>
                  </a:cubicBezTo>
                  <a:lnTo>
                    <a:pt x="2450" y="1048"/>
                  </a:lnTo>
                  <a:lnTo>
                    <a:pt x="2458" y="1058"/>
                  </a:lnTo>
                  <a:lnTo>
                    <a:pt x="2449" y="1058"/>
                  </a:lnTo>
                  <a:lnTo>
                    <a:pt x="2437" y="1058"/>
                  </a:lnTo>
                  <a:lnTo>
                    <a:pt x="2445" y="1050"/>
                  </a:lnTo>
                  <a:lnTo>
                    <a:pt x="2445" y="1063"/>
                  </a:lnTo>
                  <a:cubicBezTo>
                    <a:pt x="2445" y="1068"/>
                    <a:pt x="2442" y="1071"/>
                    <a:pt x="2437" y="1071"/>
                  </a:cubicBezTo>
                  <a:lnTo>
                    <a:pt x="2429" y="1071"/>
                  </a:lnTo>
                  <a:cubicBezTo>
                    <a:pt x="2425" y="1071"/>
                    <a:pt x="2421" y="1068"/>
                    <a:pt x="2421" y="1063"/>
                  </a:cubicBezTo>
                  <a:lnTo>
                    <a:pt x="2421" y="1060"/>
                  </a:lnTo>
                  <a:lnTo>
                    <a:pt x="2429" y="1068"/>
                  </a:lnTo>
                  <a:lnTo>
                    <a:pt x="2425" y="1068"/>
                  </a:lnTo>
                  <a:cubicBezTo>
                    <a:pt x="2421" y="1068"/>
                    <a:pt x="2417" y="1064"/>
                    <a:pt x="2417" y="1060"/>
                  </a:cubicBezTo>
                  <a:lnTo>
                    <a:pt x="2417" y="1057"/>
                  </a:lnTo>
                  <a:lnTo>
                    <a:pt x="2417" y="1053"/>
                  </a:lnTo>
                  <a:lnTo>
                    <a:pt x="2425" y="1061"/>
                  </a:lnTo>
                  <a:lnTo>
                    <a:pt x="2421" y="1061"/>
                  </a:lnTo>
                  <a:lnTo>
                    <a:pt x="2429" y="1053"/>
                  </a:lnTo>
                  <a:lnTo>
                    <a:pt x="2429" y="1063"/>
                  </a:lnTo>
                  <a:cubicBezTo>
                    <a:pt x="2429" y="1067"/>
                    <a:pt x="2427" y="1070"/>
                    <a:pt x="2423" y="1071"/>
                  </a:cubicBezTo>
                  <a:lnTo>
                    <a:pt x="2403" y="1078"/>
                  </a:lnTo>
                  <a:lnTo>
                    <a:pt x="2404" y="1077"/>
                  </a:lnTo>
                  <a:lnTo>
                    <a:pt x="2392" y="1084"/>
                  </a:lnTo>
                  <a:cubicBezTo>
                    <a:pt x="2389" y="1085"/>
                    <a:pt x="2386" y="1085"/>
                    <a:pt x="2384" y="1083"/>
                  </a:cubicBezTo>
                  <a:cubicBezTo>
                    <a:pt x="2381" y="1082"/>
                    <a:pt x="2380" y="1079"/>
                    <a:pt x="2380" y="1076"/>
                  </a:cubicBezTo>
                  <a:lnTo>
                    <a:pt x="2384" y="1049"/>
                  </a:lnTo>
                  <a:lnTo>
                    <a:pt x="2392" y="1058"/>
                  </a:lnTo>
                  <a:lnTo>
                    <a:pt x="2384" y="1058"/>
                  </a:lnTo>
                  <a:lnTo>
                    <a:pt x="2372" y="1058"/>
                  </a:lnTo>
                  <a:cubicBezTo>
                    <a:pt x="2368" y="1058"/>
                    <a:pt x="2365" y="1056"/>
                    <a:pt x="2364" y="1052"/>
                  </a:cubicBezTo>
                  <a:lnTo>
                    <a:pt x="2360" y="1039"/>
                  </a:lnTo>
                  <a:cubicBezTo>
                    <a:pt x="2360" y="1038"/>
                    <a:pt x="2360" y="1037"/>
                    <a:pt x="2360" y="1036"/>
                  </a:cubicBezTo>
                  <a:lnTo>
                    <a:pt x="2360" y="1030"/>
                  </a:lnTo>
                  <a:lnTo>
                    <a:pt x="2364" y="1037"/>
                  </a:lnTo>
                  <a:lnTo>
                    <a:pt x="2352" y="1030"/>
                  </a:lnTo>
                  <a:lnTo>
                    <a:pt x="2356" y="1031"/>
                  </a:lnTo>
                  <a:lnTo>
                    <a:pt x="2348" y="1031"/>
                  </a:lnTo>
                  <a:lnTo>
                    <a:pt x="2327" y="1031"/>
                  </a:lnTo>
                  <a:cubicBezTo>
                    <a:pt x="2326" y="1031"/>
                    <a:pt x="2326" y="1031"/>
                    <a:pt x="2325" y="1031"/>
                  </a:cubicBezTo>
                  <a:lnTo>
                    <a:pt x="2313" y="1027"/>
                  </a:lnTo>
                  <a:cubicBezTo>
                    <a:pt x="2311" y="1027"/>
                    <a:pt x="2310" y="1026"/>
                    <a:pt x="2309" y="1025"/>
                  </a:cubicBezTo>
                  <a:lnTo>
                    <a:pt x="2293" y="1008"/>
                  </a:lnTo>
                  <a:cubicBezTo>
                    <a:pt x="2291" y="1006"/>
                    <a:pt x="2290" y="1003"/>
                    <a:pt x="2291" y="1000"/>
                  </a:cubicBezTo>
                  <a:cubicBezTo>
                    <a:pt x="2292" y="998"/>
                    <a:pt x="2294" y="996"/>
                    <a:pt x="2297" y="995"/>
                  </a:cubicBezTo>
                  <a:lnTo>
                    <a:pt x="2330" y="988"/>
                  </a:lnTo>
                  <a:lnTo>
                    <a:pt x="2326" y="1002"/>
                  </a:lnTo>
                  <a:lnTo>
                    <a:pt x="2322" y="999"/>
                  </a:lnTo>
                  <a:cubicBezTo>
                    <a:pt x="2320" y="997"/>
                    <a:pt x="2319" y="995"/>
                    <a:pt x="2319" y="993"/>
                  </a:cubicBezTo>
                  <a:cubicBezTo>
                    <a:pt x="2319" y="990"/>
                    <a:pt x="2320" y="988"/>
                    <a:pt x="2322" y="986"/>
                  </a:cubicBezTo>
                  <a:lnTo>
                    <a:pt x="2326" y="983"/>
                  </a:lnTo>
                  <a:lnTo>
                    <a:pt x="2324" y="986"/>
                  </a:lnTo>
                  <a:lnTo>
                    <a:pt x="2328" y="976"/>
                  </a:lnTo>
                  <a:lnTo>
                    <a:pt x="2331" y="986"/>
                  </a:lnTo>
                  <a:lnTo>
                    <a:pt x="2315" y="976"/>
                  </a:lnTo>
                  <a:cubicBezTo>
                    <a:pt x="2312" y="974"/>
                    <a:pt x="2311" y="972"/>
                    <a:pt x="2311" y="969"/>
                  </a:cubicBezTo>
                  <a:lnTo>
                    <a:pt x="2311" y="966"/>
                  </a:lnTo>
                  <a:cubicBezTo>
                    <a:pt x="2311" y="961"/>
                    <a:pt x="2315" y="958"/>
                    <a:pt x="2319" y="958"/>
                  </a:cubicBezTo>
                  <a:lnTo>
                    <a:pt x="2323" y="958"/>
                  </a:lnTo>
                  <a:lnTo>
                    <a:pt x="2368" y="958"/>
                  </a:lnTo>
                  <a:lnTo>
                    <a:pt x="2363" y="972"/>
                  </a:lnTo>
                  <a:lnTo>
                    <a:pt x="2346" y="958"/>
                  </a:lnTo>
                  <a:lnTo>
                    <a:pt x="2349" y="960"/>
                  </a:lnTo>
                  <a:lnTo>
                    <a:pt x="2337" y="957"/>
                  </a:lnTo>
                  <a:lnTo>
                    <a:pt x="2328" y="953"/>
                  </a:lnTo>
                  <a:lnTo>
                    <a:pt x="2331" y="953"/>
                  </a:lnTo>
                  <a:lnTo>
                    <a:pt x="2323" y="953"/>
                  </a:lnTo>
                  <a:lnTo>
                    <a:pt x="2328" y="952"/>
                  </a:lnTo>
                  <a:lnTo>
                    <a:pt x="2324" y="955"/>
                  </a:lnTo>
                  <a:cubicBezTo>
                    <a:pt x="2323" y="956"/>
                    <a:pt x="2321" y="957"/>
                    <a:pt x="2319" y="957"/>
                  </a:cubicBezTo>
                  <a:lnTo>
                    <a:pt x="2315" y="957"/>
                  </a:lnTo>
                  <a:cubicBezTo>
                    <a:pt x="2313" y="957"/>
                    <a:pt x="2311" y="956"/>
                    <a:pt x="2310" y="955"/>
                  </a:cubicBezTo>
                  <a:lnTo>
                    <a:pt x="2294" y="942"/>
                  </a:lnTo>
                  <a:cubicBezTo>
                    <a:pt x="2291" y="939"/>
                    <a:pt x="2290" y="936"/>
                    <a:pt x="2291" y="933"/>
                  </a:cubicBezTo>
                  <a:cubicBezTo>
                    <a:pt x="2292" y="929"/>
                    <a:pt x="2295" y="927"/>
                    <a:pt x="2299" y="927"/>
                  </a:cubicBezTo>
                  <a:lnTo>
                    <a:pt x="2315" y="927"/>
                  </a:lnTo>
                  <a:lnTo>
                    <a:pt x="2310" y="929"/>
                  </a:lnTo>
                  <a:lnTo>
                    <a:pt x="2318" y="922"/>
                  </a:lnTo>
                  <a:cubicBezTo>
                    <a:pt x="2319" y="922"/>
                    <a:pt x="2319" y="922"/>
                    <a:pt x="2320" y="921"/>
                  </a:cubicBezTo>
                  <a:lnTo>
                    <a:pt x="2328" y="918"/>
                  </a:lnTo>
                  <a:lnTo>
                    <a:pt x="2336" y="914"/>
                  </a:lnTo>
                  <a:lnTo>
                    <a:pt x="2333" y="917"/>
                  </a:lnTo>
                  <a:lnTo>
                    <a:pt x="2341" y="907"/>
                  </a:lnTo>
                  <a:lnTo>
                    <a:pt x="2341" y="917"/>
                  </a:lnTo>
                  <a:lnTo>
                    <a:pt x="2333" y="907"/>
                  </a:lnTo>
                  <a:lnTo>
                    <a:pt x="2339" y="910"/>
                  </a:lnTo>
                  <a:lnTo>
                    <a:pt x="2335" y="910"/>
                  </a:lnTo>
                  <a:cubicBezTo>
                    <a:pt x="2331" y="910"/>
                    <a:pt x="2327" y="906"/>
                    <a:pt x="2327" y="902"/>
                  </a:cubicBezTo>
                  <a:lnTo>
                    <a:pt x="2327" y="892"/>
                  </a:lnTo>
                  <a:lnTo>
                    <a:pt x="2340" y="898"/>
                  </a:lnTo>
                  <a:lnTo>
                    <a:pt x="2336" y="901"/>
                  </a:lnTo>
                  <a:cubicBezTo>
                    <a:pt x="2333" y="904"/>
                    <a:pt x="2329" y="904"/>
                    <a:pt x="2326" y="901"/>
                  </a:cubicBezTo>
                  <a:lnTo>
                    <a:pt x="2322" y="898"/>
                  </a:lnTo>
                  <a:lnTo>
                    <a:pt x="2324" y="899"/>
                  </a:lnTo>
                  <a:lnTo>
                    <a:pt x="2316" y="896"/>
                  </a:lnTo>
                  <a:lnTo>
                    <a:pt x="2326" y="891"/>
                  </a:lnTo>
                  <a:lnTo>
                    <a:pt x="2322" y="901"/>
                  </a:lnTo>
                  <a:lnTo>
                    <a:pt x="2323" y="898"/>
                  </a:lnTo>
                  <a:lnTo>
                    <a:pt x="2323" y="908"/>
                  </a:lnTo>
                  <a:cubicBezTo>
                    <a:pt x="2323" y="912"/>
                    <a:pt x="2320" y="915"/>
                    <a:pt x="2317" y="916"/>
                  </a:cubicBezTo>
                  <a:lnTo>
                    <a:pt x="2300" y="920"/>
                  </a:lnTo>
                  <a:cubicBezTo>
                    <a:pt x="2300" y="920"/>
                    <a:pt x="2299" y="920"/>
                    <a:pt x="2299" y="920"/>
                  </a:cubicBezTo>
                  <a:lnTo>
                    <a:pt x="2295" y="920"/>
                  </a:lnTo>
                  <a:lnTo>
                    <a:pt x="2300" y="918"/>
                  </a:lnTo>
                  <a:lnTo>
                    <a:pt x="2296" y="921"/>
                  </a:lnTo>
                  <a:cubicBezTo>
                    <a:pt x="2293" y="923"/>
                    <a:pt x="2290" y="924"/>
                    <a:pt x="2287" y="922"/>
                  </a:cubicBezTo>
                  <a:cubicBezTo>
                    <a:pt x="2284" y="921"/>
                    <a:pt x="2282" y="918"/>
                    <a:pt x="2282" y="915"/>
                  </a:cubicBezTo>
                  <a:lnTo>
                    <a:pt x="2282" y="898"/>
                  </a:lnTo>
                  <a:lnTo>
                    <a:pt x="2290" y="906"/>
                  </a:lnTo>
                  <a:lnTo>
                    <a:pt x="2282" y="906"/>
                  </a:lnTo>
                  <a:cubicBezTo>
                    <a:pt x="2278" y="906"/>
                    <a:pt x="2274" y="903"/>
                    <a:pt x="2274" y="898"/>
                  </a:cubicBezTo>
                  <a:lnTo>
                    <a:pt x="2274" y="895"/>
                  </a:lnTo>
                  <a:cubicBezTo>
                    <a:pt x="2274" y="893"/>
                    <a:pt x="2275" y="891"/>
                    <a:pt x="2276" y="890"/>
                  </a:cubicBezTo>
                  <a:lnTo>
                    <a:pt x="2284" y="880"/>
                  </a:lnTo>
                  <a:cubicBezTo>
                    <a:pt x="2286" y="878"/>
                    <a:pt x="2288" y="877"/>
                    <a:pt x="2290" y="877"/>
                  </a:cubicBezTo>
                  <a:lnTo>
                    <a:pt x="2299" y="877"/>
                  </a:lnTo>
                  <a:cubicBezTo>
                    <a:pt x="2303" y="877"/>
                    <a:pt x="2307" y="880"/>
                    <a:pt x="2307" y="885"/>
                  </a:cubicBezTo>
                  <a:lnTo>
                    <a:pt x="2307" y="888"/>
                  </a:lnTo>
                  <a:lnTo>
                    <a:pt x="2299" y="880"/>
                  </a:lnTo>
                  <a:lnTo>
                    <a:pt x="2303" y="880"/>
                  </a:lnTo>
                  <a:lnTo>
                    <a:pt x="2295" y="888"/>
                  </a:lnTo>
                  <a:lnTo>
                    <a:pt x="2295" y="875"/>
                  </a:lnTo>
                  <a:lnTo>
                    <a:pt x="2303" y="883"/>
                  </a:lnTo>
                  <a:lnTo>
                    <a:pt x="2295" y="883"/>
                  </a:lnTo>
                  <a:lnTo>
                    <a:pt x="2286" y="883"/>
                  </a:lnTo>
                  <a:cubicBezTo>
                    <a:pt x="2285" y="883"/>
                    <a:pt x="2283" y="882"/>
                    <a:pt x="2281" y="881"/>
                  </a:cubicBezTo>
                  <a:lnTo>
                    <a:pt x="2277" y="877"/>
                  </a:lnTo>
                  <a:cubicBezTo>
                    <a:pt x="2275" y="876"/>
                    <a:pt x="2274" y="874"/>
                    <a:pt x="2274" y="871"/>
                  </a:cubicBezTo>
                  <a:lnTo>
                    <a:pt x="2274" y="865"/>
                  </a:lnTo>
                  <a:lnTo>
                    <a:pt x="2279" y="872"/>
                  </a:lnTo>
                  <a:lnTo>
                    <a:pt x="2271" y="869"/>
                  </a:lnTo>
                  <a:lnTo>
                    <a:pt x="2274" y="869"/>
                  </a:lnTo>
                  <a:lnTo>
                    <a:pt x="2262" y="869"/>
                  </a:lnTo>
                  <a:lnTo>
                    <a:pt x="2267" y="867"/>
                  </a:lnTo>
                  <a:lnTo>
                    <a:pt x="2263" y="871"/>
                  </a:lnTo>
                  <a:lnTo>
                    <a:pt x="2259" y="874"/>
                  </a:lnTo>
                  <a:lnTo>
                    <a:pt x="2262" y="868"/>
                  </a:lnTo>
                  <a:lnTo>
                    <a:pt x="2262" y="871"/>
                  </a:lnTo>
                  <a:cubicBezTo>
                    <a:pt x="2262" y="876"/>
                    <a:pt x="2258" y="879"/>
                    <a:pt x="2254" y="879"/>
                  </a:cubicBezTo>
                  <a:lnTo>
                    <a:pt x="2242" y="879"/>
                  </a:lnTo>
                  <a:cubicBezTo>
                    <a:pt x="2238" y="879"/>
                    <a:pt x="2236" y="878"/>
                    <a:pt x="2234" y="875"/>
                  </a:cubicBezTo>
                  <a:cubicBezTo>
                    <a:pt x="2233" y="872"/>
                    <a:pt x="2233" y="869"/>
                    <a:pt x="2235" y="866"/>
                  </a:cubicBezTo>
                  <a:lnTo>
                    <a:pt x="2243" y="856"/>
                  </a:lnTo>
                  <a:lnTo>
                    <a:pt x="2248" y="869"/>
                  </a:lnTo>
                  <a:lnTo>
                    <a:pt x="2228" y="866"/>
                  </a:lnTo>
                  <a:cubicBezTo>
                    <a:pt x="2227" y="865"/>
                    <a:pt x="2225" y="865"/>
                    <a:pt x="2224" y="864"/>
                  </a:cubicBezTo>
                  <a:lnTo>
                    <a:pt x="2220" y="861"/>
                  </a:lnTo>
                  <a:lnTo>
                    <a:pt x="2222" y="862"/>
                  </a:lnTo>
                  <a:lnTo>
                    <a:pt x="2214" y="858"/>
                  </a:lnTo>
                  <a:lnTo>
                    <a:pt x="2217" y="859"/>
                  </a:lnTo>
                  <a:lnTo>
                    <a:pt x="2209" y="859"/>
                  </a:lnTo>
                  <a:cubicBezTo>
                    <a:pt x="2205" y="859"/>
                    <a:pt x="2201" y="856"/>
                    <a:pt x="2201" y="851"/>
                  </a:cubicBezTo>
                  <a:lnTo>
                    <a:pt x="2201" y="844"/>
                  </a:lnTo>
                  <a:lnTo>
                    <a:pt x="2206" y="852"/>
                  </a:lnTo>
                  <a:lnTo>
                    <a:pt x="2198" y="848"/>
                  </a:lnTo>
                  <a:lnTo>
                    <a:pt x="2209" y="841"/>
                  </a:lnTo>
                  <a:lnTo>
                    <a:pt x="2209" y="858"/>
                  </a:lnTo>
                  <a:cubicBezTo>
                    <a:pt x="2209" y="862"/>
                    <a:pt x="2205" y="866"/>
                    <a:pt x="2201" y="866"/>
                  </a:cubicBezTo>
                  <a:lnTo>
                    <a:pt x="2193" y="866"/>
                  </a:lnTo>
                  <a:lnTo>
                    <a:pt x="2176" y="866"/>
                  </a:lnTo>
                  <a:cubicBezTo>
                    <a:pt x="2173" y="866"/>
                    <a:pt x="2171" y="864"/>
                    <a:pt x="2169" y="862"/>
                  </a:cubicBezTo>
                  <a:cubicBezTo>
                    <a:pt x="2168" y="859"/>
                    <a:pt x="2168" y="856"/>
                    <a:pt x="2170" y="854"/>
                  </a:cubicBezTo>
                  <a:lnTo>
                    <a:pt x="2178" y="840"/>
                  </a:lnTo>
                  <a:cubicBezTo>
                    <a:pt x="2179" y="838"/>
                    <a:pt x="2181" y="837"/>
                    <a:pt x="2183" y="836"/>
                  </a:cubicBezTo>
                  <a:cubicBezTo>
                    <a:pt x="2185" y="836"/>
                    <a:pt x="2188" y="837"/>
                    <a:pt x="2190" y="838"/>
                  </a:cubicBezTo>
                  <a:lnTo>
                    <a:pt x="2198" y="845"/>
                  </a:lnTo>
                  <a:lnTo>
                    <a:pt x="2186" y="847"/>
                  </a:lnTo>
                  <a:lnTo>
                    <a:pt x="2190" y="840"/>
                  </a:lnTo>
                  <a:lnTo>
                    <a:pt x="2189" y="844"/>
                  </a:lnTo>
                  <a:lnTo>
                    <a:pt x="2189" y="838"/>
                  </a:lnTo>
                  <a:lnTo>
                    <a:pt x="2189" y="834"/>
                  </a:lnTo>
                  <a:lnTo>
                    <a:pt x="2196" y="842"/>
                  </a:lnTo>
                  <a:lnTo>
                    <a:pt x="2171" y="839"/>
                  </a:lnTo>
                  <a:cubicBezTo>
                    <a:pt x="2170" y="839"/>
                    <a:pt x="2168" y="838"/>
                    <a:pt x="2167" y="837"/>
                  </a:cubicBezTo>
                  <a:lnTo>
                    <a:pt x="2163" y="834"/>
                  </a:lnTo>
                  <a:cubicBezTo>
                    <a:pt x="2163" y="833"/>
                    <a:pt x="2162" y="833"/>
                    <a:pt x="2162" y="833"/>
                  </a:cubicBezTo>
                  <a:lnTo>
                    <a:pt x="2154" y="822"/>
                  </a:lnTo>
                  <a:lnTo>
                    <a:pt x="2160" y="825"/>
                  </a:lnTo>
                  <a:lnTo>
                    <a:pt x="2144" y="825"/>
                  </a:lnTo>
                  <a:lnTo>
                    <a:pt x="2152" y="817"/>
                  </a:lnTo>
                  <a:lnTo>
                    <a:pt x="2152" y="834"/>
                  </a:lnTo>
                  <a:cubicBezTo>
                    <a:pt x="2152" y="836"/>
                    <a:pt x="2151" y="837"/>
                    <a:pt x="2151" y="838"/>
                  </a:cubicBezTo>
                  <a:lnTo>
                    <a:pt x="2147" y="845"/>
                  </a:lnTo>
                  <a:cubicBezTo>
                    <a:pt x="2144" y="849"/>
                    <a:pt x="2140" y="850"/>
                    <a:pt x="2137" y="848"/>
                  </a:cubicBezTo>
                  <a:lnTo>
                    <a:pt x="2128" y="845"/>
                  </a:lnTo>
                  <a:lnTo>
                    <a:pt x="2135" y="845"/>
                  </a:lnTo>
                  <a:lnTo>
                    <a:pt x="2126" y="848"/>
                  </a:lnTo>
                  <a:cubicBezTo>
                    <a:pt x="2124" y="849"/>
                    <a:pt x="2122" y="849"/>
                    <a:pt x="2120" y="848"/>
                  </a:cubicBezTo>
                  <a:cubicBezTo>
                    <a:pt x="2117" y="847"/>
                    <a:pt x="2116" y="845"/>
                    <a:pt x="2116" y="842"/>
                  </a:cubicBezTo>
                  <a:lnTo>
                    <a:pt x="2111" y="819"/>
                  </a:lnTo>
                  <a:cubicBezTo>
                    <a:pt x="2111" y="818"/>
                    <a:pt x="2111" y="818"/>
                    <a:pt x="2111" y="817"/>
                  </a:cubicBezTo>
                  <a:lnTo>
                    <a:pt x="2111" y="814"/>
                  </a:lnTo>
                  <a:lnTo>
                    <a:pt x="2121" y="822"/>
                  </a:lnTo>
                  <a:lnTo>
                    <a:pt x="2109" y="825"/>
                  </a:lnTo>
                  <a:lnTo>
                    <a:pt x="2114" y="822"/>
                  </a:lnTo>
                  <a:lnTo>
                    <a:pt x="2097" y="846"/>
                  </a:lnTo>
                  <a:cubicBezTo>
                    <a:pt x="2096" y="848"/>
                    <a:pt x="2093" y="849"/>
                    <a:pt x="2090" y="849"/>
                  </a:cubicBezTo>
                  <a:cubicBezTo>
                    <a:pt x="2087" y="849"/>
                    <a:pt x="2085" y="847"/>
                    <a:pt x="2084" y="844"/>
                  </a:cubicBezTo>
                  <a:lnTo>
                    <a:pt x="2075" y="828"/>
                  </a:lnTo>
                  <a:cubicBezTo>
                    <a:pt x="2074" y="826"/>
                    <a:pt x="2074" y="823"/>
                    <a:pt x="2075" y="821"/>
                  </a:cubicBezTo>
                  <a:lnTo>
                    <a:pt x="2079" y="811"/>
                  </a:lnTo>
                  <a:cubicBezTo>
                    <a:pt x="2080" y="809"/>
                    <a:pt x="2082" y="807"/>
                    <a:pt x="2084" y="807"/>
                  </a:cubicBezTo>
                  <a:lnTo>
                    <a:pt x="2092" y="803"/>
                  </a:lnTo>
                  <a:lnTo>
                    <a:pt x="2087" y="808"/>
                  </a:lnTo>
                  <a:lnTo>
                    <a:pt x="2092" y="798"/>
                  </a:lnTo>
                  <a:lnTo>
                    <a:pt x="2095" y="785"/>
                  </a:lnTo>
                  <a:lnTo>
                    <a:pt x="2101" y="795"/>
                  </a:lnTo>
                  <a:lnTo>
                    <a:pt x="2069" y="788"/>
                  </a:lnTo>
                  <a:cubicBezTo>
                    <a:pt x="2065" y="787"/>
                    <a:pt x="2063" y="784"/>
                    <a:pt x="2062" y="781"/>
                  </a:cubicBezTo>
                  <a:cubicBezTo>
                    <a:pt x="2062" y="777"/>
                    <a:pt x="2065" y="774"/>
                    <a:pt x="2068" y="773"/>
                  </a:cubicBezTo>
                  <a:lnTo>
                    <a:pt x="2081" y="769"/>
                  </a:lnTo>
                  <a:lnTo>
                    <a:pt x="2075" y="777"/>
                  </a:lnTo>
                  <a:lnTo>
                    <a:pt x="2075" y="770"/>
                  </a:lnTo>
                  <a:lnTo>
                    <a:pt x="2075" y="760"/>
                  </a:lnTo>
                  <a:lnTo>
                    <a:pt x="2081" y="768"/>
                  </a:lnTo>
                  <a:lnTo>
                    <a:pt x="2068" y="764"/>
                  </a:lnTo>
                  <a:cubicBezTo>
                    <a:pt x="2065" y="763"/>
                    <a:pt x="2062" y="760"/>
                    <a:pt x="2062" y="757"/>
                  </a:cubicBezTo>
                  <a:lnTo>
                    <a:pt x="2062" y="747"/>
                  </a:lnTo>
                  <a:lnTo>
                    <a:pt x="2070" y="755"/>
                  </a:lnTo>
                  <a:lnTo>
                    <a:pt x="2062" y="755"/>
                  </a:lnTo>
                  <a:lnTo>
                    <a:pt x="2054" y="755"/>
                  </a:lnTo>
                  <a:lnTo>
                    <a:pt x="2056" y="754"/>
                  </a:lnTo>
                  <a:lnTo>
                    <a:pt x="2039" y="758"/>
                  </a:lnTo>
                  <a:lnTo>
                    <a:pt x="2042" y="757"/>
                  </a:lnTo>
                  <a:lnTo>
                    <a:pt x="2029" y="764"/>
                  </a:lnTo>
                  <a:cubicBezTo>
                    <a:pt x="2028" y="764"/>
                    <a:pt x="2027" y="765"/>
                    <a:pt x="2026" y="765"/>
                  </a:cubicBezTo>
                  <a:lnTo>
                    <a:pt x="2009" y="765"/>
                  </a:lnTo>
                  <a:cubicBezTo>
                    <a:pt x="2007" y="765"/>
                    <a:pt x="2006" y="764"/>
                    <a:pt x="2004" y="763"/>
                  </a:cubicBezTo>
                  <a:lnTo>
                    <a:pt x="1992" y="753"/>
                  </a:lnTo>
                  <a:lnTo>
                    <a:pt x="1995" y="754"/>
                  </a:lnTo>
                  <a:lnTo>
                    <a:pt x="1950" y="744"/>
                  </a:lnTo>
                  <a:lnTo>
                    <a:pt x="1894" y="738"/>
                  </a:lnTo>
                  <a:cubicBezTo>
                    <a:pt x="1892" y="737"/>
                    <a:pt x="1889" y="736"/>
                    <a:pt x="1888" y="733"/>
                  </a:cubicBezTo>
                  <a:cubicBezTo>
                    <a:pt x="1887" y="731"/>
                    <a:pt x="1887" y="728"/>
                    <a:pt x="1888" y="726"/>
                  </a:cubicBezTo>
                  <a:lnTo>
                    <a:pt x="1892" y="719"/>
                  </a:lnTo>
                  <a:cubicBezTo>
                    <a:pt x="1894" y="717"/>
                    <a:pt x="1896" y="716"/>
                    <a:pt x="1898" y="715"/>
                  </a:cubicBezTo>
                  <a:lnTo>
                    <a:pt x="1934" y="708"/>
                  </a:lnTo>
                  <a:lnTo>
                    <a:pt x="1932" y="709"/>
                  </a:lnTo>
                  <a:lnTo>
                    <a:pt x="1953" y="699"/>
                  </a:lnTo>
                  <a:lnTo>
                    <a:pt x="1951" y="700"/>
                  </a:lnTo>
                  <a:lnTo>
                    <a:pt x="1955" y="697"/>
                  </a:lnTo>
                  <a:lnTo>
                    <a:pt x="1954" y="707"/>
                  </a:lnTo>
                  <a:lnTo>
                    <a:pt x="1949" y="700"/>
                  </a:lnTo>
                  <a:lnTo>
                    <a:pt x="1950" y="701"/>
                  </a:lnTo>
                  <a:lnTo>
                    <a:pt x="1926" y="674"/>
                  </a:lnTo>
                  <a:lnTo>
                    <a:pt x="1917" y="664"/>
                  </a:lnTo>
                  <a:lnTo>
                    <a:pt x="1913" y="656"/>
                  </a:lnTo>
                  <a:lnTo>
                    <a:pt x="1920" y="660"/>
                  </a:lnTo>
                  <a:lnTo>
                    <a:pt x="1907" y="660"/>
                  </a:lnTo>
                  <a:lnTo>
                    <a:pt x="1912" y="659"/>
                  </a:lnTo>
                  <a:lnTo>
                    <a:pt x="1895" y="669"/>
                  </a:lnTo>
                  <a:cubicBezTo>
                    <a:pt x="1895" y="669"/>
                    <a:pt x="1895" y="670"/>
                    <a:pt x="1894" y="670"/>
                  </a:cubicBezTo>
                  <a:lnTo>
                    <a:pt x="1878" y="676"/>
                  </a:lnTo>
                  <a:cubicBezTo>
                    <a:pt x="1877" y="677"/>
                    <a:pt x="1876" y="677"/>
                    <a:pt x="1875" y="677"/>
                  </a:cubicBezTo>
                  <a:lnTo>
                    <a:pt x="1867" y="677"/>
                  </a:lnTo>
                  <a:cubicBezTo>
                    <a:pt x="1865" y="677"/>
                    <a:pt x="1863" y="676"/>
                    <a:pt x="1862" y="675"/>
                  </a:cubicBezTo>
                  <a:lnTo>
                    <a:pt x="1857" y="672"/>
                  </a:lnTo>
                  <a:lnTo>
                    <a:pt x="1849" y="665"/>
                  </a:lnTo>
                  <a:lnTo>
                    <a:pt x="1854" y="667"/>
                  </a:lnTo>
                  <a:lnTo>
                    <a:pt x="1830" y="667"/>
                  </a:lnTo>
                  <a:lnTo>
                    <a:pt x="1832" y="667"/>
                  </a:lnTo>
                  <a:lnTo>
                    <a:pt x="1820" y="670"/>
                  </a:lnTo>
                  <a:lnTo>
                    <a:pt x="1792" y="680"/>
                  </a:lnTo>
                  <a:lnTo>
                    <a:pt x="1797" y="672"/>
                  </a:lnTo>
                  <a:lnTo>
                    <a:pt x="1797" y="683"/>
                  </a:lnTo>
                  <a:cubicBezTo>
                    <a:pt x="1797" y="686"/>
                    <a:pt x="1795" y="688"/>
                    <a:pt x="1793" y="690"/>
                  </a:cubicBezTo>
                  <a:cubicBezTo>
                    <a:pt x="1790" y="691"/>
                    <a:pt x="1787" y="691"/>
                    <a:pt x="1784" y="689"/>
                  </a:cubicBezTo>
                  <a:lnTo>
                    <a:pt x="1780" y="685"/>
                  </a:lnTo>
                  <a:cubicBezTo>
                    <a:pt x="1778" y="684"/>
                    <a:pt x="1777" y="682"/>
                    <a:pt x="1777" y="679"/>
                  </a:cubicBezTo>
                  <a:lnTo>
                    <a:pt x="1777" y="669"/>
                  </a:lnTo>
                  <a:lnTo>
                    <a:pt x="1784" y="677"/>
                  </a:lnTo>
                  <a:lnTo>
                    <a:pt x="1760" y="674"/>
                  </a:lnTo>
                  <a:lnTo>
                    <a:pt x="1740" y="674"/>
                  </a:lnTo>
                  <a:lnTo>
                    <a:pt x="1724" y="674"/>
                  </a:lnTo>
                  <a:lnTo>
                    <a:pt x="1726" y="674"/>
                  </a:lnTo>
                  <a:lnTo>
                    <a:pt x="1709" y="677"/>
                  </a:lnTo>
                  <a:lnTo>
                    <a:pt x="1682" y="687"/>
                  </a:lnTo>
                  <a:lnTo>
                    <a:pt x="1646" y="703"/>
                  </a:lnTo>
                  <a:lnTo>
                    <a:pt x="1648" y="690"/>
                  </a:lnTo>
                  <a:lnTo>
                    <a:pt x="1652" y="693"/>
                  </a:lnTo>
                  <a:cubicBezTo>
                    <a:pt x="1654" y="695"/>
                    <a:pt x="1655" y="697"/>
                    <a:pt x="1655" y="699"/>
                  </a:cubicBezTo>
                  <a:lnTo>
                    <a:pt x="1655" y="703"/>
                  </a:lnTo>
                  <a:cubicBezTo>
                    <a:pt x="1655" y="705"/>
                    <a:pt x="1654" y="707"/>
                    <a:pt x="1652" y="709"/>
                  </a:cubicBezTo>
                  <a:lnTo>
                    <a:pt x="1648" y="712"/>
                  </a:lnTo>
                  <a:lnTo>
                    <a:pt x="1650" y="703"/>
                  </a:lnTo>
                  <a:lnTo>
                    <a:pt x="1654" y="713"/>
                  </a:lnTo>
                  <a:cubicBezTo>
                    <a:pt x="1655" y="716"/>
                    <a:pt x="1655" y="719"/>
                    <a:pt x="1653" y="721"/>
                  </a:cubicBezTo>
                  <a:cubicBezTo>
                    <a:pt x="1652" y="723"/>
                    <a:pt x="1649" y="724"/>
                    <a:pt x="1647" y="724"/>
                  </a:cubicBezTo>
                  <a:lnTo>
                    <a:pt x="1638" y="724"/>
                  </a:lnTo>
                  <a:lnTo>
                    <a:pt x="1634" y="724"/>
                  </a:lnTo>
                  <a:cubicBezTo>
                    <a:pt x="1632" y="724"/>
                    <a:pt x="1629" y="723"/>
                    <a:pt x="1627" y="720"/>
                  </a:cubicBezTo>
                  <a:cubicBezTo>
                    <a:pt x="1626" y="718"/>
                    <a:pt x="1626" y="715"/>
                    <a:pt x="1628" y="712"/>
                  </a:cubicBezTo>
                  <a:lnTo>
                    <a:pt x="1632" y="705"/>
                  </a:lnTo>
                  <a:lnTo>
                    <a:pt x="1642" y="717"/>
                  </a:lnTo>
                  <a:lnTo>
                    <a:pt x="1613" y="730"/>
                  </a:lnTo>
                  <a:lnTo>
                    <a:pt x="1618" y="723"/>
                  </a:lnTo>
                  <a:lnTo>
                    <a:pt x="1618" y="730"/>
                  </a:lnTo>
                  <a:lnTo>
                    <a:pt x="1618" y="743"/>
                  </a:lnTo>
                  <a:lnTo>
                    <a:pt x="1615" y="737"/>
                  </a:lnTo>
                  <a:lnTo>
                    <a:pt x="1619" y="740"/>
                  </a:lnTo>
                  <a:lnTo>
                    <a:pt x="1627" y="747"/>
                  </a:lnTo>
                  <a:lnTo>
                    <a:pt x="1622" y="745"/>
                  </a:lnTo>
                  <a:lnTo>
                    <a:pt x="1638" y="745"/>
                  </a:lnTo>
                  <a:lnTo>
                    <a:pt x="1659" y="745"/>
                  </a:lnTo>
                  <a:cubicBezTo>
                    <a:pt x="1663" y="745"/>
                    <a:pt x="1667" y="749"/>
                    <a:pt x="1667" y="753"/>
                  </a:cubicBezTo>
                  <a:lnTo>
                    <a:pt x="1667" y="774"/>
                  </a:lnTo>
                  <a:cubicBezTo>
                    <a:pt x="1667" y="778"/>
                    <a:pt x="1663" y="782"/>
                    <a:pt x="1659" y="782"/>
                  </a:cubicBezTo>
                  <a:lnTo>
                    <a:pt x="1647" y="782"/>
                  </a:lnTo>
                  <a:cubicBezTo>
                    <a:pt x="1642" y="782"/>
                    <a:pt x="1639" y="778"/>
                    <a:pt x="1639" y="774"/>
                  </a:cubicBezTo>
                  <a:lnTo>
                    <a:pt x="1639" y="770"/>
                  </a:lnTo>
                  <a:lnTo>
                    <a:pt x="1639" y="773"/>
                  </a:lnTo>
                  <a:lnTo>
                    <a:pt x="1635" y="763"/>
                  </a:lnTo>
                  <a:lnTo>
                    <a:pt x="1645" y="768"/>
                  </a:lnTo>
                  <a:lnTo>
                    <a:pt x="1632" y="771"/>
                  </a:lnTo>
                  <a:cubicBezTo>
                    <a:pt x="1631" y="771"/>
                    <a:pt x="1630" y="772"/>
                    <a:pt x="1629" y="771"/>
                  </a:cubicBezTo>
                  <a:lnTo>
                    <a:pt x="1609" y="768"/>
                  </a:lnTo>
                  <a:lnTo>
                    <a:pt x="1615" y="754"/>
                  </a:lnTo>
                  <a:lnTo>
                    <a:pt x="1619" y="757"/>
                  </a:lnTo>
                  <a:cubicBezTo>
                    <a:pt x="1622" y="760"/>
                    <a:pt x="1623" y="764"/>
                    <a:pt x="1621" y="768"/>
                  </a:cubicBezTo>
                  <a:lnTo>
                    <a:pt x="1617" y="774"/>
                  </a:lnTo>
                  <a:cubicBezTo>
                    <a:pt x="1616" y="775"/>
                    <a:pt x="1616" y="776"/>
                    <a:pt x="1615" y="776"/>
                  </a:cubicBezTo>
                  <a:lnTo>
                    <a:pt x="1611" y="780"/>
                  </a:lnTo>
                  <a:lnTo>
                    <a:pt x="1613" y="771"/>
                  </a:lnTo>
                  <a:lnTo>
                    <a:pt x="1617" y="781"/>
                  </a:lnTo>
                  <a:lnTo>
                    <a:pt x="1612" y="776"/>
                  </a:lnTo>
                  <a:lnTo>
                    <a:pt x="1624" y="779"/>
                  </a:lnTo>
                  <a:lnTo>
                    <a:pt x="1622" y="779"/>
                  </a:lnTo>
                  <a:lnTo>
                    <a:pt x="1626" y="779"/>
                  </a:lnTo>
                  <a:lnTo>
                    <a:pt x="1634" y="779"/>
                  </a:lnTo>
                  <a:lnTo>
                    <a:pt x="1643" y="779"/>
                  </a:lnTo>
                  <a:cubicBezTo>
                    <a:pt x="1647" y="779"/>
                    <a:pt x="1651" y="783"/>
                    <a:pt x="1651" y="787"/>
                  </a:cubicBezTo>
                  <a:lnTo>
                    <a:pt x="1651" y="801"/>
                  </a:lnTo>
                  <a:cubicBezTo>
                    <a:pt x="1651" y="804"/>
                    <a:pt x="1649" y="807"/>
                    <a:pt x="1646" y="808"/>
                  </a:cubicBezTo>
                  <a:lnTo>
                    <a:pt x="1637" y="811"/>
                  </a:lnTo>
                  <a:lnTo>
                    <a:pt x="1639" y="810"/>
                  </a:lnTo>
                  <a:lnTo>
                    <a:pt x="1635" y="813"/>
                  </a:lnTo>
                  <a:lnTo>
                    <a:pt x="1638" y="804"/>
                  </a:lnTo>
                  <a:lnTo>
                    <a:pt x="1642" y="814"/>
                  </a:lnTo>
                  <a:lnTo>
                    <a:pt x="1646" y="829"/>
                  </a:lnTo>
                  <a:cubicBezTo>
                    <a:pt x="1646" y="829"/>
                    <a:pt x="1646" y="830"/>
                    <a:pt x="1646" y="831"/>
                  </a:cubicBezTo>
                  <a:lnTo>
                    <a:pt x="1646" y="834"/>
                  </a:lnTo>
                  <a:cubicBezTo>
                    <a:pt x="1646" y="839"/>
                    <a:pt x="1643" y="842"/>
                    <a:pt x="1638" y="842"/>
                  </a:cubicBezTo>
                  <a:lnTo>
                    <a:pt x="1630" y="842"/>
                  </a:lnTo>
                  <a:cubicBezTo>
                    <a:pt x="1628" y="842"/>
                    <a:pt x="1627" y="842"/>
                    <a:pt x="1625" y="840"/>
                  </a:cubicBezTo>
                  <a:lnTo>
                    <a:pt x="1621" y="837"/>
                  </a:lnTo>
                  <a:lnTo>
                    <a:pt x="1617" y="834"/>
                  </a:lnTo>
                  <a:lnTo>
                    <a:pt x="1622" y="835"/>
                  </a:lnTo>
                  <a:lnTo>
                    <a:pt x="1606" y="835"/>
                  </a:lnTo>
                  <a:lnTo>
                    <a:pt x="1598" y="835"/>
                  </a:lnTo>
                  <a:lnTo>
                    <a:pt x="1599" y="835"/>
                  </a:lnTo>
                  <a:lnTo>
                    <a:pt x="1579" y="839"/>
                  </a:lnTo>
                  <a:cubicBezTo>
                    <a:pt x="1575" y="839"/>
                    <a:pt x="1571" y="837"/>
                    <a:pt x="1570" y="833"/>
                  </a:cubicBezTo>
                  <a:cubicBezTo>
                    <a:pt x="1569" y="830"/>
                    <a:pt x="1570" y="826"/>
                    <a:pt x="1574" y="824"/>
                  </a:cubicBezTo>
                  <a:lnTo>
                    <a:pt x="1606" y="807"/>
                  </a:lnTo>
                  <a:lnTo>
                    <a:pt x="1603" y="818"/>
                  </a:lnTo>
                  <a:lnTo>
                    <a:pt x="1599" y="811"/>
                  </a:lnTo>
                  <a:cubicBezTo>
                    <a:pt x="1598" y="810"/>
                    <a:pt x="1598" y="809"/>
                    <a:pt x="1598" y="807"/>
                  </a:cubicBezTo>
                  <a:lnTo>
                    <a:pt x="1598" y="801"/>
                  </a:lnTo>
                  <a:lnTo>
                    <a:pt x="1604" y="808"/>
                  </a:lnTo>
                  <a:lnTo>
                    <a:pt x="1592" y="805"/>
                  </a:lnTo>
                  <a:cubicBezTo>
                    <a:pt x="1590" y="805"/>
                    <a:pt x="1589" y="804"/>
                    <a:pt x="1589" y="803"/>
                  </a:cubicBezTo>
                  <a:lnTo>
                    <a:pt x="1580" y="797"/>
                  </a:lnTo>
                  <a:lnTo>
                    <a:pt x="1582" y="798"/>
                  </a:lnTo>
                  <a:lnTo>
                    <a:pt x="1574" y="794"/>
                  </a:lnTo>
                  <a:cubicBezTo>
                    <a:pt x="1571" y="793"/>
                    <a:pt x="1569" y="790"/>
                    <a:pt x="1569" y="787"/>
                  </a:cubicBezTo>
                  <a:lnTo>
                    <a:pt x="1569" y="763"/>
                  </a:lnTo>
                  <a:lnTo>
                    <a:pt x="1569" y="733"/>
                  </a:lnTo>
                  <a:cubicBezTo>
                    <a:pt x="1569" y="732"/>
                    <a:pt x="1570" y="731"/>
                    <a:pt x="1570" y="730"/>
                  </a:cubicBezTo>
                  <a:lnTo>
                    <a:pt x="1582" y="703"/>
                  </a:lnTo>
                  <a:lnTo>
                    <a:pt x="1586" y="693"/>
                  </a:lnTo>
                  <a:cubicBezTo>
                    <a:pt x="1587" y="692"/>
                    <a:pt x="1588" y="691"/>
                    <a:pt x="1589" y="690"/>
                  </a:cubicBezTo>
                  <a:lnTo>
                    <a:pt x="1593" y="687"/>
                  </a:lnTo>
                  <a:lnTo>
                    <a:pt x="1610" y="676"/>
                  </a:lnTo>
                  <a:cubicBezTo>
                    <a:pt x="1611" y="675"/>
                    <a:pt x="1612" y="675"/>
                    <a:pt x="1613" y="675"/>
                  </a:cubicBezTo>
                  <a:lnTo>
                    <a:pt x="1637" y="671"/>
                  </a:lnTo>
                  <a:lnTo>
                    <a:pt x="1678" y="665"/>
                  </a:lnTo>
                  <a:lnTo>
                    <a:pt x="1671" y="672"/>
                  </a:lnTo>
                  <a:lnTo>
                    <a:pt x="1671" y="666"/>
                  </a:lnTo>
                  <a:lnTo>
                    <a:pt x="1676" y="673"/>
                  </a:lnTo>
                  <a:lnTo>
                    <a:pt x="1660" y="666"/>
                  </a:lnTo>
                  <a:lnTo>
                    <a:pt x="1663" y="667"/>
                  </a:lnTo>
                  <a:lnTo>
                    <a:pt x="1610" y="670"/>
                  </a:lnTo>
                  <a:lnTo>
                    <a:pt x="1574" y="674"/>
                  </a:lnTo>
                  <a:lnTo>
                    <a:pt x="1530" y="680"/>
                  </a:lnTo>
                  <a:lnTo>
                    <a:pt x="1489" y="687"/>
                  </a:lnTo>
                  <a:lnTo>
                    <a:pt x="1496" y="679"/>
                  </a:lnTo>
                  <a:lnTo>
                    <a:pt x="1496" y="693"/>
                  </a:lnTo>
                  <a:lnTo>
                    <a:pt x="1496" y="699"/>
                  </a:lnTo>
                  <a:cubicBezTo>
                    <a:pt x="1496" y="703"/>
                    <a:pt x="1493" y="706"/>
                    <a:pt x="1490" y="707"/>
                  </a:cubicBezTo>
                  <a:lnTo>
                    <a:pt x="1478" y="711"/>
                  </a:lnTo>
                  <a:lnTo>
                    <a:pt x="1470" y="714"/>
                  </a:lnTo>
                  <a:lnTo>
                    <a:pt x="1475" y="706"/>
                  </a:lnTo>
                  <a:lnTo>
                    <a:pt x="1475" y="716"/>
                  </a:lnTo>
                  <a:lnTo>
                    <a:pt x="1475" y="726"/>
                  </a:lnTo>
                  <a:cubicBezTo>
                    <a:pt x="1475" y="729"/>
                    <a:pt x="1474" y="731"/>
                    <a:pt x="1472" y="733"/>
                  </a:cubicBezTo>
                  <a:lnTo>
                    <a:pt x="1464" y="739"/>
                  </a:lnTo>
                  <a:lnTo>
                    <a:pt x="1452" y="749"/>
                  </a:lnTo>
                  <a:lnTo>
                    <a:pt x="1455" y="746"/>
                  </a:lnTo>
                  <a:lnTo>
                    <a:pt x="1446" y="773"/>
                  </a:lnTo>
                  <a:lnTo>
                    <a:pt x="1434" y="804"/>
                  </a:lnTo>
                  <a:lnTo>
                    <a:pt x="1430" y="793"/>
                  </a:lnTo>
                  <a:lnTo>
                    <a:pt x="1438" y="796"/>
                  </a:lnTo>
                  <a:lnTo>
                    <a:pt x="1451" y="804"/>
                  </a:lnTo>
                  <a:cubicBezTo>
                    <a:pt x="1453" y="805"/>
                    <a:pt x="1455" y="808"/>
                    <a:pt x="1455" y="811"/>
                  </a:cubicBezTo>
                  <a:lnTo>
                    <a:pt x="1455" y="814"/>
                  </a:lnTo>
                  <a:cubicBezTo>
                    <a:pt x="1455" y="816"/>
                    <a:pt x="1454" y="819"/>
                    <a:pt x="1452" y="820"/>
                  </a:cubicBezTo>
                  <a:lnTo>
                    <a:pt x="1448" y="824"/>
                  </a:lnTo>
                  <a:lnTo>
                    <a:pt x="1447" y="810"/>
                  </a:lnTo>
                  <a:lnTo>
                    <a:pt x="1479" y="827"/>
                  </a:lnTo>
                  <a:lnTo>
                    <a:pt x="1475" y="826"/>
                  </a:lnTo>
                  <a:lnTo>
                    <a:pt x="1524" y="826"/>
                  </a:lnTo>
                  <a:cubicBezTo>
                    <a:pt x="1529" y="826"/>
                    <a:pt x="1532" y="830"/>
                    <a:pt x="1532" y="834"/>
                  </a:cubicBezTo>
                  <a:lnTo>
                    <a:pt x="1532" y="844"/>
                  </a:lnTo>
                  <a:cubicBezTo>
                    <a:pt x="1532" y="849"/>
                    <a:pt x="1529" y="852"/>
                    <a:pt x="1524" y="852"/>
                  </a:cubicBezTo>
                  <a:lnTo>
                    <a:pt x="1508" y="852"/>
                  </a:lnTo>
                  <a:cubicBezTo>
                    <a:pt x="1508" y="852"/>
                    <a:pt x="1507" y="852"/>
                    <a:pt x="1506" y="852"/>
                  </a:cubicBezTo>
                  <a:lnTo>
                    <a:pt x="1490" y="849"/>
                  </a:lnTo>
                  <a:lnTo>
                    <a:pt x="1498" y="836"/>
                  </a:lnTo>
                  <a:lnTo>
                    <a:pt x="1515" y="860"/>
                  </a:lnTo>
                  <a:lnTo>
                    <a:pt x="1510" y="857"/>
                  </a:lnTo>
                  <a:lnTo>
                    <a:pt x="1522" y="860"/>
                  </a:lnTo>
                  <a:lnTo>
                    <a:pt x="1540" y="867"/>
                  </a:lnTo>
                  <a:cubicBezTo>
                    <a:pt x="1542" y="868"/>
                    <a:pt x="1544" y="871"/>
                    <a:pt x="1545" y="874"/>
                  </a:cubicBezTo>
                  <a:cubicBezTo>
                    <a:pt x="1545" y="877"/>
                    <a:pt x="1543" y="880"/>
                    <a:pt x="1540" y="882"/>
                  </a:cubicBezTo>
                  <a:lnTo>
                    <a:pt x="1528" y="888"/>
                  </a:lnTo>
                  <a:lnTo>
                    <a:pt x="1529" y="875"/>
                  </a:lnTo>
                  <a:lnTo>
                    <a:pt x="1534" y="879"/>
                  </a:lnTo>
                  <a:lnTo>
                    <a:pt x="1538" y="882"/>
                  </a:lnTo>
                  <a:lnTo>
                    <a:pt x="1533" y="880"/>
                  </a:lnTo>
                  <a:lnTo>
                    <a:pt x="1541" y="880"/>
                  </a:lnTo>
                  <a:lnTo>
                    <a:pt x="1534" y="884"/>
                  </a:lnTo>
                  <a:lnTo>
                    <a:pt x="1538" y="877"/>
                  </a:lnTo>
                  <a:lnTo>
                    <a:pt x="1547" y="866"/>
                  </a:lnTo>
                  <a:cubicBezTo>
                    <a:pt x="1548" y="864"/>
                    <a:pt x="1550" y="863"/>
                    <a:pt x="1553" y="863"/>
                  </a:cubicBezTo>
                  <a:lnTo>
                    <a:pt x="1561" y="863"/>
                  </a:lnTo>
                  <a:cubicBezTo>
                    <a:pt x="1563" y="863"/>
                    <a:pt x="1564" y="864"/>
                    <a:pt x="1566" y="865"/>
                  </a:cubicBezTo>
                  <a:lnTo>
                    <a:pt x="1590" y="882"/>
                  </a:lnTo>
                  <a:cubicBezTo>
                    <a:pt x="1591" y="882"/>
                    <a:pt x="1592" y="883"/>
                    <a:pt x="1592" y="884"/>
                  </a:cubicBezTo>
                  <a:lnTo>
                    <a:pt x="1605" y="904"/>
                  </a:lnTo>
                  <a:lnTo>
                    <a:pt x="1598" y="900"/>
                  </a:lnTo>
                  <a:lnTo>
                    <a:pt x="1626" y="900"/>
                  </a:lnTo>
                  <a:lnTo>
                    <a:pt x="1618" y="908"/>
                  </a:lnTo>
                  <a:lnTo>
                    <a:pt x="1618" y="898"/>
                  </a:lnTo>
                  <a:cubicBezTo>
                    <a:pt x="1618" y="894"/>
                    <a:pt x="1622" y="890"/>
                    <a:pt x="1626" y="890"/>
                  </a:cubicBezTo>
                  <a:lnTo>
                    <a:pt x="1634" y="890"/>
                  </a:lnTo>
                  <a:cubicBezTo>
                    <a:pt x="1636" y="890"/>
                    <a:pt x="1638" y="891"/>
                    <a:pt x="1639" y="892"/>
                  </a:cubicBezTo>
                  <a:lnTo>
                    <a:pt x="1644" y="895"/>
                  </a:lnTo>
                  <a:cubicBezTo>
                    <a:pt x="1645" y="897"/>
                    <a:pt x="1646" y="899"/>
                    <a:pt x="1646" y="902"/>
                  </a:cubicBezTo>
                  <a:lnTo>
                    <a:pt x="1646" y="908"/>
                  </a:lnTo>
                  <a:lnTo>
                    <a:pt x="1638" y="900"/>
                  </a:lnTo>
                  <a:lnTo>
                    <a:pt x="1643" y="900"/>
                  </a:lnTo>
                  <a:lnTo>
                    <a:pt x="1668" y="904"/>
                  </a:lnTo>
                  <a:lnTo>
                    <a:pt x="1687" y="904"/>
                  </a:lnTo>
                  <a:lnTo>
                    <a:pt x="1686" y="904"/>
                  </a:lnTo>
                  <a:lnTo>
                    <a:pt x="1702" y="901"/>
                  </a:lnTo>
                  <a:cubicBezTo>
                    <a:pt x="1703" y="900"/>
                    <a:pt x="1703" y="900"/>
                    <a:pt x="1704" y="900"/>
                  </a:cubicBezTo>
                  <a:lnTo>
                    <a:pt x="1728" y="900"/>
                  </a:lnTo>
                  <a:cubicBezTo>
                    <a:pt x="1731" y="900"/>
                    <a:pt x="1734" y="902"/>
                    <a:pt x="1736" y="905"/>
                  </a:cubicBezTo>
                  <a:lnTo>
                    <a:pt x="1740" y="915"/>
                  </a:lnTo>
                  <a:lnTo>
                    <a:pt x="1733" y="911"/>
                  </a:lnTo>
                  <a:lnTo>
                    <a:pt x="1758" y="914"/>
                  </a:lnTo>
                  <a:lnTo>
                    <a:pt x="1773" y="914"/>
                  </a:lnTo>
                  <a:lnTo>
                    <a:pt x="1767" y="927"/>
                  </a:lnTo>
                  <a:lnTo>
                    <a:pt x="1750" y="907"/>
                  </a:lnTo>
                  <a:cubicBezTo>
                    <a:pt x="1749" y="905"/>
                    <a:pt x="1749" y="903"/>
                    <a:pt x="1749" y="902"/>
                  </a:cubicBezTo>
                  <a:lnTo>
                    <a:pt x="1749" y="895"/>
                  </a:lnTo>
                  <a:cubicBezTo>
                    <a:pt x="1749" y="890"/>
                    <a:pt x="1752" y="887"/>
                    <a:pt x="1757" y="887"/>
                  </a:cubicBezTo>
                  <a:lnTo>
                    <a:pt x="1761" y="887"/>
                  </a:lnTo>
                  <a:cubicBezTo>
                    <a:pt x="1762" y="887"/>
                    <a:pt x="1763" y="887"/>
                    <a:pt x="1765" y="888"/>
                  </a:cubicBezTo>
                  <a:lnTo>
                    <a:pt x="1777" y="895"/>
                  </a:lnTo>
                  <a:lnTo>
                    <a:pt x="1806" y="912"/>
                  </a:lnTo>
                  <a:lnTo>
                    <a:pt x="1830" y="929"/>
                  </a:lnTo>
                  <a:lnTo>
                    <a:pt x="1818" y="935"/>
                  </a:lnTo>
                  <a:lnTo>
                    <a:pt x="1818" y="925"/>
                  </a:lnTo>
                  <a:lnTo>
                    <a:pt x="1818" y="918"/>
                  </a:lnTo>
                  <a:lnTo>
                    <a:pt x="1821" y="925"/>
                  </a:lnTo>
                  <a:lnTo>
                    <a:pt x="1800" y="908"/>
                  </a:lnTo>
                  <a:lnTo>
                    <a:pt x="1796" y="904"/>
                  </a:lnTo>
                  <a:lnTo>
                    <a:pt x="1788" y="898"/>
                  </a:lnTo>
                  <a:cubicBezTo>
                    <a:pt x="1786" y="896"/>
                    <a:pt x="1785" y="892"/>
                    <a:pt x="1786" y="889"/>
                  </a:cubicBezTo>
                  <a:cubicBezTo>
                    <a:pt x="1787" y="886"/>
                    <a:pt x="1790" y="884"/>
                    <a:pt x="1793" y="884"/>
                  </a:cubicBezTo>
                  <a:lnTo>
                    <a:pt x="1826" y="884"/>
                  </a:lnTo>
                  <a:lnTo>
                    <a:pt x="1838" y="884"/>
                  </a:lnTo>
                  <a:cubicBezTo>
                    <a:pt x="1839" y="884"/>
                    <a:pt x="1841" y="884"/>
                    <a:pt x="1842" y="885"/>
                  </a:cubicBezTo>
                  <a:lnTo>
                    <a:pt x="1854" y="891"/>
                  </a:lnTo>
                  <a:cubicBezTo>
                    <a:pt x="1855" y="891"/>
                    <a:pt x="1855" y="892"/>
                    <a:pt x="1855" y="892"/>
                  </a:cubicBezTo>
                  <a:lnTo>
                    <a:pt x="1876" y="909"/>
                  </a:lnTo>
                  <a:lnTo>
                    <a:pt x="1869" y="907"/>
                  </a:lnTo>
                  <a:lnTo>
                    <a:pt x="1885" y="904"/>
                  </a:lnTo>
                  <a:lnTo>
                    <a:pt x="1906" y="900"/>
                  </a:lnTo>
                  <a:lnTo>
                    <a:pt x="1900" y="911"/>
                  </a:lnTo>
                  <a:lnTo>
                    <a:pt x="1896" y="897"/>
                  </a:lnTo>
                  <a:lnTo>
                    <a:pt x="1892" y="888"/>
                  </a:lnTo>
                  <a:lnTo>
                    <a:pt x="1899" y="893"/>
                  </a:lnTo>
                  <a:lnTo>
                    <a:pt x="1895" y="893"/>
                  </a:lnTo>
                  <a:lnTo>
                    <a:pt x="1891" y="893"/>
                  </a:lnTo>
                  <a:lnTo>
                    <a:pt x="1896" y="879"/>
                  </a:lnTo>
                  <a:lnTo>
                    <a:pt x="1900" y="882"/>
                  </a:lnTo>
                  <a:cubicBezTo>
                    <a:pt x="1902" y="884"/>
                    <a:pt x="1904" y="887"/>
                    <a:pt x="1903" y="889"/>
                  </a:cubicBezTo>
                  <a:cubicBezTo>
                    <a:pt x="1903" y="892"/>
                    <a:pt x="1901" y="894"/>
                    <a:pt x="1898" y="896"/>
                  </a:cubicBezTo>
                  <a:lnTo>
                    <a:pt x="1890" y="899"/>
                  </a:lnTo>
                  <a:cubicBezTo>
                    <a:pt x="1888" y="900"/>
                    <a:pt x="1885" y="900"/>
                    <a:pt x="1883" y="898"/>
                  </a:cubicBezTo>
                  <a:cubicBezTo>
                    <a:pt x="1880" y="897"/>
                    <a:pt x="1879" y="894"/>
                    <a:pt x="1879" y="892"/>
                  </a:cubicBezTo>
                  <a:lnTo>
                    <a:pt x="1879" y="888"/>
                  </a:lnTo>
                  <a:lnTo>
                    <a:pt x="1879" y="885"/>
                  </a:lnTo>
                  <a:lnTo>
                    <a:pt x="1887" y="893"/>
                  </a:lnTo>
                  <a:lnTo>
                    <a:pt x="1879" y="893"/>
                  </a:lnTo>
                  <a:cubicBezTo>
                    <a:pt x="1875" y="893"/>
                    <a:pt x="1872" y="890"/>
                    <a:pt x="1871" y="887"/>
                  </a:cubicBezTo>
                  <a:cubicBezTo>
                    <a:pt x="1870" y="883"/>
                    <a:pt x="1872" y="879"/>
                    <a:pt x="1875" y="878"/>
                  </a:cubicBezTo>
                  <a:lnTo>
                    <a:pt x="1904" y="864"/>
                  </a:lnTo>
                  <a:cubicBezTo>
                    <a:pt x="1906" y="863"/>
                    <a:pt x="1909" y="863"/>
                    <a:pt x="1911" y="864"/>
                  </a:cubicBezTo>
                  <a:cubicBezTo>
                    <a:pt x="1913" y="865"/>
                    <a:pt x="1914" y="867"/>
                    <a:pt x="1915" y="869"/>
                  </a:cubicBezTo>
                  <a:lnTo>
                    <a:pt x="1919" y="882"/>
                  </a:lnTo>
                  <a:lnTo>
                    <a:pt x="1917" y="879"/>
                  </a:lnTo>
                  <a:lnTo>
                    <a:pt x="1930" y="893"/>
                  </a:lnTo>
                  <a:lnTo>
                    <a:pt x="1924" y="890"/>
                  </a:lnTo>
                  <a:lnTo>
                    <a:pt x="1928" y="890"/>
                  </a:lnTo>
                  <a:lnTo>
                    <a:pt x="1920" y="898"/>
                  </a:lnTo>
                  <a:lnTo>
                    <a:pt x="1920" y="895"/>
                  </a:lnTo>
                  <a:lnTo>
                    <a:pt x="1920" y="888"/>
                  </a:lnTo>
                  <a:cubicBezTo>
                    <a:pt x="1920" y="884"/>
                    <a:pt x="1923" y="880"/>
                    <a:pt x="1928" y="880"/>
                  </a:cubicBezTo>
                  <a:lnTo>
                    <a:pt x="1940" y="880"/>
                  </a:lnTo>
                  <a:cubicBezTo>
                    <a:pt x="1944" y="880"/>
                    <a:pt x="1947" y="882"/>
                    <a:pt x="1948" y="886"/>
                  </a:cubicBezTo>
                  <a:lnTo>
                    <a:pt x="1960" y="926"/>
                  </a:lnTo>
                  <a:lnTo>
                    <a:pt x="1947" y="922"/>
                  </a:lnTo>
                  <a:lnTo>
                    <a:pt x="1955" y="916"/>
                  </a:lnTo>
                  <a:lnTo>
                    <a:pt x="1952" y="922"/>
                  </a:lnTo>
                  <a:lnTo>
                    <a:pt x="1952" y="915"/>
                  </a:lnTo>
                  <a:cubicBezTo>
                    <a:pt x="1952" y="911"/>
                    <a:pt x="1956" y="907"/>
                    <a:pt x="1960" y="907"/>
                  </a:cubicBezTo>
                  <a:lnTo>
                    <a:pt x="1969" y="907"/>
                  </a:lnTo>
                  <a:lnTo>
                    <a:pt x="1963" y="909"/>
                  </a:lnTo>
                  <a:lnTo>
                    <a:pt x="1968" y="906"/>
                  </a:lnTo>
                  <a:cubicBezTo>
                    <a:pt x="1969" y="904"/>
                    <a:pt x="1971" y="904"/>
                    <a:pt x="1973" y="904"/>
                  </a:cubicBezTo>
                  <a:lnTo>
                    <a:pt x="1977" y="904"/>
                  </a:lnTo>
                  <a:lnTo>
                    <a:pt x="1974" y="904"/>
                  </a:lnTo>
                  <a:lnTo>
                    <a:pt x="1982" y="901"/>
                  </a:lnTo>
                  <a:cubicBezTo>
                    <a:pt x="1985" y="900"/>
                    <a:pt x="1988" y="900"/>
                    <a:pt x="1990" y="902"/>
                  </a:cubicBezTo>
                  <a:lnTo>
                    <a:pt x="1998" y="909"/>
                  </a:lnTo>
                  <a:lnTo>
                    <a:pt x="2006" y="916"/>
                  </a:lnTo>
                  <a:cubicBezTo>
                    <a:pt x="2009" y="918"/>
                    <a:pt x="2010" y="923"/>
                    <a:pt x="2008" y="926"/>
                  </a:cubicBezTo>
                  <a:lnTo>
                    <a:pt x="2004" y="933"/>
                  </a:lnTo>
                  <a:lnTo>
                    <a:pt x="2005" y="929"/>
                  </a:lnTo>
                  <a:lnTo>
                    <a:pt x="2005" y="935"/>
                  </a:lnTo>
                  <a:lnTo>
                    <a:pt x="2005" y="942"/>
                  </a:lnTo>
                  <a:lnTo>
                    <a:pt x="1993" y="935"/>
                  </a:lnTo>
                  <a:lnTo>
                    <a:pt x="2025" y="915"/>
                  </a:lnTo>
                  <a:cubicBezTo>
                    <a:pt x="2028" y="914"/>
                    <a:pt x="2031" y="913"/>
                    <a:pt x="2034" y="915"/>
                  </a:cubicBezTo>
                  <a:cubicBezTo>
                    <a:pt x="2036" y="916"/>
                    <a:pt x="2038" y="919"/>
                    <a:pt x="2038" y="922"/>
                  </a:cubicBezTo>
                  <a:lnTo>
                    <a:pt x="2038" y="929"/>
                  </a:lnTo>
                  <a:cubicBezTo>
                    <a:pt x="2038" y="929"/>
                    <a:pt x="2038" y="930"/>
                    <a:pt x="2037" y="931"/>
                  </a:cubicBezTo>
                  <a:lnTo>
                    <a:pt x="2029" y="958"/>
                  </a:lnTo>
                  <a:lnTo>
                    <a:pt x="2024" y="948"/>
                  </a:lnTo>
                  <a:lnTo>
                    <a:pt x="2053" y="958"/>
                  </a:lnTo>
                  <a:cubicBezTo>
                    <a:pt x="2056" y="959"/>
                    <a:pt x="2058" y="962"/>
                    <a:pt x="2058" y="966"/>
                  </a:cubicBezTo>
                  <a:cubicBezTo>
                    <a:pt x="2058" y="969"/>
                    <a:pt x="2056" y="972"/>
                    <a:pt x="2053" y="973"/>
                  </a:cubicBezTo>
                  <a:lnTo>
                    <a:pt x="2032" y="980"/>
                  </a:lnTo>
                  <a:lnTo>
                    <a:pt x="2038" y="972"/>
                  </a:lnTo>
                  <a:lnTo>
                    <a:pt x="2038" y="989"/>
                  </a:lnTo>
                  <a:cubicBezTo>
                    <a:pt x="2038" y="994"/>
                    <a:pt x="2034" y="997"/>
                    <a:pt x="2030" y="997"/>
                  </a:cubicBezTo>
                  <a:lnTo>
                    <a:pt x="2022" y="997"/>
                  </a:lnTo>
                  <a:lnTo>
                    <a:pt x="2030" y="989"/>
                  </a:lnTo>
                  <a:lnTo>
                    <a:pt x="2030" y="996"/>
                  </a:lnTo>
                  <a:lnTo>
                    <a:pt x="2022" y="988"/>
                  </a:lnTo>
                  <a:lnTo>
                    <a:pt x="2038" y="988"/>
                  </a:lnTo>
                  <a:cubicBezTo>
                    <a:pt x="2042" y="988"/>
                    <a:pt x="2046" y="992"/>
                    <a:pt x="2046" y="996"/>
                  </a:cubicBezTo>
                  <a:lnTo>
                    <a:pt x="2046" y="1003"/>
                  </a:lnTo>
                  <a:cubicBezTo>
                    <a:pt x="2046" y="1005"/>
                    <a:pt x="2045" y="1007"/>
                    <a:pt x="2043" y="1009"/>
                  </a:cubicBezTo>
                  <a:lnTo>
                    <a:pt x="2039" y="1012"/>
                  </a:lnTo>
                  <a:lnTo>
                    <a:pt x="2041" y="1003"/>
                  </a:lnTo>
                  <a:lnTo>
                    <a:pt x="2045" y="1013"/>
                  </a:lnTo>
                  <a:lnTo>
                    <a:pt x="2034" y="1009"/>
                  </a:lnTo>
                  <a:lnTo>
                    <a:pt x="2066" y="989"/>
                  </a:lnTo>
                  <a:cubicBezTo>
                    <a:pt x="2067" y="989"/>
                    <a:pt x="2068" y="988"/>
                    <a:pt x="2068" y="988"/>
                  </a:cubicBezTo>
                  <a:lnTo>
                    <a:pt x="2093" y="982"/>
                  </a:lnTo>
                  <a:lnTo>
                    <a:pt x="2087" y="989"/>
                  </a:lnTo>
                  <a:lnTo>
                    <a:pt x="2087" y="976"/>
                  </a:lnTo>
                  <a:cubicBezTo>
                    <a:pt x="2087" y="971"/>
                    <a:pt x="2090" y="968"/>
                    <a:pt x="2095" y="968"/>
                  </a:cubicBezTo>
                  <a:lnTo>
                    <a:pt x="2103" y="968"/>
                  </a:lnTo>
                  <a:cubicBezTo>
                    <a:pt x="2107" y="968"/>
                    <a:pt x="2111" y="971"/>
                    <a:pt x="2111" y="976"/>
                  </a:cubicBezTo>
                  <a:lnTo>
                    <a:pt x="2111" y="979"/>
                  </a:lnTo>
                  <a:lnTo>
                    <a:pt x="2103" y="971"/>
                  </a:lnTo>
                  <a:lnTo>
                    <a:pt x="2107" y="971"/>
                  </a:lnTo>
                  <a:cubicBezTo>
                    <a:pt x="2109" y="971"/>
                    <a:pt x="2112" y="972"/>
                    <a:pt x="2113" y="974"/>
                  </a:cubicBezTo>
                  <a:cubicBezTo>
                    <a:pt x="2115" y="976"/>
                    <a:pt x="2115" y="978"/>
                    <a:pt x="2115" y="981"/>
                  </a:cubicBezTo>
                  <a:lnTo>
                    <a:pt x="2111" y="1004"/>
                  </a:lnTo>
                  <a:lnTo>
                    <a:pt x="2111" y="1003"/>
                  </a:lnTo>
                  <a:lnTo>
                    <a:pt x="2111" y="1016"/>
                  </a:lnTo>
                  <a:lnTo>
                    <a:pt x="2111" y="1023"/>
                  </a:lnTo>
                  <a:lnTo>
                    <a:pt x="2103" y="1015"/>
                  </a:lnTo>
                  <a:lnTo>
                    <a:pt x="2107" y="1015"/>
                  </a:lnTo>
                  <a:lnTo>
                    <a:pt x="2105" y="1015"/>
                  </a:lnTo>
                  <a:lnTo>
                    <a:pt x="2117" y="1012"/>
                  </a:lnTo>
                  <a:cubicBezTo>
                    <a:pt x="2121" y="1011"/>
                    <a:pt x="2126" y="1013"/>
                    <a:pt x="2127" y="1017"/>
                  </a:cubicBezTo>
                  <a:lnTo>
                    <a:pt x="2131" y="1031"/>
                  </a:lnTo>
                  <a:lnTo>
                    <a:pt x="2123" y="1025"/>
                  </a:lnTo>
                  <a:lnTo>
                    <a:pt x="2140" y="1025"/>
                  </a:lnTo>
                  <a:cubicBezTo>
                    <a:pt x="2142" y="1025"/>
                    <a:pt x="2145" y="1026"/>
                    <a:pt x="2146" y="1028"/>
                  </a:cubicBezTo>
                  <a:cubicBezTo>
                    <a:pt x="2148" y="1030"/>
                    <a:pt x="2148" y="1033"/>
                    <a:pt x="2147" y="1035"/>
                  </a:cubicBezTo>
                  <a:lnTo>
                    <a:pt x="2143" y="1049"/>
                  </a:lnTo>
                  <a:lnTo>
                    <a:pt x="2144" y="1047"/>
                  </a:lnTo>
                  <a:lnTo>
                    <a:pt x="2144" y="1060"/>
                  </a:lnTo>
                  <a:lnTo>
                    <a:pt x="2142" y="1056"/>
                  </a:lnTo>
                  <a:lnTo>
                    <a:pt x="2163" y="1086"/>
                  </a:lnTo>
                  <a:cubicBezTo>
                    <a:pt x="2164" y="1088"/>
                    <a:pt x="2164" y="1092"/>
                    <a:pt x="2163" y="1094"/>
                  </a:cubicBezTo>
                  <a:cubicBezTo>
                    <a:pt x="2162" y="1097"/>
                    <a:pt x="2159" y="1098"/>
                    <a:pt x="2156" y="1098"/>
                  </a:cubicBezTo>
                  <a:lnTo>
                    <a:pt x="2140" y="1098"/>
                  </a:lnTo>
                  <a:lnTo>
                    <a:pt x="2127" y="1098"/>
                  </a:lnTo>
                  <a:lnTo>
                    <a:pt x="2135" y="1087"/>
                  </a:lnTo>
                  <a:lnTo>
                    <a:pt x="2139" y="1098"/>
                  </a:lnTo>
                  <a:cubicBezTo>
                    <a:pt x="2140" y="1100"/>
                    <a:pt x="2140" y="1102"/>
                    <a:pt x="2138" y="1105"/>
                  </a:cubicBezTo>
                  <a:lnTo>
                    <a:pt x="2134" y="1111"/>
                  </a:lnTo>
                  <a:lnTo>
                    <a:pt x="2135" y="1110"/>
                  </a:lnTo>
                  <a:lnTo>
                    <a:pt x="2131" y="1120"/>
                  </a:lnTo>
                  <a:lnTo>
                    <a:pt x="2127" y="1110"/>
                  </a:lnTo>
                  <a:lnTo>
                    <a:pt x="2147" y="1120"/>
                  </a:lnTo>
                  <a:cubicBezTo>
                    <a:pt x="2151" y="1122"/>
                    <a:pt x="2152" y="1126"/>
                    <a:pt x="2152" y="1129"/>
                  </a:cubicBezTo>
                  <a:cubicBezTo>
                    <a:pt x="2151" y="1133"/>
                    <a:pt x="2147" y="1135"/>
                    <a:pt x="2144" y="1135"/>
                  </a:cubicBezTo>
                  <a:lnTo>
                    <a:pt x="2136" y="1135"/>
                  </a:lnTo>
                  <a:lnTo>
                    <a:pt x="2123" y="1135"/>
                  </a:lnTo>
                  <a:lnTo>
                    <a:pt x="2128" y="1134"/>
                  </a:lnTo>
                  <a:lnTo>
                    <a:pt x="2120" y="1140"/>
                  </a:lnTo>
                  <a:lnTo>
                    <a:pt x="2121" y="1139"/>
                  </a:lnTo>
                  <a:lnTo>
                    <a:pt x="2105" y="1159"/>
                  </a:lnTo>
                  <a:lnTo>
                    <a:pt x="2080" y="1187"/>
                  </a:lnTo>
                  <a:lnTo>
                    <a:pt x="2080" y="1175"/>
                  </a:lnTo>
                  <a:lnTo>
                    <a:pt x="2133" y="1223"/>
                  </a:lnTo>
                  <a:cubicBezTo>
                    <a:pt x="2135" y="1225"/>
                    <a:pt x="2136" y="1228"/>
                    <a:pt x="2135" y="1231"/>
                  </a:cubicBezTo>
                  <a:cubicBezTo>
                    <a:pt x="2134" y="1234"/>
                    <a:pt x="2132" y="1236"/>
                    <a:pt x="2129" y="1236"/>
                  </a:cubicBezTo>
                  <a:lnTo>
                    <a:pt x="2031" y="1253"/>
                  </a:lnTo>
                  <a:lnTo>
                    <a:pt x="1985" y="1257"/>
                  </a:lnTo>
                  <a:lnTo>
                    <a:pt x="1932" y="1260"/>
                  </a:lnTo>
                  <a:lnTo>
                    <a:pt x="1940" y="1253"/>
                  </a:lnTo>
                  <a:lnTo>
                    <a:pt x="1936" y="1280"/>
                  </a:lnTo>
                  <a:lnTo>
                    <a:pt x="1932" y="1304"/>
                  </a:lnTo>
                  <a:cubicBezTo>
                    <a:pt x="1931" y="1308"/>
                    <a:pt x="1928" y="1311"/>
                    <a:pt x="1924" y="1311"/>
                  </a:cubicBezTo>
                  <a:lnTo>
                    <a:pt x="1911" y="1311"/>
                  </a:lnTo>
                  <a:lnTo>
                    <a:pt x="1920" y="1303"/>
                  </a:lnTo>
                  <a:lnTo>
                    <a:pt x="1920" y="1309"/>
                  </a:lnTo>
                  <a:lnTo>
                    <a:pt x="1915" y="1302"/>
                  </a:lnTo>
                  <a:lnTo>
                    <a:pt x="1955" y="1319"/>
                  </a:lnTo>
                  <a:lnTo>
                    <a:pt x="1954" y="1318"/>
                  </a:lnTo>
                  <a:lnTo>
                    <a:pt x="1970" y="1322"/>
                  </a:lnTo>
                  <a:lnTo>
                    <a:pt x="1967" y="1322"/>
                  </a:lnTo>
                  <a:lnTo>
                    <a:pt x="1988" y="1318"/>
                  </a:lnTo>
                  <a:lnTo>
                    <a:pt x="1984" y="1320"/>
                  </a:lnTo>
                  <a:lnTo>
                    <a:pt x="1988" y="1317"/>
                  </a:lnTo>
                  <a:lnTo>
                    <a:pt x="1992" y="1313"/>
                  </a:lnTo>
                  <a:lnTo>
                    <a:pt x="1990" y="1317"/>
                  </a:lnTo>
                  <a:lnTo>
                    <a:pt x="1994" y="1306"/>
                  </a:lnTo>
                  <a:cubicBezTo>
                    <a:pt x="1995" y="1304"/>
                    <a:pt x="1996" y="1303"/>
                    <a:pt x="1998" y="1302"/>
                  </a:cubicBezTo>
                  <a:lnTo>
                    <a:pt x="2014" y="1295"/>
                  </a:lnTo>
                  <a:cubicBezTo>
                    <a:pt x="2015" y="1295"/>
                    <a:pt x="2016" y="1295"/>
                    <a:pt x="2017" y="1295"/>
                  </a:cubicBezTo>
                  <a:lnTo>
                    <a:pt x="2026" y="1295"/>
                  </a:lnTo>
                  <a:cubicBezTo>
                    <a:pt x="2026" y="1295"/>
                    <a:pt x="2027" y="1295"/>
                    <a:pt x="2027" y="1295"/>
                  </a:cubicBezTo>
                  <a:lnTo>
                    <a:pt x="2056" y="1302"/>
                  </a:lnTo>
                  <a:lnTo>
                    <a:pt x="2046" y="1309"/>
                  </a:lnTo>
                  <a:lnTo>
                    <a:pt x="2046" y="1303"/>
                  </a:lnTo>
                  <a:cubicBezTo>
                    <a:pt x="2046" y="1300"/>
                    <a:pt x="2047" y="1298"/>
                    <a:pt x="2049" y="1297"/>
                  </a:cubicBezTo>
                  <a:lnTo>
                    <a:pt x="2053" y="1293"/>
                  </a:lnTo>
                  <a:lnTo>
                    <a:pt x="2055" y="1307"/>
                  </a:lnTo>
                  <a:lnTo>
                    <a:pt x="2047" y="1303"/>
                  </a:lnTo>
                  <a:cubicBezTo>
                    <a:pt x="2047" y="1303"/>
                    <a:pt x="2046" y="1303"/>
                    <a:pt x="2046" y="1303"/>
                  </a:cubicBezTo>
                  <a:lnTo>
                    <a:pt x="2030" y="1293"/>
                  </a:lnTo>
                  <a:cubicBezTo>
                    <a:pt x="2027" y="1291"/>
                    <a:pt x="2026" y="1289"/>
                    <a:pt x="2026" y="1286"/>
                  </a:cubicBezTo>
                  <a:cubicBezTo>
                    <a:pt x="2026" y="1284"/>
                    <a:pt x="2027" y="1281"/>
                    <a:pt x="2029" y="1280"/>
                  </a:cubicBezTo>
                  <a:lnTo>
                    <a:pt x="2033" y="1276"/>
                  </a:lnTo>
                  <a:cubicBezTo>
                    <a:pt x="2034" y="1275"/>
                    <a:pt x="2036" y="1274"/>
                    <a:pt x="2038" y="1274"/>
                  </a:cubicBezTo>
                  <a:lnTo>
                    <a:pt x="2050" y="1274"/>
                  </a:lnTo>
                  <a:lnTo>
                    <a:pt x="2042" y="1283"/>
                  </a:lnTo>
                  <a:lnTo>
                    <a:pt x="2042" y="1276"/>
                  </a:lnTo>
                  <a:lnTo>
                    <a:pt x="2042" y="1272"/>
                  </a:lnTo>
                  <a:cubicBezTo>
                    <a:pt x="2042" y="1268"/>
                    <a:pt x="2046" y="1264"/>
                    <a:pt x="2050" y="1264"/>
                  </a:cubicBezTo>
                  <a:lnTo>
                    <a:pt x="2054" y="1264"/>
                  </a:lnTo>
                  <a:cubicBezTo>
                    <a:pt x="2058" y="1264"/>
                    <a:pt x="2061" y="1267"/>
                    <a:pt x="2062" y="1271"/>
                  </a:cubicBezTo>
                  <a:lnTo>
                    <a:pt x="2066" y="1295"/>
                  </a:lnTo>
                  <a:lnTo>
                    <a:pt x="2055" y="1289"/>
                  </a:lnTo>
                  <a:lnTo>
                    <a:pt x="2063" y="1285"/>
                  </a:lnTo>
                  <a:lnTo>
                    <a:pt x="2061" y="1286"/>
                  </a:lnTo>
                  <a:lnTo>
                    <a:pt x="2069" y="1280"/>
                  </a:lnTo>
                  <a:cubicBezTo>
                    <a:pt x="2070" y="1279"/>
                    <a:pt x="2071" y="1278"/>
                    <a:pt x="2072" y="1278"/>
                  </a:cubicBezTo>
                  <a:lnTo>
                    <a:pt x="2085" y="1275"/>
                  </a:lnTo>
                  <a:cubicBezTo>
                    <a:pt x="2089" y="1274"/>
                    <a:pt x="2093" y="1276"/>
                    <a:pt x="2094" y="1280"/>
                  </a:cubicBezTo>
                  <a:lnTo>
                    <a:pt x="2102" y="1300"/>
                  </a:lnTo>
                  <a:lnTo>
                    <a:pt x="2094" y="1295"/>
                  </a:lnTo>
                  <a:lnTo>
                    <a:pt x="2122" y="1291"/>
                  </a:lnTo>
                  <a:cubicBezTo>
                    <a:pt x="2125" y="1291"/>
                    <a:pt x="2127" y="1292"/>
                    <a:pt x="2129" y="1293"/>
                  </a:cubicBezTo>
                  <a:cubicBezTo>
                    <a:pt x="2130" y="1295"/>
                    <a:pt x="2131" y="1297"/>
                    <a:pt x="2131" y="1299"/>
                  </a:cubicBezTo>
                  <a:lnTo>
                    <a:pt x="2131" y="1306"/>
                  </a:lnTo>
                  <a:lnTo>
                    <a:pt x="2130" y="1302"/>
                  </a:lnTo>
                  <a:lnTo>
                    <a:pt x="2134" y="1309"/>
                  </a:lnTo>
                  <a:cubicBezTo>
                    <a:pt x="2135" y="1310"/>
                    <a:pt x="2135" y="1311"/>
                    <a:pt x="2135" y="1313"/>
                  </a:cubicBezTo>
                  <a:lnTo>
                    <a:pt x="2135" y="1320"/>
                  </a:lnTo>
                  <a:lnTo>
                    <a:pt x="2135" y="1326"/>
                  </a:lnTo>
                  <a:lnTo>
                    <a:pt x="2127" y="1318"/>
                  </a:lnTo>
                  <a:lnTo>
                    <a:pt x="2140" y="1318"/>
                  </a:lnTo>
                  <a:cubicBezTo>
                    <a:pt x="2142" y="1318"/>
                    <a:pt x="2145" y="1320"/>
                    <a:pt x="2147" y="1322"/>
                  </a:cubicBezTo>
                  <a:lnTo>
                    <a:pt x="2151" y="1329"/>
                  </a:lnTo>
                  <a:cubicBezTo>
                    <a:pt x="2151" y="1330"/>
                    <a:pt x="2152" y="1332"/>
                    <a:pt x="2152" y="1333"/>
                  </a:cubicBezTo>
                  <a:lnTo>
                    <a:pt x="2152" y="1347"/>
                  </a:lnTo>
                  <a:lnTo>
                    <a:pt x="2141" y="1339"/>
                  </a:lnTo>
                  <a:lnTo>
                    <a:pt x="2157" y="1332"/>
                  </a:lnTo>
                  <a:cubicBezTo>
                    <a:pt x="2159" y="1332"/>
                    <a:pt x="2162" y="1332"/>
                    <a:pt x="2164" y="1333"/>
                  </a:cubicBezTo>
                  <a:cubicBezTo>
                    <a:pt x="2166" y="1334"/>
                    <a:pt x="2167" y="1336"/>
                    <a:pt x="2168" y="1338"/>
                  </a:cubicBezTo>
                  <a:lnTo>
                    <a:pt x="2172" y="1355"/>
                  </a:lnTo>
                  <a:lnTo>
                    <a:pt x="2157" y="1353"/>
                  </a:lnTo>
                  <a:lnTo>
                    <a:pt x="2161" y="1346"/>
                  </a:lnTo>
                  <a:cubicBezTo>
                    <a:pt x="2162" y="1345"/>
                    <a:pt x="2162" y="1344"/>
                    <a:pt x="2163" y="1344"/>
                  </a:cubicBezTo>
                  <a:lnTo>
                    <a:pt x="2167" y="1340"/>
                  </a:lnTo>
                  <a:lnTo>
                    <a:pt x="2164" y="1347"/>
                  </a:lnTo>
                  <a:lnTo>
                    <a:pt x="2164" y="1340"/>
                  </a:lnTo>
                  <a:cubicBezTo>
                    <a:pt x="2164" y="1336"/>
                    <a:pt x="2167" y="1333"/>
                    <a:pt x="2170" y="1332"/>
                  </a:cubicBezTo>
                  <a:cubicBezTo>
                    <a:pt x="2174" y="1331"/>
                    <a:pt x="2177" y="1333"/>
                    <a:pt x="2179" y="1336"/>
                  </a:cubicBezTo>
                  <a:lnTo>
                    <a:pt x="2183" y="1342"/>
                  </a:lnTo>
                  <a:lnTo>
                    <a:pt x="2176" y="1339"/>
                  </a:lnTo>
                  <a:lnTo>
                    <a:pt x="2193" y="1339"/>
                  </a:lnTo>
                  <a:cubicBezTo>
                    <a:pt x="2197" y="1339"/>
                    <a:pt x="2201" y="1342"/>
                    <a:pt x="2201" y="1347"/>
                  </a:cubicBezTo>
                  <a:lnTo>
                    <a:pt x="2201" y="1360"/>
                  </a:lnTo>
                  <a:cubicBezTo>
                    <a:pt x="2201" y="1364"/>
                    <a:pt x="2197" y="1368"/>
                    <a:pt x="2193" y="1368"/>
                  </a:cubicBezTo>
                  <a:lnTo>
                    <a:pt x="2164" y="1368"/>
                  </a:lnTo>
                  <a:lnTo>
                    <a:pt x="2172" y="1360"/>
                  </a:lnTo>
                  <a:lnTo>
                    <a:pt x="2172" y="1374"/>
                  </a:lnTo>
                  <a:lnTo>
                    <a:pt x="2165" y="1366"/>
                  </a:lnTo>
                  <a:lnTo>
                    <a:pt x="2186" y="1369"/>
                  </a:lnTo>
                  <a:cubicBezTo>
                    <a:pt x="2187" y="1369"/>
                    <a:pt x="2189" y="1370"/>
                    <a:pt x="2190" y="1371"/>
                  </a:cubicBezTo>
                  <a:lnTo>
                    <a:pt x="2198" y="1377"/>
                  </a:lnTo>
                  <a:lnTo>
                    <a:pt x="2192" y="1376"/>
                  </a:lnTo>
                  <a:lnTo>
                    <a:pt x="2220" y="1372"/>
                  </a:lnTo>
                  <a:lnTo>
                    <a:pt x="2249" y="1369"/>
                  </a:lnTo>
                  <a:lnTo>
                    <a:pt x="2242" y="1377"/>
                  </a:lnTo>
                  <a:lnTo>
                    <a:pt x="2242" y="1374"/>
                  </a:lnTo>
                  <a:cubicBezTo>
                    <a:pt x="2242" y="1371"/>
                    <a:pt x="2243" y="1369"/>
                    <a:pt x="2245" y="1367"/>
                  </a:cubicBezTo>
                  <a:cubicBezTo>
                    <a:pt x="2246" y="1366"/>
                    <a:pt x="2249" y="1365"/>
                    <a:pt x="2251" y="1366"/>
                  </a:cubicBezTo>
                  <a:lnTo>
                    <a:pt x="2271" y="1369"/>
                  </a:lnTo>
                  <a:lnTo>
                    <a:pt x="2304" y="1376"/>
                  </a:lnTo>
                  <a:lnTo>
                    <a:pt x="2295" y="1384"/>
                  </a:lnTo>
                  <a:lnTo>
                    <a:pt x="2295" y="1377"/>
                  </a:lnTo>
                  <a:lnTo>
                    <a:pt x="2295" y="1374"/>
                  </a:lnTo>
                  <a:cubicBezTo>
                    <a:pt x="2295" y="1369"/>
                    <a:pt x="2298" y="1365"/>
                    <a:pt x="2303" y="1365"/>
                  </a:cubicBezTo>
                  <a:lnTo>
                    <a:pt x="2315" y="1365"/>
                  </a:lnTo>
                  <a:cubicBezTo>
                    <a:pt x="2317" y="1365"/>
                    <a:pt x="2320" y="1367"/>
                    <a:pt x="2321" y="1368"/>
                  </a:cubicBezTo>
                  <a:lnTo>
                    <a:pt x="2329" y="1379"/>
                  </a:lnTo>
                  <a:lnTo>
                    <a:pt x="2323" y="1376"/>
                  </a:lnTo>
                  <a:lnTo>
                    <a:pt x="2335" y="1376"/>
                  </a:lnTo>
                  <a:lnTo>
                    <a:pt x="2330" y="1377"/>
                  </a:lnTo>
                  <a:lnTo>
                    <a:pt x="2334" y="1374"/>
                  </a:lnTo>
                  <a:cubicBezTo>
                    <a:pt x="2335" y="1374"/>
                    <a:pt x="2336" y="1373"/>
                    <a:pt x="2336" y="1373"/>
                  </a:cubicBezTo>
                  <a:lnTo>
                    <a:pt x="2344" y="1369"/>
                  </a:lnTo>
                  <a:cubicBezTo>
                    <a:pt x="2345" y="1369"/>
                    <a:pt x="2346" y="1369"/>
                    <a:pt x="2348" y="1369"/>
                  </a:cubicBezTo>
                  <a:lnTo>
                    <a:pt x="2356" y="1369"/>
                  </a:lnTo>
                  <a:cubicBezTo>
                    <a:pt x="2359" y="1369"/>
                    <a:pt x="2362" y="1371"/>
                    <a:pt x="2363" y="1374"/>
                  </a:cubicBezTo>
                  <a:lnTo>
                    <a:pt x="2367" y="1384"/>
                  </a:lnTo>
                  <a:lnTo>
                    <a:pt x="2361" y="1379"/>
                  </a:lnTo>
                  <a:lnTo>
                    <a:pt x="2389" y="1382"/>
                  </a:lnTo>
                  <a:lnTo>
                    <a:pt x="2413" y="1382"/>
                  </a:lnTo>
                  <a:lnTo>
                    <a:pt x="2405" y="1390"/>
                  </a:lnTo>
                  <a:lnTo>
                    <a:pt x="2405" y="1380"/>
                  </a:lnTo>
                  <a:lnTo>
                    <a:pt x="2405" y="1367"/>
                  </a:lnTo>
                  <a:lnTo>
                    <a:pt x="2411" y="1375"/>
                  </a:lnTo>
                  <a:lnTo>
                    <a:pt x="2391" y="1371"/>
                  </a:lnTo>
                  <a:lnTo>
                    <a:pt x="2394" y="1371"/>
                  </a:lnTo>
                  <a:lnTo>
                    <a:pt x="2382" y="1374"/>
                  </a:lnTo>
                  <a:cubicBezTo>
                    <a:pt x="2379" y="1375"/>
                    <a:pt x="2376" y="1374"/>
                    <a:pt x="2374" y="1372"/>
                  </a:cubicBezTo>
                  <a:lnTo>
                    <a:pt x="2366" y="1362"/>
                  </a:lnTo>
                  <a:cubicBezTo>
                    <a:pt x="2365" y="1361"/>
                    <a:pt x="2365" y="1360"/>
                    <a:pt x="2365" y="1360"/>
                  </a:cubicBezTo>
                  <a:lnTo>
                    <a:pt x="2360" y="1350"/>
                  </a:lnTo>
                  <a:lnTo>
                    <a:pt x="2368" y="1355"/>
                  </a:lnTo>
                  <a:lnTo>
                    <a:pt x="2360" y="1355"/>
                  </a:lnTo>
                  <a:lnTo>
                    <a:pt x="2352" y="1355"/>
                  </a:lnTo>
                  <a:lnTo>
                    <a:pt x="2335" y="1355"/>
                  </a:lnTo>
                  <a:cubicBezTo>
                    <a:pt x="2334" y="1355"/>
                    <a:pt x="2333" y="1354"/>
                    <a:pt x="2331" y="1354"/>
                  </a:cubicBezTo>
                  <a:lnTo>
                    <a:pt x="2283" y="1327"/>
                  </a:lnTo>
                  <a:cubicBezTo>
                    <a:pt x="2280" y="1325"/>
                    <a:pt x="2278" y="1322"/>
                    <a:pt x="2278" y="1320"/>
                  </a:cubicBezTo>
                  <a:lnTo>
                    <a:pt x="2278" y="1313"/>
                  </a:lnTo>
                  <a:lnTo>
                    <a:pt x="2281" y="1319"/>
                  </a:lnTo>
                  <a:lnTo>
                    <a:pt x="2277" y="1316"/>
                  </a:lnTo>
                  <a:cubicBezTo>
                    <a:pt x="2275" y="1314"/>
                    <a:pt x="2274" y="1312"/>
                    <a:pt x="2274" y="1309"/>
                  </a:cubicBezTo>
                  <a:lnTo>
                    <a:pt x="2274" y="1303"/>
                  </a:lnTo>
                  <a:lnTo>
                    <a:pt x="2274" y="1299"/>
                  </a:lnTo>
                  <a:cubicBezTo>
                    <a:pt x="2274" y="1297"/>
                    <a:pt x="2275" y="1294"/>
                    <a:pt x="2277" y="1293"/>
                  </a:cubicBezTo>
                  <a:cubicBezTo>
                    <a:pt x="2279" y="1291"/>
                    <a:pt x="2282" y="1291"/>
                    <a:pt x="2284" y="1292"/>
                  </a:cubicBezTo>
                  <a:lnTo>
                    <a:pt x="2321" y="1302"/>
                  </a:lnTo>
                  <a:lnTo>
                    <a:pt x="2319" y="1301"/>
                  </a:lnTo>
                  <a:lnTo>
                    <a:pt x="2331" y="1301"/>
                  </a:lnTo>
                  <a:cubicBezTo>
                    <a:pt x="2335" y="1301"/>
                    <a:pt x="2338" y="1304"/>
                    <a:pt x="2339" y="1307"/>
                  </a:cubicBezTo>
                  <a:cubicBezTo>
                    <a:pt x="2340" y="1310"/>
                    <a:pt x="2339" y="1313"/>
                    <a:pt x="2336" y="1316"/>
                  </a:cubicBezTo>
                  <a:lnTo>
                    <a:pt x="2332" y="1319"/>
                  </a:lnTo>
                  <a:lnTo>
                    <a:pt x="2327" y="1305"/>
                  </a:lnTo>
                  <a:lnTo>
                    <a:pt x="2331" y="1305"/>
                  </a:lnTo>
                  <a:lnTo>
                    <a:pt x="2335" y="1305"/>
                  </a:lnTo>
                  <a:lnTo>
                    <a:pt x="2327" y="1313"/>
                  </a:lnTo>
                  <a:lnTo>
                    <a:pt x="2327" y="1309"/>
                  </a:lnTo>
                  <a:lnTo>
                    <a:pt x="2327" y="1303"/>
                  </a:lnTo>
                  <a:lnTo>
                    <a:pt x="2327" y="1299"/>
                  </a:lnTo>
                  <a:cubicBezTo>
                    <a:pt x="2327" y="1295"/>
                    <a:pt x="2331" y="1291"/>
                    <a:pt x="2335" y="1291"/>
                  </a:cubicBezTo>
                  <a:lnTo>
                    <a:pt x="2352" y="1291"/>
                  </a:lnTo>
                  <a:cubicBezTo>
                    <a:pt x="2354" y="1291"/>
                    <a:pt x="2357" y="1293"/>
                    <a:pt x="2358" y="1295"/>
                  </a:cubicBezTo>
                  <a:lnTo>
                    <a:pt x="2367" y="1309"/>
                  </a:lnTo>
                  <a:lnTo>
                    <a:pt x="2360" y="1305"/>
                  </a:lnTo>
                  <a:lnTo>
                    <a:pt x="2396" y="1305"/>
                  </a:lnTo>
                  <a:lnTo>
                    <a:pt x="2417" y="1305"/>
                  </a:lnTo>
                  <a:lnTo>
                    <a:pt x="2425" y="1305"/>
                  </a:lnTo>
                  <a:cubicBezTo>
                    <a:pt x="2428" y="1305"/>
                    <a:pt x="2432" y="1307"/>
                    <a:pt x="2433" y="1311"/>
                  </a:cubicBezTo>
                  <a:lnTo>
                    <a:pt x="2437" y="1324"/>
                  </a:lnTo>
                  <a:lnTo>
                    <a:pt x="2436" y="1322"/>
                  </a:lnTo>
                  <a:lnTo>
                    <a:pt x="2440" y="1329"/>
                  </a:lnTo>
                  <a:lnTo>
                    <a:pt x="2438" y="1327"/>
                  </a:lnTo>
                  <a:lnTo>
                    <a:pt x="2442" y="1330"/>
                  </a:lnTo>
                  <a:lnTo>
                    <a:pt x="2435" y="1329"/>
                  </a:lnTo>
                  <a:lnTo>
                    <a:pt x="2447" y="1325"/>
                  </a:lnTo>
                  <a:cubicBezTo>
                    <a:pt x="2449" y="1325"/>
                    <a:pt x="2451" y="1325"/>
                    <a:pt x="2452" y="1326"/>
                  </a:cubicBezTo>
                  <a:lnTo>
                    <a:pt x="2461" y="1329"/>
                  </a:lnTo>
                  <a:lnTo>
                    <a:pt x="2453" y="1343"/>
                  </a:lnTo>
                  <a:lnTo>
                    <a:pt x="2416" y="1316"/>
                  </a:lnTo>
                  <a:cubicBezTo>
                    <a:pt x="2414" y="1314"/>
                    <a:pt x="2413" y="1312"/>
                    <a:pt x="2413" y="1309"/>
                  </a:cubicBezTo>
                  <a:cubicBezTo>
                    <a:pt x="2413" y="1306"/>
                    <a:pt x="2415" y="1304"/>
                    <a:pt x="2417" y="1302"/>
                  </a:cubicBezTo>
                  <a:lnTo>
                    <a:pt x="2429" y="1296"/>
                  </a:lnTo>
                  <a:lnTo>
                    <a:pt x="2438" y="1292"/>
                  </a:lnTo>
                  <a:lnTo>
                    <a:pt x="2441" y="1307"/>
                  </a:lnTo>
                  <a:lnTo>
                    <a:pt x="2437" y="1307"/>
                  </a:lnTo>
                  <a:cubicBezTo>
                    <a:pt x="2433" y="1307"/>
                    <a:pt x="2429" y="1304"/>
                    <a:pt x="2429" y="1299"/>
                  </a:cubicBezTo>
                  <a:lnTo>
                    <a:pt x="2429" y="1283"/>
                  </a:lnTo>
                  <a:cubicBezTo>
                    <a:pt x="2429" y="1278"/>
                    <a:pt x="2433" y="1274"/>
                    <a:pt x="2437" y="1274"/>
                  </a:cubicBezTo>
                  <a:lnTo>
                    <a:pt x="2441" y="1274"/>
                  </a:lnTo>
                  <a:lnTo>
                    <a:pt x="2449" y="1274"/>
                  </a:lnTo>
                  <a:lnTo>
                    <a:pt x="2458" y="1274"/>
                  </a:lnTo>
                  <a:lnTo>
                    <a:pt x="2450" y="1283"/>
                  </a:lnTo>
                  <a:lnTo>
                    <a:pt x="2450" y="1272"/>
                  </a:lnTo>
                  <a:lnTo>
                    <a:pt x="2452" y="1279"/>
                  </a:lnTo>
                  <a:lnTo>
                    <a:pt x="2444" y="1272"/>
                  </a:lnTo>
                  <a:cubicBezTo>
                    <a:pt x="2444" y="1271"/>
                    <a:pt x="2443" y="1271"/>
                    <a:pt x="2443" y="1270"/>
                  </a:cubicBezTo>
                  <a:lnTo>
                    <a:pt x="2434" y="1256"/>
                  </a:lnTo>
                  <a:lnTo>
                    <a:pt x="2441" y="1260"/>
                  </a:lnTo>
                  <a:lnTo>
                    <a:pt x="2433" y="1260"/>
                  </a:lnTo>
                  <a:lnTo>
                    <a:pt x="2438" y="1258"/>
                  </a:lnTo>
                  <a:lnTo>
                    <a:pt x="2434" y="1262"/>
                  </a:lnTo>
                  <a:lnTo>
                    <a:pt x="2436" y="1259"/>
                  </a:lnTo>
                  <a:lnTo>
                    <a:pt x="2432" y="1269"/>
                  </a:lnTo>
                  <a:cubicBezTo>
                    <a:pt x="2431" y="1271"/>
                    <a:pt x="2430" y="1273"/>
                    <a:pt x="2427" y="1273"/>
                  </a:cubicBezTo>
                  <a:cubicBezTo>
                    <a:pt x="2425" y="1274"/>
                    <a:pt x="2422" y="1274"/>
                    <a:pt x="2420" y="1272"/>
                  </a:cubicBezTo>
                  <a:lnTo>
                    <a:pt x="2355" y="1228"/>
                  </a:lnTo>
                  <a:cubicBezTo>
                    <a:pt x="2353" y="1227"/>
                    <a:pt x="2352" y="1225"/>
                    <a:pt x="2352" y="1222"/>
                  </a:cubicBezTo>
                  <a:lnTo>
                    <a:pt x="2352" y="1215"/>
                  </a:lnTo>
                  <a:lnTo>
                    <a:pt x="2352" y="1208"/>
                  </a:lnTo>
                  <a:lnTo>
                    <a:pt x="2352" y="1198"/>
                  </a:lnTo>
                  <a:lnTo>
                    <a:pt x="2355" y="1204"/>
                  </a:lnTo>
                  <a:lnTo>
                    <a:pt x="2351" y="1201"/>
                  </a:lnTo>
                  <a:lnTo>
                    <a:pt x="2356" y="1203"/>
                  </a:lnTo>
                  <a:lnTo>
                    <a:pt x="2348" y="1203"/>
                  </a:lnTo>
                  <a:lnTo>
                    <a:pt x="2335" y="1203"/>
                  </a:lnTo>
                  <a:cubicBezTo>
                    <a:pt x="2332" y="1203"/>
                    <a:pt x="2330" y="1201"/>
                    <a:pt x="2328" y="1199"/>
                  </a:cubicBezTo>
                  <a:lnTo>
                    <a:pt x="2324" y="1192"/>
                  </a:lnTo>
                  <a:lnTo>
                    <a:pt x="2326" y="1194"/>
                  </a:lnTo>
                  <a:lnTo>
                    <a:pt x="2318" y="1188"/>
                  </a:lnTo>
                  <a:cubicBezTo>
                    <a:pt x="2315" y="1185"/>
                    <a:pt x="2314" y="1182"/>
                    <a:pt x="2316" y="1178"/>
                  </a:cubicBezTo>
                  <a:lnTo>
                    <a:pt x="2320" y="1168"/>
                  </a:lnTo>
                  <a:lnTo>
                    <a:pt x="2319" y="1171"/>
                  </a:lnTo>
                  <a:lnTo>
                    <a:pt x="2319" y="1168"/>
                  </a:lnTo>
                  <a:cubicBezTo>
                    <a:pt x="2319" y="1163"/>
                    <a:pt x="2323" y="1160"/>
                    <a:pt x="2327" y="1160"/>
                  </a:cubicBezTo>
                  <a:lnTo>
                    <a:pt x="2335" y="1160"/>
                  </a:lnTo>
                  <a:cubicBezTo>
                    <a:pt x="2340" y="1160"/>
                    <a:pt x="2343" y="1163"/>
                    <a:pt x="2343" y="1168"/>
                  </a:cubicBezTo>
                  <a:lnTo>
                    <a:pt x="2343" y="1175"/>
                  </a:lnTo>
                  <a:lnTo>
                    <a:pt x="2335" y="1167"/>
                  </a:lnTo>
                  <a:lnTo>
                    <a:pt x="2339" y="1167"/>
                  </a:lnTo>
                  <a:cubicBezTo>
                    <a:pt x="2341" y="1167"/>
                    <a:pt x="2342" y="1167"/>
                    <a:pt x="2343" y="1168"/>
                  </a:cubicBezTo>
                  <a:lnTo>
                    <a:pt x="2355" y="1174"/>
                  </a:lnTo>
                  <a:lnTo>
                    <a:pt x="2345" y="1186"/>
                  </a:lnTo>
                  <a:lnTo>
                    <a:pt x="2328" y="1159"/>
                  </a:lnTo>
                  <a:cubicBezTo>
                    <a:pt x="2328" y="1157"/>
                    <a:pt x="2327" y="1156"/>
                    <a:pt x="2327" y="1154"/>
                  </a:cubicBezTo>
                  <a:lnTo>
                    <a:pt x="2327" y="1141"/>
                  </a:lnTo>
                  <a:lnTo>
                    <a:pt x="2327" y="1138"/>
                  </a:lnTo>
                  <a:cubicBezTo>
                    <a:pt x="2327" y="1133"/>
                    <a:pt x="2331" y="1130"/>
                    <a:pt x="2335" y="1130"/>
                  </a:cubicBezTo>
                  <a:lnTo>
                    <a:pt x="2339" y="1130"/>
                  </a:lnTo>
                  <a:cubicBezTo>
                    <a:pt x="2341" y="1130"/>
                    <a:pt x="2343" y="1130"/>
                    <a:pt x="2344" y="1131"/>
                  </a:cubicBezTo>
                  <a:lnTo>
                    <a:pt x="2357" y="1142"/>
                  </a:lnTo>
                  <a:cubicBezTo>
                    <a:pt x="2358" y="1142"/>
                    <a:pt x="2359" y="1143"/>
                    <a:pt x="2359" y="1145"/>
                  </a:cubicBezTo>
                  <a:lnTo>
                    <a:pt x="2363" y="1155"/>
                  </a:lnTo>
                  <a:lnTo>
                    <a:pt x="2348" y="1158"/>
                  </a:lnTo>
                  <a:lnTo>
                    <a:pt x="2348" y="1148"/>
                  </a:lnTo>
                  <a:lnTo>
                    <a:pt x="2348" y="1141"/>
                  </a:lnTo>
                  <a:cubicBezTo>
                    <a:pt x="2348" y="1138"/>
                    <a:pt x="2350" y="1135"/>
                    <a:pt x="2353" y="1134"/>
                  </a:cubicBezTo>
                  <a:lnTo>
                    <a:pt x="2361" y="1130"/>
                  </a:lnTo>
                  <a:lnTo>
                    <a:pt x="2369" y="1127"/>
                  </a:lnTo>
                  <a:cubicBezTo>
                    <a:pt x="2372" y="1126"/>
                    <a:pt x="2376" y="1126"/>
                    <a:pt x="2378" y="1129"/>
                  </a:cubicBezTo>
                  <a:lnTo>
                    <a:pt x="2390" y="1142"/>
                  </a:lnTo>
                  <a:cubicBezTo>
                    <a:pt x="2391" y="1143"/>
                    <a:pt x="2392" y="1144"/>
                    <a:pt x="2392" y="1146"/>
                  </a:cubicBezTo>
                  <a:lnTo>
                    <a:pt x="2396" y="1163"/>
                  </a:lnTo>
                  <a:lnTo>
                    <a:pt x="2393" y="1158"/>
                  </a:lnTo>
                  <a:lnTo>
                    <a:pt x="2402" y="1165"/>
                  </a:lnTo>
                  <a:lnTo>
                    <a:pt x="2406" y="1168"/>
                  </a:lnTo>
                  <a:lnTo>
                    <a:pt x="2404" y="1168"/>
                  </a:lnTo>
                  <a:lnTo>
                    <a:pt x="2417" y="1174"/>
                  </a:lnTo>
                  <a:lnTo>
                    <a:pt x="2413" y="1173"/>
                  </a:lnTo>
                  <a:lnTo>
                    <a:pt x="2425" y="1173"/>
                  </a:lnTo>
                  <a:lnTo>
                    <a:pt x="2418" y="1177"/>
                  </a:lnTo>
                  <a:lnTo>
                    <a:pt x="2422" y="1171"/>
                  </a:lnTo>
                  <a:cubicBezTo>
                    <a:pt x="2423" y="1170"/>
                    <a:pt x="2423" y="1169"/>
                    <a:pt x="2424" y="1168"/>
                  </a:cubicBezTo>
                  <a:lnTo>
                    <a:pt x="2428" y="1165"/>
                  </a:lnTo>
                  <a:cubicBezTo>
                    <a:pt x="2430" y="1163"/>
                    <a:pt x="2433" y="1163"/>
                    <a:pt x="2436" y="1164"/>
                  </a:cubicBezTo>
                  <a:lnTo>
                    <a:pt x="2444" y="1167"/>
                  </a:lnTo>
                  <a:cubicBezTo>
                    <a:pt x="2447" y="1168"/>
                    <a:pt x="2448" y="1170"/>
                    <a:pt x="2449" y="1172"/>
                  </a:cubicBezTo>
                  <a:cubicBezTo>
                    <a:pt x="2450" y="1175"/>
                    <a:pt x="2449" y="1177"/>
                    <a:pt x="2448" y="1179"/>
                  </a:cubicBezTo>
                  <a:lnTo>
                    <a:pt x="2435" y="1196"/>
                  </a:lnTo>
                  <a:lnTo>
                    <a:pt x="2430" y="1184"/>
                  </a:lnTo>
                  <a:lnTo>
                    <a:pt x="2451" y="1187"/>
                  </a:lnTo>
                  <a:lnTo>
                    <a:pt x="2449" y="1187"/>
                  </a:lnTo>
                  <a:lnTo>
                    <a:pt x="2462" y="1187"/>
                  </a:lnTo>
                  <a:cubicBezTo>
                    <a:pt x="2466" y="1187"/>
                    <a:pt x="2470" y="1190"/>
                    <a:pt x="2470" y="1195"/>
                  </a:cubicBezTo>
                  <a:lnTo>
                    <a:pt x="2470" y="1198"/>
                  </a:lnTo>
                  <a:lnTo>
                    <a:pt x="2470" y="1208"/>
                  </a:lnTo>
                  <a:lnTo>
                    <a:pt x="2470" y="1212"/>
                  </a:lnTo>
                  <a:lnTo>
                    <a:pt x="2459" y="1204"/>
                  </a:lnTo>
                  <a:lnTo>
                    <a:pt x="2467" y="1201"/>
                  </a:lnTo>
                  <a:cubicBezTo>
                    <a:pt x="2468" y="1201"/>
                    <a:pt x="2469" y="1200"/>
                    <a:pt x="2470" y="1200"/>
                  </a:cubicBezTo>
                  <a:lnTo>
                    <a:pt x="2486" y="1200"/>
                  </a:lnTo>
                  <a:cubicBezTo>
                    <a:pt x="2490" y="1200"/>
                    <a:pt x="2493" y="1203"/>
                    <a:pt x="2494" y="1207"/>
                  </a:cubicBezTo>
                  <a:cubicBezTo>
                    <a:pt x="2495" y="1211"/>
                    <a:pt x="2492" y="1215"/>
                    <a:pt x="2488" y="1216"/>
                  </a:cubicBezTo>
                  <a:lnTo>
                    <a:pt x="2476" y="1219"/>
                  </a:lnTo>
                  <a:lnTo>
                    <a:pt x="2481" y="1216"/>
                  </a:lnTo>
                  <a:lnTo>
                    <a:pt x="2477" y="1223"/>
                  </a:lnTo>
                  <a:lnTo>
                    <a:pt x="2478" y="1218"/>
                  </a:lnTo>
                  <a:lnTo>
                    <a:pt x="2478" y="1222"/>
                  </a:lnTo>
                  <a:lnTo>
                    <a:pt x="2472" y="1214"/>
                  </a:lnTo>
                  <a:lnTo>
                    <a:pt x="2484" y="1217"/>
                  </a:lnTo>
                  <a:lnTo>
                    <a:pt x="2504" y="1221"/>
                  </a:lnTo>
                  <a:cubicBezTo>
                    <a:pt x="2504" y="1221"/>
                    <a:pt x="2505" y="1221"/>
                    <a:pt x="2505" y="1221"/>
                  </a:cubicBezTo>
                  <a:lnTo>
                    <a:pt x="2530" y="1231"/>
                  </a:lnTo>
                  <a:lnTo>
                    <a:pt x="2519" y="1240"/>
                  </a:lnTo>
                  <a:lnTo>
                    <a:pt x="2515" y="1216"/>
                  </a:lnTo>
                  <a:cubicBezTo>
                    <a:pt x="2515" y="1216"/>
                    <a:pt x="2515" y="1216"/>
                    <a:pt x="2515" y="1215"/>
                  </a:cubicBezTo>
                  <a:lnTo>
                    <a:pt x="2515" y="1198"/>
                  </a:lnTo>
                  <a:lnTo>
                    <a:pt x="2515" y="1201"/>
                  </a:lnTo>
                  <a:lnTo>
                    <a:pt x="2511" y="1187"/>
                  </a:lnTo>
                  <a:cubicBezTo>
                    <a:pt x="2510" y="1184"/>
                    <a:pt x="2511" y="1181"/>
                    <a:pt x="2513" y="1179"/>
                  </a:cubicBezTo>
                  <a:cubicBezTo>
                    <a:pt x="2516" y="1177"/>
                    <a:pt x="2519" y="1176"/>
                    <a:pt x="2522" y="1177"/>
                  </a:cubicBezTo>
                  <a:lnTo>
                    <a:pt x="2530" y="1181"/>
                  </a:lnTo>
                  <a:cubicBezTo>
                    <a:pt x="2533" y="1182"/>
                    <a:pt x="2535" y="1185"/>
                    <a:pt x="2535" y="1188"/>
                  </a:cubicBezTo>
                  <a:lnTo>
                    <a:pt x="2535" y="1195"/>
                  </a:lnTo>
                  <a:lnTo>
                    <a:pt x="2527" y="1187"/>
                  </a:lnTo>
                  <a:lnTo>
                    <a:pt x="2539" y="1187"/>
                  </a:lnTo>
                  <a:lnTo>
                    <a:pt x="2555" y="1187"/>
                  </a:lnTo>
                  <a:lnTo>
                    <a:pt x="2548" y="1199"/>
                  </a:lnTo>
                  <a:lnTo>
                    <a:pt x="2544" y="1192"/>
                  </a:lnTo>
                  <a:cubicBezTo>
                    <a:pt x="2544" y="1191"/>
                    <a:pt x="2543" y="1190"/>
                    <a:pt x="2543" y="1188"/>
                  </a:cubicBezTo>
                  <a:lnTo>
                    <a:pt x="2543" y="1175"/>
                  </a:lnTo>
                  <a:cubicBezTo>
                    <a:pt x="2543" y="1174"/>
                    <a:pt x="2543" y="1174"/>
                    <a:pt x="2543" y="1173"/>
                  </a:cubicBezTo>
                  <a:lnTo>
                    <a:pt x="2547" y="1153"/>
                  </a:lnTo>
                  <a:close/>
                  <a:moveTo>
                    <a:pt x="2559" y="1176"/>
                  </a:moveTo>
                  <a:lnTo>
                    <a:pt x="2559" y="1175"/>
                  </a:lnTo>
                  <a:lnTo>
                    <a:pt x="2559" y="1188"/>
                  </a:lnTo>
                  <a:lnTo>
                    <a:pt x="2558" y="1184"/>
                  </a:lnTo>
                  <a:lnTo>
                    <a:pt x="2562" y="1191"/>
                  </a:lnTo>
                  <a:cubicBezTo>
                    <a:pt x="2564" y="1193"/>
                    <a:pt x="2564" y="1196"/>
                    <a:pt x="2562" y="1199"/>
                  </a:cubicBezTo>
                  <a:cubicBezTo>
                    <a:pt x="2561" y="1201"/>
                    <a:pt x="2558" y="1203"/>
                    <a:pt x="2555" y="1203"/>
                  </a:cubicBezTo>
                  <a:lnTo>
                    <a:pt x="2539" y="1203"/>
                  </a:lnTo>
                  <a:lnTo>
                    <a:pt x="2527" y="1203"/>
                  </a:lnTo>
                  <a:cubicBezTo>
                    <a:pt x="2522" y="1203"/>
                    <a:pt x="2519" y="1199"/>
                    <a:pt x="2519" y="1195"/>
                  </a:cubicBezTo>
                  <a:lnTo>
                    <a:pt x="2519" y="1188"/>
                  </a:lnTo>
                  <a:lnTo>
                    <a:pt x="2524" y="1196"/>
                  </a:lnTo>
                  <a:lnTo>
                    <a:pt x="2516" y="1192"/>
                  </a:lnTo>
                  <a:lnTo>
                    <a:pt x="2526" y="1182"/>
                  </a:lnTo>
                  <a:lnTo>
                    <a:pt x="2530" y="1196"/>
                  </a:lnTo>
                  <a:cubicBezTo>
                    <a:pt x="2531" y="1197"/>
                    <a:pt x="2531" y="1197"/>
                    <a:pt x="2531" y="1198"/>
                  </a:cubicBezTo>
                  <a:lnTo>
                    <a:pt x="2531" y="1215"/>
                  </a:lnTo>
                  <a:lnTo>
                    <a:pt x="2531" y="1214"/>
                  </a:lnTo>
                  <a:lnTo>
                    <a:pt x="2535" y="1237"/>
                  </a:lnTo>
                  <a:cubicBezTo>
                    <a:pt x="2535" y="1240"/>
                    <a:pt x="2534" y="1243"/>
                    <a:pt x="2532" y="1245"/>
                  </a:cubicBezTo>
                  <a:cubicBezTo>
                    <a:pt x="2530" y="1247"/>
                    <a:pt x="2526" y="1247"/>
                    <a:pt x="2524" y="1246"/>
                  </a:cubicBezTo>
                  <a:lnTo>
                    <a:pt x="2499" y="1236"/>
                  </a:lnTo>
                  <a:lnTo>
                    <a:pt x="2501" y="1236"/>
                  </a:lnTo>
                  <a:lnTo>
                    <a:pt x="2480" y="1233"/>
                  </a:lnTo>
                  <a:lnTo>
                    <a:pt x="2468" y="1230"/>
                  </a:lnTo>
                  <a:cubicBezTo>
                    <a:pt x="2464" y="1229"/>
                    <a:pt x="2462" y="1225"/>
                    <a:pt x="2462" y="1222"/>
                  </a:cubicBezTo>
                  <a:lnTo>
                    <a:pt x="2462" y="1218"/>
                  </a:lnTo>
                  <a:cubicBezTo>
                    <a:pt x="2462" y="1217"/>
                    <a:pt x="2462" y="1216"/>
                    <a:pt x="2463" y="1214"/>
                  </a:cubicBezTo>
                  <a:lnTo>
                    <a:pt x="2467" y="1208"/>
                  </a:lnTo>
                  <a:cubicBezTo>
                    <a:pt x="2468" y="1206"/>
                    <a:pt x="2470" y="1205"/>
                    <a:pt x="2472" y="1204"/>
                  </a:cubicBezTo>
                  <a:lnTo>
                    <a:pt x="2484" y="1201"/>
                  </a:lnTo>
                  <a:lnTo>
                    <a:pt x="2486" y="1216"/>
                  </a:lnTo>
                  <a:lnTo>
                    <a:pt x="2470" y="1216"/>
                  </a:lnTo>
                  <a:lnTo>
                    <a:pt x="2473" y="1216"/>
                  </a:lnTo>
                  <a:lnTo>
                    <a:pt x="2465" y="1219"/>
                  </a:lnTo>
                  <a:cubicBezTo>
                    <a:pt x="2462" y="1220"/>
                    <a:pt x="2459" y="1220"/>
                    <a:pt x="2457" y="1218"/>
                  </a:cubicBezTo>
                  <a:cubicBezTo>
                    <a:pt x="2455" y="1217"/>
                    <a:pt x="2454" y="1214"/>
                    <a:pt x="2454" y="1212"/>
                  </a:cubicBezTo>
                  <a:lnTo>
                    <a:pt x="2454" y="1208"/>
                  </a:lnTo>
                  <a:lnTo>
                    <a:pt x="2454" y="1198"/>
                  </a:lnTo>
                  <a:lnTo>
                    <a:pt x="2454" y="1195"/>
                  </a:lnTo>
                  <a:lnTo>
                    <a:pt x="2462" y="1203"/>
                  </a:lnTo>
                  <a:lnTo>
                    <a:pt x="2449" y="1203"/>
                  </a:lnTo>
                  <a:cubicBezTo>
                    <a:pt x="2449" y="1203"/>
                    <a:pt x="2449" y="1203"/>
                    <a:pt x="2448" y="1203"/>
                  </a:cubicBezTo>
                  <a:lnTo>
                    <a:pt x="2428" y="1199"/>
                  </a:lnTo>
                  <a:cubicBezTo>
                    <a:pt x="2425" y="1199"/>
                    <a:pt x="2423" y="1197"/>
                    <a:pt x="2422" y="1195"/>
                  </a:cubicBezTo>
                  <a:cubicBezTo>
                    <a:pt x="2421" y="1192"/>
                    <a:pt x="2421" y="1189"/>
                    <a:pt x="2423" y="1187"/>
                  </a:cubicBezTo>
                  <a:lnTo>
                    <a:pt x="2435" y="1170"/>
                  </a:lnTo>
                  <a:lnTo>
                    <a:pt x="2438" y="1182"/>
                  </a:lnTo>
                  <a:lnTo>
                    <a:pt x="2430" y="1179"/>
                  </a:lnTo>
                  <a:lnTo>
                    <a:pt x="2438" y="1177"/>
                  </a:lnTo>
                  <a:lnTo>
                    <a:pt x="2434" y="1181"/>
                  </a:lnTo>
                  <a:lnTo>
                    <a:pt x="2436" y="1179"/>
                  </a:lnTo>
                  <a:lnTo>
                    <a:pt x="2432" y="1186"/>
                  </a:lnTo>
                  <a:cubicBezTo>
                    <a:pt x="2430" y="1188"/>
                    <a:pt x="2428" y="1189"/>
                    <a:pt x="2425" y="1189"/>
                  </a:cubicBezTo>
                  <a:lnTo>
                    <a:pt x="2413" y="1189"/>
                  </a:lnTo>
                  <a:cubicBezTo>
                    <a:pt x="2411" y="1189"/>
                    <a:pt x="2410" y="1189"/>
                    <a:pt x="2409" y="1188"/>
                  </a:cubicBezTo>
                  <a:lnTo>
                    <a:pt x="2397" y="1182"/>
                  </a:lnTo>
                  <a:cubicBezTo>
                    <a:pt x="2396" y="1181"/>
                    <a:pt x="2396" y="1181"/>
                    <a:pt x="2395" y="1181"/>
                  </a:cubicBezTo>
                  <a:lnTo>
                    <a:pt x="2391" y="1177"/>
                  </a:lnTo>
                  <a:lnTo>
                    <a:pt x="2383" y="1171"/>
                  </a:lnTo>
                  <a:cubicBezTo>
                    <a:pt x="2382" y="1170"/>
                    <a:pt x="2381" y="1168"/>
                    <a:pt x="2380" y="1166"/>
                  </a:cubicBezTo>
                  <a:lnTo>
                    <a:pt x="2376" y="1150"/>
                  </a:lnTo>
                  <a:lnTo>
                    <a:pt x="2378" y="1153"/>
                  </a:lnTo>
                  <a:lnTo>
                    <a:pt x="2366" y="1140"/>
                  </a:lnTo>
                  <a:lnTo>
                    <a:pt x="2375" y="1142"/>
                  </a:lnTo>
                  <a:lnTo>
                    <a:pt x="2367" y="1145"/>
                  </a:lnTo>
                  <a:lnTo>
                    <a:pt x="2359" y="1148"/>
                  </a:lnTo>
                  <a:lnTo>
                    <a:pt x="2364" y="1141"/>
                  </a:lnTo>
                  <a:lnTo>
                    <a:pt x="2364" y="1148"/>
                  </a:lnTo>
                  <a:lnTo>
                    <a:pt x="2364" y="1158"/>
                  </a:lnTo>
                  <a:cubicBezTo>
                    <a:pt x="2364" y="1162"/>
                    <a:pt x="2361" y="1165"/>
                    <a:pt x="2357" y="1166"/>
                  </a:cubicBezTo>
                  <a:cubicBezTo>
                    <a:pt x="2353" y="1166"/>
                    <a:pt x="2350" y="1164"/>
                    <a:pt x="2348" y="1161"/>
                  </a:cubicBezTo>
                  <a:lnTo>
                    <a:pt x="2344" y="1151"/>
                  </a:lnTo>
                  <a:lnTo>
                    <a:pt x="2346" y="1154"/>
                  </a:lnTo>
                  <a:lnTo>
                    <a:pt x="2334" y="1144"/>
                  </a:lnTo>
                  <a:lnTo>
                    <a:pt x="2339" y="1146"/>
                  </a:lnTo>
                  <a:lnTo>
                    <a:pt x="2335" y="1146"/>
                  </a:lnTo>
                  <a:lnTo>
                    <a:pt x="2343" y="1138"/>
                  </a:lnTo>
                  <a:lnTo>
                    <a:pt x="2343" y="1141"/>
                  </a:lnTo>
                  <a:lnTo>
                    <a:pt x="2343" y="1154"/>
                  </a:lnTo>
                  <a:lnTo>
                    <a:pt x="2342" y="1150"/>
                  </a:lnTo>
                  <a:lnTo>
                    <a:pt x="2358" y="1177"/>
                  </a:lnTo>
                  <a:cubicBezTo>
                    <a:pt x="2360" y="1180"/>
                    <a:pt x="2360" y="1184"/>
                    <a:pt x="2357" y="1187"/>
                  </a:cubicBezTo>
                  <a:cubicBezTo>
                    <a:pt x="2355" y="1190"/>
                    <a:pt x="2351" y="1190"/>
                    <a:pt x="2348" y="1188"/>
                  </a:cubicBezTo>
                  <a:lnTo>
                    <a:pt x="2336" y="1182"/>
                  </a:lnTo>
                  <a:lnTo>
                    <a:pt x="2339" y="1183"/>
                  </a:lnTo>
                  <a:lnTo>
                    <a:pt x="2335" y="1183"/>
                  </a:lnTo>
                  <a:cubicBezTo>
                    <a:pt x="2331" y="1183"/>
                    <a:pt x="2327" y="1179"/>
                    <a:pt x="2327" y="1175"/>
                  </a:cubicBezTo>
                  <a:lnTo>
                    <a:pt x="2327" y="1168"/>
                  </a:lnTo>
                  <a:lnTo>
                    <a:pt x="2335" y="1176"/>
                  </a:lnTo>
                  <a:lnTo>
                    <a:pt x="2327" y="1176"/>
                  </a:lnTo>
                  <a:lnTo>
                    <a:pt x="2335" y="1168"/>
                  </a:lnTo>
                  <a:lnTo>
                    <a:pt x="2335" y="1171"/>
                  </a:lnTo>
                  <a:cubicBezTo>
                    <a:pt x="2335" y="1172"/>
                    <a:pt x="2335" y="1173"/>
                    <a:pt x="2335" y="1174"/>
                  </a:cubicBezTo>
                  <a:lnTo>
                    <a:pt x="2330" y="1184"/>
                  </a:lnTo>
                  <a:lnTo>
                    <a:pt x="2328" y="1175"/>
                  </a:lnTo>
                  <a:lnTo>
                    <a:pt x="2336" y="1182"/>
                  </a:lnTo>
                  <a:cubicBezTo>
                    <a:pt x="2337" y="1183"/>
                    <a:pt x="2338" y="1183"/>
                    <a:pt x="2338" y="1184"/>
                  </a:cubicBezTo>
                  <a:lnTo>
                    <a:pt x="2342" y="1191"/>
                  </a:lnTo>
                  <a:lnTo>
                    <a:pt x="2335" y="1187"/>
                  </a:lnTo>
                  <a:lnTo>
                    <a:pt x="2348" y="1187"/>
                  </a:lnTo>
                  <a:lnTo>
                    <a:pt x="2356" y="1187"/>
                  </a:lnTo>
                  <a:cubicBezTo>
                    <a:pt x="2358" y="1187"/>
                    <a:pt x="2359" y="1188"/>
                    <a:pt x="2361" y="1189"/>
                  </a:cubicBezTo>
                  <a:lnTo>
                    <a:pt x="2365" y="1192"/>
                  </a:lnTo>
                  <a:cubicBezTo>
                    <a:pt x="2367" y="1194"/>
                    <a:pt x="2368" y="1196"/>
                    <a:pt x="2368" y="1198"/>
                  </a:cubicBezTo>
                  <a:lnTo>
                    <a:pt x="2368" y="1208"/>
                  </a:lnTo>
                  <a:lnTo>
                    <a:pt x="2368" y="1215"/>
                  </a:lnTo>
                  <a:lnTo>
                    <a:pt x="2368" y="1222"/>
                  </a:lnTo>
                  <a:lnTo>
                    <a:pt x="2364" y="1215"/>
                  </a:lnTo>
                  <a:lnTo>
                    <a:pt x="2429" y="1259"/>
                  </a:lnTo>
                  <a:lnTo>
                    <a:pt x="2418" y="1263"/>
                  </a:lnTo>
                  <a:lnTo>
                    <a:pt x="2422" y="1253"/>
                  </a:lnTo>
                  <a:cubicBezTo>
                    <a:pt x="2422" y="1251"/>
                    <a:pt x="2423" y="1250"/>
                    <a:pt x="2424" y="1249"/>
                  </a:cubicBezTo>
                  <a:lnTo>
                    <a:pt x="2428" y="1246"/>
                  </a:lnTo>
                  <a:cubicBezTo>
                    <a:pt x="2429" y="1245"/>
                    <a:pt x="2431" y="1244"/>
                    <a:pt x="2433" y="1244"/>
                  </a:cubicBezTo>
                  <a:lnTo>
                    <a:pt x="2441" y="1244"/>
                  </a:lnTo>
                  <a:cubicBezTo>
                    <a:pt x="2444" y="1244"/>
                    <a:pt x="2447" y="1246"/>
                    <a:pt x="2448" y="1248"/>
                  </a:cubicBezTo>
                  <a:lnTo>
                    <a:pt x="2456" y="1262"/>
                  </a:lnTo>
                  <a:lnTo>
                    <a:pt x="2454" y="1259"/>
                  </a:lnTo>
                  <a:lnTo>
                    <a:pt x="2463" y="1266"/>
                  </a:lnTo>
                  <a:cubicBezTo>
                    <a:pt x="2464" y="1268"/>
                    <a:pt x="2466" y="1270"/>
                    <a:pt x="2466" y="1272"/>
                  </a:cubicBezTo>
                  <a:lnTo>
                    <a:pt x="2466" y="1283"/>
                  </a:lnTo>
                  <a:cubicBezTo>
                    <a:pt x="2466" y="1287"/>
                    <a:pt x="2462" y="1291"/>
                    <a:pt x="2458" y="1291"/>
                  </a:cubicBezTo>
                  <a:lnTo>
                    <a:pt x="2449" y="1291"/>
                  </a:lnTo>
                  <a:lnTo>
                    <a:pt x="2441" y="1291"/>
                  </a:lnTo>
                  <a:lnTo>
                    <a:pt x="2437" y="1291"/>
                  </a:lnTo>
                  <a:lnTo>
                    <a:pt x="2445" y="1283"/>
                  </a:lnTo>
                  <a:lnTo>
                    <a:pt x="2445" y="1299"/>
                  </a:lnTo>
                  <a:lnTo>
                    <a:pt x="2437" y="1291"/>
                  </a:lnTo>
                  <a:lnTo>
                    <a:pt x="2441" y="1291"/>
                  </a:lnTo>
                  <a:cubicBezTo>
                    <a:pt x="2445" y="1291"/>
                    <a:pt x="2448" y="1294"/>
                    <a:pt x="2449" y="1298"/>
                  </a:cubicBezTo>
                  <a:cubicBezTo>
                    <a:pt x="2450" y="1302"/>
                    <a:pt x="2448" y="1305"/>
                    <a:pt x="2444" y="1307"/>
                  </a:cubicBezTo>
                  <a:lnTo>
                    <a:pt x="2437" y="1310"/>
                  </a:lnTo>
                  <a:lnTo>
                    <a:pt x="2425" y="1316"/>
                  </a:lnTo>
                  <a:lnTo>
                    <a:pt x="2426" y="1303"/>
                  </a:lnTo>
                  <a:lnTo>
                    <a:pt x="2462" y="1330"/>
                  </a:lnTo>
                  <a:cubicBezTo>
                    <a:pt x="2466" y="1332"/>
                    <a:pt x="2467" y="1337"/>
                    <a:pt x="2465" y="1340"/>
                  </a:cubicBezTo>
                  <a:cubicBezTo>
                    <a:pt x="2463" y="1344"/>
                    <a:pt x="2458" y="1345"/>
                    <a:pt x="2454" y="1344"/>
                  </a:cubicBezTo>
                  <a:lnTo>
                    <a:pt x="2446" y="1340"/>
                  </a:lnTo>
                  <a:lnTo>
                    <a:pt x="2452" y="1341"/>
                  </a:lnTo>
                  <a:lnTo>
                    <a:pt x="2439" y="1344"/>
                  </a:lnTo>
                  <a:cubicBezTo>
                    <a:pt x="2437" y="1345"/>
                    <a:pt x="2434" y="1344"/>
                    <a:pt x="2432" y="1343"/>
                  </a:cubicBezTo>
                  <a:lnTo>
                    <a:pt x="2428" y="1339"/>
                  </a:lnTo>
                  <a:cubicBezTo>
                    <a:pt x="2427" y="1339"/>
                    <a:pt x="2427" y="1338"/>
                    <a:pt x="2426" y="1337"/>
                  </a:cubicBezTo>
                  <a:lnTo>
                    <a:pt x="2422" y="1330"/>
                  </a:lnTo>
                  <a:cubicBezTo>
                    <a:pt x="2422" y="1330"/>
                    <a:pt x="2422" y="1329"/>
                    <a:pt x="2421" y="1329"/>
                  </a:cubicBezTo>
                  <a:lnTo>
                    <a:pt x="2417" y="1315"/>
                  </a:lnTo>
                  <a:lnTo>
                    <a:pt x="2425" y="1321"/>
                  </a:lnTo>
                  <a:lnTo>
                    <a:pt x="2417" y="1321"/>
                  </a:lnTo>
                  <a:lnTo>
                    <a:pt x="2396" y="1321"/>
                  </a:lnTo>
                  <a:lnTo>
                    <a:pt x="2360" y="1321"/>
                  </a:lnTo>
                  <a:cubicBezTo>
                    <a:pt x="2357" y="1321"/>
                    <a:pt x="2354" y="1319"/>
                    <a:pt x="2353" y="1317"/>
                  </a:cubicBezTo>
                  <a:lnTo>
                    <a:pt x="2345" y="1303"/>
                  </a:lnTo>
                  <a:lnTo>
                    <a:pt x="2352" y="1307"/>
                  </a:lnTo>
                  <a:lnTo>
                    <a:pt x="2335" y="1307"/>
                  </a:lnTo>
                  <a:lnTo>
                    <a:pt x="2343" y="1299"/>
                  </a:lnTo>
                  <a:lnTo>
                    <a:pt x="2343" y="1303"/>
                  </a:lnTo>
                  <a:lnTo>
                    <a:pt x="2343" y="1309"/>
                  </a:lnTo>
                  <a:lnTo>
                    <a:pt x="2343" y="1313"/>
                  </a:lnTo>
                  <a:cubicBezTo>
                    <a:pt x="2343" y="1317"/>
                    <a:pt x="2340" y="1321"/>
                    <a:pt x="2335" y="1321"/>
                  </a:cubicBezTo>
                  <a:lnTo>
                    <a:pt x="2331" y="1321"/>
                  </a:lnTo>
                  <a:lnTo>
                    <a:pt x="2327" y="1321"/>
                  </a:lnTo>
                  <a:cubicBezTo>
                    <a:pt x="2324" y="1321"/>
                    <a:pt x="2321" y="1319"/>
                    <a:pt x="2320" y="1316"/>
                  </a:cubicBezTo>
                  <a:cubicBezTo>
                    <a:pt x="2318" y="1312"/>
                    <a:pt x="2319" y="1309"/>
                    <a:pt x="2322" y="1307"/>
                  </a:cubicBezTo>
                  <a:lnTo>
                    <a:pt x="2326" y="1303"/>
                  </a:lnTo>
                  <a:lnTo>
                    <a:pt x="2331" y="1317"/>
                  </a:lnTo>
                  <a:lnTo>
                    <a:pt x="2319" y="1317"/>
                  </a:lnTo>
                  <a:cubicBezTo>
                    <a:pt x="2318" y="1317"/>
                    <a:pt x="2318" y="1317"/>
                    <a:pt x="2317" y="1317"/>
                  </a:cubicBezTo>
                  <a:lnTo>
                    <a:pt x="2280" y="1307"/>
                  </a:lnTo>
                  <a:lnTo>
                    <a:pt x="2290" y="1299"/>
                  </a:lnTo>
                  <a:lnTo>
                    <a:pt x="2290" y="1303"/>
                  </a:lnTo>
                  <a:lnTo>
                    <a:pt x="2290" y="1309"/>
                  </a:lnTo>
                  <a:lnTo>
                    <a:pt x="2287" y="1303"/>
                  </a:lnTo>
                  <a:lnTo>
                    <a:pt x="2291" y="1307"/>
                  </a:lnTo>
                  <a:cubicBezTo>
                    <a:pt x="2293" y="1308"/>
                    <a:pt x="2294" y="1310"/>
                    <a:pt x="2294" y="1313"/>
                  </a:cubicBezTo>
                  <a:lnTo>
                    <a:pt x="2294" y="1320"/>
                  </a:lnTo>
                  <a:lnTo>
                    <a:pt x="2290" y="1313"/>
                  </a:lnTo>
                  <a:lnTo>
                    <a:pt x="2339" y="1340"/>
                  </a:lnTo>
                  <a:lnTo>
                    <a:pt x="2335" y="1339"/>
                  </a:lnTo>
                  <a:lnTo>
                    <a:pt x="2352" y="1339"/>
                  </a:lnTo>
                  <a:lnTo>
                    <a:pt x="2360" y="1339"/>
                  </a:lnTo>
                  <a:lnTo>
                    <a:pt x="2368" y="1339"/>
                  </a:lnTo>
                  <a:cubicBezTo>
                    <a:pt x="2371" y="1339"/>
                    <a:pt x="2374" y="1341"/>
                    <a:pt x="2375" y="1344"/>
                  </a:cubicBezTo>
                  <a:lnTo>
                    <a:pt x="2379" y="1354"/>
                  </a:lnTo>
                  <a:lnTo>
                    <a:pt x="2378" y="1352"/>
                  </a:lnTo>
                  <a:lnTo>
                    <a:pt x="2386" y="1362"/>
                  </a:lnTo>
                  <a:lnTo>
                    <a:pt x="2378" y="1359"/>
                  </a:lnTo>
                  <a:lnTo>
                    <a:pt x="2390" y="1356"/>
                  </a:lnTo>
                  <a:cubicBezTo>
                    <a:pt x="2391" y="1355"/>
                    <a:pt x="2393" y="1355"/>
                    <a:pt x="2394" y="1355"/>
                  </a:cubicBezTo>
                  <a:lnTo>
                    <a:pt x="2414" y="1359"/>
                  </a:lnTo>
                  <a:cubicBezTo>
                    <a:pt x="2418" y="1360"/>
                    <a:pt x="2421" y="1363"/>
                    <a:pt x="2421" y="1367"/>
                  </a:cubicBezTo>
                  <a:lnTo>
                    <a:pt x="2421" y="1380"/>
                  </a:lnTo>
                  <a:lnTo>
                    <a:pt x="2421" y="1390"/>
                  </a:lnTo>
                  <a:cubicBezTo>
                    <a:pt x="2421" y="1395"/>
                    <a:pt x="2417" y="1398"/>
                    <a:pt x="2413" y="1398"/>
                  </a:cubicBezTo>
                  <a:lnTo>
                    <a:pt x="2387" y="1398"/>
                  </a:lnTo>
                  <a:lnTo>
                    <a:pt x="2359" y="1395"/>
                  </a:lnTo>
                  <a:cubicBezTo>
                    <a:pt x="2356" y="1395"/>
                    <a:pt x="2353" y="1393"/>
                    <a:pt x="2352" y="1390"/>
                  </a:cubicBezTo>
                  <a:lnTo>
                    <a:pt x="2348" y="1380"/>
                  </a:lnTo>
                  <a:lnTo>
                    <a:pt x="2356" y="1385"/>
                  </a:lnTo>
                  <a:lnTo>
                    <a:pt x="2348" y="1385"/>
                  </a:lnTo>
                  <a:lnTo>
                    <a:pt x="2351" y="1384"/>
                  </a:lnTo>
                  <a:lnTo>
                    <a:pt x="2342" y="1388"/>
                  </a:lnTo>
                  <a:lnTo>
                    <a:pt x="2344" y="1386"/>
                  </a:lnTo>
                  <a:lnTo>
                    <a:pt x="2340" y="1390"/>
                  </a:lnTo>
                  <a:cubicBezTo>
                    <a:pt x="2339" y="1391"/>
                    <a:pt x="2337" y="1392"/>
                    <a:pt x="2335" y="1392"/>
                  </a:cubicBezTo>
                  <a:lnTo>
                    <a:pt x="2323" y="1392"/>
                  </a:lnTo>
                  <a:cubicBezTo>
                    <a:pt x="2321" y="1392"/>
                    <a:pt x="2318" y="1391"/>
                    <a:pt x="2317" y="1389"/>
                  </a:cubicBezTo>
                  <a:lnTo>
                    <a:pt x="2309" y="1379"/>
                  </a:lnTo>
                  <a:lnTo>
                    <a:pt x="2315" y="1382"/>
                  </a:lnTo>
                  <a:lnTo>
                    <a:pt x="2303" y="1382"/>
                  </a:lnTo>
                  <a:lnTo>
                    <a:pt x="2311" y="1374"/>
                  </a:lnTo>
                  <a:lnTo>
                    <a:pt x="2311" y="1377"/>
                  </a:lnTo>
                  <a:lnTo>
                    <a:pt x="2311" y="1384"/>
                  </a:lnTo>
                  <a:cubicBezTo>
                    <a:pt x="2311" y="1386"/>
                    <a:pt x="2310" y="1388"/>
                    <a:pt x="2308" y="1390"/>
                  </a:cubicBezTo>
                  <a:cubicBezTo>
                    <a:pt x="2306" y="1391"/>
                    <a:pt x="2303" y="1392"/>
                    <a:pt x="2301" y="1391"/>
                  </a:cubicBezTo>
                  <a:lnTo>
                    <a:pt x="2269" y="1385"/>
                  </a:lnTo>
                  <a:lnTo>
                    <a:pt x="2248" y="1381"/>
                  </a:lnTo>
                  <a:lnTo>
                    <a:pt x="2258" y="1374"/>
                  </a:lnTo>
                  <a:lnTo>
                    <a:pt x="2258" y="1377"/>
                  </a:lnTo>
                  <a:cubicBezTo>
                    <a:pt x="2258" y="1381"/>
                    <a:pt x="2255" y="1384"/>
                    <a:pt x="2251" y="1385"/>
                  </a:cubicBezTo>
                  <a:lnTo>
                    <a:pt x="2222" y="1388"/>
                  </a:lnTo>
                  <a:lnTo>
                    <a:pt x="2194" y="1392"/>
                  </a:lnTo>
                  <a:cubicBezTo>
                    <a:pt x="2191" y="1392"/>
                    <a:pt x="2189" y="1391"/>
                    <a:pt x="2188" y="1390"/>
                  </a:cubicBezTo>
                  <a:lnTo>
                    <a:pt x="2179" y="1383"/>
                  </a:lnTo>
                  <a:lnTo>
                    <a:pt x="2183" y="1385"/>
                  </a:lnTo>
                  <a:lnTo>
                    <a:pt x="2163" y="1381"/>
                  </a:lnTo>
                  <a:cubicBezTo>
                    <a:pt x="2159" y="1381"/>
                    <a:pt x="2156" y="1377"/>
                    <a:pt x="2156" y="1374"/>
                  </a:cubicBezTo>
                  <a:lnTo>
                    <a:pt x="2156" y="1360"/>
                  </a:lnTo>
                  <a:cubicBezTo>
                    <a:pt x="2156" y="1356"/>
                    <a:pt x="2160" y="1352"/>
                    <a:pt x="2164" y="1352"/>
                  </a:cubicBezTo>
                  <a:lnTo>
                    <a:pt x="2193" y="1352"/>
                  </a:lnTo>
                  <a:lnTo>
                    <a:pt x="2185" y="1360"/>
                  </a:lnTo>
                  <a:lnTo>
                    <a:pt x="2185" y="1347"/>
                  </a:lnTo>
                  <a:lnTo>
                    <a:pt x="2193" y="1355"/>
                  </a:lnTo>
                  <a:lnTo>
                    <a:pt x="2176" y="1355"/>
                  </a:lnTo>
                  <a:cubicBezTo>
                    <a:pt x="2174" y="1355"/>
                    <a:pt x="2171" y="1353"/>
                    <a:pt x="2170" y="1351"/>
                  </a:cubicBezTo>
                  <a:lnTo>
                    <a:pt x="2165" y="1344"/>
                  </a:lnTo>
                  <a:lnTo>
                    <a:pt x="2180" y="1340"/>
                  </a:lnTo>
                  <a:lnTo>
                    <a:pt x="2180" y="1347"/>
                  </a:lnTo>
                  <a:cubicBezTo>
                    <a:pt x="2180" y="1349"/>
                    <a:pt x="2179" y="1351"/>
                    <a:pt x="2177" y="1353"/>
                  </a:cubicBezTo>
                  <a:lnTo>
                    <a:pt x="2173" y="1356"/>
                  </a:lnTo>
                  <a:lnTo>
                    <a:pt x="2175" y="1354"/>
                  </a:lnTo>
                  <a:lnTo>
                    <a:pt x="2171" y="1361"/>
                  </a:lnTo>
                  <a:cubicBezTo>
                    <a:pt x="2169" y="1364"/>
                    <a:pt x="2166" y="1365"/>
                    <a:pt x="2163" y="1365"/>
                  </a:cubicBezTo>
                  <a:cubicBezTo>
                    <a:pt x="2160" y="1364"/>
                    <a:pt x="2157" y="1362"/>
                    <a:pt x="2156" y="1359"/>
                  </a:cubicBezTo>
                  <a:lnTo>
                    <a:pt x="2152" y="1342"/>
                  </a:lnTo>
                  <a:lnTo>
                    <a:pt x="2163" y="1347"/>
                  </a:lnTo>
                  <a:lnTo>
                    <a:pt x="2147" y="1354"/>
                  </a:lnTo>
                  <a:cubicBezTo>
                    <a:pt x="2144" y="1355"/>
                    <a:pt x="2142" y="1355"/>
                    <a:pt x="2139" y="1353"/>
                  </a:cubicBezTo>
                  <a:cubicBezTo>
                    <a:pt x="2137" y="1352"/>
                    <a:pt x="2136" y="1349"/>
                    <a:pt x="2136" y="1347"/>
                  </a:cubicBezTo>
                  <a:lnTo>
                    <a:pt x="2136" y="1333"/>
                  </a:lnTo>
                  <a:lnTo>
                    <a:pt x="2137" y="1337"/>
                  </a:lnTo>
                  <a:lnTo>
                    <a:pt x="2133" y="1330"/>
                  </a:lnTo>
                  <a:lnTo>
                    <a:pt x="2140" y="1334"/>
                  </a:lnTo>
                  <a:lnTo>
                    <a:pt x="2127" y="1334"/>
                  </a:lnTo>
                  <a:cubicBezTo>
                    <a:pt x="2123" y="1334"/>
                    <a:pt x="2119" y="1331"/>
                    <a:pt x="2119" y="1326"/>
                  </a:cubicBezTo>
                  <a:lnTo>
                    <a:pt x="2119" y="1320"/>
                  </a:lnTo>
                  <a:lnTo>
                    <a:pt x="2119" y="1313"/>
                  </a:lnTo>
                  <a:lnTo>
                    <a:pt x="2121" y="1317"/>
                  </a:lnTo>
                  <a:lnTo>
                    <a:pt x="2117" y="1310"/>
                  </a:lnTo>
                  <a:cubicBezTo>
                    <a:pt x="2116" y="1309"/>
                    <a:pt x="2115" y="1308"/>
                    <a:pt x="2115" y="1306"/>
                  </a:cubicBezTo>
                  <a:lnTo>
                    <a:pt x="2115" y="1299"/>
                  </a:lnTo>
                  <a:lnTo>
                    <a:pt x="2124" y="1307"/>
                  </a:lnTo>
                  <a:lnTo>
                    <a:pt x="2096" y="1311"/>
                  </a:lnTo>
                  <a:cubicBezTo>
                    <a:pt x="2092" y="1311"/>
                    <a:pt x="2089" y="1309"/>
                    <a:pt x="2087" y="1306"/>
                  </a:cubicBezTo>
                  <a:lnTo>
                    <a:pt x="2079" y="1285"/>
                  </a:lnTo>
                  <a:lnTo>
                    <a:pt x="2089" y="1290"/>
                  </a:lnTo>
                  <a:lnTo>
                    <a:pt x="2077" y="1294"/>
                  </a:lnTo>
                  <a:lnTo>
                    <a:pt x="2080" y="1292"/>
                  </a:lnTo>
                  <a:lnTo>
                    <a:pt x="2071" y="1299"/>
                  </a:lnTo>
                  <a:cubicBezTo>
                    <a:pt x="2071" y="1299"/>
                    <a:pt x="2070" y="1300"/>
                    <a:pt x="2069" y="1300"/>
                  </a:cubicBezTo>
                  <a:lnTo>
                    <a:pt x="2061" y="1303"/>
                  </a:lnTo>
                  <a:cubicBezTo>
                    <a:pt x="2059" y="1304"/>
                    <a:pt x="2056" y="1304"/>
                    <a:pt x="2054" y="1303"/>
                  </a:cubicBezTo>
                  <a:cubicBezTo>
                    <a:pt x="2052" y="1302"/>
                    <a:pt x="2051" y="1300"/>
                    <a:pt x="2050" y="1297"/>
                  </a:cubicBezTo>
                  <a:lnTo>
                    <a:pt x="2046" y="1274"/>
                  </a:lnTo>
                  <a:lnTo>
                    <a:pt x="2054" y="1280"/>
                  </a:lnTo>
                  <a:lnTo>
                    <a:pt x="2050" y="1280"/>
                  </a:lnTo>
                  <a:lnTo>
                    <a:pt x="2058" y="1272"/>
                  </a:lnTo>
                  <a:lnTo>
                    <a:pt x="2058" y="1276"/>
                  </a:lnTo>
                  <a:lnTo>
                    <a:pt x="2058" y="1283"/>
                  </a:lnTo>
                  <a:cubicBezTo>
                    <a:pt x="2058" y="1287"/>
                    <a:pt x="2054" y="1291"/>
                    <a:pt x="2050" y="1291"/>
                  </a:cubicBezTo>
                  <a:lnTo>
                    <a:pt x="2038" y="1291"/>
                  </a:lnTo>
                  <a:lnTo>
                    <a:pt x="2043" y="1289"/>
                  </a:lnTo>
                  <a:lnTo>
                    <a:pt x="2039" y="1292"/>
                  </a:lnTo>
                  <a:lnTo>
                    <a:pt x="2038" y="1279"/>
                  </a:lnTo>
                  <a:lnTo>
                    <a:pt x="2054" y="1289"/>
                  </a:lnTo>
                  <a:lnTo>
                    <a:pt x="2053" y="1289"/>
                  </a:lnTo>
                  <a:lnTo>
                    <a:pt x="2061" y="1292"/>
                  </a:lnTo>
                  <a:cubicBezTo>
                    <a:pt x="2064" y="1293"/>
                    <a:pt x="2066" y="1295"/>
                    <a:pt x="2066" y="1298"/>
                  </a:cubicBezTo>
                  <a:cubicBezTo>
                    <a:pt x="2067" y="1301"/>
                    <a:pt x="2065" y="1304"/>
                    <a:pt x="2063" y="1306"/>
                  </a:cubicBezTo>
                  <a:lnTo>
                    <a:pt x="2059" y="1309"/>
                  </a:lnTo>
                  <a:lnTo>
                    <a:pt x="2062" y="1303"/>
                  </a:lnTo>
                  <a:lnTo>
                    <a:pt x="2062" y="1309"/>
                  </a:lnTo>
                  <a:cubicBezTo>
                    <a:pt x="2062" y="1312"/>
                    <a:pt x="2061" y="1314"/>
                    <a:pt x="2059" y="1316"/>
                  </a:cubicBezTo>
                  <a:cubicBezTo>
                    <a:pt x="2057" y="1317"/>
                    <a:pt x="2055" y="1318"/>
                    <a:pt x="2052" y="1317"/>
                  </a:cubicBezTo>
                  <a:lnTo>
                    <a:pt x="2024" y="1311"/>
                  </a:lnTo>
                  <a:lnTo>
                    <a:pt x="2026" y="1311"/>
                  </a:lnTo>
                  <a:lnTo>
                    <a:pt x="2017" y="1311"/>
                  </a:lnTo>
                  <a:lnTo>
                    <a:pt x="2021" y="1310"/>
                  </a:lnTo>
                  <a:lnTo>
                    <a:pt x="2004" y="1317"/>
                  </a:lnTo>
                  <a:lnTo>
                    <a:pt x="2009" y="1312"/>
                  </a:lnTo>
                  <a:lnTo>
                    <a:pt x="2004" y="1323"/>
                  </a:lnTo>
                  <a:cubicBezTo>
                    <a:pt x="2004" y="1324"/>
                    <a:pt x="2003" y="1325"/>
                    <a:pt x="2002" y="1326"/>
                  </a:cubicBezTo>
                  <a:lnTo>
                    <a:pt x="1998" y="1329"/>
                  </a:lnTo>
                  <a:lnTo>
                    <a:pt x="1994" y="1332"/>
                  </a:lnTo>
                  <a:cubicBezTo>
                    <a:pt x="1993" y="1333"/>
                    <a:pt x="1992" y="1334"/>
                    <a:pt x="1990" y="1334"/>
                  </a:cubicBezTo>
                  <a:lnTo>
                    <a:pt x="1970" y="1338"/>
                  </a:lnTo>
                  <a:cubicBezTo>
                    <a:pt x="1969" y="1338"/>
                    <a:pt x="1968" y="1338"/>
                    <a:pt x="1967" y="1338"/>
                  </a:cubicBezTo>
                  <a:lnTo>
                    <a:pt x="1951" y="1334"/>
                  </a:lnTo>
                  <a:cubicBezTo>
                    <a:pt x="1950" y="1334"/>
                    <a:pt x="1950" y="1334"/>
                    <a:pt x="1949" y="1334"/>
                  </a:cubicBezTo>
                  <a:lnTo>
                    <a:pt x="1908" y="1317"/>
                  </a:lnTo>
                  <a:cubicBezTo>
                    <a:pt x="1905" y="1316"/>
                    <a:pt x="1903" y="1313"/>
                    <a:pt x="1903" y="1309"/>
                  </a:cubicBezTo>
                  <a:lnTo>
                    <a:pt x="1903" y="1303"/>
                  </a:lnTo>
                  <a:cubicBezTo>
                    <a:pt x="1903" y="1298"/>
                    <a:pt x="1907" y="1295"/>
                    <a:pt x="1911" y="1295"/>
                  </a:cubicBezTo>
                  <a:lnTo>
                    <a:pt x="1924" y="1295"/>
                  </a:lnTo>
                  <a:lnTo>
                    <a:pt x="1916" y="1301"/>
                  </a:lnTo>
                  <a:lnTo>
                    <a:pt x="1920" y="1278"/>
                  </a:lnTo>
                  <a:lnTo>
                    <a:pt x="1924" y="1251"/>
                  </a:lnTo>
                  <a:cubicBezTo>
                    <a:pt x="1925" y="1247"/>
                    <a:pt x="1928" y="1244"/>
                    <a:pt x="1931" y="1244"/>
                  </a:cubicBezTo>
                  <a:lnTo>
                    <a:pt x="1984" y="1241"/>
                  </a:lnTo>
                  <a:lnTo>
                    <a:pt x="2028" y="1238"/>
                  </a:lnTo>
                  <a:lnTo>
                    <a:pt x="2126" y="1221"/>
                  </a:lnTo>
                  <a:lnTo>
                    <a:pt x="2122" y="1235"/>
                  </a:lnTo>
                  <a:lnTo>
                    <a:pt x="2069" y="1187"/>
                  </a:lnTo>
                  <a:cubicBezTo>
                    <a:pt x="2068" y="1186"/>
                    <a:pt x="2067" y="1184"/>
                    <a:pt x="2066" y="1182"/>
                  </a:cubicBezTo>
                  <a:cubicBezTo>
                    <a:pt x="2066" y="1180"/>
                    <a:pt x="2067" y="1178"/>
                    <a:pt x="2069" y="1176"/>
                  </a:cubicBezTo>
                  <a:lnTo>
                    <a:pt x="2093" y="1149"/>
                  </a:lnTo>
                  <a:lnTo>
                    <a:pt x="2109" y="1129"/>
                  </a:lnTo>
                  <a:cubicBezTo>
                    <a:pt x="2109" y="1129"/>
                    <a:pt x="2110" y="1128"/>
                    <a:pt x="2110" y="1128"/>
                  </a:cubicBezTo>
                  <a:lnTo>
                    <a:pt x="2118" y="1121"/>
                  </a:lnTo>
                  <a:cubicBezTo>
                    <a:pt x="2120" y="1120"/>
                    <a:pt x="2122" y="1119"/>
                    <a:pt x="2123" y="1119"/>
                  </a:cubicBezTo>
                  <a:lnTo>
                    <a:pt x="2136" y="1119"/>
                  </a:lnTo>
                  <a:lnTo>
                    <a:pt x="2144" y="1119"/>
                  </a:lnTo>
                  <a:lnTo>
                    <a:pt x="2140" y="1135"/>
                  </a:lnTo>
                  <a:lnTo>
                    <a:pt x="2120" y="1125"/>
                  </a:lnTo>
                  <a:cubicBezTo>
                    <a:pt x="2116" y="1123"/>
                    <a:pt x="2114" y="1118"/>
                    <a:pt x="2116" y="1114"/>
                  </a:cubicBezTo>
                  <a:lnTo>
                    <a:pt x="2120" y="1104"/>
                  </a:lnTo>
                  <a:cubicBezTo>
                    <a:pt x="2120" y="1104"/>
                    <a:pt x="2120" y="1103"/>
                    <a:pt x="2121" y="1103"/>
                  </a:cubicBezTo>
                  <a:lnTo>
                    <a:pt x="2125" y="1096"/>
                  </a:lnTo>
                  <a:lnTo>
                    <a:pt x="2124" y="1103"/>
                  </a:lnTo>
                  <a:lnTo>
                    <a:pt x="2120" y="1093"/>
                  </a:lnTo>
                  <a:cubicBezTo>
                    <a:pt x="2119" y="1091"/>
                    <a:pt x="2119" y="1088"/>
                    <a:pt x="2121" y="1086"/>
                  </a:cubicBezTo>
                  <a:cubicBezTo>
                    <a:pt x="2122" y="1084"/>
                    <a:pt x="2125" y="1082"/>
                    <a:pt x="2127" y="1082"/>
                  </a:cubicBezTo>
                  <a:lnTo>
                    <a:pt x="2140" y="1082"/>
                  </a:lnTo>
                  <a:lnTo>
                    <a:pt x="2156" y="1082"/>
                  </a:lnTo>
                  <a:lnTo>
                    <a:pt x="2149" y="1095"/>
                  </a:lnTo>
                  <a:lnTo>
                    <a:pt x="2129" y="1065"/>
                  </a:lnTo>
                  <a:cubicBezTo>
                    <a:pt x="2128" y="1063"/>
                    <a:pt x="2128" y="1062"/>
                    <a:pt x="2128" y="1060"/>
                  </a:cubicBezTo>
                  <a:lnTo>
                    <a:pt x="2128" y="1047"/>
                  </a:lnTo>
                  <a:cubicBezTo>
                    <a:pt x="2128" y="1046"/>
                    <a:pt x="2128" y="1045"/>
                    <a:pt x="2128" y="1044"/>
                  </a:cubicBezTo>
                  <a:lnTo>
                    <a:pt x="2132" y="1031"/>
                  </a:lnTo>
                  <a:lnTo>
                    <a:pt x="2140" y="1041"/>
                  </a:lnTo>
                  <a:lnTo>
                    <a:pt x="2123" y="1041"/>
                  </a:lnTo>
                  <a:cubicBezTo>
                    <a:pt x="2120" y="1041"/>
                    <a:pt x="2117" y="1039"/>
                    <a:pt x="2116" y="1035"/>
                  </a:cubicBezTo>
                  <a:lnTo>
                    <a:pt x="2112" y="1022"/>
                  </a:lnTo>
                  <a:lnTo>
                    <a:pt x="2121" y="1027"/>
                  </a:lnTo>
                  <a:lnTo>
                    <a:pt x="2109" y="1031"/>
                  </a:lnTo>
                  <a:cubicBezTo>
                    <a:pt x="2109" y="1031"/>
                    <a:pt x="2108" y="1031"/>
                    <a:pt x="2107" y="1031"/>
                  </a:cubicBezTo>
                  <a:lnTo>
                    <a:pt x="2103" y="1031"/>
                  </a:lnTo>
                  <a:cubicBezTo>
                    <a:pt x="2099" y="1031"/>
                    <a:pt x="2095" y="1027"/>
                    <a:pt x="2095" y="1023"/>
                  </a:cubicBezTo>
                  <a:lnTo>
                    <a:pt x="2095" y="1016"/>
                  </a:lnTo>
                  <a:lnTo>
                    <a:pt x="2095" y="1003"/>
                  </a:lnTo>
                  <a:cubicBezTo>
                    <a:pt x="2095" y="1002"/>
                    <a:pt x="2095" y="1002"/>
                    <a:pt x="2095" y="1001"/>
                  </a:cubicBezTo>
                  <a:lnTo>
                    <a:pt x="2099" y="978"/>
                  </a:lnTo>
                  <a:lnTo>
                    <a:pt x="2107" y="987"/>
                  </a:lnTo>
                  <a:lnTo>
                    <a:pt x="2103" y="987"/>
                  </a:lnTo>
                  <a:cubicBezTo>
                    <a:pt x="2099" y="987"/>
                    <a:pt x="2095" y="984"/>
                    <a:pt x="2095" y="979"/>
                  </a:cubicBezTo>
                  <a:lnTo>
                    <a:pt x="2095" y="976"/>
                  </a:lnTo>
                  <a:lnTo>
                    <a:pt x="2103" y="984"/>
                  </a:lnTo>
                  <a:lnTo>
                    <a:pt x="2095" y="984"/>
                  </a:lnTo>
                  <a:lnTo>
                    <a:pt x="2103" y="976"/>
                  </a:lnTo>
                  <a:lnTo>
                    <a:pt x="2103" y="989"/>
                  </a:lnTo>
                  <a:cubicBezTo>
                    <a:pt x="2103" y="993"/>
                    <a:pt x="2100" y="996"/>
                    <a:pt x="2097" y="997"/>
                  </a:cubicBezTo>
                  <a:lnTo>
                    <a:pt x="2073" y="1004"/>
                  </a:lnTo>
                  <a:lnTo>
                    <a:pt x="2075" y="1003"/>
                  </a:lnTo>
                  <a:lnTo>
                    <a:pt x="2042" y="1023"/>
                  </a:lnTo>
                  <a:cubicBezTo>
                    <a:pt x="2040" y="1024"/>
                    <a:pt x="2038" y="1025"/>
                    <a:pt x="2035" y="1024"/>
                  </a:cubicBezTo>
                  <a:cubicBezTo>
                    <a:pt x="2033" y="1023"/>
                    <a:pt x="2031" y="1021"/>
                    <a:pt x="2030" y="1019"/>
                  </a:cubicBezTo>
                  <a:lnTo>
                    <a:pt x="2026" y="1009"/>
                  </a:lnTo>
                  <a:cubicBezTo>
                    <a:pt x="2025" y="1006"/>
                    <a:pt x="2026" y="1002"/>
                    <a:pt x="2029" y="1000"/>
                  </a:cubicBezTo>
                  <a:lnTo>
                    <a:pt x="2033" y="997"/>
                  </a:lnTo>
                  <a:lnTo>
                    <a:pt x="2030" y="1003"/>
                  </a:lnTo>
                  <a:lnTo>
                    <a:pt x="2030" y="996"/>
                  </a:lnTo>
                  <a:lnTo>
                    <a:pt x="2038" y="1004"/>
                  </a:lnTo>
                  <a:lnTo>
                    <a:pt x="2022" y="1004"/>
                  </a:lnTo>
                  <a:cubicBezTo>
                    <a:pt x="2017" y="1004"/>
                    <a:pt x="2014" y="1000"/>
                    <a:pt x="2014" y="996"/>
                  </a:cubicBezTo>
                  <a:lnTo>
                    <a:pt x="2014" y="989"/>
                  </a:lnTo>
                  <a:cubicBezTo>
                    <a:pt x="2014" y="985"/>
                    <a:pt x="2017" y="981"/>
                    <a:pt x="2022" y="981"/>
                  </a:cubicBezTo>
                  <a:lnTo>
                    <a:pt x="2030" y="981"/>
                  </a:lnTo>
                  <a:lnTo>
                    <a:pt x="2022" y="989"/>
                  </a:lnTo>
                  <a:lnTo>
                    <a:pt x="2022" y="972"/>
                  </a:lnTo>
                  <a:cubicBezTo>
                    <a:pt x="2022" y="969"/>
                    <a:pt x="2024" y="966"/>
                    <a:pt x="2027" y="965"/>
                  </a:cubicBezTo>
                  <a:lnTo>
                    <a:pt x="2048" y="958"/>
                  </a:lnTo>
                  <a:lnTo>
                    <a:pt x="2047" y="973"/>
                  </a:lnTo>
                  <a:lnTo>
                    <a:pt x="2019" y="963"/>
                  </a:lnTo>
                  <a:cubicBezTo>
                    <a:pt x="2015" y="962"/>
                    <a:pt x="2013" y="957"/>
                    <a:pt x="2014" y="953"/>
                  </a:cubicBezTo>
                  <a:lnTo>
                    <a:pt x="2022" y="926"/>
                  </a:lnTo>
                  <a:lnTo>
                    <a:pt x="2022" y="929"/>
                  </a:lnTo>
                  <a:lnTo>
                    <a:pt x="2022" y="922"/>
                  </a:lnTo>
                  <a:lnTo>
                    <a:pt x="2034" y="929"/>
                  </a:lnTo>
                  <a:lnTo>
                    <a:pt x="2001" y="949"/>
                  </a:lnTo>
                  <a:cubicBezTo>
                    <a:pt x="1999" y="950"/>
                    <a:pt x="1996" y="950"/>
                    <a:pt x="1993" y="949"/>
                  </a:cubicBezTo>
                  <a:cubicBezTo>
                    <a:pt x="1991" y="948"/>
                    <a:pt x="1989" y="945"/>
                    <a:pt x="1989" y="942"/>
                  </a:cubicBezTo>
                  <a:lnTo>
                    <a:pt x="1989" y="935"/>
                  </a:lnTo>
                  <a:lnTo>
                    <a:pt x="1989" y="929"/>
                  </a:lnTo>
                  <a:cubicBezTo>
                    <a:pt x="1989" y="927"/>
                    <a:pt x="1989" y="926"/>
                    <a:pt x="1990" y="924"/>
                  </a:cubicBezTo>
                  <a:lnTo>
                    <a:pt x="1994" y="918"/>
                  </a:lnTo>
                  <a:lnTo>
                    <a:pt x="1996" y="928"/>
                  </a:lnTo>
                  <a:lnTo>
                    <a:pt x="1988" y="921"/>
                  </a:lnTo>
                  <a:lnTo>
                    <a:pt x="1980" y="915"/>
                  </a:lnTo>
                  <a:lnTo>
                    <a:pt x="1988" y="916"/>
                  </a:lnTo>
                  <a:lnTo>
                    <a:pt x="1980" y="919"/>
                  </a:lnTo>
                  <a:cubicBezTo>
                    <a:pt x="1979" y="920"/>
                    <a:pt x="1978" y="920"/>
                    <a:pt x="1977" y="920"/>
                  </a:cubicBezTo>
                  <a:lnTo>
                    <a:pt x="1973" y="920"/>
                  </a:lnTo>
                  <a:lnTo>
                    <a:pt x="1978" y="918"/>
                  </a:lnTo>
                  <a:lnTo>
                    <a:pt x="1974" y="921"/>
                  </a:lnTo>
                  <a:cubicBezTo>
                    <a:pt x="1972" y="922"/>
                    <a:pt x="1970" y="923"/>
                    <a:pt x="1969" y="923"/>
                  </a:cubicBezTo>
                  <a:lnTo>
                    <a:pt x="1960" y="923"/>
                  </a:lnTo>
                  <a:lnTo>
                    <a:pt x="1968" y="915"/>
                  </a:lnTo>
                  <a:lnTo>
                    <a:pt x="1968" y="922"/>
                  </a:lnTo>
                  <a:cubicBezTo>
                    <a:pt x="1968" y="924"/>
                    <a:pt x="1967" y="927"/>
                    <a:pt x="1965" y="928"/>
                  </a:cubicBezTo>
                  <a:lnTo>
                    <a:pt x="1957" y="935"/>
                  </a:lnTo>
                  <a:cubicBezTo>
                    <a:pt x="1955" y="936"/>
                    <a:pt x="1952" y="937"/>
                    <a:pt x="1950" y="936"/>
                  </a:cubicBezTo>
                  <a:cubicBezTo>
                    <a:pt x="1947" y="935"/>
                    <a:pt x="1945" y="933"/>
                    <a:pt x="1945" y="931"/>
                  </a:cubicBezTo>
                  <a:lnTo>
                    <a:pt x="1932" y="890"/>
                  </a:lnTo>
                  <a:lnTo>
                    <a:pt x="1940" y="896"/>
                  </a:lnTo>
                  <a:lnTo>
                    <a:pt x="1928" y="896"/>
                  </a:lnTo>
                  <a:lnTo>
                    <a:pt x="1936" y="888"/>
                  </a:lnTo>
                  <a:lnTo>
                    <a:pt x="1936" y="895"/>
                  </a:lnTo>
                  <a:lnTo>
                    <a:pt x="1936" y="898"/>
                  </a:lnTo>
                  <a:cubicBezTo>
                    <a:pt x="1936" y="903"/>
                    <a:pt x="1932" y="906"/>
                    <a:pt x="1928" y="906"/>
                  </a:cubicBezTo>
                  <a:lnTo>
                    <a:pt x="1924" y="906"/>
                  </a:lnTo>
                  <a:cubicBezTo>
                    <a:pt x="1921" y="906"/>
                    <a:pt x="1919" y="905"/>
                    <a:pt x="1918" y="904"/>
                  </a:cubicBezTo>
                  <a:lnTo>
                    <a:pt x="1906" y="890"/>
                  </a:lnTo>
                  <a:cubicBezTo>
                    <a:pt x="1905" y="889"/>
                    <a:pt x="1904" y="888"/>
                    <a:pt x="1904" y="887"/>
                  </a:cubicBezTo>
                  <a:lnTo>
                    <a:pt x="1900" y="874"/>
                  </a:lnTo>
                  <a:lnTo>
                    <a:pt x="1911" y="879"/>
                  </a:lnTo>
                  <a:lnTo>
                    <a:pt x="1882" y="892"/>
                  </a:lnTo>
                  <a:lnTo>
                    <a:pt x="1879" y="877"/>
                  </a:lnTo>
                  <a:lnTo>
                    <a:pt x="1887" y="877"/>
                  </a:lnTo>
                  <a:cubicBezTo>
                    <a:pt x="1891" y="877"/>
                    <a:pt x="1895" y="880"/>
                    <a:pt x="1895" y="885"/>
                  </a:cubicBezTo>
                  <a:lnTo>
                    <a:pt x="1895" y="888"/>
                  </a:lnTo>
                  <a:lnTo>
                    <a:pt x="1895" y="892"/>
                  </a:lnTo>
                  <a:lnTo>
                    <a:pt x="1884" y="884"/>
                  </a:lnTo>
                  <a:lnTo>
                    <a:pt x="1892" y="881"/>
                  </a:lnTo>
                  <a:lnTo>
                    <a:pt x="1890" y="894"/>
                  </a:lnTo>
                  <a:lnTo>
                    <a:pt x="1886" y="891"/>
                  </a:lnTo>
                  <a:cubicBezTo>
                    <a:pt x="1883" y="889"/>
                    <a:pt x="1882" y="885"/>
                    <a:pt x="1884" y="882"/>
                  </a:cubicBezTo>
                  <a:cubicBezTo>
                    <a:pt x="1885" y="879"/>
                    <a:pt x="1888" y="877"/>
                    <a:pt x="1891" y="877"/>
                  </a:cubicBezTo>
                  <a:lnTo>
                    <a:pt x="1895" y="877"/>
                  </a:lnTo>
                  <a:lnTo>
                    <a:pt x="1899" y="877"/>
                  </a:lnTo>
                  <a:cubicBezTo>
                    <a:pt x="1903" y="877"/>
                    <a:pt x="1905" y="879"/>
                    <a:pt x="1907" y="882"/>
                  </a:cubicBezTo>
                  <a:lnTo>
                    <a:pt x="1911" y="893"/>
                  </a:lnTo>
                  <a:lnTo>
                    <a:pt x="1915" y="906"/>
                  </a:lnTo>
                  <a:cubicBezTo>
                    <a:pt x="1916" y="908"/>
                    <a:pt x="1915" y="911"/>
                    <a:pt x="1914" y="913"/>
                  </a:cubicBezTo>
                  <a:cubicBezTo>
                    <a:pt x="1913" y="915"/>
                    <a:pt x="1911" y="916"/>
                    <a:pt x="1909" y="916"/>
                  </a:cubicBezTo>
                  <a:lnTo>
                    <a:pt x="1889" y="920"/>
                  </a:lnTo>
                  <a:lnTo>
                    <a:pt x="1872" y="923"/>
                  </a:lnTo>
                  <a:cubicBezTo>
                    <a:pt x="1870" y="923"/>
                    <a:pt x="1868" y="923"/>
                    <a:pt x="1866" y="921"/>
                  </a:cubicBezTo>
                  <a:lnTo>
                    <a:pt x="1845" y="904"/>
                  </a:lnTo>
                  <a:lnTo>
                    <a:pt x="1847" y="905"/>
                  </a:lnTo>
                  <a:lnTo>
                    <a:pt x="1834" y="899"/>
                  </a:lnTo>
                  <a:lnTo>
                    <a:pt x="1838" y="900"/>
                  </a:lnTo>
                  <a:lnTo>
                    <a:pt x="1826" y="900"/>
                  </a:lnTo>
                  <a:lnTo>
                    <a:pt x="1793" y="900"/>
                  </a:lnTo>
                  <a:lnTo>
                    <a:pt x="1798" y="885"/>
                  </a:lnTo>
                  <a:lnTo>
                    <a:pt x="1807" y="892"/>
                  </a:lnTo>
                  <a:lnTo>
                    <a:pt x="1811" y="895"/>
                  </a:lnTo>
                  <a:lnTo>
                    <a:pt x="1831" y="912"/>
                  </a:lnTo>
                  <a:cubicBezTo>
                    <a:pt x="1833" y="914"/>
                    <a:pt x="1834" y="916"/>
                    <a:pt x="1834" y="918"/>
                  </a:cubicBezTo>
                  <a:lnTo>
                    <a:pt x="1834" y="925"/>
                  </a:lnTo>
                  <a:lnTo>
                    <a:pt x="1834" y="935"/>
                  </a:lnTo>
                  <a:cubicBezTo>
                    <a:pt x="1834" y="938"/>
                    <a:pt x="1832" y="941"/>
                    <a:pt x="1830" y="942"/>
                  </a:cubicBezTo>
                  <a:cubicBezTo>
                    <a:pt x="1827" y="944"/>
                    <a:pt x="1824" y="944"/>
                    <a:pt x="1821" y="942"/>
                  </a:cubicBezTo>
                  <a:lnTo>
                    <a:pt x="1797" y="925"/>
                  </a:lnTo>
                  <a:lnTo>
                    <a:pt x="1769" y="909"/>
                  </a:lnTo>
                  <a:lnTo>
                    <a:pt x="1757" y="902"/>
                  </a:lnTo>
                  <a:lnTo>
                    <a:pt x="1761" y="903"/>
                  </a:lnTo>
                  <a:lnTo>
                    <a:pt x="1757" y="903"/>
                  </a:lnTo>
                  <a:lnTo>
                    <a:pt x="1765" y="895"/>
                  </a:lnTo>
                  <a:lnTo>
                    <a:pt x="1765" y="902"/>
                  </a:lnTo>
                  <a:lnTo>
                    <a:pt x="1763" y="897"/>
                  </a:lnTo>
                  <a:lnTo>
                    <a:pt x="1779" y="917"/>
                  </a:lnTo>
                  <a:cubicBezTo>
                    <a:pt x="1781" y="919"/>
                    <a:pt x="1781" y="923"/>
                    <a:pt x="1780" y="925"/>
                  </a:cubicBezTo>
                  <a:cubicBezTo>
                    <a:pt x="1779" y="928"/>
                    <a:pt x="1776" y="930"/>
                    <a:pt x="1773" y="930"/>
                  </a:cubicBezTo>
                  <a:lnTo>
                    <a:pt x="1756" y="930"/>
                  </a:lnTo>
                  <a:lnTo>
                    <a:pt x="1731" y="926"/>
                  </a:lnTo>
                  <a:cubicBezTo>
                    <a:pt x="1728" y="926"/>
                    <a:pt x="1726" y="924"/>
                    <a:pt x="1725" y="921"/>
                  </a:cubicBezTo>
                  <a:lnTo>
                    <a:pt x="1721" y="911"/>
                  </a:lnTo>
                  <a:lnTo>
                    <a:pt x="1728" y="916"/>
                  </a:lnTo>
                  <a:lnTo>
                    <a:pt x="1704" y="916"/>
                  </a:lnTo>
                  <a:lnTo>
                    <a:pt x="1705" y="916"/>
                  </a:lnTo>
                  <a:lnTo>
                    <a:pt x="1689" y="920"/>
                  </a:lnTo>
                  <a:cubicBezTo>
                    <a:pt x="1688" y="920"/>
                    <a:pt x="1688" y="920"/>
                    <a:pt x="1687" y="920"/>
                  </a:cubicBezTo>
                  <a:lnTo>
                    <a:pt x="1666" y="920"/>
                  </a:lnTo>
                  <a:lnTo>
                    <a:pt x="1643" y="916"/>
                  </a:lnTo>
                  <a:lnTo>
                    <a:pt x="1638" y="916"/>
                  </a:lnTo>
                  <a:cubicBezTo>
                    <a:pt x="1634" y="916"/>
                    <a:pt x="1630" y="913"/>
                    <a:pt x="1630" y="908"/>
                  </a:cubicBezTo>
                  <a:lnTo>
                    <a:pt x="1630" y="902"/>
                  </a:lnTo>
                  <a:lnTo>
                    <a:pt x="1633" y="908"/>
                  </a:lnTo>
                  <a:lnTo>
                    <a:pt x="1629" y="904"/>
                  </a:lnTo>
                  <a:lnTo>
                    <a:pt x="1634" y="906"/>
                  </a:lnTo>
                  <a:lnTo>
                    <a:pt x="1626" y="906"/>
                  </a:lnTo>
                  <a:lnTo>
                    <a:pt x="1634" y="898"/>
                  </a:lnTo>
                  <a:lnTo>
                    <a:pt x="1634" y="908"/>
                  </a:lnTo>
                  <a:cubicBezTo>
                    <a:pt x="1634" y="913"/>
                    <a:pt x="1631" y="916"/>
                    <a:pt x="1626" y="916"/>
                  </a:cubicBezTo>
                  <a:lnTo>
                    <a:pt x="1598" y="916"/>
                  </a:lnTo>
                  <a:cubicBezTo>
                    <a:pt x="1595" y="916"/>
                    <a:pt x="1592" y="915"/>
                    <a:pt x="1591" y="913"/>
                  </a:cubicBezTo>
                  <a:lnTo>
                    <a:pt x="1579" y="892"/>
                  </a:lnTo>
                  <a:lnTo>
                    <a:pt x="1581" y="895"/>
                  </a:lnTo>
                  <a:lnTo>
                    <a:pt x="1556" y="878"/>
                  </a:lnTo>
                  <a:lnTo>
                    <a:pt x="1561" y="879"/>
                  </a:lnTo>
                  <a:lnTo>
                    <a:pt x="1553" y="879"/>
                  </a:lnTo>
                  <a:lnTo>
                    <a:pt x="1559" y="876"/>
                  </a:lnTo>
                  <a:lnTo>
                    <a:pt x="1552" y="886"/>
                  </a:lnTo>
                  <a:lnTo>
                    <a:pt x="1548" y="892"/>
                  </a:lnTo>
                  <a:cubicBezTo>
                    <a:pt x="1546" y="895"/>
                    <a:pt x="1543" y="896"/>
                    <a:pt x="1541" y="896"/>
                  </a:cubicBezTo>
                  <a:lnTo>
                    <a:pt x="1533" y="896"/>
                  </a:lnTo>
                  <a:cubicBezTo>
                    <a:pt x="1531" y="896"/>
                    <a:pt x="1529" y="896"/>
                    <a:pt x="1527" y="894"/>
                  </a:cubicBezTo>
                  <a:lnTo>
                    <a:pt x="1523" y="891"/>
                  </a:lnTo>
                  <a:lnTo>
                    <a:pt x="1519" y="888"/>
                  </a:lnTo>
                  <a:cubicBezTo>
                    <a:pt x="1517" y="886"/>
                    <a:pt x="1516" y="883"/>
                    <a:pt x="1516" y="881"/>
                  </a:cubicBezTo>
                  <a:cubicBezTo>
                    <a:pt x="1517" y="878"/>
                    <a:pt x="1518" y="876"/>
                    <a:pt x="1521" y="874"/>
                  </a:cubicBezTo>
                  <a:lnTo>
                    <a:pt x="1533" y="868"/>
                  </a:lnTo>
                  <a:lnTo>
                    <a:pt x="1534" y="882"/>
                  </a:lnTo>
                  <a:lnTo>
                    <a:pt x="1518" y="876"/>
                  </a:lnTo>
                  <a:lnTo>
                    <a:pt x="1506" y="872"/>
                  </a:lnTo>
                  <a:cubicBezTo>
                    <a:pt x="1504" y="872"/>
                    <a:pt x="1503" y="871"/>
                    <a:pt x="1501" y="869"/>
                  </a:cubicBezTo>
                  <a:lnTo>
                    <a:pt x="1485" y="846"/>
                  </a:lnTo>
                  <a:cubicBezTo>
                    <a:pt x="1483" y="843"/>
                    <a:pt x="1483" y="839"/>
                    <a:pt x="1485" y="837"/>
                  </a:cubicBezTo>
                  <a:cubicBezTo>
                    <a:pt x="1487" y="834"/>
                    <a:pt x="1490" y="832"/>
                    <a:pt x="1493" y="833"/>
                  </a:cubicBezTo>
                  <a:lnTo>
                    <a:pt x="1510" y="837"/>
                  </a:lnTo>
                  <a:lnTo>
                    <a:pt x="1508" y="836"/>
                  </a:lnTo>
                  <a:lnTo>
                    <a:pt x="1524" y="836"/>
                  </a:lnTo>
                  <a:lnTo>
                    <a:pt x="1516" y="844"/>
                  </a:lnTo>
                  <a:lnTo>
                    <a:pt x="1516" y="834"/>
                  </a:lnTo>
                  <a:lnTo>
                    <a:pt x="1524" y="842"/>
                  </a:lnTo>
                  <a:lnTo>
                    <a:pt x="1475" y="842"/>
                  </a:lnTo>
                  <a:cubicBezTo>
                    <a:pt x="1474" y="842"/>
                    <a:pt x="1473" y="842"/>
                    <a:pt x="1472" y="841"/>
                  </a:cubicBezTo>
                  <a:lnTo>
                    <a:pt x="1439" y="824"/>
                  </a:lnTo>
                  <a:cubicBezTo>
                    <a:pt x="1437" y="823"/>
                    <a:pt x="1435" y="821"/>
                    <a:pt x="1435" y="818"/>
                  </a:cubicBezTo>
                  <a:cubicBezTo>
                    <a:pt x="1435" y="816"/>
                    <a:pt x="1436" y="813"/>
                    <a:pt x="1438" y="811"/>
                  </a:cubicBezTo>
                  <a:lnTo>
                    <a:pt x="1442" y="808"/>
                  </a:lnTo>
                  <a:lnTo>
                    <a:pt x="1439" y="814"/>
                  </a:lnTo>
                  <a:lnTo>
                    <a:pt x="1439" y="811"/>
                  </a:lnTo>
                  <a:lnTo>
                    <a:pt x="1443" y="818"/>
                  </a:lnTo>
                  <a:lnTo>
                    <a:pt x="1432" y="811"/>
                  </a:lnTo>
                  <a:lnTo>
                    <a:pt x="1424" y="808"/>
                  </a:lnTo>
                  <a:cubicBezTo>
                    <a:pt x="1419" y="806"/>
                    <a:pt x="1417" y="802"/>
                    <a:pt x="1419" y="798"/>
                  </a:cubicBezTo>
                  <a:lnTo>
                    <a:pt x="1431" y="768"/>
                  </a:lnTo>
                  <a:lnTo>
                    <a:pt x="1439" y="741"/>
                  </a:lnTo>
                  <a:cubicBezTo>
                    <a:pt x="1440" y="739"/>
                    <a:pt x="1441" y="738"/>
                    <a:pt x="1442" y="737"/>
                  </a:cubicBezTo>
                  <a:lnTo>
                    <a:pt x="1454" y="727"/>
                  </a:lnTo>
                  <a:lnTo>
                    <a:pt x="1462" y="720"/>
                  </a:lnTo>
                  <a:lnTo>
                    <a:pt x="1459" y="726"/>
                  </a:lnTo>
                  <a:lnTo>
                    <a:pt x="1459" y="716"/>
                  </a:lnTo>
                  <a:lnTo>
                    <a:pt x="1459" y="706"/>
                  </a:lnTo>
                  <a:cubicBezTo>
                    <a:pt x="1459" y="703"/>
                    <a:pt x="1461" y="700"/>
                    <a:pt x="1464" y="699"/>
                  </a:cubicBezTo>
                  <a:lnTo>
                    <a:pt x="1473" y="695"/>
                  </a:lnTo>
                  <a:lnTo>
                    <a:pt x="1486" y="692"/>
                  </a:lnTo>
                  <a:lnTo>
                    <a:pt x="1480" y="699"/>
                  </a:lnTo>
                  <a:lnTo>
                    <a:pt x="1480" y="693"/>
                  </a:lnTo>
                  <a:lnTo>
                    <a:pt x="1480" y="679"/>
                  </a:lnTo>
                  <a:cubicBezTo>
                    <a:pt x="1480" y="675"/>
                    <a:pt x="1483" y="672"/>
                    <a:pt x="1486" y="671"/>
                  </a:cubicBezTo>
                  <a:lnTo>
                    <a:pt x="1527" y="665"/>
                  </a:lnTo>
                  <a:lnTo>
                    <a:pt x="1573" y="658"/>
                  </a:lnTo>
                  <a:lnTo>
                    <a:pt x="1609" y="654"/>
                  </a:lnTo>
                  <a:lnTo>
                    <a:pt x="1662" y="651"/>
                  </a:lnTo>
                  <a:cubicBezTo>
                    <a:pt x="1664" y="651"/>
                    <a:pt x="1665" y="651"/>
                    <a:pt x="1666" y="652"/>
                  </a:cubicBezTo>
                  <a:lnTo>
                    <a:pt x="1682" y="658"/>
                  </a:lnTo>
                  <a:cubicBezTo>
                    <a:pt x="1685" y="660"/>
                    <a:pt x="1687" y="662"/>
                    <a:pt x="1687" y="666"/>
                  </a:cubicBezTo>
                  <a:lnTo>
                    <a:pt x="1687" y="672"/>
                  </a:lnTo>
                  <a:cubicBezTo>
                    <a:pt x="1687" y="676"/>
                    <a:pt x="1684" y="680"/>
                    <a:pt x="1681" y="680"/>
                  </a:cubicBezTo>
                  <a:lnTo>
                    <a:pt x="1640" y="687"/>
                  </a:lnTo>
                  <a:lnTo>
                    <a:pt x="1615" y="690"/>
                  </a:lnTo>
                  <a:lnTo>
                    <a:pt x="1618" y="689"/>
                  </a:lnTo>
                  <a:lnTo>
                    <a:pt x="1603" y="699"/>
                  </a:lnTo>
                  <a:lnTo>
                    <a:pt x="1599" y="702"/>
                  </a:lnTo>
                  <a:lnTo>
                    <a:pt x="1601" y="699"/>
                  </a:lnTo>
                  <a:lnTo>
                    <a:pt x="1597" y="709"/>
                  </a:lnTo>
                  <a:lnTo>
                    <a:pt x="1585" y="736"/>
                  </a:lnTo>
                  <a:lnTo>
                    <a:pt x="1585" y="733"/>
                  </a:lnTo>
                  <a:lnTo>
                    <a:pt x="1585" y="763"/>
                  </a:lnTo>
                  <a:lnTo>
                    <a:pt x="1585" y="787"/>
                  </a:lnTo>
                  <a:lnTo>
                    <a:pt x="1580" y="780"/>
                  </a:lnTo>
                  <a:lnTo>
                    <a:pt x="1589" y="783"/>
                  </a:lnTo>
                  <a:cubicBezTo>
                    <a:pt x="1589" y="783"/>
                    <a:pt x="1590" y="784"/>
                    <a:pt x="1591" y="784"/>
                  </a:cubicBezTo>
                  <a:lnTo>
                    <a:pt x="1599" y="791"/>
                  </a:lnTo>
                  <a:lnTo>
                    <a:pt x="1596" y="789"/>
                  </a:lnTo>
                  <a:lnTo>
                    <a:pt x="1608" y="793"/>
                  </a:lnTo>
                  <a:cubicBezTo>
                    <a:pt x="1611" y="794"/>
                    <a:pt x="1614" y="797"/>
                    <a:pt x="1614" y="801"/>
                  </a:cubicBezTo>
                  <a:lnTo>
                    <a:pt x="1614" y="807"/>
                  </a:lnTo>
                  <a:lnTo>
                    <a:pt x="1613" y="803"/>
                  </a:lnTo>
                  <a:lnTo>
                    <a:pt x="1617" y="810"/>
                  </a:lnTo>
                  <a:cubicBezTo>
                    <a:pt x="1618" y="812"/>
                    <a:pt x="1618" y="814"/>
                    <a:pt x="1618" y="816"/>
                  </a:cubicBezTo>
                  <a:cubicBezTo>
                    <a:pt x="1617" y="818"/>
                    <a:pt x="1616" y="820"/>
                    <a:pt x="1614" y="821"/>
                  </a:cubicBezTo>
                  <a:lnTo>
                    <a:pt x="1581" y="838"/>
                  </a:lnTo>
                  <a:lnTo>
                    <a:pt x="1576" y="823"/>
                  </a:lnTo>
                  <a:lnTo>
                    <a:pt x="1596" y="820"/>
                  </a:lnTo>
                  <a:cubicBezTo>
                    <a:pt x="1597" y="820"/>
                    <a:pt x="1597" y="819"/>
                    <a:pt x="1598" y="819"/>
                  </a:cubicBezTo>
                  <a:lnTo>
                    <a:pt x="1606" y="819"/>
                  </a:lnTo>
                  <a:lnTo>
                    <a:pt x="1622" y="819"/>
                  </a:lnTo>
                  <a:cubicBezTo>
                    <a:pt x="1624" y="819"/>
                    <a:pt x="1626" y="820"/>
                    <a:pt x="1627" y="821"/>
                  </a:cubicBezTo>
                  <a:lnTo>
                    <a:pt x="1631" y="825"/>
                  </a:lnTo>
                  <a:lnTo>
                    <a:pt x="1635" y="828"/>
                  </a:lnTo>
                  <a:lnTo>
                    <a:pt x="1630" y="826"/>
                  </a:lnTo>
                  <a:lnTo>
                    <a:pt x="1638" y="826"/>
                  </a:lnTo>
                  <a:lnTo>
                    <a:pt x="1630" y="834"/>
                  </a:lnTo>
                  <a:lnTo>
                    <a:pt x="1630" y="831"/>
                  </a:lnTo>
                  <a:lnTo>
                    <a:pt x="1631" y="833"/>
                  </a:lnTo>
                  <a:lnTo>
                    <a:pt x="1627" y="820"/>
                  </a:lnTo>
                  <a:lnTo>
                    <a:pt x="1623" y="810"/>
                  </a:lnTo>
                  <a:cubicBezTo>
                    <a:pt x="1622" y="807"/>
                    <a:pt x="1623" y="803"/>
                    <a:pt x="1625" y="801"/>
                  </a:cubicBezTo>
                  <a:lnTo>
                    <a:pt x="1629" y="798"/>
                  </a:lnTo>
                  <a:cubicBezTo>
                    <a:pt x="1630" y="797"/>
                    <a:pt x="1631" y="797"/>
                    <a:pt x="1631" y="796"/>
                  </a:cubicBezTo>
                  <a:lnTo>
                    <a:pt x="1639" y="793"/>
                  </a:lnTo>
                  <a:lnTo>
                    <a:pt x="1635" y="801"/>
                  </a:lnTo>
                  <a:lnTo>
                    <a:pt x="1635" y="787"/>
                  </a:lnTo>
                  <a:lnTo>
                    <a:pt x="1643" y="795"/>
                  </a:lnTo>
                  <a:lnTo>
                    <a:pt x="1634" y="795"/>
                  </a:lnTo>
                  <a:lnTo>
                    <a:pt x="1626" y="795"/>
                  </a:lnTo>
                  <a:lnTo>
                    <a:pt x="1622" y="795"/>
                  </a:lnTo>
                  <a:cubicBezTo>
                    <a:pt x="1621" y="795"/>
                    <a:pt x="1621" y="795"/>
                    <a:pt x="1620" y="795"/>
                  </a:cubicBezTo>
                  <a:lnTo>
                    <a:pt x="1608" y="791"/>
                  </a:lnTo>
                  <a:cubicBezTo>
                    <a:pt x="1605" y="791"/>
                    <a:pt x="1603" y="789"/>
                    <a:pt x="1603" y="787"/>
                  </a:cubicBezTo>
                  <a:lnTo>
                    <a:pt x="1598" y="777"/>
                  </a:lnTo>
                  <a:cubicBezTo>
                    <a:pt x="1597" y="773"/>
                    <a:pt x="1598" y="770"/>
                    <a:pt x="1601" y="767"/>
                  </a:cubicBezTo>
                  <a:lnTo>
                    <a:pt x="1605" y="764"/>
                  </a:lnTo>
                  <a:lnTo>
                    <a:pt x="1603" y="766"/>
                  </a:lnTo>
                  <a:lnTo>
                    <a:pt x="1607" y="759"/>
                  </a:lnTo>
                  <a:lnTo>
                    <a:pt x="1609" y="770"/>
                  </a:lnTo>
                  <a:lnTo>
                    <a:pt x="1605" y="766"/>
                  </a:lnTo>
                  <a:cubicBezTo>
                    <a:pt x="1602" y="764"/>
                    <a:pt x="1601" y="760"/>
                    <a:pt x="1603" y="757"/>
                  </a:cubicBezTo>
                  <a:cubicBezTo>
                    <a:pt x="1604" y="753"/>
                    <a:pt x="1608" y="752"/>
                    <a:pt x="1611" y="752"/>
                  </a:cubicBezTo>
                  <a:lnTo>
                    <a:pt x="1632" y="756"/>
                  </a:lnTo>
                  <a:lnTo>
                    <a:pt x="1628" y="756"/>
                  </a:lnTo>
                  <a:lnTo>
                    <a:pt x="1640" y="752"/>
                  </a:lnTo>
                  <a:cubicBezTo>
                    <a:pt x="1644" y="751"/>
                    <a:pt x="1648" y="753"/>
                    <a:pt x="1650" y="757"/>
                  </a:cubicBezTo>
                  <a:lnTo>
                    <a:pt x="1654" y="767"/>
                  </a:lnTo>
                  <a:cubicBezTo>
                    <a:pt x="1654" y="768"/>
                    <a:pt x="1655" y="769"/>
                    <a:pt x="1655" y="770"/>
                  </a:cubicBezTo>
                  <a:lnTo>
                    <a:pt x="1655" y="774"/>
                  </a:lnTo>
                  <a:lnTo>
                    <a:pt x="1647" y="766"/>
                  </a:lnTo>
                  <a:lnTo>
                    <a:pt x="1659" y="766"/>
                  </a:lnTo>
                  <a:lnTo>
                    <a:pt x="1651" y="774"/>
                  </a:lnTo>
                  <a:lnTo>
                    <a:pt x="1651" y="753"/>
                  </a:lnTo>
                  <a:lnTo>
                    <a:pt x="1659" y="761"/>
                  </a:lnTo>
                  <a:lnTo>
                    <a:pt x="1638" y="761"/>
                  </a:lnTo>
                  <a:lnTo>
                    <a:pt x="1622" y="761"/>
                  </a:lnTo>
                  <a:cubicBezTo>
                    <a:pt x="1620" y="761"/>
                    <a:pt x="1618" y="761"/>
                    <a:pt x="1617" y="760"/>
                  </a:cubicBezTo>
                  <a:lnTo>
                    <a:pt x="1609" y="753"/>
                  </a:lnTo>
                  <a:lnTo>
                    <a:pt x="1605" y="749"/>
                  </a:lnTo>
                  <a:cubicBezTo>
                    <a:pt x="1603" y="748"/>
                    <a:pt x="1602" y="746"/>
                    <a:pt x="1602" y="743"/>
                  </a:cubicBezTo>
                  <a:lnTo>
                    <a:pt x="1602" y="730"/>
                  </a:lnTo>
                  <a:lnTo>
                    <a:pt x="1602" y="723"/>
                  </a:lnTo>
                  <a:cubicBezTo>
                    <a:pt x="1602" y="720"/>
                    <a:pt x="1604" y="717"/>
                    <a:pt x="1607" y="716"/>
                  </a:cubicBezTo>
                  <a:lnTo>
                    <a:pt x="1635" y="702"/>
                  </a:lnTo>
                  <a:cubicBezTo>
                    <a:pt x="1638" y="701"/>
                    <a:pt x="1642" y="702"/>
                    <a:pt x="1644" y="704"/>
                  </a:cubicBezTo>
                  <a:cubicBezTo>
                    <a:pt x="1647" y="707"/>
                    <a:pt x="1647" y="711"/>
                    <a:pt x="1645" y="714"/>
                  </a:cubicBezTo>
                  <a:lnTo>
                    <a:pt x="1641" y="720"/>
                  </a:lnTo>
                  <a:lnTo>
                    <a:pt x="1634" y="708"/>
                  </a:lnTo>
                  <a:lnTo>
                    <a:pt x="1638" y="708"/>
                  </a:lnTo>
                  <a:lnTo>
                    <a:pt x="1647" y="708"/>
                  </a:lnTo>
                  <a:lnTo>
                    <a:pt x="1639" y="719"/>
                  </a:lnTo>
                  <a:lnTo>
                    <a:pt x="1635" y="709"/>
                  </a:lnTo>
                  <a:cubicBezTo>
                    <a:pt x="1634" y="706"/>
                    <a:pt x="1635" y="702"/>
                    <a:pt x="1637" y="700"/>
                  </a:cubicBezTo>
                  <a:lnTo>
                    <a:pt x="1642" y="697"/>
                  </a:lnTo>
                  <a:lnTo>
                    <a:pt x="1639" y="703"/>
                  </a:lnTo>
                  <a:lnTo>
                    <a:pt x="1639" y="699"/>
                  </a:lnTo>
                  <a:lnTo>
                    <a:pt x="1642" y="706"/>
                  </a:lnTo>
                  <a:lnTo>
                    <a:pt x="1637" y="702"/>
                  </a:lnTo>
                  <a:cubicBezTo>
                    <a:pt x="1635" y="700"/>
                    <a:pt x="1634" y="698"/>
                    <a:pt x="1635" y="695"/>
                  </a:cubicBezTo>
                  <a:cubicBezTo>
                    <a:pt x="1635" y="692"/>
                    <a:pt x="1637" y="690"/>
                    <a:pt x="1639" y="689"/>
                  </a:cubicBezTo>
                  <a:lnTo>
                    <a:pt x="1677" y="672"/>
                  </a:lnTo>
                  <a:lnTo>
                    <a:pt x="1706" y="661"/>
                  </a:lnTo>
                  <a:lnTo>
                    <a:pt x="1722" y="658"/>
                  </a:lnTo>
                  <a:cubicBezTo>
                    <a:pt x="1723" y="658"/>
                    <a:pt x="1723" y="658"/>
                    <a:pt x="1724" y="658"/>
                  </a:cubicBezTo>
                  <a:lnTo>
                    <a:pt x="1740" y="658"/>
                  </a:lnTo>
                  <a:lnTo>
                    <a:pt x="1762" y="658"/>
                  </a:lnTo>
                  <a:lnTo>
                    <a:pt x="1786" y="661"/>
                  </a:lnTo>
                  <a:cubicBezTo>
                    <a:pt x="1790" y="662"/>
                    <a:pt x="1793" y="665"/>
                    <a:pt x="1793" y="669"/>
                  </a:cubicBezTo>
                  <a:lnTo>
                    <a:pt x="1793" y="679"/>
                  </a:lnTo>
                  <a:lnTo>
                    <a:pt x="1790" y="673"/>
                  </a:lnTo>
                  <a:lnTo>
                    <a:pt x="1794" y="676"/>
                  </a:lnTo>
                  <a:lnTo>
                    <a:pt x="1781" y="683"/>
                  </a:lnTo>
                  <a:lnTo>
                    <a:pt x="1781" y="672"/>
                  </a:lnTo>
                  <a:cubicBezTo>
                    <a:pt x="1781" y="669"/>
                    <a:pt x="1783" y="666"/>
                    <a:pt x="1787" y="665"/>
                  </a:cubicBezTo>
                  <a:lnTo>
                    <a:pt x="1816" y="655"/>
                  </a:lnTo>
                  <a:lnTo>
                    <a:pt x="1828" y="651"/>
                  </a:lnTo>
                  <a:cubicBezTo>
                    <a:pt x="1829" y="651"/>
                    <a:pt x="1829" y="651"/>
                    <a:pt x="1830" y="651"/>
                  </a:cubicBezTo>
                  <a:lnTo>
                    <a:pt x="1854" y="651"/>
                  </a:lnTo>
                  <a:cubicBezTo>
                    <a:pt x="1856" y="651"/>
                    <a:pt x="1858" y="652"/>
                    <a:pt x="1860" y="653"/>
                  </a:cubicBezTo>
                  <a:lnTo>
                    <a:pt x="1868" y="660"/>
                  </a:lnTo>
                  <a:lnTo>
                    <a:pt x="1872" y="663"/>
                  </a:lnTo>
                  <a:lnTo>
                    <a:pt x="1867" y="661"/>
                  </a:lnTo>
                  <a:lnTo>
                    <a:pt x="1875" y="661"/>
                  </a:lnTo>
                  <a:lnTo>
                    <a:pt x="1872" y="662"/>
                  </a:lnTo>
                  <a:lnTo>
                    <a:pt x="1888" y="655"/>
                  </a:lnTo>
                  <a:lnTo>
                    <a:pt x="1887" y="656"/>
                  </a:lnTo>
                  <a:lnTo>
                    <a:pt x="1903" y="645"/>
                  </a:lnTo>
                  <a:cubicBezTo>
                    <a:pt x="1904" y="645"/>
                    <a:pt x="1906" y="644"/>
                    <a:pt x="1907" y="644"/>
                  </a:cubicBezTo>
                  <a:lnTo>
                    <a:pt x="1920" y="644"/>
                  </a:lnTo>
                  <a:cubicBezTo>
                    <a:pt x="1922" y="644"/>
                    <a:pt x="1925" y="646"/>
                    <a:pt x="1926" y="648"/>
                  </a:cubicBezTo>
                  <a:lnTo>
                    <a:pt x="1930" y="654"/>
                  </a:lnTo>
                  <a:lnTo>
                    <a:pt x="1938" y="664"/>
                  </a:lnTo>
                  <a:lnTo>
                    <a:pt x="1962" y="691"/>
                  </a:lnTo>
                  <a:cubicBezTo>
                    <a:pt x="1963" y="691"/>
                    <a:pt x="1963" y="691"/>
                    <a:pt x="1963" y="692"/>
                  </a:cubicBezTo>
                  <a:lnTo>
                    <a:pt x="1967" y="699"/>
                  </a:lnTo>
                  <a:cubicBezTo>
                    <a:pt x="1969" y="702"/>
                    <a:pt x="1969" y="706"/>
                    <a:pt x="1965" y="709"/>
                  </a:cubicBezTo>
                  <a:lnTo>
                    <a:pt x="1961" y="712"/>
                  </a:lnTo>
                  <a:cubicBezTo>
                    <a:pt x="1961" y="713"/>
                    <a:pt x="1960" y="713"/>
                    <a:pt x="1960" y="713"/>
                  </a:cubicBezTo>
                  <a:lnTo>
                    <a:pt x="1940" y="723"/>
                  </a:lnTo>
                  <a:cubicBezTo>
                    <a:pt x="1939" y="724"/>
                    <a:pt x="1938" y="724"/>
                    <a:pt x="1937" y="724"/>
                  </a:cubicBezTo>
                  <a:lnTo>
                    <a:pt x="1901" y="731"/>
                  </a:lnTo>
                  <a:lnTo>
                    <a:pt x="1906" y="727"/>
                  </a:lnTo>
                  <a:lnTo>
                    <a:pt x="1902" y="734"/>
                  </a:lnTo>
                  <a:lnTo>
                    <a:pt x="1896" y="722"/>
                  </a:lnTo>
                  <a:lnTo>
                    <a:pt x="1954" y="729"/>
                  </a:lnTo>
                  <a:lnTo>
                    <a:pt x="1999" y="739"/>
                  </a:lnTo>
                  <a:cubicBezTo>
                    <a:pt x="2000" y="739"/>
                    <a:pt x="2001" y="740"/>
                    <a:pt x="2002" y="740"/>
                  </a:cubicBezTo>
                  <a:lnTo>
                    <a:pt x="2014" y="751"/>
                  </a:lnTo>
                  <a:lnTo>
                    <a:pt x="2009" y="749"/>
                  </a:lnTo>
                  <a:lnTo>
                    <a:pt x="2026" y="749"/>
                  </a:lnTo>
                  <a:lnTo>
                    <a:pt x="2022" y="750"/>
                  </a:lnTo>
                  <a:lnTo>
                    <a:pt x="2034" y="743"/>
                  </a:lnTo>
                  <a:cubicBezTo>
                    <a:pt x="2035" y="743"/>
                    <a:pt x="2035" y="742"/>
                    <a:pt x="2036" y="742"/>
                  </a:cubicBezTo>
                  <a:lnTo>
                    <a:pt x="2052" y="739"/>
                  </a:lnTo>
                  <a:cubicBezTo>
                    <a:pt x="2053" y="739"/>
                    <a:pt x="2054" y="739"/>
                    <a:pt x="2054" y="739"/>
                  </a:cubicBezTo>
                  <a:lnTo>
                    <a:pt x="2062" y="739"/>
                  </a:lnTo>
                  <a:lnTo>
                    <a:pt x="2070" y="739"/>
                  </a:lnTo>
                  <a:cubicBezTo>
                    <a:pt x="2075" y="739"/>
                    <a:pt x="2078" y="742"/>
                    <a:pt x="2078" y="747"/>
                  </a:cubicBezTo>
                  <a:lnTo>
                    <a:pt x="2078" y="757"/>
                  </a:lnTo>
                  <a:lnTo>
                    <a:pt x="2073" y="749"/>
                  </a:lnTo>
                  <a:lnTo>
                    <a:pt x="2085" y="752"/>
                  </a:lnTo>
                  <a:cubicBezTo>
                    <a:pt x="2088" y="753"/>
                    <a:pt x="2091" y="756"/>
                    <a:pt x="2091" y="760"/>
                  </a:cubicBezTo>
                  <a:lnTo>
                    <a:pt x="2091" y="770"/>
                  </a:lnTo>
                  <a:lnTo>
                    <a:pt x="2091" y="777"/>
                  </a:lnTo>
                  <a:cubicBezTo>
                    <a:pt x="2091" y="781"/>
                    <a:pt x="2088" y="784"/>
                    <a:pt x="2085" y="785"/>
                  </a:cubicBezTo>
                  <a:lnTo>
                    <a:pt x="2073" y="788"/>
                  </a:lnTo>
                  <a:lnTo>
                    <a:pt x="2072" y="772"/>
                  </a:lnTo>
                  <a:lnTo>
                    <a:pt x="2105" y="779"/>
                  </a:lnTo>
                  <a:cubicBezTo>
                    <a:pt x="2107" y="780"/>
                    <a:pt x="2109" y="781"/>
                    <a:pt x="2110" y="783"/>
                  </a:cubicBezTo>
                  <a:cubicBezTo>
                    <a:pt x="2111" y="785"/>
                    <a:pt x="2111" y="787"/>
                    <a:pt x="2111" y="789"/>
                  </a:cubicBezTo>
                  <a:lnTo>
                    <a:pt x="2106" y="804"/>
                  </a:lnTo>
                  <a:lnTo>
                    <a:pt x="2102" y="814"/>
                  </a:lnTo>
                  <a:cubicBezTo>
                    <a:pt x="2101" y="816"/>
                    <a:pt x="2100" y="817"/>
                    <a:pt x="2098" y="818"/>
                  </a:cubicBezTo>
                  <a:lnTo>
                    <a:pt x="2090" y="821"/>
                  </a:lnTo>
                  <a:lnTo>
                    <a:pt x="2094" y="817"/>
                  </a:lnTo>
                  <a:lnTo>
                    <a:pt x="2090" y="827"/>
                  </a:lnTo>
                  <a:lnTo>
                    <a:pt x="2090" y="821"/>
                  </a:lnTo>
                  <a:lnTo>
                    <a:pt x="2098" y="837"/>
                  </a:lnTo>
                  <a:lnTo>
                    <a:pt x="2084" y="836"/>
                  </a:lnTo>
                  <a:lnTo>
                    <a:pt x="2101" y="813"/>
                  </a:lnTo>
                  <a:cubicBezTo>
                    <a:pt x="2102" y="811"/>
                    <a:pt x="2103" y="810"/>
                    <a:pt x="2105" y="810"/>
                  </a:cubicBezTo>
                  <a:lnTo>
                    <a:pt x="2117" y="806"/>
                  </a:lnTo>
                  <a:cubicBezTo>
                    <a:pt x="2120" y="806"/>
                    <a:pt x="2122" y="806"/>
                    <a:pt x="2124" y="808"/>
                  </a:cubicBezTo>
                  <a:cubicBezTo>
                    <a:pt x="2126" y="809"/>
                    <a:pt x="2127" y="812"/>
                    <a:pt x="2127" y="814"/>
                  </a:cubicBezTo>
                  <a:lnTo>
                    <a:pt x="2127" y="817"/>
                  </a:lnTo>
                  <a:lnTo>
                    <a:pt x="2127" y="816"/>
                  </a:lnTo>
                  <a:lnTo>
                    <a:pt x="2131" y="840"/>
                  </a:lnTo>
                  <a:lnTo>
                    <a:pt x="2120" y="834"/>
                  </a:lnTo>
                  <a:lnTo>
                    <a:pt x="2128" y="830"/>
                  </a:lnTo>
                  <a:cubicBezTo>
                    <a:pt x="2130" y="829"/>
                    <a:pt x="2133" y="829"/>
                    <a:pt x="2135" y="830"/>
                  </a:cubicBezTo>
                  <a:lnTo>
                    <a:pt x="2143" y="834"/>
                  </a:lnTo>
                  <a:lnTo>
                    <a:pt x="2133" y="837"/>
                  </a:lnTo>
                  <a:lnTo>
                    <a:pt x="2137" y="830"/>
                  </a:lnTo>
                  <a:lnTo>
                    <a:pt x="2136" y="834"/>
                  </a:lnTo>
                  <a:lnTo>
                    <a:pt x="2136" y="817"/>
                  </a:lnTo>
                  <a:cubicBezTo>
                    <a:pt x="2136" y="813"/>
                    <a:pt x="2139" y="809"/>
                    <a:pt x="2144" y="809"/>
                  </a:cubicBezTo>
                  <a:lnTo>
                    <a:pt x="2160" y="809"/>
                  </a:lnTo>
                  <a:cubicBezTo>
                    <a:pt x="2162" y="809"/>
                    <a:pt x="2165" y="810"/>
                    <a:pt x="2166" y="812"/>
                  </a:cubicBezTo>
                  <a:lnTo>
                    <a:pt x="2174" y="822"/>
                  </a:lnTo>
                  <a:lnTo>
                    <a:pt x="2173" y="821"/>
                  </a:lnTo>
                  <a:lnTo>
                    <a:pt x="2177" y="825"/>
                  </a:lnTo>
                  <a:lnTo>
                    <a:pt x="2173" y="823"/>
                  </a:lnTo>
                  <a:lnTo>
                    <a:pt x="2198" y="826"/>
                  </a:lnTo>
                  <a:cubicBezTo>
                    <a:pt x="2202" y="827"/>
                    <a:pt x="2205" y="830"/>
                    <a:pt x="2205" y="834"/>
                  </a:cubicBezTo>
                  <a:lnTo>
                    <a:pt x="2205" y="838"/>
                  </a:lnTo>
                  <a:lnTo>
                    <a:pt x="2205" y="844"/>
                  </a:lnTo>
                  <a:cubicBezTo>
                    <a:pt x="2205" y="846"/>
                    <a:pt x="2204" y="847"/>
                    <a:pt x="2204" y="848"/>
                  </a:cubicBezTo>
                  <a:lnTo>
                    <a:pt x="2200" y="855"/>
                  </a:lnTo>
                  <a:cubicBezTo>
                    <a:pt x="2198" y="857"/>
                    <a:pt x="2196" y="859"/>
                    <a:pt x="2194" y="859"/>
                  </a:cubicBezTo>
                  <a:cubicBezTo>
                    <a:pt x="2192" y="859"/>
                    <a:pt x="2189" y="859"/>
                    <a:pt x="2188" y="857"/>
                  </a:cubicBezTo>
                  <a:lnTo>
                    <a:pt x="2179" y="851"/>
                  </a:lnTo>
                  <a:lnTo>
                    <a:pt x="2191" y="848"/>
                  </a:lnTo>
                  <a:lnTo>
                    <a:pt x="2183" y="862"/>
                  </a:lnTo>
                  <a:lnTo>
                    <a:pt x="2176" y="850"/>
                  </a:lnTo>
                  <a:lnTo>
                    <a:pt x="2193" y="850"/>
                  </a:lnTo>
                  <a:lnTo>
                    <a:pt x="2201" y="850"/>
                  </a:lnTo>
                  <a:lnTo>
                    <a:pt x="2193" y="858"/>
                  </a:lnTo>
                  <a:lnTo>
                    <a:pt x="2193" y="841"/>
                  </a:lnTo>
                  <a:cubicBezTo>
                    <a:pt x="2193" y="838"/>
                    <a:pt x="2194" y="836"/>
                    <a:pt x="2196" y="834"/>
                  </a:cubicBezTo>
                  <a:cubicBezTo>
                    <a:pt x="2199" y="833"/>
                    <a:pt x="2201" y="833"/>
                    <a:pt x="2204" y="834"/>
                  </a:cubicBezTo>
                  <a:lnTo>
                    <a:pt x="2212" y="837"/>
                  </a:lnTo>
                  <a:cubicBezTo>
                    <a:pt x="2215" y="838"/>
                    <a:pt x="2217" y="841"/>
                    <a:pt x="2217" y="844"/>
                  </a:cubicBezTo>
                  <a:lnTo>
                    <a:pt x="2217" y="851"/>
                  </a:lnTo>
                  <a:lnTo>
                    <a:pt x="2209" y="843"/>
                  </a:lnTo>
                  <a:lnTo>
                    <a:pt x="2217" y="843"/>
                  </a:lnTo>
                  <a:cubicBezTo>
                    <a:pt x="2218" y="843"/>
                    <a:pt x="2219" y="843"/>
                    <a:pt x="2220" y="844"/>
                  </a:cubicBezTo>
                  <a:lnTo>
                    <a:pt x="2228" y="847"/>
                  </a:lnTo>
                  <a:cubicBezTo>
                    <a:pt x="2229" y="847"/>
                    <a:pt x="2230" y="848"/>
                    <a:pt x="2230" y="848"/>
                  </a:cubicBezTo>
                  <a:lnTo>
                    <a:pt x="2234" y="852"/>
                  </a:lnTo>
                  <a:lnTo>
                    <a:pt x="2231" y="850"/>
                  </a:lnTo>
                  <a:lnTo>
                    <a:pt x="2251" y="853"/>
                  </a:lnTo>
                  <a:cubicBezTo>
                    <a:pt x="2254" y="854"/>
                    <a:pt x="2256" y="856"/>
                    <a:pt x="2257" y="858"/>
                  </a:cubicBezTo>
                  <a:cubicBezTo>
                    <a:pt x="2258" y="861"/>
                    <a:pt x="2258" y="864"/>
                    <a:pt x="2256" y="866"/>
                  </a:cubicBezTo>
                  <a:lnTo>
                    <a:pt x="2248" y="876"/>
                  </a:lnTo>
                  <a:lnTo>
                    <a:pt x="2242" y="863"/>
                  </a:lnTo>
                  <a:lnTo>
                    <a:pt x="2254" y="863"/>
                  </a:lnTo>
                  <a:lnTo>
                    <a:pt x="2246" y="871"/>
                  </a:lnTo>
                  <a:lnTo>
                    <a:pt x="2246" y="868"/>
                  </a:lnTo>
                  <a:cubicBezTo>
                    <a:pt x="2246" y="866"/>
                    <a:pt x="2247" y="863"/>
                    <a:pt x="2249" y="862"/>
                  </a:cubicBezTo>
                  <a:lnTo>
                    <a:pt x="2253" y="858"/>
                  </a:lnTo>
                  <a:lnTo>
                    <a:pt x="2257" y="855"/>
                  </a:lnTo>
                  <a:cubicBezTo>
                    <a:pt x="2258" y="854"/>
                    <a:pt x="2260" y="853"/>
                    <a:pt x="2262" y="853"/>
                  </a:cubicBezTo>
                  <a:lnTo>
                    <a:pt x="2274" y="853"/>
                  </a:lnTo>
                  <a:cubicBezTo>
                    <a:pt x="2275" y="853"/>
                    <a:pt x="2276" y="853"/>
                    <a:pt x="2277" y="854"/>
                  </a:cubicBezTo>
                  <a:lnTo>
                    <a:pt x="2285" y="857"/>
                  </a:lnTo>
                  <a:cubicBezTo>
                    <a:pt x="2288" y="858"/>
                    <a:pt x="2290" y="861"/>
                    <a:pt x="2290" y="865"/>
                  </a:cubicBezTo>
                  <a:lnTo>
                    <a:pt x="2290" y="871"/>
                  </a:lnTo>
                  <a:lnTo>
                    <a:pt x="2287" y="865"/>
                  </a:lnTo>
                  <a:lnTo>
                    <a:pt x="2291" y="869"/>
                  </a:lnTo>
                  <a:lnTo>
                    <a:pt x="2286" y="867"/>
                  </a:lnTo>
                  <a:lnTo>
                    <a:pt x="2295" y="867"/>
                  </a:lnTo>
                  <a:lnTo>
                    <a:pt x="2303" y="867"/>
                  </a:lnTo>
                  <a:cubicBezTo>
                    <a:pt x="2307" y="867"/>
                    <a:pt x="2311" y="870"/>
                    <a:pt x="2311" y="875"/>
                  </a:cubicBezTo>
                  <a:lnTo>
                    <a:pt x="2311" y="888"/>
                  </a:lnTo>
                  <a:cubicBezTo>
                    <a:pt x="2311" y="893"/>
                    <a:pt x="2307" y="896"/>
                    <a:pt x="2303" y="896"/>
                  </a:cubicBezTo>
                  <a:lnTo>
                    <a:pt x="2299" y="896"/>
                  </a:lnTo>
                  <a:cubicBezTo>
                    <a:pt x="2294" y="896"/>
                    <a:pt x="2291" y="893"/>
                    <a:pt x="2291" y="888"/>
                  </a:cubicBezTo>
                  <a:lnTo>
                    <a:pt x="2291" y="885"/>
                  </a:lnTo>
                  <a:lnTo>
                    <a:pt x="2299" y="893"/>
                  </a:lnTo>
                  <a:lnTo>
                    <a:pt x="2290" y="893"/>
                  </a:lnTo>
                  <a:lnTo>
                    <a:pt x="2297" y="890"/>
                  </a:lnTo>
                  <a:lnTo>
                    <a:pt x="2289" y="900"/>
                  </a:lnTo>
                  <a:lnTo>
                    <a:pt x="2290" y="895"/>
                  </a:lnTo>
                  <a:lnTo>
                    <a:pt x="2290" y="898"/>
                  </a:lnTo>
                  <a:lnTo>
                    <a:pt x="2282" y="890"/>
                  </a:lnTo>
                  <a:lnTo>
                    <a:pt x="2290" y="890"/>
                  </a:lnTo>
                  <a:cubicBezTo>
                    <a:pt x="2295" y="890"/>
                    <a:pt x="2298" y="894"/>
                    <a:pt x="2298" y="898"/>
                  </a:cubicBezTo>
                  <a:lnTo>
                    <a:pt x="2298" y="915"/>
                  </a:lnTo>
                  <a:lnTo>
                    <a:pt x="2285" y="909"/>
                  </a:lnTo>
                  <a:lnTo>
                    <a:pt x="2289" y="906"/>
                  </a:lnTo>
                  <a:cubicBezTo>
                    <a:pt x="2291" y="904"/>
                    <a:pt x="2293" y="904"/>
                    <a:pt x="2295" y="904"/>
                  </a:cubicBezTo>
                  <a:lnTo>
                    <a:pt x="2299" y="904"/>
                  </a:lnTo>
                  <a:lnTo>
                    <a:pt x="2297" y="904"/>
                  </a:lnTo>
                  <a:lnTo>
                    <a:pt x="2313" y="901"/>
                  </a:lnTo>
                  <a:lnTo>
                    <a:pt x="2307" y="908"/>
                  </a:lnTo>
                  <a:lnTo>
                    <a:pt x="2307" y="898"/>
                  </a:lnTo>
                  <a:cubicBezTo>
                    <a:pt x="2307" y="897"/>
                    <a:pt x="2307" y="896"/>
                    <a:pt x="2307" y="895"/>
                  </a:cubicBezTo>
                  <a:lnTo>
                    <a:pt x="2312" y="885"/>
                  </a:lnTo>
                  <a:cubicBezTo>
                    <a:pt x="2312" y="883"/>
                    <a:pt x="2314" y="882"/>
                    <a:pt x="2316" y="881"/>
                  </a:cubicBezTo>
                  <a:cubicBezTo>
                    <a:pt x="2318" y="880"/>
                    <a:pt x="2320" y="880"/>
                    <a:pt x="2322" y="881"/>
                  </a:cubicBezTo>
                  <a:lnTo>
                    <a:pt x="2330" y="884"/>
                  </a:lnTo>
                  <a:cubicBezTo>
                    <a:pt x="2331" y="884"/>
                    <a:pt x="2332" y="885"/>
                    <a:pt x="2332" y="885"/>
                  </a:cubicBezTo>
                  <a:lnTo>
                    <a:pt x="2336" y="889"/>
                  </a:lnTo>
                  <a:lnTo>
                    <a:pt x="2326" y="889"/>
                  </a:lnTo>
                  <a:lnTo>
                    <a:pt x="2330" y="885"/>
                  </a:lnTo>
                  <a:cubicBezTo>
                    <a:pt x="2333" y="883"/>
                    <a:pt x="2336" y="883"/>
                    <a:pt x="2339" y="884"/>
                  </a:cubicBezTo>
                  <a:cubicBezTo>
                    <a:pt x="2342" y="886"/>
                    <a:pt x="2343" y="888"/>
                    <a:pt x="2343" y="892"/>
                  </a:cubicBezTo>
                  <a:lnTo>
                    <a:pt x="2343" y="902"/>
                  </a:lnTo>
                  <a:lnTo>
                    <a:pt x="2335" y="894"/>
                  </a:lnTo>
                  <a:lnTo>
                    <a:pt x="2339" y="894"/>
                  </a:lnTo>
                  <a:cubicBezTo>
                    <a:pt x="2342" y="894"/>
                    <a:pt x="2344" y="895"/>
                    <a:pt x="2346" y="897"/>
                  </a:cubicBezTo>
                  <a:lnTo>
                    <a:pt x="2354" y="907"/>
                  </a:lnTo>
                  <a:cubicBezTo>
                    <a:pt x="2356" y="910"/>
                    <a:pt x="2356" y="914"/>
                    <a:pt x="2354" y="917"/>
                  </a:cubicBezTo>
                  <a:lnTo>
                    <a:pt x="2346" y="927"/>
                  </a:lnTo>
                  <a:cubicBezTo>
                    <a:pt x="2345" y="928"/>
                    <a:pt x="2344" y="929"/>
                    <a:pt x="2342" y="929"/>
                  </a:cubicBezTo>
                  <a:lnTo>
                    <a:pt x="2334" y="933"/>
                  </a:lnTo>
                  <a:lnTo>
                    <a:pt x="2326" y="936"/>
                  </a:lnTo>
                  <a:lnTo>
                    <a:pt x="2328" y="935"/>
                  </a:lnTo>
                  <a:lnTo>
                    <a:pt x="2320" y="942"/>
                  </a:lnTo>
                  <a:cubicBezTo>
                    <a:pt x="2319" y="943"/>
                    <a:pt x="2317" y="943"/>
                    <a:pt x="2315" y="943"/>
                  </a:cubicBezTo>
                  <a:lnTo>
                    <a:pt x="2299" y="943"/>
                  </a:lnTo>
                  <a:lnTo>
                    <a:pt x="2304" y="929"/>
                  </a:lnTo>
                  <a:lnTo>
                    <a:pt x="2320" y="943"/>
                  </a:lnTo>
                  <a:lnTo>
                    <a:pt x="2315" y="941"/>
                  </a:lnTo>
                  <a:lnTo>
                    <a:pt x="2319" y="941"/>
                  </a:lnTo>
                  <a:lnTo>
                    <a:pt x="2314" y="943"/>
                  </a:lnTo>
                  <a:lnTo>
                    <a:pt x="2318" y="939"/>
                  </a:lnTo>
                  <a:cubicBezTo>
                    <a:pt x="2319" y="938"/>
                    <a:pt x="2321" y="937"/>
                    <a:pt x="2323" y="937"/>
                  </a:cubicBezTo>
                  <a:lnTo>
                    <a:pt x="2331" y="937"/>
                  </a:lnTo>
                  <a:cubicBezTo>
                    <a:pt x="2332" y="937"/>
                    <a:pt x="2333" y="938"/>
                    <a:pt x="2334" y="938"/>
                  </a:cubicBezTo>
                  <a:lnTo>
                    <a:pt x="2341" y="941"/>
                  </a:lnTo>
                  <a:lnTo>
                    <a:pt x="2354" y="944"/>
                  </a:lnTo>
                  <a:cubicBezTo>
                    <a:pt x="2355" y="945"/>
                    <a:pt x="2356" y="945"/>
                    <a:pt x="2357" y="946"/>
                  </a:cubicBezTo>
                  <a:lnTo>
                    <a:pt x="2373" y="960"/>
                  </a:lnTo>
                  <a:cubicBezTo>
                    <a:pt x="2376" y="962"/>
                    <a:pt x="2377" y="965"/>
                    <a:pt x="2375" y="968"/>
                  </a:cubicBezTo>
                  <a:cubicBezTo>
                    <a:pt x="2374" y="972"/>
                    <a:pt x="2371" y="974"/>
                    <a:pt x="2368" y="974"/>
                  </a:cubicBezTo>
                  <a:lnTo>
                    <a:pt x="2323" y="974"/>
                  </a:lnTo>
                  <a:lnTo>
                    <a:pt x="2319" y="974"/>
                  </a:lnTo>
                  <a:lnTo>
                    <a:pt x="2327" y="966"/>
                  </a:lnTo>
                  <a:lnTo>
                    <a:pt x="2327" y="969"/>
                  </a:lnTo>
                  <a:lnTo>
                    <a:pt x="2323" y="962"/>
                  </a:lnTo>
                  <a:lnTo>
                    <a:pt x="2340" y="972"/>
                  </a:lnTo>
                  <a:cubicBezTo>
                    <a:pt x="2343" y="974"/>
                    <a:pt x="2344" y="979"/>
                    <a:pt x="2343" y="982"/>
                  </a:cubicBezTo>
                  <a:lnTo>
                    <a:pt x="2339" y="992"/>
                  </a:lnTo>
                  <a:cubicBezTo>
                    <a:pt x="2338" y="994"/>
                    <a:pt x="2337" y="995"/>
                    <a:pt x="2336" y="995"/>
                  </a:cubicBezTo>
                  <a:lnTo>
                    <a:pt x="2332" y="999"/>
                  </a:lnTo>
                  <a:lnTo>
                    <a:pt x="2332" y="986"/>
                  </a:lnTo>
                  <a:lnTo>
                    <a:pt x="2336" y="990"/>
                  </a:lnTo>
                  <a:cubicBezTo>
                    <a:pt x="2339" y="992"/>
                    <a:pt x="2340" y="995"/>
                    <a:pt x="2339" y="998"/>
                  </a:cubicBezTo>
                  <a:cubicBezTo>
                    <a:pt x="2338" y="1001"/>
                    <a:pt x="2336" y="1003"/>
                    <a:pt x="2333" y="1004"/>
                  </a:cubicBezTo>
                  <a:lnTo>
                    <a:pt x="2300" y="1011"/>
                  </a:lnTo>
                  <a:lnTo>
                    <a:pt x="2304" y="997"/>
                  </a:lnTo>
                  <a:lnTo>
                    <a:pt x="2321" y="1014"/>
                  </a:lnTo>
                  <a:lnTo>
                    <a:pt x="2317" y="1012"/>
                  </a:lnTo>
                  <a:lnTo>
                    <a:pt x="2329" y="1015"/>
                  </a:lnTo>
                  <a:lnTo>
                    <a:pt x="2327" y="1015"/>
                  </a:lnTo>
                  <a:lnTo>
                    <a:pt x="2348" y="1015"/>
                  </a:lnTo>
                  <a:lnTo>
                    <a:pt x="2356" y="1015"/>
                  </a:lnTo>
                  <a:cubicBezTo>
                    <a:pt x="2357" y="1015"/>
                    <a:pt x="2358" y="1015"/>
                    <a:pt x="2360" y="1016"/>
                  </a:cubicBezTo>
                  <a:lnTo>
                    <a:pt x="2372" y="1023"/>
                  </a:lnTo>
                  <a:cubicBezTo>
                    <a:pt x="2374" y="1024"/>
                    <a:pt x="2376" y="1027"/>
                    <a:pt x="2376" y="1030"/>
                  </a:cubicBezTo>
                  <a:lnTo>
                    <a:pt x="2376" y="1036"/>
                  </a:lnTo>
                  <a:lnTo>
                    <a:pt x="2376" y="1034"/>
                  </a:lnTo>
                  <a:lnTo>
                    <a:pt x="2380" y="1048"/>
                  </a:lnTo>
                  <a:lnTo>
                    <a:pt x="2372" y="1042"/>
                  </a:lnTo>
                  <a:lnTo>
                    <a:pt x="2384" y="1042"/>
                  </a:lnTo>
                  <a:lnTo>
                    <a:pt x="2392" y="1042"/>
                  </a:lnTo>
                  <a:cubicBezTo>
                    <a:pt x="2395" y="1042"/>
                    <a:pt x="2397" y="1043"/>
                    <a:pt x="2398" y="1045"/>
                  </a:cubicBezTo>
                  <a:cubicBezTo>
                    <a:pt x="2400" y="1046"/>
                    <a:pt x="2401" y="1049"/>
                    <a:pt x="2400" y="1051"/>
                  </a:cubicBezTo>
                  <a:lnTo>
                    <a:pt x="2396" y="1078"/>
                  </a:lnTo>
                  <a:lnTo>
                    <a:pt x="2384" y="1070"/>
                  </a:lnTo>
                  <a:lnTo>
                    <a:pt x="2397" y="1063"/>
                  </a:lnTo>
                  <a:cubicBezTo>
                    <a:pt x="2397" y="1063"/>
                    <a:pt x="2398" y="1063"/>
                    <a:pt x="2398" y="1063"/>
                  </a:cubicBezTo>
                  <a:lnTo>
                    <a:pt x="2418" y="1056"/>
                  </a:lnTo>
                  <a:lnTo>
                    <a:pt x="2413" y="1063"/>
                  </a:lnTo>
                  <a:lnTo>
                    <a:pt x="2413" y="1053"/>
                  </a:lnTo>
                  <a:cubicBezTo>
                    <a:pt x="2413" y="1049"/>
                    <a:pt x="2416" y="1045"/>
                    <a:pt x="2421" y="1045"/>
                  </a:cubicBezTo>
                  <a:lnTo>
                    <a:pt x="2425" y="1045"/>
                  </a:lnTo>
                  <a:cubicBezTo>
                    <a:pt x="2429" y="1045"/>
                    <a:pt x="2433" y="1049"/>
                    <a:pt x="2433" y="1053"/>
                  </a:cubicBezTo>
                  <a:lnTo>
                    <a:pt x="2433" y="1057"/>
                  </a:lnTo>
                  <a:lnTo>
                    <a:pt x="2433" y="1060"/>
                  </a:lnTo>
                  <a:lnTo>
                    <a:pt x="2425" y="1052"/>
                  </a:lnTo>
                  <a:lnTo>
                    <a:pt x="2429" y="1052"/>
                  </a:lnTo>
                  <a:cubicBezTo>
                    <a:pt x="2433" y="1052"/>
                    <a:pt x="2437" y="1056"/>
                    <a:pt x="2437" y="1060"/>
                  </a:cubicBezTo>
                  <a:lnTo>
                    <a:pt x="2437" y="1063"/>
                  </a:lnTo>
                  <a:lnTo>
                    <a:pt x="2429" y="1055"/>
                  </a:lnTo>
                  <a:lnTo>
                    <a:pt x="2437" y="1055"/>
                  </a:lnTo>
                  <a:lnTo>
                    <a:pt x="2429" y="1063"/>
                  </a:lnTo>
                  <a:lnTo>
                    <a:pt x="2429" y="1050"/>
                  </a:lnTo>
                  <a:cubicBezTo>
                    <a:pt x="2429" y="1046"/>
                    <a:pt x="2433" y="1042"/>
                    <a:pt x="2437" y="1042"/>
                  </a:cubicBezTo>
                  <a:lnTo>
                    <a:pt x="2449" y="1042"/>
                  </a:lnTo>
                  <a:lnTo>
                    <a:pt x="2458" y="1042"/>
                  </a:lnTo>
                  <a:cubicBezTo>
                    <a:pt x="2460" y="1042"/>
                    <a:pt x="2462" y="1043"/>
                    <a:pt x="2464" y="1045"/>
                  </a:cubicBezTo>
                  <a:cubicBezTo>
                    <a:pt x="2465" y="1047"/>
                    <a:pt x="2466" y="1050"/>
                    <a:pt x="2465" y="1052"/>
                  </a:cubicBezTo>
                  <a:lnTo>
                    <a:pt x="2457" y="1079"/>
                  </a:lnTo>
                  <a:lnTo>
                    <a:pt x="2449" y="1069"/>
                  </a:lnTo>
                  <a:lnTo>
                    <a:pt x="2462" y="1069"/>
                  </a:lnTo>
                  <a:lnTo>
                    <a:pt x="2454" y="1077"/>
                  </a:lnTo>
                  <a:lnTo>
                    <a:pt x="2454" y="1060"/>
                  </a:lnTo>
                  <a:cubicBezTo>
                    <a:pt x="2454" y="1057"/>
                    <a:pt x="2455" y="1055"/>
                    <a:pt x="2457" y="1053"/>
                  </a:cubicBezTo>
                  <a:cubicBezTo>
                    <a:pt x="2459" y="1052"/>
                    <a:pt x="2462" y="1052"/>
                    <a:pt x="2465" y="1053"/>
                  </a:cubicBezTo>
                  <a:lnTo>
                    <a:pt x="2473" y="1056"/>
                  </a:lnTo>
                  <a:lnTo>
                    <a:pt x="2470" y="1055"/>
                  </a:lnTo>
                  <a:lnTo>
                    <a:pt x="2474" y="1055"/>
                  </a:lnTo>
                  <a:lnTo>
                    <a:pt x="2482" y="1055"/>
                  </a:lnTo>
                  <a:cubicBezTo>
                    <a:pt x="2486" y="1055"/>
                    <a:pt x="2490" y="1059"/>
                    <a:pt x="2490" y="1063"/>
                  </a:cubicBezTo>
                  <a:lnTo>
                    <a:pt x="2490" y="1077"/>
                  </a:lnTo>
                  <a:lnTo>
                    <a:pt x="2487" y="1071"/>
                  </a:lnTo>
                  <a:lnTo>
                    <a:pt x="2491" y="1074"/>
                  </a:lnTo>
                  <a:cubicBezTo>
                    <a:pt x="2494" y="1077"/>
                    <a:pt x="2495" y="1081"/>
                    <a:pt x="2493" y="1084"/>
                  </a:cubicBezTo>
                  <a:lnTo>
                    <a:pt x="2489" y="1091"/>
                  </a:lnTo>
                  <a:cubicBezTo>
                    <a:pt x="2488" y="1092"/>
                    <a:pt x="2488" y="1093"/>
                    <a:pt x="2487" y="1093"/>
                  </a:cubicBezTo>
                  <a:lnTo>
                    <a:pt x="2479" y="1100"/>
                  </a:lnTo>
                  <a:lnTo>
                    <a:pt x="2474" y="1086"/>
                  </a:lnTo>
                  <a:lnTo>
                    <a:pt x="2494" y="1086"/>
                  </a:lnTo>
                  <a:lnTo>
                    <a:pt x="2515" y="1086"/>
                  </a:lnTo>
                  <a:cubicBezTo>
                    <a:pt x="2518" y="1086"/>
                    <a:pt x="2521" y="1088"/>
                    <a:pt x="2522" y="1091"/>
                  </a:cubicBezTo>
                  <a:lnTo>
                    <a:pt x="2526" y="1101"/>
                  </a:lnTo>
                  <a:cubicBezTo>
                    <a:pt x="2526" y="1102"/>
                    <a:pt x="2527" y="1103"/>
                    <a:pt x="2527" y="1104"/>
                  </a:cubicBezTo>
                  <a:lnTo>
                    <a:pt x="2527" y="1107"/>
                  </a:lnTo>
                  <a:lnTo>
                    <a:pt x="2519" y="1099"/>
                  </a:lnTo>
                  <a:lnTo>
                    <a:pt x="2527" y="1099"/>
                  </a:lnTo>
                  <a:lnTo>
                    <a:pt x="2519" y="1107"/>
                  </a:lnTo>
                  <a:lnTo>
                    <a:pt x="2519" y="1090"/>
                  </a:lnTo>
                  <a:cubicBezTo>
                    <a:pt x="2519" y="1086"/>
                    <a:pt x="2522" y="1082"/>
                    <a:pt x="2527" y="1082"/>
                  </a:cubicBezTo>
                  <a:lnTo>
                    <a:pt x="2547" y="1082"/>
                  </a:lnTo>
                  <a:cubicBezTo>
                    <a:pt x="2550" y="1082"/>
                    <a:pt x="2553" y="1084"/>
                    <a:pt x="2554" y="1086"/>
                  </a:cubicBezTo>
                  <a:cubicBezTo>
                    <a:pt x="2556" y="1089"/>
                    <a:pt x="2556" y="1092"/>
                    <a:pt x="2554" y="1095"/>
                  </a:cubicBezTo>
                  <a:lnTo>
                    <a:pt x="2538" y="1121"/>
                  </a:lnTo>
                  <a:lnTo>
                    <a:pt x="2526" y="1111"/>
                  </a:lnTo>
                  <a:lnTo>
                    <a:pt x="2534" y="1104"/>
                  </a:lnTo>
                  <a:cubicBezTo>
                    <a:pt x="2535" y="1104"/>
                    <a:pt x="2535" y="1104"/>
                    <a:pt x="2536" y="1103"/>
                  </a:cubicBezTo>
                  <a:lnTo>
                    <a:pt x="2544" y="1100"/>
                  </a:lnTo>
                  <a:lnTo>
                    <a:pt x="2539" y="1107"/>
                  </a:lnTo>
                  <a:lnTo>
                    <a:pt x="2539" y="1104"/>
                  </a:lnTo>
                  <a:cubicBezTo>
                    <a:pt x="2539" y="1101"/>
                    <a:pt x="2540" y="1099"/>
                    <a:pt x="2542" y="1098"/>
                  </a:cubicBezTo>
                  <a:lnTo>
                    <a:pt x="2546" y="1094"/>
                  </a:lnTo>
                  <a:cubicBezTo>
                    <a:pt x="2548" y="1093"/>
                    <a:pt x="2549" y="1092"/>
                    <a:pt x="2551" y="1092"/>
                  </a:cubicBezTo>
                  <a:lnTo>
                    <a:pt x="2559" y="1092"/>
                  </a:lnTo>
                  <a:cubicBezTo>
                    <a:pt x="2561" y="1092"/>
                    <a:pt x="2563" y="1093"/>
                    <a:pt x="2565" y="1094"/>
                  </a:cubicBezTo>
                  <a:lnTo>
                    <a:pt x="2569" y="1098"/>
                  </a:lnTo>
                  <a:lnTo>
                    <a:pt x="2563" y="1096"/>
                  </a:lnTo>
                  <a:lnTo>
                    <a:pt x="2572" y="1096"/>
                  </a:lnTo>
                  <a:lnTo>
                    <a:pt x="2564" y="1104"/>
                  </a:lnTo>
                  <a:lnTo>
                    <a:pt x="2564" y="1100"/>
                  </a:lnTo>
                  <a:lnTo>
                    <a:pt x="2564" y="1094"/>
                  </a:lnTo>
                  <a:cubicBezTo>
                    <a:pt x="2564" y="1091"/>
                    <a:pt x="2565" y="1089"/>
                    <a:pt x="2567" y="1088"/>
                  </a:cubicBezTo>
                  <a:lnTo>
                    <a:pt x="2575" y="1081"/>
                  </a:lnTo>
                  <a:lnTo>
                    <a:pt x="2579" y="1077"/>
                  </a:lnTo>
                  <a:cubicBezTo>
                    <a:pt x="2581" y="1075"/>
                    <a:pt x="2584" y="1075"/>
                    <a:pt x="2587" y="1076"/>
                  </a:cubicBezTo>
                  <a:cubicBezTo>
                    <a:pt x="2590" y="1078"/>
                    <a:pt x="2592" y="1081"/>
                    <a:pt x="2592" y="1084"/>
                  </a:cubicBezTo>
                  <a:lnTo>
                    <a:pt x="2592" y="1090"/>
                  </a:lnTo>
                  <a:lnTo>
                    <a:pt x="2584" y="1082"/>
                  </a:lnTo>
                  <a:lnTo>
                    <a:pt x="2596" y="1082"/>
                  </a:lnTo>
                  <a:cubicBezTo>
                    <a:pt x="2601" y="1082"/>
                    <a:pt x="2604" y="1086"/>
                    <a:pt x="2604" y="1090"/>
                  </a:cubicBezTo>
                  <a:lnTo>
                    <a:pt x="2604" y="1094"/>
                  </a:lnTo>
                  <a:cubicBezTo>
                    <a:pt x="2604" y="1098"/>
                    <a:pt x="2601" y="1102"/>
                    <a:pt x="2596" y="1102"/>
                  </a:cubicBezTo>
                  <a:lnTo>
                    <a:pt x="2588" y="1102"/>
                  </a:lnTo>
                  <a:lnTo>
                    <a:pt x="2592" y="1087"/>
                  </a:lnTo>
                  <a:lnTo>
                    <a:pt x="2621" y="1104"/>
                  </a:lnTo>
                  <a:cubicBezTo>
                    <a:pt x="2622" y="1105"/>
                    <a:pt x="2624" y="1107"/>
                    <a:pt x="2624" y="1109"/>
                  </a:cubicBezTo>
                  <a:cubicBezTo>
                    <a:pt x="2625" y="1111"/>
                    <a:pt x="2624" y="1113"/>
                    <a:pt x="2623" y="1115"/>
                  </a:cubicBezTo>
                  <a:lnTo>
                    <a:pt x="2611" y="1135"/>
                  </a:lnTo>
                  <a:lnTo>
                    <a:pt x="2612" y="1133"/>
                  </a:lnTo>
                  <a:lnTo>
                    <a:pt x="2608" y="1150"/>
                  </a:lnTo>
                  <a:cubicBezTo>
                    <a:pt x="2607" y="1152"/>
                    <a:pt x="2606" y="1153"/>
                    <a:pt x="2604" y="1155"/>
                  </a:cubicBezTo>
                  <a:cubicBezTo>
                    <a:pt x="2602" y="1156"/>
                    <a:pt x="2600" y="1156"/>
                    <a:pt x="2598" y="1155"/>
                  </a:cubicBezTo>
                  <a:lnTo>
                    <a:pt x="2586" y="1152"/>
                  </a:lnTo>
                  <a:cubicBezTo>
                    <a:pt x="2585" y="1152"/>
                    <a:pt x="2584" y="1151"/>
                    <a:pt x="2583" y="1150"/>
                  </a:cubicBezTo>
                  <a:lnTo>
                    <a:pt x="2579" y="1147"/>
                  </a:lnTo>
                  <a:lnTo>
                    <a:pt x="2575" y="1144"/>
                  </a:lnTo>
                  <a:lnTo>
                    <a:pt x="2580" y="1146"/>
                  </a:lnTo>
                  <a:lnTo>
                    <a:pt x="2568" y="1146"/>
                  </a:lnTo>
                  <a:lnTo>
                    <a:pt x="2576" y="1138"/>
                  </a:lnTo>
                  <a:lnTo>
                    <a:pt x="2576" y="1141"/>
                  </a:lnTo>
                  <a:lnTo>
                    <a:pt x="2576" y="1144"/>
                  </a:lnTo>
                  <a:lnTo>
                    <a:pt x="2575" y="1141"/>
                  </a:lnTo>
                  <a:lnTo>
                    <a:pt x="2579" y="1151"/>
                  </a:lnTo>
                  <a:cubicBezTo>
                    <a:pt x="2580" y="1154"/>
                    <a:pt x="2580" y="1157"/>
                    <a:pt x="2578" y="1159"/>
                  </a:cubicBezTo>
                  <a:cubicBezTo>
                    <a:pt x="2577" y="1161"/>
                    <a:pt x="2574" y="1162"/>
                    <a:pt x="2572" y="1162"/>
                  </a:cubicBezTo>
                  <a:lnTo>
                    <a:pt x="2555" y="1162"/>
                  </a:lnTo>
                  <a:lnTo>
                    <a:pt x="2563" y="1156"/>
                  </a:lnTo>
                  <a:lnTo>
                    <a:pt x="2559" y="1176"/>
                  </a:lnTo>
                  <a:close/>
                  <a:moveTo>
                    <a:pt x="1032" y="238"/>
                  </a:moveTo>
                  <a:lnTo>
                    <a:pt x="1043" y="231"/>
                  </a:lnTo>
                  <a:lnTo>
                    <a:pt x="1043" y="241"/>
                  </a:lnTo>
                  <a:lnTo>
                    <a:pt x="1043" y="251"/>
                  </a:lnTo>
                  <a:lnTo>
                    <a:pt x="1043" y="258"/>
                  </a:lnTo>
                  <a:lnTo>
                    <a:pt x="1040" y="252"/>
                  </a:lnTo>
                  <a:lnTo>
                    <a:pt x="1045" y="255"/>
                  </a:lnTo>
                  <a:lnTo>
                    <a:pt x="1042" y="254"/>
                  </a:lnTo>
                  <a:lnTo>
                    <a:pt x="1062" y="260"/>
                  </a:lnTo>
                  <a:lnTo>
                    <a:pt x="1071" y="264"/>
                  </a:lnTo>
                  <a:lnTo>
                    <a:pt x="1063" y="278"/>
                  </a:lnTo>
                  <a:lnTo>
                    <a:pt x="1059" y="274"/>
                  </a:lnTo>
                  <a:cubicBezTo>
                    <a:pt x="1058" y="273"/>
                    <a:pt x="1057" y="272"/>
                    <a:pt x="1056" y="270"/>
                  </a:cubicBezTo>
                  <a:lnTo>
                    <a:pt x="1048" y="240"/>
                  </a:lnTo>
                  <a:lnTo>
                    <a:pt x="1054" y="245"/>
                  </a:lnTo>
                  <a:lnTo>
                    <a:pt x="1041" y="242"/>
                  </a:lnTo>
                  <a:lnTo>
                    <a:pt x="1032" y="238"/>
                  </a:lnTo>
                  <a:close/>
                  <a:moveTo>
                    <a:pt x="1046" y="227"/>
                  </a:moveTo>
                  <a:lnTo>
                    <a:pt x="1058" y="230"/>
                  </a:lnTo>
                  <a:cubicBezTo>
                    <a:pt x="1061" y="231"/>
                    <a:pt x="1063" y="233"/>
                    <a:pt x="1063" y="236"/>
                  </a:cubicBezTo>
                  <a:lnTo>
                    <a:pt x="1072" y="266"/>
                  </a:lnTo>
                  <a:lnTo>
                    <a:pt x="1069" y="262"/>
                  </a:lnTo>
                  <a:lnTo>
                    <a:pt x="1073" y="265"/>
                  </a:lnTo>
                  <a:cubicBezTo>
                    <a:pt x="1076" y="268"/>
                    <a:pt x="1077" y="272"/>
                    <a:pt x="1075" y="275"/>
                  </a:cubicBezTo>
                  <a:cubicBezTo>
                    <a:pt x="1073" y="279"/>
                    <a:pt x="1069" y="280"/>
                    <a:pt x="1065" y="279"/>
                  </a:cubicBezTo>
                  <a:lnTo>
                    <a:pt x="1057" y="276"/>
                  </a:lnTo>
                  <a:lnTo>
                    <a:pt x="1037" y="269"/>
                  </a:lnTo>
                  <a:cubicBezTo>
                    <a:pt x="1036" y="269"/>
                    <a:pt x="1035" y="268"/>
                    <a:pt x="1034" y="267"/>
                  </a:cubicBezTo>
                  <a:lnTo>
                    <a:pt x="1030" y="264"/>
                  </a:lnTo>
                  <a:cubicBezTo>
                    <a:pt x="1028" y="263"/>
                    <a:pt x="1027" y="260"/>
                    <a:pt x="1027" y="258"/>
                  </a:cubicBezTo>
                  <a:lnTo>
                    <a:pt x="1027" y="251"/>
                  </a:lnTo>
                  <a:lnTo>
                    <a:pt x="1027" y="241"/>
                  </a:lnTo>
                  <a:lnTo>
                    <a:pt x="1027" y="231"/>
                  </a:lnTo>
                  <a:cubicBezTo>
                    <a:pt x="1027" y="228"/>
                    <a:pt x="1029" y="226"/>
                    <a:pt x="1031" y="224"/>
                  </a:cubicBezTo>
                  <a:cubicBezTo>
                    <a:pt x="1033" y="223"/>
                    <a:pt x="1036" y="222"/>
                    <a:pt x="1038" y="224"/>
                  </a:cubicBezTo>
                  <a:lnTo>
                    <a:pt x="1046" y="227"/>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85" name="Freeform 61"/>
            <p:cNvSpPr>
              <a:spLocks noEditPoints="1"/>
            </p:cNvSpPr>
            <p:nvPr/>
          </p:nvSpPr>
          <p:spPr bwMode="auto">
            <a:xfrm>
              <a:off x="1871" y="2497"/>
              <a:ext cx="653" cy="666"/>
            </a:xfrm>
            <a:custGeom>
              <a:avLst/>
              <a:gdLst/>
              <a:ahLst/>
              <a:cxnLst>
                <a:cxn ang="0">
                  <a:pos x="401" y="56"/>
                </a:cxn>
                <a:cxn ang="0">
                  <a:pos x="401" y="86"/>
                </a:cxn>
                <a:cxn ang="0">
                  <a:pos x="427" y="92"/>
                </a:cxn>
                <a:cxn ang="0">
                  <a:pos x="459" y="100"/>
                </a:cxn>
                <a:cxn ang="0">
                  <a:pos x="495" y="130"/>
                </a:cxn>
                <a:cxn ang="0">
                  <a:pos x="525" y="134"/>
                </a:cxn>
                <a:cxn ang="0">
                  <a:pos x="578" y="141"/>
                </a:cxn>
                <a:cxn ang="0">
                  <a:pos x="633" y="171"/>
                </a:cxn>
                <a:cxn ang="0">
                  <a:pos x="640" y="250"/>
                </a:cxn>
                <a:cxn ang="0">
                  <a:pos x="584" y="295"/>
                </a:cxn>
                <a:cxn ang="0">
                  <a:pos x="573" y="322"/>
                </a:cxn>
                <a:cxn ang="0">
                  <a:pos x="575" y="378"/>
                </a:cxn>
                <a:cxn ang="0">
                  <a:pos x="563" y="417"/>
                </a:cxn>
                <a:cxn ang="0">
                  <a:pos x="534" y="469"/>
                </a:cxn>
                <a:cxn ang="0">
                  <a:pos x="486" y="489"/>
                </a:cxn>
                <a:cxn ang="0">
                  <a:pos x="445" y="508"/>
                </a:cxn>
                <a:cxn ang="0">
                  <a:pos x="424" y="523"/>
                </a:cxn>
                <a:cxn ang="0">
                  <a:pos x="413" y="585"/>
                </a:cxn>
                <a:cxn ang="0">
                  <a:pos x="392" y="611"/>
                </a:cxn>
                <a:cxn ang="0">
                  <a:pos x="354" y="642"/>
                </a:cxn>
                <a:cxn ang="0">
                  <a:pos x="349" y="650"/>
                </a:cxn>
                <a:cxn ang="0">
                  <a:pos x="315" y="624"/>
                </a:cxn>
                <a:cxn ang="0">
                  <a:pos x="279" y="596"/>
                </a:cxn>
                <a:cxn ang="0">
                  <a:pos x="305" y="570"/>
                </a:cxn>
                <a:cxn ang="0">
                  <a:pos x="338" y="548"/>
                </a:cxn>
                <a:cxn ang="0">
                  <a:pos x="321" y="520"/>
                </a:cxn>
                <a:cxn ang="0">
                  <a:pos x="318" y="491"/>
                </a:cxn>
                <a:cxn ang="0">
                  <a:pos x="300" y="460"/>
                </a:cxn>
                <a:cxn ang="0">
                  <a:pos x="274" y="449"/>
                </a:cxn>
                <a:cxn ang="0">
                  <a:pos x="269" y="416"/>
                </a:cxn>
                <a:cxn ang="0">
                  <a:pos x="258" y="375"/>
                </a:cxn>
                <a:cxn ang="0">
                  <a:pos x="227" y="342"/>
                </a:cxn>
                <a:cxn ang="0">
                  <a:pos x="200" y="311"/>
                </a:cxn>
                <a:cxn ang="0">
                  <a:pos x="161" y="290"/>
                </a:cxn>
                <a:cxn ang="0">
                  <a:pos x="142" y="263"/>
                </a:cxn>
                <a:cxn ang="0">
                  <a:pos x="90" y="288"/>
                </a:cxn>
                <a:cxn ang="0">
                  <a:pos x="57" y="245"/>
                </a:cxn>
                <a:cxn ang="0">
                  <a:pos x="16" y="236"/>
                </a:cxn>
                <a:cxn ang="0">
                  <a:pos x="2" y="211"/>
                </a:cxn>
                <a:cxn ang="0">
                  <a:pos x="14" y="180"/>
                </a:cxn>
                <a:cxn ang="0">
                  <a:pos x="57" y="160"/>
                </a:cxn>
                <a:cxn ang="0">
                  <a:pos x="70" y="102"/>
                </a:cxn>
                <a:cxn ang="0">
                  <a:pos x="103" y="70"/>
                </a:cxn>
                <a:cxn ang="0">
                  <a:pos x="145" y="73"/>
                </a:cxn>
                <a:cxn ang="0">
                  <a:pos x="168" y="62"/>
                </a:cxn>
                <a:cxn ang="0">
                  <a:pos x="168" y="50"/>
                </a:cxn>
                <a:cxn ang="0">
                  <a:pos x="153" y="24"/>
                </a:cxn>
                <a:cxn ang="0">
                  <a:pos x="173" y="20"/>
                </a:cxn>
                <a:cxn ang="0">
                  <a:pos x="189" y="18"/>
                </a:cxn>
                <a:cxn ang="0">
                  <a:pos x="220" y="8"/>
                </a:cxn>
                <a:cxn ang="0">
                  <a:pos x="243" y="14"/>
                </a:cxn>
                <a:cxn ang="0">
                  <a:pos x="233" y="48"/>
                </a:cxn>
                <a:cxn ang="0">
                  <a:pos x="246" y="69"/>
                </a:cxn>
                <a:cxn ang="0">
                  <a:pos x="262" y="61"/>
                </a:cxn>
                <a:cxn ang="0">
                  <a:pos x="297" y="61"/>
                </a:cxn>
                <a:cxn ang="0">
                  <a:pos x="326" y="53"/>
                </a:cxn>
                <a:cxn ang="0">
                  <a:pos x="367" y="28"/>
                </a:cxn>
                <a:cxn ang="0">
                  <a:pos x="421" y="111"/>
                </a:cxn>
                <a:cxn ang="0">
                  <a:pos x="387" y="81"/>
                </a:cxn>
                <a:cxn ang="0">
                  <a:pos x="390" y="106"/>
                </a:cxn>
                <a:cxn ang="0">
                  <a:pos x="375" y="107"/>
                </a:cxn>
                <a:cxn ang="0">
                  <a:pos x="375" y="94"/>
                </a:cxn>
                <a:cxn ang="0">
                  <a:pos x="392" y="74"/>
                </a:cxn>
              </a:cxnLst>
              <a:rect l="0" t="0" r="r" b="b"/>
              <a:pathLst>
                <a:path w="653" h="666">
                  <a:moveTo>
                    <a:pt x="374" y="14"/>
                  </a:moveTo>
                  <a:lnTo>
                    <a:pt x="379" y="14"/>
                  </a:lnTo>
                  <a:lnTo>
                    <a:pt x="385" y="23"/>
                  </a:lnTo>
                  <a:lnTo>
                    <a:pt x="387" y="30"/>
                  </a:lnTo>
                  <a:lnTo>
                    <a:pt x="389" y="37"/>
                  </a:lnTo>
                  <a:lnTo>
                    <a:pt x="392" y="52"/>
                  </a:lnTo>
                  <a:lnTo>
                    <a:pt x="398" y="52"/>
                  </a:lnTo>
                  <a:lnTo>
                    <a:pt x="401" y="52"/>
                  </a:lnTo>
                  <a:lnTo>
                    <a:pt x="401" y="56"/>
                  </a:lnTo>
                  <a:lnTo>
                    <a:pt x="401" y="58"/>
                  </a:lnTo>
                  <a:lnTo>
                    <a:pt x="390" y="64"/>
                  </a:lnTo>
                  <a:lnTo>
                    <a:pt x="400" y="68"/>
                  </a:lnTo>
                  <a:lnTo>
                    <a:pt x="403" y="69"/>
                  </a:lnTo>
                  <a:lnTo>
                    <a:pt x="401" y="72"/>
                  </a:lnTo>
                  <a:lnTo>
                    <a:pt x="398" y="81"/>
                  </a:lnTo>
                  <a:lnTo>
                    <a:pt x="400" y="81"/>
                  </a:lnTo>
                  <a:lnTo>
                    <a:pt x="400" y="83"/>
                  </a:lnTo>
                  <a:lnTo>
                    <a:pt x="401" y="86"/>
                  </a:lnTo>
                  <a:lnTo>
                    <a:pt x="405" y="86"/>
                  </a:lnTo>
                  <a:lnTo>
                    <a:pt x="406" y="84"/>
                  </a:lnTo>
                  <a:lnTo>
                    <a:pt x="411" y="83"/>
                  </a:lnTo>
                  <a:lnTo>
                    <a:pt x="415" y="83"/>
                  </a:lnTo>
                  <a:lnTo>
                    <a:pt x="413" y="90"/>
                  </a:lnTo>
                  <a:lnTo>
                    <a:pt x="419" y="90"/>
                  </a:lnTo>
                  <a:lnTo>
                    <a:pt x="424" y="90"/>
                  </a:lnTo>
                  <a:lnTo>
                    <a:pt x="427" y="90"/>
                  </a:lnTo>
                  <a:lnTo>
                    <a:pt x="427" y="92"/>
                  </a:lnTo>
                  <a:lnTo>
                    <a:pt x="426" y="95"/>
                  </a:lnTo>
                  <a:lnTo>
                    <a:pt x="426" y="100"/>
                  </a:lnTo>
                  <a:lnTo>
                    <a:pt x="426" y="103"/>
                  </a:lnTo>
                  <a:lnTo>
                    <a:pt x="427" y="104"/>
                  </a:lnTo>
                  <a:lnTo>
                    <a:pt x="433" y="104"/>
                  </a:lnTo>
                  <a:lnTo>
                    <a:pt x="434" y="98"/>
                  </a:lnTo>
                  <a:lnTo>
                    <a:pt x="441" y="96"/>
                  </a:lnTo>
                  <a:lnTo>
                    <a:pt x="445" y="96"/>
                  </a:lnTo>
                  <a:lnTo>
                    <a:pt x="459" y="100"/>
                  </a:lnTo>
                  <a:lnTo>
                    <a:pt x="478" y="107"/>
                  </a:lnTo>
                  <a:lnTo>
                    <a:pt x="478" y="112"/>
                  </a:lnTo>
                  <a:lnTo>
                    <a:pt x="485" y="111"/>
                  </a:lnTo>
                  <a:lnTo>
                    <a:pt x="486" y="118"/>
                  </a:lnTo>
                  <a:lnTo>
                    <a:pt x="493" y="118"/>
                  </a:lnTo>
                  <a:lnTo>
                    <a:pt x="493" y="122"/>
                  </a:lnTo>
                  <a:lnTo>
                    <a:pt x="493" y="123"/>
                  </a:lnTo>
                  <a:lnTo>
                    <a:pt x="491" y="127"/>
                  </a:lnTo>
                  <a:lnTo>
                    <a:pt x="495" y="130"/>
                  </a:lnTo>
                  <a:lnTo>
                    <a:pt x="495" y="136"/>
                  </a:lnTo>
                  <a:lnTo>
                    <a:pt x="504" y="136"/>
                  </a:lnTo>
                  <a:lnTo>
                    <a:pt x="504" y="130"/>
                  </a:lnTo>
                  <a:lnTo>
                    <a:pt x="506" y="127"/>
                  </a:lnTo>
                  <a:lnTo>
                    <a:pt x="509" y="126"/>
                  </a:lnTo>
                  <a:lnTo>
                    <a:pt x="513" y="126"/>
                  </a:lnTo>
                  <a:lnTo>
                    <a:pt x="519" y="127"/>
                  </a:lnTo>
                  <a:lnTo>
                    <a:pt x="522" y="130"/>
                  </a:lnTo>
                  <a:lnTo>
                    <a:pt x="525" y="134"/>
                  </a:lnTo>
                  <a:lnTo>
                    <a:pt x="530" y="133"/>
                  </a:lnTo>
                  <a:lnTo>
                    <a:pt x="532" y="130"/>
                  </a:lnTo>
                  <a:lnTo>
                    <a:pt x="535" y="130"/>
                  </a:lnTo>
                  <a:lnTo>
                    <a:pt x="539" y="136"/>
                  </a:lnTo>
                  <a:lnTo>
                    <a:pt x="547" y="137"/>
                  </a:lnTo>
                  <a:lnTo>
                    <a:pt x="552" y="136"/>
                  </a:lnTo>
                  <a:lnTo>
                    <a:pt x="558" y="136"/>
                  </a:lnTo>
                  <a:lnTo>
                    <a:pt x="563" y="136"/>
                  </a:lnTo>
                  <a:lnTo>
                    <a:pt x="578" y="141"/>
                  </a:lnTo>
                  <a:lnTo>
                    <a:pt x="593" y="150"/>
                  </a:lnTo>
                  <a:lnTo>
                    <a:pt x="602" y="160"/>
                  </a:lnTo>
                  <a:lnTo>
                    <a:pt x="607" y="169"/>
                  </a:lnTo>
                  <a:lnTo>
                    <a:pt x="612" y="169"/>
                  </a:lnTo>
                  <a:lnTo>
                    <a:pt x="614" y="168"/>
                  </a:lnTo>
                  <a:lnTo>
                    <a:pt x="617" y="166"/>
                  </a:lnTo>
                  <a:lnTo>
                    <a:pt x="620" y="166"/>
                  </a:lnTo>
                  <a:lnTo>
                    <a:pt x="620" y="172"/>
                  </a:lnTo>
                  <a:lnTo>
                    <a:pt x="633" y="171"/>
                  </a:lnTo>
                  <a:lnTo>
                    <a:pt x="638" y="179"/>
                  </a:lnTo>
                  <a:lnTo>
                    <a:pt x="641" y="188"/>
                  </a:lnTo>
                  <a:lnTo>
                    <a:pt x="645" y="190"/>
                  </a:lnTo>
                  <a:lnTo>
                    <a:pt x="650" y="192"/>
                  </a:lnTo>
                  <a:lnTo>
                    <a:pt x="651" y="199"/>
                  </a:lnTo>
                  <a:lnTo>
                    <a:pt x="653" y="207"/>
                  </a:lnTo>
                  <a:lnTo>
                    <a:pt x="651" y="225"/>
                  </a:lnTo>
                  <a:lnTo>
                    <a:pt x="645" y="238"/>
                  </a:lnTo>
                  <a:lnTo>
                    <a:pt x="640" y="250"/>
                  </a:lnTo>
                  <a:lnTo>
                    <a:pt x="633" y="254"/>
                  </a:lnTo>
                  <a:lnTo>
                    <a:pt x="627" y="258"/>
                  </a:lnTo>
                  <a:lnTo>
                    <a:pt x="619" y="261"/>
                  </a:lnTo>
                  <a:lnTo>
                    <a:pt x="614" y="267"/>
                  </a:lnTo>
                  <a:lnTo>
                    <a:pt x="607" y="276"/>
                  </a:lnTo>
                  <a:lnTo>
                    <a:pt x="604" y="283"/>
                  </a:lnTo>
                  <a:lnTo>
                    <a:pt x="601" y="294"/>
                  </a:lnTo>
                  <a:lnTo>
                    <a:pt x="597" y="302"/>
                  </a:lnTo>
                  <a:lnTo>
                    <a:pt x="584" y="295"/>
                  </a:lnTo>
                  <a:lnTo>
                    <a:pt x="584" y="299"/>
                  </a:lnTo>
                  <a:lnTo>
                    <a:pt x="586" y="300"/>
                  </a:lnTo>
                  <a:lnTo>
                    <a:pt x="586" y="302"/>
                  </a:lnTo>
                  <a:lnTo>
                    <a:pt x="579" y="309"/>
                  </a:lnTo>
                  <a:lnTo>
                    <a:pt x="578" y="311"/>
                  </a:lnTo>
                  <a:lnTo>
                    <a:pt x="579" y="314"/>
                  </a:lnTo>
                  <a:lnTo>
                    <a:pt x="578" y="320"/>
                  </a:lnTo>
                  <a:lnTo>
                    <a:pt x="573" y="320"/>
                  </a:lnTo>
                  <a:lnTo>
                    <a:pt x="573" y="322"/>
                  </a:lnTo>
                  <a:lnTo>
                    <a:pt x="575" y="324"/>
                  </a:lnTo>
                  <a:lnTo>
                    <a:pt x="578" y="324"/>
                  </a:lnTo>
                  <a:lnTo>
                    <a:pt x="579" y="337"/>
                  </a:lnTo>
                  <a:lnTo>
                    <a:pt x="583" y="355"/>
                  </a:lnTo>
                  <a:lnTo>
                    <a:pt x="578" y="355"/>
                  </a:lnTo>
                  <a:lnTo>
                    <a:pt x="578" y="361"/>
                  </a:lnTo>
                  <a:lnTo>
                    <a:pt x="578" y="370"/>
                  </a:lnTo>
                  <a:lnTo>
                    <a:pt x="573" y="371"/>
                  </a:lnTo>
                  <a:lnTo>
                    <a:pt x="575" y="378"/>
                  </a:lnTo>
                  <a:lnTo>
                    <a:pt x="576" y="382"/>
                  </a:lnTo>
                  <a:lnTo>
                    <a:pt x="578" y="388"/>
                  </a:lnTo>
                  <a:lnTo>
                    <a:pt x="575" y="391"/>
                  </a:lnTo>
                  <a:lnTo>
                    <a:pt x="569" y="394"/>
                  </a:lnTo>
                  <a:lnTo>
                    <a:pt x="566" y="399"/>
                  </a:lnTo>
                  <a:lnTo>
                    <a:pt x="569" y="402"/>
                  </a:lnTo>
                  <a:lnTo>
                    <a:pt x="569" y="407"/>
                  </a:lnTo>
                  <a:lnTo>
                    <a:pt x="569" y="412"/>
                  </a:lnTo>
                  <a:lnTo>
                    <a:pt x="563" y="417"/>
                  </a:lnTo>
                  <a:lnTo>
                    <a:pt x="553" y="427"/>
                  </a:lnTo>
                  <a:lnTo>
                    <a:pt x="547" y="436"/>
                  </a:lnTo>
                  <a:lnTo>
                    <a:pt x="543" y="441"/>
                  </a:lnTo>
                  <a:lnTo>
                    <a:pt x="540" y="445"/>
                  </a:lnTo>
                  <a:lnTo>
                    <a:pt x="540" y="449"/>
                  </a:lnTo>
                  <a:lnTo>
                    <a:pt x="540" y="455"/>
                  </a:lnTo>
                  <a:lnTo>
                    <a:pt x="543" y="460"/>
                  </a:lnTo>
                  <a:lnTo>
                    <a:pt x="534" y="466"/>
                  </a:lnTo>
                  <a:lnTo>
                    <a:pt x="534" y="469"/>
                  </a:lnTo>
                  <a:lnTo>
                    <a:pt x="534" y="471"/>
                  </a:lnTo>
                  <a:lnTo>
                    <a:pt x="525" y="474"/>
                  </a:lnTo>
                  <a:lnTo>
                    <a:pt x="521" y="474"/>
                  </a:lnTo>
                  <a:lnTo>
                    <a:pt x="514" y="470"/>
                  </a:lnTo>
                  <a:lnTo>
                    <a:pt x="514" y="477"/>
                  </a:lnTo>
                  <a:lnTo>
                    <a:pt x="491" y="478"/>
                  </a:lnTo>
                  <a:lnTo>
                    <a:pt x="488" y="481"/>
                  </a:lnTo>
                  <a:lnTo>
                    <a:pt x="485" y="481"/>
                  </a:lnTo>
                  <a:lnTo>
                    <a:pt x="486" y="489"/>
                  </a:lnTo>
                  <a:lnTo>
                    <a:pt x="483" y="490"/>
                  </a:lnTo>
                  <a:lnTo>
                    <a:pt x="475" y="490"/>
                  </a:lnTo>
                  <a:lnTo>
                    <a:pt x="468" y="491"/>
                  </a:lnTo>
                  <a:lnTo>
                    <a:pt x="463" y="493"/>
                  </a:lnTo>
                  <a:lnTo>
                    <a:pt x="460" y="495"/>
                  </a:lnTo>
                  <a:lnTo>
                    <a:pt x="460" y="497"/>
                  </a:lnTo>
                  <a:lnTo>
                    <a:pt x="460" y="499"/>
                  </a:lnTo>
                  <a:lnTo>
                    <a:pt x="455" y="504"/>
                  </a:lnTo>
                  <a:lnTo>
                    <a:pt x="445" y="508"/>
                  </a:lnTo>
                  <a:lnTo>
                    <a:pt x="429" y="513"/>
                  </a:lnTo>
                  <a:lnTo>
                    <a:pt x="429" y="519"/>
                  </a:lnTo>
                  <a:lnTo>
                    <a:pt x="427" y="519"/>
                  </a:lnTo>
                  <a:lnTo>
                    <a:pt x="424" y="519"/>
                  </a:lnTo>
                  <a:lnTo>
                    <a:pt x="421" y="519"/>
                  </a:lnTo>
                  <a:lnTo>
                    <a:pt x="419" y="520"/>
                  </a:lnTo>
                  <a:lnTo>
                    <a:pt x="419" y="521"/>
                  </a:lnTo>
                  <a:lnTo>
                    <a:pt x="421" y="523"/>
                  </a:lnTo>
                  <a:lnTo>
                    <a:pt x="424" y="523"/>
                  </a:lnTo>
                  <a:lnTo>
                    <a:pt x="421" y="524"/>
                  </a:lnTo>
                  <a:lnTo>
                    <a:pt x="418" y="527"/>
                  </a:lnTo>
                  <a:lnTo>
                    <a:pt x="418" y="532"/>
                  </a:lnTo>
                  <a:lnTo>
                    <a:pt x="419" y="547"/>
                  </a:lnTo>
                  <a:lnTo>
                    <a:pt x="421" y="563"/>
                  </a:lnTo>
                  <a:lnTo>
                    <a:pt x="424" y="569"/>
                  </a:lnTo>
                  <a:lnTo>
                    <a:pt x="421" y="575"/>
                  </a:lnTo>
                  <a:lnTo>
                    <a:pt x="418" y="579"/>
                  </a:lnTo>
                  <a:lnTo>
                    <a:pt x="413" y="585"/>
                  </a:lnTo>
                  <a:lnTo>
                    <a:pt x="406" y="589"/>
                  </a:lnTo>
                  <a:lnTo>
                    <a:pt x="401" y="593"/>
                  </a:lnTo>
                  <a:lnTo>
                    <a:pt x="400" y="600"/>
                  </a:lnTo>
                  <a:lnTo>
                    <a:pt x="398" y="608"/>
                  </a:lnTo>
                  <a:lnTo>
                    <a:pt x="395" y="615"/>
                  </a:lnTo>
                  <a:lnTo>
                    <a:pt x="392" y="623"/>
                  </a:lnTo>
                  <a:lnTo>
                    <a:pt x="387" y="628"/>
                  </a:lnTo>
                  <a:lnTo>
                    <a:pt x="382" y="631"/>
                  </a:lnTo>
                  <a:lnTo>
                    <a:pt x="392" y="611"/>
                  </a:lnTo>
                  <a:lnTo>
                    <a:pt x="390" y="611"/>
                  </a:lnTo>
                  <a:lnTo>
                    <a:pt x="389" y="611"/>
                  </a:lnTo>
                  <a:lnTo>
                    <a:pt x="389" y="612"/>
                  </a:lnTo>
                  <a:lnTo>
                    <a:pt x="385" y="612"/>
                  </a:lnTo>
                  <a:lnTo>
                    <a:pt x="380" y="611"/>
                  </a:lnTo>
                  <a:lnTo>
                    <a:pt x="377" y="608"/>
                  </a:lnTo>
                  <a:lnTo>
                    <a:pt x="377" y="613"/>
                  </a:lnTo>
                  <a:lnTo>
                    <a:pt x="377" y="619"/>
                  </a:lnTo>
                  <a:lnTo>
                    <a:pt x="354" y="642"/>
                  </a:lnTo>
                  <a:lnTo>
                    <a:pt x="354" y="644"/>
                  </a:lnTo>
                  <a:lnTo>
                    <a:pt x="354" y="646"/>
                  </a:lnTo>
                  <a:lnTo>
                    <a:pt x="357" y="647"/>
                  </a:lnTo>
                  <a:lnTo>
                    <a:pt x="357" y="653"/>
                  </a:lnTo>
                  <a:lnTo>
                    <a:pt x="349" y="665"/>
                  </a:lnTo>
                  <a:lnTo>
                    <a:pt x="348" y="666"/>
                  </a:lnTo>
                  <a:lnTo>
                    <a:pt x="344" y="662"/>
                  </a:lnTo>
                  <a:lnTo>
                    <a:pt x="351" y="651"/>
                  </a:lnTo>
                  <a:lnTo>
                    <a:pt x="349" y="650"/>
                  </a:lnTo>
                  <a:lnTo>
                    <a:pt x="344" y="647"/>
                  </a:lnTo>
                  <a:lnTo>
                    <a:pt x="341" y="646"/>
                  </a:lnTo>
                  <a:lnTo>
                    <a:pt x="339" y="643"/>
                  </a:lnTo>
                  <a:lnTo>
                    <a:pt x="336" y="639"/>
                  </a:lnTo>
                  <a:lnTo>
                    <a:pt x="336" y="635"/>
                  </a:lnTo>
                  <a:lnTo>
                    <a:pt x="333" y="633"/>
                  </a:lnTo>
                  <a:lnTo>
                    <a:pt x="325" y="632"/>
                  </a:lnTo>
                  <a:lnTo>
                    <a:pt x="320" y="629"/>
                  </a:lnTo>
                  <a:lnTo>
                    <a:pt x="315" y="624"/>
                  </a:lnTo>
                  <a:lnTo>
                    <a:pt x="312" y="623"/>
                  </a:lnTo>
                  <a:lnTo>
                    <a:pt x="310" y="623"/>
                  </a:lnTo>
                  <a:lnTo>
                    <a:pt x="307" y="621"/>
                  </a:lnTo>
                  <a:lnTo>
                    <a:pt x="305" y="620"/>
                  </a:lnTo>
                  <a:lnTo>
                    <a:pt x="300" y="612"/>
                  </a:lnTo>
                  <a:lnTo>
                    <a:pt x="287" y="604"/>
                  </a:lnTo>
                  <a:lnTo>
                    <a:pt x="274" y="608"/>
                  </a:lnTo>
                  <a:lnTo>
                    <a:pt x="279" y="598"/>
                  </a:lnTo>
                  <a:lnTo>
                    <a:pt x="279" y="596"/>
                  </a:lnTo>
                  <a:lnTo>
                    <a:pt x="280" y="593"/>
                  </a:lnTo>
                  <a:lnTo>
                    <a:pt x="285" y="590"/>
                  </a:lnTo>
                  <a:lnTo>
                    <a:pt x="289" y="586"/>
                  </a:lnTo>
                  <a:lnTo>
                    <a:pt x="292" y="579"/>
                  </a:lnTo>
                  <a:lnTo>
                    <a:pt x="294" y="578"/>
                  </a:lnTo>
                  <a:lnTo>
                    <a:pt x="297" y="577"/>
                  </a:lnTo>
                  <a:lnTo>
                    <a:pt x="300" y="575"/>
                  </a:lnTo>
                  <a:lnTo>
                    <a:pt x="302" y="574"/>
                  </a:lnTo>
                  <a:lnTo>
                    <a:pt x="305" y="570"/>
                  </a:lnTo>
                  <a:lnTo>
                    <a:pt x="310" y="567"/>
                  </a:lnTo>
                  <a:lnTo>
                    <a:pt x="315" y="563"/>
                  </a:lnTo>
                  <a:lnTo>
                    <a:pt x="318" y="558"/>
                  </a:lnTo>
                  <a:lnTo>
                    <a:pt x="321" y="555"/>
                  </a:lnTo>
                  <a:lnTo>
                    <a:pt x="325" y="555"/>
                  </a:lnTo>
                  <a:lnTo>
                    <a:pt x="328" y="554"/>
                  </a:lnTo>
                  <a:lnTo>
                    <a:pt x="333" y="552"/>
                  </a:lnTo>
                  <a:lnTo>
                    <a:pt x="336" y="551"/>
                  </a:lnTo>
                  <a:lnTo>
                    <a:pt x="338" y="548"/>
                  </a:lnTo>
                  <a:lnTo>
                    <a:pt x="338" y="547"/>
                  </a:lnTo>
                  <a:lnTo>
                    <a:pt x="336" y="533"/>
                  </a:lnTo>
                  <a:lnTo>
                    <a:pt x="336" y="521"/>
                  </a:lnTo>
                  <a:lnTo>
                    <a:pt x="333" y="521"/>
                  </a:lnTo>
                  <a:lnTo>
                    <a:pt x="331" y="521"/>
                  </a:lnTo>
                  <a:lnTo>
                    <a:pt x="331" y="523"/>
                  </a:lnTo>
                  <a:lnTo>
                    <a:pt x="328" y="523"/>
                  </a:lnTo>
                  <a:lnTo>
                    <a:pt x="326" y="523"/>
                  </a:lnTo>
                  <a:lnTo>
                    <a:pt x="321" y="520"/>
                  </a:lnTo>
                  <a:lnTo>
                    <a:pt x="321" y="513"/>
                  </a:lnTo>
                  <a:lnTo>
                    <a:pt x="323" y="509"/>
                  </a:lnTo>
                  <a:lnTo>
                    <a:pt x="323" y="504"/>
                  </a:lnTo>
                  <a:lnTo>
                    <a:pt x="325" y="501"/>
                  </a:lnTo>
                  <a:lnTo>
                    <a:pt x="325" y="498"/>
                  </a:lnTo>
                  <a:lnTo>
                    <a:pt x="326" y="490"/>
                  </a:lnTo>
                  <a:lnTo>
                    <a:pt x="325" y="490"/>
                  </a:lnTo>
                  <a:lnTo>
                    <a:pt x="323" y="490"/>
                  </a:lnTo>
                  <a:lnTo>
                    <a:pt x="318" y="491"/>
                  </a:lnTo>
                  <a:lnTo>
                    <a:pt x="315" y="491"/>
                  </a:lnTo>
                  <a:lnTo>
                    <a:pt x="313" y="490"/>
                  </a:lnTo>
                  <a:lnTo>
                    <a:pt x="312" y="485"/>
                  </a:lnTo>
                  <a:lnTo>
                    <a:pt x="312" y="477"/>
                  </a:lnTo>
                  <a:lnTo>
                    <a:pt x="313" y="469"/>
                  </a:lnTo>
                  <a:lnTo>
                    <a:pt x="312" y="466"/>
                  </a:lnTo>
                  <a:lnTo>
                    <a:pt x="310" y="465"/>
                  </a:lnTo>
                  <a:lnTo>
                    <a:pt x="305" y="463"/>
                  </a:lnTo>
                  <a:lnTo>
                    <a:pt x="300" y="460"/>
                  </a:lnTo>
                  <a:lnTo>
                    <a:pt x="300" y="459"/>
                  </a:lnTo>
                  <a:lnTo>
                    <a:pt x="300" y="458"/>
                  </a:lnTo>
                  <a:lnTo>
                    <a:pt x="297" y="453"/>
                  </a:lnTo>
                  <a:lnTo>
                    <a:pt x="294" y="456"/>
                  </a:lnTo>
                  <a:lnTo>
                    <a:pt x="284" y="456"/>
                  </a:lnTo>
                  <a:lnTo>
                    <a:pt x="276" y="455"/>
                  </a:lnTo>
                  <a:lnTo>
                    <a:pt x="274" y="453"/>
                  </a:lnTo>
                  <a:lnTo>
                    <a:pt x="274" y="452"/>
                  </a:lnTo>
                  <a:lnTo>
                    <a:pt x="274" y="449"/>
                  </a:lnTo>
                  <a:lnTo>
                    <a:pt x="272" y="447"/>
                  </a:lnTo>
                  <a:lnTo>
                    <a:pt x="271" y="444"/>
                  </a:lnTo>
                  <a:lnTo>
                    <a:pt x="271" y="441"/>
                  </a:lnTo>
                  <a:lnTo>
                    <a:pt x="272" y="433"/>
                  </a:lnTo>
                  <a:lnTo>
                    <a:pt x="272" y="431"/>
                  </a:lnTo>
                  <a:lnTo>
                    <a:pt x="271" y="427"/>
                  </a:lnTo>
                  <a:lnTo>
                    <a:pt x="268" y="423"/>
                  </a:lnTo>
                  <a:lnTo>
                    <a:pt x="266" y="417"/>
                  </a:lnTo>
                  <a:lnTo>
                    <a:pt x="269" y="416"/>
                  </a:lnTo>
                  <a:lnTo>
                    <a:pt x="266" y="413"/>
                  </a:lnTo>
                  <a:lnTo>
                    <a:pt x="268" y="405"/>
                  </a:lnTo>
                  <a:lnTo>
                    <a:pt x="271" y="394"/>
                  </a:lnTo>
                  <a:lnTo>
                    <a:pt x="271" y="390"/>
                  </a:lnTo>
                  <a:lnTo>
                    <a:pt x="271" y="387"/>
                  </a:lnTo>
                  <a:lnTo>
                    <a:pt x="268" y="382"/>
                  </a:lnTo>
                  <a:lnTo>
                    <a:pt x="261" y="378"/>
                  </a:lnTo>
                  <a:lnTo>
                    <a:pt x="259" y="376"/>
                  </a:lnTo>
                  <a:lnTo>
                    <a:pt x="258" y="375"/>
                  </a:lnTo>
                  <a:lnTo>
                    <a:pt x="256" y="368"/>
                  </a:lnTo>
                  <a:lnTo>
                    <a:pt x="256" y="361"/>
                  </a:lnTo>
                  <a:lnTo>
                    <a:pt x="258" y="359"/>
                  </a:lnTo>
                  <a:lnTo>
                    <a:pt x="233" y="360"/>
                  </a:lnTo>
                  <a:lnTo>
                    <a:pt x="233" y="359"/>
                  </a:lnTo>
                  <a:lnTo>
                    <a:pt x="230" y="353"/>
                  </a:lnTo>
                  <a:lnTo>
                    <a:pt x="227" y="346"/>
                  </a:lnTo>
                  <a:lnTo>
                    <a:pt x="227" y="345"/>
                  </a:lnTo>
                  <a:lnTo>
                    <a:pt x="227" y="342"/>
                  </a:lnTo>
                  <a:lnTo>
                    <a:pt x="233" y="334"/>
                  </a:lnTo>
                  <a:lnTo>
                    <a:pt x="228" y="326"/>
                  </a:lnTo>
                  <a:lnTo>
                    <a:pt x="227" y="321"/>
                  </a:lnTo>
                  <a:lnTo>
                    <a:pt x="225" y="314"/>
                  </a:lnTo>
                  <a:lnTo>
                    <a:pt x="220" y="313"/>
                  </a:lnTo>
                  <a:lnTo>
                    <a:pt x="218" y="313"/>
                  </a:lnTo>
                  <a:lnTo>
                    <a:pt x="214" y="314"/>
                  </a:lnTo>
                  <a:lnTo>
                    <a:pt x="207" y="313"/>
                  </a:lnTo>
                  <a:lnTo>
                    <a:pt x="200" y="311"/>
                  </a:lnTo>
                  <a:lnTo>
                    <a:pt x="196" y="311"/>
                  </a:lnTo>
                  <a:lnTo>
                    <a:pt x="192" y="310"/>
                  </a:lnTo>
                  <a:lnTo>
                    <a:pt x="189" y="304"/>
                  </a:lnTo>
                  <a:lnTo>
                    <a:pt x="186" y="302"/>
                  </a:lnTo>
                  <a:lnTo>
                    <a:pt x="179" y="300"/>
                  </a:lnTo>
                  <a:lnTo>
                    <a:pt x="173" y="295"/>
                  </a:lnTo>
                  <a:lnTo>
                    <a:pt x="166" y="291"/>
                  </a:lnTo>
                  <a:lnTo>
                    <a:pt x="165" y="290"/>
                  </a:lnTo>
                  <a:lnTo>
                    <a:pt x="161" y="290"/>
                  </a:lnTo>
                  <a:lnTo>
                    <a:pt x="160" y="291"/>
                  </a:lnTo>
                  <a:lnTo>
                    <a:pt x="155" y="291"/>
                  </a:lnTo>
                  <a:lnTo>
                    <a:pt x="148" y="290"/>
                  </a:lnTo>
                  <a:lnTo>
                    <a:pt x="142" y="287"/>
                  </a:lnTo>
                  <a:lnTo>
                    <a:pt x="140" y="282"/>
                  </a:lnTo>
                  <a:lnTo>
                    <a:pt x="140" y="278"/>
                  </a:lnTo>
                  <a:lnTo>
                    <a:pt x="142" y="272"/>
                  </a:lnTo>
                  <a:lnTo>
                    <a:pt x="147" y="267"/>
                  </a:lnTo>
                  <a:lnTo>
                    <a:pt x="142" y="263"/>
                  </a:lnTo>
                  <a:lnTo>
                    <a:pt x="135" y="263"/>
                  </a:lnTo>
                  <a:lnTo>
                    <a:pt x="126" y="265"/>
                  </a:lnTo>
                  <a:lnTo>
                    <a:pt x="116" y="268"/>
                  </a:lnTo>
                  <a:lnTo>
                    <a:pt x="111" y="271"/>
                  </a:lnTo>
                  <a:lnTo>
                    <a:pt x="106" y="276"/>
                  </a:lnTo>
                  <a:lnTo>
                    <a:pt x="98" y="283"/>
                  </a:lnTo>
                  <a:lnTo>
                    <a:pt x="93" y="284"/>
                  </a:lnTo>
                  <a:lnTo>
                    <a:pt x="90" y="287"/>
                  </a:lnTo>
                  <a:lnTo>
                    <a:pt x="90" y="288"/>
                  </a:lnTo>
                  <a:lnTo>
                    <a:pt x="90" y="291"/>
                  </a:lnTo>
                  <a:lnTo>
                    <a:pt x="86" y="292"/>
                  </a:lnTo>
                  <a:lnTo>
                    <a:pt x="83" y="292"/>
                  </a:lnTo>
                  <a:lnTo>
                    <a:pt x="81" y="292"/>
                  </a:lnTo>
                  <a:lnTo>
                    <a:pt x="76" y="291"/>
                  </a:lnTo>
                  <a:lnTo>
                    <a:pt x="75" y="291"/>
                  </a:lnTo>
                  <a:lnTo>
                    <a:pt x="72" y="291"/>
                  </a:lnTo>
                  <a:lnTo>
                    <a:pt x="55" y="287"/>
                  </a:lnTo>
                  <a:lnTo>
                    <a:pt x="57" y="245"/>
                  </a:lnTo>
                  <a:lnTo>
                    <a:pt x="57" y="242"/>
                  </a:lnTo>
                  <a:lnTo>
                    <a:pt x="55" y="242"/>
                  </a:lnTo>
                  <a:lnTo>
                    <a:pt x="42" y="248"/>
                  </a:lnTo>
                  <a:lnTo>
                    <a:pt x="28" y="248"/>
                  </a:lnTo>
                  <a:lnTo>
                    <a:pt x="26" y="246"/>
                  </a:lnTo>
                  <a:lnTo>
                    <a:pt x="23" y="242"/>
                  </a:lnTo>
                  <a:lnTo>
                    <a:pt x="23" y="240"/>
                  </a:lnTo>
                  <a:lnTo>
                    <a:pt x="19" y="238"/>
                  </a:lnTo>
                  <a:lnTo>
                    <a:pt x="16" y="236"/>
                  </a:lnTo>
                  <a:lnTo>
                    <a:pt x="13" y="233"/>
                  </a:lnTo>
                  <a:lnTo>
                    <a:pt x="10" y="232"/>
                  </a:lnTo>
                  <a:lnTo>
                    <a:pt x="6" y="228"/>
                  </a:lnTo>
                  <a:lnTo>
                    <a:pt x="3" y="226"/>
                  </a:lnTo>
                  <a:lnTo>
                    <a:pt x="5" y="221"/>
                  </a:lnTo>
                  <a:lnTo>
                    <a:pt x="5" y="217"/>
                  </a:lnTo>
                  <a:lnTo>
                    <a:pt x="5" y="214"/>
                  </a:lnTo>
                  <a:lnTo>
                    <a:pt x="3" y="212"/>
                  </a:lnTo>
                  <a:lnTo>
                    <a:pt x="2" y="211"/>
                  </a:lnTo>
                  <a:lnTo>
                    <a:pt x="2" y="210"/>
                  </a:lnTo>
                  <a:lnTo>
                    <a:pt x="0" y="203"/>
                  </a:lnTo>
                  <a:lnTo>
                    <a:pt x="2" y="202"/>
                  </a:lnTo>
                  <a:lnTo>
                    <a:pt x="3" y="202"/>
                  </a:lnTo>
                  <a:lnTo>
                    <a:pt x="6" y="203"/>
                  </a:lnTo>
                  <a:lnTo>
                    <a:pt x="6" y="195"/>
                  </a:lnTo>
                  <a:lnTo>
                    <a:pt x="8" y="191"/>
                  </a:lnTo>
                  <a:lnTo>
                    <a:pt x="13" y="186"/>
                  </a:lnTo>
                  <a:lnTo>
                    <a:pt x="14" y="180"/>
                  </a:lnTo>
                  <a:lnTo>
                    <a:pt x="16" y="175"/>
                  </a:lnTo>
                  <a:lnTo>
                    <a:pt x="18" y="172"/>
                  </a:lnTo>
                  <a:lnTo>
                    <a:pt x="21" y="171"/>
                  </a:lnTo>
                  <a:lnTo>
                    <a:pt x="31" y="166"/>
                  </a:lnTo>
                  <a:lnTo>
                    <a:pt x="32" y="165"/>
                  </a:lnTo>
                  <a:lnTo>
                    <a:pt x="36" y="162"/>
                  </a:lnTo>
                  <a:lnTo>
                    <a:pt x="44" y="161"/>
                  </a:lnTo>
                  <a:lnTo>
                    <a:pt x="50" y="160"/>
                  </a:lnTo>
                  <a:lnTo>
                    <a:pt x="57" y="160"/>
                  </a:lnTo>
                  <a:lnTo>
                    <a:pt x="60" y="160"/>
                  </a:lnTo>
                  <a:lnTo>
                    <a:pt x="62" y="158"/>
                  </a:lnTo>
                  <a:lnTo>
                    <a:pt x="62" y="156"/>
                  </a:lnTo>
                  <a:lnTo>
                    <a:pt x="72" y="137"/>
                  </a:lnTo>
                  <a:lnTo>
                    <a:pt x="81" y="116"/>
                  </a:lnTo>
                  <a:lnTo>
                    <a:pt x="81" y="111"/>
                  </a:lnTo>
                  <a:lnTo>
                    <a:pt x="80" y="104"/>
                  </a:lnTo>
                  <a:lnTo>
                    <a:pt x="73" y="103"/>
                  </a:lnTo>
                  <a:lnTo>
                    <a:pt x="70" y="102"/>
                  </a:lnTo>
                  <a:lnTo>
                    <a:pt x="70" y="96"/>
                  </a:lnTo>
                  <a:lnTo>
                    <a:pt x="83" y="95"/>
                  </a:lnTo>
                  <a:lnTo>
                    <a:pt x="81" y="91"/>
                  </a:lnTo>
                  <a:lnTo>
                    <a:pt x="80" y="90"/>
                  </a:lnTo>
                  <a:lnTo>
                    <a:pt x="73" y="90"/>
                  </a:lnTo>
                  <a:lnTo>
                    <a:pt x="72" y="80"/>
                  </a:lnTo>
                  <a:lnTo>
                    <a:pt x="83" y="79"/>
                  </a:lnTo>
                  <a:lnTo>
                    <a:pt x="103" y="74"/>
                  </a:lnTo>
                  <a:lnTo>
                    <a:pt x="103" y="70"/>
                  </a:lnTo>
                  <a:lnTo>
                    <a:pt x="109" y="73"/>
                  </a:lnTo>
                  <a:lnTo>
                    <a:pt x="114" y="72"/>
                  </a:lnTo>
                  <a:lnTo>
                    <a:pt x="116" y="64"/>
                  </a:lnTo>
                  <a:lnTo>
                    <a:pt x="124" y="66"/>
                  </a:lnTo>
                  <a:lnTo>
                    <a:pt x="124" y="72"/>
                  </a:lnTo>
                  <a:lnTo>
                    <a:pt x="129" y="73"/>
                  </a:lnTo>
                  <a:lnTo>
                    <a:pt x="138" y="79"/>
                  </a:lnTo>
                  <a:lnTo>
                    <a:pt x="142" y="74"/>
                  </a:lnTo>
                  <a:lnTo>
                    <a:pt x="145" y="73"/>
                  </a:lnTo>
                  <a:lnTo>
                    <a:pt x="148" y="73"/>
                  </a:lnTo>
                  <a:lnTo>
                    <a:pt x="152" y="72"/>
                  </a:lnTo>
                  <a:lnTo>
                    <a:pt x="153" y="70"/>
                  </a:lnTo>
                  <a:lnTo>
                    <a:pt x="155" y="68"/>
                  </a:lnTo>
                  <a:lnTo>
                    <a:pt x="156" y="68"/>
                  </a:lnTo>
                  <a:lnTo>
                    <a:pt x="161" y="66"/>
                  </a:lnTo>
                  <a:lnTo>
                    <a:pt x="163" y="66"/>
                  </a:lnTo>
                  <a:lnTo>
                    <a:pt x="166" y="64"/>
                  </a:lnTo>
                  <a:lnTo>
                    <a:pt x="168" y="62"/>
                  </a:lnTo>
                  <a:lnTo>
                    <a:pt x="170" y="60"/>
                  </a:lnTo>
                  <a:lnTo>
                    <a:pt x="173" y="57"/>
                  </a:lnTo>
                  <a:lnTo>
                    <a:pt x="176" y="56"/>
                  </a:lnTo>
                  <a:lnTo>
                    <a:pt x="179" y="53"/>
                  </a:lnTo>
                  <a:lnTo>
                    <a:pt x="181" y="53"/>
                  </a:lnTo>
                  <a:lnTo>
                    <a:pt x="179" y="50"/>
                  </a:lnTo>
                  <a:lnTo>
                    <a:pt x="178" y="49"/>
                  </a:lnTo>
                  <a:lnTo>
                    <a:pt x="176" y="49"/>
                  </a:lnTo>
                  <a:lnTo>
                    <a:pt x="168" y="50"/>
                  </a:lnTo>
                  <a:lnTo>
                    <a:pt x="166" y="50"/>
                  </a:lnTo>
                  <a:lnTo>
                    <a:pt x="165" y="50"/>
                  </a:lnTo>
                  <a:lnTo>
                    <a:pt x="160" y="48"/>
                  </a:lnTo>
                  <a:lnTo>
                    <a:pt x="156" y="45"/>
                  </a:lnTo>
                  <a:lnTo>
                    <a:pt x="156" y="41"/>
                  </a:lnTo>
                  <a:lnTo>
                    <a:pt x="156" y="38"/>
                  </a:lnTo>
                  <a:lnTo>
                    <a:pt x="160" y="34"/>
                  </a:lnTo>
                  <a:lnTo>
                    <a:pt x="155" y="26"/>
                  </a:lnTo>
                  <a:lnTo>
                    <a:pt x="153" y="24"/>
                  </a:lnTo>
                  <a:lnTo>
                    <a:pt x="153" y="20"/>
                  </a:lnTo>
                  <a:lnTo>
                    <a:pt x="153" y="19"/>
                  </a:lnTo>
                  <a:lnTo>
                    <a:pt x="152" y="18"/>
                  </a:lnTo>
                  <a:lnTo>
                    <a:pt x="148" y="16"/>
                  </a:lnTo>
                  <a:lnTo>
                    <a:pt x="153" y="16"/>
                  </a:lnTo>
                  <a:lnTo>
                    <a:pt x="161" y="18"/>
                  </a:lnTo>
                  <a:lnTo>
                    <a:pt x="165" y="19"/>
                  </a:lnTo>
                  <a:lnTo>
                    <a:pt x="170" y="19"/>
                  </a:lnTo>
                  <a:lnTo>
                    <a:pt x="173" y="20"/>
                  </a:lnTo>
                  <a:lnTo>
                    <a:pt x="176" y="20"/>
                  </a:lnTo>
                  <a:lnTo>
                    <a:pt x="178" y="23"/>
                  </a:lnTo>
                  <a:lnTo>
                    <a:pt x="181" y="24"/>
                  </a:lnTo>
                  <a:lnTo>
                    <a:pt x="188" y="24"/>
                  </a:lnTo>
                  <a:lnTo>
                    <a:pt x="186" y="23"/>
                  </a:lnTo>
                  <a:lnTo>
                    <a:pt x="182" y="23"/>
                  </a:lnTo>
                  <a:lnTo>
                    <a:pt x="182" y="19"/>
                  </a:lnTo>
                  <a:lnTo>
                    <a:pt x="188" y="18"/>
                  </a:lnTo>
                  <a:lnTo>
                    <a:pt x="189" y="18"/>
                  </a:lnTo>
                  <a:lnTo>
                    <a:pt x="199" y="19"/>
                  </a:lnTo>
                  <a:lnTo>
                    <a:pt x="202" y="18"/>
                  </a:lnTo>
                  <a:lnTo>
                    <a:pt x="204" y="16"/>
                  </a:lnTo>
                  <a:lnTo>
                    <a:pt x="206" y="15"/>
                  </a:lnTo>
                  <a:lnTo>
                    <a:pt x="207" y="15"/>
                  </a:lnTo>
                  <a:lnTo>
                    <a:pt x="209" y="12"/>
                  </a:lnTo>
                  <a:lnTo>
                    <a:pt x="212" y="10"/>
                  </a:lnTo>
                  <a:lnTo>
                    <a:pt x="214" y="8"/>
                  </a:lnTo>
                  <a:lnTo>
                    <a:pt x="220" y="8"/>
                  </a:lnTo>
                  <a:lnTo>
                    <a:pt x="222" y="4"/>
                  </a:lnTo>
                  <a:lnTo>
                    <a:pt x="222" y="0"/>
                  </a:lnTo>
                  <a:lnTo>
                    <a:pt x="228" y="2"/>
                  </a:lnTo>
                  <a:lnTo>
                    <a:pt x="232" y="3"/>
                  </a:lnTo>
                  <a:lnTo>
                    <a:pt x="235" y="2"/>
                  </a:lnTo>
                  <a:lnTo>
                    <a:pt x="238" y="3"/>
                  </a:lnTo>
                  <a:lnTo>
                    <a:pt x="240" y="6"/>
                  </a:lnTo>
                  <a:lnTo>
                    <a:pt x="233" y="10"/>
                  </a:lnTo>
                  <a:lnTo>
                    <a:pt x="243" y="14"/>
                  </a:lnTo>
                  <a:lnTo>
                    <a:pt x="243" y="15"/>
                  </a:lnTo>
                  <a:lnTo>
                    <a:pt x="241" y="16"/>
                  </a:lnTo>
                  <a:lnTo>
                    <a:pt x="243" y="19"/>
                  </a:lnTo>
                  <a:lnTo>
                    <a:pt x="244" y="23"/>
                  </a:lnTo>
                  <a:lnTo>
                    <a:pt x="243" y="26"/>
                  </a:lnTo>
                  <a:lnTo>
                    <a:pt x="235" y="28"/>
                  </a:lnTo>
                  <a:lnTo>
                    <a:pt x="233" y="30"/>
                  </a:lnTo>
                  <a:lnTo>
                    <a:pt x="233" y="40"/>
                  </a:lnTo>
                  <a:lnTo>
                    <a:pt x="233" y="48"/>
                  </a:lnTo>
                  <a:lnTo>
                    <a:pt x="232" y="52"/>
                  </a:lnTo>
                  <a:lnTo>
                    <a:pt x="232" y="56"/>
                  </a:lnTo>
                  <a:lnTo>
                    <a:pt x="233" y="57"/>
                  </a:lnTo>
                  <a:lnTo>
                    <a:pt x="238" y="61"/>
                  </a:lnTo>
                  <a:lnTo>
                    <a:pt x="241" y="62"/>
                  </a:lnTo>
                  <a:lnTo>
                    <a:pt x="243" y="64"/>
                  </a:lnTo>
                  <a:lnTo>
                    <a:pt x="244" y="66"/>
                  </a:lnTo>
                  <a:lnTo>
                    <a:pt x="244" y="68"/>
                  </a:lnTo>
                  <a:lnTo>
                    <a:pt x="246" y="69"/>
                  </a:lnTo>
                  <a:lnTo>
                    <a:pt x="251" y="70"/>
                  </a:lnTo>
                  <a:lnTo>
                    <a:pt x="253" y="69"/>
                  </a:lnTo>
                  <a:lnTo>
                    <a:pt x="254" y="68"/>
                  </a:lnTo>
                  <a:lnTo>
                    <a:pt x="256" y="66"/>
                  </a:lnTo>
                  <a:lnTo>
                    <a:pt x="258" y="66"/>
                  </a:lnTo>
                  <a:lnTo>
                    <a:pt x="259" y="66"/>
                  </a:lnTo>
                  <a:lnTo>
                    <a:pt x="261" y="62"/>
                  </a:lnTo>
                  <a:lnTo>
                    <a:pt x="261" y="61"/>
                  </a:lnTo>
                  <a:lnTo>
                    <a:pt x="262" y="61"/>
                  </a:lnTo>
                  <a:lnTo>
                    <a:pt x="266" y="61"/>
                  </a:lnTo>
                  <a:lnTo>
                    <a:pt x="268" y="60"/>
                  </a:lnTo>
                  <a:lnTo>
                    <a:pt x="268" y="58"/>
                  </a:lnTo>
                  <a:lnTo>
                    <a:pt x="271" y="58"/>
                  </a:lnTo>
                  <a:lnTo>
                    <a:pt x="272" y="60"/>
                  </a:lnTo>
                  <a:lnTo>
                    <a:pt x="276" y="60"/>
                  </a:lnTo>
                  <a:lnTo>
                    <a:pt x="279" y="58"/>
                  </a:lnTo>
                  <a:lnTo>
                    <a:pt x="285" y="58"/>
                  </a:lnTo>
                  <a:lnTo>
                    <a:pt x="297" y="61"/>
                  </a:lnTo>
                  <a:lnTo>
                    <a:pt x="300" y="56"/>
                  </a:lnTo>
                  <a:lnTo>
                    <a:pt x="295" y="52"/>
                  </a:lnTo>
                  <a:lnTo>
                    <a:pt x="297" y="45"/>
                  </a:lnTo>
                  <a:lnTo>
                    <a:pt x="308" y="48"/>
                  </a:lnTo>
                  <a:lnTo>
                    <a:pt x="313" y="45"/>
                  </a:lnTo>
                  <a:lnTo>
                    <a:pt x="315" y="48"/>
                  </a:lnTo>
                  <a:lnTo>
                    <a:pt x="325" y="48"/>
                  </a:lnTo>
                  <a:lnTo>
                    <a:pt x="325" y="50"/>
                  </a:lnTo>
                  <a:lnTo>
                    <a:pt x="326" y="53"/>
                  </a:lnTo>
                  <a:lnTo>
                    <a:pt x="328" y="56"/>
                  </a:lnTo>
                  <a:lnTo>
                    <a:pt x="333" y="57"/>
                  </a:lnTo>
                  <a:lnTo>
                    <a:pt x="336" y="56"/>
                  </a:lnTo>
                  <a:lnTo>
                    <a:pt x="338" y="53"/>
                  </a:lnTo>
                  <a:lnTo>
                    <a:pt x="348" y="52"/>
                  </a:lnTo>
                  <a:lnTo>
                    <a:pt x="353" y="56"/>
                  </a:lnTo>
                  <a:lnTo>
                    <a:pt x="359" y="50"/>
                  </a:lnTo>
                  <a:lnTo>
                    <a:pt x="364" y="45"/>
                  </a:lnTo>
                  <a:lnTo>
                    <a:pt x="367" y="28"/>
                  </a:lnTo>
                  <a:lnTo>
                    <a:pt x="369" y="19"/>
                  </a:lnTo>
                  <a:lnTo>
                    <a:pt x="374" y="14"/>
                  </a:lnTo>
                  <a:close/>
                  <a:moveTo>
                    <a:pt x="427" y="104"/>
                  </a:moveTo>
                  <a:lnTo>
                    <a:pt x="427" y="107"/>
                  </a:lnTo>
                  <a:lnTo>
                    <a:pt x="421" y="111"/>
                  </a:lnTo>
                  <a:lnTo>
                    <a:pt x="424" y="106"/>
                  </a:lnTo>
                  <a:lnTo>
                    <a:pt x="424" y="104"/>
                  </a:lnTo>
                  <a:lnTo>
                    <a:pt x="427" y="104"/>
                  </a:lnTo>
                  <a:close/>
                  <a:moveTo>
                    <a:pt x="421" y="111"/>
                  </a:moveTo>
                  <a:lnTo>
                    <a:pt x="421" y="114"/>
                  </a:lnTo>
                  <a:lnTo>
                    <a:pt x="419" y="115"/>
                  </a:lnTo>
                  <a:lnTo>
                    <a:pt x="418" y="116"/>
                  </a:lnTo>
                  <a:lnTo>
                    <a:pt x="416" y="118"/>
                  </a:lnTo>
                  <a:lnTo>
                    <a:pt x="415" y="118"/>
                  </a:lnTo>
                  <a:lnTo>
                    <a:pt x="413" y="118"/>
                  </a:lnTo>
                  <a:lnTo>
                    <a:pt x="415" y="115"/>
                  </a:lnTo>
                  <a:lnTo>
                    <a:pt x="421" y="111"/>
                  </a:lnTo>
                  <a:close/>
                  <a:moveTo>
                    <a:pt x="387" y="81"/>
                  </a:moveTo>
                  <a:lnTo>
                    <a:pt x="387" y="81"/>
                  </a:lnTo>
                  <a:lnTo>
                    <a:pt x="389" y="83"/>
                  </a:lnTo>
                  <a:lnTo>
                    <a:pt x="390" y="88"/>
                  </a:lnTo>
                  <a:lnTo>
                    <a:pt x="395" y="86"/>
                  </a:lnTo>
                  <a:lnTo>
                    <a:pt x="401" y="86"/>
                  </a:lnTo>
                  <a:lnTo>
                    <a:pt x="393" y="95"/>
                  </a:lnTo>
                  <a:lnTo>
                    <a:pt x="390" y="98"/>
                  </a:lnTo>
                  <a:lnTo>
                    <a:pt x="390" y="103"/>
                  </a:lnTo>
                  <a:lnTo>
                    <a:pt x="390" y="106"/>
                  </a:lnTo>
                  <a:lnTo>
                    <a:pt x="392" y="108"/>
                  </a:lnTo>
                  <a:lnTo>
                    <a:pt x="401" y="118"/>
                  </a:lnTo>
                  <a:lnTo>
                    <a:pt x="393" y="118"/>
                  </a:lnTo>
                  <a:lnTo>
                    <a:pt x="385" y="104"/>
                  </a:lnTo>
                  <a:lnTo>
                    <a:pt x="380" y="104"/>
                  </a:lnTo>
                  <a:lnTo>
                    <a:pt x="379" y="104"/>
                  </a:lnTo>
                  <a:lnTo>
                    <a:pt x="379" y="106"/>
                  </a:lnTo>
                  <a:lnTo>
                    <a:pt x="375" y="106"/>
                  </a:lnTo>
                  <a:lnTo>
                    <a:pt x="375" y="107"/>
                  </a:lnTo>
                  <a:lnTo>
                    <a:pt x="377" y="116"/>
                  </a:lnTo>
                  <a:lnTo>
                    <a:pt x="372" y="106"/>
                  </a:lnTo>
                  <a:lnTo>
                    <a:pt x="365" y="106"/>
                  </a:lnTo>
                  <a:lnTo>
                    <a:pt x="361" y="107"/>
                  </a:lnTo>
                  <a:lnTo>
                    <a:pt x="359" y="108"/>
                  </a:lnTo>
                  <a:lnTo>
                    <a:pt x="364" y="104"/>
                  </a:lnTo>
                  <a:lnTo>
                    <a:pt x="367" y="102"/>
                  </a:lnTo>
                  <a:lnTo>
                    <a:pt x="372" y="100"/>
                  </a:lnTo>
                  <a:lnTo>
                    <a:pt x="375" y="94"/>
                  </a:lnTo>
                  <a:lnTo>
                    <a:pt x="377" y="88"/>
                  </a:lnTo>
                  <a:lnTo>
                    <a:pt x="380" y="83"/>
                  </a:lnTo>
                  <a:lnTo>
                    <a:pt x="382" y="81"/>
                  </a:lnTo>
                  <a:lnTo>
                    <a:pt x="387" y="81"/>
                  </a:lnTo>
                  <a:close/>
                  <a:moveTo>
                    <a:pt x="393" y="70"/>
                  </a:moveTo>
                  <a:lnTo>
                    <a:pt x="393" y="70"/>
                  </a:lnTo>
                  <a:lnTo>
                    <a:pt x="395" y="72"/>
                  </a:lnTo>
                  <a:lnTo>
                    <a:pt x="395" y="73"/>
                  </a:lnTo>
                  <a:lnTo>
                    <a:pt x="392" y="74"/>
                  </a:lnTo>
                  <a:lnTo>
                    <a:pt x="392" y="72"/>
                  </a:lnTo>
                  <a:lnTo>
                    <a:pt x="392" y="70"/>
                  </a:lnTo>
                  <a:lnTo>
                    <a:pt x="393" y="70"/>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86" name="Freeform 62"/>
            <p:cNvSpPr>
              <a:spLocks noEditPoints="1"/>
            </p:cNvSpPr>
            <p:nvPr/>
          </p:nvSpPr>
          <p:spPr bwMode="auto">
            <a:xfrm>
              <a:off x="1867" y="2494"/>
              <a:ext cx="660" cy="672"/>
            </a:xfrm>
            <a:custGeom>
              <a:avLst/>
              <a:gdLst/>
              <a:ahLst/>
              <a:cxnLst>
                <a:cxn ang="0">
                  <a:pos x="1020" y="214"/>
                </a:cxn>
                <a:cxn ang="0">
                  <a:pos x="1207" y="268"/>
                </a:cxn>
                <a:cxn ang="0">
                  <a:pos x="1328" y="338"/>
                </a:cxn>
                <a:cxn ang="0">
                  <a:pos x="1567" y="438"/>
                </a:cxn>
                <a:cxn ang="0">
                  <a:pos x="1465" y="753"/>
                </a:cxn>
                <a:cxn ang="0">
                  <a:pos x="1443" y="943"/>
                </a:cxn>
                <a:cxn ang="0">
                  <a:pos x="1351" y="1172"/>
                </a:cxn>
                <a:cxn ang="0">
                  <a:pos x="1150" y="1274"/>
                </a:cxn>
                <a:cxn ang="0">
                  <a:pos x="1045" y="1476"/>
                </a:cxn>
                <a:cxn ang="0">
                  <a:pos x="902" y="1618"/>
                </a:cxn>
                <a:cxn ang="0">
                  <a:pos x="793" y="1575"/>
                </a:cxn>
                <a:cxn ang="0">
                  <a:pos x="758" y="1436"/>
                </a:cxn>
                <a:cxn ang="0">
                  <a:pos x="804" y="1307"/>
                </a:cxn>
                <a:cxn ang="0">
                  <a:pos x="768" y="1172"/>
                </a:cxn>
                <a:cxn ang="0">
                  <a:pos x="670" y="1043"/>
                </a:cxn>
                <a:cxn ang="0">
                  <a:pos x="569" y="859"/>
                </a:cxn>
                <a:cxn ang="0">
                  <a:pos x="413" y="742"/>
                </a:cxn>
                <a:cxn ang="0">
                  <a:pos x="241" y="729"/>
                </a:cxn>
                <a:cxn ang="0">
                  <a:pos x="36" y="596"/>
                </a:cxn>
                <a:cxn ang="0">
                  <a:pos x="42" y="442"/>
                </a:cxn>
                <a:cxn ang="0">
                  <a:pos x="216" y="237"/>
                </a:cxn>
                <a:cxn ang="0">
                  <a:pos x="360" y="187"/>
                </a:cxn>
                <a:cxn ang="0">
                  <a:pos x="453" y="138"/>
                </a:cxn>
                <a:cxn ang="0">
                  <a:pos x="424" y="48"/>
                </a:cxn>
                <a:cxn ang="0">
                  <a:pos x="526" y="33"/>
                </a:cxn>
                <a:cxn ang="0">
                  <a:pos x="623" y="77"/>
                </a:cxn>
                <a:cxn ang="0">
                  <a:pos x="657" y="166"/>
                </a:cxn>
                <a:cxn ang="0">
                  <a:pos x="788" y="113"/>
                </a:cxn>
                <a:cxn ang="0">
                  <a:pos x="924" y="125"/>
                </a:cxn>
                <a:cxn ang="0">
                  <a:pos x="749" y="168"/>
                </a:cxn>
                <a:cxn ang="0">
                  <a:pos x="615" y="184"/>
                </a:cxn>
                <a:cxn ang="0">
                  <a:pos x="613" y="50"/>
                </a:cxn>
                <a:cxn ang="0">
                  <a:pos x="505" y="64"/>
                </a:cxn>
                <a:cxn ang="0">
                  <a:pos x="397" y="50"/>
                </a:cxn>
                <a:cxn ang="0">
                  <a:pos x="452" y="155"/>
                </a:cxn>
                <a:cxn ang="0">
                  <a:pos x="316" y="182"/>
                </a:cxn>
                <a:cxn ang="0">
                  <a:pos x="220" y="299"/>
                </a:cxn>
                <a:cxn ang="0">
                  <a:pos x="14" y="520"/>
                </a:cxn>
                <a:cxn ang="0">
                  <a:pos x="83" y="621"/>
                </a:cxn>
                <a:cxn ang="0">
                  <a:pos x="282" y="678"/>
                </a:cxn>
                <a:cxn ang="0">
                  <a:pos x="475" y="755"/>
                </a:cxn>
                <a:cxn ang="0">
                  <a:pos x="591" y="900"/>
                </a:cxn>
                <a:cxn ang="0">
                  <a:pos x="698" y="1091"/>
                </a:cxn>
                <a:cxn ang="0">
                  <a:pos x="800" y="1180"/>
                </a:cxn>
                <a:cxn ang="0">
                  <a:pos x="829" y="1314"/>
                </a:cxn>
                <a:cxn ang="0">
                  <a:pos x="744" y="1462"/>
                </a:cxn>
                <a:cxn ang="0">
                  <a:pos x="844" y="1584"/>
                </a:cxn>
                <a:cxn ang="0">
                  <a:pos x="956" y="1521"/>
                </a:cxn>
                <a:cxn ang="0">
                  <a:pos x="1054" y="1420"/>
                </a:cxn>
                <a:cxn ang="0">
                  <a:pos x="1165" y="1232"/>
                </a:cxn>
                <a:cxn ang="0">
                  <a:pos x="1351" y="1131"/>
                </a:cxn>
                <a:cxn ang="0">
                  <a:pos x="1457" y="896"/>
                </a:cxn>
                <a:cxn ang="0">
                  <a:pos x="1520" y="694"/>
                </a:cxn>
                <a:cxn ang="0">
                  <a:pos x="1544" y="437"/>
                </a:cxn>
                <a:cxn ang="0">
                  <a:pos x="1281" y="331"/>
                </a:cxn>
                <a:cxn ang="0">
                  <a:pos x="1095" y="260"/>
                </a:cxn>
                <a:cxn ang="0">
                  <a:pos x="1008" y="219"/>
                </a:cxn>
                <a:cxn ang="0">
                  <a:pos x="1065" y="293"/>
                </a:cxn>
                <a:cxn ang="0">
                  <a:pos x="1041" y="289"/>
                </a:cxn>
                <a:cxn ang="0">
                  <a:pos x="990" y="268"/>
                </a:cxn>
                <a:cxn ang="0">
                  <a:pos x="924" y="254"/>
                </a:cxn>
                <a:cxn ang="0">
                  <a:pos x="958" y="296"/>
                </a:cxn>
                <a:cxn ang="0">
                  <a:pos x="972" y="217"/>
                </a:cxn>
              </a:cxnLst>
              <a:rect l="0" t="0" r="r" b="b"/>
              <a:pathLst>
                <a:path w="1649" h="1681">
                  <a:moveTo>
                    <a:pt x="937" y="37"/>
                  </a:moveTo>
                  <a:cubicBezTo>
                    <a:pt x="938" y="35"/>
                    <a:pt x="941" y="34"/>
                    <a:pt x="943" y="34"/>
                  </a:cubicBezTo>
                  <a:lnTo>
                    <a:pt x="955" y="34"/>
                  </a:lnTo>
                  <a:cubicBezTo>
                    <a:pt x="958" y="34"/>
                    <a:pt x="960" y="36"/>
                    <a:pt x="962" y="38"/>
                  </a:cubicBezTo>
                  <a:lnTo>
                    <a:pt x="978" y="61"/>
                  </a:lnTo>
                  <a:cubicBezTo>
                    <a:pt x="978" y="62"/>
                    <a:pt x="979" y="63"/>
                    <a:pt x="979" y="64"/>
                  </a:cubicBezTo>
                  <a:lnTo>
                    <a:pt x="983" y="81"/>
                  </a:lnTo>
                  <a:lnTo>
                    <a:pt x="987" y="98"/>
                  </a:lnTo>
                  <a:lnTo>
                    <a:pt x="995" y="135"/>
                  </a:lnTo>
                  <a:lnTo>
                    <a:pt x="988" y="129"/>
                  </a:lnTo>
                  <a:lnTo>
                    <a:pt x="1004" y="129"/>
                  </a:lnTo>
                  <a:lnTo>
                    <a:pt x="1012" y="129"/>
                  </a:lnTo>
                  <a:cubicBezTo>
                    <a:pt x="1017" y="129"/>
                    <a:pt x="1020" y="133"/>
                    <a:pt x="1020" y="137"/>
                  </a:cubicBezTo>
                  <a:lnTo>
                    <a:pt x="1020" y="147"/>
                  </a:lnTo>
                  <a:lnTo>
                    <a:pt x="1020" y="154"/>
                  </a:lnTo>
                  <a:cubicBezTo>
                    <a:pt x="1020" y="157"/>
                    <a:pt x="1018" y="160"/>
                    <a:pt x="1016" y="161"/>
                  </a:cubicBezTo>
                  <a:lnTo>
                    <a:pt x="987" y="175"/>
                  </a:lnTo>
                  <a:lnTo>
                    <a:pt x="987" y="160"/>
                  </a:lnTo>
                  <a:lnTo>
                    <a:pt x="1011" y="170"/>
                  </a:lnTo>
                  <a:lnTo>
                    <a:pt x="1019" y="174"/>
                  </a:lnTo>
                  <a:cubicBezTo>
                    <a:pt x="1021" y="174"/>
                    <a:pt x="1023" y="176"/>
                    <a:pt x="1024" y="178"/>
                  </a:cubicBezTo>
                  <a:cubicBezTo>
                    <a:pt x="1025" y="181"/>
                    <a:pt x="1024" y="183"/>
                    <a:pt x="1023" y="185"/>
                  </a:cubicBezTo>
                  <a:lnTo>
                    <a:pt x="1019" y="192"/>
                  </a:lnTo>
                  <a:lnTo>
                    <a:pt x="1020" y="190"/>
                  </a:lnTo>
                  <a:lnTo>
                    <a:pt x="1012" y="214"/>
                  </a:lnTo>
                  <a:lnTo>
                    <a:pt x="1004" y="203"/>
                  </a:lnTo>
                  <a:lnTo>
                    <a:pt x="1008" y="203"/>
                  </a:lnTo>
                  <a:cubicBezTo>
                    <a:pt x="1012" y="203"/>
                    <a:pt x="1016" y="207"/>
                    <a:pt x="1016" y="211"/>
                  </a:cubicBezTo>
                  <a:lnTo>
                    <a:pt x="1016" y="215"/>
                  </a:lnTo>
                  <a:lnTo>
                    <a:pt x="1015" y="211"/>
                  </a:lnTo>
                  <a:lnTo>
                    <a:pt x="1019" y="217"/>
                  </a:lnTo>
                  <a:lnTo>
                    <a:pt x="1012" y="214"/>
                  </a:lnTo>
                  <a:lnTo>
                    <a:pt x="1020" y="214"/>
                  </a:lnTo>
                  <a:lnTo>
                    <a:pt x="1015" y="215"/>
                  </a:lnTo>
                  <a:lnTo>
                    <a:pt x="1019" y="212"/>
                  </a:lnTo>
                  <a:cubicBezTo>
                    <a:pt x="1020" y="211"/>
                    <a:pt x="1021" y="211"/>
                    <a:pt x="1022" y="210"/>
                  </a:cubicBezTo>
                  <a:lnTo>
                    <a:pt x="1034" y="207"/>
                  </a:lnTo>
                  <a:cubicBezTo>
                    <a:pt x="1035" y="207"/>
                    <a:pt x="1036" y="207"/>
                    <a:pt x="1037" y="207"/>
                  </a:cubicBezTo>
                  <a:lnTo>
                    <a:pt x="1045" y="207"/>
                  </a:lnTo>
                  <a:cubicBezTo>
                    <a:pt x="1047" y="207"/>
                    <a:pt x="1050" y="208"/>
                    <a:pt x="1051" y="210"/>
                  </a:cubicBezTo>
                  <a:cubicBezTo>
                    <a:pt x="1053" y="212"/>
                    <a:pt x="1053" y="214"/>
                    <a:pt x="1053" y="217"/>
                  </a:cubicBezTo>
                  <a:lnTo>
                    <a:pt x="1048" y="234"/>
                  </a:lnTo>
                  <a:lnTo>
                    <a:pt x="1041" y="224"/>
                  </a:lnTo>
                  <a:lnTo>
                    <a:pt x="1057" y="224"/>
                  </a:lnTo>
                  <a:lnTo>
                    <a:pt x="1069" y="224"/>
                  </a:lnTo>
                  <a:lnTo>
                    <a:pt x="1077" y="224"/>
                  </a:lnTo>
                  <a:cubicBezTo>
                    <a:pt x="1082" y="224"/>
                    <a:pt x="1085" y="227"/>
                    <a:pt x="1085" y="232"/>
                  </a:cubicBezTo>
                  <a:lnTo>
                    <a:pt x="1085" y="238"/>
                  </a:lnTo>
                  <a:cubicBezTo>
                    <a:pt x="1085" y="240"/>
                    <a:pt x="1085" y="241"/>
                    <a:pt x="1084" y="243"/>
                  </a:cubicBezTo>
                  <a:lnTo>
                    <a:pt x="1080" y="249"/>
                  </a:lnTo>
                  <a:lnTo>
                    <a:pt x="1081" y="245"/>
                  </a:lnTo>
                  <a:lnTo>
                    <a:pt x="1081" y="259"/>
                  </a:lnTo>
                  <a:lnTo>
                    <a:pt x="1081" y="266"/>
                  </a:lnTo>
                  <a:lnTo>
                    <a:pt x="1078" y="259"/>
                  </a:lnTo>
                  <a:lnTo>
                    <a:pt x="1083" y="263"/>
                  </a:lnTo>
                  <a:lnTo>
                    <a:pt x="1077" y="261"/>
                  </a:lnTo>
                  <a:lnTo>
                    <a:pt x="1090" y="261"/>
                  </a:lnTo>
                  <a:lnTo>
                    <a:pt x="1082" y="267"/>
                  </a:lnTo>
                  <a:lnTo>
                    <a:pt x="1086" y="250"/>
                  </a:lnTo>
                  <a:cubicBezTo>
                    <a:pt x="1087" y="247"/>
                    <a:pt x="1089" y="245"/>
                    <a:pt x="1092" y="244"/>
                  </a:cubicBezTo>
                  <a:lnTo>
                    <a:pt x="1108" y="241"/>
                  </a:lnTo>
                  <a:cubicBezTo>
                    <a:pt x="1109" y="241"/>
                    <a:pt x="1110" y="241"/>
                    <a:pt x="1110" y="241"/>
                  </a:cubicBezTo>
                  <a:lnTo>
                    <a:pt x="1122" y="241"/>
                  </a:lnTo>
                  <a:cubicBezTo>
                    <a:pt x="1123" y="241"/>
                    <a:pt x="1124" y="241"/>
                    <a:pt x="1125" y="241"/>
                  </a:cubicBezTo>
                  <a:lnTo>
                    <a:pt x="1157" y="251"/>
                  </a:lnTo>
                  <a:lnTo>
                    <a:pt x="1207" y="268"/>
                  </a:lnTo>
                  <a:cubicBezTo>
                    <a:pt x="1210" y="269"/>
                    <a:pt x="1212" y="272"/>
                    <a:pt x="1212" y="276"/>
                  </a:cubicBezTo>
                  <a:lnTo>
                    <a:pt x="1212" y="289"/>
                  </a:lnTo>
                  <a:lnTo>
                    <a:pt x="1202" y="281"/>
                  </a:lnTo>
                  <a:lnTo>
                    <a:pt x="1219" y="278"/>
                  </a:lnTo>
                  <a:cubicBezTo>
                    <a:pt x="1223" y="277"/>
                    <a:pt x="1227" y="280"/>
                    <a:pt x="1228" y="284"/>
                  </a:cubicBezTo>
                  <a:lnTo>
                    <a:pt x="1232" y="301"/>
                  </a:lnTo>
                  <a:lnTo>
                    <a:pt x="1224" y="295"/>
                  </a:lnTo>
                  <a:lnTo>
                    <a:pt x="1241" y="295"/>
                  </a:lnTo>
                  <a:cubicBezTo>
                    <a:pt x="1245" y="295"/>
                    <a:pt x="1249" y="298"/>
                    <a:pt x="1249" y="303"/>
                  </a:cubicBezTo>
                  <a:lnTo>
                    <a:pt x="1249" y="313"/>
                  </a:lnTo>
                  <a:lnTo>
                    <a:pt x="1249" y="316"/>
                  </a:lnTo>
                  <a:cubicBezTo>
                    <a:pt x="1249" y="317"/>
                    <a:pt x="1248" y="318"/>
                    <a:pt x="1248" y="319"/>
                  </a:cubicBezTo>
                  <a:lnTo>
                    <a:pt x="1244" y="329"/>
                  </a:lnTo>
                  <a:lnTo>
                    <a:pt x="1242" y="320"/>
                  </a:lnTo>
                  <a:lnTo>
                    <a:pt x="1250" y="327"/>
                  </a:lnTo>
                  <a:cubicBezTo>
                    <a:pt x="1252" y="329"/>
                    <a:pt x="1253" y="331"/>
                    <a:pt x="1253" y="333"/>
                  </a:cubicBezTo>
                  <a:lnTo>
                    <a:pt x="1253" y="347"/>
                  </a:lnTo>
                  <a:lnTo>
                    <a:pt x="1245" y="339"/>
                  </a:lnTo>
                  <a:lnTo>
                    <a:pt x="1269" y="339"/>
                  </a:lnTo>
                  <a:lnTo>
                    <a:pt x="1261" y="347"/>
                  </a:lnTo>
                  <a:lnTo>
                    <a:pt x="1261" y="333"/>
                  </a:lnTo>
                  <a:cubicBezTo>
                    <a:pt x="1261" y="332"/>
                    <a:pt x="1262" y="330"/>
                    <a:pt x="1262" y="329"/>
                  </a:cubicBezTo>
                  <a:lnTo>
                    <a:pt x="1266" y="322"/>
                  </a:lnTo>
                  <a:cubicBezTo>
                    <a:pt x="1267" y="321"/>
                    <a:pt x="1269" y="320"/>
                    <a:pt x="1270" y="319"/>
                  </a:cubicBezTo>
                  <a:lnTo>
                    <a:pt x="1278" y="316"/>
                  </a:lnTo>
                  <a:cubicBezTo>
                    <a:pt x="1279" y="315"/>
                    <a:pt x="1280" y="315"/>
                    <a:pt x="1281" y="315"/>
                  </a:cubicBezTo>
                  <a:lnTo>
                    <a:pt x="1290" y="315"/>
                  </a:lnTo>
                  <a:cubicBezTo>
                    <a:pt x="1290" y="315"/>
                    <a:pt x="1291" y="315"/>
                    <a:pt x="1291" y="315"/>
                  </a:cubicBezTo>
                  <a:lnTo>
                    <a:pt x="1308" y="319"/>
                  </a:lnTo>
                  <a:cubicBezTo>
                    <a:pt x="1309" y="319"/>
                    <a:pt x="1310" y="319"/>
                    <a:pt x="1311" y="320"/>
                  </a:cubicBezTo>
                  <a:lnTo>
                    <a:pt x="1319" y="327"/>
                  </a:lnTo>
                  <a:cubicBezTo>
                    <a:pt x="1320" y="327"/>
                    <a:pt x="1320" y="328"/>
                    <a:pt x="1320" y="328"/>
                  </a:cubicBezTo>
                  <a:lnTo>
                    <a:pt x="1328" y="338"/>
                  </a:lnTo>
                  <a:lnTo>
                    <a:pt x="1320" y="336"/>
                  </a:lnTo>
                  <a:lnTo>
                    <a:pt x="1332" y="332"/>
                  </a:lnTo>
                  <a:lnTo>
                    <a:pt x="1328" y="336"/>
                  </a:lnTo>
                  <a:lnTo>
                    <a:pt x="1332" y="329"/>
                  </a:lnTo>
                  <a:cubicBezTo>
                    <a:pt x="1333" y="327"/>
                    <a:pt x="1336" y="325"/>
                    <a:pt x="1339" y="325"/>
                  </a:cubicBezTo>
                  <a:lnTo>
                    <a:pt x="1347" y="325"/>
                  </a:lnTo>
                  <a:cubicBezTo>
                    <a:pt x="1350" y="325"/>
                    <a:pt x="1352" y="327"/>
                    <a:pt x="1354" y="329"/>
                  </a:cubicBezTo>
                  <a:lnTo>
                    <a:pt x="1362" y="343"/>
                  </a:lnTo>
                  <a:lnTo>
                    <a:pt x="1356" y="339"/>
                  </a:lnTo>
                  <a:lnTo>
                    <a:pt x="1377" y="342"/>
                  </a:lnTo>
                  <a:lnTo>
                    <a:pt x="1373" y="342"/>
                  </a:lnTo>
                  <a:lnTo>
                    <a:pt x="1385" y="339"/>
                  </a:lnTo>
                  <a:cubicBezTo>
                    <a:pt x="1386" y="339"/>
                    <a:pt x="1387" y="339"/>
                    <a:pt x="1388" y="339"/>
                  </a:cubicBezTo>
                  <a:lnTo>
                    <a:pt x="1404" y="339"/>
                  </a:lnTo>
                  <a:lnTo>
                    <a:pt x="1416" y="339"/>
                  </a:lnTo>
                  <a:cubicBezTo>
                    <a:pt x="1417" y="339"/>
                    <a:pt x="1418" y="339"/>
                    <a:pt x="1419" y="339"/>
                  </a:cubicBezTo>
                  <a:lnTo>
                    <a:pt x="1456" y="353"/>
                  </a:lnTo>
                  <a:cubicBezTo>
                    <a:pt x="1456" y="353"/>
                    <a:pt x="1457" y="353"/>
                    <a:pt x="1457" y="353"/>
                  </a:cubicBezTo>
                  <a:lnTo>
                    <a:pt x="1494" y="377"/>
                  </a:lnTo>
                  <a:cubicBezTo>
                    <a:pt x="1494" y="377"/>
                    <a:pt x="1495" y="378"/>
                    <a:pt x="1495" y="378"/>
                  </a:cubicBezTo>
                  <a:lnTo>
                    <a:pt x="1520" y="402"/>
                  </a:lnTo>
                  <a:cubicBezTo>
                    <a:pt x="1520" y="402"/>
                    <a:pt x="1521" y="403"/>
                    <a:pt x="1521" y="404"/>
                  </a:cubicBezTo>
                  <a:lnTo>
                    <a:pt x="1533" y="428"/>
                  </a:lnTo>
                  <a:lnTo>
                    <a:pt x="1526" y="423"/>
                  </a:lnTo>
                  <a:lnTo>
                    <a:pt x="1538" y="423"/>
                  </a:lnTo>
                  <a:lnTo>
                    <a:pt x="1533" y="425"/>
                  </a:lnTo>
                  <a:lnTo>
                    <a:pt x="1537" y="422"/>
                  </a:lnTo>
                  <a:cubicBezTo>
                    <a:pt x="1538" y="421"/>
                    <a:pt x="1539" y="421"/>
                    <a:pt x="1539" y="420"/>
                  </a:cubicBezTo>
                  <a:lnTo>
                    <a:pt x="1548" y="417"/>
                  </a:lnTo>
                  <a:cubicBezTo>
                    <a:pt x="1549" y="417"/>
                    <a:pt x="1550" y="416"/>
                    <a:pt x="1551" y="416"/>
                  </a:cubicBezTo>
                  <a:lnTo>
                    <a:pt x="1559" y="416"/>
                  </a:lnTo>
                  <a:cubicBezTo>
                    <a:pt x="1563" y="416"/>
                    <a:pt x="1567" y="420"/>
                    <a:pt x="1567" y="424"/>
                  </a:cubicBezTo>
                  <a:lnTo>
                    <a:pt x="1567" y="438"/>
                  </a:lnTo>
                  <a:lnTo>
                    <a:pt x="1558" y="430"/>
                  </a:lnTo>
                  <a:lnTo>
                    <a:pt x="1591" y="427"/>
                  </a:lnTo>
                  <a:cubicBezTo>
                    <a:pt x="1594" y="426"/>
                    <a:pt x="1597" y="428"/>
                    <a:pt x="1598" y="430"/>
                  </a:cubicBezTo>
                  <a:lnTo>
                    <a:pt x="1611" y="451"/>
                  </a:lnTo>
                  <a:cubicBezTo>
                    <a:pt x="1611" y="451"/>
                    <a:pt x="1611" y="452"/>
                    <a:pt x="1611" y="452"/>
                  </a:cubicBezTo>
                  <a:lnTo>
                    <a:pt x="1619" y="476"/>
                  </a:lnTo>
                  <a:lnTo>
                    <a:pt x="1615" y="471"/>
                  </a:lnTo>
                  <a:lnTo>
                    <a:pt x="1623" y="475"/>
                  </a:lnTo>
                  <a:lnTo>
                    <a:pt x="1636" y="482"/>
                  </a:lnTo>
                  <a:cubicBezTo>
                    <a:pt x="1638" y="483"/>
                    <a:pt x="1640" y="485"/>
                    <a:pt x="1640" y="487"/>
                  </a:cubicBezTo>
                  <a:lnTo>
                    <a:pt x="1644" y="504"/>
                  </a:lnTo>
                  <a:lnTo>
                    <a:pt x="1648" y="524"/>
                  </a:lnTo>
                  <a:cubicBezTo>
                    <a:pt x="1648" y="525"/>
                    <a:pt x="1649" y="526"/>
                    <a:pt x="1648" y="527"/>
                  </a:cubicBezTo>
                  <a:lnTo>
                    <a:pt x="1644" y="571"/>
                  </a:lnTo>
                  <a:cubicBezTo>
                    <a:pt x="1644" y="572"/>
                    <a:pt x="1644" y="573"/>
                    <a:pt x="1644" y="573"/>
                  </a:cubicBezTo>
                  <a:lnTo>
                    <a:pt x="1627" y="607"/>
                  </a:lnTo>
                  <a:lnTo>
                    <a:pt x="1615" y="637"/>
                  </a:lnTo>
                  <a:cubicBezTo>
                    <a:pt x="1615" y="639"/>
                    <a:pt x="1613" y="640"/>
                    <a:pt x="1612" y="641"/>
                  </a:cubicBezTo>
                  <a:lnTo>
                    <a:pt x="1596" y="651"/>
                  </a:lnTo>
                  <a:lnTo>
                    <a:pt x="1579" y="661"/>
                  </a:lnTo>
                  <a:cubicBezTo>
                    <a:pt x="1579" y="662"/>
                    <a:pt x="1578" y="662"/>
                    <a:pt x="1578" y="662"/>
                  </a:cubicBezTo>
                  <a:lnTo>
                    <a:pt x="1557" y="669"/>
                  </a:lnTo>
                  <a:lnTo>
                    <a:pt x="1561" y="667"/>
                  </a:lnTo>
                  <a:lnTo>
                    <a:pt x="1548" y="680"/>
                  </a:lnTo>
                  <a:lnTo>
                    <a:pt x="1533" y="703"/>
                  </a:lnTo>
                  <a:lnTo>
                    <a:pt x="1533" y="702"/>
                  </a:lnTo>
                  <a:lnTo>
                    <a:pt x="1525" y="719"/>
                  </a:lnTo>
                  <a:lnTo>
                    <a:pt x="1526" y="718"/>
                  </a:lnTo>
                  <a:lnTo>
                    <a:pt x="1518" y="745"/>
                  </a:lnTo>
                  <a:lnTo>
                    <a:pt x="1509" y="766"/>
                  </a:lnTo>
                  <a:cubicBezTo>
                    <a:pt x="1508" y="768"/>
                    <a:pt x="1507" y="769"/>
                    <a:pt x="1505" y="770"/>
                  </a:cubicBezTo>
                  <a:cubicBezTo>
                    <a:pt x="1502" y="771"/>
                    <a:pt x="1500" y="771"/>
                    <a:pt x="1498" y="770"/>
                  </a:cubicBezTo>
                  <a:lnTo>
                    <a:pt x="1465" y="753"/>
                  </a:lnTo>
                  <a:lnTo>
                    <a:pt x="1477" y="746"/>
                  </a:lnTo>
                  <a:lnTo>
                    <a:pt x="1477" y="756"/>
                  </a:lnTo>
                  <a:lnTo>
                    <a:pt x="1474" y="750"/>
                  </a:lnTo>
                  <a:lnTo>
                    <a:pt x="1478" y="753"/>
                  </a:lnTo>
                  <a:cubicBezTo>
                    <a:pt x="1480" y="755"/>
                    <a:pt x="1481" y="757"/>
                    <a:pt x="1481" y="759"/>
                  </a:cubicBezTo>
                  <a:lnTo>
                    <a:pt x="1481" y="763"/>
                  </a:lnTo>
                  <a:cubicBezTo>
                    <a:pt x="1481" y="765"/>
                    <a:pt x="1480" y="767"/>
                    <a:pt x="1479" y="768"/>
                  </a:cubicBezTo>
                  <a:lnTo>
                    <a:pt x="1463" y="785"/>
                  </a:lnTo>
                  <a:lnTo>
                    <a:pt x="1464" y="784"/>
                  </a:lnTo>
                  <a:lnTo>
                    <a:pt x="1460" y="790"/>
                  </a:lnTo>
                  <a:lnTo>
                    <a:pt x="1460" y="782"/>
                  </a:lnTo>
                  <a:lnTo>
                    <a:pt x="1464" y="789"/>
                  </a:lnTo>
                  <a:cubicBezTo>
                    <a:pt x="1465" y="791"/>
                    <a:pt x="1465" y="793"/>
                    <a:pt x="1465" y="795"/>
                  </a:cubicBezTo>
                  <a:lnTo>
                    <a:pt x="1460" y="809"/>
                  </a:lnTo>
                  <a:cubicBezTo>
                    <a:pt x="1459" y="812"/>
                    <a:pt x="1456" y="815"/>
                    <a:pt x="1453" y="815"/>
                  </a:cubicBezTo>
                  <a:lnTo>
                    <a:pt x="1441" y="815"/>
                  </a:lnTo>
                  <a:lnTo>
                    <a:pt x="1449" y="807"/>
                  </a:lnTo>
                  <a:lnTo>
                    <a:pt x="1449" y="813"/>
                  </a:lnTo>
                  <a:lnTo>
                    <a:pt x="1446" y="807"/>
                  </a:lnTo>
                  <a:lnTo>
                    <a:pt x="1450" y="811"/>
                  </a:lnTo>
                  <a:lnTo>
                    <a:pt x="1445" y="809"/>
                  </a:lnTo>
                  <a:lnTo>
                    <a:pt x="1453" y="809"/>
                  </a:lnTo>
                  <a:cubicBezTo>
                    <a:pt x="1457" y="809"/>
                    <a:pt x="1460" y="812"/>
                    <a:pt x="1461" y="816"/>
                  </a:cubicBezTo>
                  <a:lnTo>
                    <a:pt x="1465" y="850"/>
                  </a:lnTo>
                  <a:lnTo>
                    <a:pt x="1473" y="893"/>
                  </a:lnTo>
                  <a:cubicBezTo>
                    <a:pt x="1473" y="895"/>
                    <a:pt x="1473" y="898"/>
                    <a:pt x="1471" y="900"/>
                  </a:cubicBezTo>
                  <a:cubicBezTo>
                    <a:pt x="1470" y="902"/>
                    <a:pt x="1467" y="903"/>
                    <a:pt x="1465" y="903"/>
                  </a:cubicBezTo>
                  <a:lnTo>
                    <a:pt x="1453" y="903"/>
                  </a:lnTo>
                  <a:lnTo>
                    <a:pt x="1461" y="895"/>
                  </a:lnTo>
                  <a:lnTo>
                    <a:pt x="1461" y="911"/>
                  </a:lnTo>
                  <a:lnTo>
                    <a:pt x="1461" y="932"/>
                  </a:lnTo>
                  <a:cubicBezTo>
                    <a:pt x="1461" y="935"/>
                    <a:pt x="1458" y="939"/>
                    <a:pt x="1455" y="940"/>
                  </a:cubicBezTo>
                  <a:lnTo>
                    <a:pt x="1443" y="943"/>
                  </a:lnTo>
                  <a:lnTo>
                    <a:pt x="1448" y="933"/>
                  </a:lnTo>
                  <a:lnTo>
                    <a:pt x="1452" y="950"/>
                  </a:lnTo>
                  <a:lnTo>
                    <a:pt x="1452" y="949"/>
                  </a:lnTo>
                  <a:lnTo>
                    <a:pt x="1456" y="959"/>
                  </a:lnTo>
                  <a:cubicBezTo>
                    <a:pt x="1456" y="960"/>
                    <a:pt x="1456" y="960"/>
                    <a:pt x="1456" y="960"/>
                  </a:cubicBezTo>
                  <a:lnTo>
                    <a:pt x="1461" y="977"/>
                  </a:lnTo>
                  <a:cubicBezTo>
                    <a:pt x="1461" y="980"/>
                    <a:pt x="1460" y="983"/>
                    <a:pt x="1458" y="985"/>
                  </a:cubicBezTo>
                  <a:lnTo>
                    <a:pt x="1450" y="992"/>
                  </a:lnTo>
                  <a:cubicBezTo>
                    <a:pt x="1449" y="992"/>
                    <a:pt x="1449" y="993"/>
                    <a:pt x="1448" y="993"/>
                  </a:cubicBezTo>
                  <a:lnTo>
                    <a:pt x="1436" y="1000"/>
                  </a:lnTo>
                  <a:lnTo>
                    <a:pt x="1439" y="997"/>
                  </a:lnTo>
                  <a:lnTo>
                    <a:pt x="1431" y="1010"/>
                  </a:lnTo>
                  <a:lnTo>
                    <a:pt x="1429" y="1000"/>
                  </a:lnTo>
                  <a:lnTo>
                    <a:pt x="1437" y="1007"/>
                  </a:lnTo>
                  <a:cubicBezTo>
                    <a:pt x="1439" y="1008"/>
                    <a:pt x="1440" y="1011"/>
                    <a:pt x="1440" y="1013"/>
                  </a:cubicBezTo>
                  <a:lnTo>
                    <a:pt x="1440" y="1026"/>
                  </a:lnTo>
                  <a:lnTo>
                    <a:pt x="1440" y="1037"/>
                  </a:lnTo>
                  <a:cubicBezTo>
                    <a:pt x="1440" y="1039"/>
                    <a:pt x="1439" y="1041"/>
                    <a:pt x="1437" y="1043"/>
                  </a:cubicBezTo>
                  <a:lnTo>
                    <a:pt x="1421" y="1056"/>
                  </a:lnTo>
                  <a:lnTo>
                    <a:pt x="1397" y="1080"/>
                  </a:lnTo>
                  <a:lnTo>
                    <a:pt x="1398" y="1078"/>
                  </a:lnTo>
                  <a:lnTo>
                    <a:pt x="1382" y="1102"/>
                  </a:lnTo>
                  <a:lnTo>
                    <a:pt x="1374" y="1115"/>
                  </a:lnTo>
                  <a:lnTo>
                    <a:pt x="1365" y="1126"/>
                  </a:lnTo>
                  <a:lnTo>
                    <a:pt x="1367" y="1121"/>
                  </a:lnTo>
                  <a:lnTo>
                    <a:pt x="1367" y="1131"/>
                  </a:lnTo>
                  <a:lnTo>
                    <a:pt x="1367" y="1145"/>
                  </a:lnTo>
                  <a:lnTo>
                    <a:pt x="1366" y="1141"/>
                  </a:lnTo>
                  <a:lnTo>
                    <a:pt x="1374" y="1154"/>
                  </a:lnTo>
                  <a:cubicBezTo>
                    <a:pt x="1375" y="1156"/>
                    <a:pt x="1375" y="1158"/>
                    <a:pt x="1375" y="1160"/>
                  </a:cubicBezTo>
                  <a:cubicBezTo>
                    <a:pt x="1374" y="1163"/>
                    <a:pt x="1373" y="1164"/>
                    <a:pt x="1371" y="1165"/>
                  </a:cubicBezTo>
                  <a:lnTo>
                    <a:pt x="1346" y="1179"/>
                  </a:lnTo>
                  <a:lnTo>
                    <a:pt x="1351" y="1172"/>
                  </a:lnTo>
                  <a:lnTo>
                    <a:pt x="1351" y="1179"/>
                  </a:lnTo>
                  <a:lnTo>
                    <a:pt x="1351" y="1185"/>
                  </a:lnTo>
                  <a:cubicBezTo>
                    <a:pt x="1351" y="1189"/>
                    <a:pt x="1348" y="1192"/>
                    <a:pt x="1345" y="1193"/>
                  </a:cubicBezTo>
                  <a:lnTo>
                    <a:pt x="1325" y="1200"/>
                  </a:lnTo>
                  <a:cubicBezTo>
                    <a:pt x="1324" y="1200"/>
                    <a:pt x="1323" y="1200"/>
                    <a:pt x="1322" y="1200"/>
                  </a:cubicBezTo>
                  <a:lnTo>
                    <a:pt x="1310" y="1200"/>
                  </a:lnTo>
                  <a:cubicBezTo>
                    <a:pt x="1308" y="1200"/>
                    <a:pt x="1307" y="1200"/>
                    <a:pt x="1306" y="1199"/>
                  </a:cubicBezTo>
                  <a:lnTo>
                    <a:pt x="1289" y="1189"/>
                  </a:lnTo>
                  <a:lnTo>
                    <a:pt x="1302" y="1182"/>
                  </a:lnTo>
                  <a:lnTo>
                    <a:pt x="1302" y="1199"/>
                  </a:lnTo>
                  <a:cubicBezTo>
                    <a:pt x="1302" y="1203"/>
                    <a:pt x="1298" y="1207"/>
                    <a:pt x="1294" y="1207"/>
                  </a:cubicBezTo>
                  <a:lnTo>
                    <a:pt x="1237" y="1210"/>
                  </a:lnTo>
                  <a:lnTo>
                    <a:pt x="1242" y="1209"/>
                  </a:lnTo>
                  <a:lnTo>
                    <a:pt x="1233" y="1215"/>
                  </a:lnTo>
                  <a:cubicBezTo>
                    <a:pt x="1232" y="1216"/>
                    <a:pt x="1230" y="1217"/>
                    <a:pt x="1228" y="1217"/>
                  </a:cubicBezTo>
                  <a:lnTo>
                    <a:pt x="1220" y="1217"/>
                  </a:lnTo>
                  <a:lnTo>
                    <a:pt x="1228" y="1208"/>
                  </a:lnTo>
                  <a:lnTo>
                    <a:pt x="1232" y="1228"/>
                  </a:lnTo>
                  <a:cubicBezTo>
                    <a:pt x="1233" y="1232"/>
                    <a:pt x="1231" y="1235"/>
                    <a:pt x="1227" y="1237"/>
                  </a:cubicBezTo>
                  <a:lnTo>
                    <a:pt x="1219" y="1240"/>
                  </a:lnTo>
                  <a:cubicBezTo>
                    <a:pt x="1218" y="1241"/>
                    <a:pt x="1217" y="1241"/>
                    <a:pt x="1216" y="1241"/>
                  </a:cubicBezTo>
                  <a:lnTo>
                    <a:pt x="1196" y="1241"/>
                  </a:lnTo>
                  <a:lnTo>
                    <a:pt x="1197" y="1241"/>
                  </a:lnTo>
                  <a:lnTo>
                    <a:pt x="1181" y="1244"/>
                  </a:lnTo>
                  <a:lnTo>
                    <a:pt x="1169" y="1247"/>
                  </a:lnTo>
                  <a:lnTo>
                    <a:pt x="1172" y="1246"/>
                  </a:lnTo>
                  <a:lnTo>
                    <a:pt x="1164" y="1252"/>
                  </a:lnTo>
                  <a:lnTo>
                    <a:pt x="1167" y="1246"/>
                  </a:lnTo>
                  <a:lnTo>
                    <a:pt x="1167" y="1250"/>
                  </a:lnTo>
                  <a:lnTo>
                    <a:pt x="1167" y="1256"/>
                  </a:lnTo>
                  <a:cubicBezTo>
                    <a:pt x="1167" y="1259"/>
                    <a:pt x="1166" y="1261"/>
                    <a:pt x="1164" y="1263"/>
                  </a:cubicBezTo>
                  <a:lnTo>
                    <a:pt x="1152" y="1273"/>
                  </a:lnTo>
                  <a:cubicBezTo>
                    <a:pt x="1151" y="1273"/>
                    <a:pt x="1151" y="1274"/>
                    <a:pt x="1150" y="1274"/>
                  </a:cubicBezTo>
                  <a:lnTo>
                    <a:pt x="1125" y="1284"/>
                  </a:lnTo>
                  <a:lnTo>
                    <a:pt x="1084" y="1298"/>
                  </a:lnTo>
                  <a:lnTo>
                    <a:pt x="1090" y="1290"/>
                  </a:lnTo>
                  <a:lnTo>
                    <a:pt x="1090" y="1304"/>
                  </a:lnTo>
                  <a:cubicBezTo>
                    <a:pt x="1090" y="1308"/>
                    <a:pt x="1086" y="1312"/>
                    <a:pt x="1082" y="1312"/>
                  </a:cubicBezTo>
                  <a:lnTo>
                    <a:pt x="1077" y="1312"/>
                  </a:lnTo>
                  <a:lnTo>
                    <a:pt x="1069" y="1312"/>
                  </a:lnTo>
                  <a:lnTo>
                    <a:pt x="1061" y="1312"/>
                  </a:lnTo>
                  <a:lnTo>
                    <a:pt x="1066" y="1310"/>
                  </a:lnTo>
                  <a:lnTo>
                    <a:pt x="1062" y="1313"/>
                  </a:lnTo>
                  <a:lnTo>
                    <a:pt x="1065" y="1307"/>
                  </a:lnTo>
                  <a:lnTo>
                    <a:pt x="1065" y="1311"/>
                  </a:lnTo>
                  <a:lnTo>
                    <a:pt x="1062" y="1304"/>
                  </a:lnTo>
                  <a:lnTo>
                    <a:pt x="1066" y="1308"/>
                  </a:lnTo>
                  <a:lnTo>
                    <a:pt x="1061" y="1306"/>
                  </a:lnTo>
                  <a:lnTo>
                    <a:pt x="1069" y="1306"/>
                  </a:lnTo>
                  <a:cubicBezTo>
                    <a:pt x="1073" y="1306"/>
                    <a:pt x="1076" y="1309"/>
                    <a:pt x="1077" y="1312"/>
                  </a:cubicBezTo>
                  <a:cubicBezTo>
                    <a:pt x="1078" y="1316"/>
                    <a:pt x="1076" y="1320"/>
                    <a:pt x="1072" y="1321"/>
                  </a:cubicBezTo>
                  <a:lnTo>
                    <a:pt x="1064" y="1325"/>
                  </a:lnTo>
                  <a:lnTo>
                    <a:pt x="1066" y="1324"/>
                  </a:lnTo>
                  <a:lnTo>
                    <a:pt x="1058" y="1330"/>
                  </a:lnTo>
                  <a:lnTo>
                    <a:pt x="1061" y="1324"/>
                  </a:lnTo>
                  <a:lnTo>
                    <a:pt x="1061" y="1338"/>
                  </a:lnTo>
                  <a:lnTo>
                    <a:pt x="1065" y="1374"/>
                  </a:lnTo>
                  <a:lnTo>
                    <a:pt x="1069" y="1415"/>
                  </a:lnTo>
                  <a:lnTo>
                    <a:pt x="1068" y="1411"/>
                  </a:lnTo>
                  <a:lnTo>
                    <a:pt x="1076" y="1425"/>
                  </a:lnTo>
                  <a:cubicBezTo>
                    <a:pt x="1078" y="1427"/>
                    <a:pt x="1078" y="1430"/>
                    <a:pt x="1076" y="1432"/>
                  </a:cubicBezTo>
                  <a:lnTo>
                    <a:pt x="1068" y="1449"/>
                  </a:lnTo>
                  <a:cubicBezTo>
                    <a:pt x="1068" y="1450"/>
                    <a:pt x="1068" y="1450"/>
                    <a:pt x="1067" y="1451"/>
                  </a:cubicBezTo>
                  <a:lnTo>
                    <a:pt x="1059" y="1461"/>
                  </a:lnTo>
                  <a:lnTo>
                    <a:pt x="1047" y="1475"/>
                  </a:lnTo>
                  <a:cubicBezTo>
                    <a:pt x="1046" y="1475"/>
                    <a:pt x="1046" y="1476"/>
                    <a:pt x="1045" y="1476"/>
                  </a:cubicBezTo>
                  <a:lnTo>
                    <a:pt x="1029" y="1486"/>
                  </a:lnTo>
                  <a:lnTo>
                    <a:pt x="1017" y="1496"/>
                  </a:lnTo>
                  <a:lnTo>
                    <a:pt x="1020" y="1492"/>
                  </a:lnTo>
                  <a:lnTo>
                    <a:pt x="1016" y="1509"/>
                  </a:lnTo>
                  <a:lnTo>
                    <a:pt x="1012" y="1529"/>
                  </a:lnTo>
                  <a:cubicBezTo>
                    <a:pt x="1012" y="1529"/>
                    <a:pt x="1011" y="1530"/>
                    <a:pt x="1011" y="1531"/>
                  </a:cubicBezTo>
                  <a:lnTo>
                    <a:pt x="1003" y="1547"/>
                  </a:lnTo>
                  <a:lnTo>
                    <a:pt x="995" y="1567"/>
                  </a:lnTo>
                  <a:cubicBezTo>
                    <a:pt x="995" y="1568"/>
                    <a:pt x="994" y="1569"/>
                    <a:pt x="994" y="1570"/>
                  </a:cubicBezTo>
                  <a:lnTo>
                    <a:pt x="981" y="1583"/>
                  </a:lnTo>
                  <a:cubicBezTo>
                    <a:pt x="981" y="1584"/>
                    <a:pt x="980" y="1584"/>
                    <a:pt x="979" y="1585"/>
                  </a:cubicBezTo>
                  <a:lnTo>
                    <a:pt x="967" y="1592"/>
                  </a:lnTo>
                  <a:cubicBezTo>
                    <a:pt x="964" y="1593"/>
                    <a:pt x="960" y="1593"/>
                    <a:pt x="958" y="1590"/>
                  </a:cubicBezTo>
                  <a:cubicBezTo>
                    <a:pt x="955" y="1588"/>
                    <a:pt x="954" y="1584"/>
                    <a:pt x="956" y="1581"/>
                  </a:cubicBezTo>
                  <a:lnTo>
                    <a:pt x="980" y="1530"/>
                  </a:lnTo>
                  <a:lnTo>
                    <a:pt x="988" y="1542"/>
                  </a:lnTo>
                  <a:lnTo>
                    <a:pt x="984" y="1542"/>
                  </a:lnTo>
                  <a:lnTo>
                    <a:pt x="980" y="1542"/>
                  </a:lnTo>
                  <a:lnTo>
                    <a:pt x="988" y="1534"/>
                  </a:lnTo>
                  <a:lnTo>
                    <a:pt x="988" y="1537"/>
                  </a:lnTo>
                  <a:cubicBezTo>
                    <a:pt x="988" y="1542"/>
                    <a:pt x="984" y="1545"/>
                    <a:pt x="980" y="1545"/>
                  </a:cubicBezTo>
                  <a:lnTo>
                    <a:pt x="971" y="1545"/>
                  </a:lnTo>
                  <a:cubicBezTo>
                    <a:pt x="971" y="1545"/>
                    <a:pt x="970" y="1545"/>
                    <a:pt x="969" y="1545"/>
                  </a:cubicBezTo>
                  <a:lnTo>
                    <a:pt x="957" y="1542"/>
                  </a:lnTo>
                  <a:cubicBezTo>
                    <a:pt x="956" y="1541"/>
                    <a:pt x="955" y="1541"/>
                    <a:pt x="954" y="1540"/>
                  </a:cubicBezTo>
                  <a:lnTo>
                    <a:pt x="946" y="1533"/>
                  </a:lnTo>
                  <a:lnTo>
                    <a:pt x="959" y="1527"/>
                  </a:lnTo>
                  <a:lnTo>
                    <a:pt x="959" y="1541"/>
                  </a:lnTo>
                  <a:lnTo>
                    <a:pt x="959" y="1554"/>
                  </a:lnTo>
                  <a:cubicBezTo>
                    <a:pt x="959" y="1556"/>
                    <a:pt x="958" y="1558"/>
                    <a:pt x="957" y="1560"/>
                  </a:cubicBezTo>
                  <a:lnTo>
                    <a:pt x="900" y="1617"/>
                  </a:lnTo>
                  <a:lnTo>
                    <a:pt x="902" y="1612"/>
                  </a:lnTo>
                  <a:lnTo>
                    <a:pt x="902" y="1618"/>
                  </a:lnTo>
                  <a:lnTo>
                    <a:pt x="902" y="1622"/>
                  </a:lnTo>
                  <a:lnTo>
                    <a:pt x="897" y="1614"/>
                  </a:lnTo>
                  <a:lnTo>
                    <a:pt x="905" y="1618"/>
                  </a:lnTo>
                  <a:cubicBezTo>
                    <a:pt x="908" y="1619"/>
                    <a:pt x="910" y="1622"/>
                    <a:pt x="910" y="1625"/>
                  </a:cubicBezTo>
                  <a:lnTo>
                    <a:pt x="910" y="1639"/>
                  </a:lnTo>
                  <a:cubicBezTo>
                    <a:pt x="910" y="1640"/>
                    <a:pt x="910" y="1642"/>
                    <a:pt x="909" y="1643"/>
                  </a:cubicBezTo>
                  <a:lnTo>
                    <a:pt x="888" y="1674"/>
                  </a:lnTo>
                  <a:cubicBezTo>
                    <a:pt x="888" y="1674"/>
                    <a:pt x="887" y="1675"/>
                    <a:pt x="887" y="1675"/>
                  </a:cubicBezTo>
                  <a:lnTo>
                    <a:pt x="883" y="1679"/>
                  </a:lnTo>
                  <a:cubicBezTo>
                    <a:pt x="881" y="1680"/>
                    <a:pt x="879" y="1681"/>
                    <a:pt x="877" y="1680"/>
                  </a:cubicBezTo>
                  <a:cubicBezTo>
                    <a:pt x="875" y="1680"/>
                    <a:pt x="873" y="1679"/>
                    <a:pt x="871" y="1677"/>
                  </a:cubicBezTo>
                  <a:lnTo>
                    <a:pt x="863" y="1667"/>
                  </a:lnTo>
                  <a:cubicBezTo>
                    <a:pt x="861" y="1665"/>
                    <a:pt x="861" y="1661"/>
                    <a:pt x="862" y="1658"/>
                  </a:cubicBezTo>
                  <a:lnTo>
                    <a:pt x="879" y="1631"/>
                  </a:lnTo>
                  <a:lnTo>
                    <a:pt x="881" y="1641"/>
                  </a:lnTo>
                  <a:lnTo>
                    <a:pt x="876" y="1638"/>
                  </a:lnTo>
                  <a:lnTo>
                    <a:pt x="878" y="1639"/>
                  </a:lnTo>
                  <a:lnTo>
                    <a:pt x="865" y="1632"/>
                  </a:lnTo>
                  <a:lnTo>
                    <a:pt x="858" y="1629"/>
                  </a:lnTo>
                  <a:cubicBezTo>
                    <a:pt x="857" y="1628"/>
                    <a:pt x="855" y="1627"/>
                    <a:pt x="854" y="1626"/>
                  </a:cubicBezTo>
                  <a:lnTo>
                    <a:pt x="850" y="1619"/>
                  </a:lnTo>
                  <a:lnTo>
                    <a:pt x="843" y="1610"/>
                  </a:lnTo>
                  <a:cubicBezTo>
                    <a:pt x="842" y="1608"/>
                    <a:pt x="841" y="1607"/>
                    <a:pt x="841" y="1605"/>
                  </a:cubicBezTo>
                  <a:lnTo>
                    <a:pt x="841" y="1595"/>
                  </a:lnTo>
                  <a:lnTo>
                    <a:pt x="846" y="1602"/>
                  </a:lnTo>
                  <a:lnTo>
                    <a:pt x="838" y="1599"/>
                  </a:lnTo>
                  <a:lnTo>
                    <a:pt x="839" y="1599"/>
                  </a:lnTo>
                  <a:lnTo>
                    <a:pt x="819" y="1596"/>
                  </a:lnTo>
                  <a:cubicBezTo>
                    <a:pt x="818" y="1596"/>
                    <a:pt x="817" y="1595"/>
                    <a:pt x="817" y="1595"/>
                  </a:cubicBezTo>
                  <a:lnTo>
                    <a:pt x="804" y="1588"/>
                  </a:lnTo>
                  <a:cubicBezTo>
                    <a:pt x="804" y="1588"/>
                    <a:pt x="803" y="1587"/>
                    <a:pt x="802" y="1587"/>
                  </a:cubicBezTo>
                  <a:lnTo>
                    <a:pt x="790" y="1573"/>
                  </a:lnTo>
                  <a:lnTo>
                    <a:pt x="793" y="1575"/>
                  </a:lnTo>
                  <a:lnTo>
                    <a:pt x="785" y="1572"/>
                  </a:lnTo>
                  <a:lnTo>
                    <a:pt x="788" y="1572"/>
                  </a:lnTo>
                  <a:lnTo>
                    <a:pt x="784" y="1572"/>
                  </a:lnTo>
                  <a:cubicBezTo>
                    <a:pt x="783" y="1572"/>
                    <a:pt x="782" y="1572"/>
                    <a:pt x="781" y="1572"/>
                  </a:cubicBezTo>
                  <a:lnTo>
                    <a:pt x="772" y="1568"/>
                  </a:lnTo>
                  <a:cubicBezTo>
                    <a:pt x="772" y="1568"/>
                    <a:pt x="771" y="1568"/>
                    <a:pt x="770" y="1567"/>
                  </a:cubicBezTo>
                  <a:lnTo>
                    <a:pt x="766" y="1564"/>
                  </a:lnTo>
                  <a:cubicBezTo>
                    <a:pt x="766" y="1563"/>
                    <a:pt x="765" y="1562"/>
                    <a:pt x="765" y="1562"/>
                  </a:cubicBezTo>
                  <a:lnTo>
                    <a:pt x="752" y="1541"/>
                  </a:lnTo>
                  <a:lnTo>
                    <a:pt x="755" y="1544"/>
                  </a:lnTo>
                  <a:lnTo>
                    <a:pt x="722" y="1524"/>
                  </a:lnTo>
                  <a:lnTo>
                    <a:pt x="729" y="1525"/>
                  </a:lnTo>
                  <a:lnTo>
                    <a:pt x="696" y="1535"/>
                  </a:lnTo>
                  <a:cubicBezTo>
                    <a:pt x="693" y="1536"/>
                    <a:pt x="690" y="1535"/>
                    <a:pt x="688" y="1532"/>
                  </a:cubicBezTo>
                  <a:cubicBezTo>
                    <a:pt x="686" y="1530"/>
                    <a:pt x="685" y="1526"/>
                    <a:pt x="687" y="1523"/>
                  </a:cubicBezTo>
                  <a:lnTo>
                    <a:pt x="699" y="1500"/>
                  </a:lnTo>
                  <a:lnTo>
                    <a:pt x="698" y="1503"/>
                  </a:lnTo>
                  <a:lnTo>
                    <a:pt x="698" y="1497"/>
                  </a:lnTo>
                  <a:cubicBezTo>
                    <a:pt x="698" y="1495"/>
                    <a:pt x="699" y="1494"/>
                    <a:pt x="699" y="1492"/>
                  </a:cubicBezTo>
                  <a:lnTo>
                    <a:pt x="703" y="1486"/>
                  </a:lnTo>
                  <a:cubicBezTo>
                    <a:pt x="704" y="1484"/>
                    <a:pt x="705" y="1484"/>
                    <a:pt x="706" y="1483"/>
                  </a:cubicBezTo>
                  <a:lnTo>
                    <a:pt x="719" y="1476"/>
                  </a:lnTo>
                  <a:lnTo>
                    <a:pt x="716" y="1478"/>
                  </a:lnTo>
                  <a:lnTo>
                    <a:pt x="724" y="1468"/>
                  </a:lnTo>
                  <a:lnTo>
                    <a:pt x="723" y="1469"/>
                  </a:lnTo>
                  <a:lnTo>
                    <a:pt x="732" y="1453"/>
                  </a:lnTo>
                  <a:cubicBezTo>
                    <a:pt x="732" y="1451"/>
                    <a:pt x="733" y="1451"/>
                    <a:pt x="734" y="1450"/>
                  </a:cubicBezTo>
                  <a:lnTo>
                    <a:pt x="738" y="1446"/>
                  </a:lnTo>
                  <a:cubicBezTo>
                    <a:pt x="738" y="1446"/>
                    <a:pt x="739" y="1446"/>
                    <a:pt x="740" y="1445"/>
                  </a:cubicBezTo>
                  <a:lnTo>
                    <a:pt x="748" y="1442"/>
                  </a:lnTo>
                  <a:lnTo>
                    <a:pt x="756" y="1438"/>
                  </a:lnTo>
                  <a:lnTo>
                    <a:pt x="754" y="1440"/>
                  </a:lnTo>
                  <a:lnTo>
                    <a:pt x="758" y="1436"/>
                  </a:lnTo>
                  <a:lnTo>
                    <a:pt x="757" y="1437"/>
                  </a:lnTo>
                  <a:lnTo>
                    <a:pt x="765" y="1427"/>
                  </a:lnTo>
                  <a:cubicBezTo>
                    <a:pt x="766" y="1427"/>
                    <a:pt x="767" y="1426"/>
                    <a:pt x="768" y="1425"/>
                  </a:cubicBezTo>
                  <a:lnTo>
                    <a:pt x="780" y="1419"/>
                  </a:lnTo>
                  <a:lnTo>
                    <a:pt x="779" y="1419"/>
                  </a:lnTo>
                  <a:lnTo>
                    <a:pt x="791" y="1409"/>
                  </a:lnTo>
                  <a:lnTo>
                    <a:pt x="789" y="1411"/>
                  </a:lnTo>
                  <a:lnTo>
                    <a:pt x="797" y="1398"/>
                  </a:lnTo>
                  <a:cubicBezTo>
                    <a:pt x="798" y="1397"/>
                    <a:pt x="798" y="1396"/>
                    <a:pt x="799" y="1396"/>
                  </a:cubicBezTo>
                  <a:lnTo>
                    <a:pt x="807" y="1389"/>
                  </a:lnTo>
                  <a:cubicBezTo>
                    <a:pt x="809" y="1388"/>
                    <a:pt x="810" y="1387"/>
                    <a:pt x="812" y="1387"/>
                  </a:cubicBezTo>
                  <a:lnTo>
                    <a:pt x="820" y="1387"/>
                  </a:lnTo>
                  <a:lnTo>
                    <a:pt x="817" y="1388"/>
                  </a:lnTo>
                  <a:lnTo>
                    <a:pt x="825" y="1384"/>
                  </a:lnTo>
                  <a:lnTo>
                    <a:pt x="839" y="1381"/>
                  </a:lnTo>
                  <a:lnTo>
                    <a:pt x="846" y="1378"/>
                  </a:lnTo>
                  <a:lnTo>
                    <a:pt x="842" y="1381"/>
                  </a:lnTo>
                  <a:lnTo>
                    <a:pt x="846" y="1374"/>
                  </a:lnTo>
                  <a:lnTo>
                    <a:pt x="845" y="1378"/>
                  </a:lnTo>
                  <a:lnTo>
                    <a:pt x="845" y="1375"/>
                  </a:lnTo>
                  <a:lnTo>
                    <a:pt x="841" y="1342"/>
                  </a:lnTo>
                  <a:lnTo>
                    <a:pt x="841" y="1311"/>
                  </a:lnTo>
                  <a:lnTo>
                    <a:pt x="849" y="1319"/>
                  </a:lnTo>
                  <a:lnTo>
                    <a:pt x="841" y="1319"/>
                  </a:lnTo>
                  <a:lnTo>
                    <a:pt x="837" y="1319"/>
                  </a:lnTo>
                  <a:lnTo>
                    <a:pt x="845" y="1311"/>
                  </a:lnTo>
                  <a:lnTo>
                    <a:pt x="845" y="1314"/>
                  </a:lnTo>
                  <a:cubicBezTo>
                    <a:pt x="845" y="1318"/>
                    <a:pt x="841" y="1322"/>
                    <a:pt x="837" y="1322"/>
                  </a:cubicBezTo>
                  <a:lnTo>
                    <a:pt x="829" y="1322"/>
                  </a:lnTo>
                  <a:lnTo>
                    <a:pt x="824" y="1322"/>
                  </a:lnTo>
                  <a:cubicBezTo>
                    <a:pt x="823" y="1322"/>
                    <a:pt x="822" y="1322"/>
                    <a:pt x="821" y="1321"/>
                  </a:cubicBezTo>
                  <a:lnTo>
                    <a:pt x="808" y="1314"/>
                  </a:lnTo>
                  <a:cubicBezTo>
                    <a:pt x="806" y="1313"/>
                    <a:pt x="804" y="1310"/>
                    <a:pt x="804" y="1307"/>
                  </a:cubicBezTo>
                  <a:lnTo>
                    <a:pt x="804" y="1290"/>
                  </a:lnTo>
                  <a:cubicBezTo>
                    <a:pt x="804" y="1289"/>
                    <a:pt x="804" y="1288"/>
                    <a:pt x="805" y="1287"/>
                  </a:cubicBezTo>
                  <a:lnTo>
                    <a:pt x="809" y="1277"/>
                  </a:lnTo>
                  <a:lnTo>
                    <a:pt x="808" y="1280"/>
                  </a:lnTo>
                  <a:lnTo>
                    <a:pt x="808" y="1267"/>
                  </a:lnTo>
                  <a:cubicBezTo>
                    <a:pt x="808" y="1265"/>
                    <a:pt x="809" y="1264"/>
                    <a:pt x="809" y="1262"/>
                  </a:cubicBezTo>
                  <a:lnTo>
                    <a:pt x="814" y="1256"/>
                  </a:lnTo>
                  <a:lnTo>
                    <a:pt x="812" y="1260"/>
                  </a:lnTo>
                  <a:lnTo>
                    <a:pt x="812" y="1253"/>
                  </a:lnTo>
                  <a:cubicBezTo>
                    <a:pt x="812" y="1253"/>
                    <a:pt x="812" y="1252"/>
                    <a:pt x="813" y="1252"/>
                  </a:cubicBezTo>
                  <a:lnTo>
                    <a:pt x="817" y="1231"/>
                  </a:lnTo>
                  <a:lnTo>
                    <a:pt x="824" y="1241"/>
                  </a:lnTo>
                  <a:lnTo>
                    <a:pt x="820" y="1241"/>
                  </a:lnTo>
                  <a:lnTo>
                    <a:pt x="816" y="1241"/>
                  </a:lnTo>
                  <a:lnTo>
                    <a:pt x="818" y="1241"/>
                  </a:lnTo>
                  <a:lnTo>
                    <a:pt x="806" y="1244"/>
                  </a:lnTo>
                  <a:cubicBezTo>
                    <a:pt x="806" y="1244"/>
                    <a:pt x="805" y="1244"/>
                    <a:pt x="804" y="1244"/>
                  </a:cubicBezTo>
                  <a:lnTo>
                    <a:pt x="796" y="1244"/>
                  </a:lnTo>
                  <a:cubicBezTo>
                    <a:pt x="794" y="1244"/>
                    <a:pt x="792" y="1244"/>
                    <a:pt x="791" y="1242"/>
                  </a:cubicBezTo>
                  <a:lnTo>
                    <a:pt x="787" y="1239"/>
                  </a:lnTo>
                  <a:cubicBezTo>
                    <a:pt x="786" y="1238"/>
                    <a:pt x="785" y="1237"/>
                    <a:pt x="784" y="1235"/>
                  </a:cubicBezTo>
                  <a:lnTo>
                    <a:pt x="780" y="1222"/>
                  </a:lnTo>
                  <a:cubicBezTo>
                    <a:pt x="780" y="1221"/>
                    <a:pt x="780" y="1220"/>
                    <a:pt x="780" y="1219"/>
                  </a:cubicBezTo>
                  <a:lnTo>
                    <a:pt x="780" y="1199"/>
                  </a:lnTo>
                  <a:cubicBezTo>
                    <a:pt x="780" y="1198"/>
                    <a:pt x="780" y="1198"/>
                    <a:pt x="780" y="1197"/>
                  </a:cubicBezTo>
                  <a:lnTo>
                    <a:pt x="784" y="1177"/>
                  </a:lnTo>
                  <a:lnTo>
                    <a:pt x="785" y="1183"/>
                  </a:lnTo>
                  <a:lnTo>
                    <a:pt x="781" y="1176"/>
                  </a:lnTo>
                  <a:lnTo>
                    <a:pt x="783" y="1178"/>
                  </a:lnTo>
                  <a:lnTo>
                    <a:pt x="779" y="1175"/>
                  </a:lnTo>
                  <a:lnTo>
                    <a:pt x="782" y="1176"/>
                  </a:lnTo>
                  <a:lnTo>
                    <a:pt x="769" y="1173"/>
                  </a:lnTo>
                  <a:cubicBezTo>
                    <a:pt x="769" y="1173"/>
                    <a:pt x="768" y="1172"/>
                    <a:pt x="768" y="1172"/>
                  </a:cubicBezTo>
                  <a:lnTo>
                    <a:pt x="755" y="1165"/>
                  </a:lnTo>
                  <a:cubicBezTo>
                    <a:pt x="753" y="1164"/>
                    <a:pt x="751" y="1161"/>
                    <a:pt x="751" y="1158"/>
                  </a:cubicBezTo>
                  <a:lnTo>
                    <a:pt x="751" y="1155"/>
                  </a:lnTo>
                  <a:lnTo>
                    <a:pt x="751" y="1152"/>
                  </a:lnTo>
                  <a:lnTo>
                    <a:pt x="753" y="1157"/>
                  </a:lnTo>
                  <a:lnTo>
                    <a:pt x="745" y="1146"/>
                  </a:lnTo>
                  <a:lnTo>
                    <a:pt x="756" y="1148"/>
                  </a:lnTo>
                  <a:lnTo>
                    <a:pt x="748" y="1154"/>
                  </a:lnTo>
                  <a:cubicBezTo>
                    <a:pt x="747" y="1156"/>
                    <a:pt x="745" y="1156"/>
                    <a:pt x="743" y="1156"/>
                  </a:cubicBezTo>
                  <a:lnTo>
                    <a:pt x="718" y="1156"/>
                  </a:lnTo>
                  <a:cubicBezTo>
                    <a:pt x="718" y="1156"/>
                    <a:pt x="718" y="1156"/>
                    <a:pt x="717" y="1156"/>
                  </a:cubicBezTo>
                  <a:lnTo>
                    <a:pt x="697" y="1153"/>
                  </a:lnTo>
                  <a:cubicBezTo>
                    <a:pt x="695" y="1153"/>
                    <a:pt x="694" y="1152"/>
                    <a:pt x="693" y="1151"/>
                  </a:cubicBezTo>
                  <a:lnTo>
                    <a:pt x="689" y="1148"/>
                  </a:lnTo>
                  <a:cubicBezTo>
                    <a:pt x="687" y="1146"/>
                    <a:pt x="686" y="1144"/>
                    <a:pt x="686" y="1141"/>
                  </a:cubicBezTo>
                  <a:lnTo>
                    <a:pt x="686" y="1138"/>
                  </a:lnTo>
                  <a:lnTo>
                    <a:pt x="686" y="1131"/>
                  </a:lnTo>
                  <a:lnTo>
                    <a:pt x="687" y="1135"/>
                  </a:lnTo>
                  <a:lnTo>
                    <a:pt x="683" y="1129"/>
                  </a:lnTo>
                  <a:lnTo>
                    <a:pt x="679" y="1122"/>
                  </a:lnTo>
                  <a:cubicBezTo>
                    <a:pt x="678" y="1121"/>
                    <a:pt x="678" y="1119"/>
                    <a:pt x="678" y="1118"/>
                  </a:cubicBezTo>
                  <a:lnTo>
                    <a:pt x="678" y="1111"/>
                  </a:lnTo>
                  <a:cubicBezTo>
                    <a:pt x="678" y="1111"/>
                    <a:pt x="678" y="1110"/>
                    <a:pt x="678" y="1109"/>
                  </a:cubicBezTo>
                  <a:lnTo>
                    <a:pt x="682" y="1089"/>
                  </a:lnTo>
                  <a:lnTo>
                    <a:pt x="682" y="1091"/>
                  </a:lnTo>
                  <a:lnTo>
                    <a:pt x="682" y="1084"/>
                  </a:lnTo>
                  <a:lnTo>
                    <a:pt x="682" y="1087"/>
                  </a:lnTo>
                  <a:lnTo>
                    <a:pt x="678" y="1077"/>
                  </a:lnTo>
                  <a:lnTo>
                    <a:pt x="680" y="1079"/>
                  </a:lnTo>
                  <a:lnTo>
                    <a:pt x="671" y="1069"/>
                  </a:lnTo>
                  <a:cubicBezTo>
                    <a:pt x="671" y="1068"/>
                    <a:pt x="670" y="1067"/>
                    <a:pt x="670" y="1066"/>
                  </a:cubicBezTo>
                  <a:lnTo>
                    <a:pt x="666" y="1052"/>
                  </a:lnTo>
                  <a:cubicBezTo>
                    <a:pt x="665" y="1049"/>
                    <a:pt x="667" y="1044"/>
                    <a:pt x="670" y="1043"/>
                  </a:cubicBezTo>
                  <a:lnTo>
                    <a:pt x="679" y="1039"/>
                  </a:lnTo>
                  <a:lnTo>
                    <a:pt x="677" y="1053"/>
                  </a:lnTo>
                  <a:lnTo>
                    <a:pt x="668" y="1046"/>
                  </a:lnTo>
                  <a:cubicBezTo>
                    <a:pt x="666" y="1044"/>
                    <a:pt x="665" y="1041"/>
                    <a:pt x="666" y="1038"/>
                  </a:cubicBezTo>
                  <a:lnTo>
                    <a:pt x="670" y="1018"/>
                  </a:lnTo>
                  <a:lnTo>
                    <a:pt x="678" y="990"/>
                  </a:lnTo>
                  <a:lnTo>
                    <a:pt x="678" y="993"/>
                  </a:lnTo>
                  <a:lnTo>
                    <a:pt x="678" y="983"/>
                  </a:lnTo>
                  <a:lnTo>
                    <a:pt x="678" y="976"/>
                  </a:lnTo>
                  <a:lnTo>
                    <a:pt x="679" y="980"/>
                  </a:lnTo>
                  <a:lnTo>
                    <a:pt x="671" y="966"/>
                  </a:lnTo>
                  <a:lnTo>
                    <a:pt x="673" y="969"/>
                  </a:lnTo>
                  <a:lnTo>
                    <a:pt x="657" y="959"/>
                  </a:lnTo>
                  <a:lnTo>
                    <a:pt x="652" y="955"/>
                  </a:lnTo>
                  <a:lnTo>
                    <a:pt x="648" y="951"/>
                  </a:lnTo>
                  <a:cubicBezTo>
                    <a:pt x="647" y="950"/>
                    <a:pt x="646" y="949"/>
                    <a:pt x="645" y="947"/>
                  </a:cubicBezTo>
                  <a:lnTo>
                    <a:pt x="641" y="930"/>
                  </a:lnTo>
                  <a:cubicBezTo>
                    <a:pt x="641" y="930"/>
                    <a:pt x="641" y="929"/>
                    <a:pt x="641" y="928"/>
                  </a:cubicBezTo>
                  <a:lnTo>
                    <a:pt x="641" y="911"/>
                  </a:lnTo>
                  <a:cubicBezTo>
                    <a:pt x="641" y="910"/>
                    <a:pt x="641" y="909"/>
                    <a:pt x="642" y="907"/>
                  </a:cubicBezTo>
                  <a:lnTo>
                    <a:pt x="646" y="901"/>
                  </a:lnTo>
                  <a:lnTo>
                    <a:pt x="654" y="913"/>
                  </a:lnTo>
                  <a:lnTo>
                    <a:pt x="592" y="916"/>
                  </a:lnTo>
                  <a:cubicBezTo>
                    <a:pt x="590" y="916"/>
                    <a:pt x="588" y="915"/>
                    <a:pt x="586" y="914"/>
                  </a:cubicBezTo>
                  <a:cubicBezTo>
                    <a:pt x="585" y="912"/>
                    <a:pt x="584" y="910"/>
                    <a:pt x="584" y="908"/>
                  </a:cubicBezTo>
                  <a:lnTo>
                    <a:pt x="584" y="905"/>
                  </a:lnTo>
                  <a:lnTo>
                    <a:pt x="585" y="909"/>
                  </a:lnTo>
                  <a:lnTo>
                    <a:pt x="577" y="895"/>
                  </a:lnTo>
                  <a:lnTo>
                    <a:pt x="568" y="878"/>
                  </a:lnTo>
                  <a:cubicBezTo>
                    <a:pt x="568" y="877"/>
                    <a:pt x="568" y="875"/>
                    <a:pt x="568" y="874"/>
                  </a:cubicBezTo>
                  <a:lnTo>
                    <a:pt x="568" y="871"/>
                  </a:lnTo>
                  <a:lnTo>
                    <a:pt x="568" y="864"/>
                  </a:lnTo>
                  <a:cubicBezTo>
                    <a:pt x="568" y="862"/>
                    <a:pt x="568" y="861"/>
                    <a:pt x="569" y="859"/>
                  </a:cubicBezTo>
                  <a:lnTo>
                    <a:pt x="586" y="839"/>
                  </a:lnTo>
                  <a:lnTo>
                    <a:pt x="585" y="848"/>
                  </a:lnTo>
                  <a:lnTo>
                    <a:pt x="573" y="828"/>
                  </a:lnTo>
                  <a:cubicBezTo>
                    <a:pt x="572" y="827"/>
                    <a:pt x="572" y="827"/>
                    <a:pt x="572" y="826"/>
                  </a:cubicBezTo>
                  <a:lnTo>
                    <a:pt x="568" y="812"/>
                  </a:lnTo>
                  <a:lnTo>
                    <a:pt x="564" y="795"/>
                  </a:lnTo>
                  <a:lnTo>
                    <a:pt x="569" y="801"/>
                  </a:lnTo>
                  <a:lnTo>
                    <a:pt x="557" y="797"/>
                  </a:lnTo>
                  <a:lnTo>
                    <a:pt x="559" y="798"/>
                  </a:lnTo>
                  <a:lnTo>
                    <a:pt x="555" y="798"/>
                  </a:lnTo>
                  <a:lnTo>
                    <a:pt x="557" y="797"/>
                  </a:lnTo>
                  <a:lnTo>
                    <a:pt x="545" y="801"/>
                  </a:lnTo>
                  <a:cubicBezTo>
                    <a:pt x="544" y="801"/>
                    <a:pt x="543" y="801"/>
                    <a:pt x="541" y="801"/>
                  </a:cubicBezTo>
                  <a:lnTo>
                    <a:pt x="525" y="798"/>
                  </a:lnTo>
                  <a:lnTo>
                    <a:pt x="509" y="794"/>
                  </a:lnTo>
                  <a:lnTo>
                    <a:pt x="510" y="794"/>
                  </a:lnTo>
                  <a:lnTo>
                    <a:pt x="498" y="794"/>
                  </a:lnTo>
                  <a:cubicBezTo>
                    <a:pt x="497" y="794"/>
                    <a:pt x="496" y="794"/>
                    <a:pt x="495" y="794"/>
                  </a:cubicBezTo>
                  <a:lnTo>
                    <a:pt x="487" y="790"/>
                  </a:lnTo>
                  <a:cubicBezTo>
                    <a:pt x="485" y="790"/>
                    <a:pt x="484" y="789"/>
                    <a:pt x="483" y="787"/>
                  </a:cubicBezTo>
                  <a:lnTo>
                    <a:pt x="475" y="774"/>
                  </a:lnTo>
                  <a:lnTo>
                    <a:pt x="477" y="776"/>
                  </a:lnTo>
                  <a:lnTo>
                    <a:pt x="468" y="769"/>
                  </a:lnTo>
                  <a:lnTo>
                    <a:pt x="472" y="771"/>
                  </a:lnTo>
                  <a:lnTo>
                    <a:pt x="456" y="767"/>
                  </a:lnTo>
                  <a:cubicBezTo>
                    <a:pt x="454" y="767"/>
                    <a:pt x="453" y="766"/>
                    <a:pt x="452" y="765"/>
                  </a:cubicBezTo>
                  <a:lnTo>
                    <a:pt x="436" y="752"/>
                  </a:lnTo>
                  <a:lnTo>
                    <a:pt x="420" y="742"/>
                  </a:lnTo>
                  <a:lnTo>
                    <a:pt x="415" y="738"/>
                  </a:lnTo>
                  <a:lnTo>
                    <a:pt x="421" y="740"/>
                  </a:lnTo>
                  <a:lnTo>
                    <a:pt x="412" y="740"/>
                  </a:lnTo>
                  <a:lnTo>
                    <a:pt x="417" y="738"/>
                  </a:lnTo>
                  <a:lnTo>
                    <a:pt x="413" y="742"/>
                  </a:lnTo>
                  <a:cubicBezTo>
                    <a:pt x="412" y="743"/>
                    <a:pt x="410" y="744"/>
                    <a:pt x="408" y="744"/>
                  </a:cubicBezTo>
                  <a:lnTo>
                    <a:pt x="396" y="744"/>
                  </a:lnTo>
                  <a:cubicBezTo>
                    <a:pt x="396" y="744"/>
                    <a:pt x="395" y="744"/>
                    <a:pt x="394" y="743"/>
                  </a:cubicBezTo>
                  <a:lnTo>
                    <a:pt x="378" y="740"/>
                  </a:lnTo>
                  <a:cubicBezTo>
                    <a:pt x="378" y="740"/>
                    <a:pt x="377" y="740"/>
                    <a:pt x="377" y="740"/>
                  </a:cubicBezTo>
                  <a:lnTo>
                    <a:pt x="360" y="733"/>
                  </a:lnTo>
                  <a:cubicBezTo>
                    <a:pt x="358" y="732"/>
                    <a:pt x="356" y="730"/>
                    <a:pt x="356" y="728"/>
                  </a:cubicBezTo>
                  <a:lnTo>
                    <a:pt x="352" y="714"/>
                  </a:lnTo>
                  <a:cubicBezTo>
                    <a:pt x="351" y="714"/>
                    <a:pt x="351" y="713"/>
                    <a:pt x="351" y="712"/>
                  </a:cubicBezTo>
                  <a:lnTo>
                    <a:pt x="351" y="702"/>
                  </a:lnTo>
                  <a:cubicBezTo>
                    <a:pt x="351" y="701"/>
                    <a:pt x="351" y="700"/>
                    <a:pt x="352" y="699"/>
                  </a:cubicBezTo>
                  <a:lnTo>
                    <a:pt x="356" y="686"/>
                  </a:lnTo>
                  <a:cubicBezTo>
                    <a:pt x="356" y="685"/>
                    <a:pt x="357" y="684"/>
                    <a:pt x="357" y="683"/>
                  </a:cubicBezTo>
                  <a:lnTo>
                    <a:pt x="370" y="669"/>
                  </a:lnTo>
                  <a:lnTo>
                    <a:pt x="371" y="681"/>
                  </a:lnTo>
                  <a:lnTo>
                    <a:pt x="358" y="671"/>
                  </a:lnTo>
                  <a:lnTo>
                    <a:pt x="363" y="673"/>
                  </a:lnTo>
                  <a:lnTo>
                    <a:pt x="347" y="673"/>
                  </a:lnTo>
                  <a:lnTo>
                    <a:pt x="349" y="672"/>
                  </a:lnTo>
                  <a:lnTo>
                    <a:pt x="325" y="679"/>
                  </a:lnTo>
                  <a:lnTo>
                    <a:pt x="300" y="686"/>
                  </a:lnTo>
                  <a:lnTo>
                    <a:pt x="302" y="685"/>
                  </a:lnTo>
                  <a:lnTo>
                    <a:pt x="290" y="692"/>
                  </a:lnTo>
                  <a:lnTo>
                    <a:pt x="292" y="690"/>
                  </a:lnTo>
                  <a:lnTo>
                    <a:pt x="280" y="704"/>
                  </a:lnTo>
                  <a:cubicBezTo>
                    <a:pt x="279" y="704"/>
                    <a:pt x="279" y="704"/>
                    <a:pt x="279" y="705"/>
                  </a:cubicBezTo>
                  <a:lnTo>
                    <a:pt x="258" y="721"/>
                  </a:lnTo>
                  <a:cubicBezTo>
                    <a:pt x="258" y="722"/>
                    <a:pt x="256" y="723"/>
                    <a:pt x="255" y="723"/>
                  </a:cubicBezTo>
                  <a:lnTo>
                    <a:pt x="243" y="726"/>
                  </a:lnTo>
                  <a:lnTo>
                    <a:pt x="246" y="725"/>
                  </a:lnTo>
                  <a:lnTo>
                    <a:pt x="238" y="732"/>
                  </a:lnTo>
                  <a:lnTo>
                    <a:pt x="241" y="725"/>
                  </a:lnTo>
                  <a:lnTo>
                    <a:pt x="241" y="729"/>
                  </a:lnTo>
                  <a:lnTo>
                    <a:pt x="241" y="736"/>
                  </a:lnTo>
                  <a:cubicBezTo>
                    <a:pt x="241" y="739"/>
                    <a:pt x="239" y="742"/>
                    <a:pt x="236" y="743"/>
                  </a:cubicBezTo>
                  <a:lnTo>
                    <a:pt x="228" y="746"/>
                  </a:lnTo>
                  <a:cubicBezTo>
                    <a:pt x="227" y="747"/>
                    <a:pt x="226" y="747"/>
                    <a:pt x="225" y="747"/>
                  </a:cubicBezTo>
                  <a:lnTo>
                    <a:pt x="217" y="747"/>
                  </a:lnTo>
                  <a:lnTo>
                    <a:pt x="212" y="747"/>
                  </a:lnTo>
                  <a:cubicBezTo>
                    <a:pt x="212" y="747"/>
                    <a:pt x="211" y="747"/>
                    <a:pt x="210" y="747"/>
                  </a:cubicBezTo>
                  <a:lnTo>
                    <a:pt x="198" y="743"/>
                  </a:lnTo>
                  <a:lnTo>
                    <a:pt x="200" y="744"/>
                  </a:lnTo>
                  <a:lnTo>
                    <a:pt x="196" y="744"/>
                  </a:lnTo>
                  <a:lnTo>
                    <a:pt x="188" y="744"/>
                  </a:lnTo>
                  <a:cubicBezTo>
                    <a:pt x="187" y="744"/>
                    <a:pt x="187" y="744"/>
                    <a:pt x="186" y="743"/>
                  </a:cubicBezTo>
                  <a:lnTo>
                    <a:pt x="145" y="733"/>
                  </a:lnTo>
                  <a:cubicBezTo>
                    <a:pt x="142" y="732"/>
                    <a:pt x="139" y="729"/>
                    <a:pt x="139" y="725"/>
                  </a:cubicBezTo>
                  <a:lnTo>
                    <a:pt x="143" y="620"/>
                  </a:lnTo>
                  <a:lnTo>
                    <a:pt x="143" y="614"/>
                  </a:lnTo>
                  <a:lnTo>
                    <a:pt x="151" y="622"/>
                  </a:lnTo>
                  <a:lnTo>
                    <a:pt x="147" y="622"/>
                  </a:lnTo>
                  <a:lnTo>
                    <a:pt x="150" y="621"/>
                  </a:lnTo>
                  <a:lnTo>
                    <a:pt x="118" y="635"/>
                  </a:lnTo>
                  <a:cubicBezTo>
                    <a:pt x="117" y="635"/>
                    <a:pt x="116" y="635"/>
                    <a:pt x="115" y="635"/>
                  </a:cubicBezTo>
                  <a:lnTo>
                    <a:pt x="78" y="635"/>
                  </a:lnTo>
                  <a:cubicBezTo>
                    <a:pt x="76" y="635"/>
                    <a:pt x="74" y="635"/>
                    <a:pt x="73" y="634"/>
                  </a:cubicBezTo>
                  <a:lnTo>
                    <a:pt x="69" y="630"/>
                  </a:lnTo>
                  <a:cubicBezTo>
                    <a:pt x="68" y="630"/>
                    <a:pt x="68" y="629"/>
                    <a:pt x="68" y="629"/>
                  </a:cubicBezTo>
                  <a:lnTo>
                    <a:pt x="59" y="619"/>
                  </a:lnTo>
                  <a:cubicBezTo>
                    <a:pt x="58" y="617"/>
                    <a:pt x="58" y="616"/>
                    <a:pt x="58" y="614"/>
                  </a:cubicBezTo>
                  <a:lnTo>
                    <a:pt x="58" y="607"/>
                  </a:lnTo>
                  <a:lnTo>
                    <a:pt x="63" y="614"/>
                  </a:lnTo>
                  <a:lnTo>
                    <a:pt x="54" y="611"/>
                  </a:lnTo>
                  <a:cubicBezTo>
                    <a:pt x="54" y="611"/>
                    <a:pt x="53" y="610"/>
                    <a:pt x="52" y="610"/>
                  </a:cubicBezTo>
                  <a:lnTo>
                    <a:pt x="44" y="603"/>
                  </a:lnTo>
                  <a:lnTo>
                    <a:pt x="36" y="596"/>
                  </a:lnTo>
                  <a:lnTo>
                    <a:pt x="38" y="598"/>
                  </a:lnTo>
                  <a:lnTo>
                    <a:pt x="30" y="594"/>
                  </a:lnTo>
                  <a:cubicBezTo>
                    <a:pt x="29" y="594"/>
                    <a:pt x="28" y="593"/>
                    <a:pt x="27" y="592"/>
                  </a:cubicBezTo>
                  <a:lnTo>
                    <a:pt x="19" y="582"/>
                  </a:lnTo>
                  <a:lnTo>
                    <a:pt x="22" y="584"/>
                  </a:lnTo>
                  <a:lnTo>
                    <a:pt x="14" y="581"/>
                  </a:lnTo>
                  <a:cubicBezTo>
                    <a:pt x="10" y="579"/>
                    <a:pt x="8" y="575"/>
                    <a:pt x="9" y="571"/>
                  </a:cubicBezTo>
                  <a:lnTo>
                    <a:pt x="13" y="557"/>
                  </a:lnTo>
                  <a:lnTo>
                    <a:pt x="13" y="560"/>
                  </a:lnTo>
                  <a:lnTo>
                    <a:pt x="13" y="550"/>
                  </a:lnTo>
                  <a:lnTo>
                    <a:pt x="13" y="543"/>
                  </a:lnTo>
                  <a:lnTo>
                    <a:pt x="16" y="549"/>
                  </a:lnTo>
                  <a:lnTo>
                    <a:pt x="12" y="546"/>
                  </a:lnTo>
                  <a:lnTo>
                    <a:pt x="7" y="542"/>
                  </a:lnTo>
                  <a:cubicBezTo>
                    <a:pt x="6" y="541"/>
                    <a:pt x="5" y="538"/>
                    <a:pt x="5" y="536"/>
                  </a:cubicBezTo>
                  <a:lnTo>
                    <a:pt x="5" y="533"/>
                  </a:lnTo>
                  <a:lnTo>
                    <a:pt x="5" y="535"/>
                  </a:lnTo>
                  <a:lnTo>
                    <a:pt x="1" y="518"/>
                  </a:lnTo>
                  <a:cubicBezTo>
                    <a:pt x="0" y="515"/>
                    <a:pt x="1" y="512"/>
                    <a:pt x="3" y="510"/>
                  </a:cubicBezTo>
                  <a:lnTo>
                    <a:pt x="7" y="506"/>
                  </a:lnTo>
                  <a:cubicBezTo>
                    <a:pt x="9" y="505"/>
                    <a:pt x="11" y="504"/>
                    <a:pt x="13" y="504"/>
                  </a:cubicBezTo>
                  <a:lnTo>
                    <a:pt x="17" y="504"/>
                  </a:lnTo>
                  <a:cubicBezTo>
                    <a:pt x="18" y="504"/>
                    <a:pt x="19" y="505"/>
                    <a:pt x="20" y="505"/>
                  </a:cubicBezTo>
                  <a:lnTo>
                    <a:pt x="28" y="508"/>
                  </a:lnTo>
                  <a:lnTo>
                    <a:pt x="17" y="516"/>
                  </a:lnTo>
                  <a:lnTo>
                    <a:pt x="17" y="495"/>
                  </a:lnTo>
                  <a:cubicBezTo>
                    <a:pt x="17" y="494"/>
                    <a:pt x="17" y="493"/>
                    <a:pt x="17" y="493"/>
                  </a:cubicBezTo>
                  <a:lnTo>
                    <a:pt x="21" y="482"/>
                  </a:lnTo>
                  <a:cubicBezTo>
                    <a:pt x="22" y="481"/>
                    <a:pt x="22" y="481"/>
                    <a:pt x="23" y="480"/>
                  </a:cubicBezTo>
                  <a:lnTo>
                    <a:pt x="35" y="466"/>
                  </a:lnTo>
                  <a:lnTo>
                    <a:pt x="33" y="470"/>
                  </a:lnTo>
                  <a:lnTo>
                    <a:pt x="38" y="456"/>
                  </a:lnTo>
                  <a:lnTo>
                    <a:pt x="42" y="442"/>
                  </a:lnTo>
                  <a:cubicBezTo>
                    <a:pt x="42" y="442"/>
                    <a:pt x="42" y="441"/>
                    <a:pt x="42" y="441"/>
                  </a:cubicBezTo>
                  <a:lnTo>
                    <a:pt x="46" y="434"/>
                  </a:lnTo>
                  <a:cubicBezTo>
                    <a:pt x="47" y="432"/>
                    <a:pt x="49" y="431"/>
                    <a:pt x="50" y="431"/>
                  </a:cubicBezTo>
                  <a:lnTo>
                    <a:pt x="58" y="427"/>
                  </a:lnTo>
                  <a:lnTo>
                    <a:pt x="83" y="417"/>
                  </a:lnTo>
                  <a:lnTo>
                    <a:pt x="81" y="418"/>
                  </a:lnTo>
                  <a:lnTo>
                    <a:pt x="85" y="415"/>
                  </a:lnTo>
                  <a:lnTo>
                    <a:pt x="93" y="408"/>
                  </a:lnTo>
                  <a:cubicBezTo>
                    <a:pt x="94" y="407"/>
                    <a:pt x="96" y="407"/>
                    <a:pt x="97" y="406"/>
                  </a:cubicBezTo>
                  <a:lnTo>
                    <a:pt x="117" y="403"/>
                  </a:lnTo>
                  <a:lnTo>
                    <a:pt x="133" y="400"/>
                  </a:lnTo>
                  <a:cubicBezTo>
                    <a:pt x="134" y="400"/>
                    <a:pt x="134" y="400"/>
                    <a:pt x="135" y="400"/>
                  </a:cubicBezTo>
                  <a:lnTo>
                    <a:pt x="151" y="400"/>
                  </a:lnTo>
                  <a:lnTo>
                    <a:pt x="159" y="400"/>
                  </a:lnTo>
                  <a:lnTo>
                    <a:pt x="154" y="401"/>
                  </a:lnTo>
                  <a:lnTo>
                    <a:pt x="158" y="398"/>
                  </a:lnTo>
                  <a:lnTo>
                    <a:pt x="155" y="404"/>
                  </a:lnTo>
                  <a:lnTo>
                    <a:pt x="155" y="397"/>
                  </a:lnTo>
                  <a:cubicBezTo>
                    <a:pt x="155" y="396"/>
                    <a:pt x="156" y="395"/>
                    <a:pt x="156" y="394"/>
                  </a:cubicBezTo>
                  <a:lnTo>
                    <a:pt x="181" y="346"/>
                  </a:lnTo>
                  <a:lnTo>
                    <a:pt x="205" y="296"/>
                  </a:lnTo>
                  <a:lnTo>
                    <a:pt x="204" y="299"/>
                  </a:lnTo>
                  <a:lnTo>
                    <a:pt x="204" y="286"/>
                  </a:lnTo>
                  <a:lnTo>
                    <a:pt x="205" y="288"/>
                  </a:lnTo>
                  <a:lnTo>
                    <a:pt x="201" y="271"/>
                  </a:lnTo>
                  <a:lnTo>
                    <a:pt x="207" y="277"/>
                  </a:lnTo>
                  <a:lnTo>
                    <a:pt x="190" y="273"/>
                  </a:lnTo>
                  <a:cubicBezTo>
                    <a:pt x="190" y="273"/>
                    <a:pt x="189" y="273"/>
                    <a:pt x="189" y="273"/>
                  </a:cubicBezTo>
                  <a:lnTo>
                    <a:pt x="181" y="270"/>
                  </a:lnTo>
                  <a:cubicBezTo>
                    <a:pt x="178" y="268"/>
                    <a:pt x="176" y="265"/>
                    <a:pt x="176" y="262"/>
                  </a:cubicBezTo>
                  <a:lnTo>
                    <a:pt x="176" y="249"/>
                  </a:lnTo>
                  <a:cubicBezTo>
                    <a:pt x="176" y="244"/>
                    <a:pt x="179" y="241"/>
                    <a:pt x="183" y="241"/>
                  </a:cubicBezTo>
                  <a:lnTo>
                    <a:pt x="216" y="237"/>
                  </a:lnTo>
                  <a:lnTo>
                    <a:pt x="209" y="248"/>
                  </a:lnTo>
                  <a:lnTo>
                    <a:pt x="205" y="238"/>
                  </a:lnTo>
                  <a:lnTo>
                    <a:pt x="207" y="241"/>
                  </a:lnTo>
                  <a:lnTo>
                    <a:pt x="203" y="238"/>
                  </a:lnTo>
                  <a:lnTo>
                    <a:pt x="208" y="240"/>
                  </a:lnTo>
                  <a:lnTo>
                    <a:pt x="192" y="240"/>
                  </a:lnTo>
                  <a:cubicBezTo>
                    <a:pt x="188" y="240"/>
                    <a:pt x="185" y="237"/>
                    <a:pt x="184" y="233"/>
                  </a:cubicBezTo>
                  <a:lnTo>
                    <a:pt x="180" y="209"/>
                  </a:lnTo>
                  <a:cubicBezTo>
                    <a:pt x="180" y="207"/>
                    <a:pt x="180" y="205"/>
                    <a:pt x="182" y="203"/>
                  </a:cubicBezTo>
                  <a:cubicBezTo>
                    <a:pt x="183" y="201"/>
                    <a:pt x="185" y="200"/>
                    <a:pt x="187" y="200"/>
                  </a:cubicBezTo>
                  <a:lnTo>
                    <a:pt x="216" y="197"/>
                  </a:lnTo>
                  <a:lnTo>
                    <a:pt x="264" y="187"/>
                  </a:lnTo>
                  <a:lnTo>
                    <a:pt x="257" y="194"/>
                  </a:lnTo>
                  <a:lnTo>
                    <a:pt x="257" y="184"/>
                  </a:lnTo>
                  <a:cubicBezTo>
                    <a:pt x="257" y="182"/>
                    <a:pt x="259" y="179"/>
                    <a:pt x="261" y="178"/>
                  </a:cubicBezTo>
                  <a:cubicBezTo>
                    <a:pt x="263" y="176"/>
                    <a:pt x="266" y="176"/>
                    <a:pt x="269" y="177"/>
                  </a:cubicBezTo>
                  <a:lnTo>
                    <a:pt x="285" y="184"/>
                  </a:lnTo>
                  <a:lnTo>
                    <a:pt x="280" y="183"/>
                  </a:lnTo>
                  <a:lnTo>
                    <a:pt x="292" y="180"/>
                  </a:lnTo>
                  <a:lnTo>
                    <a:pt x="286" y="186"/>
                  </a:lnTo>
                  <a:lnTo>
                    <a:pt x="290" y="166"/>
                  </a:lnTo>
                  <a:cubicBezTo>
                    <a:pt x="291" y="164"/>
                    <a:pt x="292" y="162"/>
                    <a:pt x="294" y="161"/>
                  </a:cubicBezTo>
                  <a:cubicBezTo>
                    <a:pt x="296" y="159"/>
                    <a:pt x="298" y="159"/>
                    <a:pt x="301" y="160"/>
                  </a:cubicBezTo>
                  <a:lnTo>
                    <a:pt x="321" y="167"/>
                  </a:lnTo>
                  <a:cubicBezTo>
                    <a:pt x="324" y="168"/>
                    <a:pt x="327" y="171"/>
                    <a:pt x="327" y="174"/>
                  </a:cubicBezTo>
                  <a:lnTo>
                    <a:pt x="327" y="188"/>
                  </a:lnTo>
                  <a:lnTo>
                    <a:pt x="321" y="180"/>
                  </a:lnTo>
                  <a:lnTo>
                    <a:pt x="333" y="183"/>
                  </a:lnTo>
                  <a:cubicBezTo>
                    <a:pt x="334" y="184"/>
                    <a:pt x="334" y="184"/>
                    <a:pt x="335" y="184"/>
                  </a:cubicBezTo>
                  <a:lnTo>
                    <a:pt x="359" y="198"/>
                  </a:lnTo>
                  <a:lnTo>
                    <a:pt x="349" y="200"/>
                  </a:lnTo>
                  <a:lnTo>
                    <a:pt x="357" y="189"/>
                  </a:lnTo>
                  <a:cubicBezTo>
                    <a:pt x="358" y="188"/>
                    <a:pt x="359" y="188"/>
                    <a:pt x="360" y="187"/>
                  </a:cubicBezTo>
                  <a:lnTo>
                    <a:pt x="369" y="184"/>
                  </a:lnTo>
                  <a:cubicBezTo>
                    <a:pt x="369" y="183"/>
                    <a:pt x="371" y="183"/>
                    <a:pt x="372" y="183"/>
                  </a:cubicBezTo>
                  <a:lnTo>
                    <a:pt x="380" y="183"/>
                  </a:lnTo>
                  <a:lnTo>
                    <a:pt x="377" y="184"/>
                  </a:lnTo>
                  <a:lnTo>
                    <a:pt x="385" y="180"/>
                  </a:lnTo>
                  <a:lnTo>
                    <a:pt x="383" y="182"/>
                  </a:lnTo>
                  <a:lnTo>
                    <a:pt x="387" y="178"/>
                  </a:lnTo>
                  <a:lnTo>
                    <a:pt x="385" y="180"/>
                  </a:lnTo>
                  <a:lnTo>
                    <a:pt x="389" y="173"/>
                  </a:lnTo>
                  <a:cubicBezTo>
                    <a:pt x="391" y="171"/>
                    <a:pt x="393" y="170"/>
                    <a:pt x="396" y="170"/>
                  </a:cubicBezTo>
                  <a:lnTo>
                    <a:pt x="400" y="170"/>
                  </a:lnTo>
                  <a:lnTo>
                    <a:pt x="398" y="170"/>
                  </a:lnTo>
                  <a:lnTo>
                    <a:pt x="410" y="166"/>
                  </a:lnTo>
                  <a:cubicBezTo>
                    <a:pt x="411" y="166"/>
                    <a:pt x="412" y="166"/>
                    <a:pt x="412" y="166"/>
                  </a:cubicBezTo>
                  <a:lnTo>
                    <a:pt x="416" y="166"/>
                  </a:lnTo>
                  <a:lnTo>
                    <a:pt x="411" y="168"/>
                  </a:lnTo>
                  <a:lnTo>
                    <a:pt x="420" y="161"/>
                  </a:lnTo>
                  <a:lnTo>
                    <a:pt x="424" y="158"/>
                  </a:lnTo>
                  <a:lnTo>
                    <a:pt x="422" y="160"/>
                  </a:lnTo>
                  <a:lnTo>
                    <a:pt x="426" y="153"/>
                  </a:lnTo>
                  <a:cubicBezTo>
                    <a:pt x="426" y="152"/>
                    <a:pt x="427" y="152"/>
                    <a:pt x="428" y="151"/>
                  </a:cubicBezTo>
                  <a:lnTo>
                    <a:pt x="436" y="144"/>
                  </a:lnTo>
                  <a:cubicBezTo>
                    <a:pt x="436" y="144"/>
                    <a:pt x="437" y="143"/>
                    <a:pt x="438" y="143"/>
                  </a:cubicBezTo>
                  <a:lnTo>
                    <a:pt x="446" y="140"/>
                  </a:lnTo>
                  <a:lnTo>
                    <a:pt x="444" y="141"/>
                  </a:lnTo>
                  <a:lnTo>
                    <a:pt x="452" y="134"/>
                  </a:lnTo>
                  <a:cubicBezTo>
                    <a:pt x="454" y="133"/>
                    <a:pt x="455" y="132"/>
                    <a:pt x="457" y="132"/>
                  </a:cubicBezTo>
                  <a:lnTo>
                    <a:pt x="461" y="132"/>
                  </a:lnTo>
                  <a:lnTo>
                    <a:pt x="454" y="145"/>
                  </a:lnTo>
                  <a:lnTo>
                    <a:pt x="450" y="138"/>
                  </a:lnTo>
                  <a:lnTo>
                    <a:pt x="452" y="140"/>
                  </a:lnTo>
                  <a:lnTo>
                    <a:pt x="448" y="136"/>
                  </a:lnTo>
                  <a:lnTo>
                    <a:pt x="453" y="138"/>
                  </a:lnTo>
                  <a:lnTo>
                    <a:pt x="449" y="138"/>
                  </a:lnTo>
                  <a:lnTo>
                    <a:pt x="450" y="138"/>
                  </a:lnTo>
                  <a:lnTo>
                    <a:pt x="430" y="142"/>
                  </a:lnTo>
                  <a:cubicBezTo>
                    <a:pt x="430" y="142"/>
                    <a:pt x="429" y="142"/>
                    <a:pt x="429" y="142"/>
                  </a:cubicBezTo>
                  <a:lnTo>
                    <a:pt x="425" y="142"/>
                  </a:lnTo>
                  <a:lnTo>
                    <a:pt x="421" y="142"/>
                  </a:lnTo>
                  <a:cubicBezTo>
                    <a:pt x="419" y="142"/>
                    <a:pt x="418" y="141"/>
                    <a:pt x="417" y="141"/>
                  </a:cubicBezTo>
                  <a:lnTo>
                    <a:pt x="404" y="134"/>
                  </a:lnTo>
                  <a:cubicBezTo>
                    <a:pt x="404" y="134"/>
                    <a:pt x="404" y="133"/>
                    <a:pt x="403" y="133"/>
                  </a:cubicBezTo>
                  <a:lnTo>
                    <a:pt x="395" y="126"/>
                  </a:lnTo>
                  <a:cubicBezTo>
                    <a:pt x="393" y="125"/>
                    <a:pt x="392" y="122"/>
                    <a:pt x="392" y="120"/>
                  </a:cubicBezTo>
                  <a:lnTo>
                    <a:pt x="392" y="110"/>
                  </a:lnTo>
                  <a:lnTo>
                    <a:pt x="392" y="103"/>
                  </a:lnTo>
                  <a:cubicBezTo>
                    <a:pt x="392" y="101"/>
                    <a:pt x="393" y="100"/>
                    <a:pt x="394" y="98"/>
                  </a:cubicBezTo>
                  <a:lnTo>
                    <a:pt x="402" y="88"/>
                  </a:lnTo>
                  <a:lnTo>
                    <a:pt x="401" y="97"/>
                  </a:lnTo>
                  <a:lnTo>
                    <a:pt x="389" y="77"/>
                  </a:lnTo>
                  <a:lnTo>
                    <a:pt x="391" y="79"/>
                  </a:lnTo>
                  <a:lnTo>
                    <a:pt x="387" y="76"/>
                  </a:lnTo>
                  <a:cubicBezTo>
                    <a:pt x="385" y="74"/>
                    <a:pt x="384" y="72"/>
                    <a:pt x="384" y="69"/>
                  </a:cubicBezTo>
                  <a:lnTo>
                    <a:pt x="384" y="59"/>
                  </a:lnTo>
                  <a:lnTo>
                    <a:pt x="384" y="56"/>
                  </a:lnTo>
                  <a:lnTo>
                    <a:pt x="387" y="62"/>
                  </a:lnTo>
                  <a:lnTo>
                    <a:pt x="383" y="59"/>
                  </a:lnTo>
                  <a:lnTo>
                    <a:pt x="385" y="60"/>
                  </a:lnTo>
                  <a:lnTo>
                    <a:pt x="377" y="56"/>
                  </a:lnTo>
                  <a:cubicBezTo>
                    <a:pt x="373" y="55"/>
                    <a:pt x="371" y="51"/>
                    <a:pt x="372" y="47"/>
                  </a:cubicBezTo>
                  <a:cubicBezTo>
                    <a:pt x="373" y="44"/>
                    <a:pt x="376" y="41"/>
                    <a:pt x="380" y="41"/>
                  </a:cubicBezTo>
                  <a:lnTo>
                    <a:pt x="392" y="41"/>
                  </a:lnTo>
                  <a:cubicBezTo>
                    <a:pt x="392" y="41"/>
                    <a:pt x="393" y="41"/>
                    <a:pt x="393" y="41"/>
                  </a:cubicBezTo>
                  <a:lnTo>
                    <a:pt x="414" y="45"/>
                  </a:lnTo>
                  <a:cubicBezTo>
                    <a:pt x="414" y="45"/>
                    <a:pt x="415" y="45"/>
                    <a:pt x="415" y="45"/>
                  </a:cubicBezTo>
                  <a:lnTo>
                    <a:pt x="424" y="48"/>
                  </a:lnTo>
                  <a:lnTo>
                    <a:pt x="421" y="48"/>
                  </a:lnTo>
                  <a:lnTo>
                    <a:pt x="433" y="48"/>
                  </a:lnTo>
                  <a:cubicBezTo>
                    <a:pt x="434" y="48"/>
                    <a:pt x="435" y="48"/>
                    <a:pt x="436" y="48"/>
                  </a:cubicBezTo>
                  <a:lnTo>
                    <a:pt x="444" y="52"/>
                  </a:lnTo>
                  <a:lnTo>
                    <a:pt x="441" y="51"/>
                  </a:lnTo>
                  <a:lnTo>
                    <a:pt x="449" y="51"/>
                  </a:lnTo>
                  <a:cubicBezTo>
                    <a:pt x="452" y="51"/>
                    <a:pt x="455" y="53"/>
                    <a:pt x="456" y="55"/>
                  </a:cubicBezTo>
                  <a:lnTo>
                    <a:pt x="460" y="62"/>
                  </a:lnTo>
                  <a:lnTo>
                    <a:pt x="456" y="59"/>
                  </a:lnTo>
                  <a:lnTo>
                    <a:pt x="464" y="62"/>
                  </a:lnTo>
                  <a:lnTo>
                    <a:pt x="461" y="61"/>
                  </a:lnTo>
                  <a:lnTo>
                    <a:pt x="478" y="61"/>
                  </a:lnTo>
                  <a:lnTo>
                    <a:pt x="473" y="76"/>
                  </a:lnTo>
                  <a:lnTo>
                    <a:pt x="468" y="72"/>
                  </a:lnTo>
                  <a:lnTo>
                    <a:pt x="474" y="74"/>
                  </a:lnTo>
                  <a:lnTo>
                    <a:pt x="465" y="74"/>
                  </a:lnTo>
                  <a:cubicBezTo>
                    <a:pt x="461" y="74"/>
                    <a:pt x="457" y="70"/>
                    <a:pt x="457" y="66"/>
                  </a:cubicBezTo>
                  <a:lnTo>
                    <a:pt x="457" y="56"/>
                  </a:lnTo>
                  <a:cubicBezTo>
                    <a:pt x="457" y="52"/>
                    <a:pt x="460" y="49"/>
                    <a:pt x="463" y="48"/>
                  </a:cubicBezTo>
                  <a:lnTo>
                    <a:pt x="476" y="45"/>
                  </a:lnTo>
                  <a:cubicBezTo>
                    <a:pt x="476" y="45"/>
                    <a:pt x="477" y="44"/>
                    <a:pt x="478" y="44"/>
                  </a:cubicBezTo>
                  <a:lnTo>
                    <a:pt x="482" y="44"/>
                  </a:lnTo>
                  <a:lnTo>
                    <a:pt x="507" y="48"/>
                  </a:lnTo>
                  <a:lnTo>
                    <a:pt x="503" y="48"/>
                  </a:lnTo>
                  <a:lnTo>
                    <a:pt x="511" y="45"/>
                  </a:lnTo>
                  <a:lnTo>
                    <a:pt x="509" y="46"/>
                  </a:lnTo>
                  <a:lnTo>
                    <a:pt x="513" y="43"/>
                  </a:lnTo>
                  <a:lnTo>
                    <a:pt x="517" y="40"/>
                  </a:lnTo>
                  <a:cubicBezTo>
                    <a:pt x="519" y="38"/>
                    <a:pt x="521" y="38"/>
                    <a:pt x="523" y="38"/>
                  </a:cubicBezTo>
                  <a:lnTo>
                    <a:pt x="527" y="38"/>
                  </a:lnTo>
                  <a:lnTo>
                    <a:pt x="520" y="42"/>
                  </a:lnTo>
                  <a:lnTo>
                    <a:pt x="524" y="35"/>
                  </a:lnTo>
                  <a:cubicBezTo>
                    <a:pt x="524" y="34"/>
                    <a:pt x="525" y="33"/>
                    <a:pt x="526" y="33"/>
                  </a:cubicBezTo>
                  <a:lnTo>
                    <a:pt x="534" y="26"/>
                  </a:lnTo>
                  <a:lnTo>
                    <a:pt x="538" y="23"/>
                  </a:lnTo>
                  <a:cubicBezTo>
                    <a:pt x="539" y="21"/>
                    <a:pt x="541" y="21"/>
                    <a:pt x="543" y="21"/>
                  </a:cubicBezTo>
                  <a:lnTo>
                    <a:pt x="559" y="21"/>
                  </a:lnTo>
                  <a:lnTo>
                    <a:pt x="552" y="26"/>
                  </a:lnTo>
                  <a:lnTo>
                    <a:pt x="556" y="16"/>
                  </a:lnTo>
                  <a:lnTo>
                    <a:pt x="555" y="19"/>
                  </a:lnTo>
                  <a:lnTo>
                    <a:pt x="555" y="8"/>
                  </a:lnTo>
                  <a:cubicBezTo>
                    <a:pt x="555" y="6"/>
                    <a:pt x="556" y="4"/>
                    <a:pt x="558" y="2"/>
                  </a:cubicBezTo>
                  <a:cubicBezTo>
                    <a:pt x="560" y="1"/>
                    <a:pt x="563" y="0"/>
                    <a:pt x="565" y="1"/>
                  </a:cubicBezTo>
                  <a:lnTo>
                    <a:pt x="581" y="4"/>
                  </a:lnTo>
                  <a:cubicBezTo>
                    <a:pt x="582" y="4"/>
                    <a:pt x="582" y="4"/>
                    <a:pt x="583" y="4"/>
                  </a:cubicBezTo>
                  <a:lnTo>
                    <a:pt x="591" y="8"/>
                  </a:lnTo>
                  <a:lnTo>
                    <a:pt x="585" y="8"/>
                  </a:lnTo>
                  <a:lnTo>
                    <a:pt x="593" y="4"/>
                  </a:lnTo>
                  <a:cubicBezTo>
                    <a:pt x="595" y="4"/>
                    <a:pt x="597" y="4"/>
                    <a:pt x="599" y="4"/>
                  </a:cubicBezTo>
                  <a:lnTo>
                    <a:pt x="607" y="8"/>
                  </a:lnTo>
                  <a:cubicBezTo>
                    <a:pt x="609" y="8"/>
                    <a:pt x="610" y="10"/>
                    <a:pt x="611" y="11"/>
                  </a:cubicBezTo>
                  <a:lnTo>
                    <a:pt x="615" y="18"/>
                  </a:lnTo>
                  <a:cubicBezTo>
                    <a:pt x="617" y="22"/>
                    <a:pt x="616" y="26"/>
                    <a:pt x="612" y="29"/>
                  </a:cubicBezTo>
                  <a:lnTo>
                    <a:pt x="596" y="39"/>
                  </a:lnTo>
                  <a:lnTo>
                    <a:pt x="595" y="25"/>
                  </a:lnTo>
                  <a:lnTo>
                    <a:pt x="619" y="35"/>
                  </a:lnTo>
                  <a:cubicBezTo>
                    <a:pt x="622" y="36"/>
                    <a:pt x="624" y="39"/>
                    <a:pt x="624" y="42"/>
                  </a:cubicBezTo>
                  <a:lnTo>
                    <a:pt x="624" y="46"/>
                  </a:lnTo>
                  <a:cubicBezTo>
                    <a:pt x="624" y="48"/>
                    <a:pt x="623" y="50"/>
                    <a:pt x="621" y="52"/>
                  </a:cubicBezTo>
                  <a:lnTo>
                    <a:pt x="617" y="55"/>
                  </a:lnTo>
                  <a:lnTo>
                    <a:pt x="619" y="45"/>
                  </a:lnTo>
                  <a:lnTo>
                    <a:pt x="623" y="52"/>
                  </a:lnTo>
                  <a:cubicBezTo>
                    <a:pt x="623" y="52"/>
                    <a:pt x="624" y="52"/>
                    <a:pt x="624" y="53"/>
                  </a:cubicBezTo>
                  <a:lnTo>
                    <a:pt x="628" y="63"/>
                  </a:lnTo>
                  <a:cubicBezTo>
                    <a:pt x="629" y="65"/>
                    <a:pt x="629" y="68"/>
                    <a:pt x="627" y="70"/>
                  </a:cubicBezTo>
                  <a:lnTo>
                    <a:pt x="623" y="77"/>
                  </a:lnTo>
                  <a:cubicBezTo>
                    <a:pt x="622" y="78"/>
                    <a:pt x="621" y="80"/>
                    <a:pt x="619" y="80"/>
                  </a:cubicBezTo>
                  <a:lnTo>
                    <a:pt x="599" y="87"/>
                  </a:lnTo>
                  <a:lnTo>
                    <a:pt x="601" y="86"/>
                  </a:lnTo>
                  <a:lnTo>
                    <a:pt x="597" y="89"/>
                  </a:lnTo>
                  <a:lnTo>
                    <a:pt x="600" y="83"/>
                  </a:lnTo>
                  <a:lnTo>
                    <a:pt x="600" y="107"/>
                  </a:lnTo>
                  <a:lnTo>
                    <a:pt x="600" y="127"/>
                  </a:lnTo>
                  <a:cubicBezTo>
                    <a:pt x="600" y="128"/>
                    <a:pt x="600" y="129"/>
                    <a:pt x="599" y="130"/>
                  </a:cubicBezTo>
                  <a:lnTo>
                    <a:pt x="595" y="140"/>
                  </a:lnTo>
                  <a:lnTo>
                    <a:pt x="596" y="137"/>
                  </a:lnTo>
                  <a:lnTo>
                    <a:pt x="596" y="147"/>
                  </a:lnTo>
                  <a:lnTo>
                    <a:pt x="593" y="141"/>
                  </a:lnTo>
                  <a:lnTo>
                    <a:pt x="597" y="144"/>
                  </a:lnTo>
                  <a:lnTo>
                    <a:pt x="609" y="154"/>
                  </a:lnTo>
                  <a:lnTo>
                    <a:pt x="607" y="153"/>
                  </a:lnTo>
                  <a:lnTo>
                    <a:pt x="615" y="157"/>
                  </a:lnTo>
                  <a:cubicBezTo>
                    <a:pt x="616" y="157"/>
                    <a:pt x="617" y="157"/>
                    <a:pt x="617" y="158"/>
                  </a:cubicBezTo>
                  <a:lnTo>
                    <a:pt x="621" y="161"/>
                  </a:lnTo>
                  <a:cubicBezTo>
                    <a:pt x="622" y="162"/>
                    <a:pt x="623" y="163"/>
                    <a:pt x="623" y="163"/>
                  </a:cubicBezTo>
                  <a:lnTo>
                    <a:pt x="627" y="170"/>
                  </a:lnTo>
                  <a:cubicBezTo>
                    <a:pt x="628" y="171"/>
                    <a:pt x="628" y="173"/>
                    <a:pt x="628" y="174"/>
                  </a:cubicBezTo>
                  <a:lnTo>
                    <a:pt x="628" y="178"/>
                  </a:lnTo>
                  <a:lnTo>
                    <a:pt x="626" y="171"/>
                  </a:lnTo>
                  <a:lnTo>
                    <a:pt x="630" y="175"/>
                  </a:lnTo>
                  <a:lnTo>
                    <a:pt x="627" y="173"/>
                  </a:lnTo>
                  <a:lnTo>
                    <a:pt x="639" y="177"/>
                  </a:lnTo>
                  <a:lnTo>
                    <a:pt x="632" y="178"/>
                  </a:lnTo>
                  <a:lnTo>
                    <a:pt x="636" y="175"/>
                  </a:lnTo>
                  <a:lnTo>
                    <a:pt x="640" y="171"/>
                  </a:lnTo>
                  <a:lnTo>
                    <a:pt x="644" y="168"/>
                  </a:lnTo>
                  <a:cubicBezTo>
                    <a:pt x="645" y="167"/>
                    <a:pt x="647" y="166"/>
                    <a:pt x="649" y="166"/>
                  </a:cubicBezTo>
                  <a:lnTo>
                    <a:pt x="653" y="166"/>
                  </a:lnTo>
                  <a:lnTo>
                    <a:pt x="657" y="166"/>
                  </a:lnTo>
                  <a:lnTo>
                    <a:pt x="650" y="171"/>
                  </a:lnTo>
                  <a:lnTo>
                    <a:pt x="654" y="161"/>
                  </a:lnTo>
                  <a:lnTo>
                    <a:pt x="653" y="164"/>
                  </a:lnTo>
                  <a:lnTo>
                    <a:pt x="653" y="161"/>
                  </a:lnTo>
                  <a:cubicBezTo>
                    <a:pt x="653" y="156"/>
                    <a:pt x="657" y="153"/>
                    <a:pt x="661" y="153"/>
                  </a:cubicBezTo>
                  <a:lnTo>
                    <a:pt x="665" y="153"/>
                  </a:lnTo>
                  <a:lnTo>
                    <a:pt x="674" y="153"/>
                  </a:lnTo>
                  <a:lnTo>
                    <a:pt x="668" y="154"/>
                  </a:lnTo>
                  <a:lnTo>
                    <a:pt x="672" y="151"/>
                  </a:lnTo>
                  <a:lnTo>
                    <a:pt x="670" y="157"/>
                  </a:lnTo>
                  <a:lnTo>
                    <a:pt x="670" y="154"/>
                  </a:lnTo>
                  <a:cubicBezTo>
                    <a:pt x="670" y="149"/>
                    <a:pt x="673" y="146"/>
                    <a:pt x="678" y="146"/>
                  </a:cubicBezTo>
                  <a:lnTo>
                    <a:pt x="686" y="146"/>
                  </a:lnTo>
                  <a:cubicBezTo>
                    <a:pt x="688" y="146"/>
                    <a:pt x="689" y="147"/>
                    <a:pt x="691" y="148"/>
                  </a:cubicBezTo>
                  <a:lnTo>
                    <a:pt x="695" y="151"/>
                  </a:lnTo>
                  <a:lnTo>
                    <a:pt x="690" y="149"/>
                  </a:lnTo>
                  <a:lnTo>
                    <a:pt x="698" y="149"/>
                  </a:lnTo>
                  <a:lnTo>
                    <a:pt x="695" y="150"/>
                  </a:lnTo>
                  <a:lnTo>
                    <a:pt x="703" y="146"/>
                  </a:lnTo>
                  <a:cubicBezTo>
                    <a:pt x="704" y="146"/>
                    <a:pt x="705" y="146"/>
                    <a:pt x="706" y="146"/>
                  </a:cubicBezTo>
                  <a:lnTo>
                    <a:pt x="722" y="146"/>
                  </a:lnTo>
                  <a:cubicBezTo>
                    <a:pt x="723" y="146"/>
                    <a:pt x="724" y="146"/>
                    <a:pt x="724" y="146"/>
                  </a:cubicBezTo>
                  <a:lnTo>
                    <a:pt x="753" y="153"/>
                  </a:lnTo>
                  <a:lnTo>
                    <a:pt x="744" y="157"/>
                  </a:lnTo>
                  <a:lnTo>
                    <a:pt x="752" y="143"/>
                  </a:lnTo>
                  <a:lnTo>
                    <a:pt x="754" y="153"/>
                  </a:lnTo>
                  <a:lnTo>
                    <a:pt x="742" y="143"/>
                  </a:lnTo>
                  <a:cubicBezTo>
                    <a:pt x="739" y="141"/>
                    <a:pt x="738" y="138"/>
                    <a:pt x="739" y="135"/>
                  </a:cubicBezTo>
                  <a:lnTo>
                    <a:pt x="743" y="118"/>
                  </a:lnTo>
                  <a:cubicBezTo>
                    <a:pt x="744" y="114"/>
                    <a:pt x="749" y="111"/>
                    <a:pt x="753" y="112"/>
                  </a:cubicBezTo>
                  <a:lnTo>
                    <a:pt x="781" y="119"/>
                  </a:lnTo>
                  <a:lnTo>
                    <a:pt x="776" y="120"/>
                  </a:lnTo>
                  <a:lnTo>
                    <a:pt x="788" y="113"/>
                  </a:lnTo>
                  <a:cubicBezTo>
                    <a:pt x="792" y="111"/>
                    <a:pt x="796" y="112"/>
                    <a:pt x="799" y="116"/>
                  </a:cubicBezTo>
                  <a:lnTo>
                    <a:pt x="803" y="123"/>
                  </a:lnTo>
                  <a:lnTo>
                    <a:pt x="796" y="119"/>
                  </a:lnTo>
                  <a:lnTo>
                    <a:pt x="820" y="119"/>
                  </a:lnTo>
                  <a:cubicBezTo>
                    <a:pt x="825" y="119"/>
                    <a:pt x="828" y="122"/>
                    <a:pt x="828" y="127"/>
                  </a:cubicBezTo>
                  <a:lnTo>
                    <a:pt x="828" y="134"/>
                  </a:lnTo>
                  <a:lnTo>
                    <a:pt x="827" y="129"/>
                  </a:lnTo>
                  <a:lnTo>
                    <a:pt x="831" y="136"/>
                  </a:lnTo>
                  <a:lnTo>
                    <a:pt x="835" y="143"/>
                  </a:lnTo>
                  <a:lnTo>
                    <a:pt x="831" y="139"/>
                  </a:lnTo>
                  <a:lnTo>
                    <a:pt x="843" y="143"/>
                  </a:lnTo>
                  <a:lnTo>
                    <a:pt x="838" y="143"/>
                  </a:lnTo>
                  <a:lnTo>
                    <a:pt x="846" y="140"/>
                  </a:lnTo>
                  <a:lnTo>
                    <a:pt x="842" y="143"/>
                  </a:lnTo>
                  <a:lnTo>
                    <a:pt x="846" y="136"/>
                  </a:lnTo>
                  <a:cubicBezTo>
                    <a:pt x="847" y="134"/>
                    <a:pt x="850" y="133"/>
                    <a:pt x="852" y="132"/>
                  </a:cubicBezTo>
                  <a:lnTo>
                    <a:pt x="876" y="129"/>
                  </a:lnTo>
                  <a:cubicBezTo>
                    <a:pt x="879" y="129"/>
                    <a:pt x="881" y="129"/>
                    <a:pt x="883" y="131"/>
                  </a:cubicBezTo>
                  <a:lnTo>
                    <a:pt x="895" y="141"/>
                  </a:lnTo>
                  <a:lnTo>
                    <a:pt x="885" y="141"/>
                  </a:lnTo>
                  <a:lnTo>
                    <a:pt x="901" y="127"/>
                  </a:lnTo>
                  <a:lnTo>
                    <a:pt x="900" y="128"/>
                  </a:lnTo>
                  <a:lnTo>
                    <a:pt x="912" y="115"/>
                  </a:lnTo>
                  <a:lnTo>
                    <a:pt x="910" y="118"/>
                  </a:lnTo>
                  <a:lnTo>
                    <a:pt x="919" y="78"/>
                  </a:lnTo>
                  <a:lnTo>
                    <a:pt x="923" y="54"/>
                  </a:lnTo>
                  <a:cubicBezTo>
                    <a:pt x="923" y="53"/>
                    <a:pt x="924" y="52"/>
                    <a:pt x="925" y="50"/>
                  </a:cubicBezTo>
                  <a:lnTo>
                    <a:pt x="937" y="37"/>
                  </a:lnTo>
                  <a:close/>
                  <a:moveTo>
                    <a:pt x="936" y="61"/>
                  </a:moveTo>
                  <a:lnTo>
                    <a:pt x="938" y="57"/>
                  </a:lnTo>
                  <a:lnTo>
                    <a:pt x="934" y="81"/>
                  </a:lnTo>
                  <a:lnTo>
                    <a:pt x="926" y="122"/>
                  </a:lnTo>
                  <a:cubicBezTo>
                    <a:pt x="926" y="123"/>
                    <a:pt x="925" y="124"/>
                    <a:pt x="924" y="125"/>
                  </a:cubicBezTo>
                  <a:lnTo>
                    <a:pt x="912" y="139"/>
                  </a:lnTo>
                  <a:cubicBezTo>
                    <a:pt x="912" y="139"/>
                    <a:pt x="911" y="140"/>
                    <a:pt x="911" y="140"/>
                  </a:cubicBezTo>
                  <a:lnTo>
                    <a:pt x="895" y="153"/>
                  </a:lnTo>
                  <a:cubicBezTo>
                    <a:pt x="892" y="156"/>
                    <a:pt x="888" y="156"/>
                    <a:pt x="885" y="153"/>
                  </a:cubicBezTo>
                  <a:lnTo>
                    <a:pt x="872" y="143"/>
                  </a:lnTo>
                  <a:lnTo>
                    <a:pt x="879" y="145"/>
                  </a:lnTo>
                  <a:lnTo>
                    <a:pt x="854" y="148"/>
                  </a:lnTo>
                  <a:lnTo>
                    <a:pt x="860" y="145"/>
                  </a:lnTo>
                  <a:lnTo>
                    <a:pt x="856" y="151"/>
                  </a:lnTo>
                  <a:cubicBezTo>
                    <a:pt x="855" y="153"/>
                    <a:pt x="854" y="154"/>
                    <a:pt x="852" y="155"/>
                  </a:cubicBezTo>
                  <a:lnTo>
                    <a:pt x="844" y="158"/>
                  </a:lnTo>
                  <a:cubicBezTo>
                    <a:pt x="842" y="159"/>
                    <a:pt x="840" y="159"/>
                    <a:pt x="839" y="158"/>
                  </a:cubicBezTo>
                  <a:lnTo>
                    <a:pt x="826" y="155"/>
                  </a:lnTo>
                  <a:cubicBezTo>
                    <a:pt x="824" y="154"/>
                    <a:pt x="823" y="153"/>
                    <a:pt x="822" y="151"/>
                  </a:cubicBezTo>
                  <a:lnTo>
                    <a:pt x="818" y="145"/>
                  </a:lnTo>
                  <a:lnTo>
                    <a:pt x="814" y="138"/>
                  </a:lnTo>
                  <a:cubicBezTo>
                    <a:pt x="813" y="136"/>
                    <a:pt x="812" y="135"/>
                    <a:pt x="812" y="134"/>
                  </a:cubicBezTo>
                  <a:lnTo>
                    <a:pt x="812" y="127"/>
                  </a:lnTo>
                  <a:lnTo>
                    <a:pt x="820" y="135"/>
                  </a:lnTo>
                  <a:lnTo>
                    <a:pt x="796" y="135"/>
                  </a:lnTo>
                  <a:cubicBezTo>
                    <a:pt x="793" y="135"/>
                    <a:pt x="790" y="133"/>
                    <a:pt x="789" y="131"/>
                  </a:cubicBezTo>
                  <a:lnTo>
                    <a:pt x="785" y="124"/>
                  </a:lnTo>
                  <a:lnTo>
                    <a:pt x="796" y="127"/>
                  </a:lnTo>
                  <a:lnTo>
                    <a:pt x="783" y="134"/>
                  </a:lnTo>
                  <a:cubicBezTo>
                    <a:pt x="782" y="135"/>
                    <a:pt x="780" y="135"/>
                    <a:pt x="778" y="135"/>
                  </a:cubicBezTo>
                  <a:lnTo>
                    <a:pt x="749" y="128"/>
                  </a:lnTo>
                  <a:lnTo>
                    <a:pt x="759" y="122"/>
                  </a:lnTo>
                  <a:lnTo>
                    <a:pt x="755" y="139"/>
                  </a:lnTo>
                  <a:lnTo>
                    <a:pt x="752" y="131"/>
                  </a:lnTo>
                  <a:lnTo>
                    <a:pt x="764" y="141"/>
                  </a:lnTo>
                  <a:cubicBezTo>
                    <a:pt x="767" y="143"/>
                    <a:pt x="768" y="148"/>
                    <a:pt x="766" y="151"/>
                  </a:cubicBezTo>
                  <a:lnTo>
                    <a:pt x="758" y="165"/>
                  </a:lnTo>
                  <a:cubicBezTo>
                    <a:pt x="756" y="168"/>
                    <a:pt x="753" y="169"/>
                    <a:pt x="749" y="168"/>
                  </a:cubicBezTo>
                  <a:lnTo>
                    <a:pt x="721" y="162"/>
                  </a:lnTo>
                  <a:lnTo>
                    <a:pt x="722" y="162"/>
                  </a:lnTo>
                  <a:lnTo>
                    <a:pt x="706" y="162"/>
                  </a:lnTo>
                  <a:lnTo>
                    <a:pt x="709" y="161"/>
                  </a:lnTo>
                  <a:lnTo>
                    <a:pt x="701" y="165"/>
                  </a:lnTo>
                  <a:cubicBezTo>
                    <a:pt x="700" y="165"/>
                    <a:pt x="699" y="165"/>
                    <a:pt x="698" y="165"/>
                  </a:cubicBezTo>
                  <a:lnTo>
                    <a:pt x="690" y="165"/>
                  </a:lnTo>
                  <a:cubicBezTo>
                    <a:pt x="688" y="165"/>
                    <a:pt x="686" y="165"/>
                    <a:pt x="685" y="163"/>
                  </a:cubicBezTo>
                  <a:lnTo>
                    <a:pt x="681" y="160"/>
                  </a:lnTo>
                  <a:lnTo>
                    <a:pt x="686" y="162"/>
                  </a:lnTo>
                  <a:lnTo>
                    <a:pt x="678" y="162"/>
                  </a:lnTo>
                  <a:lnTo>
                    <a:pt x="686" y="154"/>
                  </a:lnTo>
                  <a:lnTo>
                    <a:pt x="686" y="157"/>
                  </a:lnTo>
                  <a:cubicBezTo>
                    <a:pt x="686" y="160"/>
                    <a:pt x="685" y="162"/>
                    <a:pt x="683" y="163"/>
                  </a:cubicBezTo>
                  <a:lnTo>
                    <a:pt x="679" y="167"/>
                  </a:lnTo>
                  <a:cubicBezTo>
                    <a:pt x="677" y="168"/>
                    <a:pt x="675" y="169"/>
                    <a:pt x="674" y="169"/>
                  </a:cubicBezTo>
                  <a:lnTo>
                    <a:pt x="665" y="169"/>
                  </a:lnTo>
                  <a:lnTo>
                    <a:pt x="661" y="169"/>
                  </a:lnTo>
                  <a:lnTo>
                    <a:pt x="669" y="161"/>
                  </a:lnTo>
                  <a:lnTo>
                    <a:pt x="669" y="164"/>
                  </a:lnTo>
                  <a:cubicBezTo>
                    <a:pt x="669" y="165"/>
                    <a:pt x="669" y="166"/>
                    <a:pt x="669" y="167"/>
                  </a:cubicBezTo>
                  <a:lnTo>
                    <a:pt x="665" y="177"/>
                  </a:lnTo>
                  <a:cubicBezTo>
                    <a:pt x="663" y="180"/>
                    <a:pt x="660" y="182"/>
                    <a:pt x="657" y="182"/>
                  </a:cubicBezTo>
                  <a:lnTo>
                    <a:pt x="653" y="182"/>
                  </a:lnTo>
                  <a:lnTo>
                    <a:pt x="649" y="182"/>
                  </a:lnTo>
                  <a:lnTo>
                    <a:pt x="654" y="180"/>
                  </a:lnTo>
                  <a:lnTo>
                    <a:pt x="650" y="184"/>
                  </a:lnTo>
                  <a:lnTo>
                    <a:pt x="646" y="187"/>
                  </a:lnTo>
                  <a:lnTo>
                    <a:pt x="642" y="191"/>
                  </a:lnTo>
                  <a:cubicBezTo>
                    <a:pt x="640" y="192"/>
                    <a:pt x="637" y="193"/>
                    <a:pt x="635" y="192"/>
                  </a:cubicBezTo>
                  <a:lnTo>
                    <a:pt x="622" y="189"/>
                  </a:lnTo>
                  <a:cubicBezTo>
                    <a:pt x="621" y="188"/>
                    <a:pt x="620" y="188"/>
                    <a:pt x="619" y="187"/>
                  </a:cubicBezTo>
                  <a:lnTo>
                    <a:pt x="615" y="184"/>
                  </a:lnTo>
                  <a:cubicBezTo>
                    <a:pt x="614" y="182"/>
                    <a:pt x="612" y="180"/>
                    <a:pt x="612" y="178"/>
                  </a:cubicBezTo>
                  <a:lnTo>
                    <a:pt x="612" y="174"/>
                  </a:lnTo>
                  <a:lnTo>
                    <a:pt x="614" y="178"/>
                  </a:lnTo>
                  <a:lnTo>
                    <a:pt x="610" y="172"/>
                  </a:lnTo>
                  <a:lnTo>
                    <a:pt x="611" y="174"/>
                  </a:lnTo>
                  <a:lnTo>
                    <a:pt x="607" y="170"/>
                  </a:lnTo>
                  <a:lnTo>
                    <a:pt x="609" y="171"/>
                  </a:lnTo>
                  <a:lnTo>
                    <a:pt x="601" y="168"/>
                  </a:lnTo>
                  <a:cubicBezTo>
                    <a:pt x="600" y="168"/>
                    <a:pt x="600" y="167"/>
                    <a:pt x="599" y="167"/>
                  </a:cubicBezTo>
                  <a:lnTo>
                    <a:pt x="587" y="157"/>
                  </a:lnTo>
                  <a:lnTo>
                    <a:pt x="583" y="153"/>
                  </a:lnTo>
                  <a:cubicBezTo>
                    <a:pt x="581" y="152"/>
                    <a:pt x="580" y="150"/>
                    <a:pt x="580" y="147"/>
                  </a:cubicBezTo>
                  <a:lnTo>
                    <a:pt x="580" y="137"/>
                  </a:lnTo>
                  <a:cubicBezTo>
                    <a:pt x="580" y="136"/>
                    <a:pt x="580" y="135"/>
                    <a:pt x="580" y="134"/>
                  </a:cubicBezTo>
                  <a:lnTo>
                    <a:pt x="584" y="124"/>
                  </a:lnTo>
                  <a:lnTo>
                    <a:pt x="584" y="127"/>
                  </a:lnTo>
                  <a:lnTo>
                    <a:pt x="584" y="107"/>
                  </a:lnTo>
                  <a:lnTo>
                    <a:pt x="584" y="83"/>
                  </a:lnTo>
                  <a:cubicBezTo>
                    <a:pt x="584" y="80"/>
                    <a:pt x="585" y="78"/>
                    <a:pt x="587" y="77"/>
                  </a:cubicBezTo>
                  <a:lnTo>
                    <a:pt x="591" y="73"/>
                  </a:lnTo>
                  <a:cubicBezTo>
                    <a:pt x="592" y="73"/>
                    <a:pt x="593" y="72"/>
                    <a:pt x="593" y="72"/>
                  </a:cubicBezTo>
                  <a:lnTo>
                    <a:pt x="614" y="65"/>
                  </a:lnTo>
                  <a:lnTo>
                    <a:pt x="610" y="69"/>
                  </a:lnTo>
                  <a:lnTo>
                    <a:pt x="614" y="62"/>
                  </a:lnTo>
                  <a:lnTo>
                    <a:pt x="613" y="69"/>
                  </a:lnTo>
                  <a:lnTo>
                    <a:pt x="609" y="59"/>
                  </a:lnTo>
                  <a:lnTo>
                    <a:pt x="610" y="60"/>
                  </a:lnTo>
                  <a:lnTo>
                    <a:pt x="605" y="53"/>
                  </a:lnTo>
                  <a:cubicBezTo>
                    <a:pt x="603" y="50"/>
                    <a:pt x="604" y="45"/>
                    <a:pt x="607" y="43"/>
                  </a:cubicBezTo>
                  <a:lnTo>
                    <a:pt x="611" y="40"/>
                  </a:lnTo>
                  <a:lnTo>
                    <a:pt x="608" y="46"/>
                  </a:lnTo>
                  <a:lnTo>
                    <a:pt x="608" y="42"/>
                  </a:lnTo>
                  <a:lnTo>
                    <a:pt x="613" y="50"/>
                  </a:lnTo>
                  <a:lnTo>
                    <a:pt x="589" y="40"/>
                  </a:lnTo>
                  <a:cubicBezTo>
                    <a:pt x="586" y="38"/>
                    <a:pt x="584" y="36"/>
                    <a:pt x="584" y="33"/>
                  </a:cubicBezTo>
                  <a:cubicBezTo>
                    <a:pt x="584" y="30"/>
                    <a:pt x="585" y="27"/>
                    <a:pt x="588" y="25"/>
                  </a:cubicBezTo>
                  <a:lnTo>
                    <a:pt x="604" y="15"/>
                  </a:lnTo>
                  <a:lnTo>
                    <a:pt x="601" y="26"/>
                  </a:lnTo>
                  <a:lnTo>
                    <a:pt x="597" y="19"/>
                  </a:lnTo>
                  <a:lnTo>
                    <a:pt x="601" y="23"/>
                  </a:lnTo>
                  <a:lnTo>
                    <a:pt x="593" y="19"/>
                  </a:lnTo>
                  <a:lnTo>
                    <a:pt x="599" y="19"/>
                  </a:lnTo>
                  <a:lnTo>
                    <a:pt x="591" y="23"/>
                  </a:lnTo>
                  <a:cubicBezTo>
                    <a:pt x="589" y="23"/>
                    <a:pt x="587" y="23"/>
                    <a:pt x="585" y="23"/>
                  </a:cubicBezTo>
                  <a:lnTo>
                    <a:pt x="577" y="19"/>
                  </a:lnTo>
                  <a:lnTo>
                    <a:pt x="578" y="20"/>
                  </a:lnTo>
                  <a:lnTo>
                    <a:pt x="562" y="16"/>
                  </a:lnTo>
                  <a:lnTo>
                    <a:pt x="571" y="8"/>
                  </a:lnTo>
                  <a:lnTo>
                    <a:pt x="571" y="19"/>
                  </a:lnTo>
                  <a:cubicBezTo>
                    <a:pt x="571" y="20"/>
                    <a:pt x="571" y="21"/>
                    <a:pt x="571" y="22"/>
                  </a:cubicBezTo>
                  <a:lnTo>
                    <a:pt x="567" y="32"/>
                  </a:lnTo>
                  <a:cubicBezTo>
                    <a:pt x="565" y="35"/>
                    <a:pt x="563" y="37"/>
                    <a:pt x="559" y="37"/>
                  </a:cubicBezTo>
                  <a:lnTo>
                    <a:pt x="543" y="37"/>
                  </a:lnTo>
                  <a:lnTo>
                    <a:pt x="548" y="35"/>
                  </a:lnTo>
                  <a:lnTo>
                    <a:pt x="544" y="38"/>
                  </a:lnTo>
                  <a:lnTo>
                    <a:pt x="536" y="45"/>
                  </a:lnTo>
                  <a:lnTo>
                    <a:pt x="538" y="43"/>
                  </a:lnTo>
                  <a:lnTo>
                    <a:pt x="533" y="50"/>
                  </a:lnTo>
                  <a:cubicBezTo>
                    <a:pt x="532" y="52"/>
                    <a:pt x="529" y="54"/>
                    <a:pt x="527" y="54"/>
                  </a:cubicBezTo>
                  <a:lnTo>
                    <a:pt x="523" y="54"/>
                  </a:lnTo>
                  <a:lnTo>
                    <a:pt x="528" y="52"/>
                  </a:lnTo>
                  <a:lnTo>
                    <a:pt x="524" y="55"/>
                  </a:lnTo>
                  <a:lnTo>
                    <a:pt x="519" y="59"/>
                  </a:lnTo>
                  <a:cubicBezTo>
                    <a:pt x="519" y="59"/>
                    <a:pt x="518" y="60"/>
                    <a:pt x="517" y="60"/>
                  </a:cubicBezTo>
                  <a:lnTo>
                    <a:pt x="509" y="63"/>
                  </a:lnTo>
                  <a:cubicBezTo>
                    <a:pt x="508" y="64"/>
                    <a:pt x="507" y="64"/>
                    <a:pt x="505" y="64"/>
                  </a:cubicBezTo>
                  <a:lnTo>
                    <a:pt x="482" y="60"/>
                  </a:lnTo>
                  <a:lnTo>
                    <a:pt x="478" y="60"/>
                  </a:lnTo>
                  <a:lnTo>
                    <a:pt x="480" y="60"/>
                  </a:lnTo>
                  <a:lnTo>
                    <a:pt x="468" y="64"/>
                  </a:lnTo>
                  <a:lnTo>
                    <a:pt x="473" y="56"/>
                  </a:lnTo>
                  <a:lnTo>
                    <a:pt x="473" y="66"/>
                  </a:lnTo>
                  <a:lnTo>
                    <a:pt x="465" y="58"/>
                  </a:lnTo>
                  <a:lnTo>
                    <a:pt x="474" y="58"/>
                  </a:lnTo>
                  <a:cubicBezTo>
                    <a:pt x="475" y="58"/>
                    <a:pt x="477" y="59"/>
                    <a:pt x="479" y="60"/>
                  </a:cubicBezTo>
                  <a:lnTo>
                    <a:pt x="483" y="63"/>
                  </a:lnTo>
                  <a:cubicBezTo>
                    <a:pt x="485" y="65"/>
                    <a:pt x="486" y="69"/>
                    <a:pt x="485" y="72"/>
                  </a:cubicBezTo>
                  <a:cubicBezTo>
                    <a:pt x="484" y="75"/>
                    <a:pt x="481" y="77"/>
                    <a:pt x="478" y="77"/>
                  </a:cubicBezTo>
                  <a:lnTo>
                    <a:pt x="461" y="77"/>
                  </a:lnTo>
                  <a:cubicBezTo>
                    <a:pt x="460" y="77"/>
                    <a:pt x="459" y="77"/>
                    <a:pt x="458" y="77"/>
                  </a:cubicBezTo>
                  <a:lnTo>
                    <a:pt x="450" y="73"/>
                  </a:lnTo>
                  <a:cubicBezTo>
                    <a:pt x="449" y="73"/>
                    <a:pt x="447" y="72"/>
                    <a:pt x="446" y="70"/>
                  </a:cubicBezTo>
                  <a:lnTo>
                    <a:pt x="442" y="63"/>
                  </a:lnTo>
                  <a:lnTo>
                    <a:pt x="449" y="67"/>
                  </a:lnTo>
                  <a:lnTo>
                    <a:pt x="441" y="67"/>
                  </a:lnTo>
                  <a:cubicBezTo>
                    <a:pt x="440" y="67"/>
                    <a:pt x="439" y="67"/>
                    <a:pt x="438" y="67"/>
                  </a:cubicBezTo>
                  <a:lnTo>
                    <a:pt x="430" y="63"/>
                  </a:lnTo>
                  <a:lnTo>
                    <a:pt x="433" y="64"/>
                  </a:lnTo>
                  <a:lnTo>
                    <a:pt x="421" y="64"/>
                  </a:lnTo>
                  <a:cubicBezTo>
                    <a:pt x="419" y="64"/>
                    <a:pt x="418" y="64"/>
                    <a:pt x="417" y="63"/>
                  </a:cubicBezTo>
                  <a:lnTo>
                    <a:pt x="409" y="60"/>
                  </a:lnTo>
                  <a:lnTo>
                    <a:pt x="411" y="60"/>
                  </a:lnTo>
                  <a:lnTo>
                    <a:pt x="391" y="57"/>
                  </a:lnTo>
                  <a:lnTo>
                    <a:pt x="392" y="57"/>
                  </a:lnTo>
                  <a:lnTo>
                    <a:pt x="380" y="57"/>
                  </a:lnTo>
                  <a:lnTo>
                    <a:pt x="383" y="42"/>
                  </a:lnTo>
                  <a:lnTo>
                    <a:pt x="391" y="45"/>
                  </a:lnTo>
                  <a:cubicBezTo>
                    <a:pt x="392" y="45"/>
                    <a:pt x="392" y="46"/>
                    <a:pt x="393" y="46"/>
                  </a:cubicBezTo>
                  <a:lnTo>
                    <a:pt x="397" y="50"/>
                  </a:lnTo>
                  <a:cubicBezTo>
                    <a:pt x="399" y="51"/>
                    <a:pt x="400" y="53"/>
                    <a:pt x="400" y="56"/>
                  </a:cubicBezTo>
                  <a:lnTo>
                    <a:pt x="400" y="59"/>
                  </a:lnTo>
                  <a:lnTo>
                    <a:pt x="400" y="69"/>
                  </a:lnTo>
                  <a:lnTo>
                    <a:pt x="397" y="63"/>
                  </a:lnTo>
                  <a:lnTo>
                    <a:pt x="401" y="67"/>
                  </a:lnTo>
                  <a:cubicBezTo>
                    <a:pt x="402" y="67"/>
                    <a:pt x="402" y="68"/>
                    <a:pt x="403" y="69"/>
                  </a:cubicBezTo>
                  <a:lnTo>
                    <a:pt x="415" y="89"/>
                  </a:lnTo>
                  <a:cubicBezTo>
                    <a:pt x="417" y="92"/>
                    <a:pt x="417" y="95"/>
                    <a:pt x="415" y="98"/>
                  </a:cubicBezTo>
                  <a:lnTo>
                    <a:pt x="406" y="108"/>
                  </a:lnTo>
                  <a:lnTo>
                    <a:pt x="408" y="103"/>
                  </a:lnTo>
                  <a:lnTo>
                    <a:pt x="408" y="110"/>
                  </a:lnTo>
                  <a:lnTo>
                    <a:pt x="408" y="120"/>
                  </a:lnTo>
                  <a:lnTo>
                    <a:pt x="405" y="114"/>
                  </a:lnTo>
                  <a:lnTo>
                    <a:pt x="413" y="121"/>
                  </a:lnTo>
                  <a:lnTo>
                    <a:pt x="412" y="120"/>
                  </a:lnTo>
                  <a:lnTo>
                    <a:pt x="424" y="127"/>
                  </a:lnTo>
                  <a:lnTo>
                    <a:pt x="421" y="126"/>
                  </a:lnTo>
                  <a:lnTo>
                    <a:pt x="425" y="126"/>
                  </a:lnTo>
                  <a:lnTo>
                    <a:pt x="429" y="126"/>
                  </a:lnTo>
                  <a:lnTo>
                    <a:pt x="427" y="126"/>
                  </a:lnTo>
                  <a:lnTo>
                    <a:pt x="448" y="122"/>
                  </a:lnTo>
                  <a:cubicBezTo>
                    <a:pt x="448" y="122"/>
                    <a:pt x="449" y="122"/>
                    <a:pt x="449" y="122"/>
                  </a:cubicBezTo>
                  <a:lnTo>
                    <a:pt x="453" y="122"/>
                  </a:lnTo>
                  <a:cubicBezTo>
                    <a:pt x="455" y="122"/>
                    <a:pt x="457" y="123"/>
                    <a:pt x="458" y="124"/>
                  </a:cubicBezTo>
                  <a:lnTo>
                    <a:pt x="462" y="127"/>
                  </a:lnTo>
                  <a:cubicBezTo>
                    <a:pt x="463" y="128"/>
                    <a:pt x="464" y="129"/>
                    <a:pt x="464" y="129"/>
                  </a:cubicBezTo>
                  <a:lnTo>
                    <a:pt x="468" y="136"/>
                  </a:lnTo>
                  <a:cubicBezTo>
                    <a:pt x="470" y="139"/>
                    <a:pt x="470" y="142"/>
                    <a:pt x="468" y="144"/>
                  </a:cubicBezTo>
                  <a:cubicBezTo>
                    <a:pt x="467" y="147"/>
                    <a:pt x="464" y="148"/>
                    <a:pt x="461" y="148"/>
                  </a:cubicBezTo>
                  <a:lnTo>
                    <a:pt x="457" y="148"/>
                  </a:lnTo>
                  <a:lnTo>
                    <a:pt x="462" y="147"/>
                  </a:lnTo>
                  <a:lnTo>
                    <a:pt x="454" y="153"/>
                  </a:lnTo>
                  <a:cubicBezTo>
                    <a:pt x="454" y="154"/>
                    <a:pt x="453" y="154"/>
                    <a:pt x="452" y="155"/>
                  </a:cubicBezTo>
                  <a:lnTo>
                    <a:pt x="444" y="158"/>
                  </a:lnTo>
                  <a:lnTo>
                    <a:pt x="446" y="157"/>
                  </a:lnTo>
                  <a:lnTo>
                    <a:pt x="438" y="163"/>
                  </a:lnTo>
                  <a:lnTo>
                    <a:pt x="440" y="161"/>
                  </a:lnTo>
                  <a:lnTo>
                    <a:pt x="436" y="168"/>
                  </a:lnTo>
                  <a:cubicBezTo>
                    <a:pt x="435" y="169"/>
                    <a:pt x="435" y="170"/>
                    <a:pt x="434" y="170"/>
                  </a:cubicBezTo>
                  <a:lnTo>
                    <a:pt x="430" y="174"/>
                  </a:lnTo>
                  <a:lnTo>
                    <a:pt x="422" y="180"/>
                  </a:lnTo>
                  <a:cubicBezTo>
                    <a:pt x="420" y="182"/>
                    <a:pt x="418" y="182"/>
                    <a:pt x="416" y="182"/>
                  </a:cubicBezTo>
                  <a:lnTo>
                    <a:pt x="412" y="182"/>
                  </a:lnTo>
                  <a:lnTo>
                    <a:pt x="415" y="182"/>
                  </a:lnTo>
                  <a:lnTo>
                    <a:pt x="402" y="185"/>
                  </a:lnTo>
                  <a:cubicBezTo>
                    <a:pt x="402" y="185"/>
                    <a:pt x="401" y="186"/>
                    <a:pt x="400" y="186"/>
                  </a:cubicBezTo>
                  <a:lnTo>
                    <a:pt x="396" y="186"/>
                  </a:lnTo>
                  <a:lnTo>
                    <a:pt x="403" y="182"/>
                  </a:lnTo>
                  <a:lnTo>
                    <a:pt x="399" y="188"/>
                  </a:lnTo>
                  <a:cubicBezTo>
                    <a:pt x="398" y="189"/>
                    <a:pt x="398" y="190"/>
                    <a:pt x="397" y="191"/>
                  </a:cubicBezTo>
                  <a:lnTo>
                    <a:pt x="393" y="194"/>
                  </a:lnTo>
                  <a:cubicBezTo>
                    <a:pt x="392" y="194"/>
                    <a:pt x="392" y="195"/>
                    <a:pt x="391" y="195"/>
                  </a:cubicBezTo>
                  <a:lnTo>
                    <a:pt x="383" y="198"/>
                  </a:lnTo>
                  <a:cubicBezTo>
                    <a:pt x="382" y="199"/>
                    <a:pt x="381" y="199"/>
                    <a:pt x="380" y="199"/>
                  </a:cubicBezTo>
                  <a:lnTo>
                    <a:pt x="372" y="199"/>
                  </a:lnTo>
                  <a:lnTo>
                    <a:pt x="375" y="198"/>
                  </a:lnTo>
                  <a:lnTo>
                    <a:pt x="366" y="202"/>
                  </a:lnTo>
                  <a:lnTo>
                    <a:pt x="370" y="200"/>
                  </a:lnTo>
                  <a:lnTo>
                    <a:pt x="362" y="210"/>
                  </a:lnTo>
                  <a:cubicBezTo>
                    <a:pt x="359" y="213"/>
                    <a:pt x="355" y="214"/>
                    <a:pt x="351" y="212"/>
                  </a:cubicBezTo>
                  <a:lnTo>
                    <a:pt x="327" y="198"/>
                  </a:lnTo>
                  <a:lnTo>
                    <a:pt x="329" y="199"/>
                  </a:lnTo>
                  <a:lnTo>
                    <a:pt x="316" y="195"/>
                  </a:lnTo>
                  <a:cubicBezTo>
                    <a:pt x="313" y="194"/>
                    <a:pt x="311" y="191"/>
                    <a:pt x="311" y="188"/>
                  </a:cubicBezTo>
                  <a:lnTo>
                    <a:pt x="311" y="174"/>
                  </a:lnTo>
                  <a:lnTo>
                    <a:pt x="316" y="182"/>
                  </a:lnTo>
                  <a:lnTo>
                    <a:pt x="296" y="175"/>
                  </a:lnTo>
                  <a:lnTo>
                    <a:pt x="306" y="169"/>
                  </a:lnTo>
                  <a:lnTo>
                    <a:pt x="302" y="189"/>
                  </a:lnTo>
                  <a:cubicBezTo>
                    <a:pt x="301" y="192"/>
                    <a:pt x="299" y="195"/>
                    <a:pt x="296" y="195"/>
                  </a:cubicBezTo>
                  <a:lnTo>
                    <a:pt x="284" y="199"/>
                  </a:lnTo>
                  <a:cubicBezTo>
                    <a:pt x="282" y="199"/>
                    <a:pt x="280" y="199"/>
                    <a:pt x="279" y="198"/>
                  </a:cubicBezTo>
                  <a:lnTo>
                    <a:pt x="262" y="192"/>
                  </a:lnTo>
                  <a:lnTo>
                    <a:pt x="274" y="184"/>
                  </a:lnTo>
                  <a:lnTo>
                    <a:pt x="274" y="194"/>
                  </a:lnTo>
                  <a:cubicBezTo>
                    <a:pt x="274" y="198"/>
                    <a:pt x="271" y="202"/>
                    <a:pt x="267" y="202"/>
                  </a:cubicBezTo>
                  <a:lnTo>
                    <a:pt x="217" y="213"/>
                  </a:lnTo>
                  <a:lnTo>
                    <a:pt x="189" y="216"/>
                  </a:lnTo>
                  <a:lnTo>
                    <a:pt x="196" y="207"/>
                  </a:lnTo>
                  <a:lnTo>
                    <a:pt x="200" y="230"/>
                  </a:lnTo>
                  <a:lnTo>
                    <a:pt x="192" y="224"/>
                  </a:lnTo>
                  <a:lnTo>
                    <a:pt x="208" y="224"/>
                  </a:lnTo>
                  <a:cubicBezTo>
                    <a:pt x="210" y="224"/>
                    <a:pt x="212" y="224"/>
                    <a:pt x="213" y="226"/>
                  </a:cubicBezTo>
                  <a:lnTo>
                    <a:pt x="218" y="229"/>
                  </a:lnTo>
                  <a:cubicBezTo>
                    <a:pt x="219" y="230"/>
                    <a:pt x="219" y="231"/>
                    <a:pt x="220" y="232"/>
                  </a:cubicBezTo>
                  <a:lnTo>
                    <a:pt x="224" y="242"/>
                  </a:lnTo>
                  <a:cubicBezTo>
                    <a:pt x="225" y="245"/>
                    <a:pt x="225" y="247"/>
                    <a:pt x="223" y="249"/>
                  </a:cubicBezTo>
                  <a:cubicBezTo>
                    <a:pt x="222" y="252"/>
                    <a:pt x="220" y="253"/>
                    <a:pt x="217" y="253"/>
                  </a:cubicBezTo>
                  <a:lnTo>
                    <a:pt x="185" y="257"/>
                  </a:lnTo>
                  <a:lnTo>
                    <a:pt x="192" y="249"/>
                  </a:lnTo>
                  <a:lnTo>
                    <a:pt x="192" y="262"/>
                  </a:lnTo>
                  <a:lnTo>
                    <a:pt x="187" y="255"/>
                  </a:lnTo>
                  <a:lnTo>
                    <a:pt x="195" y="258"/>
                  </a:lnTo>
                  <a:lnTo>
                    <a:pt x="194" y="258"/>
                  </a:lnTo>
                  <a:lnTo>
                    <a:pt x="210" y="261"/>
                  </a:lnTo>
                  <a:cubicBezTo>
                    <a:pt x="213" y="262"/>
                    <a:pt x="215" y="264"/>
                    <a:pt x="216" y="267"/>
                  </a:cubicBezTo>
                  <a:lnTo>
                    <a:pt x="220" y="284"/>
                  </a:lnTo>
                  <a:cubicBezTo>
                    <a:pt x="220" y="285"/>
                    <a:pt x="220" y="285"/>
                    <a:pt x="220" y="286"/>
                  </a:cubicBezTo>
                  <a:lnTo>
                    <a:pt x="220" y="299"/>
                  </a:lnTo>
                  <a:cubicBezTo>
                    <a:pt x="220" y="301"/>
                    <a:pt x="220" y="302"/>
                    <a:pt x="220" y="303"/>
                  </a:cubicBezTo>
                  <a:lnTo>
                    <a:pt x="195" y="354"/>
                  </a:lnTo>
                  <a:lnTo>
                    <a:pt x="171" y="401"/>
                  </a:lnTo>
                  <a:lnTo>
                    <a:pt x="172" y="397"/>
                  </a:lnTo>
                  <a:lnTo>
                    <a:pt x="172" y="404"/>
                  </a:lnTo>
                  <a:cubicBezTo>
                    <a:pt x="172" y="407"/>
                    <a:pt x="170" y="409"/>
                    <a:pt x="169" y="410"/>
                  </a:cubicBezTo>
                  <a:lnTo>
                    <a:pt x="165" y="414"/>
                  </a:lnTo>
                  <a:cubicBezTo>
                    <a:pt x="163" y="415"/>
                    <a:pt x="161" y="416"/>
                    <a:pt x="159" y="416"/>
                  </a:cubicBezTo>
                  <a:lnTo>
                    <a:pt x="151" y="416"/>
                  </a:lnTo>
                  <a:lnTo>
                    <a:pt x="135" y="416"/>
                  </a:lnTo>
                  <a:lnTo>
                    <a:pt x="137" y="415"/>
                  </a:lnTo>
                  <a:lnTo>
                    <a:pt x="120" y="419"/>
                  </a:lnTo>
                  <a:lnTo>
                    <a:pt x="100" y="422"/>
                  </a:lnTo>
                  <a:lnTo>
                    <a:pt x="103" y="420"/>
                  </a:lnTo>
                  <a:lnTo>
                    <a:pt x="95" y="427"/>
                  </a:lnTo>
                  <a:lnTo>
                    <a:pt x="91" y="431"/>
                  </a:lnTo>
                  <a:cubicBezTo>
                    <a:pt x="90" y="431"/>
                    <a:pt x="90" y="432"/>
                    <a:pt x="89" y="432"/>
                  </a:cubicBezTo>
                  <a:lnTo>
                    <a:pt x="65" y="442"/>
                  </a:lnTo>
                  <a:lnTo>
                    <a:pt x="56" y="445"/>
                  </a:lnTo>
                  <a:lnTo>
                    <a:pt x="60" y="442"/>
                  </a:lnTo>
                  <a:lnTo>
                    <a:pt x="56" y="449"/>
                  </a:lnTo>
                  <a:lnTo>
                    <a:pt x="57" y="447"/>
                  </a:lnTo>
                  <a:lnTo>
                    <a:pt x="53" y="461"/>
                  </a:lnTo>
                  <a:lnTo>
                    <a:pt x="49" y="474"/>
                  </a:lnTo>
                  <a:cubicBezTo>
                    <a:pt x="48" y="475"/>
                    <a:pt x="48" y="476"/>
                    <a:pt x="47" y="477"/>
                  </a:cubicBezTo>
                  <a:lnTo>
                    <a:pt x="35" y="491"/>
                  </a:lnTo>
                  <a:lnTo>
                    <a:pt x="36" y="488"/>
                  </a:lnTo>
                  <a:lnTo>
                    <a:pt x="32" y="498"/>
                  </a:lnTo>
                  <a:lnTo>
                    <a:pt x="33" y="495"/>
                  </a:lnTo>
                  <a:lnTo>
                    <a:pt x="33" y="516"/>
                  </a:lnTo>
                  <a:cubicBezTo>
                    <a:pt x="33" y="518"/>
                    <a:pt x="31" y="521"/>
                    <a:pt x="29" y="522"/>
                  </a:cubicBezTo>
                  <a:cubicBezTo>
                    <a:pt x="27" y="524"/>
                    <a:pt x="24" y="524"/>
                    <a:pt x="22" y="523"/>
                  </a:cubicBezTo>
                  <a:lnTo>
                    <a:pt x="14" y="520"/>
                  </a:lnTo>
                  <a:lnTo>
                    <a:pt x="17" y="520"/>
                  </a:lnTo>
                  <a:lnTo>
                    <a:pt x="13" y="520"/>
                  </a:lnTo>
                  <a:lnTo>
                    <a:pt x="18" y="519"/>
                  </a:lnTo>
                  <a:lnTo>
                    <a:pt x="14" y="522"/>
                  </a:lnTo>
                  <a:lnTo>
                    <a:pt x="16" y="514"/>
                  </a:lnTo>
                  <a:lnTo>
                    <a:pt x="20" y="531"/>
                  </a:lnTo>
                  <a:cubicBezTo>
                    <a:pt x="20" y="531"/>
                    <a:pt x="21" y="532"/>
                    <a:pt x="21" y="533"/>
                  </a:cubicBezTo>
                  <a:lnTo>
                    <a:pt x="21" y="536"/>
                  </a:lnTo>
                  <a:lnTo>
                    <a:pt x="18" y="530"/>
                  </a:lnTo>
                  <a:lnTo>
                    <a:pt x="22" y="533"/>
                  </a:lnTo>
                  <a:lnTo>
                    <a:pt x="26" y="537"/>
                  </a:lnTo>
                  <a:cubicBezTo>
                    <a:pt x="28" y="538"/>
                    <a:pt x="29" y="540"/>
                    <a:pt x="29" y="543"/>
                  </a:cubicBezTo>
                  <a:lnTo>
                    <a:pt x="29" y="550"/>
                  </a:lnTo>
                  <a:lnTo>
                    <a:pt x="29" y="560"/>
                  </a:lnTo>
                  <a:cubicBezTo>
                    <a:pt x="29" y="561"/>
                    <a:pt x="29" y="561"/>
                    <a:pt x="28" y="562"/>
                  </a:cubicBezTo>
                  <a:lnTo>
                    <a:pt x="24" y="576"/>
                  </a:lnTo>
                  <a:lnTo>
                    <a:pt x="20" y="566"/>
                  </a:lnTo>
                  <a:lnTo>
                    <a:pt x="28" y="569"/>
                  </a:lnTo>
                  <a:cubicBezTo>
                    <a:pt x="29" y="570"/>
                    <a:pt x="30" y="571"/>
                    <a:pt x="31" y="572"/>
                  </a:cubicBezTo>
                  <a:lnTo>
                    <a:pt x="39" y="582"/>
                  </a:lnTo>
                  <a:lnTo>
                    <a:pt x="36" y="579"/>
                  </a:lnTo>
                  <a:lnTo>
                    <a:pt x="44" y="583"/>
                  </a:lnTo>
                  <a:cubicBezTo>
                    <a:pt x="45" y="583"/>
                    <a:pt x="46" y="584"/>
                    <a:pt x="46" y="584"/>
                  </a:cubicBezTo>
                  <a:lnTo>
                    <a:pt x="54" y="591"/>
                  </a:lnTo>
                  <a:lnTo>
                    <a:pt x="63" y="598"/>
                  </a:lnTo>
                  <a:lnTo>
                    <a:pt x="60" y="596"/>
                  </a:lnTo>
                  <a:lnTo>
                    <a:pt x="69" y="600"/>
                  </a:lnTo>
                  <a:cubicBezTo>
                    <a:pt x="72" y="601"/>
                    <a:pt x="74" y="604"/>
                    <a:pt x="74" y="607"/>
                  </a:cubicBezTo>
                  <a:lnTo>
                    <a:pt x="74" y="614"/>
                  </a:lnTo>
                  <a:lnTo>
                    <a:pt x="72" y="609"/>
                  </a:lnTo>
                  <a:lnTo>
                    <a:pt x="80" y="619"/>
                  </a:lnTo>
                  <a:lnTo>
                    <a:pt x="79" y="618"/>
                  </a:lnTo>
                  <a:lnTo>
                    <a:pt x="83" y="621"/>
                  </a:lnTo>
                  <a:lnTo>
                    <a:pt x="78" y="619"/>
                  </a:lnTo>
                  <a:lnTo>
                    <a:pt x="115" y="619"/>
                  </a:lnTo>
                  <a:lnTo>
                    <a:pt x="111" y="620"/>
                  </a:lnTo>
                  <a:lnTo>
                    <a:pt x="144" y="606"/>
                  </a:lnTo>
                  <a:cubicBezTo>
                    <a:pt x="145" y="606"/>
                    <a:pt x="146" y="606"/>
                    <a:pt x="147" y="606"/>
                  </a:cubicBezTo>
                  <a:lnTo>
                    <a:pt x="151" y="606"/>
                  </a:lnTo>
                  <a:cubicBezTo>
                    <a:pt x="156" y="606"/>
                    <a:pt x="159" y="609"/>
                    <a:pt x="159" y="614"/>
                  </a:cubicBezTo>
                  <a:lnTo>
                    <a:pt x="159" y="621"/>
                  </a:lnTo>
                  <a:lnTo>
                    <a:pt x="155" y="726"/>
                  </a:lnTo>
                  <a:lnTo>
                    <a:pt x="149" y="718"/>
                  </a:lnTo>
                  <a:lnTo>
                    <a:pt x="190" y="728"/>
                  </a:lnTo>
                  <a:lnTo>
                    <a:pt x="188" y="728"/>
                  </a:lnTo>
                  <a:lnTo>
                    <a:pt x="196" y="728"/>
                  </a:lnTo>
                  <a:lnTo>
                    <a:pt x="200" y="728"/>
                  </a:lnTo>
                  <a:cubicBezTo>
                    <a:pt x="201" y="728"/>
                    <a:pt x="202" y="728"/>
                    <a:pt x="202" y="728"/>
                  </a:cubicBezTo>
                  <a:lnTo>
                    <a:pt x="215" y="731"/>
                  </a:lnTo>
                  <a:lnTo>
                    <a:pt x="212" y="731"/>
                  </a:lnTo>
                  <a:lnTo>
                    <a:pt x="217" y="731"/>
                  </a:lnTo>
                  <a:lnTo>
                    <a:pt x="225" y="731"/>
                  </a:lnTo>
                  <a:lnTo>
                    <a:pt x="222" y="732"/>
                  </a:lnTo>
                  <a:lnTo>
                    <a:pt x="230" y="728"/>
                  </a:lnTo>
                  <a:lnTo>
                    <a:pt x="225" y="736"/>
                  </a:lnTo>
                  <a:lnTo>
                    <a:pt x="225" y="729"/>
                  </a:lnTo>
                  <a:lnTo>
                    <a:pt x="225" y="725"/>
                  </a:lnTo>
                  <a:cubicBezTo>
                    <a:pt x="225" y="723"/>
                    <a:pt x="226" y="721"/>
                    <a:pt x="228" y="719"/>
                  </a:cubicBezTo>
                  <a:lnTo>
                    <a:pt x="236" y="713"/>
                  </a:lnTo>
                  <a:cubicBezTo>
                    <a:pt x="237" y="712"/>
                    <a:pt x="238" y="711"/>
                    <a:pt x="239" y="711"/>
                  </a:cubicBezTo>
                  <a:lnTo>
                    <a:pt x="251" y="708"/>
                  </a:lnTo>
                  <a:lnTo>
                    <a:pt x="248" y="709"/>
                  </a:lnTo>
                  <a:lnTo>
                    <a:pt x="269" y="692"/>
                  </a:lnTo>
                  <a:lnTo>
                    <a:pt x="268" y="693"/>
                  </a:lnTo>
                  <a:lnTo>
                    <a:pt x="280" y="680"/>
                  </a:lnTo>
                  <a:cubicBezTo>
                    <a:pt x="281" y="679"/>
                    <a:pt x="281" y="678"/>
                    <a:pt x="282" y="678"/>
                  </a:cubicBezTo>
                  <a:lnTo>
                    <a:pt x="294" y="671"/>
                  </a:lnTo>
                  <a:cubicBezTo>
                    <a:pt x="295" y="671"/>
                    <a:pt x="295" y="671"/>
                    <a:pt x="296" y="670"/>
                  </a:cubicBezTo>
                  <a:lnTo>
                    <a:pt x="320" y="664"/>
                  </a:lnTo>
                  <a:lnTo>
                    <a:pt x="345" y="657"/>
                  </a:lnTo>
                  <a:cubicBezTo>
                    <a:pt x="346" y="657"/>
                    <a:pt x="346" y="657"/>
                    <a:pt x="347" y="657"/>
                  </a:cubicBezTo>
                  <a:lnTo>
                    <a:pt x="363" y="657"/>
                  </a:lnTo>
                  <a:cubicBezTo>
                    <a:pt x="365" y="657"/>
                    <a:pt x="367" y="657"/>
                    <a:pt x="369" y="658"/>
                  </a:cubicBezTo>
                  <a:lnTo>
                    <a:pt x="381" y="669"/>
                  </a:lnTo>
                  <a:cubicBezTo>
                    <a:pt x="382" y="670"/>
                    <a:pt x="383" y="672"/>
                    <a:pt x="384" y="674"/>
                  </a:cubicBezTo>
                  <a:cubicBezTo>
                    <a:pt x="384" y="676"/>
                    <a:pt x="383" y="678"/>
                    <a:pt x="382" y="680"/>
                  </a:cubicBezTo>
                  <a:lnTo>
                    <a:pt x="369" y="694"/>
                  </a:lnTo>
                  <a:lnTo>
                    <a:pt x="371" y="691"/>
                  </a:lnTo>
                  <a:lnTo>
                    <a:pt x="367" y="704"/>
                  </a:lnTo>
                  <a:lnTo>
                    <a:pt x="367" y="702"/>
                  </a:lnTo>
                  <a:lnTo>
                    <a:pt x="367" y="712"/>
                  </a:lnTo>
                  <a:lnTo>
                    <a:pt x="367" y="710"/>
                  </a:lnTo>
                  <a:lnTo>
                    <a:pt x="371" y="723"/>
                  </a:lnTo>
                  <a:lnTo>
                    <a:pt x="366" y="718"/>
                  </a:lnTo>
                  <a:lnTo>
                    <a:pt x="383" y="725"/>
                  </a:lnTo>
                  <a:lnTo>
                    <a:pt x="381" y="724"/>
                  </a:lnTo>
                  <a:lnTo>
                    <a:pt x="398" y="728"/>
                  </a:lnTo>
                  <a:lnTo>
                    <a:pt x="396" y="728"/>
                  </a:lnTo>
                  <a:lnTo>
                    <a:pt x="408" y="728"/>
                  </a:lnTo>
                  <a:lnTo>
                    <a:pt x="403" y="729"/>
                  </a:lnTo>
                  <a:lnTo>
                    <a:pt x="407" y="726"/>
                  </a:lnTo>
                  <a:cubicBezTo>
                    <a:pt x="409" y="725"/>
                    <a:pt x="411" y="724"/>
                    <a:pt x="412" y="724"/>
                  </a:cubicBezTo>
                  <a:lnTo>
                    <a:pt x="421" y="724"/>
                  </a:lnTo>
                  <a:cubicBezTo>
                    <a:pt x="422" y="724"/>
                    <a:pt x="424" y="725"/>
                    <a:pt x="426" y="726"/>
                  </a:cubicBezTo>
                  <a:lnTo>
                    <a:pt x="429" y="729"/>
                  </a:lnTo>
                  <a:lnTo>
                    <a:pt x="446" y="740"/>
                  </a:lnTo>
                  <a:lnTo>
                    <a:pt x="462" y="753"/>
                  </a:lnTo>
                  <a:lnTo>
                    <a:pt x="459" y="751"/>
                  </a:lnTo>
                  <a:lnTo>
                    <a:pt x="475" y="755"/>
                  </a:lnTo>
                  <a:cubicBezTo>
                    <a:pt x="476" y="755"/>
                    <a:pt x="478" y="756"/>
                    <a:pt x="479" y="757"/>
                  </a:cubicBezTo>
                  <a:lnTo>
                    <a:pt x="487" y="763"/>
                  </a:lnTo>
                  <a:cubicBezTo>
                    <a:pt x="488" y="764"/>
                    <a:pt x="488" y="765"/>
                    <a:pt x="489" y="765"/>
                  </a:cubicBezTo>
                  <a:lnTo>
                    <a:pt x="497" y="779"/>
                  </a:lnTo>
                  <a:lnTo>
                    <a:pt x="493" y="776"/>
                  </a:lnTo>
                  <a:lnTo>
                    <a:pt x="501" y="779"/>
                  </a:lnTo>
                  <a:lnTo>
                    <a:pt x="498" y="778"/>
                  </a:lnTo>
                  <a:lnTo>
                    <a:pt x="510" y="778"/>
                  </a:lnTo>
                  <a:cubicBezTo>
                    <a:pt x="511" y="778"/>
                    <a:pt x="511" y="778"/>
                    <a:pt x="512" y="779"/>
                  </a:cubicBezTo>
                  <a:lnTo>
                    <a:pt x="528" y="782"/>
                  </a:lnTo>
                  <a:lnTo>
                    <a:pt x="545" y="785"/>
                  </a:lnTo>
                  <a:lnTo>
                    <a:pt x="541" y="785"/>
                  </a:lnTo>
                  <a:lnTo>
                    <a:pt x="553" y="782"/>
                  </a:lnTo>
                  <a:cubicBezTo>
                    <a:pt x="554" y="782"/>
                    <a:pt x="554" y="782"/>
                    <a:pt x="555" y="782"/>
                  </a:cubicBezTo>
                  <a:lnTo>
                    <a:pt x="559" y="782"/>
                  </a:lnTo>
                  <a:cubicBezTo>
                    <a:pt x="560" y="782"/>
                    <a:pt x="561" y="782"/>
                    <a:pt x="561" y="782"/>
                  </a:cubicBezTo>
                  <a:lnTo>
                    <a:pt x="574" y="785"/>
                  </a:lnTo>
                  <a:cubicBezTo>
                    <a:pt x="576" y="786"/>
                    <a:pt x="579" y="788"/>
                    <a:pt x="579" y="791"/>
                  </a:cubicBezTo>
                  <a:lnTo>
                    <a:pt x="583" y="808"/>
                  </a:lnTo>
                  <a:lnTo>
                    <a:pt x="587" y="821"/>
                  </a:lnTo>
                  <a:lnTo>
                    <a:pt x="587" y="819"/>
                  </a:lnTo>
                  <a:lnTo>
                    <a:pt x="599" y="840"/>
                  </a:lnTo>
                  <a:cubicBezTo>
                    <a:pt x="601" y="843"/>
                    <a:pt x="600" y="846"/>
                    <a:pt x="598" y="849"/>
                  </a:cubicBezTo>
                  <a:lnTo>
                    <a:pt x="582" y="869"/>
                  </a:lnTo>
                  <a:lnTo>
                    <a:pt x="584" y="864"/>
                  </a:lnTo>
                  <a:lnTo>
                    <a:pt x="584" y="871"/>
                  </a:lnTo>
                  <a:lnTo>
                    <a:pt x="584" y="874"/>
                  </a:lnTo>
                  <a:lnTo>
                    <a:pt x="583" y="871"/>
                  </a:lnTo>
                  <a:lnTo>
                    <a:pt x="591" y="887"/>
                  </a:lnTo>
                  <a:lnTo>
                    <a:pt x="599" y="901"/>
                  </a:lnTo>
                  <a:cubicBezTo>
                    <a:pt x="600" y="902"/>
                    <a:pt x="600" y="903"/>
                    <a:pt x="600" y="905"/>
                  </a:cubicBezTo>
                  <a:lnTo>
                    <a:pt x="600" y="908"/>
                  </a:lnTo>
                  <a:lnTo>
                    <a:pt x="591" y="900"/>
                  </a:lnTo>
                  <a:lnTo>
                    <a:pt x="653" y="897"/>
                  </a:lnTo>
                  <a:cubicBezTo>
                    <a:pt x="656" y="897"/>
                    <a:pt x="658" y="898"/>
                    <a:pt x="660" y="901"/>
                  </a:cubicBezTo>
                  <a:cubicBezTo>
                    <a:pt x="661" y="903"/>
                    <a:pt x="661" y="906"/>
                    <a:pt x="660" y="909"/>
                  </a:cubicBezTo>
                  <a:lnTo>
                    <a:pt x="656" y="916"/>
                  </a:lnTo>
                  <a:lnTo>
                    <a:pt x="657" y="911"/>
                  </a:lnTo>
                  <a:lnTo>
                    <a:pt x="657" y="928"/>
                  </a:lnTo>
                  <a:lnTo>
                    <a:pt x="657" y="927"/>
                  </a:lnTo>
                  <a:lnTo>
                    <a:pt x="661" y="943"/>
                  </a:lnTo>
                  <a:lnTo>
                    <a:pt x="658" y="939"/>
                  </a:lnTo>
                  <a:lnTo>
                    <a:pt x="662" y="943"/>
                  </a:lnTo>
                  <a:lnTo>
                    <a:pt x="665" y="945"/>
                  </a:lnTo>
                  <a:lnTo>
                    <a:pt x="682" y="955"/>
                  </a:lnTo>
                  <a:cubicBezTo>
                    <a:pt x="683" y="956"/>
                    <a:pt x="684" y="957"/>
                    <a:pt x="684" y="958"/>
                  </a:cubicBezTo>
                  <a:lnTo>
                    <a:pt x="693" y="972"/>
                  </a:lnTo>
                  <a:cubicBezTo>
                    <a:pt x="693" y="973"/>
                    <a:pt x="694" y="974"/>
                    <a:pt x="694" y="976"/>
                  </a:cubicBezTo>
                  <a:lnTo>
                    <a:pt x="694" y="983"/>
                  </a:lnTo>
                  <a:lnTo>
                    <a:pt x="694" y="993"/>
                  </a:lnTo>
                  <a:cubicBezTo>
                    <a:pt x="694" y="993"/>
                    <a:pt x="694" y="994"/>
                    <a:pt x="693" y="995"/>
                  </a:cubicBezTo>
                  <a:lnTo>
                    <a:pt x="685" y="1021"/>
                  </a:lnTo>
                  <a:lnTo>
                    <a:pt x="681" y="1042"/>
                  </a:lnTo>
                  <a:lnTo>
                    <a:pt x="679" y="1034"/>
                  </a:lnTo>
                  <a:lnTo>
                    <a:pt x="687" y="1041"/>
                  </a:lnTo>
                  <a:cubicBezTo>
                    <a:pt x="689" y="1042"/>
                    <a:pt x="690" y="1045"/>
                    <a:pt x="690" y="1048"/>
                  </a:cubicBezTo>
                  <a:cubicBezTo>
                    <a:pt x="689" y="1051"/>
                    <a:pt x="687" y="1053"/>
                    <a:pt x="685" y="1054"/>
                  </a:cubicBezTo>
                  <a:lnTo>
                    <a:pt x="677" y="1058"/>
                  </a:lnTo>
                  <a:lnTo>
                    <a:pt x="681" y="1048"/>
                  </a:lnTo>
                  <a:lnTo>
                    <a:pt x="685" y="1061"/>
                  </a:lnTo>
                  <a:lnTo>
                    <a:pt x="684" y="1059"/>
                  </a:lnTo>
                  <a:lnTo>
                    <a:pt x="692" y="1069"/>
                  </a:lnTo>
                  <a:cubicBezTo>
                    <a:pt x="692" y="1069"/>
                    <a:pt x="693" y="1070"/>
                    <a:pt x="693" y="1071"/>
                  </a:cubicBezTo>
                  <a:lnTo>
                    <a:pt x="697" y="1081"/>
                  </a:lnTo>
                  <a:cubicBezTo>
                    <a:pt x="698" y="1082"/>
                    <a:pt x="698" y="1083"/>
                    <a:pt x="698" y="1084"/>
                  </a:cubicBezTo>
                  <a:lnTo>
                    <a:pt x="698" y="1091"/>
                  </a:lnTo>
                  <a:cubicBezTo>
                    <a:pt x="698" y="1091"/>
                    <a:pt x="698" y="1092"/>
                    <a:pt x="698" y="1092"/>
                  </a:cubicBezTo>
                  <a:lnTo>
                    <a:pt x="694" y="1113"/>
                  </a:lnTo>
                  <a:lnTo>
                    <a:pt x="694" y="1111"/>
                  </a:lnTo>
                  <a:lnTo>
                    <a:pt x="694" y="1118"/>
                  </a:lnTo>
                  <a:lnTo>
                    <a:pt x="693" y="1114"/>
                  </a:lnTo>
                  <a:lnTo>
                    <a:pt x="697" y="1120"/>
                  </a:lnTo>
                  <a:lnTo>
                    <a:pt x="701" y="1127"/>
                  </a:lnTo>
                  <a:cubicBezTo>
                    <a:pt x="702" y="1128"/>
                    <a:pt x="702" y="1130"/>
                    <a:pt x="702" y="1131"/>
                  </a:cubicBezTo>
                  <a:lnTo>
                    <a:pt x="702" y="1138"/>
                  </a:lnTo>
                  <a:lnTo>
                    <a:pt x="702" y="1141"/>
                  </a:lnTo>
                  <a:lnTo>
                    <a:pt x="699" y="1135"/>
                  </a:lnTo>
                  <a:lnTo>
                    <a:pt x="703" y="1139"/>
                  </a:lnTo>
                  <a:lnTo>
                    <a:pt x="699" y="1137"/>
                  </a:lnTo>
                  <a:lnTo>
                    <a:pt x="720" y="1140"/>
                  </a:lnTo>
                  <a:lnTo>
                    <a:pt x="718" y="1140"/>
                  </a:lnTo>
                  <a:lnTo>
                    <a:pt x="743" y="1140"/>
                  </a:lnTo>
                  <a:lnTo>
                    <a:pt x="738" y="1142"/>
                  </a:lnTo>
                  <a:lnTo>
                    <a:pt x="746" y="1135"/>
                  </a:lnTo>
                  <a:cubicBezTo>
                    <a:pt x="748" y="1134"/>
                    <a:pt x="750" y="1133"/>
                    <a:pt x="752" y="1134"/>
                  </a:cubicBezTo>
                  <a:cubicBezTo>
                    <a:pt x="754" y="1134"/>
                    <a:pt x="756" y="1135"/>
                    <a:pt x="757" y="1136"/>
                  </a:cubicBezTo>
                  <a:lnTo>
                    <a:pt x="765" y="1147"/>
                  </a:lnTo>
                  <a:cubicBezTo>
                    <a:pt x="767" y="1148"/>
                    <a:pt x="767" y="1150"/>
                    <a:pt x="767" y="1152"/>
                  </a:cubicBezTo>
                  <a:lnTo>
                    <a:pt x="767" y="1155"/>
                  </a:lnTo>
                  <a:lnTo>
                    <a:pt x="767" y="1158"/>
                  </a:lnTo>
                  <a:lnTo>
                    <a:pt x="763" y="1151"/>
                  </a:lnTo>
                  <a:lnTo>
                    <a:pt x="775" y="1158"/>
                  </a:lnTo>
                  <a:lnTo>
                    <a:pt x="774" y="1157"/>
                  </a:lnTo>
                  <a:lnTo>
                    <a:pt x="786" y="1161"/>
                  </a:lnTo>
                  <a:cubicBezTo>
                    <a:pt x="787" y="1161"/>
                    <a:pt x="788" y="1162"/>
                    <a:pt x="789" y="1162"/>
                  </a:cubicBezTo>
                  <a:lnTo>
                    <a:pt x="793" y="1166"/>
                  </a:lnTo>
                  <a:cubicBezTo>
                    <a:pt x="794" y="1166"/>
                    <a:pt x="794" y="1167"/>
                    <a:pt x="795" y="1168"/>
                  </a:cubicBezTo>
                  <a:lnTo>
                    <a:pt x="799" y="1175"/>
                  </a:lnTo>
                  <a:cubicBezTo>
                    <a:pt x="800" y="1176"/>
                    <a:pt x="800" y="1178"/>
                    <a:pt x="800" y="1180"/>
                  </a:cubicBezTo>
                  <a:lnTo>
                    <a:pt x="796" y="1201"/>
                  </a:lnTo>
                  <a:lnTo>
                    <a:pt x="796" y="1199"/>
                  </a:lnTo>
                  <a:lnTo>
                    <a:pt x="796" y="1219"/>
                  </a:lnTo>
                  <a:lnTo>
                    <a:pt x="795" y="1217"/>
                  </a:lnTo>
                  <a:lnTo>
                    <a:pt x="799" y="1230"/>
                  </a:lnTo>
                  <a:lnTo>
                    <a:pt x="797" y="1227"/>
                  </a:lnTo>
                  <a:lnTo>
                    <a:pt x="801" y="1230"/>
                  </a:lnTo>
                  <a:lnTo>
                    <a:pt x="796" y="1228"/>
                  </a:lnTo>
                  <a:lnTo>
                    <a:pt x="804" y="1228"/>
                  </a:lnTo>
                  <a:lnTo>
                    <a:pt x="802" y="1228"/>
                  </a:lnTo>
                  <a:lnTo>
                    <a:pt x="814" y="1225"/>
                  </a:lnTo>
                  <a:cubicBezTo>
                    <a:pt x="815" y="1225"/>
                    <a:pt x="816" y="1225"/>
                    <a:pt x="816" y="1225"/>
                  </a:cubicBezTo>
                  <a:lnTo>
                    <a:pt x="820" y="1225"/>
                  </a:lnTo>
                  <a:lnTo>
                    <a:pt x="824" y="1225"/>
                  </a:lnTo>
                  <a:cubicBezTo>
                    <a:pt x="827" y="1225"/>
                    <a:pt x="829" y="1226"/>
                    <a:pt x="831" y="1228"/>
                  </a:cubicBezTo>
                  <a:cubicBezTo>
                    <a:pt x="832" y="1230"/>
                    <a:pt x="833" y="1232"/>
                    <a:pt x="832" y="1234"/>
                  </a:cubicBezTo>
                  <a:lnTo>
                    <a:pt x="828" y="1255"/>
                  </a:lnTo>
                  <a:lnTo>
                    <a:pt x="828" y="1253"/>
                  </a:lnTo>
                  <a:lnTo>
                    <a:pt x="828" y="1260"/>
                  </a:lnTo>
                  <a:cubicBezTo>
                    <a:pt x="828" y="1261"/>
                    <a:pt x="828" y="1263"/>
                    <a:pt x="827" y="1264"/>
                  </a:cubicBezTo>
                  <a:lnTo>
                    <a:pt x="823" y="1271"/>
                  </a:lnTo>
                  <a:lnTo>
                    <a:pt x="824" y="1267"/>
                  </a:lnTo>
                  <a:lnTo>
                    <a:pt x="824" y="1280"/>
                  </a:lnTo>
                  <a:cubicBezTo>
                    <a:pt x="824" y="1281"/>
                    <a:pt x="824" y="1282"/>
                    <a:pt x="824" y="1283"/>
                  </a:cubicBezTo>
                  <a:lnTo>
                    <a:pt x="820" y="1293"/>
                  </a:lnTo>
                  <a:lnTo>
                    <a:pt x="820" y="1290"/>
                  </a:lnTo>
                  <a:lnTo>
                    <a:pt x="820" y="1307"/>
                  </a:lnTo>
                  <a:lnTo>
                    <a:pt x="816" y="1300"/>
                  </a:lnTo>
                  <a:lnTo>
                    <a:pt x="828" y="1307"/>
                  </a:lnTo>
                  <a:lnTo>
                    <a:pt x="824" y="1306"/>
                  </a:lnTo>
                  <a:lnTo>
                    <a:pt x="829" y="1306"/>
                  </a:lnTo>
                  <a:lnTo>
                    <a:pt x="837" y="1306"/>
                  </a:lnTo>
                  <a:lnTo>
                    <a:pt x="829" y="1314"/>
                  </a:lnTo>
                  <a:lnTo>
                    <a:pt x="829" y="1311"/>
                  </a:lnTo>
                  <a:cubicBezTo>
                    <a:pt x="829" y="1306"/>
                    <a:pt x="832" y="1303"/>
                    <a:pt x="837" y="1303"/>
                  </a:cubicBezTo>
                  <a:lnTo>
                    <a:pt x="841" y="1303"/>
                  </a:lnTo>
                  <a:lnTo>
                    <a:pt x="849" y="1303"/>
                  </a:lnTo>
                  <a:cubicBezTo>
                    <a:pt x="853" y="1303"/>
                    <a:pt x="857" y="1306"/>
                    <a:pt x="857" y="1311"/>
                  </a:cubicBezTo>
                  <a:lnTo>
                    <a:pt x="857" y="1340"/>
                  </a:lnTo>
                  <a:lnTo>
                    <a:pt x="861" y="1375"/>
                  </a:lnTo>
                  <a:lnTo>
                    <a:pt x="861" y="1378"/>
                  </a:lnTo>
                  <a:cubicBezTo>
                    <a:pt x="861" y="1380"/>
                    <a:pt x="861" y="1381"/>
                    <a:pt x="860" y="1382"/>
                  </a:cubicBezTo>
                  <a:lnTo>
                    <a:pt x="856" y="1389"/>
                  </a:lnTo>
                  <a:cubicBezTo>
                    <a:pt x="855" y="1391"/>
                    <a:pt x="854" y="1392"/>
                    <a:pt x="852" y="1392"/>
                  </a:cubicBezTo>
                  <a:lnTo>
                    <a:pt x="843" y="1396"/>
                  </a:lnTo>
                  <a:lnTo>
                    <a:pt x="832" y="1399"/>
                  </a:lnTo>
                  <a:lnTo>
                    <a:pt x="823" y="1403"/>
                  </a:lnTo>
                  <a:cubicBezTo>
                    <a:pt x="822" y="1403"/>
                    <a:pt x="821" y="1403"/>
                    <a:pt x="820" y="1403"/>
                  </a:cubicBezTo>
                  <a:lnTo>
                    <a:pt x="812" y="1403"/>
                  </a:lnTo>
                  <a:lnTo>
                    <a:pt x="817" y="1401"/>
                  </a:lnTo>
                  <a:lnTo>
                    <a:pt x="809" y="1408"/>
                  </a:lnTo>
                  <a:lnTo>
                    <a:pt x="811" y="1406"/>
                  </a:lnTo>
                  <a:lnTo>
                    <a:pt x="803" y="1420"/>
                  </a:lnTo>
                  <a:cubicBezTo>
                    <a:pt x="802" y="1420"/>
                    <a:pt x="802" y="1421"/>
                    <a:pt x="801" y="1422"/>
                  </a:cubicBezTo>
                  <a:lnTo>
                    <a:pt x="789" y="1432"/>
                  </a:lnTo>
                  <a:cubicBezTo>
                    <a:pt x="788" y="1432"/>
                    <a:pt x="788" y="1432"/>
                    <a:pt x="788" y="1433"/>
                  </a:cubicBezTo>
                  <a:lnTo>
                    <a:pt x="775" y="1439"/>
                  </a:lnTo>
                  <a:lnTo>
                    <a:pt x="778" y="1437"/>
                  </a:lnTo>
                  <a:lnTo>
                    <a:pt x="770" y="1448"/>
                  </a:lnTo>
                  <a:cubicBezTo>
                    <a:pt x="769" y="1448"/>
                    <a:pt x="769" y="1448"/>
                    <a:pt x="768" y="1449"/>
                  </a:cubicBezTo>
                  <a:lnTo>
                    <a:pt x="764" y="1452"/>
                  </a:lnTo>
                  <a:cubicBezTo>
                    <a:pt x="764" y="1453"/>
                    <a:pt x="763" y="1453"/>
                    <a:pt x="762" y="1453"/>
                  </a:cubicBezTo>
                  <a:lnTo>
                    <a:pt x="754" y="1457"/>
                  </a:lnTo>
                  <a:lnTo>
                    <a:pt x="746" y="1460"/>
                  </a:lnTo>
                  <a:lnTo>
                    <a:pt x="748" y="1459"/>
                  </a:lnTo>
                  <a:lnTo>
                    <a:pt x="744" y="1462"/>
                  </a:lnTo>
                  <a:lnTo>
                    <a:pt x="746" y="1459"/>
                  </a:lnTo>
                  <a:lnTo>
                    <a:pt x="738" y="1476"/>
                  </a:lnTo>
                  <a:cubicBezTo>
                    <a:pt x="738" y="1477"/>
                    <a:pt x="737" y="1477"/>
                    <a:pt x="737" y="1478"/>
                  </a:cubicBezTo>
                  <a:lnTo>
                    <a:pt x="729" y="1488"/>
                  </a:lnTo>
                  <a:cubicBezTo>
                    <a:pt x="728" y="1489"/>
                    <a:pt x="727" y="1490"/>
                    <a:pt x="726" y="1490"/>
                  </a:cubicBezTo>
                  <a:lnTo>
                    <a:pt x="714" y="1497"/>
                  </a:lnTo>
                  <a:lnTo>
                    <a:pt x="717" y="1494"/>
                  </a:lnTo>
                  <a:lnTo>
                    <a:pt x="713" y="1501"/>
                  </a:lnTo>
                  <a:lnTo>
                    <a:pt x="714" y="1497"/>
                  </a:lnTo>
                  <a:lnTo>
                    <a:pt x="714" y="1503"/>
                  </a:lnTo>
                  <a:cubicBezTo>
                    <a:pt x="714" y="1505"/>
                    <a:pt x="714" y="1506"/>
                    <a:pt x="713" y="1507"/>
                  </a:cubicBezTo>
                  <a:lnTo>
                    <a:pt x="701" y="1531"/>
                  </a:lnTo>
                  <a:lnTo>
                    <a:pt x="692" y="1519"/>
                  </a:lnTo>
                  <a:lnTo>
                    <a:pt x="724" y="1509"/>
                  </a:lnTo>
                  <a:cubicBezTo>
                    <a:pt x="726" y="1509"/>
                    <a:pt x="729" y="1509"/>
                    <a:pt x="731" y="1510"/>
                  </a:cubicBezTo>
                  <a:lnTo>
                    <a:pt x="763" y="1530"/>
                  </a:lnTo>
                  <a:cubicBezTo>
                    <a:pt x="764" y="1531"/>
                    <a:pt x="765" y="1532"/>
                    <a:pt x="766" y="1533"/>
                  </a:cubicBezTo>
                  <a:lnTo>
                    <a:pt x="778" y="1553"/>
                  </a:lnTo>
                  <a:lnTo>
                    <a:pt x="777" y="1551"/>
                  </a:lnTo>
                  <a:lnTo>
                    <a:pt x="781" y="1555"/>
                  </a:lnTo>
                  <a:lnTo>
                    <a:pt x="779" y="1553"/>
                  </a:lnTo>
                  <a:lnTo>
                    <a:pt x="787" y="1557"/>
                  </a:lnTo>
                  <a:lnTo>
                    <a:pt x="784" y="1556"/>
                  </a:lnTo>
                  <a:lnTo>
                    <a:pt x="788" y="1556"/>
                  </a:lnTo>
                  <a:cubicBezTo>
                    <a:pt x="789" y="1556"/>
                    <a:pt x="790" y="1556"/>
                    <a:pt x="791" y="1557"/>
                  </a:cubicBezTo>
                  <a:lnTo>
                    <a:pt x="799" y="1560"/>
                  </a:lnTo>
                  <a:cubicBezTo>
                    <a:pt x="800" y="1561"/>
                    <a:pt x="801" y="1561"/>
                    <a:pt x="802" y="1562"/>
                  </a:cubicBezTo>
                  <a:lnTo>
                    <a:pt x="814" y="1576"/>
                  </a:lnTo>
                  <a:lnTo>
                    <a:pt x="812" y="1574"/>
                  </a:lnTo>
                  <a:lnTo>
                    <a:pt x="824" y="1581"/>
                  </a:lnTo>
                  <a:lnTo>
                    <a:pt x="822" y="1580"/>
                  </a:lnTo>
                  <a:lnTo>
                    <a:pt x="842" y="1583"/>
                  </a:lnTo>
                  <a:cubicBezTo>
                    <a:pt x="843" y="1583"/>
                    <a:pt x="843" y="1584"/>
                    <a:pt x="844" y="1584"/>
                  </a:cubicBezTo>
                  <a:lnTo>
                    <a:pt x="852" y="1587"/>
                  </a:lnTo>
                  <a:cubicBezTo>
                    <a:pt x="855" y="1589"/>
                    <a:pt x="857" y="1591"/>
                    <a:pt x="857" y="1595"/>
                  </a:cubicBezTo>
                  <a:lnTo>
                    <a:pt x="857" y="1605"/>
                  </a:lnTo>
                  <a:lnTo>
                    <a:pt x="855" y="1600"/>
                  </a:lnTo>
                  <a:lnTo>
                    <a:pt x="864" y="1611"/>
                  </a:lnTo>
                  <a:lnTo>
                    <a:pt x="868" y="1618"/>
                  </a:lnTo>
                  <a:lnTo>
                    <a:pt x="864" y="1614"/>
                  </a:lnTo>
                  <a:lnTo>
                    <a:pt x="873" y="1618"/>
                  </a:lnTo>
                  <a:lnTo>
                    <a:pt x="885" y="1625"/>
                  </a:lnTo>
                  <a:cubicBezTo>
                    <a:pt x="886" y="1625"/>
                    <a:pt x="886" y="1625"/>
                    <a:pt x="887" y="1626"/>
                  </a:cubicBezTo>
                  <a:lnTo>
                    <a:pt x="891" y="1629"/>
                  </a:lnTo>
                  <a:cubicBezTo>
                    <a:pt x="894" y="1632"/>
                    <a:pt x="895" y="1636"/>
                    <a:pt x="893" y="1639"/>
                  </a:cubicBezTo>
                  <a:lnTo>
                    <a:pt x="876" y="1666"/>
                  </a:lnTo>
                  <a:lnTo>
                    <a:pt x="876" y="1657"/>
                  </a:lnTo>
                  <a:lnTo>
                    <a:pt x="884" y="1667"/>
                  </a:lnTo>
                  <a:lnTo>
                    <a:pt x="872" y="1666"/>
                  </a:lnTo>
                  <a:lnTo>
                    <a:pt x="876" y="1663"/>
                  </a:lnTo>
                  <a:lnTo>
                    <a:pt x="875" y="1665"/>
                  </a:lnTo>
                  <a:lnTo>
                    <a:pt x="895" y="1634"/>
                  </a:lnTo>
                  <a:lnTo>
                    <a:pt x="894" y="1639"/>
                  </a:lnTo>
                  <a:lnTo>
                    <a:pt x="894" y="1625"/>
                  </a:lnTo>
                  <a:lnTo>
                    <a:pt x="899" y="1633"/>
                  </a:lnTo>
                  <a:lnTo>
                    <a:pt x="891" y="1629"/>
                  </a:lnTo>
                  <a:cubicBezTo>
                    <a:pt x="888" y="1628"/>
                    <a:pt x="886" y="1625"/>
                    <a:pt x="886" y="1622"/>
                  </a:cubicBezTo>
                  <a:lnTo>
                    <a:pt x="886" y="1618"/>
                  </a:lnTo>
                  <a:lnTo>
                    <a:pt x="886" y="1612"/>
                  </a:lnTo>
                  <a:cubicBezTo>
                    <a:pt x="886" y="1609"/>
                    <a:pt x="887" y="1607"/>
                    <a:pt x="888" y="1606"/>
                  </a:cubicBezTo>
                  <a:lnTo>
                    <a:pt x="945" y="1548"/>
                  </a:lnTo>
                  <a:lnTo>
                    <a:pt x="943" y="1554"/>
                  </a:lnTo>
                  <a:lnTo>
                    <a:pt x="943" y="1541"/>
                  </a:lnTo>
                  <a:lnTo>
                    <a:pt x="943" y="1527"/>
                  </a:lnTo>
                  <a:cubicBezTo>
                    <a:pt x="943" y="1524"/>
                    <a:pt x="945" y="1521"/>
                    <a:pt x="948" y="1520"/>
                  </a:cubicBezTo>
                  <a:cubicBezTo>
                    <a:pt x="950" y="1518"/>
                    <a:pt x="954" y="1519"/>
                    <a:pt x="956" y="1521"/>
                  </a:cubicBezTo>
                  <a:lnTo>
                    <a:pt x="964" y="1528"/>
                  </a:lnTo>
                  <a:lnTo>
                    <a:pt x="961" y="1526"/>
                  </a:lnTo>
                  <a:lnTo>
                    <a:pt x="973" y="1529"/>
                  </a:lnTo>
                  <a:lnTo>
                    <a:pt x="971" y="1529"/>
                  </a:lnTo>
                  <a:lnTo>
                    <a:pt x="980" y="1529"/>
                  </a:lnTo>
                  <a:lnTo>
                    <a:pt x="971" y="1537"/>
                  </a:lnTo>
                  <a:lnTo>
                    <a:pt x="971" y="1534"/>
                  </a:lnTo>
                  <a:cubicBezTo>
                    <a:pt x="971" y="1529"/>
                    <a:pt x="975" y="1526"/>
                    <a:pt x="980" y="1526"/>
                  </a:cubicBezTo>
                  <a:lnTo>
                    <a:pt x="984" y="1526"/>
                  </a:lnTo>
                  <a:lnTo>
                    <a:pt x="988" y="1526"/>
                  </a:lnTo>
                  <a:cubicBezTo>
                    <a:pt x="990" y="1526"/>
                    <a:pt x="993" y="1527"/>
                    <a:pt x="994" y="1530"/>
                  </a:cubicBezTo>
                  <a:cubicBezTo>
                    <a:pt x="996" y="1532"/>
                    <a:pt x="996" y="1535"/>
                    <a:pt x="995" y="1537"/>
                  </a:cubicBezTo>
                  <a:lnTo>
                    <a:pt x="970" y="1588"/>
                  </a:lnTo>
                  <a:lnTo>
                    <a:pt x="959" y="1578"/>
                  </a:lnTo>
                  <a:lnTo>
                    <a:pt x="972" y="1571"/>
                  </a:lnTo>
                  <a:lnTo>
                    <a:pt x="969" y="1572"/>
                  </a:lnTo>
                  <a:lnTo>
                    <a:pt x="982" y="1559"/>
                  </a:lnTo>
                  <a:lnTo>
                    <a:pt x="980" y="1561"/>
                  </a:lnTo>
                  <a:lnTo>
                    <a:pt x="989" y="1540"/>
                  </a:lnTo>
                  <a:lnTo>
                    <a:pt x="997" y="1524"/>
                  </a:lnTo>
                  <a:lnTo>
                    <a:pt x="996" y="1525"/>
                  </a:lnTo>
                  <a:lnTo>
                    <a:pt x="1000" y="1505"/>
                  </a:lnTo>
                  <a:lnTo>
                    <a:pt x="1004" y="1488"/>
                  </a:lnTo>
                  <a:cubicBezTo>
                    <a:pt x="1005" y="1486"/>
                    <a:pt x="1006" y="1485"/>
                    <a:pt x="1007" y="1484"/>
                  </a:cubicBezTo>
                  <a:lnTo>
                    <a:pt x="1020" y="1473"/>
                  </a:lnTo>
                  <a:lnTo>
                    <a:pt x="1036" y="1463"/>
                  </a:lnTo>
                  <a:lnTo>
                    <a:pt x="1035" y="1464"/>
                  </a:lnTo>
                  <a:lnTo>
                    <a:pt x="1047" y="1451"/>
                  </a:lnTo>
                  <a:lnTo>
                    <a:pt x="1055" y="1441"/>
                  </a:lnTo>
                  <a:lnTo>
                    <a:pt x="1054" y="1442"/>
                  </a:lnTo>
                  <a:lnTo>
                    <a:pt x="1062" y="1425"/>
                  </a:lnTo>
                  <a:lnTo>
                    <a:pt x="1062" y="1433"/>
                  </a:lnTo>
                  <a:lnTo>
                    <a:pt x="1054" y="1420"/>
                  </a:lnTo>
                  <a:cubicBezTo>
                    <a:pt x="1054" y="1419"/>
                    <a:pt x="1053" y="1417"/>
                    <a:pt x="1053" y="1416"/>
                  </a:cubicBezTo>
                  <a:lnTo>
                    <a:pt x="1049" y="1376"/>
                  </a:lnTo>
                  <a:lnTo>
                    <a:pt x="1045" y="1338"/>
                  </a:lnTo>
                  <a:lnTo>
                    <a:pt x="1045" y="1324"/>
                  </a:lnTo>
                  <a:cubicBezTo>
                    <a:pt x="1045" y="1322"/>
                    <a:pt x="1046" y="1319"/>
                    <a:pt x="1048" y="1318"/>
                  </a:cubicBezTo>
                  <a:lnTo>
                    <a:pt x="1056" y="1311"/>
                  </a:lnTo>
                  <a:cubicBezTo>
                    <a:pt x="1057" y="1311"/>
                    <a:pt x="1057" y="1310"/>
                    <a:pt x="1058" y="1310"/>
                  </a:cubicBezTo>
                  <a:lnTo>
                    <a:pt x="1066" y="1307"/>
                  </a:lnTo>
                  <a:lnTo>
                    <a:pt x="1069" y="1322"/>
                  </a:lnTo>
                  <a:lnTo>
                    <a:pt x="1061" y="1322"/>
                  </a:lnTo>
                  <a:cubicBezTo>
                    <a:pt x="1059" y="1322"/>
                    <a:pt x="1057" y="1321"/>
                    <a:pt x="1056" y="1320"/>
                  </a:cubicBezTo>
                  <a:lnTo>
                    <a:pt x="1052" y="1317"/>
                  </a:lnTo>
                  <a:cubicBezTo>
                    <a:pt x="1050" y="1315"/>
                    <a:pt x="1049" y="1313"/>
                    <a:pt x="1049" y="1311"/>
                  </a:cubicBezTo>
                  <a:lnTo>
                    <a:pt x="1049" y="1307"/>
                  </a:lnTo>
                  <a:cubicBezTo>
                    <a:pt x="1049" y="1305"/>
                    <a:pt x="1050" y="1303"/>
                    <a:pt x="1052" y="1301"/>
                  </a:cubicBezTo>
                  <a:lnTo>
                    <a:pt x="1056" y="1298"/>
                  </a:lnTo>
                  <a:cubicBezTo>
                    <a:pt x="1057" y="1296"/>
                    <a:pt x="1059" y="1296"/>
                    <a:pt x="1061" y="1296"/>
                  </a:cubicBezTo>
                  <a:lnTo>
                    <a:pt x="1069" y="1296"/>
                  </a:lnTo>
                  <a:lnTo>
                    <a:pt x="1077" y="1296"/>
                  </a:lnTo>
                  <a:lnTo>
                    <a:pt x="1082" y="1296"/>
                  </a:lnTo>
                  <a:lnTo>
                    <a:pt x="1073" y="1304"/>
                  </a:lnTo>
                  <a:lnTo>
                    <a:pt x="1073" y="1290"/>
                  </a:lnTo>
                  <a:cubicBezTo>
                    <a:pt x="1073" y="1287"/>
                    <a:pt x="1076" y="1284"/>
                    <a:pt x="1079" y="1283"/>
                  </a:cubicBezTo>
                  <a:lnTo>
                    <a:pt x="1119" y="1269"/>
                  </a:lnTo>
                  <a:lnTo>
                    <a:pt x="1144" y="1259"/>
                  </a:lnTo>
                  <a:lnTo>
                    <a:pt x="1142" y="1260"/>
                  </a:lnTo>
                  <a:lnTo>
                    <a:pt x="1154" y="1250"/>
                  </a:lnTo>
                  <a:lnTo>
                    <a:pt x="1151" y="1256"/>
                  </a:lnTo>
                  <a:lnTo>
                    <a:pt x="1151" y="1250"/>
                  </a:lnTo>
                  <a:lnTo>
                    <a:pt x="1151" y="1246"/>
                  </a:lnTo>
                  <a:cubicBezTo>
                    <a:pt x="1151" y="1244"/>
                    <a:pt x="1152" y="1242"/>
                    <a:pt x="1154" y="1240"/>
                  </a:cubicBezTo>
                  <a:lnTo>
                    <a:pt x="1162" y="1233"/>
                  </a:lnTo>
                  <a:cubicBezTo>
                    <a:pt x="1163" y="1233"/>
                    <a:pt x="1164" y="1232"/>
                    <a:pt x="1165" y="1232"/>
                  </a:cubicBezTo>
                  <a:lnTo>
                    <a:pt x="1178" y="1228"/>
                  </a:lnTo>
                  <a:lnTo>
                    <a:pt x="1194" y="1225"/>
                  </a:lnTo>
                  <a:cubicBezTo>
                    <a:pt x="1195" y="1225"/>
                    <a:pt x="1195" y="1225"/>
                    <a:pt x="1196" y="1225"/>
                  </a:cubicBezTo>
                  <a:lnTo>
                    <a:pt x="1216" y="1225"/>
                  </a:lnTo>
                  <a:lnTo>
                    <a:pt x="1213" y="1225"/>
                  </a:lnTo>
                  <a:lnTo>
                    <a:pt x="1221" y="1222"/>
                  </a:lnTo>
                  <a:lnTo>
                    <a:pt x="1216" y="1231"/>
                  </a:lnTo>
                  <a:lnTo>
                    <a:pt x="1212" y="1211"/>
                  </a:lnTo>
                  <a:cubicBezTo>
                    <a:pt x="1212" y="1208"/>
                    <a:pt x="1213" y="1206"/>
                    <a:pt x="1214" y="1204"/>
                  </a:cubicBezTo>
                  <a:cubicBezTo>
                    <a:pt x="1216" y="1202"/>
                    <a:pt x="1218" y="1201"/>
                    <a:pt x="1220" y="1201"/>
                  </a:cubicBezTo>
                  <a:lnTo>
                    <a:pt x="1228" y="1201"/>
                  </a:lnTo>
                  <a:lnTo>
                    <a:pt x="1223" y="1203"/>
                  </a:lnTo>
                  <a:lnTo>
                    <a:pt x="1231" y="1196"/>
                  </a:lnTo>
                  <a:cubicBezTo>
                    <a:pt x="1233" y="1195"/>
                    <a:pt x="1234" y="1194"/>
                    <a:pt x="1236" y="1194"/>
                  </a:cubicBezTo>
                  <a:lnTo>
                    <a:pt x="1293" y="1191"/>
                  </a:lnTo>
                  <a:lnTo>
                    <a:pt x="1286" y="1199"/>
                  </a:lnTo>
                  <a:lnTo>
                    <a:pt x="1286" y="1182"/>
                  </a:lnTo>
                  <a:cubicBezTo>
                    <a:pt x="1286" y="1179"/>
                    <a:pt x="1287" y="1176"/>
                    <a:pt x="1290" y="1175"/>
                  </a:cubicBezTo>
                  <a:cubicBezTo>
                    <a:pt x="1292" y="1174"/>
                    <a:pt x="1295" y="1174"/>
                    <a:pt x="1298" y="1175"/>
                  </a:cubicBezTo>
                  <a:lnTo>
                    <a:pt x="1314" y="1185"/>
                  </a:lnTo>
                  <a:lnTo>
                    <a:pt x="1310" y="1184"/>
                  </a:lnTo>
                  <a:lnTo>
                    <a:pt x="1322" y="1184"/>
                  </a:lnTo>
                  <a:lnTo>
                    <a:pt x="1320" y="1185"/>
                  </a:lnTo>
                  <a:lnTo>
                    <a:pt x="1340" y="1178"/>
                  </a:lnTo>
                  <a:lnTo>
                    <a:pt x="1335" y="1185"/>
                  </a:lnTo>
                  <a:lnTo>
                    <a:pt x="1335" y="1179"/>
                  </a:lnTo>
                  <a:lnTo>
                    <a:pt x="1335" y="1172"/>
                  </a:lnTo>
                  <a:cubicBezTo>
                    <a:pt x="1335" y="1169"/>
                    <a:pt x="1336" y="1166"/>
                    <a:pt x="1339" y="1165"/>
                  </a:cubicBezTo>
                  <a:lnTo>
                    <a:pt x="1363" y="1151"/>
                  </a:lnTo>
                  <a:lnTo>
                    <a:pt x="1360" y="1163"/>
                  </a:lnTo>
                  <a:lnTo>
                    <a:pt x="1352" y="1149"/>
                  </a:lnTo>
                  <a:cubicBezTo>
                    <a:pt x="1351" y="1148"/>
                    <a:pt x="1351" y="1146"/>
                    <a:pt x="1351" y="1145"/>
                  </a:cubicBezTo>
                  <a:lnTo>
                    <a:pt x="1351" y="1131"/>
                  </a:lnTo>
                  <a:lnTo>
                    <a:pt x="1351" y="1121"/>
                  </a:lnTo>
                  <a:cubicBezTo>
                    <a:pt x="1351" y="1119"/>
                    <a:pt x="1352" y="1118"/>
                    <a:pt x="1353" y="1116"/>
                  </a:cubicBezTo>
                  <a:lnTo>
                    <a:pt x="1360" y="1107"/>
                  </a:lnTo>
                  <a:lnTo>
                    <a:pt x="1369" y="1093"/>
                  </a:lnTo>
                  <a:lnTo>
                    <a:pt x="1385" y="1069"/>
                  </a:lnTo>
                  <a:cubicBezTo>
                    <a:pt x="1385" y="1069"/>
                    <a:pt x="1386" y="1068"/>
                    <a:pt x="1386" y="1068"/>
                  </a:cubicBezTo>
                  <a:lnTo>
                    <a:pt x="1411" y="1044"/>
                  </a:lnTo>
                  <a:lnTo>
                    <a:pt x="1427" y="1030"/>
                  </a:lnTo>
                  <a:lnTo>
                    <a:pt x="1424" y="1037"/>
                  </a:lnTo>
                  <a:lnTo>
                    <a:pt x="1424" y="1026"/>
                  </a:lnTo>
                  <a:lnTo>
                    <a:pt x="1424" y="1013"/>
                  </a:lnTo>
                  <a:lnTo>
                    <a:pt x="1427" y="1019"/>
                  </a:lnTo>
                  <a:lnTo>
                    <a:pt x="1419" y="1012"/>
                  </a:lnTo>
                  <a:cubicBezTo>
                    <a:pt x="1416" y="1010"/>
                    <a:pt x="1415" y="1005"/>
                    <a:pt x="1417" y="1002"/>
                  </a:cubicBezTo>
                  <a:lnTo>
                    <a:pt x="1426" y="989"/>
                  </a:lnTo>
                  <a:cubicBezTo>
                    <a:pt x="1426" y="987"/>
                    <a:pt x="1427" y="986"/>
                    <a:pt x="1429" y="986"/>
                  </a:cubicBezTo>
                  <a:lnTo>
                    <a:pt x="1441" y="979"/>
                  </a:lnTo>
                  <a:lnTo>
                    <a:pt x="1440" y="980"/>
                  </a:lnTo>
                  <a:lnTo>
                    <a:pt x="1448" y="973"/>
                  </a:lnTo>
                  <a:lnTo>
                    <a:pt x="1445" y="981"/>
                  </a:lnTo>
                  <a:lnTo>
                    <a:pt x="1441" y="964"/>
                  </a:lnTo>
                  <a:lnTo>
                    <a:pt x="1441" y="965"/>
                  </a:lnTo>
                  <a:lnTo>
                    <a:pt x="1437" y="955"/>
                  </a:lnTo>
                  <a:cubicBezTo>
                    <a:pt x="1437" y="955"/>
                    <a:pt x="1437" y="954"/>
                    <a:pt x="1437" y="954"/>
                  </a:cubicBezTo>
                  <a:lnTo>
                    <a:pt x="1433" y="937"/>
                  </a:lnTo>
                  <a:cubicBezTo>
                    <a:pt x="1432" y="933"/>
                    <a:pt x="1434" y="929"/>
                    <a:pt x="1438" y="927"/>
                  </a:cubicBezTo>
                  <a:lnTo>
                    <a:pt x="1451" y="924"/>
                  </a:lnTo>
                  <a:lnTo>
                    <a:pt x="1445" y="932"/>
                  </a:lnTo>
                  <a:lnTo>
                    <a:pt x="1445" y="911"/>
                  </a:lnTo>
                  <a:lnTo>
                    <a:pt x="1445" y="895"/>
                  </a:lnTo>
                  <a:cubicBezTo>
                    <a:pt x="1445" y="890"/>
                    <a:pt x="1448" y="887"/>
                    <a:pt x="1453" y="887"/>
                  </a:cubicBezTo>
                  <a:lnTo>
                    <a:pt x="1465" y="887"/>
                  </a:lnTo>
                  <a:lnTo>
                    <a:pt x="1457" y="896"/>
                  </a:lnTo>
                  <a:lnTo>
                    <a:pt x="1449" y="852"/>
                  </a:lnTo>
                  <a:lnTo>
                    <a:pt x="1445" y="818"/>
                  </a:lnTo>
                  <a:lnTo>
                    <a:pt x="1453" y="825"/>
                  </a:lnTo>
                  <a:lnTo>
                    <a:pt x="1445" y="825"/>
                  </a:lnTo>
                  <a:cubicBezTo>
                    <a:pt x="1443" y="825"/>
                    <a:pt x="1441" y="824"/>
                    <a:pt x="1440" y="823"/>
                  </a:cubicBezTo>
                  <a:lnTo>
                    <a:pt x="1435" y="820"/>
                  </a:lnTo>
                  <a:cubicBezTo>
                    <a:pt x="1434" y="818"/>
                    <a:pt x="1433" y="816"/>
                    <a:pt x="1433" y="813"/>
                  </a:cubicBezTo>
                  <a:lnTo>
                    <a:pt x="1433" y="807"/>
                  </a:lnTo>
                  <a:cubicBezTo>
                    <a:pt x="1433" y="802"/>
                    <a:pt x="1436" y="799"/>
                    <a:pt x="1441" y="799"/>
                  </a:cubicBezTo>
                  <a:lnTo>
                    <a:pt x="1453" y="799"/>
                  </a:lnTo>
                  <a:lnTo>
                    <a:pt x="1445" y="804"/>
                  </a:lnTo>
                  <a:lnTo>
                    <a:pt x="1449" y="791"/>
                  </a:lnTo>
                  <a:lnTo>
                    <a:pt x="1450" y="797"/>
                  </a:lnTo>
                  <a:lnTo>
                    <a:pt x="1446" y="790"/>
                  </a:lnTo>
                  <a:cubicBezTo>
                    <a:pt x="1444" y="788"/>
                    <a:pt x="1444" y="785"/>
                    <a:pt x="1446" y="782"/>
                  </a:cubicBezTo>
                  <a:lnTo>
                    <a:pt x="1450" y="775"/>
                  </a:lnTo>
                  <a:cubicBezTo>
                    <a:pt x="1450" y="775"/>
                    <a:pt x="1451" y="774"/>
                    <a:pt x="1451" y="774"/>
                  </a:cubicBezTo>
                  <a:lnTo>
                    <a:pt x="1467" y="757"/>
                  </a:lnTo>
                  <a:lnTo>
                    <a:pt x="1465" y="763"/>
                  </a:lnTo>
                  <a:lnTo>
                    <a:pt x="1465" y="759"/>
                  </a:lnTo>
                  <a:lnTo>
                    <a:pt x="1468" y="765"/>
                  </a:lnTo>
                  <a:lnTo>
                    <a:pt x="1464" y="762"/>
                  </a:lnTo>
                  <a:cubicBezTo>
                    <a:pt x="1462" y="761"/>
                    <a:pt x="1461" y="758"/>
                    <a:pt x="1461" y="756"/>
                  </a:cubicBezTo>
                  <a:lnTo>
                    <a:pt x="1461" y="746"/>
                  </a:lnTo>
                  <a:cubicBezTo>
                    <a:pt x="1461" y="743"/>
                    <a:pt x="1463" y="740"/>
                    <a:pt x="1465" y="739"/>
                  </a:cubicBezTo>
                  <a:cubicBezTo>
                    <a:pt x="1467" y="737"/>
                    <a:pt x="1470" y="737"/>
                    <a:pt x="1473" y="739"/>
                  </a:cubicBezTo>
                  <a:lnTo>
                    <a:pt x="1505" y="756"/>
                  </a:lnTo>
                  <a:lnTo>
                    <a:pt x="1494" y="760"/>
                  </a:lnTo>
                  <a:lnTo>
                    <a:pt x="1502" y="740"/>
                  </a:lnTo>
                  <a:lnTo>
                    <a:pt x="1510" y="713"/>
                  </a:lnTo>
                  <a:cubicBezTo>
                    <a:pt x="1511" y="713"/>
                    <a:pt x="1511" y="712"/>
                    <a:pt x="1511" y="712"/>
                  </a:cubicBezTo>
                  <a:lnTo>
                    <a:pt x="1519" y="695"/>
                  </a:lnTo>
                  <a:cubicBezTo>
                    <a:pt x="1519" y="695"/>
                    <a:pt x="1519" y="694"/>
                    <a:pt x="1520" y="694"/>
                  </a:cubicBezTo>
                  <a:lnTo>
                    <a:pt x="1537" y="669"/>
                  </a:lnTo>
                  <a:lnTo>
                    <a:pt x="1549" y="656"/>
                  </a:lnTo>
                  <a:cubicBezTo>
                    <a:pt x="1550" y="655"/>
                    <a:pt x="1551" y="654"/>
                    <a:pt x="1552" y="654"/>
                  </a:cubicBezTo>
                  <a:lnTo>
                    <a:pt x="1573" y="647"/>
                  </a:lnTo>
                  <a:lnTo>
                    <a:pt x="1571" y="648"/>
                  </a:lnTo>
                  <a:lnTo>
                    <a:pt x="1587" y="638"/>
                  </a:lnTo>
                  <a:lnTo>
                    <a:pt x="1604" y="627"/>
                  </a:lnTo>
                  <a:lnTo>
                    <a:pt x="1600" y="631"/>
                  </a:lnTo>
                  <a:lnTo>
                    <a:pt x="1613" y="600"/>
                  </a:lnTo>
                  <a:lnTo>
                    <a:pt x="1629" y="566"/>
                  </a:lnTo>
                  <a:lnTo>
                    <a:pt x="1628" y="569"/>
                  </a:lnTo>
                  <a:lnTo>
                    <a:pt x="1632" y="525"/>
                  </a:lnTo>
                  <a:lnTo>
                    <a:pt x="1633" y="528"/>
                  </a:lnTo>
                  <a:lnTo>
                    <a:pt x="1629" y="508"/>
                  </a:lnTo>
                  <a:lnTo>
                    <a:pt x="1625" y="491"/>
                  </a:lnTo>
                  <a:lnTo>
                    <a:pt x="1628" y="496"/>
                  </a:lnTo>
                  <a:lnTo>
                    <a:pt x="1617" y="489"/>
                  </a:lnTo>
                  <a:lnTo>
                    <a:pt x="1609" y="486"/>
                  </a:lnTo>
                  <a:cubicBezTo>
                    <a:pt x="1607" y="485"/>
                    <a:pt x="1605" y="483"/>
                    <a:pt x="1604" y="481"/>
                  </a:cubicBezTo>
                  <a:lnTo>
                    <a:pt x="1596" y="458"/>
                  </a:lnTo>
                  <a:lnTo>
                    <a:pt x="1597" y="459"/>
                  </a:lnTo>
                  <a:lnTo>
                    <a:pt x="1585" y="439"/>
                  </a:lnTo>
                  <a:lnTo>
                    <a:pt x="1592" y="443"/>
                  </a:lnTo>
                  <a:lnTo>
                    <a:pt x="1560" y="446"/>
                  </a:lnTo>
                  <a:cubicBezTo>
                    <a:pt x="1557" y="446"/>
                    <a:pt x="1555" y="445"/>
                    <a:pt x="1554" y="444"/>
                  </a:cubicBezTo>
                  <a:cubicBezTo>
                    <a:pt x="1552" y="442"/>
                    <a:pt x="1551" y="440"/>
                    <a:pt x="1551" y="438"/>
                  </a:cubicBezTo>
                  <a:lnTo>
                    <a:pt x="1551" y="424"/>
                  </a:lnTo>
                  <a:lnTo>
                    <a:pt x="1559" y="432"/>
                  </a:lnTo>
                  <a:lnTo>
                    <a:pt x="1551" y="432"/>
                  </a:lnTo>
                  <a:lnTo>
                    <a:pt x="1554" y="432"/>
                  </a:lnTo>
                  <a:lnTo>
                    <a:pt x="1546" y="435"/>
                  </a:lnTo>
                  <a:lnTo>
                    <a:pt x="1548" y="434"/>
                  </a:lnTo>
                  <a:lnTo>
                    <a:pt x="1544" y="437"/>
                  </a:lnTo>
                  <a:cubicBezTo>
                    <a:pt x="1542" y="439"/>
                    <a:pt x="1540" y="439"/>
                    <a:pt x="1538" y="439"/>
                  </a:cubicBezTo>
                  <a:lnTo>
                    <a:pt x="1526" y="439"/>
                  </a:lnTo>
                  <a:cubicBezTo>
                    <a:pt x="1523" y="439"/>
                    <a:pt x="1520" y="438"/>
                    <a:pt x="1519" y="435"/>
                  </a:cubicBezTo>
                  <a:lnTo>
                    <a:pt x="1507" y="411"/>
                  </a:lnTo>
                  <a:lnTo>
                    <a:pt x="1508" y="413"/>
                  </a:lnTo>
                  <a:lnTo>
                    <a:pt x="1484" y="390"/>
                  </a:lnTo>
                  <a:lnTo>
                    <a:pt x="1485" y="391"/>
                  </a:lnTo>
                  <a:lnTo>
                    <a:pt x="1448" y="367"/>
                  </a:lnTo>
                  <a:lnTo>
                    <a:pt x="1450" y="368"/>
                  </a:lnTo>
                  <a:lnTo>
                    <a:pt x="1413" y="354"/>
                  </a:lnTo>
                  <a:lnTo>
                    <a:pt x="1416" y="355"/>
                  </a:lnTo>
                  <a:lnTo>
                    <a:pt x="1404" y="355"/>
                  </a:lnTo>
                  <a:lnTo>
                    <a:pt x="1388" y="355"/>
                  </a:lnTo>
                  <a:lnTo>
                    <a:pt x="1390" y="354"/>
                  </a:lnTo>
                  <a:lnTo>
                    <a:pt x="1377" y="358"/>
                  </a:lnTo>
                  <a:cubicBezTo>
                    <a:pt x="1376" y="358"/>
                    <a:pt x="1375" y="358"/>
                    <a:pt x="1374" y="358"/>
                  </a:cubicBezTo>
                  <a:lnTo>
                    <a:pt x="1354" y="355"/>
                  </a:lnTo>
                  <a:cubicBezTo>
                    <a:pt x="1351" y="354"/>
                    <a:pt x="1349" y="353"/>
                    <a:pt x="1348" y="351"/>
                  </a:cubicBezTo>
                  <a:lnTo>
                    <a:pt x="1340" y="337"/>
                  </a:lnTo>
                  <a:lnTo>
                    <a:pt x="1347" y="341"/>
                  </a:lnTo>
                  <a:lnTo>
                    <a:pt x="1339" y="341"/>
                  </a:lnTo>
                  <a:lnTo>
                    <a:pt x="1345" y="337"/>
                  </a:lnTo>
                  <a:lnTo>
                    <a:pt x="1341" y="344"/>
                  </a:lnTo>
                  <a:cubicBezTo>
                    <a:pt x="1340" y="346"/>
                    <a:pt x="1339" y="347"/>
                    <a:pt x="1337" y="348"/>
                  </a:cubicBezTo>
                  <a:lnTo>
                    <a:pt x="1324" y="351"/>
                  </a:lnTo>
                  <a:cubicBezTo>
                    <a:pt x="1321" y="352"/>
                    <a:pt x="1318" y="351"/>
                    <a:pt x="1316" y="348"/>
                  </a:cubicBezTo>
                  <a:lnTo>
                    <a:pt x="1308" y="338"/>
                  </a:lnTo>
                  <a:lnTo>
                    <a:pt x="1309" y="339"/>
                  </a:lnTo>
                  <a:lnTo>
                    <a:pt x="1301" y="333"/>
                  </a:lnTo>
                  <a:lnTo>
                    <a:pt x="1304" y="334"/>
                  </a:lnTo>
                  <a:lnTo>
                    <a:pt x="1288" y="331"/>
                  </a:lnTo>
                  <a:lnTo>
                    <a:pt x="1290" y="331"/>
                  </a:lnTo>
                  <a:lnTo>
                    <a:pt x="1281" y="331"/>
                  </a:lnTo>
                  <a:lnTo>
                    <a:pt x="1284" y="330"/>
                  </a:lnTo>
                  <a:lnTo>
                    <a:pt x="1276" y="334"/>
                  </a:lnTo>
                  <a:lnTo>
                    <a:pt x="1280" y="331"/>
                  </a:lnTo>
                  <a:lnTo>
                    <a:pt x="1276" y="337"/>
                  </a:lnTo>
                  <a:lnTo>
                    <a:pt x="1277" y="333"/>
                  </a:lnTo>
                  <a:lnTo>
                    <a:pt x="1277" y="347"/>
                  </a:lnTo>
                  <a:cubicBezTo>
                    <a:pt x="1277" y="351"/>
                    <a:pt x="1274" y="355"/>
                    <a:pt x="1269" y="355"/>
                  </a:cubicBezTo>
                  <a:lnTo>
                    <a:pt x="1245" y="355"/>
                  </a:lnTo>
                  <a:cubicBezTo>
                    <a:pt x="1240" y="355"/>
                    <a:pt x="1237" y="351"/>
                    <a:pt x="1237" y="347"/>
                  </a:cubicBezTo>
                  <a:lnTo>
                    <a:pt x="1237" y="333"/>
                  </a:lnTo>
                  <a:lnTo>
                    <a:pt x="1240" y="339"/>
                  </a:lnTo>
                  <a:lnTo>
                    <a:pt x="1231" y="333"/>
                  </a:lnTo>
                  <a:cubicBezTo>
                    <a:pt x="1229" y="330"/>
                    <a:pt x="1228" y="327"/>
                    <a:pt x="1229" y="323"/>
                  </a:cubicBezTo>
                  <a:lnTo>
                    <a:pt x="1233" y="313"/>
                  </a:lnTo>
                  <a:lnTo>
                    <a:pt x="1233" y="316"/>
                  </a:lnTo>
                  <a:lnTo>
                    <a:pt x="1233" y="313"/>
                  </a:lnTo>
                  <a:lnTo>
                    <a:pt x="1233" y="303"/>
                  </a:lnTo>
                  <a:lnTo>
                    <a:pt x="1241" y="311"/>
                  </a:lnTo>
                  <a:lnTo>
                    <a:pt x="1224" y="311"/>
                  </a:lnTo>
                  <a:cubicBezTo>
                    <a:pt x="1221" y="311"/>
                    <a:pt x="1217" y="308"/>
                    <a:pt x="1217" y="305"/>
                  </a:cubicBezTo>
                  <a:lnTo>
                    <a:pt x="1212" y="288"/>
                  </a:lnTo>
                  <a:lnTo>
                    <a:pt x="1222" y="294"/>
                  </a:lnTo>
                  <a:lnTo>
                    <a:pt x="1206" y="297"/>
                  </a:lnTo>
                  <a:cubicBezTo>
                    <a:pt x="1203" y="298"/>
                    <a:pt x="1201" y="297"/>
                    <a:pt x="1199" y="295"/>
                  </a:cubicBezTo>
                  <a:cubicBezTo>
                    <a:pt x="1197" y="294"/>
                    <a:pt x="1196" y="292"/>
                    <a:pt x="1196" y="289"/>
                  </a:cubicBezTo>
                  <a:lnTo>
                    <a:pt x="1196" y="276"/>
                  </a:lnTo>
                  <a:lnTo>
                    <a:pt x="1201" y="283"/>
                  </a:lnTo>
                  <a:lnTo>
                    <a:pt x="1153" y="266"/>
                  </a:lnTo>
                  <a:lnTo>
                    <a:pt x="1120" y="256"/>
                  </a:lnTo>
                  <a:lnTo>
                    <a:pt x="1122" y="257"/>
                  </a:lnTo>
                  <a:lnTo>
                    <a:pt x="1110" y="257"/>
                  </a:lnTo>
                  <a:lnTo>
                    <a:pt x="1112" y="256"/>
                  </a:lnTo>
                  <a:lnTo>
                    <a:pt x="1095" y="260"/>
                  </a:lnTo>
                  <a:lnTo>
                    <a:pt x="1102" y="254"/>
                  </a:lnTo>
                  <a:lnTo>
                    <a:pt x="1097" y="271"/>
                  </a:lnTo>
                  <a:cubicBezTo>
                    <a:pt x="1097" y="274"/>
                    <a:pt x="1093" y="277"/>
                    <a:pt x="1090" y="277"/>
                  </a:cubicBezTo>
                  <a:lnTo>
                    <a:pt x="1077" y="277"/>
                  </a:lnTo>
                  <a:cubicBezTo>
                    <a:pt x="1076" y="277"/>
                    <a:pt x="1074" y="276"/>
                    <a:pt x="1072" y="275"/>
                  </a:cubicBezTo>
                  <a:lnTo>
                    <a:pt x="1068" y="272"/>
                  </a:lnTo>
                  <a:cubicBezTo>
                    <a:pt x="1066" y="270"/>
                    <a:pt x="1065" y="268"/>
                    <a:pt x="1065" y="266"/>
                  </a:cubicBezTo>
                  <a:lnTo>
                    <a:pt x="1065" y="259"/>
                  </a:lnTo>
                  <a:lnTo>
                    <a:pt x="1065" y="245"/>
                  </a:lnTo>
                  <a:cubicBezTo>
                    <a:pt x="1065" y="244"/>
                    <a:pt x="1066" y="242"/>
                    <a:pt x="1066" y="241"/>
                  </a:cubicBezTo>
                  <a:lnTo>
                    <a:pt x="1071" y="234"/>
                  </a:lnTo>
                  <a:lnTo>
                    <a:pt x="1069" y="238"/>
                  </a:lnTo>
                  <a:lnTo>
                    <a:pt x="1069" y="232"/>
                  </a:lnTo>
                  <a:lnTo>
                    <a:pt x="1077" y="240"/>
                  </a:lnTo>
                  <a:lnTo>
                    <a:pt x="1069" y="240"/>
                  </a:lnTo>
                  <a:lnTo>
                    <a:pt x="1057" y="240"/>
                  </a:lnTo>
                  <a:lnTo>
                    <a:pt x="1041" y="240"/>
                  </a:lnTo>
                  <a:cubicBezTo>
                    <a:pt x="1038" y="240"/>
                    <a:pt x="1036" y="239"/>
                    <a:pt x="1034" y="237"/>
                  </a:cubicBezTo>
                  <a:cubicBezTo>
                    <a:pt x="1033" y="235"/>
                    <a:pt x="1032" y="232"/>
                    <a:pt x="1033" y="230"/>
                  </a:cubicBezTo>
                  <a:lnTo>
                    <a:pt x="1037" y="213"/>
                  </a:lnTo>
                  <a:lnTo>
                    <a:pt x="1045" y="223"/>
                  </a:lnTo>
                  <a:lnTo>
                    <a:pt x="1037" y="223"/>
                  </a:lnTo>
                  <a:lnTo>
                    <a:pt x="1039" y="222"/>
                  </a:lnTo>
                  <a:lnTo>
                    <a:pt x="1027" y="226"/>
                  </a:lnTo>
                  <a:lnTo>
                    <a:pt x="1029" y="224"/>
                  </a:lnTo>
                  <a:lnTo>
                    <a:pt x="1025" y="228"/>
                  </a:lnTo>
                  <a:cubicBezTo>
                    <a:pt x="1024" y="229"/>
                    <a:pt x="1022" y="230"/>
                    <a:pt x="1020" y="230"/>
                  </a:cubicBezTo>
                  <a:lnTo>
                    <a:pt x="1012" y="230"/>
                  </a:lnTo>
                  <a:cubicBezTo>
                    <a:pt x="1009" y="230"/>
                    <a:pt x="1007" y="228"/>
                    <a:pt x="1005" y="226"/>
                  </a:cubicBezTo>
                  <a:lnTo>
                    <a:pt x="1001" y="219"/>
                  </a:lnTo>
                  <a:cubicBezTo>
                    <a:pt x="1000" y="218"/>
                    <a:pt x="1000" y="216"/>
                    <a:pt x="1000" y="215"/>
                  </a:cubicBezTo>
                  <a:lnTo>
                    <a:pt x="1000" y="211"/>
                  </a:lnTo>
                  <a:lnTo>
                    <a:pt x="1008" y="219"/>
                  </a:lnTo>
                  <a:lnTo>
                    <a:pt x="1004" y="219"/>
                  </a:lnTo>
                  <a:cubicBezTo>
                    <a:pt x="1001" y="219"/>
                    <a:pt x="999" y="218"/>
                    <a:pt x="997" y="216"/>
                  </a:cubicBezTo>
                  <a:cubicBezTo>
                    <a:pt x="996" y="214"/>
                    <a:pt x="996" y="211"/>
                    <a:pt x="996" y="209"/>
                  </a:cubicBezTo>
                  <a:lnTo>
                    <a:pt x="1005" y="185"/>
                  </a:lnTo>
                  <a:cubicBezTo>
                    <a:pt x="1005" y="185"/>
                    <a:pt x="1005" y="184"/>
                    <a:pt x="1005" y="184"/>
                  </a:cubicBezTo>
                  <a:lnTo>
                    <a:pt x="1009" y="177"/>
                  </a:lnTo>
                  <a:lnTo>
                    <a:pt x="1013" y="188"/>
                  </a:lnTo>
                  <a:lnTo>
                    <a:pt x="1005" y="185"/>
                  </a:lnTo>
                  <a:lnTo>
                    <a:pt x="981" y="175"/>
                  </a:lnTo>
                  <a:cubicBezTo>
                    <a:pt x="978" y="174"/>
                    <a:pt x="976" y="171"/>
                    <a:pt x="976" y="168"/>
                  </a:cubicBezTo>
                  <a:cubicBezTo>
                    <a:pt x="976" y="164"/>
                    <a:pt x="977" y="162"/>
                    <a:pt x="980" y="160"/>
                  </a:cubicBezTo>
                  <a:lnTo>
                    <a:pt x="1009" y="147"/>
                  </a:lnTo>
                  <a:lnTo>
                    <a:pt x="1004" y="154"/>
                  </a:lnTo>
                  <a:lnTo>
                    <a:pt x="1004" y="147"/>
                  </a:lnTo>
                  <a:lnTo>
                    <a:pt x="1004" y="137"/>
                  </a:lnTo>
                  <a:lnTo>
                    <a:pt x="1012" y="145"/>
                  </a:lnTo>
                  <a:lnTo>
                    <a:pt x="1004" y="145"/>
                  </a:lnTo>
                  <a:lnTo>
                    <a:pt x="988" y="145"/>
                  </a:lnTo>
                  <a:cubicBezTo>
                    <a:pt x="984" y="145"/>
                    <a:pt x="981" y="142"/>
                    <a:pt x="980" y="139"/>
                  </a:cubicBezTo>
                  <a:lnTo>
                    <a:pt x="972" y="102"/>
                  </a:lnTo>
                  <a:lnTo>
                    <a:pt x="968" y="85"/>
                  </a:lnTo>
                  <a:lnTo>
                    <a:pt x="964" y="68"/>
                  </a:lnTo>
                  <a:lnTo>
                    <a:pt x="965" y="71"/>
                  </a:lnTo>
                  <a:lnTo>
                    <a:pt x="948" y="47"/>
                  </a:lnTo>
                  <a:lnTo>
                    <a:pt x="955" y="50"/>
                  </a:lnTo>
                  <a:lnTo>
                    <a:pt x="943" y="50"/>
                  </a:lnTo>
                  <a:lnTo>
                    <a:pt x="949" y="48"/>
                  </a:lnTo>
                  <a:lnTo>
                    <a:pt x="936" y="61"/>
                  </a:lnTo>
                  <a:close/>
                  <a:moveTo>
                    <a:pt x="1077" y="261"/>
                  </a:moveTo>
                  <a:cubicBezTo>
                    <a:pt x="1082" y="261"/>
                    <a:pt x="1085" y="264"/>
                    <a:pt x="1085" y="269"/>
                  </a:cubicBezTo>
                  <a:lnTo>
                    <a:pt x="1085" y="276"/>
                  </a:lnTo>
                  <a:cubicBezTo>
                    <a:pt x="1085" y="278"/>
                    <a:pt x="1084" y="281"/>
                    <a:pt x="1082" y="282"/>
                  </a:cubicBezTo>
                  <a:lnTo>
                    <a:pt x="1065" y="293"/>
                  </a:lnTo>
                  <a:cubicBezTo>
                    <a:pt x="1062" y="295"/>
                    <a:pt x="1058" y="294"/>
                    <a:pt x="1055" y="291"/>
                  </a:cubicBezTo>
                  <a:cubicBezTo>
                    <a:pt x="1053" y="289"/>
                    <a:pt x="1052" y="285"/>
                    <a:pt x="1054" y="282"/>
                  </a:cubicBezTo>
                  <a:lnTo>
                    <a:pt x="1062" y="268"/>
                  </a:lnTo>
                  <a:lnTo>
                    <a:pt x="1061" y="272"/>
                  </a:lnTo>
                  <a:lnTo>
                    <a:pt x="1061" y="269"/>
                  </a:lnTo>
                  <a:cubicBezTo>
                    <a:pt x="1061" y="264"/>
                    <a:pt x="1065" y="261"/>
                    <a:pt x="1069" y="261"/>
                  </a:cubicBezTo>
                  <a:lnTo>
                    <a:pt x="1077" y="261"/>
                  </a:lnTo>
                  <a:close/>
                  <a:moveTo>
                    <a:pt x="1069" y="277"/>
                  </a:moveTo>
                  <a:lnTo>
                    <a:pt x="1077" y="269"/>
                  </a:lnTo>
                  <a:lnTo>
                    <a:pt x="1077" y="272"/>
                  </a:lnTo>
                  <a:cubicBezTo>
                    <a:pt x="1077" y="274"/>
                    <a:pt x="1077" y="275"/>
                    <a:pt x="1076" y="276"/>
                  </a:cubicBezTo>
                  <a:lnTo>
                    <a:pt x="1068" y="290"/>
                  </a:lnTo>
                  <a:lnTo>
                    <a:pt x="1057" y="279"/>
                  </a:lnTo>
                  <a:lnTo>
                    <a:pt x="1073" y="269"/>
                  </a:lnTo>
                  <a:lnTo>
                    <a:pt x="1069" y="276"/>
                  </a:lnTo>
                  <a:lnTo>
                    <a:pt x="1069" y="269"/>
                  </a:lnTo>
                  <a:lnTo>
                    <a:pt x="1077" y="277"/>
                  </a:lnTo>
                  <a:lnTo>
                    <a:pt x="1069" y="277"/>
                  </a:lnTo>
                  <a:close/>
                  <a:moveTo>
                    <a:pt x="1057" y="279"/>
                  </a:moveTo>
                  <a:cubicBezTo>
                    <a:pt x="1059" y="277"/>
                    <a:pt x="1062" y="277"/>
                    <a:pt x="1065" y="279"/>
                  </a:cubicBezTo>
                  <a:cubicBezTo>
                    <a:pt x="1068" y="280"/>
                    <a:pt x="1069" y="283"/>
                    <a:pt x="1069" y="286"/>
                  </a:cubicBezTo>
                  <a:lnTo>
                    <a:pt x="1069" y="293"/>
                  </a:lnTo>
                  <a:cubicBezTo>
                    <a:pt x="1069" y="295"/>
                    <a:pt x="1068" y="297"/>
                    <a:pt x="1066" y="299"/>
                  </a:cubicBezTo>
                  <a:lnTo>
                    <a:pt x="1062" y="302"/>
                  </a:lnTo>
                  <a:lnTo>
                    <a:pt x="1058" y="305"/>
                  </a:lnTo>
                  <a:lnTo>
                    <a:pt x="1054" y="309"/>
                  </a:lnTo>
                  <a:cubicBezTo>
                    <a:pt x="1053" y="310"/>
                    <a:pt x="1051" y="311"/>
                    <a:pt x="1049" y="311"/>
                  </a:cubicBezTo>
                  <a:lnTo>
                    <a:pt x="1045" y="311"/>
                  </a:lnTo>
                  <a:lnTo>
                    <a:pt x="1041" y="311"/>
                  </a:lnTo>
                  <a:cubicBezTo>
                    <a:pt x="1038" y="311"/>
                    <a:pt x="1035" y="309"/>
                    <a:pt x="1034" y="307"/>
                  </a:cubicBezTo>
                  <a:cubicBezTo>
                    <a:pt x="1032" y="304"/>
                    <a:pt x="1032" y="301"/>
                    <a:pt x="1034" y="299"/>
                  </a:cubicBezTo>
                  <a:lnTo>
                    <a:pt x="1038" y="292"/>
                  </a:lnTo>
                  <a:cubicBezTo>
                    <a:pt x="1039" y="291"/>
                    <a:pt x="1039" y="290"/>
                    <a:pt x="1041" y="289"/>
                  </a:cubicBezTo>
                  <a:lnTo>
                    <a:pt x="1057" y="279"/>
                  </a:lnTo>
                  <a:close/>
                  <a:moveTo>
                    <a:pt x="1049" y="303"/>
                  </a:moveTo>
                  <a:lnTo>
                    <a:pt x="1052" y="300"/>
                  </a:lnTo>
                  <a:lnTo>
                    <a:pt x="1048" y="307"/>
                  </a:lnTo>
                  <a:lnTo>
                    <a:pt x="1041" y="295"/>
                  </a:lnTo>
                  <a:lnTo>
                    <a:pt x="1045" y="295"/>
                  </a:lnTo>
                  <a:lnTo>
                    <a:pt x="1049" y="295"/>
                  </a:lnTo>
                  <a:lnTo>
                    <a:pt x="1044" y="297"/>
                  </a:lnTo>
                  <a:lnTo>
                    <a:pt x="1048" y="293"/>
                  </a:lnTo>
                  <a:lnTo>
                    <a:pt x="1052" y="290"/>
                  </a:lnTo>
                  <a:lnTo>
                    <a:pt x="1056" y="286"/>
                  </a:lnTo>
                  <a:lnTo>
                    <a:pt x="1053" y="293"/>
                  </a:lnTo>
                  <a:lnTo>
                    <a:pt x="1053" y="286"/>
                  </a:lnTo>
                  <a:lnTo>
                    <a:pt x="1065" y="293"/>
                  </a:lnTo>
                  <a:lnTo>
                    <a:pt x="1049" y="303"/>
                  </a:lnTo>
                  <a:close/>
                  <a:moveTo>
                    <a:pt x="975" y="203"/>
                  </a:moveTo>
                  <a:cubicBezTo>
                    <a:pt x="977" y="203"/>
                    <a:pt x="979" y="204"/>
                    <a:pt x="981" y="205"/>
                  </a:cubicBezTo>
                  <a:lnTo>
                    <a:pt x="985" y="209"/>
                  </a:lnTo>
                  <a:cubicBezTo>
                    <a:pt x="986" y="210"/>
                    <a:pt x="987" y="211"/>
                    <a:pt x="987" y="212"/>
                  </a:cubicBezTo>
                  <a:lnTo>
                    <a:pt x="991" y="226"/>
                  </a:lnTo>
                  <a:lnTo>
                    <a:pt x="980" y="221"/>
                  </a:lnTo>
                  <a:lnTo>
                    <a:pt x="992" y="215"/>
                  </a:lnTo>
                  <a:cubicBezTo>
                    <a:pt x="993" y="214"/>
                    <a:pt x="994" y="214"/>
                    <a:pt x="996" y="214"/>
                  </a:cubicBezTo>
                  <a:lnTo>
                    <a:pt x="1012" y="214"/>
                  </a:lnTo>
                  <a:cubicBezTo>
                    <a:pt x="1015" y="214"/>
                    <a:pt x="1018" y="215"/>
                    <a:pt x="1019" y="218"/>
                  </a:cubicBezTo>
                  <a:cubicBezTo>
                    <a:pt x="1021" y="221"/>
                    <a:pt x="1020" y="224"/>
                    <a:pt x="1018" y="227"/>
                  </a:cubicBezTo>
                  <a:lnTo>
                    <a:pt x="998" y="250"/>
                  </a:lnTo>
                  <a:cubicBezTo>
                    <a:pt x="998" y="251"/>
                    <a:pt x="997" y="251"/>
                    <a:pt x="997" y="251"/>
                  </a:cubicBezTo>
                  <a:lnTo>
                    <a:pt x="989" y="258"/>
                  </a:lnTo>
                  <a:lnTo>
                    <a:pt x="992" y="252"/>
                  </a:lnTo>
                  <a:lnTo>
                    <a:pt x="992" y="266"/>
                  </a:lnTo>
                  <a:lnTo>
                    <a:pt x="992" y="272"/>
                  </a:lnTo>
                  <a:lnTo>
                    <a:pt x="990" y="268"/>
                  </a:lnTo>
                  <a:lnTo>
                    <a:pt x="995" y="275"/>
                  </a:lnTo>
                  <a:lnTo>
                    <a:pt x="993" y="273"/>
                  </a:lnTo>
                  <a:lnTo>
                    <a:pt x="1018" y="297"/>
                  </a:lnTo>
                  <a:cubicBezTo>
                    <a:pt x="1020" y="299"/>
                    <a:pt x="1021" y="303"/>
                    <a:pt x="1020" y="306"/>
                  </a:cubicBezTo>
                  <a:cubicBezTo>
                    <a:pt x="1018" y="309"/>
                    <a:pt x="1015" y="311"/>
                    <a:pt x="1012" y="311"/>
                  </a:cubicBezTo>
                  <a:lnTo>
                    <a:pt x="992" y="311"/>
                  </a:lnTo>
                  <a:cubicBezTo>
                    <a:pt x="989" y="311"/>
                    <a:pt x="986" y="309"/>
                    <a:pt x="985" y="307"/>
                  </a:cubicBezTo>
                  <a:lnTo>
                    <a:pt x="964" y="273"/>
                  </a:lnTo>
                  <a:lnTo>
                    <a:pt x="971" y="277"/>
                  </a:lnTo>
                  <a:lnTo>
                    <a:pt x="959" y="277"/>
                  </a:lnTo>
                  <a:lnTo>
                    <a:pt x="955" y="277"/>
                  </a:lnTo>
                  <a:lnTo>
                    <a:pt x="963" y="269"/>
                  </a:lnTo>
                  <a:lnTo>
                    <a:pt x="963" y="272"/>
                  </a:lnTo>
                  <a:cubicBezTo>
                    <a:pt x="963" y="277"/>
                    <a:pt x="959" y="280"/>
                    <a:pt x="955" y="280"/>
                  </a:cubicBezTo>
                  <a:lnTo>
                    <a:pt x="947" y="280"/>
                  </a:lnTo>
                  <a:lnTo>
                    <a:pt x="955" y="272"/>
                  </a:lnTo>
                  <a:lnTo>
                    <a:pt x="955" y="276"/>
                  </a:lnTo>
                  <a:lnTo>
                    <a:pt x="955" y="274"/>
                  </a:lnTo>
                  <a:lnTo>
                    <a:pt x="959" y="298"/>
                  </a:lnTo>
                  <a:cubicBezTo>
                    <a:pt x="960" y="302"/>
                    <a:pt x="957" y="306"/>
                    <a:pt x="953" y="307"/>
                  </a:cubicBezTo>
                  <a:cubicBezTo>
                    <a:pt x="949" y="308"/>
                    <a:pt x="945" y="306"/>
                    <a:pt x="944" y="303"/>
                  </a:cubicBezTo>
                  <a:lnTo>
                    <a:pt x="931" y="276"/>
                  </a:lnTo>
                  <a:lnTo>
                    <a:pt x="939" y="280"/>
                  </a:lnTo>
                  <a:lnTo>
                    <a:pt x="922" y="280"/>
                  </a:lnTo>
                  <a:lnTo>
                    <a:pt x="925" y="280"/>
                  </a:lnTo>
                  <a:lnTo>
                    <a:pt x="912" y="283"/>
                  </a:lnTo>
                  <a:lnTo>
                    <a:pt x="915" y="282"/>
                  </a:lnTo>
                  <a:lnTo>
                    <a:pt x="911" y="285"/>
                  </a:lnTo>
                  <a:cubicBezTo>
                    <a:pt x="908" y="288"/>
                    <a:pt x="903" y="288"/>
                    <a:pt x="900" y="284"/>
                  </a:cubicBezTo>
                  <a:cubicBezTo>
                    <a:pt x="897" y="281"/>
                    <a:pt x="898" y="276"/>
                    <a:pt x="901" y="273"/>
                  </a:cubicBezTo>
                  <a:lnTo>
                    <a:pt x="913" y="263"/>
                  </a:lnTo>
                  <a:lnTo>
                    <a:pt x="921" y="256"/>
                  </a:lnTo>
                  <a:cubicBezTo>
                    <a:pt x="922" y="255"/>
                    <a:pt x="923" y="255"/>
                    <a:pt x="924" y="254"/>
                  </a:cubicBezTo>
                  <a:lnTo>
                    <a:pt x="937" y="251"/>
                  </a:lnTo>
                  <a:lnTo>
                    <a:pt x="931" y="255"/>
                  </a:lnTo>
                  <a:lnTo>
                    <a:pt x="940" y="238"/>
                  </a:lnTo>
                  <a:lnTo>
                    <a:pt x="939" y="240"/>
                  </a:lnTo>
                  <a:lnTo>
                    <a:pt x="943" y="226"/>
                  </a:lnTo>
                  <a:cubicBezTo>
                    <a:pt x="943" y="225"/>
                    <a:pt x="944" y="225"/>
                    <a:pt x="944" y="224"/>
                  </a:cubicBezTo>
                  <a:lnTo>
                    <a:pt x="952" y="211"/>
                  </a:lnTo>
                  <a:cubicBezTo>
                    <a:pt x="953" y="210"/>
                    <a:pt x="953" y="209"/>
                    <a:pt x="954" y="209"/>
                  </a:cubicBezTo>
                  <a:lnTo>
                    <a:pt x="958" y="205"/>
                  </a:lnTo>
                  <a:cubicBezTo>
                    <a:pt x="960" y="204"/>
                    <a:pt x="961" y="203"/>
                    <a:pt x="963" y="203"/>
                  </a:cubicBezTo>
                  <a:lnTo>
                    <a:pt x="975" y="203"/>
                  </a:lnTo>
                  <a:close/>
                  <a:moveTo>
                    <a:pt x="963" y="219"/>
                  </a:moveTo>
                  <a:lnTo>
                    <a:pt x="968" y="218"/>
                  </a:lnTo>
                  <a:lnTo>
                    <a:pt x="964" y="221"/>
                  </a:lnTo>
                  <a:lnTo>
                    <a:pt x="966" y="219"/>
                  </a:lnTo>
                  <a:lnTo>
                    <a:pt x="958" y="232"/>
                  </a:lnTo>
                  <a:lnTo>
                    <a:pt x="959" y="231"/>
                  </a:lnTo>
                  <a:lnTo>
                    <a:pt x="955" y="244"/>
                  </a:lnTo>
                  <a:cubicBezTo>
                    <a:pt x="954" y="245"/>
                    <a:pt x="954" y="245"/>
                    <a:pt x="954" y="245"/>
                  </a:cubicBezTo>
                  <a:lnTo>
                    <a:pt x="946" y="262"/>
                  </a:lnTo>
                  <a:cubicBezTo>
                    <a:pt x="945" y="264"/>
                    <a:pt x="943" y="266"/>
                    <a:pt x="941" y="266"/>
                  </a:cubicBezTo>
                  <a:lnTo>
                    <a:pt x="929" y="270"/>
                  </a:lnTo>
                  <a:lnTo>
                    <a:pt x="932" y="268"/>
                  </a:lnTo>
                  <a:lnTo>
                    <a:pt x="923" y="275"/>
                  </a:lnTo>
                  <a:lnTo>
                    <a:pt x="911" y="285"/>
                  </a:lnTo>
                  <a:lnTo>
                    <a:pt x="901" y="273"/>
                  </a:lnTo>
                  <a:lnTo>
                    <a:pt x="905" y="269"/>
                  </a:lnTo>
                  <a:cubicBezTo>
                    <a:pt x="906" y="269"/>
                    <a:pt x="907" y="268"/>
                    <a:pt x="908" y="268"/>
                  </a:cubicBezTo>
                  <a:lnTo>
                    <a:pt x="920" y="265"/>
                  </a:lnTo>
                  <a:cubicBezTo>
                    <a:pt x="921" y="264"/>
                    <a:pt x="922" y="264"/>
                    <a:pt x="922" y="264"/>
                  </a:cubicBezTo>
                  <a:lnTo>
                    <a:pt x="939" y="264"/>
                  </a:lnTo>
                  <a:cubicBezTo>
                    <a:pt x="942" y="264"/>
                    <a:pt x="945" y="266"/>
                    <a:pt x="946" y="269"/>
                  </a:cubicBezTo>
                  <a:lnTo>
                    <a:pt x="958" y="296"/>
                  </a:lnTo>
                  <a:lnTo>
                    <a:pt x="943" y="301"/>
                  </a:lnTo>
                  <a:lnTo>
                    <a:pt x="939" y="277"/>
                  </a:lnTo>
                  <a:cubicBezTo>
                    <a:pt x="939" y="277"/>
                    <a:pt x="939" y="276"/>
                    <a:pt x="939" y="276"/>
                  </a:cubicBezTo>
                  <a:lnTo>
                    <a:pt x="939" y="272"/>
                  </a:lnTo>
                  <a:cubicBezTo>
                    <a:pt x="939" y="268"/>
                    <a:pt x="942" y="264"/>
                    <a:pt x="947" y="264"/>
                  </a:cubicBezTo>
                  <a:lnTo>
                    <a:pt x="955" y="264"/>
                  </a:lnTo>
                  <a:lnTo>
                    <a:pt x="947" y="272"/>
                  </a:lnTo>
                  <a:lnTo>
                    <a:pt x="947" y="269"/>
                  </a:lnTo>
                  <a:cubicBezTo>
                    <a:pt x="947" y="264"/>
                    <a:pt x="951" y="261"/>
                    <a:pt x="955" y="261"/>
                  </a:cubicBezTo>
                  <a:lnTo>
                    <a:pt x="959" y="261"/>
                  </a:lnTo>
                  <a:lnTo>
                    <a:pt x="971" y="261"/>
                  </a:lnTo>
                  <a:cubicBezTo>
                    <a:pt x="974" y="261"/>
                    <a:pt x="977" y="262"/>
                    <a:pt x="978" y="265"/>
                  </a:cubicBezTo>
                  <a:lnTo>
                    <a:pt x="999" y="299"/>
                  </a:lnTo>
                  <a:lnTo>
                    <a:pt x="992" y="295"/>
                  </a:lnTo>
                  <a:lnTo>
                    <a:pt x="1012" y="295"/>
                  </a:lnTo>
                  <a:lnTo>
                    <a:pt x="1007" y="308"/>
                  </a:lnTo>
                  <a:lnTo>
                    <a:pt x="982" y="285"/>
                  </a:lnTo>
                  <a:cubicBezTo>
                    <a:pt x="982" y="284"/>
                    <a:pt x="981" y="284"/>
                    <a:pt x="981" y="283"/>
                  </a:cubicBezTo>
                  <a:lnTo>
                    <a:pt x="977" y="276"/>
                  </a:lnTo>
                  <a:cubicBezTo>
                    <a:pt x="976" y="275"/>
                    <a:pt x="976" y="274"/>
                    <a:pt x="976" y="272"/>
                  </a:cubicBezTo>
                  <a:lnTo>
                    <a:pt x="976" y="266"/>
                  </a:lnTo>
                  <a:lnTo>
                    <a:pt x="976" y="252"/>
                  </a:lnTo>
                  <a:cubicBezTo>
                    <a:pt x="976" y="250"/>
                    <a:pt x="977" y="247"/>
                    <a:pt x="978" y="246"/>
                  </a:cubicBezTo>
                  <a:lnTo>
                    <a:pt x="987" y="239"/>
                  </a:lnTo>
                  <a:lnTo>
                    <a:pt x="986" y="240"/>
                  </a:lnTo>
                  <a:lnTo>
                    <a:pt x="1006" y="216"/>
                  </a:lnTo>
                  <a:lnTo>
                    <a:pt x="1012" y="230"/>
                  </a:lnTo>
                  <a:lnTo>
                    <a:pt x="996" y="230"/>
                  </a:lnTo>
                  <a:lnTo>
                    <a:pt x="1000" y="229"/>
                  </a:lnTo>
                  <a:lnTo>
                    <a:pt x="987" y="235"/>
                  </a:lnTo>
                  <a:cubicBezTo>
                    <a:pt x="985" y="236"/>
                    <a:pt x="983" y="237"/>
                    <a:pt x="981" y="236"/>
                  </a:cubicBezTo>
                  <a:cubicBezTo>
                    <a:pt x="978" y="235"/>
                    <a:pt x="977" y="233"/>
                    <a:pt x="976" y="231"/>
                  </a:cubicBezTo>
                  <a:lnTo>
                    <a:pt x="972" y="217"/>
                  </a:lnTo>
                  <a:lnTo>
                    <a:pt x="974" y="221"/>
                  </a:lnTo>
                  <a:lnTo>
                    <a:pt x="970" y="218"/>
                  </a:lnTo>
                  <a:lnTo>
                    <a:pt x="975" y="219"/>
                  </a:lnTo>
                  <a:lnTo>
                    <a:pt x="963" y="219"/>
                  </a:lnTo>
                  <a:close/>
                  <a:moveTo>
                    <a:pt x="992" y="176"/>
                  </a:moveTo>
                  <a:cubicBezTo>
                    <a:pt x="994" y="176"/>
                    <a:pt x="995" y="177"/>
                    <a:pt x="997" y="178"/>
                  </a:cubicBezTo>
                  <a:lnTo>
                    <a:pt x="1001" y="182"/>
                  </a:lnTo>
                  <a:cubicBezTo>
                    <a:pt x="1003" y="183"/>
                    <a:pt x="1004" y="185"/>
                    <a:pt x="1004" y="188"/>
                  </a:cubicBezTo>
                  <a:lnTo>
                    <a:pt x="1004" y="191"/>
                  </a:lnTo>
                  <a:cubicBezTo>
                    <a:pt x="1004" y="194"/>
                    <a:pt x="1002" y="197"/>
                    <a:pt x="999" y="198"/>
                  </a:cubicBezTo>
                  <a:lnTo>
                    <a:pt x="991" y="202"/>
                  </a:lnTo>
                  <a:cubicBezTo>
                    <a:pt x="988" y="203"/>
                    <a:pt x="985" y="203"/>
                    <a:pt x="983" y="201"/>
                  </a:cubicBezTo>
                  <a:cubicBezTo>
                    <a:pt x="981" y="200"/>
                    <a:pt x="980" y="197"/>
                    <a:pt x="980" y="194"/>
                  </a:cubicBezTo>
                  <a:lnTo>
                    <a:pt x="980" y="188"/>
                  </a:lnTo>
                  <a:lnTo>
                    <a:pt x="980" y="184"/>
                  </a:lnTo>
                  <a:cubicBezTo>
                    <a:pt x="980" y="180"/>
                    <a:pt x="983" y="176"/>
                    <a:pt x="988" y="176"/>
                  </a:cubicBezTo>
                  <a:lnTo>
                    <a:pt x="992" y="176"/>
                  </a:lnTo>
                  <a:close/>
                  <a:moveTo>
                    <a:pt x="988" y="192"/>
                  </a:moveTo>
                  <a:lnTo>
                    <a:pt x="996" y="184"/>
                  </a:lnTo>
                  <a:lnTo>
                    <a:pt x="996" y="188"/>
                  </a:lnTo>
                  <a:lnTo>
                    <a:pt x="996" y="194"/>
                  </a:lnTo>
                  <a:lnTo>
                    <a:pt x="985" y="187"/>
                  </a:lnTo>
                  <a:lnTo>
                    <a:pt x="993" y="184"/>
                  </a:lnTo>
                  <a:lnTo>
                    <a:pt x="988" y="191"/>
                  </a:lnTo>
                  <a:lnTo>
                    <a:pt x="988" y="188"/>
                  </a:lnTo>
                  <a:lnTo>
                    <a:pt x="991" y="194"/>
                  </a:lnTo>
                  <a:lnTo>
                    <a:pt x="987" y="191"/>
                  </a:lnTo>
                  <a:lnTo>
                    <a:pt x="992" y="192"/>
                  </a:lnTo>
                  <a:lnTo>
                    <a:pt x="988" y="192"/>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87" name="Freeform 63"/>
            <p:cNvSpPr>
              <a:spLocks noEditPoints="1"/>
            </p:cNvSpPr>
            <p:nvPr/>
          </p:nvSpPr>
          <p:spPr bwMode="auto">
            <a:xfrm>
              <a:off x="1947" y="2759"/>
              <a:ext cx="199" cy="205"/>
            </a:xfrm>
            <a:custGeom>
              <a:avLst/>
              <a:gdLst/>
              <a:ahLst/>
              <a:cxnLst>
                <a:cxn ang="0">
                  <a:pos x="18" y="93"/>
                </a:cxn>
                <a:cxn ang="0">
                  <a:pos x="23" y="96"/>
                </a:cxn>
                <a:cxn ang="0">
                  <a:pos x="15" y="97"/>
                </a:cxn>
                <a:cxn ang="0">
                  <a:pos x="9" y="120"/>
                </a:cxn>
                <a:cxn ang="0">
                  <a:pos x="15" y="136"/>
                </a:cxn>
                <a:cxn ang="0">
                  <a:pos x="25" y="148"/>
                </a:cxn>
                <a:cxn ang="0">
                  <a:pos x="32" y="170"/>
                </a:cxn>
                <a:cxn ang="0">
                  <a:pos x="35" y="184"/>
                </a:cxn>
                <a:cxn ang="0">
                  <a:pos x="56" y="192"/>
                </a:cxn>
                <a:cxn ang="0">
                  <a:pos x="82" y="195"/>
                </a:cxn>
                <a:cxn ang="0">
                  <a:pos x="93" y="196"/>
                </a:cxn>
                <a:cxn ang="0">
                  <a:pos x="102" y="195"/>
                </a:cxn>
                <a:cxn ang="0">
                  <a:pos x="134" y="170"/>
                </a:cxn>
                <a:cxn ang="0">
                  <a:pos x="145" y="152"/>
                </a:cxn>
                <a:cxn ang="0">
                  <a:pos x="184" y="150"/>
                </a:cxn>
                <a:cxn ang="0">
                  <a:pos x="194" y="151"/>
                </a:cxn>
                <a:cxn ang="0">
                  <a:pos x="199" y="128"/>
                </a:cxn>
                <a:cxn ang="0">
                  <a:pos x="189" y="116"/>
                </a:cxn>
                <a:cxn ang="0">
                  <a:pos x="184" y="106"/>
                </a:cxn>
                <a:cxn ang="0">
                  <a:pos x="162" y="98"/>
                </a:cxn>
                <a:cxn ang="0">
                  <a:pos x="155" y="85"/>
                </a:cxn>
                <a:cxn ang="0">
                  <a:pos x="162" y="72"/>
                </a:cxn>
                <a:cxn ang="0">
                  <a:pos x="154" y="52"/>
                </a:cxn>
                <a:cxn ang="0">
                  <a:pos x="142" y="52"/>
                </a:cxn>
                <a:cxn ang="0">
                  <a:pos x="124" y="50"/>
                </a:cxn>
                <a:cxn ang="0">
                  <a:pos x="114" y="40"/>
                </a:cxn>
                <a:cxn ang="0">
                  <a:pos x="95" y="29"/>
                </a:cxn>
                <a:cxn ang="0">
                  <a:pos x="88" y="29"/>
                </a:cxn>
                <a:cxn ang="0">
                  <a:pos x="70" y="25"/>
                </a:cxn>
                <a:cxn ang="0">
                  <a:pos x="70" y="10"/>
                </a:cxn>
                <a:cxn ang="0">
                  <a:pos x="64" y="0"/>
                </a:cxn>
                <a:cxn ang="0">
                  <a:pos x="40" y="9"/>
                </a:cxn>
                <a:cxn ang="0">
                  <a:pos x="22" y="22"/>
                </a:cxn>
                <a:cxn ang="0">
                  <a:pos x="18" y="29"/>
                </a:cxn>
                <a:cxn ang="0">
                  <a:pos x="10" y="30"/>
                </a:cxn>
                <a:cxn ang="0">
                  <a:pos x="0" y="29"/>
                </a:cxn>
                <a:cxn ang="0">
                  <a:pos x="6" y="62"/>
                </a:cxn>
                <a:cxn ang="0">
                  <a:pos x="10" y="76"/>
                </a:cxn>
                <a:cxn ang="0">
                  <a:pos x="10" y="82"/>
                </a:cxn>
                <a:cxn ang="0">
                  <a:pos x="49" y="139"/>
                </a:cxn>
                <a:cxn ang="0">
                  <a:pos x="53" y="148"/>
                </a:cxn>
                <a:cxn ang="0">
                  <a:pos x="48" y="142"/>
                </a:cxn>
                <a:cxn ang="0">
                  <a:pos x="49" y="139"/>
                </a:cxn>
              </a:cxnLst>
              <a:rect l="0" t="0" r="r" b="b"/>
              <a:pathLst>
                <a:path w="199" h="205">
                  <a:moveTo>
                    <a:pt x="12" y="86"/>
                  </a:moveTo>
                  <a:lnTo>
                    <a:pt x="15" y="92"/>
                  </a:lnTo>
                  <a:lnTo>
                    <a:pt x="18" y="93"/>
                  </a:lnTo>
                  <a:lnTo>
                    <a:pt x="23" y="96"/>
                  </a:lnTo>
                  <a:lnTo>
                    <a:pt x="25" y="96"/>
                  </a:lnTo>
                  <a:lnTo>
                    <a:pt x="23" y="96"/>
                  </a:lnTo>
                  <a:lnTo>
                    <a:pt x="14" y="93"/>
                  </a:lnTo>
                  <a:lnTo>
                    <a:pt x="15" y="96"/>
                  </a:lnTo>
                  <a:lnTo>
                    <a:pt x="15" y="97"/>
                  </a:lnTo>
                  <a:lnTo>
                    <a:pt x="14" y="100"/>
                  </a:lnTo>
                  <a:lnTo>
                    <a:pt x="4" y="113"/>
                  </a:lnTo>
                  <a:lnTo>
                    <a:pt x="9" y="120"/>
                  </a:lnTo>
                  <a:lnTo>
                    <a:pt x="10" y="128"/>
                  </a:lnTo>
                  <a:lnTo>
                    <a:pt x="12" y="132"/>
                  </a:lnTo>
                  <a:lnTo>
                    <a:pt x="15" y="136"/>
                  </a:lnTo>
                  <a:lnTo>
                    <a:pt x="22" y="140"/>
                  </a:lnTo>
                  <a:lnTo>
                    <a:pt x="23" y="143"/>
                  </a:lnTo>
                  <a:lnTo>
                    <a:pt x="25" y="148"/>
                  </a:lnTo>
                  <a:lnTo>
                    <a:pt x="27" y="155"/>
                  </a:lnTo>
                  <a:lnTo>
                    <a:pt x="30" y="163"/>
                  </a:lnTo>
                  <a:lnTo>
                    <a:pt x="32" y="170"/>
                  </a:lnTo>
                  <a:lnTo>
                    <a:pt x="35" y="173"/>
                  </a:lnTo>
                  <a:lnTo>
                    <a:pt x="35" y="177"/>
                  </a:lnTo>
                  <a:lnTo>
                    <a:pt x="35" y="184"/>
                  </a:lnTo>
                  <a:lnTo>
                    <a:pt x="36" y="196"/>
                  </a:lnTo>
                  <a:lnTo>
                    <a:pt x="44" y="199"/>
                  </a:lnTo>
                  <a:lnTo>
                    <a:pt x="56" y="192"/>
                  </a:lnTo>
                  <a:lnTo>
                    <a:pt x="62" y="193"/>
                  </a:lnTo>
                  <a:lnTo>
                    <a:pt x="70" y="195"/>
                  </a:lnTo>
                  <a:lnTo>
                    <a:pt x="82" y="195"/>
                  </a:lnTo>
                  <a:lnTo>
                    <a:pt x="88" y="203"/>
                  </a:lnTo>
                  <a:lnTo>
                    <a:pt x="90" y="205"/>
                  </a:lnTo>
                  <a:lnTo>
                    <a:pt x="93" y="196"/>
                  </a:lnTo>
                  <a:lnTo>
                    <a:pt x="96" y="193"/>
                  </a:lnTo>
                  <a:lnTo>
                    <a:pt x="98" y="193"/>
                  </a:lnTo>
                  <a:lnTo>
                    <a:pt x="102" y="195"/>
                  </a:lnTo>
                  <a:lnTo>
                    <a:pt x="124" y="195"/>
                  </a:lnTo>
                  <a:lnTo>
                    <a:pt x="134" y="174"/>
                  </a:lnTo>
                  <a:lnTo>
                    <a:pt x="134" y="170"/>
                  </a:lnTo>
                  <a:lnTo>
                    <a:pt x="137" y="165"/>
                  </a:lnTo>
                  <a:lnTo>
                    <a:pt x="140" y="161"/>
                  </a:lnTo>
                  <a:lnTo>
                    <a:pt x="145" y="152"/>
                  </a:lnTo>
                  <a:lnTo>
                    <a:pt x="148" y="148"/>
                  </a:lnTo>
                  <a:lnTo>
                    <a:pt x="170" y="147"/>
                  </a:lnTo>
                  <a:lnTo>
                    <a:pt x="184" y="150"/>
                  </a:lnTo>
                  <a:lnTo>
                    <a:pt x="191" y="155"/>
                  </a:lnTo>
                  <a:lnTo>
                    <a:pt x="197" y="154"/>
                  </a:lnTo>
                  <a:lnTo>
                    <a:pt x="194" y="151"/>
                  </a:lnTo>
                  <a:lnTo>
                    <a:pt x="196" y="143"/>
                  </a:lnTo>
                  <a:lnTo>
                    <a:pt x="199" y="132"/>
                  </a:lnTo>
                  <a:lnTo>
                    <a:pt x="199" y="128"/>
                  </a:lnTo>
                  <a:lnTo>
                    <a:pt x="199" y="125"/>
                  </a:lnTo>
                  <a:lnTo>
                    <a:pt x="196" y="120"/>
                  </a:lnTo>
                  <a:lnTo>
                    <a:pt x="189" y="116"/>
                  </a:lnTo>
                  <a:lnTo>
                    <a:pt x="188" y="114"/>
                  </a:lnTo>
                  <a:lnTo>
                    <a:pt x="186" y="113"/>
                  </a:lnTo>
                  <a:lnTo>
                    <a:pt x="184" y="106"/>
                  </a:lnTo>
                  <a:lnTo>
                    <a:pt x="184" y="100"/>
                  </a:lnTo>
                  <a:lnTo>
                    <a:pt x="186" y="97"/>
                  </a:lnTo>
                  <a:lnTo>
                    <a:pt x="162" y="98"/>
                  </a:lnTo>
                  <a:lnTo>
                    <a:pt x="162" y="97"/>
                  </a:lnTo>
                  <a:lnTo>
                    <a:pt x="158" y="92"/>
                  </a:lnTo>
                  <a:lnTo>
                    <a:pt x="155" y="85"/>
                  </a:lnTo>
                  <a:lnTo>
                    <a:pt x="155" y="83"/>
                  </a:lnTo>
                  <a:lnTo>
                    <a:pt x="155" y="81"/>
                  </a:lnTo>
                  <a:lnTo>
                    <a:pt x="162" y="72"/>
                  </a:lnTo>
                  <a:lnTo>
                    <a:pt x="157" y="64"/>
                  </a:lnTo>
                  <a:lnTo>
                    <a:pt x="155" y="59"/>
                  </a:lnTo>
                  <a:lnTo>
                    <a:pt x="154" y="52"/>
                  </a:lnTo>
                  <a:lnTo>
                    <a:pt x="148" y="51"/>
                  </a:lnTo>
                  <a:lnTo>
                    <a:pt x="147" y="51"/>
                  </a:lnTo>
                  <a:lnTo>
                    <a:pt x="142" y="52"/>
                  </a:lnTo>
                  <a:lnTo>
                    <a:pt x="136" y="51"/>
                  </a:lnTo>
                  <a:lnTo>
                    <a:pt x="129" y="50"/>
                  </a:lnTo>
                  <a:lnTo>
                    <a:pt x="124" y="50"/>
                  </a:lnTo>
                  <a:lnTo>
                    <a:pt x="121" y="48"/>
                  </a:lnTo>
                  <a:lnTo>
                    <a:pt x="118" y="43"/>
                  </a:lnTo>
                  <a:lnTo>
                    <a:pt x="114" y="40"/>
                  </a:lnTo>
                  <a:lnTo>
                    <a:pt x="108" y="38"/>
                  </a:lnTo>
                  <a:lnTo>
                    <a:pt x="102" y="33"/>
                  </a:lnTo>
                  <a:lnTo>
                    <a:pt x="95" y="29"/>
                  </a:lnTo>
                  <a:lnTo>
                    <a:pt x="93" y="28"/>
                  </a:lnTo>
                  <a:lnTo>
                    <a:pt x="90" y="28"/>
                  </a:lnTo>
                  <a:lnTo>
                    <a:pt x="88" y="29"/>
                  </a:lnTo>
                  <a:lnTo>
                    <a:pt x="84" y="29"/>
                  </a:lnTo>
                  <a:lnTo>
                    <a:pt x="77" y="28"/>
                  </a:lnTo>
                  <a:lnTo>
                    <a:pt x="70" y="25"/>
                  </a:lnTo>
                  <a:lnTo>
                    <a:pt x="69" y="20"/>
                  </a:lnTo>
                  <a:lnTo>
                    <a:pt x="69" y="16"/>
                  </a:lnTo>
                  <a:lnTo>
                    <a:pt x="70" y="10"/>
                  </a:lnTo>
                  <a:lnTo>
                    <a:pt x="75" y="5"/>
                  </a:lnTo>
                  <a:lnTo>
                    <a:pt x="70" y="0"/>
                  </a:lnTo>
                  <a:lnTo>
                    <a:pt x="64" y="0"/>
                  </a:lnTo>
                  <a:lnTo>
                    <a:pt x="54" y="3"/>
                  </a:lnTo>
                  <a:lnTo>
                    <a:pt x="44" y="6"/>
                  </a:lnTo>
                  <a:lnTo>
                    <a:pt x="40" y="9"/>
                  </a:lnTo>
                  <a:lnTo>
                    <a:pt x="35" y="14"/>
                  </a:lnTo>
                  <a:lnTo>
                    <a:pt x="27" y="21"/>
                  </a:lnTo>
                  <a:lnTo>
                    <a:pt x="22" y="22"/>
                  </a:lnTo>
                  <a:lnTo>
                    <a:pt x="18" y="25"/>
                  </a:lnTo>
                  <a:lnTo>
                    <a:pt x="18" y="26"/>
                  </a:lnTo>
                  <a:lnTo>
                    <a:pt x="18" y="29"/>
                  </a:lnTo>
                  <a:lnTo>
                    <a:pt x="15" y="30"/>
                  </a:lnTo>
                  <a:lnTo>
                    <a:pt x="12" y="30"/>
                  </a:lnTo>
                  <a:lnTo>
                    <a:pt x="10" y="30"/>
                  </a:lnTo>
                  <a:lnTo>
                    <a:pt x="6" y="29"/>
                  </a:lnTo>
                  <a:lnTo>
                    <a:pt x="4" y="29"/>
                  </a:lnTo>
                  <a:lnTo>
                    <a:pt x="0" y="29"/>
                  </a:lnTo>
                  <a:lnTo>
                    <a:pt x="12" y="47"/>
                  </a:lnTo>
                  <a:lnTo>
                    <a:pt x="9" y="58"/>
                  </a:lnTo>
                  <a:lnTo>
                    <a:pt x="6" y="62"/>
                  </a:lnTo>
                  <a:lnTo>
                    <a:pt x="6" y="64"/>
                  </a:lnTo>
                  <a:lnTo>
                    <a:pt x="6" y="68"/>
                  </a:lnTo>
                  <a:lnTo>
                    <a:pt x="10" y="76"/>
                  </a:lnTo>
                  <a:lnTo>
                    <a:pt x="10" y="78"/>
                  </a:lnTo>
                  <a:lnTo>
                    <a:pt x="9" y="81"/>
                  </a:lnTo>
                  <a:lnTo>
                    <a:pt x="10" y="82"/>
                  </a:lnTo>
                  <a:lnTo>
                    <a:pt x="12" y="86"/>
                  </a:lnTo>
                  <a:close/>
                  <a:moveTo>
                    <a:pt x="49" y="139"/>
                  </a:moveTo>
                  <a:lnTo>
                    <a:pt x="49" y="139"/>
                  </a:lnTo>
                  <a:lnTo>
                    <a:pt x="51" y="142"/>
                  </a:lnTo>
                  <a:lnTo>
                    <a:pt x="53" y="146"/>
                  </a:lnTo>
                  <a:lnTo>
                    <a:pt x="53" y="148"/>
                  </a:lnTo>
                  <a:lnTo>
                    <a:pt x="51" y="148"/>
                  </a:lnTo>
                  <a:lnTo>
                    <a:pt x="49" y="148"/>
                  </a:lnTo>
                  <a:lnTo>
                    <a:pt x="48" y="142"/>
                  </a:lnTo>
                  <a:lnTo>
                    <a:pt x="44" y="139"/>
                  </a:lnTo>
                  <a:lnTo>
                    <a:pt x="48" y="139"/>
                  </a:lnTo>
                  <a:lnTo>
                    <a:pt x="49" y="139"/>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88" name="Freeform 64"/>
            <p:cNvSpPr>
              <a:spLocks noEditPoints="1"/>
            </p:cNvSpPr>
            <p:nvPr/>
          </p:nvSpPr>
          <p:spPr bwMode="auto">
            <a:xfrm>
              <a:off x="1944" y="2756"/>
              <a:ext cx="205" cy="212"/>
            </a:xfrm>
            <a:custGeom>
              <a:avLst/>
              <a:gdLst/>
              <a:ahLst/>
              <a:cxnLst>
                <a:cxn ang="0">
                  <a:pos x="69" y="238"/>
                </a:cxn>
                <a:cxn ang="0">
                  <a:pos x="53" y="246"/>
                </a:cxn>
                <a:cxn ang="0">
                  <a:pos x="41" y="326"/>
                </a:cxn>
                <a:cxn ang="0">
                  <a:pos x="72" y="360"/>
                </a:cxn>
                <a:cxn ang="0">
                  <a:pos x="91" y="426"/>
                </a:cxn>
                <a:cxn ang="0">
                  <a:pos x="114" y="497"/>
                </a:cxn>
                <a:cxn ang="0">
                  <a:pos x="234" y="509"/>
                </a:cxn>
                <a:cxn ang="0">
                  <a:pos x="255" y="483"/>
                </a:cxn>
                <a:cxn ang="0">
                  <a:pos x="335" y="428"/>
                </a:cxn>
                <a:cxn ang="0">
                  <a:pos x="469" y="374"/>
                </a:cxn>
                <a:cxn ang="0">
                  <a:pos x="488" y="363"/>
                </a:cxn>
                <a:cxn ang="0">
                  <a:pos x="476" y="303"/>
                </a:cxn>
                <a:cxn ang="0">
                  <a:pos x="465" y="245"/>
                </a:cxn>
                <a:cxn ang="0">
                  <a:pos x="387" y="222"/>
                </a:cxn>
                <a:cxn ang="0">
                  <a:pos x="391" y="170"/>
                </a:cxn>
                <a:cxn ang="0">
                  <a:pos x="364" y="145"/>
                </a:cxn>
                <a:cxn ang="0">
                  <a:pos x="302" y="131"/>
                </a:cxn>
                <a:cxn ang="0">
                  <a:pos x="240" y="86"/>
                </a:cxn>
                <a:cxn ang="0">
                  <a:pos x="214" y="88"/>
                </a:cxn>
                <a:cxn ang="0">
                  <a:pos x="172" y="43"/>
                </a:cxn>
                <a:cxn ang="0">
                  <a:pos x="169" y="16"/>
                </a:cxn>
                <a:cxn ang="0">
                  <a:pos x="79" y="65"/>
                </a:cxn>
                <a:cxn ang="0">
                  <a:pos x="56" y="87"/>
                </a:cxn>
                <a:cxn ang="0">
                  <a:pos x="17" y="88"/>
                </a:cxn>
                <a:cxn ang="0">
                  <a:pos x="29" y="161"/>
                </a:cxn>
                <a:cxn ang="0">
                  <a:pos x="36" y="213"/>
                </a:cxn>
                <a:cxn ang="0">
                  <a:pos x="22" y="204"/>
                </a:cxn>
                <a:cxn ang="0">
                  <a:pos x="13" y="161"/>
                </a:cxn>
                <a:cxn ang="0">
                  <a:pos x="8" y="72"/>
                </a:cxn>
                <a:cxn ang="0">
                  <a:pos x="42" y="76"/>
                </a:cxn>
                <a:cxn ang="0">
                  <a:pos x="71" y="52"/>
                </a:cxn>
                <a:cxn ang="0">
                  <a:pos x="140" y="8"/>
                </a:cxn>
                <a:cxn ang="0">
                  <a:pos x="189" y="38"/>
                </a:cxn>
                <a:cxn ang="0">
                  <a:pos x="203" y="69"/>
                </a:cxn>
                <a:cxn ang="0">
                  <a:pos x="240" y="68"/>
                </a:cxn>
                <a:cxn ang="0">
                  <a:pos x="306" y="107"/>
                </a:cxn>
                <a:cxn ang="0">
                  <a:pos x="348" y="126"/>
                </a:cxn>
                <a:cxn ang="0">
                  <a:pos x="398" y="135"/>
                </a:cxn>
                <a:cxn ang="0">
                  <a:pos x="403" y="215"/>
                </a:cxn>
                <a:cxn ang="0">
                  <a:pos x="471" y="241"/>
                </a:cxn>
                <a:cxn ang="0">
                  <a:pos x="477" y="284"/>
                </a:cxn>
                <a:cxn ang="0">
                  <a:pos x="512" y="337"/>
                </a:cxn>
                <a:cxn ang="0">
                  <a:pos x="486" y="403"/>
                </a:cxn>
                <a:cxn ang="0">
                  <a:pos x="377" y="392"/>
                </a:cxn>
                <a:cxn ang="0">
                  <a:pos x="317" y="501"/>
                </a:cxn>
                <a:cxn ang="0">
                  <a:pos x="248" y="499"/>
                </a:cxn>
                <a:cxn ang="0">
                  <a:pos x="182" y="501"/>
                </a:cxn>
                <a:cxn ang="0">
                  <a:pos x="86" y="466"/>
                </a:cxn>
                <a:cxn ang="0">
                  <a:pos x="66" y="398"/>
                </a:cxn>
                <a:cxn ang="0">
                  <a:pos x="39" y="353"/>
                </a:cxn>
                <a:cxn ang="0">
                  <a:pos x="10" y="285"/>
                </a:cxn>
                <a:cxn ang="0">
                  <a:pos x="43" y="231"/>
                </a:cxn>
                <a:cxn ang="0">
                  <a:pos x="42" y="243"/>
                </a:cxn>
                <a:cxn ang="0">
                  <a:pos x="142" y="358"/>
                </a:cxn>
                <a:cxn ang="0">
                  <a:pos x="119" y="363"/>
                </a:cxn>
                <a:cxn ang="0">
                  <a:pos x="118" y="362"/>
                </a:cxn>
                <a:cxn ang="0">
                  <a:pos x="131" y="378"/>
                </a:cxn>
              </a:cxnLst>
              <a:rect l="0" t="0" r="r" b="b"/>
              <a:pathLst>
                <a:path w="512" h="529">
                  <a:moveTo>
                    <a:pt x="44" y="219"/>
                  </a:moveTo>
                  <a:lnTo>
                    <a:pt x="44" y="218"/>
                  </a:lnTo>
                  <a:lnTo>
                    <a:pt x="52" y="232"/>
                  </a:lnTo>
                  <a:lnTo>
                    <a:pt x="48" y="228"/>
                  </a:lnTo>
                  <a:lnTo>
                    <a:pt x="56" y="232"/>
                  </a:lnTo>
                  <a:lnTo>
                    <a:pt x="69" y="239"/>
                  </a:lnTo>
                  <a:lnTo>
                    <a:pt x="65" y="238"/>
                  </a:lnTo>
                  <a:lnTo>
                    <a:pt x="69" y="238"/>
                  </a:lnTo>
                  <a:lnTo>
                    <a:pt x="80" y="238"/>
                  </a:lnTo>
                  <a:lnTo>
                    <a:pt x="80" y="254"/>
                  </a:lnTo>
                  <a:lnTo>
                    <a:pt x="65" y="254"/>
                  </a:lnTo>
                  <a:cubicBezTo>
                    <a:pt x="65" y="254"/>
                    <a:pt x="64" y="254"/>
                    <a:pt x="63" y="254"/>
                  </a:cubicBezTo>
                  <a:lnTo>
                    <a:pt x="39" y="247"/>
                  </a:lnTo>
                  <a:lnTo>
                    <a:pt x="48" y="235"/>
                  </a:lnTo>
                  <a:lnTo>
                    <a:pt x="52" y="242"/>
                  </a:lnTo>
                  <a:cubicBezTo>
                    <a:pt x="53" y="243"/>
                    <a:pt x="53" y="244"/>
                    <a:pt x="53" y="246"/>
                  </a:cubicBezTo>
                  <a:lnTo>
                    <a:pt x="53" y="249"/>
                  </a:lnTo>
                  <a:cubicBezTo>
                    <a:pt x="53" y="251"/>
                    <a:pt x="53" y="252"/>
                    <a:pt x="52" y="253"/>
                  </a:cubicBezTo>
                  <a:lnTo>
                    <a:pt x="48" y="260"/>
                  </a:lnTo>
                  <a:lnTo>
                    <a:pt x="23" y="295"/>
                  </a:lnTo>
                  <a:lnTo>
                    <a:pt x="23" y="285"/>
                  </a:lnTo>
                  <a:lnTo>
                    <a:pt x="35" y="302"/>
                  </a:lnTo>
                  <a:cubicBezTo>
                    <a:pt x="36" y="303"/>
                    <a:pt x="36" y="304"/>
                    <a:pt x="37" y="305"/>
                  </a:cubicBezTo>
                  <a:lnTo>
                    <a:pt x="41" y="326"/>
                  </a:lnTo>
                  <a:lnTo>
                    <a:pt x="40" y="324"/>
                  </a:lnTo>
                  <a:lnTo>
                    <a:pt x="44" y="334"/>
                  </a:lnTo>
                  <a:lnTo>
                    <a:pt x="43" y="332"/>
                  </a:lnTo>
                  <a:lnTo>
                    <a:pt x="51" y="343"/>
                  </a:lnTo>
                  <a:lnTo>
                    <a:pt x="49" y="341"/>
                  </a:lnTo>
                  <a:lnTo>
                    <a:pt x="66" y="351"/>
                  </a:lnTo>
                  <a:cubicBezTo>
                    <a:pt x="67" y="352"/>
                    <a:pt x="68" y="353"/>
                    <a:pt x="68" y="354"/>
                  </a:cubicBezTo>
                  <a:lnTo>
                    <a:pt x="72" y="360"/>
                  </a:lnTo>
                  <a:cubicBezTo>
                    <a:pt x="73" y="361"/>
                    <a:pt x="73" y="362"/>
                    <a:pt x="73" y="362"/>
                  </a:cubicBezTo>
                  <a:lnTo>
                    <a:pt x="77" y="376"/>
                  </a:lnTo>
                  <a:lnTo>
                    <a:pt x="81" y="393"/>
                  </a:lnTo>
                  <a:lnTo>
                    <a:pt x="81" y="392"/>
                  </a:lnTo>
                  <a:lnTo>
                    <a:pt x="89" y="412"/>
                  </a:lnTo>
                  <a:cubicBezTo>
                    <a:pt x="89" y="413"/>
                    <a:pt x="89" y="413"/>
                    <a:pt x="89" y="413"/>
                  </a:cubicBezTo>
                  <a:lnTo>
                    <a:pt x="94" y="430"/>
                  </a:lnTo>
                  <a:lnTo>
                    <a:pt x="91" y="426"/>
                  </a:lnTo>
                  <a:lnTo>
                    <a:pt x="99" y="433"/>
                  </a:lnTo>
                  <a:cubicBezTo>
                    <a:pt x="101" y="434"/>
                    <a:pt x="102" y="437"/>
                    <a:pt x="102" y="439"/>
                  </a:cubicBezTo>
                  <a:lnTo>
                    <a:pt x="102" y="449"/>
                  </a:lnTo>
                  <a:lnTo>
                    <a:pt x="102" y="466"/>
                  </a:lnTo>
                  <a:lnTo>
                    <a:pt x="106" y="496"/>
                  </a:lnTo>
                  <a:lnTo>
                    <a:pt x="100" y="489"/>
                  </a:lnTo>
                  <a:lnTo>
                    <a:pt x="121" y="496"/>
                  </a:lnTo>
                  <a:lnTo>
                    <a:pt x="114" y="497"/>
                  </a:lnTo>
                  <a:lnTo>
                    <a:pt x="143" y="480"/>
                  </a:lnTo>
                  <a:cubicBezTo>
                    <a:pt x="144" y="479"/>
                    <a:pt x="146" y="478"/>
                    <a:pt x="148" y="479"/>
                  </a:cubicBezTo>
                  <a:lnTo>
                    <a:pt x="165" y="482"/>
                  </a:lnTo>
                  <a:lnTo>
                    <a:pt x="185" y="485"/>
                  </a:lnTo>
                  <a:lnTo>
                    <a:pt x="183" y="485"/>
                  </a:lnTo>
                  <a:lnTo>
                    <a:pt x="212" y="485"/>
                  </a:lnTo>
                  <a:cubicBezTo>
                    <a:pt x="214" y="485"/>
                    <a:pt x="216" y="486"/>
                    <a:pt x="218" y="488"/>
                  </a:cubicBezTo>
                  <a:lnTo>
                    <a:pt x="234" y="509"/>
                  </a:lnTo>
                  <a:lnTo>
                    <a:pt x="239" y="516"/>
                  </a:lnTo>
                  <a:lnTo>
                    <a:pt x="224" y="518"/>
                  </a:lnTo>
                  <a:lnTo>
                    <a:pt x="233" y="494"/>
                  </a:lnTo>
                  <a:cubicBezTo>
                    <a:pt x="233" y="493"/>
                    <a:pt x="234" y="492"/>
                    <a:pt x="235" y="491"/>
                  </a:cubicBezTo>
                  <a:lnTo>
                    <a:pt x="243" y="484"/>
                  </a:lnTo>
                  <a:cubicBezTo>
                    <a:pt x="245" y="483"/>
                    <a:pt x="246" y="482"/>
                    <a:pt x="248" y="482"/>
                  </a:cubicBezTo>
                  <a:lnTo>
                    <a:pt x="252" y="482"/>
                  </a:lnTo>
                  <a:cubicBezTo>
                    <a:pt x="253" y="482"/>
                    <a:pt x="255" y="482"/>
                    <a:pt x="255" y="483"/>
                  </a:cubicBezTo>
                  <a:lnTo>
                    <a:pt x="264" y="486"/>
                  </a:lnTo>
                  <a:lnTo>
                    <a:pt x="261" y="485"/>
                  </a:lnTo>
                  <a:lnTo>
                    <a:pt x="317" y="485"/>
                  </a:lnTo>
                  <a:lnTo>
                    <a:pt x="310" y="490"/>
                  </a:lnTo>
                  <a:lnTo>
                    <a:pt x="335" y="439"/>
                  </a:lnTo>
                  <a:lnTo>
                    <a:pt x="334" y="442"/>
                  </a:lnTo>
                  <a:lnTo>
                    <a:pt x="334" y="432"/>
                  </a:lnTo>
                  <a:cubicBezTo>
                    <a:pt x="334" y="431"/>
                    <a:pt x="334" y="429"/>
                    <a:pt x="335" y="428"/>
                  </a:cubicBezTo>
                  <a:lnTo>
                    <a:pt x="343" y="415"/>
                  </a:lnTo>
                  <a:lnTo>
                    <a:pt x="352" y="404"/>
                  </a:lnTo>
                  <a:lnTo>
                    <a:pt x="363" y="384"/>
                  </a:lnTo>
                  <a:lnTo>
                    <a:pt x="372" y="373"/>
                  </a:lnTo>
                  <a:cubicBezTo>
                    <a:pt x="374" y="371"/>
                    <a:pt x="376" y="370"/>
                    <a:pt x="378" y="370"/>
                  </a:cubicBezTo>
                  <a:lnTo>
                    <a:pt x="431" y="367"/>
                  </a:lnTo>
                  <a:cubicBezTo>
                    <a:pt x="431" y="367"/>
                    <a:pt x="432" y="367"/>
                    <a:pt x="433" y="367"/>
                  </a:cubicBezTo>
                  <a:lnTo>
                    <a:pt x="469" y="374"/>
                  </a:lnTo>
                  <a:cubicBezTo>
                    <a:pt x="471" y="374"/>
                    <a:pt x="472" y="374"/>
                    <a:pt x="473" y="375"/>
                  </a:cubicBezTo>
                  <a:lnTo>
                    <a:pt x="489" y="389"/>
                  </a:lnTo>
                  <a:lnTo>
                    <a:pt x="483" y="387"/>
                  </a:lnTo>
                  <a:lnTo>
                    <a:pt x="499" y="384"/>
                  </a:lnTo>
                  <a:lnTo>
                    <a:pt x="495" y="398"/>
                  </a:lnTo>
                  <a:lnTo>
                    <a:pt x="487" y="391"/>
                  </a:lnTo>
                  <a:cubicBezTo>
                    <a:pt x="485" y="389"/>
                    <a:pt x="484" y="386"/>
                    <a:pt x="484" y="383"/>
                  </a:cubicBezTo>
                  <a:lnTo>
                    <a:pt x="488" y="363"/>
                  </a:lnTo>
                  <a:lnTo>
                    <a:pt x="497" y="335"/>
                  </a:lnTo>
                  <a:lnTo>
                    <a:pt x="496" y="337"/>
                  </a:lnTo>
                  <a:lnTo>
                    <a:pt x="496" y="327"/>
                  </a:lnTo>
                  <a:lnTo>
                    <a:pt x="496" y="320"/>
                  </a:lnTo>
                  <a:lnTo>
                    <a:pt x="498" y="325"/>
                  </a:lnTo>
                  <a:lnTo>
                    <a:pt x="489" y="311"/>
                  </a:lnTo>
                  <a:lnTo>
                    <a:pt x="492" y="314"/>
                  </a:lnTo>
                  <a:lnTo>
                    <a:pt x="476" y="303"/>
                  </a:lnTo>
                  <a:lnTo>
                    <a:pt x="471" y="299"/>
                  </a:lnTo>
                  <a:lnTo>
                    <a:pt x="467" y="296"/>
                  </a:lnTo>
                  <a:cubicBezTo>
                    <a:pt x="465" y="295"/>
                    <a:pt x="465" y="293"/>
                    <a:pt x="464" y="292"/>
                  </a:cubicBezTo>
                  <a:lnTo>
                    <a:pt x="460" y="275"/>
                  </a:lnTo>
                  <a:cubicBezTo>
                    <a:pt x="460" y="274"/>
                    <a:pt x="460" y="274"/>
                    <a:pt x="460" y="273"/>
                  </a:cubicBezTo>
                  <a:lnTo>
                    <a:pt x="460" y="256"/>
                  </a:lnTo>
                  <a:cubicBezTo>
                    <a:pt x="460" y="255"/>
                    <a:pt x="460" y="253"/>
                    <a:pt x="461" y="252"/>
                  </a:cubicBezTo>
                  <a:lnTo>
                    <a:pt x="465" y="245"/>
                  </a:lnTo>
                  <a:lnTo>
                    <a:pt x="472" y="257"/>
                  </a:lnTo>
                  <a:lnTo>
                    <a:pt x="411" y="261"/>
                  </a:lnTo>
                  <a:cubicBezTo>
                    <a:pt x="409" y="261"/>
                    <a:pt x="407" y="260"/>
                    <a:pt x="405" y="258"/>
                  </a:cubicBezTo>
                  <a:cubicBezTo>
                    <a:pt x="404" y="257"/>
                    <a:pt x="403" y="255"/>
                    <a:pt x="403" y="253"/>
                  </a:cubicBezTo>
                  <a:lnTo>
                    <a:pt x="403" y="249"/>
                  </a:lnTo>
                  <a:lnTo>
                    <a:pt x="404" y="253"/>
                  </a:lnTo>
                  <a:lnTo>
                    <a:pt x="396" y="240"/>
                  </a:lnTo>
                  <a:lnTo>
                    <a:pt x="387" y="222"/>
                  </a:lnTo>
                  <a:cubicBezTo>
                    <a:pt x="387" y="221"/>
                    <a:pt x="387" y="220"/>
                    <a:pt x="387" y="219"/>
                  </a:cubicBezTo>
                  <a:lnTo>
                    <a:pt x="387" y="215"/>
                  </a:lnTo>
                  <a:lnTo>
                    <a:pt x="387" y="209"/>
                  </a:lnTo>
                  <a:cubicBezTo>
                    <a:pt x="387" y="207"/>
                    <a:pt x="387" y="205"/>
                    <a:pt x="388" y="204"/>
                  </a:cubicBezTo>
                  <a:lnTo>
                    <a:pt x="405" y="183"/>
                  </a:lnTo>
                  <a:lnTo>
                    <a:pt x="404" y="192"/>
                  </a:lnTo>
                  <a:lnTo>
                    <a:pt x="392" y="172"/>
                  </a:lnTo>
                  <a:cubicBezTo>
                    <a:pt x="392" y="171"/>
                    <a:pt x="391" y="171"/>
                    <a:pt x="391" y="170"/>
                  </a:cubicBezTo>
                  <a:lnTo>
                    <a:pt x="387" y="157"/>
                  </a:lnTo>
                  <a:lnTo>
                    <a:pt x="383" y="139"/>
                  </a:lnTo>
                  <a:lnTo>
                    <a:pt x="388" y="145"/>
                  </a:lnTo>
                  <a:lnTo>
                    <a:pt x="376" y="142"/>
                  </a:lnTo>
                  <a:lnTo>
                    <a:pt x="378" y="142"/>
                  </a:lnTo>
                  <a:lnTo>
                    <a:pt x="374" y="142"/>
                  </a:lnTo>
                  <a:lnTo>
                    <a:pt x="377" y="142"/>
                  </a:lnTo>
                  <a:lnTo>
                    <a:pt x="364" y="145"/>
                  </a:lnTo>
                  <a:cubicBezTo>
                    <a:pt x="363" y="145"/>
                    <a:pt x="362" y="145"/>
                    <a:pt x="361" y="145"/>
                  </a:cubicBezTo>
                  <a:lnTo>
                    <a:pt x="344" y="142"/>
                  </a:lnTo>
                  <a:lnTo>
                    <a:pt x="328" y="138"/>
                  </a:lnTo>
                  <a:lnTo>
                    <a:pt x="330" y="139"/>
                  </a:lnTo>
                  <a:lnTo>
                    <a:pt x="317" y="139"/>
                  </a:lnTo>
                  <a:cubicBezTo>
                    <a:pt x="316" y="139"/>
                    <a:pt x="315" y="138"/>
                    <a:pt x="314" y="138"/>
                  </a:cubicBezTo>
                  <a:lnTo>
                    <a:pt x="306" y="135"/>
                  </a:lnTo>
                  <a:cubicBezTo>
                    <a:pt x="305" y="134"/>
                    <a:pt x="303" y="133"/>
                    <a:pt x="302" y="131"/>
                  </a:cubicBezTo>
                  <a:lnTo>
                    <a:pt x="294" y="118"/>
                  </a:lnTo>
                  <a:lnTo>
                    <a:pt x="296" y="120"/>
                  </a:lnTo>
                  <a:lnTo>
                    <a:pt x="288" y="113"/>
                  </a:lnTo>
                  <a:lnTo>
                    <a:pt x="291" y="115"/>
                  </a:lnTo>
                  <a:lnTo>
                    <a:pt x="275" y="111"/>
                  </a:lnTo>
                  <a:cubicBezTo>
                    <a:pt x="274" y="111"/>
                    <a:pt x="273" y="110"/>
                    <a:pt x="272" y="110"/>
                  </a:cubicBezTo>
                  <a:lnTo>
                    <a:pt x="255" y="96"/>
                  </a:lnTo>
                  <a:lnTo>
                    <a:pt x="240" y="86"/>
                  </a:lnTo>
                  <a:lnTo>
                    <a:pt x="235" y="82"/>
                  </a:lnTo>
                  <a:lnTo>
                    <a:pt x="240" y="84"/>
                  </a:lnTo>
                  <a:lnTo>
                    <a:pt x="232" y="84"/>
                  </a:lnTo>
                  <a:lnTo>
                    <a:pt x="237" y="82"/>
                  </a:lnTo>
                  <a:lnTo>
                    <a:pt x="233" y="86"/>
                  </a:lnTo>
                  <a:cubicBezTo>
                    <a:pt x="232" y="87"/>
                    <a:pt x="230" y="88"/>
                    <a:pt x="228" y="88"/>
                  </a:cubicBezTo>
                  <a:lnTo>
                    <a:pt x="216" y="88"/>
                  </a:lnTo>
                  <a:cubicBezTo>
                    <a:pt x="215" y="88"/>
                    <a:pt x="215" y="88"/>
                    <a:pt x="214" y="88"/>
                  </a:cubicBezTo>
                  <a:lnTo>
                    <a:pt x="198" y="84"/>
                  </a:lnTo>
                  <a:cubicBezTo>
                    <a:pt x="197" y="84"/>
                    <a:pt x="197" y="84"/>
                    <a:pt x="196" y="84"/>
                  </a:cubicBezTo>
                  <a:lnTo>
                    <a:pt x="180" y="77"/>
                  </a:lnTo>
                  <a:cubicBezTo>
                    <a:pt x="178" y="76"/>
                    <a:pt x="176" y="74"/>
                    <a:pt x="176" y="72"/>
                  </a:cubicBezTo>
                  <a:lnTo>
                    <a:pt x="172" y="58"/>
                  </a:lnTo>
                  <a:cubicBezTo>
                    <a:pt x="171" y="57"/>
                    <a:pt x="171" y="57"/>
                    <a:pt x="171" y="56"/>
                  </a:cubicBezTo>
                  <a:lnTo>
                    <a:pt x="171" y="46"/>
                  </a:lnTo>
                  <a:cubicBezTo>
                    <a:pt x="171" y="45"/>
                    <a:pt x="171" y="44"/>
                    <a:pt x="172" y="43"/>
                  </a:cubicBezTo>
                  <a:lnTo>
                    <a:pt x="176" y="30"/>
                  </a:lnTo>
                  <a:cubicBezTo>
                    <a:pt x="176" y="29"/>
                    <a:pt x="177" y="28"/>
                    <a:pt x="177" y="27"/>
                  </a:cubicBezTo>
                  <a:lnTo>
                    <a:pt x="190" y="13"/>
                  </a:lnTo>
                  <a:lnTo>
                    <a:pt x="190" y="25"/>
                  </a:lnTo>
                  <a:lnTo>
                    <a:pt x="178" y="15"/>
                  </a:lnTo>
                  <a:lnTo>
                    <a:pt x="183" y="16"/>
                  </a:lnTo>
                  <a:lnTo>
                    <a:pt x="167" y="16"/>
                  </a:lnTo>
                  <a:lnTo>
                    <a:pt x="169" y="16"/>
                  </a:lnTo>
                  <a:lnTo>
                    <a:pt x="145" y="23"/>
                  </a:lnTo>
                  <a:lnTo>
                    <a:pt x="120" y="30"/>
                  </a:lnTo>
                  <a:lnTo>
                    <a:pt x="122" y="29"/>
                  </a:lnTo>
                  <a:lnTo>
                    <a:pt x="110" y="36"/>
                  </a:lnTo>
                  <a:lnTo>
                    <a:pt x="112" y="34"/>
                  </a:lnTo>
                  <a:lnTo>
                    <a:pt x="100" y="48"/>
                  </a:lnTo>
                  <a:cubicBezTo>
                    <a:pt x="100" y="48"/>
                    <a:pt x="99" y="48"/>
                    <a:pt x="99" y="49"/>
                  </a:cubicBezTo>
                  <a:lnTo>
                    <a:pt x="79" y="65"/>
                  </a:lnTo>
                  <a:cubicBezTo>
                    <a:pt x="78" y="66"/>
                    <a:pt x="77" y="67"/>
                    <a:pt x="76" y="67"/>
                  </a:cubicBezTo>
                  <a:lnTo>
                    <a:pt x="63" y="70"/>
                  </a:lnTo>
                  <a:lnTo>
                    <a:pt x="66" y="69"/>
                  </a:lnTo>
                  <a:lnTo>
                    <a:pt x="58" y="76"/>
                  </a:lnTo>
                  <a:lnTo>
                    <a:pt x="61" y="69"/>
                  </a:lnTo>
                  <a:lnTo>
                    <a:pt x="61" y="73"/>
                  </a:lnTo>
                  <a:lnTo>
                    <a:pt x="61" y="80"/>
                  </a:lnTo>
                  <a:cubicBezTo>
                    <a:pt x="61" y="83"/>
                    <a:pt x="59" y="86"/>
                    <a:pt x="56" y="87"/>
                  </a:cubicBezTo>
                  <a:lnTo>
                    <a:pt x="48" y="90"/>
                  </a:lnTo>
                  <a:cubicBezTo>
                    <a:pt x="47" y="91"/>
                    <a:pt x="46" y="91"/>
                    <a:pt x="45" y="91"/>
                  </a:cubicBezTo>
                  <a:lnTo>
                    <a:pt x="37" y="91"/>
                  </a:lnTo>
                  <a:lnTo>
                    <a:pt x="33" y="91"/>
                  </a:lnTo>
                  <a:cubicBezTo>
                    <a:pt x="32" y="91"/>
                    <a:pt x="31" y="91"/>
                    <a:pt x="31" y="91"/>
                  </a:cubicBezTo>
                  <a:lnTo>
                    <a:pt x="19" y="87"/>
                  </a:lnTo>
                  <a:lnTo>
                    <a:pt x="21" y="88"/>
                  </a:lnTo>
                  <a:lnTo>
                    <a:pt x="17" y="88"/>
                  </a:lnTo>
                  <a:lnTo>
                    <a:pt x="8" y="88"/>
                  </a:lnTo>
                  <a:lnTo>
                    <a:pt x="15" y="75"/>
                  </a:lnTo>
                  <a:lnTo>
                    <a:pt x="44" y="119"/>
                  </a:lnTo>
                  <a:cubicBezTo>
                    <a:pt x="45" y="121"/>
                    <a:pt x="45" y="124"/>
                    <a:pt x="45" y="126"/>
                  </a:cubicBezTo>
                  <a:lnTo>
                    <a:pt x="36" y="153"/>
                  </a:lnTo>
                  <a:cubicBezTo>
                    <a:pt x="36" y="154"/>
                    <a:pt x="36" y="155"/>
                    <a:pt x="35" y="156"/>
                  </a:cubicBezTo>
                  <a:lnTo>
                    <a:pt x="27" y="166"/>
                  </a:lnTo>
                  <a:lnTo>
                    <a:pt x="29" y="161"/>
                  </a:lnTo>
                  <a:lnTo>
                    <a:pt x="29" y="168"/>
                  </a:lnTo>
                  <a:lnTo>
                    <a:pt x="29" y="178"/>
                  </a:lnTo>
                  <a:lnTo>
                    <a:pt x="28" y="174"/>
                  </a:lnTo>
                  <a:lnTo>
                    <a:pt x="40" y="194"/>
                  </a:lnTo>
                  <a:cubicBezTo>
                    <a:pt x="40" y="195"/>
                    <a:pt x="41" y="197"/>
                    <a:pt x="41" y="198"/>
                  </a:cubicBezTo>
                  <a:lnTo>
                    <a:pt x="41" y="202"/>
                  </a:lnTo>
                  <a:cubicBezTo>
                    <a:pt x="41" y="203"/>
                    <a:pt x="40" y="205"/>
                    <a:pt x="40" y="206"/>
                  </a:cubicBezTo>
                  <a:lnTo>
                    <a:pt x="36" y="213"/>
                  </a:lnTo>
                  <a:lnTo>
                    <a:pt x="34" y="202"/>
                  </a:lnTo>
                  <a:lnTo>
                    <a:pt x="38" y="206"/>
                  </a:lnTo>
                  <a:cubicBezTo>
                    <a:pt x="39" y="207"/>
                    <a:pt x="40" y="208"/>
                    <a:pt x="40" y="209"/>
                  </a:cubicBezTo>
                  <a:lnTo>
                    <a:pt x="44" y="219"/>
                  </a:lnTo>
                  <a:close/>
                  <a:moveTo>
                    <a:pt x="25" y="215"/>
                  </a:moveTo>
                  <a:lnTo>
                    <a:pt x="28" y="218"/>
                  </a:lnTo>
                  <a:lnTo>
                    <a:pt x="24" y="215"/>
                  </a:lnTo>
                  <a:cubicBezTo>
                    <a:pt x="21" y="212"/>
                    <a:pt x="20" y="208"/>
                    <a:pt x="22" y="204"/>
                  </a:cubicBezTo>
                  <a:lnTo>
                    <a:pt x="26" y="198"/>
                  </a:lnTo>
                  <a:lnTo>
                    <a:pt x="25" y="202"/>
                  </a:lnTo>
                  <a:lnTo>
                    <a:pt x="25" y="198"/>
                  </a:lnTo>
                  <a:lnTo>
                    <a:pt x="26" y="202"/>
                  </a:lnTo>
                  <a:lnTo>
                    <a:pt x="14" y="182"/>
                  </a:lnTo>
                  <a:cubicBezTo>
                    <a:pt x="13" y="181"/>
                    <a:pt x="13" y="179"/>
                    <a:pt x="13" y="178"/>
                  </a:cubicBezTo>
                  <a:lnTo>
                    <a:pt x="13" y="168"/>
                  </a:lnTo>
                  <a:lnTo>
                    <a:pt x="13" y="161"/>
                  </a:lnTo>
                  <a:cubicBezTo>
                    <a:pt x="13" y="159"/>
                    <a:pt x="13" y="157"/>
                    <a:pt x="14" y="156"/>
                  </a:cubicBezTo>
                  <a:lnTo>
                    <a:pt x="23" y="146"/>
                  </a:lnTo>
                  <a:lnTo>
                    <a:pt x="21" y="149"/>
                  </a:lnTo>
                  <a:lnTo>
                    <a:pt x="29" y="121"/>
                  </a:lnTo>
                  <a:lnTo>
                    <a:pt x="30" y="128"/>
                  </a:lnTo>
                  <a:lnTo>
                    <a:pt x="2" y="84"/>
                  </a:lnTo>
                  <a:cubicBezTo>
                    <a:pt x="0" y="82"/>
                    <a:pt x="0" y="78"/>
                    <a:pt x="1" y="76"/>
                  </a:cubicBezTo>
                  <a:cubicBezTo>
                    <a:pt x="3" y="73"/>
                    <a:pt x="6" y="72"/>
                    <a:pt x="8" y="72"/>
                  </a:cubicBezTo>
                  <a:lnTo>
                    <a:pt x="17" y="72"/>
                  </a:lnTo>
                  <a:lnTo>
                    <a:pt x="21" y="72"/>
                  </a:lnTo>
                  <a:cubicBezTo>
                    <a:pt x="21" y="72"/>
                    <a:pt x="22" y="72"/>
                    <a:pt x="23" y="72"/>
                  </a:cubicBezTo>
                  <a:lnTo>
                    <a:pt x="35" y="75"/>
                  </a:lnTo>
                  <a:lnTo>
                    <a:pt x="33" y="75"/>
                  </a:lnTo>
                  <a:lnTo>
                    <a:pt x="37" y="75"/>
                  </a:lnTo>
                  <a:lnTo>
                    <a:pt x="45" y="75"/>
                  </a:lnTo>
                  <a:lnTo>
                    <a:pt x="42" y="76"/>
                  </a:lnTo>
                  <a:lnTo>
                    <a:pt x="50" y="72"/>
                  </a:lnTo>
                  <a:lnTo>
                    <a:pt x="45" y="80"/>
                  </a:lnTo>
                  <a:lnTo>
                    <a:pt x="45" y="73"/>
                  </a:lnTo>
                  <a:lnTo>
                    <a:pt x="45" y="69"/>
                  </a:lnTo>
                  <a:cubicBezTo>
                    <a:pt x="45" y="67"/>
                    <a:pt x="46" y="65"/>
                    <a:pt x="48" y="63"/>
                  </a:cubicBezTo>
                  <a:lnTo>
                    <a:pt x="56" y="57"/>
                  </a:lnTo>
                  <a:cubicBezTo>
                    <a:pt x="57" y="56"/>
                    <a:pt x="58" y="55"/>
                    <a:pt x="59" y="55"/>
                  </a:cubicBezTo>
                  <a:lnTo>
                    <a:pt x="71" y="52"/>
                  </a:lnTo>
                  <a:lnTo>
                    <a:pt x="68" y="53"/>
                  </a:lnTo>
                  <a:lnTo>
                    <a:pt x="89" y="36"/>
                  </a:lnTo>
                  <a:lnTo>
                    <a:pt x="88" y="37"/>
                  </a:lnTo>
                  <a:lnTo>
                    <a:pt x="100" y="23"/>
                  </a:lnTo>
                  <a:cubicBezTo>
                    <a:pt x="101" y="23"/>
                    <a:pt x="101" y="22"/>
                    <a:pt x="102" y="22"/>
                  </a:cubicBezTo>
                  <a:lnTo>
                    <a:pt x="114" y="15"/>
                  </a:lnTo>
                  <a:cubicBezTo>
                    <a:pt x="115" y="15"/>
                    <a:pt x="115" y="14"/>
                    <a:pt x="116" y="14"/>
                  </a:cubicBezTo>
                  <a:lnTo>
                    <a:pt x="140" y="8"/>
                  </a:lnTo>
                  <a:lnTo>
                    <a:pt x="165" y="1"/>
                  </a:lnTo>
                  <a:cubicBezTo>
                    <a:pt x="166" y="1"/>
                    <a:pt x="166" y="0"/>
                    <a:pt x="167" y="0"/>
                  </a:cubicBezTo>
                  <a:lnTo>
                    <a:pt x="183" y="0"/>
                  </a:lnTo>
                  <a:cubicBezTo>
                    <a:pt x="185" y="0"/>
                    <a:pt x="187" y="1"/>
                    <a:pt x="188" y="2"/>
                  </a:cubicBezTo>
                  <a:lnTo>
                    <a:pt x="201" y="12"/>
                  </a:lnTo>
                  <a:cubicBezTo>
                    <a:pt x="202" y="14"/>
                    <a:pt x="203" y="16"/>
                    <a:pt x="203" y="18"/>
                  </a:cubicBezTo>
                  <a:cubicBezTo>
                    <a:pt x="204" y="20"/>
                    <a:pt x="203" y="22"/>
                    <a:pt x="201" y="24"/>
                  </a:cubicBezTo>
                  <a:lnTo>
                    <a:pt x="189" y="38"/>
                  </a:lnTo>
                  <a:lnTo>
                    <a:pt x="191" y="35"/>
                  </a:lnTo>
                  <a:lnTo>
                    <a:pt x="187" y="48"/>
                  </a:lnTo>
                  <a:lnTo>
                    <a:pt x="187" y="46"/>
                  </a:lnTo>
                  <a:lnTo>
                    <a:pt x="187" y="56"/>
                  </a:lnTo>
                  <a:lnTo>
                    <a:pt x="187" y="54"/>
                  </a:lnTo>
                  <a:lnTo>
                    <a:pt x="191" y="67"/>
                  </a:lnTo>
                  <a:lnTo>
                    <a:pt x="186" y="62"/>
                  </a:lnTo>
                  <a:lnTo>
                    <a:pt x="203" y="69"/>
                  </a:lnTo>
                  <a:lnTo>
                    <a:pt x="201" y="68"/>
                  </a:lnTo>
                  <a:lnTo>
                    <a:pt x="217" y="72"/>
                  </a:lnTo>
                  <a:lnTo>
                    <a:pt x="216" y="72"/>
                  </a:lnTo>
                  <a:lnTo>
                    <a:pt x="228" y="72"/>
                  </a:lnTo>
                  <a:lnTo>
                    <a:pt x="223" y="74"/>
                  </a:lnTo>
                  <a:lnTo>
                    <a:pt x="227" y="70"/>
                  </a:lnTo>
                  <a:cubicBezTo>
                    <a:pt x="228" y="69"/>
                    <a:pt x="230" y="68"/>
                    <a:pt x="232" y="68"/>
                  </a:cubicBezTo>
                  <a:lnTo>
                    <a:pt x="240" y="68"/>
                  </a:lnTo>
                  <a:cubicBezTo>
                    <a:pt x="242" y="68"/>
                    <a:pt x="244" y="69"/>
                    <a:pt x="245" y="70"/>
                  </a:cubicBezTo>
                  <a:lnTo>
                    <a:pt x="249" y="73"/>
                  </a:lnTo>
                  <a:lnTo>
                    <a:pt x="266" y="84"/>
                  </a:lnTo>
                  <a:lnTo>
                    <a:pt x="282" y="97"/>
                  </a:lnTo>
                  <a:lnTo>
                    <a:pt x="278" y="96"/>
                  </a:lnTo>
                  <a:lnTo>
                    <a:pt x="295" y="99"/>
                  </a:lnTo>
                  <a:cubicBezTo>
                    <a:pt x="296" y="99"/>
                    <a:pt x="297" y="100"/>
                    <a:pt x="298" y="101"/>
                  </a:cubicBezTo>
                  <a:lnTo>
                    <a:pt x="306" y="107"/>
                  </a:lnTo>
                  <a:cubicBezTo>
                    <a:pt x="307" y="108"/>
                    <a:pt x="308" y="109"/>
                    <a:pt x="308" y="109"/>
                  </a:cubicBezTo>
                  <a:lnTo>
                    <a:pt x="316" y="123"/>
                  </a:lnTo>
                  <a:lnTo>
                    <a:pt x="312" y="120"/>
                  </a:lnTo>
                  <a:lnTo>
                    <a:pt x="321" y="123"/>
                  </a:lnTo>
                  <a:lnTo>
                    <a:pt x="317" y="123"/>
                  </a:lnTo>
                  <a:lnTo>
                    <a:pt x="330" y="123"/>
                  </a:lnTo>
                  <a:cubicBezTo>
                    <a:pt x="330" y="123"/>
                    <a:pt x="331" y="123"/>
                    <a:pt x="331" y="123"/>
                  </a:cubicBezTo>
                  <a:lnTo>
                    <a:pt x="348" y="126"/>
                  </a:lnTo>
                  <a:lnTo>
                    <a:pt x="364" y="129"/>
                  </a:lnTo>
                  <a:lnTo>
                    <a:pt x="360" y="130"/>
                  </a:lnTo>
                  <a:lnTo>
                    <a:pt x="372" y="126"/>
                  </a:lnTo>
                  <a:cubicBezTo>
                    <a:pt x="373" y="126"/>
                    <a:pt x="374" y="126"/>
                    <a:pt x="374" y="126"/>
                  </a:cubicBezTo>
                  <a:lnTo>
                    <a:pt x="378" y="126"/>
                  </a:lnTo>
                  <a:cubicBezTo>
                    <a:pt x="379" y="126"/>
                    <a:pt x="380" y="126"/>
                    <a:pt x="381" y="126"/>
                  </a:cubicBezTo>
                  <a:lnTo>
                    <a:pt x="393" y="130"/>
                  </a:lnTo>
                  <a:cubicBezTo>
                    <a:pt x="396" y="130"/>
                    <a:pt x="398" y="133"/>
                    <a:pt x="398" y="135"/>
                  </a:cubicBezTo>
                  <a:lnTo>
                    <a:pt x="402" y="152"/>
                  </a:lnTo>
                  <a:lnTo>
                    <a:pt x="406" y="166"/>
                  </a:lnTo>
                  <a:lnTo>
                    <a:pt x="406" y="164"/>
                  </a:lnTo>
                  <a:lnTo>
                    <a:pt x="418" y="184"/>
                  </a:lnTo>
                  <a:cubicBezTo>
                    <a:pt x="420" y="187"/>
                    <a:pt x="419" y="191"/>
                    <a:pt x="417" y="193"/>
                  </a:cubicBezTo>
                  <a:lnTo>
                    <a:pt x="401" y="214"/>
                  </a:lnTo>
                  <a:lnTo>
                    <a:pt x="403" y="209"/>
                  </a:lnTo>
                  <a:lnTo>
                    <a:pt x="403" y="215"/>
                  </a:lnTo>
                  <a:lnTo>
                    <a:pt x="403" y="219"/>
                  </a:lnTo>
                  <a:lnTo>
                    <a:pt x="402" y="215"/>
                  </a:lnTo>
                  <a:lnTo>
                    <a:pt x="410" y="232"/>
                  </a:lnTo>
                  <a:lnTo>
                    <a:pt x="418" y="245"/>
                  </a:lnTo>
                  <a:cubicBezTo>
                    <a:pt x="419" y="246"/>
                    <a:pt x="419" y="248"/>
                    <a:pt x="419" y="249"/>
                  </a:cubicBezTo>
                  <a:lnTo>
                    <a:pt x="419" y="253"/>
                  </a:lnTo>
                  <a:lnTo>
                    <a:pt x="411" y="245"/>
                  </a:lnTo>
                  <a:lnTo>
                    <a:pt x="471" y="241"/>
                  </a:lnTo>
                  <a:cubicBezTo>
                    <a:pt x="474" y="241"/>
                    <a:pt x="477" y="243"/>
                    <a:pt x="479" y="245"/>
                  </a:cubicBezTo>
                  <a:cubicBezTo>
                    <a:pt x="480" y="248"/>
                    <a:pt x="480" y="251"/>
                    <a:pt x="479" y="253"/>
                  </a:cubicBezTo>
                  <a:lnTo>
                    <a:pt x="475" y="260"/>
                  </a:lnTo>
                  <a:lnTo>
                    <a:pt x="476" y="256"/>
                  </a:lnTo>
                  <a:lnTo>
                    <a:pt x="476" y="273"/>
                  </a:lnTo>
                  <a:lnTo>
                    <a:pt x="476" y="271"/>
                  </a:lnTo>
                  <a:lnTo>
                    <a:pt x="480" y="288"/>
                  </a:lnTo>
                  <a:lnTo>
                    <a:pt x="477" y="284"/>
                  </a:lnTo>
                  <a:lnTo>
                    <a:pt x="481" y="287"/>
                  </a:lnTo>
                  <a:lnTo>
                    <a:pt x="484" y="290"/>
                  </a:lnTo>
                  <a:lnTo>
                    <a:pt x="501" y="300"/>
                  </a:lnTo>
                  <a:cubicBezTo>
                    <a:pt x="502" y="301"/>
                    <a:pt x="503" y="302"/>
                    <a:pt x="503" y="303"/>
                  </a:cubicBezTo>
                  <a:lnTo>
                    <a:pt x="511" y="316"/>
                  </a:lnTo>
                  <a:cubicBezTo>
                    <a:pt x="512" y="318"/>
                    <a:pt x="512" y="319"/>
                    <a:pt x="512" y="320"/>
                  </a:cubicBezTo>
                  <a:lnTo>
                    <a:pt x="512" y="327"/>
                  </a:lnTo>
                  <a:lnTo>
                    <a:pt x="512" y="337"/>
                  </a:lnTo>
                  <a:cubicBezTo>
                    <a:pt x="512" y="338"/>
                    <a:pt x="512" y="339"/>
                    <a:pt x="512" y="340"/>
                  </a:cubicBezTo>
                  <a:lnTo>
                    <a:pt x="504" y="366"/>
                  </a:lnTo>
                  <a:lnTo>
                    <a:pt x="500" y="386"/>
                  </a:lnTo>
                  <a:lnTo>
                    <a:pt x="497" y="379"/>
                  </a:lnTo>
                  <a:lnTo>
                    <a:pt x="506" y="385"/>
                  </a:lnTo>
                  <a:cubicBezTo>
                    <a:pt x="508" y="387"/>
                    <a:pt x="509" y="391"/>
                    <a:pt x="508" y="394"/>
                  </a:cubicBezTo>
                  <a:cubicBezTo>
                    <a:pt x="507" y="397"/>
                    <a:pt x="505" y="399"/>
                    <a:pt x="502" y="399"/>
                  </a:cubicBezTo>
                  <a:lnTo>
                    <a:pt x="486" y="403"/>
                  </a:lnTo>
                  <a:cubicBezTo>
                    <a:pt x="483" y="403"/>
                    <a:pt x="481" y="403"/>
                    <a:pt x="479" y="401"/>
                  </a:cubicBezTo>
                  <a:lnTo>
                    <a:pt x="463" y="388"/>
                  </a:lnTo>
                  <a:lnTo>
                    <a:pt x="466" y="389"/>
                  </a:lnTo>
                  <a:lnTo>
                    <a:pt x="430" y="383"/>
                  </a:lnTo>
                  <a:lnTo>
                    <a:pt x="432" y="383"/>
                  </a:lnTo>
                  <a:lnTo>
                    <a:pt x="379" y="386"/>
                  </a:lnTo>
                  <a:lnTo>
                    <a:pt x="385" y="383"/>
                  </a:lnTo>
                  <a:lnTo>
                    <a:pt x="377" y="392"/>
                  </a:lnTo>
                  <a:lnTo>
                    <a:pt x="364" y="414"/>
                  </a:lnTo>
                  <a:lnTo>
                    <a:pt x="357" y="423"/>
                  </a:lnTo>
                  <a:lnTo>
                    <a:pt x="349" y="436"/>
                  </a:lnTo>
                  <a:lnTo>
                    <a:pt x="350" y="432"/>
                  </a:lnTo>
                  <a:lnTo>
                    <a:pt x="350" y="442"/>
                  </a:lnTo>
                  <a:cubicBezTo>
                    <a:pt x="350" y="444"/>
                    <a:pt x="350" y="445"/>
                    <a:pt x="349" y="446"/>
                  </a:cubicBezTo>
                  <a:lnTo>
                    <a:pt x="325" y="497"/>
                  </a:lnTo>
                  <a:cubicBezTo>
                    <a:pt x="323" y="500"/>
                    <a:pt x="321" y="501"/>
                    <a:pt x="317" y="501"/>
                  </a:cubicBezTo>
                  <a:lnTo>
                    <a:pt x="261" y="501"/>
                  </a:lnTo>
                  <a:cubicBezTo>
                    <a:pt x="259" y="501"/>
                    <a:pt x="258" y="501"/>
                    <a:pt x="257" y="501"/>
                  </a:cubicBezTo>
                  <a:lnTo>
                    <a:pt x="249" y="497"/>
                  </a:lnTo>
                  <a:lnTo>
                    <a:pt x="252" y="498"/>
                  </a:lnTo>
                  <a:lnTo>
                    <a:pt x="248" y="498"/>
                  </a:lnTo>
                  <a:lnTo>
                    <a:pt x="253" y="496"/>
                  </a:lnTo>
                  <a:lnTo>
                    <a:pt x="245" y="503"/>
                  </a:lnTo>
                  <a:lnTo>
                    <a:pt x="248" y="499"/>
                  </a:lnTo>
                  <a:lnTo>
                    <a:pt x="240" y="523"/>
                  </a:lnTo>
                  <a:cubicBezTo>
                    <a:pt x="239" y="526"/>
                    <a:pt x="236" y="528"/>
                    <a:pt x="233" y="528"/>
                  </a:cubicBezTo>
                  <a:cubicBezTo>
                    <a:pt x="230" y="529"/>
                    <a:pt x="227" y="527"/>
                    <a:pt x="225" y="525"/>
                  </a:cubicBezTo>
                  <a:lnTo>
                    <a:pt x="222" y="519"/>
                  </a:lnTo>
                  <a:lnTo>
                    <a:pt x="205" y="498"/>
                  </a:lnTo>
                  <a:lnTo>
                    <a:pt x="212" y="501"/>
                  </a:lnTo>
                  <a:lnTo>
                    <a:pt x="183" y="501"/>
                  </a:lnTo>
                  <a:cubicBezTo>
                    <a:pt x="183" y="501"/>
                    <a:pt x="182" y="501"/>
                    <a:pt x="182" y="501"/>
                  </a:cubicBezTo>
                  <a:lnTo>
                    <a:pt x="161" y="498"/>
                  </a:lnTo>
                  <a:lnTo>
                    <a:pt x="145" y="494"/>
                  </a:lnTo>
                  <a:lnTo>
                    <a:pt x="151" y="493"/>
                  </a:lnTo>
                  <a:lnTo>
                    <a:pt x="122" y="510"/>
                  </a:lnTo>
                  <a:cubicBezTo>
                    <a:pt x="120" y="512"/>
                    <a:pt x="118" y="512"/>
                    <a:pt x="116" y="511"/>
                  </a:cubicBezTo>
                  <a:lnTo>
                    <a:pt x="95" y="504"/>
                  </a:lnTo>
                  <a:cubicBezTo>
                    <a:pt x="92" y="503"/>
                    <a:pt x="90" y="501"/>
                    <a:pt x="90" y="498"/>
                  </a:cubicBezTo>
                  <a:lnTo>
                    <a:pt x="86" y="466"/>
                  </a:lnTo>
                  <a:lnTo>
                    <a:pt x="86" y="449"/>
                  </a:lnTo>
                  <a:lnTo>
                    <a:pt x="86" y="439"/>
                  </a:lnTo>
                  <a:lnTo>
                    <a:pt x="89" y="445"/>
                  </a:lnTo>
                  <a:lnTo>
                    <a:pt x="81" y="438"/>
                  </a:lnTo>
                  <a:cubicBezTo>
                    <a:pt x="79" y="437"/>
                    <a:pt x="78" y="436"/>
                    <a:pt x="78" y="434"/>
                  </a:cubicBezTo>
                  <a:lnTo>
                    <a:pt x="74" y="417"/>
                  </a:lnTo>
                  <a:lnTo>
                    <a:pt x="74" y="418"/>
                  </a:lnTo>
                  <a:lnTo>
                    <a:pt x="66" y="398"/>
                  </a:lnTo>
                  <a:cubicBezTo>
                    <a:pt x="66" y="398"/>
                    <a:pt x="66" y="397"/>
                    <a:pt x="66" y="397"/>
                  </a:cubicBezTo>
                  <a:lnTo>
                    <a:pt x="62" y="380"/>
                  </a:lnTo>
                  <a:lnTo>
                    <a:pt x="58" y="367"/>
                  </a:lnTo>
                  <a:lnTo>
                    <a:pt x="59" y="369"/>
                  </a:lnTo>
                  <a:lnTo>
                    <a:pt x="54" y="362"/>
                  </a:lnTo>
                  <a:lnTo>
                    <a:pt x="57" y="365"/>
                  </a:lnTo>
                  <a:lnTo>
                    <a:pt x="41" y="354"/>
                  </a:lnTo>
                  <a:cubicBezTo>
                    <a:pt x="40" y="354"/>
                    <a:pt x="39" y="353"/>
                    <a:pt x="39" y="353"/>
                  </a:cubicBezTo>
                  <a:lnTo>
                    <a:pt x="31" y="342"/>
                  </a:lnTo>
                  <a:cubicBezTo>
                    <a:pt x="30" y="342"/>
                    <a:pt x="30" y="341"/>
                    <a:pt x="29" y="340"/>
                  </a:cubicBezTo>
                  <a:lnTo>
                    <a:pt x="25" y="330"/>
                  </a:lnTo>
                  <a:cubicBezTo>
                    <a:pt x="25" y="330"/>
                    <a:pt x="25" y="329"/>
                    <a:pt x="25" y="329"/>
                  </a:cubicBezTo>
                  <a:lnTo>
                    <a:pt x="21" y="308"/>
                  </a:lnTo>
                  <a:lnTo>
                    <a:pt x="22" y="312"/>
                  </a:lnTo>
                  <a:lnTo>
                    <a:pt x="10" y="295"/>
                  </a:lnTo>
                  <a:cubicBezTo>
                    <a:pt x="8" y="292"/>
                    <a:pt x="8" y="288"/>
                    <a:pt x="10" y="285"/>
                  </a:cubicBezTo>
                  <a:lnTo>
                    <a:pt x="34" y="252"/>
                  </a:lnTo>
                  <a:lnTo>
                    <a:pt x="38" y="245"/>
                  </a:lnTo>
                  <a:lnTo>
                    <a:pt x="37" y="249"/>
                  </a:lnTo>
                  <a:lnTo>
                    <a:pt x="37" y="246"/>
                  </a:lnTo>
                  <a:lnTo>
                    <a:pt x="38" y="250"/>
                  </a:lnTo>
                  <a:lnTo>
                    <a:pt x="34" y="243"/>
                  </a:lnTo>
                  <a:cubicBezTo>
                    <a:pt x="32" y="240"/>
                    <a:pt x="33" y="237"/>
                    <a:pt x="35" y="234"/>
                  </a:cubicBezTo>
                  <a:cubicBezTo>
                    <a:pt x="37" y="232"/>
                    <a:pt x="40" y="230"/>
                    <a:pt x="43" y="231"/>
                  </a:cubicBezTo>
                  <a:lnTo>
                    <a:pt x="68" y="238"/>
                  </a:lnTo>
                  <a:lnTo>
                    <a:pt x="65" y="238"/>
                  </a:lnTo>
                  <a:lnTo>
                    <a:pt x="69" y="238"/>
                  </a:lnTo>
                  <a:lnTo>
                    <a:pt x="69" y="254"/>
                  </a:lnTo>
                  <a:lnTo>
                    <a:pt x="65" y="254"/>
                  </a:lnTo>
                  <a:cubicBezTo>
                    <a:pt x="64" y="254"/>
                    <a:pt x="63" y="253"/>
                    <a:pt x="61" y="253"/>
                  </a:cubicBezTo>
                  <a:lnTo>
                    <a:pt x="50" y="246"/>
                  </a:lnTo>
                  <a:lnTo>
                    <a:pt x="42" y="243"/>
                  </a:lnTo>
                  <a:cubicBezTo>
                    <a:pt x="40" y="242"/>
                    <a:pt x="39" y="241"/>
                    <a:pt x="38" y="240"/>
                  </a:cubicBezTo>
                  <a:lnTo>
                    <a:pt x="30" y="226"/>
                  </a:lnTo>
                  <a:cubicBezTo>
                    <a:pt x="30" y="226"/>
                    <a:pt x="30" y="225"/>
                    <a:pt x="29" y="225"/>
                  </a:cubicBezTo>
                  <a:lnTo>
                    <a:pt x="25" y="215"/>
                  </a:lnTo>
                  <a:close/>
                  <a:moveTo>
                    <a:pt x="130" y="346"/>
                  </a:moveTo>
                  <a:cubicBezTo>
                    <a:pt x="133" y="346"/>
                    <a:pt x="136" y="348"/>
                    <a:pt x="137" y="350"/>
                  </a:cubicBezTo>
                  <a:lnTo>
                    <a:pt x="141" y="357"/>
                  </a:lnTo>
                  <a:cubicBezTo>
                    <a:pt x="142" y="357"/>
                    <a:pt x="142" y="358"/>
                    <a:pt x="142" y="358"/>
                  </a:cubicBezTo>
                  <a:lnTo>
                    <a:pt x="146" y="368"/>
                  </a:lnTo>
                  <a:cubicBezTo>
                    <a:pt x="146" y="369"/>
                    <a:pt x="147" y="370"/>
                    <a:pt x="147" y="371"/>
                  </a:cubicBezTo>
                  <a:lnTo>
                    <a:pt x="147" y="378"/>
                  </a:lnTo>
                  <a:cubicBezTo>
                    <a:pt x="147" y="382"/>
                    <a:pt x="143" y="386"/>
                    <a:pt x="139" y="386"/>
                  </a:cubicBezTo>
                  <a:lnTo>
                    <a:pt x="134" y="386"/>
                  </a:lnTo>
                  <a:lnTo>
                    <a:pt x="130" y="386"/>
                  </a:lnTo>
                  <a:cubicBezTo>
                    <a:pt x="127" y="386"/>
                    <a:pt x="124" y="384"/>
                    <a:pt x="123" y="380"/>
                  </a:cubicBezTo>
                  <a:lnTo>
                    <a:pt x="119" y="363"/>
                  </a:lnTo>
                  <a:lnTo>
                    <a:pt x="121" y="367"/>
                  </a:lnTo>
                  <a:lnTo>
                    <a:pt x="113" y="360"/>
                  </a:lnTo>
                  <a:cubicBezTo>
                    <a:pt x="111" y="358"/>
                    <a:pt x="110" y="355"/>
                    <a:pt x="111" y="352"/>
                  </a:cubicBezTo>
                  <a:cubicBezTo>
                    <a:pt x="112" y="348"/>
                    <a:pt x="115" y="346"/>
                    <a:pt x="118" y="346"/>
                  </a:cubicBezTo>
                  <a:lnTo>
                    <a:pt x="126" y="346"/>
                  </a:lnTo>
                  <a:lnTo>
                    <a:pt x="130" y="346"/>
                  </a:lnTo>
                  <a:close/>
                  <a:moveTo>
                    <a:pt x="126" y="362"/>
                  </a:moveTo>
                  <a:lnTo>
                    <a:pt x="118" y="362"/>
                  </a:lnTo>
                  <a:lnTo>
                    <a:pt x="123" y="348"/>
                  </a:lnTo>
                  <a:lnTo>
                    <a:pt x="131" y="355"/>
                  </a:lnTo>
                  <a:cubicBezTo>
                    <a:pt x="133" y="356"/>
                    <a:pt x="134" y="358"/>
                    <a:pt x="134" y="359"/>
                  </a:cubicBezTo>
                  <a:lnTo>
                    <a:pt x="138" y="376"/>
                  </a:lnTo>
                  <a:lnTo>
                    <a:pt x="130" y="370"/>
                  </a:lnTo>
                  <a:lnTo>
                    <a:pt x="134" y="370"/>
                  </a:lnTo>
                  <a:lnTo>
                    <a:pt x="139" y="370"/>
                  </a:lnTo>
                  <a:lnTo>
                    <a:pt x="131" y="378"/>
                  </a:lnTo>
                  <a:lnTo>
                    <a:pt x="131" y="371"/>
                  </a:lnTo>
                  <a:lnTo>
                    <a:pt x="131" y="374"/>
                  </a:lnTo>
                  <a:lnTo>
                    <a:pt x="127" y="364"/>
                  </a:lnTo>
                  <a:lnTo>
                    <a:pt x="128" y="365"/>
                  </a:lnTo>
                  <a:lnTo>
                    <a:pt x="124" y="358"/>
                  </a:lnTo>
                  <a:lnTo>
                    <a:pt x="130" y="362"/>
                  </a:lnTo>
                  <a:lnTo>
                    <a:pt x="126" y="362"/>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89" name="Freeform 65"/>
            <p:cNvSpPr>
              <a:spLocks/>
            </p:cNvSpPr>
            <p:nvPr/>
          </p:nvSpPr>
          <p:spPr bwMode="auto">
            <a:xfrm>
              <a:off x="1634" y="2266"/>
              <a:ext cx="19" cy="39"/>
            </a:xfrm>
            <a:custGeom>
              <a:avLst/>
              <a:gdLst/>
              <a:ahLst/>
              <a:cxnLst>
                <a:cxn ang="0">
                  <a:pos x="12" y="0"/>
                </a:cxn>
                <a:cxn ang="0">
                  <a:pos x="12" y="0"/>
                </a:cxn>
                <a:cxn ang="0">
                  <a:pos x="10" y="0"/>
                </a:cxn>
                <a:cxn ang="0">
                  <a:pos x="9" y="0"/>
                </a:cxn>
                <a:cxn ang="0">
                  <a:pos x="7" y="2"/>
                </a:cxn>
                <a:cxn ang="0">
                  <a:pos x="0" y="4"/>
                </a:cxn>
                <a:cxn ang="0">
                  <a:pos x="3" y="39"/>
                </a:cxn>
                <a:cxn ang="0">
                  <a:pos x="9" y="39"/>
                </a:cxn>
                <a:cxn ang="0">
                  <a:pos x="18" y="20"/>
                </a:cxn>
                <a:cxn ang="0">
                  <a:pos x="19" y="12"/>
                </a:cxn>
                <a:cxn ang="0">
                  <a:pos x="19" y="4"/>
                </a:cxn>
                <a:cxn ang="0">
                  <a:pos x="16" y="0"/>
                </a:cxn>
                <a:cxn ang="0">
                  <a:pos x="12" y="0"/>
                </a:cxn>
              </a:cxnLst>
              <a:rect l="0" t="0" r="r" b="b"/>
              <a:pathLst>
                <a:path w="19" h="39">
                  <a:moveTo>
                    <a:pt x="12" y="0"/>
                  </a:moveTo>
                  <a:lnTo>
                    <a:pt x="12" y="0"/>
                  </a:lnTo>
                  <a:lnTo>
                    <a:pt x="10" y="0"/>
                  </a:lnTo>
                  <a:lnTo>
                    <a:pt x="9" y="0"/>
                  </a:lnTo>
                  <a:lnTo>
                    <a:pt x="7" y="2"/>
                  </a:lnTo>
                  <a:lnTo>
                    <a:pt x="0" y="4"/>
                  </a:lnTo>
                  <a:lnTo>
                    <a:pt x="3" y="39"/>
                  </a:lnTo>
                  <a:lnTo>
                    <a:pt x="9" y="39"/>
                  </a:lnTo>
                  <a:lnTo>
                    <a:pt x="18" y="20"/>
                  </a:lnTo>
                  <a:lnTo>
                    <a:pt x="19" y="12"/>
                  </a:lnTo>
                  <a:lnTo>
                    <a:pt x="19" y="4"/>
                  </a:lnTo>
                  <a:lnTo>
                    <a:pt x="16" y="0"/>
                  </a:lnTo>
                  <a:lnTo>
                    <a:pt x="12" y="0"/>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90" name="Freeform 66"/>
            <p:cNvSpPr>
              <a:spLocks noEditPoints="1"/>
            </p:cNvSpPr>
            <p:nvPr/>
          </p:nvSpPr>
          <p:spPr bwMode="auto">
            <a:xfrm>
              <a:off x="1630" y="2263"/>
              <a:ext cx="26" cy="45"/>
            </a:xfrm>
            <a:custGeom>
              <a:avLst/>
              <a:gdLst/>
              <a:ahLst/>
              <a:cxnLst>
                <a:cxn ang="0">
                  <a:pos x="38" y="16"/>
                </a:cxn>
                <a:cxn ang="0">
                  <a:pos x="34" y="16"/>
                </a:cxn>
                <a:cxn ang="0">
                  <a:pos x="31" y="16"/>
                </a:cxn>
                <a:cxn ang="0">
                  <a:pos x="36" y="15"/>
                </a:cxn>
                <a:cxn ang="0">
                  <a:pos x="32" y="18"/>
                </a:cxn>
                <a:cxn ang="0">
                  <a:pos x="29" y="19"/>
                </a:cxn>
                <a:cxn ang="0">
                  <a:pos x="11" y="25"/>
                </a:cxn>
                <a:cxn ang="0">
                  <a:pos x="16" y="17"/>
                </a:cxn>
                <a:cxn ang="0">
                  <a:pos x="24" y="104"/>
                </a:cxn>
                <a:cxn ang="0">
                  <a:pos x="16" y="96"/>
                </a:cxn>
                <a:cxn ang="0">
                  <a:pos x="31" y="96"/>
                </a:cxn>
                <a:cxn ang="0">
                  <a:pos x="23" y="101"/>
                </a:cxn>
                <a:cxn ang="0">
                  <a:pos x="46" y="55"/>
                </a:cxn>
                <a:cxn ang="0">
                  <a:pos x="45" y="57"/>
                </a:cxn>
                <a:cxn ang="0">
                  <a:pos x="49" y="35"/>
                </a:cxn>
                <a:cxn ang="0">
                  <a:pos x="48" y="36"/>
                </a:cxn>
                <a:cxn ang="0">
                  <a:pos x="48" y="18"/>
                </a:cxn>
                <a:cxn ang="0">
                  <a:pos x="50" y="23"/>
                </a:cxn>
                <a:cxn ang="0">
                  <a:pos x="43" y="13"/>
                </a:cxn>
                <a:cxn ang="0">
                  <a:pos x="49" y="16"/>
                </a:cxn>
                <a:cxn ang="0">
                  <a:pos x="38" y="16"/>
                </a:cxn>
                <a:cxn ang="0">
                  <a:pos x="49" y="0"/>
                </a:cxn>
                <a:cxn ang="0">
                  <a:pos x="55" y="3"/>
                </a:cxn>
                <a:cxn ang="0">
                  <a:pos x="63" y="13"/>
                </a:cxn>
                <a:cxn ang="0">
                  <a:pos x="64" y="18"/>
                </a:cxn>
                <a:cxn ang="0">
                  <a:pos x="64" y="36"/>
                </a:cxn>
                <a:cxn ang="0">
                  <a:pos x="64" y="38"/>
                </a:cxn>
                <a:cxn ang="0">
                  <a:pos x="61" y="59"/>
                </a:cxn>
                <a:cxn ang="0">
                  <a:pos x="60" y="61"/>
                </a:cxn>
                <a:cxn ang="0">
                  <a:pos x="38" y="108"/>
                </a:cxn>
                <a:cxn ang="0">
                  <a:pos x="31" y="112"/>
                </a:cxn>
                <a:cxn ang="0">
                  <a:pos x="16" y="112"/>
                </a:cxn>
                <a:cxn ang="0">
                  <a:pos x="8" y="105"/>
                </a:cxn>
                <a:cxn ang="0">
                  <a:pos x="0" y="18"/>
                </a:cxn>
                <a:cxn ang="0">
                  <a:pos x="6" y="10"/>
                </a:cxn>
                <a:cxn ang="0">
                  <a:pos x="24" y="4"/>
                </a:cxn>
                <a:cxn ang="0">
                  <a:pos x="22" y="5"/>
                </a:cxn>
                <a:cxn ang="0">
                  <a:pos x="25" y="2"/>
                </a:cxn>
                <a:cxn ang="0">
                  <a:pos x="31" y="0"/>
                </a:cxn>
                <a:cxn ang="0">
                  <a:pos x="34" y="0"/>
                </a:cxn>
                <a:cxn ang="0">
                  <a:pos x="38" y="0"/>
                </a:cxn>
                <a:cxn ang="0">
                  <a:pos x="49" y="0"/>
                </a:cxn>
              </a:cxnLst>
              <a:rect l="0" t="0" r="r" b="b"/>
              <a:pathLst>
                <a:path w="64" h="112">
                  <a:moveTo>
                    <a:pt x="38" y="16"/>
                  </a:moveTo>
                  <a:lnTo>
                    <a:pt x="34" y="16"/>
                  </a:lnTo>
                  <a:lnTo>
                    <a:pt x="31" y="16"/>
                  </a:lnTo>
                  <a:lnTo>
                    <a:pt x="36" y="15"/>
                  </a:lnTo>
                  <a:lnTo>
                    <a:pt x="32" y="18"/>
                  </a:lnTo>
                  <a:cubicBezTo>
                    <a:pt x="31" y="18"/>
                    <a:pt x="30" y="19"/>
                    <a:pt x="29" y="19"/>
                  </a:cubicBezTo>
                  <a:lnTo>
                    <a:pt x="11" y="25"/>
                  </a:lnTo>
                  <a:lnTo>
                    <a:pt x="16" y="17"/>
                  </a:lnTo>
                  <a:lnTo>
                    <a:pt x="24" y="104"/>
                  </a:lnTo>
                  <a:lnTo>
                    <a:pt x="16" y="96"/>
                  </a:lnTo>
                  <a:lnTo>
                    <a:pt x="31" y="96"/>
                  </a:lnTo>
                  <a:lnTo>
                    <a:pt x="23" y="101"/>
                  </a:lnTo>
                  <a:lnTo>
                    <a:pt x="46" y="55"/>
                  </a:lnTo>
                  <a:lnTo>
                    <a:pt x="45" y="57"/>
                  </a:lnTo>
                  <a:lnTo>
                    <a:pt x="49" y="35"/>
                  </a:lnTo>
                  <a:lnTo>
                    <a:pt x="48" y="36"/>
                  </a:lnTo>
                  <a:lnTo>
                    <a:pt x="48" y="18"/>
                  </a:lnTo>
                  <a:lnTo>
                    <a:pt x="50" y="23"/>
                  </a:lnTo>
                  <a:lnTo>
                    <a:pt x="43" y="13"/>
                  </a:lnTo>
                  <a:lnTo>
                    <a:pt x="49" y="16"/>
                  </a:lnTo>
                  <a:lnTo>
                    <a:pt x="38" y="16"/>
                  </a:lnTo>
                  <a:close/>
                  <a:moveTo>
                    <a:pt x="49" y="0"/>
                  </a:moveTo>
                  <a:cubicBezTo>
                    <a:pt x="52" y="0"/>
                    <a:pt x="54" y="2"/>
                    <a:pt x="55" y="3"/>
                  </a:cubicBezTo>
                  <a:lnTo>
                    <a:pt x="63" y="13"/>
                  </a:lnTo>
                  <a:cubicBezTo>
                    <a:pt x="64" y="14"/>
                    <a:pt x="64" y="16"/>
                    <a:pt x="64" y="18"/>
                  </a:cubicBezTo>
                  <a:lnTo>
                    <a:pt x="64" y="36"/>
                  </a:lnTo>
                  <a:cubicBezTo>
                    <a:pt x="64" y="37"/>
                    <a:pt x="64" y="37"/>
                    <a:pt x="64" y="38"/>
                  </a:cubicBezTo>
                  <a:lnTo>
                    <a:pt x="61" y="59"/>
                  </a:lnTo>
                  <a:cubicBezTo>
                    <a:pt x="61" y="60"/>
                    <a:pt x="60" y="61"/>
                    <a:pt x="60" y="61"/>
                  </a:cubicBezTo>
                  <a:lnTo>
                    <a:pt x="38" y="108"/>
                  </a:lnTo>
                  <a:cubicBezTo>
                    <a:pt x="37" y="111"/>
                    <a:pt x="34" y="112"/>
                    <a:pt x="31" y="112"/>
                  </a:cubicBezTo>
                  <a:lnTo>
                    <a:pt x="16" y="112"/>
                  </a:lnTo>
                  <a:cubicBezTo>
                    <a:pt x="12" y="112"/>
                    <a:pt x="8" y="109"/>
                    <a:pt x="8" y="105"/>
                  </a:cubicBezTo>
                  <a:lnTo>
                    <a:pt x="0" y="18"/>
                  </a:lnTo>
                  <a:cubicBezTo>
                    <a:pt x="0" y="15"/>
                    <a:pt x="2" y="11"/>
                    <a:pt x="6" y="10"/>
                  </a:cubicBezTo>
                  <a:lnTo>
                    <a:pt x="24" y="4"/>
                  </a:lnTo>
                  <a:lnTo>
                    <a:pt x="22" y="5"/>
                  </a:lnTo>
                  <a:lnTo>
                    <a:pt x="25" y="2"/>
                  </a:lnTo>
                  <a:cubicBezTo>
                    <a:pt x="27" y="1"/>
                    <a:pt x="29" y="0"/>
                    <a:pt x="31" y="0"/>
                  </a:cubicBezTo>
                  <a:lnTo>
                    <a:pt x="34" y="0"/>
                  </a:lnTo>
                  <a:lnTo>
                    <a:pt x="38" y="0"/>
                  </a:lnTo>
                  <a:lnTo>
                    <a:pt x="49" y="0"/>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91" name="Freeform 67"/>
            <p:cNvSpPr>
              <a:spLocks/>
            </p:cNvSpPr>
            <p:nvPr/>
          </p:nvSpPr>
          <p:spPr bwMode="auto">
            <a:xfrm>
              <a:off x="1813" y="2151"/>
              <a:ext cx="6" cy="7"/>
            </a:xfrm>
            <a:custGeom>
              <a:avLst/>
              <a:gdLst/>
              <a:ahLst/>
              <a:cxnLst>
                <a:cxn ang="0">
                  <a:pos x="0" y="0"/>
                </a:cxn>
                <a:cxn ang="0">
                  <a:pos x="0" y="0"/>
                </a:cxn>
                <a:cxn ang="0">
                  <a:pos x="0" y="7"/>
                </a:cxn>
                <a:cxn ang="0">
                  <a:pos x="6" y="6"/>
                </a:cxn>
                <a:cxn ang="0">
                  <a:pos x="6" y="5"/>
                </a:cxn>
                <a:cxn ang="0">
                  <a:pos x="0" y="0"/>
                </a:cxn>
              </a:cxnLst>
              <a:rect l="0" t="0" r="r" b="b"/>
              <a:pathLst>
                <a:path w="6" h="7">
                  <a:moveTo>
                    <a:pt x="0" y="0"/>
                  </a:moveTo>
                  <a:lnTo>
                    <a:pt x="0" y="0"/>
                  </a:lnTo>
                  <a:lnTo>
                    <a:pt x="0" y="7"/>
                  </a:lnTo>
                  <a:lnTo>
                    <a:pt x="6" y="6"/>
                  </a:lnTo>
                  <a:lnTo>
                    <a:pt x="6" y="5"/>
                  </a:lnTo>
                  <a:lnTo>
                    <a:pt x="0" y="0"/>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92" name="Freeform 68"/>
            <p:cNvSpPr>
              <a:spLocks noEditPoints="1"/>
            </p:cNvSpPr>
            <p:nvPr/>
          </p:nvSpPr>
          <p:spPr bwMode="auto">
            <a:xfrm>
              <a:off x="1810" y="2148"/>
              <a:ext cx="12" cy="13"/>
            </a:xfrm>
            <a:custGeom>
              <a:avLst/>
              <a:gdLst/>
              <a:ahLst/>
              <a:cxnLst>
                <a:cxn ang="0">
                  <a:pos x="4" y="15"/>
                </a:cxn>
                <a:cxn ang="0">
                  <a:pos x="16" y="8"/>
                </a:cxn>
                <a:cxn ang="0">
                  <a:pos x="16" y="24"/>
                </a:cxn>
                <a:cxn ang="0">
                  <a:pos x="7" y="17"/>
                </a:cxn>
                <a:cxn ang="0">
                  <a:pos x="23" y="14"/>
                </a:cxn>
                <a:cxn ang="0">
                  <a:pos x="16" y="22"/>
                </a:cxn>
                <a:cxn ang="0">
                  <a:pos x="16" y="19"/>
                </a:cxn>
                <a:cxn ang="0">
                  <a:pos x="20" y="26"/>
                </a:cxn>
                <a:cxn ang="0">
                  <a:pos x="4" y="15"/>
                </a:cxn>
                <a:cxn ang="0">
                  <a:pos x="29" y="12"/>
                </a:cxn>
                <a:cxn ang="0">
                  <a:pos x="32" y="19"/>
                </a:cxn>
                <a:cxn ang="0">
                  <a:pos x="32" y="22"/>
                </a:cxn>
                <a:cxn ang="0">
                  <a:pos x="26" y="30"/>
                </a:cxn>
                <a:cxn ang="0">
                  <a:pos x="10" y="32"/>
                </a:cxn>
                <a:cxn ang="0">
                  <a:pos x="3" y="31"/>
                </a:cxn>
                <a:cxn ang="0">
                  <a:pos x="0" y="24"/>
                </a:cxn>
                <a:cxn ang="0">
                  <a:pos x="0" y="8"/>
                </a:cxn>
                <a:cxn ang="0">
                  <a:pos x="5" y="1"/>
                </a:cxn>
                <a:cxn ang="0">
                  <a:pos x="13" y="2"/>
                </a:cxn>
                <a:cxn ang="0">
                  <a:pos x="29" y="12"/>
                </a:cxn>
              </a:cxnLst>
              <a:rect l="0" t="0" r="r" b="b"/>
              <a:pathLst>
                <a:path w="32" h="33">
                  <a:moveTo>
                    <a:pt x="4" y="15"/>
                  </a:moveTo>
                  <a:lnTo>
                    <a:pt x="16" y="8"/>
                  </a:lnTo>
                  <a:lnTo>
                    <a:pt x="16" y="24"/>
                  </a:lnTo>
                  <a:lnTo>
                    <a:pt x="7" y="17"/>
                  </a:lnTo>
                  <a:lnTo>
                    <a:pt x="23" y="14"/>
                  </a:lnTo>
                  <a:lnTo>
                    <a:pt x="16" y="22"/>
                  </a:lnTo>
                  <a:lnTo>
                    <a:pt x="16" y="19"/>
                  </a:lnTo>
                  <a:lnTo>
                    <a:pt x="20" y="26"/>
                  </a:lnTo>
                  <a:lnTo>
                    <a:pt x="4" y="15"/>
                  </a:lnTo>
                  <a:close/>
                  <a:moveTo>
                    <a:pt x="29" y="12"/>
                  </a:moveTo>
                  <a:cubicBezTo>
                    <a:pt x="31" y="14"/>
                    <a:pt x="32" y="16"/>
                    <a:pt x="32" y="19"/>
                  </a:cubicBezTo>
                  <a:lnTo>
                    <a:pt x="32" y="22"/>
                  </a:lnTo>
                  <a:cubicBezTo>
                    <a:pt x="32" y="26"/>
                    <a:pt x="30" y="29"/>
                    <a:pt x="26" y="30"/>
                  </a:cubicBezTo>
                  <a:lnTo>
                    <a:pt x="10" y="32"/>
                  </a:lnTo>
                  <a:cubicBezTo>
                    <a:pt x="7" y="33"/>
                    <a:pt x="5" y="32"/>
                    <a:pt x="3" y="31"/>
                  </a:cubicBezTo>
                  <a:cubicBezTo>
                    <a:pt x="1" y="29"/>
                    <a:pt x="0" y="27"/>
                    <a:pt x="0" y="24"/>
                  </a:cubicBezTo>
                  <a:lnTo>
                    <a:pt x="0" y="8"/>
                  </a:lnTo>
                  <a:cubicBezTo>
                    <a:pt x="0" y="6"/>
                    <a:pt x="2" y="3"/>
                    <a:pt x="5" y="1"/>
                  </a:cubicBezTo>
                  <a:cubicBezTo>
                    <a:pt x="7" y="0"/>
                    <a:pt x="10" y="0"/>
                    <a:pt x="13" y="2"/>
                  </a:cubicBezTo>
                  <a:lnTo>
                    <a:pt x="29" y="12"/>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93" name="Freeform 69"/>
            <p:cNvSpPr>
              <a:spLocks noEditPoints="1"/>
            </p:cNvSpPr>
            <p:nvPr/>
          </p:nvSpPr>
          <p:spPr bwMode="auto">
            <a:xfrm>
              <a:off x="1890" y="2952"/>
              <a:ext cx="320" cy="633"/>
            </a:xfrm>
            <a:custGeom>
              <a:avLst/>
              <a:gdLst/>
              <a:ahLst/>
              <a:cxnLst>
                <a:cxn ang="0">
                  <a:pos x="127" y="627"/>
                </a:cxn>
                <a:cxn ang="0">
                  <a:pos x="82" y="598"/>
                </a:cxn>
                <a:cxn ang="0">
                  <a:pos x="150" y="1"/>
                </a:cxn>
                <a:cxn ang="0">
                  <a:pos x="109" y="0"/>
                </a:cxn>
                <a:cxn ang="0">
                  <a:pos x="105" y="34"/>
                </a:cxn>
                <a:cxn ang="0">
                  <a:pos x="83" y="47"/>
                </a:cxn>
                <a:cxn ang="0">
                  <a:pos x="82" y="81"/>
                </a:cxn>
                <a:cxn ang="0">
                  <a:pos x="69" y="115"/>
                </a:cxn>
                <a:cxn ang="0">
                  <a:pos x="62" y="156"/>
                </a:cxn>
                <a:cxn ang="0">
                  <a:pos x="55" y="197"/>
                </a:cxn>
                <a:cxn ang="0">
                  <a:pos x="49" y="242"/>
                </a:cxn>
                <a:cxn ang="0">
                  <a:pos x="41" y="265"/>
                </a:cxn>
                <a:cxn ang="0">
                  <a:pos x="33" y="292"/>
                </a:cxn>
                <a:cxn ang="0">
                  <a:pos x="28" y="312"/>
                </a:cxn>
                <a:cxn ang="0">
                  <a:pos x="23" y="345"/>
                </a:cxn>
                <a:cxn ang="0">
                  <a:pos x="26" y="379"/>
                </a:cxn>
                <a:cxn ang="0">
                  <a:pos x="28" y="404"/>
                </a:cxn>
                <a:cxn ang="0">
                  <a:pos x="29" y="432"/>
                </a:cxn>
                <a:cxn ang="0">
                  <a:pos x="23" y="442"/>
                </a:cxn>
                <a:cxn ang="0">
                  <a:pos x="23" y="476"/>
                </a:cxn>
                <a:cxn ang="0">
                  <a:pos x="16" y="500"/>
                </a:cxn>
                <a:cxn ang="0">
                  <a:pos x="2" y="529"/>
                </a:cxn>
                <a:cxn ang="0">
                  <a:pos x="10" y="539"/>
                </a:cxn>
                <a:cxn ang="0">
                  <a:pos x="15" y="560"/>
                </a:cxn>
                <a:cxn ang="0">
                  <a:pos x="69" y="567"/>
                </a:cxn>
                <a:cxn ang="0">
                  <a:pos x="82" y="544"/>
                </a:cxn>
                <a:cxn ang="0">
                  <a:pos x="82" y="537"/>
                </a:cxn>
                <a:cxn ang="0">
                  <a:pos x="114" y="502"/>
                </a:cxn>
                <a:cxn ang="0">
                  <a:pos x="119" y="475"/>
                </a:cxn>
                <a:cxn ang="0">
                  <a:pos x="95" y="457"/>
                </a:cxn>
                <a:cxn ang="0">
                  <a:pos x="131" y="434"/>
                </a:cxn>
                <a:cxn ang="0">
                  <a:pos x="134" y="421"/>
                </a:cxn>
                <a:cxn ang="0">
                  <a:pos x="149" y="390"/>
                </a:cxn>
                <a:cxn ang="0">
                  <a:pos x="157" y="389"/>
                </a:cxn>
                <a:cxn ang="0">
                  <a:pos x="155" y="379"/>
                </a:cxn>
                <a:cxn ang="0">
                  <a:pos x="139" y="349"/>
                </a:cxn>
                <a:cxn ang="0">
                  <a:pos x="165" y="359"/>
                </a:cxn>
                <a:cxn ang="0">
                  <a:pos x="178" y="314"/>
                </a:cxn>
                <a:cxn ang="0">
                  <a:pos x="211" y="310"/>
                </a:cxn>
                <a:cxn ang="0">
                  <a:pos x="266" y="276"/>
                </a:cxn>
                <a:cxn ang="0">
                  <a:pos x="261" y="250"/>
                </a:cxn>
                <a:cxn ang="0">
                  <a:pos x="240" y="216"/>
                </a:cxn>
                <a:cxn ang="0">
                  <a:pos x="245" y="193"/>
                </a:cxn>
                <a:cxn ang="0">
                  <a:pos x="250" y="172"/>
                </a:cxn>
                <a:cxn ang="0">
                  <a:pos x="261" y="145"/>
                </a:cxn>
                <a:cxn ang="0">
                  <a:pos x="279" y="124"/>
                </a:cxn>
                <a:cxn ang="0">
                  <a:pos x="304" y="102"/>
                </a:cxn>
                <a:cxn ang="0">
                  <a:pos x="318" y="80"/>
                </a:cxn>
                <a:cxn ang="0">
                  <a:pos x="304" y="66"/>
                </a:cxn>
                <a:cxn ang="0">
                  <a:pos x="300" y="88"/>
                </a:cxn>
                <a:cxn ang="0">
                  <a:pos x="274" y="99"/>
                </a:cxn>
                <a:cxn ang="0">
                  <a:pos x="240" y="91"/>
                </a:cxn>
                <a:cxn ang="0">
                  <a:pos x="248" y="58"/>
                </a:cxn>
                <a:cxn ang="0">
                  <a:pos x="225" y="45"/>
                </a:cxn>
                <a:cxn ang="0">
                  <a:pos x="204" y="26"/>
                </a:cxn>
                <a:cxn ang="0">
                  <a:pos x="188" y="6"/>
                </a:cxn>
                <a:cxn ang="0">
                  <a:pos x="150" y="632"/>
                </a:cxn>
              </a:cxnLst>
              <a:rect l="0" t="0" r="r" b="b"/>
              <a:pathLst>
                <a:path w="320" h="633">
                  <a:moveTo>
                    <a:pt x="75" y="590"/>
                  </a:moveTo>
                  <a:lnTo>
                    <a:pt x="77" y="631"/>
                  </a:lnTo>
                  <a:lnTo>
                    <a:pt x="80" y="631"/>
                  </a:lnTo>
                  <a:lnTo>
                    <a:pt x="90" y="631"/>
                  </a:lnTo>
                  <a:lnTo>
                    <a:pt x="131" y="633"/>
                  </a:lnTo>
                  <a:lnTo>
                    <a:pt x="129" y="631"/>
                  </a:lnTo>
                  <a:lnTo>
                    <a:pt x="127" y="627"/>
                  </a:lnTo>
                  <a:lnTo>
                    <a:pt x="123" y="625"/>
                  </a:lnTo>
                  <a:lnTo>
                    <a:pt x="117" y="625"/>
                  </a:lnTo>
                  <a:lnTo>
                    <a:pt x="111" y="625"/>
                  </a:lnTo>
                  <a:lnTo>
                    <a:pt x="106" y="625"/>
                  </a:lnTo>
                  <a:lnTo>
                    <a:pt x="82" y="608"/>
                  </a:lnTo>
                  <a:lnTo>
                    <a:pt x="80" y="602"/>
                  </a:lnTo>
                  <a:lnTo>
                    <a:pt x="82" y="598"/>
                  </a:lnTo>
                  <a:lnTo>
                    <a:pt x="82" y="591"/>
                  </a:lnTo>
                  <a:lnTo>
                    <a:pt x="78" y="590"/>
                  </a:lnTo>
                  <a:lnTo>
                    <a:pt x="75" y="590"/>
                  </a:lnTo>
                  <a:close/>
                  <a:moveTo>
                    <a:pt x="178" y="2"/>
                  </a:moveTo>
                  <a:lnTo>
                    <a:pt x="155" y="2"/>
                  </a:lnTo>
                  <a:lnTo>
                    <a:pt x="152" y="1"/>
                  </a:lnTo>
                  <a:lnTo>
                    <a:pt x="150" y="1"/>
                  </a:lnTo>
                  <a:lnTo>
                    <a:pt x="147" y="4"/>
                  </a:lnTo>
                  <a:lnTo>
                    <a:pt x="144" y="12"/>
                  </a:lnTo>
                  <a:lnTo>
                    <a:pt x="142" y="11"/>
                  </a:lnTo>
                  <a:lnTo>
                    <a:pt x="135" y="2"/>
                  </a:lnTo>
                  <a:lnTo>
                    <a:pt x="124" y="2"/>
                  </a:lnTo>
                  <a:lnTo>
                    <a:pt x="116" y="1"/>
                  </a:lnTo>
                  <a:lnTo>
                    <a:pt x="109" y="0"/>
                  </a:lnTo>
                  <a:lnTo>
                    <a:pt x="98" y="6"/>
                  </a:lnTo>
                  <a:lnTo>
                    <a:pt x="98" y="13"/>
                  </a:lnTo>
                  <a:lnTo>
                    <a:pt x="98" y="16"/>
                  </a:lnTo>
                  <a:lnTo>
                    <a:pt x="103" y="20"/>
                  </a:lnTo>
                  <a:lnTo>
                    <a:pt x="106" y="22"/>
                  </a:lnTo>
                  <a:lnTo>
                    <a:pt x="106" y="26"/>
                  </a:lnTo>
                  <a:lnTo>
                    <a:pt x="105" y="34"/>
                  </a:lnTo>
                  <a:lnTo>
                    <a:pt x="103" y="36"/>
                  </a:lnTo>
                  <a:lnTo>
                    <a:pt x="98" y="38"/>
                  </a:lnTo>
                  <a:lnTo>
                    <a:pt x="96" y="39"/>
                  </a:lnTo>
                  <a:lnTo>
                    <a:pt x="93" y="42"/>
                  </a:lnTo>
                  <a:lnTo>
                    <a:pt x="91" y="45"/>
                  </a:lnTo>
                  <a:lnTo>
                    <a:pt x="88" y="46"/>
                  </a:lnTo>
                  <a:lnTo>
                    <a:pt x="83" y="47"/>
                  </a:lnTo>
                  <a:lnTo>
                    <a:pt x="82" y="50"/>
                  </a:lnTo>
                  <a:lnTo>
                    <a:pt x="82" y="66"/>
                  </a:lnTo>
                  <a:lnTo>
                    <a:pt x="85" y="72"/>
                  </a:lnTo>
                  <a:lnTo>
                    <a:pt x="85" y="76"/>
                  </a:lnTo>
                  <a:lnTo>
                    <a:pt x="83" y="77"/>
                  </a:lnTo>
                  <a:lnTo>
                    <a:pt x="82" y="79"/>
                  </a:lnTo>
                  <a:lnTo>
                    <a:pt x="82" y="81"/>
                  </a:lnTo>
                  <a:lnTo>
                    <a:pt x="83" y="87"/>
                  </a:lnTo>
                  <a:lnTo>
                    <a:pt x="83" y="92"/>
                  </a:lnTo>
                  <a:lnTo>
                    <a:pt x="82" y="99"/>
                  </a:lnTo>
                  <a:lnTo>
                    <a:pt x="78" y="103"/>
                  </a:lnTo>
                  <a:lnTo>
                    <a:pt x="75" y="110"/>
                  </a:lnTo>
                  <a:lnTo>
                    <a:pt x="70" y="114"/>
                  </a:lnTo>
                  <a:lnTo>
                    <a:pt x="69" y="115"/>
                  </a:lnTo>
                  <a:lnTo>
                    <a:pt x="65" y="120"/>
                  </a:lnTo>
                  <a:lnTo>
                    <a:pt x="65" y="124"/>
                  </a:lnTo>
                  <a:lnTo>
                    <a:pt x="64" y="134"/>
                  </a:lnTo>
                  <a:lnTo>
                    <a:pt x="62" y="144"/>
                  </a:lnTo>
                  <a:lnTo>
                    <a:pt x="64" y="149"/>
                  </a:lnTo>
                  <a:lnTo>
                    <a:pt x="64" y="154"/>
                  </a:lnTo>
                  <a:lnTo>
                    <a:pt x="62" y="156"/>
                  </a:lnTo>
                  <a:lnTo>
                    <a:pt x="59" y="160"/>
                  </a:lnTo>
                  <a:lnTo>
                    <a:pt x="57" y="168"/>
                  </a:lnTo>
                  <a:lnTo>
                    <a:pt x="57" y="176"/>
                  </a:lnTo>
                  <a:lnTo>
                    <a:pt x="57" y="183"/>
                  </a:lnTo>
                  <a:lnTo>
                    <a:pt x="57" y="192"/>
                  </a:lnTo>
                  <a:lnTo>
                    <a:pt x="57" y="193"/>
                  </a:lnTo>
                  <a:lnTo>
                    <a:pt x="55" y="197"/>
                  </a:lnTo>
                  <a:lnTo>
                    <a:pt x="54" y="202"/>
                  </a:lnTo>
                  <a:lnTo>
                    <a:pt x="54" y="206"/>
                  </a:lnTo>
                  <a:lnTo>
                    <a:pt x="55" y="213"/>
                  </a:lnTo>
                  <a:lnTo>
                    <a:pt x="54" y="222"/>
                  </a:lnTo>
                  <a:lnTo>
                    <a:pt x="54" y="226"/>
                  </a:lnTo>
                  <a:lnTo>
                    <a:pt x="52" y="232"/>
                  </a:lnTo>
                  <a:lnTo>
                    <a:pt x="49" y="242"/>
                  </a:lnTo>
                  <a:lnTo>
                    <a:pt x="46" y="246"/>
                  </a:lnTo>
                  <a:lnTo>
                    <a:pt x="46" y="253"/>
                  </a:lnTo>
                  <a:lnTo>
                    <a:pt x="49" y="257"/>
                  </a:lnTo>
                  <a:lnTo>
                    <a:pt x="49" y="261"/>
                  </a:lnTo>
                  <a:lnTo>
                    <a:pt x="46" y="264"/>
                  </a:lnTo>
                  <a:lnTo>
                    <a:pt x="43" y="265"/>
                  </a:lnTo>
                  <a:lnTo>
                    <a:pt x="41" y="265"/>
                  </a:lnTo>
                  <a:lnTo>
                    <a:pt x="37" y="268"/>
                  </a:lnTo>
                  <a:lnTo>
                    <a:pt x="36" y="270"/>
                  </a:lnTo>
                  <a:lnTo>
                    <a:pt x="33" y="274"/>
                  </a:lnTo>
                  <a:lnTo>
                    <a:pt x="33" y="280"/>
                  </a:lnTo>
                  <a:lnTo>
                    <a:pt x="31" y="287"/>
                  </a:lnTo>
                  <a:lnTo>
                    <a:pt x="33" y="289"/>
                  </a:lnTo>
                  <a:lnTo>
                    <a:pt x="33" y="292"/>
                  </a:lnTo>
                  <a:lnTo>
                    <a:pt x="36" y="294"/>
                  </a:lnTo>
                  <a:lnTo>
                    <a:pt x="37" y="298"/>
                  </a:lnTo>
                  <a:lnTo>
                    <a:pt x="36" y="300"/>
                  </a:lnTo>
                  <a:lnTo>
                    <a:pt x="33" y="300"/>
                  </a:lnTo>
                  <a:lnTo>
                    <a:pt x="31" y="302"/>
                  </a:lnTo>
                  <a:lnTo>
                    <a:pt x="29" y="306"/>
                  </a:lnTo>
                  <a:lnTo>
                    <a:pt x="28" y="312"/>
                  </a:lnTo>
                  <a:lnTo>
                    <a:pt x="26" y="323"/>
                  </a:lnTo>
                  <a:lnTo>
                    <a:pt x="25" y="328"/>
                  </a:lnTo>
                  <a:lnTo>
                    <a:pt x="19" y="333"/>
                  </a:lnTo>
                  <a:lnTo>
                    <a:pt x="18" y="336"/>
                  </a:lnTo>
                  <a:lnTo>
                    <a:pt x="19" y="338"/>
                  </a:lnTo>
                  <a:lnTo>
                    <a:pt x="23" y="342"/>
                  </a:lnTo>
                  <a:lnTo>
                    <a:pt x="23" y="345"/>
                  </a:lnTo>
                  <a:lnTo>
                    <a:pt x="19" y="353"/>
                  </a:lnTo>
                  <a:lnTo>
                    <a:pt x="19" y="356"/>
                  </a:lnTo>
                  <a:lnTo>
                    <a:pt x="25" y="359"/>
                  </a:lnTo>
                  <a:lnTo>
                    <a:pt x="28" y="360"/>
                  </a:lnTo>
                  <a:lnTo>
                    <a:pt x="28" y="364"/>
                  </a:lnTo>
                  <a:lnTo>
                    <a:pt x="28" y="376"/>
                  </a:lnTo>
                  <a:lnTo>
                    <a:pt x="26" y="379"/>
                  </a:lnTo>
                  <a:lnTo>
                    <a:pt x="25" y="383"/>
                  </a:lnTo>
                  <a:lnTo>
                    <a:pt x="23" y="387"/>
                  </a:lnTo>
                  <a:lnTo>
                    <a:pt x="23" y="390"/>
                  </a:lnTo>
                  <a:lnTo>
                    <a:pt x="26" y="397"/>
                  </a:lnTo>
                  <a:lnTo>
                    <a:pt x="28" y="398"/>
                  </a:lnTo>
                  <a:lnTo>
                    <a:pt x="28" y="401"/>
                  </a:lnTo>
                  <a:lnTo>
                    <a:pt x="28" y="404"/>
                  </a:lnTo>
                  <a:lnTo>
                    <a:pt x="28" y="409"/>
                  </a:lnTo>
                  <a:lnTo>
                    <a:pt x="29" y="414"/>
                  </a:lnTo>
                  <a:lnTo>
                    <a:pt x="31" y="418"/>
                  </a:lnTo>
                  <a:lnTo>
                    <a:pt x="29" y="420"/>
                  </a:lnTo>
                  <a:lnTo>
                    <a:pt x="28" y="424"/>
                  </a:lnTo>
                  <a:lnTo>
                    <a:pt x="28" y="430"/>
                  </a:lnTo>
                  <a:lnTo>
                    <a:pt x="29" y="432"/>
                  </a:lnTo>
                  <a:lnTo>
                    <a:pt x="29" y="434"/>
                  </a:lnTo>
                  <a:lnTo>
                    <a:pt x="28" y="434"/>
                  </a:lnTo>
                  <a:lnTo>
                    <a:pt x="26" y="435"/>
                  </a:lnTo>
                  <a:lnTo>
                    <a:pt x="26" y="437"/>
                  </a:lnTo>
                  <a:lnTo>
                    <a:pt x="25" y="438"/>
                  </a:lnTo>
                  <a:lnTo>
                    <a:pt x="25" y="441"/>
                  </a:lnTo>
                  <a:lnTo>
                    <a:pt x="23" y="442"/>
                  </a:lnTo>
                  <a:lnTo>
                    <a:pt x="23" y="443"/>
                  </a:lnTo>
                  <a:lnTo>
                    <a:pt x="25" y="447"/>
                  </a:lnTo>
                  <a:lnTo>
                    <a:pt x="26" y="454"/>
                  </a:lnTo>
                  <a:lnTo>
                    <a:pt x="26" y="458"/>
                  </a:lnTo>
                  <a:lnTo>
                    <a:pt x="25" y="466"/>
                  </a:lnTo>
                  <a:lnTo>
                    <a:pt x="25" y="471"/>
                  </a:lnTo>
                  <a:lnTo>
                    <a:pt x="23" y="476"/>
                  </a:lnTo>
                  <a:lnTo>
                    <a:pt x="23" y="477"/>
                  </a:lnTo>
                  <a:lnTo>
                    <a:pt x="16" y="481"/>
                  </a:lnTo>
                  <a:lnTo>
                    <a:pt x="16" y="485"/>
                  </a:lnTo>
                  <a:lnTo>
                    <a:pt x="15" y="487"/>
                  </a:lnTo>
                  <a:lnTo>
                    <a:pt x="16" y="492"/>
                  </a:lnTo>
                  <a:lnTo>
                    <a:pt x="16" y="498"/>
                  </a:lnTo>
                  <a:lnTo>
                    <a:pt x="16" y="500"/>
                  </a:lnTo>
                  <a:lnTo>
                    <a:pt x="15" y="502"/>
                  </a:lnTo>
                  <a:lnTo>
                    <a:pt x="5" y="505"/>
                  </a:lnTo>
                  <a:lnTo>
                    <a:pt x="2" y="507"/>
                  </a:lnTo>
                  <a:lnTo>
                    <a:pt x="2" y="511"/>
                  </a:lnTo>
                  <a:lnTo>
                    <a:pt x="5" y="518"/>
                  </a:lnTo>
                  <a:lnTo>
                    <a:pt x="3" y="523"/>
                  </a:lnTo>
                  <a:lnTo>
                    <a:pt x="2" y="529"/>
                  </a:lnTo>
                  <a:lnTo>
                    <a:pt x="0" y="534"/>
                  </a:lnTo>
                  <a:lnTo>
                    <a:pt x="0" y="541"/>
                  </a:lnTo>
                  <a:lnTo>
                    <a:pt x="2" y="543"/>
                  </a:lnTo>
                  <a:lnTo>
                    <a:pt x="3" y="543"/>
                  </a:lnTo>
                  <a:lnTo>
                    <a:pt x="8" y="543"/>
                  </a:lnTo>
                  <a:lnTo>
                    <a:pt x="10" y="541"/>
                  </a:lnTo>
                  <a:lnTo>
                    <a:pt x="10" y="539"/>
                  </a:lnTo>
                  <a:lnTo>
                    <a:pt x="13" y="541"/>
                  </a:lnTo>
                  <a:lnTo>
                    <a:pt x="15" y="547"/>
                  </a:lnTo>
                  <a:lnTo>
                    <a:pt x="15" y="548"/>
                  </a:lnTo>
                  <a:lnTo>
                    <a:pt x="13" y="549"/>
                  </a:lnTo>
                  <a:lnTo>
                    <a:pt x="11" y="553"/>
                  </a:lnTo>
                  <a:lnTo>
                    <a:pt x="11" y="555"/>
                  </a:lnTo>
                  <a:lnTo>
                    <a:pt x="15" y="560"/>
                  </a:lnTo>
                  <a:lnTo>
                    <a:pt x="23" y="570"/>
                  </a:lnTo>
                  <a:lnTo>
                    <a:pt x="28" y="575"/>
                  </a:lnTo>
                  <a:lnTo>
                    <a:pt x="51" y="574"/>
                  </a:lnTo>
                  <a:lnTo>
                    <a:pt x="78" y="577"/>
                  </a:lnTo>
                  <a:lnTo>
                    <a:pt x="77" y="568"/>
                  </a:lnTo>
                  <a:lnTo>
                    <a:pt x="67" y="568"/>
                  </a:lnTo>
                  <a:lnTo>
                    <a:pt x="69" y="567"/>
                  </a:lnTo>
                  <a:lnTo>
                    <a:pt x="70" y="566"/>
                  </a:lnTo>
                  <a:lnTo>
                    <a:pt x="70" y="559"/>
                  </a:lnTo>
                  <a:lnTo>
                    <a:pt x="69" y="553"/>
                  </a:lnTo>
                  <a:lnTo>
                    <a:pt x="70" y="549"/>
                  </a:lnTo>
                  <a:lnTo>
                    <a:pt x="70" y="548"/>
                  </a:lnTo>
                  <a:lnTo>
                    <a:pt x="77" y="545"/>
                  </a:lnTo>
                  <a:lnTo>
                    <a:pt x="82" y="544"/>
                  </a:lnTo>
                  <a:lnTo>
                    <a:pt x="78" y="539"/>
                  </a:lnTo>
                  <a:lnTo>
                    <a:pt x="75" y="537"/>
                  </a:lnTo>
                  <a:lnTo>
                    <a:pt x="77" y="533"/>
                  </a:lnTo>
                  <a:lnTo>
                    <a:pt x="77" y="532"/>
                  </a:lnTo>
                  <a:lnTo>
                    <a:pt x="77" y="529"/>
                  </a:lnTo>
                  <a:lnTo>
                    <a:pt x="82" y="533"/>
                  </a:lnTo>
                  <a:lnTo>
                    <a:pt x="82" y="537"/>
                  </a:lnTo>
                  <a:lnTo>
                    <a:pt x="88" y="536"/>
                  </a:lnTo>
                  <a:lnTo>
                    <a:pt x="95" y="534"/>
                  </a:lnTo>
                  <a:lnTo>
                    <a:pt x="93" y="526"/>
                  </a:lnTo>
                  <a:lnTo>
                    <a:pt x="95" y="521"/>
                  </a:lnTo>
                  <a:lnTo>
                    <a:pt x="96" y="515"/>
                  </a:lnTo>
                  <a:lnTo>
                    <a:pt x="103" y="511"/>
                  </a:lnTo>
                  <a:lnTo>
                    <a:pt x="114" y="502"/>
                  </a:lnTo>
                  <a:lnTo>
                    <a:pt x="127" y="492"/>
                  </a:lnTo>
                  <a:lnTo>
                    <a:pt x="123" y="491"/>
                  </a:lnTo>
                  <a:lnTo>
                    <a:pt x="121" y="488"/>
                  </a:lnTo>
                  <a:lnTo>
                    <a:pt x="123" y="483"/>
                  </a:lnTo>
                  <a:lnTo>
                    <a:pt x="123" y="479"/>
                  </a:lnTo>
                  <a:lnTo>
                    <a:pt x="123" y="477"/>
                  </a:lnTo>
                  <a:lnTo>
                    <a:pt x="119" y="475"/>
                  </a:lnTo>
                  <a:lnTo>
                    <a:pt x="114" y="475"/>
                  </a:lnTo>
                  <a:lnTo>
                    <a:pt x="109" y="475"/>
                  </a:lnTo>
                  <a:lnTo>
                    <a:pt x="106" y="471"/>
                  </a:lnTo>
                  <a:lnTo>
                    <a:pt x="105" y="468"/>
                  </a:lnTo>
                  <a:lnTo>
                    <a:pt x="96" y="461"/>
                  </a:lnTo>
                  <a:lnTo>
                    <a:pt x="95" y="458"/>
                  </a:lnTo>
                  <a:lnTo>
                    <a:pt x="95" y="457"/>
                  </a:lnTo>
                  <a:lnTo>
                    <a:pt x="96" y="451"/>
                  </a:lnTo>
                  <a:lnTo>
                    <a:pt x="105" y="445"/>
                  </a:lnTo>
                  <a:lnTo>
                    <a:pt x="117" y="432"/>
                  </a:lnTo>
                  <a:lnTo>
                    <a:pt x="121" y="432"/>
                  </a:lnTo>
                  <a:lnTo>
                    <a:pt x="124" y="434"/>
                  </a:lnTo>
                  <a:lnTo>
                    <a:pt x="127" y="435"/>
                  </a:lnTo>
                  <a:lnTo>
                    <a:pt x="131" y="434"/>
                  </a:lnTo>
                  <a:lnTo>
                    <a:pt x="131" y="427"/>
                  </a:lnTo>
                  <a:lnTo>
                    <a:pt x="129" y="430"/>
                  </a:lnTo>
                  <a:lnTo>
                    <a:pt x="127" y="427"/>
                  </a:lnTo>
                  <a:lnTo>
                    <a:pt x="127" y="425"/>
                  </a:lnTo>
                  <a:lnTo>
                    <a:pt x="127" y="424"/>
                  </a:lnTo>
                  <a:lnTo>
                    <a:pt x="131" y="423"/>
                  </a:lnTo>
                  <a:lnTo>
                    <a:pt x="134" y="421"/>
                  </a:lnTo>
                  <a:lnTo>
                    <a:pt x="134" y="409"/>
                  </a:lnTo>
                  <a:lnTo>
                    <a:pt x="135" y="402"/>
                  </a:lnTo>
                  <a:lnTo>
                    <a:pt x="137" y="397"/>
                  </a:lnTo>
                  <a:lnTo>
                    <a:pt x="142" y="394"/>
                  </a:lnTo>
                  <a:lnTo>
                    <a:pt x="147" y="393"/>
                  </a:lnTo>
                  <a:lnTo>
                    <a:pt x="149" y="391"/>
                  </a:lnTo>
                  <a:lnTo>
                    <a:pt x="149" y="390"/>
                  </a:lnTo>
                  <a:lnTo>
                    <a:pt x="147" y="389"/>
                  </a:lnTo>
                  <a:lnTo>
                    <a:pt x="139" y="389"/>
                  </a:lnTo>
                  <a:lnTo>
                    <a:pt x="142" y="383"/>
                  </a:lnTo>
                  <a:lnTo>
                    <a:pt x="147" y="383"/>
                  </a:lnTo>
                  <a:lnTo>
                    <a:pt x="152" y="383"/>
                  </a:lnTo>
                  <a:lnTo>
                    <a:pt x="155" y="386"/>
                  </a:lnTo>
                  <a:lnTo>
                    <a:pt x="157" y="389"/>
                  </a:lnTo>
                  <a:lnTo>
                    <a:pt x="158" y="390"/>
                  </a:lnTo>
                  <a:lnTo>
                    <a:pt x="162" y="389"/>
                  </a:lnTo>
                  <a:lnTo>
                    <a:pt x="163" y="386"/>
                  </a:lnTo>
                  <a:lnTo>
                    <a:pt x="163" y="382"/>
                  </a:lnTo>
                  <a:lnTo>
                    <a:pt x="162" y="380"/>
                  </a:lnTo>
                  <a:lnTo>
                    <a:pt x="162" y="378"/>
                  </a:lnTo>
                  <a:lnTo>
                    <a:pt x="155" y="379"/>
                  </a:lnTo>
                  <a:lnTo>
                    <a:pt x="152" y="379"/>
                  </a:lnTo>
                  <a:lnTo>
                    <a:pt x="142" y="378"/>
                  </a:lnTo>
                  <a:lnTo>
                    <a:pt x="142" y="367"/>
                  </a:lnTo>
                  <a:lnTo>
                    <a:pt x="142" y="366"/>
                  </a:lnTo>
                  <a:lnTo>
                    <a:pt x="139" y="366"/>
                  </a:lnTo>
                  <a:lnTo>
                    <a:pt x="134" y="366"/>
                  </a:lnTo>
                  <a:lnTo>
                    <a:pt x="139" y="349"/>
                  </a:lnTo>
                  <a:lnTo>
                    <a:pt x="142" y="352"/>
                  </a:lnTo>
                  <a:lnTo>
                    <a:pt x="145" y="352"/>
                  </a:lnTo>
                  <a:lnTo>
                    <a:pt x="147" y="352"/>
                  </a:lnTo>
                  <a:lnTo>
                    <a:pt x="149" y="353"/>
                  </a:lnTo>
                  <a:lnTo>
                    <a:pt x="150" y="355"/>
                  </a:lnTo>
                  <a:lnTo>
                    <a:pt x="152" y="359"/>
                  </a:lnTo>
                  <a:lnTo>
                    <a:pt x="165" y="359"/>
                  </a:lnTo>
                  <a:lnTo>
                    <a:pt x="170" y="357"/>
                  </a:lnTo>
                  <a:lnTo>
                    <a:pt x="175" y="355"/>
                  </a:lnTo>
                  <a:lnTo>
                    <a:pt x="183" y="349"/>
                  </a:lnTo>
                  <a:lnTo>
                    <a:pt x="185" y="323"/>
                  </a:lnTo>
                  <a:lnTo>
                    <a:pt x="176" y="319"/>
                  </a:lnTo>
                  <a:lnTo>
                    <a:pt x="176" y="315"/>
                  </a:lnTo>
                  <a:lnTo>
                    <a:pt x="178" y="314"/>
                  </a:lnTo>
                  <a:lnTo>
                    <a:pt x="178" y="312"/>
                  </a:lnTo>
                  <a:lnTo>
                    <a:pt x="181" y="311"/>
                  </a:lnTo>
                  <a:lnTo>
                    <a:pt x="185" y="314"/>
                  </a:lnTo>
                  <a:lnTo>
                    <a:pt x="188" y="316"/>
                  </a:lnTo>
                  <a:lnTo>
                    <a:pt x="191" y="314"/>
                  </a:lnTo>
                  <a:lnTo>
                    <a:pt x="196" y="312"/>
                  </a:lnTo>
                  <a:lnTo>
                    <a:pt x="211" y="310"/>
                  </a:lnTo>
                  <a:lnTo>
                    <a:pt x="224" y="308"/>
                  </a:lnTo>
                  <a:lnTo>
                    <a:pt x="237" y="306"/>
                  </a:lnTo>
                  <a:lnTo>
                    <a:pt x="248" y="302"/>
                  </a:lnTo>
                  <a:lnTo>
                    <a:pt x="253" y="299"/>
                  </a:lnTo>
                  <a:lnTo>
                    <a:pt x="256" y="295"/>
                  </a:lnTo>
                  <a:lnTo>
                    <a:pt x="263" y="287"/>
                  </a:lnTo>
                  <a:lnTo>
                    <a:pt x="266" y="276"/>
                  </a:lnTo>
                  <a:lnTo>
                    <a:pt x="269" y="265"/>
                  </a:lnTo>
                  <a:lnTo>
                    <a:pt x="263" y="264"/>
                  </a:lnTo>
                  <a:lnTo>
                    <a:pt x="261" y="261"/>
                  </a:lnTo>
                  <a:lnTo>
                    <a:pt x="258" y="260"/>
                  </a:lnTo>
                  <a:lnTo>
                    <a:pt x="256" y="257"/>
                  </a:lnTo>
                  <a:lnTo>
                    <a:pt x="258" y="254"/>
                  </a:lnTo>
                  <a:lnTo>
                    <a:pt x="261" y="250"/>
                  </a:lnTo>
                  <a:lnTo>
                    <a:pt x="261" y="247"/>
                  </a:lnTo>
                  <a:lnTo>
                    <a:pt x="258" y="244"/>
                  </a:lnTo>
                  <a:lnTo>
                    <a:pt x="253" y="239"/>
                  </a:lnTo>
                  <a:lnTo>
                    <a:pt x="245" y="232"/>
                  </a:lnTo>
                  <a:lnTo>
                    <a:pt x="242" y="226"/>
                  </a:lnTo>
                  <a:lnTo>
                    <a:pt x="238" y="217"/>
                  </a:lnTo>
                  <a:lnTo>
                    <a:pt x="240" y="216"/>
                  </a:lnTo>
                  <a:lnTo>
                    <a:pt x="240" y="213"/>
                  </a:lnTo>
                  <a:lnTo>
                    <a:pt x="240" y="206"/>
                  </a:lnTo>
                  <a:lnTo>
                    <a:pt x="243" y="202"/>
                  </a:lnTo>
                  <a:lnTo>
                    <a:pt x="242" y="201"/>
                  </a:lnTo>
                  <a:lnTo>
                    <a:pt x="243" y="200"/>
                  </a:lnTo>
                  <a:lnTo>
                    <a:pt x="245" y="197"/>
                  </a:lnTo>
                  <a:lnTo>
                    <a:pt x="245" y="193"/>
                  </a:lnTo>
                  <a:lnTo>
                    <a:pt x="248" y="192"/>
                  </a:lnTo>
                  <a:lnTo>
                    <a:pt x="245" y="189"/>
                  </a:lnTo>
                  <a:lnTo>
                    <a:pt x="245" y="186"/>
                  </a:lnTo>
                  <a:lnTo>
                    <a:pt x="248" y="183"/>
                  </a:lnTo>
                  <a:lnTo>
                    <a:pt x="250" y="181"/>
                  </a:lnTo>
                  <a:lnTo>
                    <a:pt x="250" y="176"/>
                  </a:lnTo>
                  <a:lnTo>
                    <a:pt x="250" y="172"/>
                  </a:lnTo>
                  <a:lnTo>
                    <a:pt x="251" y="170"/>
                  </a:lnTo>
                  <a:lnTo>
                    <a:pt x="253" y="168"/>
                  </a:lnTo>
                  <a:lnTo>
                    <a:pt x="253" y="166"/>
                  </a:lnTo>
                  <a:lnTo>
                    <a:pt x="253" y="160"/>
                  </a:lnTo>
                  <a:lnTo>
                    <a:pt x="255" y="158"/>
                  </a:lnTo>
                  <a:lnTo>
                    <a:pt x="256" y="155"/>
                  </a:lnTo>
                  <a:lnTo>
                    <a:pt x="261" y="145"/>
                  </a:lnTo>
                  <a:lnTo>
                    <a:pt x="261" y="142"/>
                  </a:lnTo>
                  <a:lnTo>
                    <a:pt x="263" y="140"/>
                  </a:lnTo>
                  <a:lnTo>
                    <a:pt x="268" y="137"/>
                  </a:lnTo>
                  <a:lnTo>
                    <a:pt x="271" y="133"/>
                  </a:lnTo>
                  <a:lnTo>
                    <a:pt x="274" y="126"/>
                  </a:lnTo>
                  <a:lnTo>
                    <a:pt x="276" y="125"/>
                  </a:lnTo>
                  <a:lnTo>
                    <a:pt x="279" y="124"/>
                  </a:lnTo>
                  <a:lnTo>
                    <a:pt x="283" y="122"/>
                  </a:lnTo>
                  <a:lnTo>
                    <a:pt x="284" y="121"/>
                  </a:lnTo>
                  <a:lnTo>
                    <a:pt x="287" y="117"/>
                  </a:lnTo>
                  <a:lnTo>
                    <a:pt x="292" y="114"/>
                  </a:lnTo>
                  <a:lnTo>
                    <a:pt x="297" y="110"/>
                  </a:lnTo>
                  <a:lnTo>
                    <a:pt x="300" y="104"/>
                  </a:lnTo>
                  <a:lnTo>
                    <a:pt x="304" y="102"/>
                  </a:lnTo>
                  <a:lnTo>
                    <a:pt x="307" y="102"/>
                  </a:lnTo>
                  <a:lnTo>
                    <a:pt x="310" y="100"/>
                  </a:lnTo>
                  <a:lnTo>
                    <a:pt x="315" y="99"/>
                  </a:lnTo>
                  <a:lnTo>
                    <a:pt x="318" y="98"/>
                  </a:lnTo>
                  <a:lnTo>
                    <a:pt x="320" y="95"/>
                  </a:lnTo>
                  <a:lnTo>
                    <a:pt x="320" y="94"/>
                  </a:lnTo>
                  <a:lnTo>
                    <a:pt x="318" y="80"/>
                  </a:lnTo>
                  <a:lnTo>
                    <a:pt x="318" y="68"/>
                  </a:lnTo>
                  <a:lnTo>
                    <a:pt x="315" y="68"/>
                  </a:lnTo>
                  <a:lnTo>
                    <a:pt x="314" y="68"/>
                  </a:lnTo>
                  <a:lnTo>
                    <a:pt x="314" y="69"/>
                  </a:lnTo>
                  <a:lnTo>
                    <a:pt x="310" y="69"/>
                  </a:lnTo>
                  <a:lnTo>
                    <a:pt x="309" y="69"/>
                  </a:lnTo>
                  <a:lnTo>
                    <a:pt x="304" y="66"/>
                  </a:lnTo>
                  <a:lnTo>
                    <a:pt x="302" y="69"/>
                  </a:lnTo>
                  <a:lnTo>
                    <a:pt x="302" y="72"/>
                  </a:lnTo>
                  <a:lnTo>
                    <a:pt x="302" y="73"/>
                  </a:lnTo>
                  <a:lnTo>
                    <a:pt x="302" y="77"/>
                  </a:lnTo>
                  <a:lnTo>
                    <a:pt x="302" y="81"/>
                  </a:lnTo>
                  <a:lnTo>
                    <a:pt x="302" y="84"/>
                  </a:lnTo>
                  <a:lnTo>
                    <a:pt x="300" y="88"/>
                  </a:lnTo>
                  <a:lnTo>
                    <a:pt x="294" y="91"/>
                  </a:lnTo>
                  <a:lnTo>
                    <a:pt x="292" y="95"/>
                  </a:lnTo>
                  <a:lnTo>
                    <a:pt x="291" y="99"/>
                  </a:lnTo>
                  <a:lnTo>
                    <a:pt x="289" y="99"/>
                  </a:lnTo>
                  <a:lnTo>
                    <a:pt x="287" y="100"/>
                  </a:lnTo>
                  <a:lnTo>
                    <a:pt x="279" y="100"/>
                  </a:lnTo>
                  <a:lnTo>
                    <a:pt x="274" y="99"/>
                  </a:lnTo>
                  <a:lnTo>
                    <a:pt x="266" y="99"/>
                  </a:lnTo>
                  <a:lnTo>
                    <a:pt x="261" y="99"/>
                  </a:lnTo>
                  <a:lnTo>
                    <a:pt x="255" y="98"/>
                  </a:lnTo>
                  <a:lnTo>
                    <a:pt x="250" y="95"/>
                  </a:lnTo>
                  <a:lnTo>
                    <a:pt x="243" y="95"/>
                  </a:lnTo>
                  <a:lnTo>
                    <a:pt x="238" y="95"/>
                  </a:lnTo>
                  <a:lnTo>
                    <a:pt x="240" y="91"/>
                  </a:lnTo>
                  <a:lnTo>
                    <a:pt x="243" y="84"/>
                  </a:lnTo>
                  <a:lnTo>
                    <a:pt x="250" y="79"/>
                  </a:lnTo>
                  <a:lnTo>
                    <a:pt x="251" y="72"/>
                  </a:lnTo>
                  <a:lnTo>
                    <a:pt x="253" y="66"/>
                  </a:lnTo>
                  <a:lnTo>
                    <a:pt x="253" y="62"/>
                  </a:lnTo>
                  <a:lnTo>
                    <a:pt x="251" y="61"/>
                  </a:lnTo>
                  <a:lnTo>
                    <a:pt x="248" y="58"/>
                  </a:lnTo>
                  <a:lnTo>
                    <a:pt x="243" y="56"/>
                  </a:lnTo>
                  <a:lnTo>
                    <a:pt x="240" y="52"/>
                  </a:lnTo>
                  <a:lnTo>
                    <a:pt x="237" y="49"/>
                  </a:lnTo>
                  <a:lnTo>
                    <a:pt x="233" y="46"/>
                  </a:lnTo>
                  <a:lnTo>
                    <a:pt x="230" y="46"/>
                  </a:lnTo>
                  <a:lnTo>
                    <a:pt x="229" y="46"/>
                  </a:lnTo>
                  <a:lnTo>
                    <a:pt x="225" y="45"/>
                  </a:lnTo>
                  <a:lnTo>
                    <a:pt x="222" y="43"/>
                  </a:lnTo>
                  <a:lnTo>
                    <a:pt x="217" y="38"/>
                  </a:lnTo>
                  <a:lnTo>
                    <a:pt x="215" y="36"/>
                  </a:lnTo>
                  <a:lnTo>
                    <a:pt x="212" y="36"/>
                  </a:lnTo>
                  <a:lnTo>
                    <a:pt x="211" y="35"/>
                  </a:lnTo>
                  <a:lnTo>
                    <a:pt x="209" y="32"/>
                  </a:lnTo>
                  <a:lnTo>
                    <a:pt x="204" y="26"/>
                  </a:lnTo>
                  <a:lnTo>
                    <a:pt x="203" y="23"/>
                  </a:lnTo>
                  <a:lnTo>
                    <a:pt x="201" y="22"/>
                  </a:lnTo>
                  <a:lnTo>
                    <a:pt x="199" y="20"/>
                  </a:lnTo>
                  <a:lnTo>
                    <a:pt x="196" y="20"/>
                  </a:lnTo>
                  <a:lnTo>
                    <a:pt x="196" y="18"/>
                  </a:lnTo>
                  <a:lnTo>
                    <a:pt x="191" y="13"/>
                  </a:lnTo>
                  <a:lnTo>
                    <a:pt x="188" y="6"/>
                  </a:lnTo>
                  <a:lnTo>
                    <a:pt x="178" y="2"/>
                  </a:lnTo>
                  <a:close/>
                  <a:moveTo>
                    <a:pt x="149" y="625"/>
                  </a:moveTo>
                  <a:lnTo>
                    <a:pt x="149" y="625"/>
                  </a:lnTo>
                  <a:lnTo>
                    <a:pt x="147" y="627"/>
                  </a:lnTo>
                  <a:lnTo>
                    <a:pt x="145" y="629"/>
                  </a:lnTo>
                  <a:lnTo>
                    <a:pt x="149" y="631"/>
                  </a:lnTo>
                  <a:lnTo>
                    <a:pt x="150" y="632"/>
                  </a:lnTo>
                  <a:lnTo>
                    <a:pt x="149" y="632"/>
                  </a:lnTo>
                  <a:lnTo>
                    <a:pt x="157" y="631"/>
                  </a:lnTo>
                  <a:lnTo>
                    <a:pt x="158" y="629"/>
                  </a:lnTo>
                  <a:lnTo>
                    <a:pt x="157" y="627"/>
                  </a:lnTo>
                  <a:lnTo>
                    <a:pt x="149" y="625"/>
                  </a:lnTo>
                  <a:close/>
                </a:path>
              </a:pathLst>
            </a:custGeom>
            <a:solidFill>
              <a:srgbClr val="DEDED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94" name="Freeform 70"/>
            <p:cNvSpPr>
              <a:spLocks noEditPoints="1"/>
            </p:cNvSpPr>
            <p:nvPr/>
          </p:nvSpPr>
          <p:spPr bwMode="auto">
            <a:xfrm>
              <a:off x="1887" y="2948"/>
              <a:ext cx="326" cy="641"/>
            </a:xfrm>
            <a:custGeom>
              <a:avLst/>
              <a:gdLst/>
              <a:ahLst/>
              <a:cxnLst>
                <a:cxn ang="0">
                  <a:pos x="205" y="1501"/>
                </a:cxn>
                <a:cxn ang="0">
                  <a:pos x="329" y="1568"/>
                </a:cxn>
                <a:cxn ang="0">
                  <a:pos x="381" y="25"/>
                </a:cxn>
                <a:cxn ang="0">
                  <a:pos x="282" y="73"/>
                </a:cxn>
                <a:cxn ang="0">
                  <a:pos x="226" y="205"/>
                </a:cxn>
                <a:cxn ang="0">
                  <a:pos x="176" y="346"/>
                </a:cxn>
                <a:cxn ang="0">
                  <a:pos x="155" y="544"/>
                </a:cxn>
                <a:cxn ang="0">
                  <a:pos x="109" y="682"/>
                </a:cxn>
                <a:cxn ang="0">
                  <a:pos x="90" y="775"/>
                </a:cxn>
                <a:cxn ang="0">
                  <a:pos x="86" y="950"/>
                </a:cxn>
                <a:cxn ang="0">
                  <a:pos x="86" y="1069"/>
                </a:cxn>
                <a:cxn ang="0">
                  <a:pos x="82" y="1142"/>
                </a:cxn>
                <a:cxn ang="0">
                  <a:pos x="50" y="1269"/>
                </a:cxn>
                <a:cxn ang="0">
                  <a:pos x="25" y="1355"/>
                </a:cxn>
                <a:cxn ang="0">
                  <a:pos x="197" y="1451"/>
                </a:cxn>
                <a:cxn ang="0">
                  <a:pos x="189" y="1348"/>
                </a:cxn>
                <a:cxn ang="0">
                  <a:pos x="312" y="1243"/>
                </a:cxn>
                <a:cxn ang="0">
                  <a:pos x="242" y="1135"/>
                </a:cxn>
                <a:cxn ang="0">
                  <a:pos x="340" y="1055"/>
                </a:cxn>
                <a:cxn ang="0">
                  <a:pos x="388" y="959"/>
                </a:cxn>
                <a:cxn ang="0">
                  <a:pos x="356" y="926"/>
                </a:cxn>
                <a:cxn ang="0">
                  <a:pos x="429" y="895"/>
                </a:cxn>
                <a:cxn ang="0">
                  <a:pos x="567" y="772"/>
                </a:cxn>
                <a:cxn ang="0">
                  <a:pos x="654" y="627"/>
                </a:cxn>
                <a:cxn ang="0">
                  <a:pos x="614" y="497"/>
                </a:cxn>
                <a:cxn ang="0">
                  <a:pos x="634" y="405"/>
                </a:cxn>
                <a:cxn ang="0">
                  <a:pos x="723" y="294"/>
                </a:cxn>
                <a:cxn ang="0">
                  <a:pos x="800" y="178"/>
                </a:cxn>
                <a:cxn ang="0">
                  <a:pos x="731" y="265"/>
                </a:cxn>
                <a:cxn ang="0">
                  <a:pos x="625" y="204"/>
                </a:cxn>
                <a:cxn ang="0">
                  <a:pos x="546" y="110"/>
                </a:cxn>
                <a:cxn ang="0">
                  <a:pos x="481" y="18"/>
                </a:cxn>
                <a:cxn ang="0">
                  <a:pos x="570" y="112"/>
                </a:cxn>
                <a:cxn ang="0">
                  <a:pos x="622" y="225"/>
                </a:cxn>
                <a:cxn ang="0">
                  <a:pos x="732" y="243"/>
                </a:cxn>
                <a:cxn ang="0">
                  <a:pos x="804" y="170"/>
                </a:cxn>
                <a:cxn ang="0">
                  <a:pos x="724" y="317"/>
                </a:cxn>
                <a:cxn ang="0">
                  <a:pos x="649" y="430"/>
                </a:cxn>
                <a:cxn ang="0">
                  <a:pos x="622" y="514"/>
                </a:cxn>
                <a:cxn ang="0">
                  <a:pos x="660" y="648"/>
                </a:cxn>
                <a:cxn ang="0">
                  <a:pos x="500" y="798"/>
                </a:cxn>
                <a:cxn ang="0">
                  <a:pos x="423" y="914"/>
                </a:cxn>
                <a:cxn ang="0">
                  <a:pos x="396" y="949"/>
                </a:cxn>
                <a:cxn ang="0">
                  <a:pos x="370" y="971"/>
                </a:cxn>
                <a:cxn ang="0">
                  <a:pos x="335" y="1072"/>
                </a:cxn>
                <a:cxn ang="0">
                  <a:pos x="252" y="1150"/>
                </a:cxn>
                <a:cxn ang="0">
                  <a:pos x="299" y="1269"/>
                </a:cxn>
                <a:cxn ang="0">
                  <a:pos x="211" y="1350"/>
                </a:cxn>
                <a:cxn ang="0">
                  <a:pos x="134" y="1451"/>
                </a:cxn>
                <a:cxn ang="0">
                  <a:pos x="34" y="1371"/>
                </a:cxn>
                <a:cxn ang="0">
                  <a:pos x="41" y="1253"/>
                </a:cxn>
                <a:cxn ang="0">
                  <a:pos x="58" y="1120"/>
                </a:cxn>
                <a:cxn ang="0">
                  <a:pos x="77" y="1053"/>
                </a:cxn>
                <a:cxn ang="0">
                  <a:pos x="75" y="917"/>
                </a:cxn>
                <a:cxn ang="0">
                  <a:pos x="81" y="757"/>
                </a:cxn>
                <a:cxn ang="0">
                  <a:pos x="111" y="663"/>
                </a:cxn>
                <a:cxn ang="0">
                  <a:pos x="135" y="525"/>
                </a:cxn>
                <a:cxn ang="0">
                  <a:pos x="164" y="308"/>
                </a:cxn>
                <a:cxn ang="0">
                  <a:pos x="214" y="193"/>
                </a:cxn>
                <a:cxn ang="0">
                  <a:pos x="263" y="67"/>
                </a:cxn>
                <a:cxn ang="0">
                  <a:pos x="391" y="4"/>
                </a:cxn>
                <a:cxn ang="0">
                  <a:pos x="398" y="1586"/>
                </a:cxn>
                <a:cxn ang="0">
                  <a:pos x="402" y="1568"/>
                </a:cxn>
              </a:cxnLst>
              <a:rect l="0" t="0" r="r" b="b"/>
              <a:pathLst>
                <a:path w="816" h="1601">
                  <a:moveTo>
                    <a:pt x="196" y="1492"/>
                  </a:moveTo>
                  <a:lnTo>
                    <a:pt x="204" y="1483"/>
                  </a:lnTo>
                  <a:lnTo>
                    <a:pt x="208" y="1585"/>
                  </a:lnTo>
                  <a:lnTo>
                    <a:pt x="200" y="1578"/>
                  </a:lnTo>
                  <a:lnTo>
                    <a:pt x="208" y="1578"/>
                  </a:lnTo>
                  <a:lnTo>
                    <a:pt x="233" y="1578"/>
                  </a:lnTo>
                  <a:lnTo>
                    <a:pt x="336" y="1584"/>
                  </a:lnTo>
                  <a:lnTo>
                    <a:pt x="328" y="1597"/>
                  </a:lnTo>
                  <a:lnTo>
                    <a:pt x="324" y="1590"/>
                  </a:lnTo>
                  <a:cubicBezTo>
                    <a:pt x="324" y="1589"/>
                    <a:pt x="324" y="1589"/>
                    <a:pt x="323" y="1589"/>
                  </a:cubicBezTo>
                  <a:lnTo>
                    <a:pt x="319" y="1578"/>
                  </a:lnTo>
                  <a:lnTo>
                    <a:pt x="325" y="1583"/>
                  </a:lnTo>
                  <a:lnTo>
                    <a:pt x="312" y="1580"/>
                  </a:lnTo>
                  <a:lnTo>
                    <a:pt x="315" y="1580"/>
                  </a:lnTo>
                  <a:lnTo>
                    <a:pt x="302" y="1580"/>
                  </a:lnTo>
                  <a:lnTo>
                    <a:pt x="286" y="1580"/>
                  </a:lnTo>
                  <a:lnTo>
                    <a:pt x="274" y="1580"/>
                  </a:lnTo>
                  <a:cubicBezTo>
                    <a:pt x="272" y="1580"/>
                    <a:pt x="270" y="1580"/>
                    <a:pt x="269" y="1579"/>
                  </a:cubicBezTo>
                  <a:lnTo>
                    <a:pt x="208" y="1534"/>
                  </a:lnTo>
                  <a:cubicBezTo>
                    <a:pt x="206" y="1533"/>
                    <a:pt x="205" y="1532"/>
                    <a:pt x="205" y="1530"/>
                  </a:cubicBezTo>
                  <a:lnTo>
                    <a:pt x="201" y="1517"/>
                  </a:lnTo>
                  <a:cubicBezTo>
                    <a:pt x="200" y="1515"/>
                    <a:pt x="200" y="1513"/>
                    <a:pt x="201" y="1511"/>
                  </a:cubicBezTo>
                  <a:lnTo>
                    <a:pt x="205" y="1501"/>
                  </a:lnTo>
                  <a:lnTo>
                    <a:pt x="205" y="1504"/>
                  </a:lnTo>
                  <a:lnTo>
                    <a:pt x="205" y="1487"/>
                  </a:lnTo>
                  <a:lnTo>
                    <a:pt x="209" y="1494"/>
                  </a:lnTo>
                  <a:lnTo>
                    <a:pt x="201" y="1491"/>
                  </a:lnTo>
                  <a:lnTo>
                    <a:pt x="204" y="1492"/>
                  </a:lnTo>
                  <a:lnTo>
                    <a:pt x="196" y="1492"/>
                  </a:lnTo>
                  <a:close/>
                  <a:moveTo>
                    <a:pt x="204" y="1476"/>
                  </a:moveTo>
                  <a:cubicBezTo>
                    <a:pt x="205" y="1476"/>
                    <a:pt x="206" y="1476"/>
                    <a:pt x="207" y="1476"/>
                  </a:cubicBezTo>
                  <a:lnTo>
                    <a:pt x="216" y="1480"/>
                  </a:lnTo>
                  <a:cubicBezTo>
                    <a:pt x="219" y="1481"/>
                    <a:pt x="221" y="1484"/>
                    <a:pt x="221" y="1487"/>
                  </a:cubicBezTo>
                  <a:lnTo>
                    <a:pt x="221" y="1504"/>
                  </a:lnTo>
                  <a:cubicBezTo>
                    <a:pt x="221" y="1505"/>
                    <a:pt x="220" y="1506"/>
                    <a:pt x="220" y="1507"/>
                  </a:cubicBezTo>
                  <a:lnTo>
                    <a:pt x="216" y="1517"/>
                  </a:lnTo>
                  <a:lnTo>
                    <a:pt x="216" y="1512"/>
                  </a:lnTo>
                  <a:lnTo>
                    <a:pt x="220" y="1526"/>
                  </a:lnTo>
                  <a:lnTo>
                    <a:pt x="217" y="1521"/>
                  </a:lnTo>
                  <a:lnTo>
                    <a:pt x="278" y="1566"/>
                  </a:lnTo>
                  <a:lnTo>
                    <a:pt x="274" y="1564"/>
                  </a:lnTo>
                  <a:lnTo>
                    <a:pt x="286" y="1564"/>
                  </a:lnTo>
                  <a:lnTo>
                    <a:pt x="302" y="1564"/>
                  </a:lnTo>
                  <a:lnTo>
                    <a:pt x="315" y="1564"/>
                  </a:lnTo>
                  <a:cubicBezTo>
                    <a:pt x="315" y="1564"/>
                    <a:pt x="316" y="1564"/>
                    <a:pt x="317" y="1564"/>
                  </a:cubicBezTo>
                  <a:lnTo>
                    <a:pt x="329" y="1568"/>
                  </a:lnTo>
                  <a:cubicBezTo>
                    <a:pt x="331" y="1568"/>
                    <a:pt x="333" y="1570"/>
                    <a:pt x="334" y="1572"/>
                  </a:cubicBezTo>
                  <a:lnTo>
                    <a:pt x="338" y="1583"/>
                  </a:lnTo>
                  <a:lnTo>
                    <a:pt x="338" y="1582"/>
                  </a:lnTo>
                  <a:lnTo>
                    <a:pt x="342" y="1588"/>
                  </a:lnTo>
                  <a:cubicBezTo>
                    <a:pt x="343" y="1591"/>
                    <a:pt x="343" y="1594"/>
                    <a:pt x="342" y="1597"/>
                  </a:cubicBezTo>
                  <a:cubicBezTo>
                    <a:pt x="340" y="1599"/>
                    <a:pt x="337" y="1601"/>
                    <a:pt x="334" y="1600"/>
                  </a:cubicBezTo>
                  <a:lnTo>
                    <a:pt x="233" y="1594"/>
                  </a:lnTo>
                  <a:lnTo>
                    <a:pt x="208" y="1594"/>
                  </a:lnTo>
                  <a:lnTo>
                    <a:pt x="200" y="1594"/>
                  </a:lnTo>
                  <a:cubicBezTo>
                    <a:pt x="196" y="1594"/>
                    <a:pt x="192" y="1590"/>
                    <a:pt x="192" y="1586"/>
                  </a:cubicBezTo>
                  <a:lnTo>
                    <a:pt x="188" y="1484"/>
                  </a:lnTo>
                  <a:cubicBezTo>
                    <a:pt x="188" y="1482"/>
                    <a:pt x="189" y="1480"/>
                    <a:pt x="190" y="1478"/>
                  </a:cubicBezTo>
                  <a:cubicBezTo>
                    <a:pt x="192" y="1477"/>
                    <a:pt x="194" y="1476"/>
                    <a:pt x="196" y="1476"/>
                  </a:cubicBezTo>
                  <a:lnTo>
                    <a:pt x="204" y="1476"/>
                  </a:lnTo>
                  <a:close/>
                  <a:moveTo>
                    <a:pt x="450" y="23"/>
                  </a:moveTo>
                  <a:lnTo>
                    <a:pt x="453" y="23"/>
                  </a:lnTo>
                  <a:lnTo>
                    <a:pt x="396" y="23"/>
                  </a:lnTo>
                  <a:cubicBezTo>
                    <a:pt x="395" y="23"/>
                    <a:pt x="394" y="23"/>
                    <a:pt x="393" y="23"/>
                  </a:cubicBezTo>
                  <a:lnTo>
                    <a:pt x="385" y="19"/>
                  </a:lnTo>
                  <a:lnTo>
                    <a:pt x="388" y="20"/>
                  </a:lnTo>
                  <a:lnTo>
                    <a:pt x="384" y="20"/>
                  </a:lnTo>
                  <a:lnTo>
                    <a:pt x="389" y="18"/>
                  </a:lnTo>
                  <a:lnTo>
                    <a:pt x="381" y="25"/>
                  </a:lnTo>
                  <a:lnTo>
                    <a:pt x="383" y="22"/>
                  </a:lnTo>
                  <a:lnTo>
                    <a:pt x="375" y="42"/>
                  </a:lnTo>
                  <a:cubicBezTo>
                    <a:pt x="374" y="44"/>
                    <a:pt x="372" y="46"/>
                    <a:pt x="370" y="47"/>
                  </a:cubicBezTo>
                  <a:cubicBezTo>
                    <a:pt x="367" y="47"/>
                    <a:pt x="364" y="47"/>
                    <a:pt x="363" y="45"/>
                  </a:cubicBezTo>
                  <a:lnTo>
                    <a:pt x="358" y="42"/>
                  </a:lnTo>
                  <a:cubicBezTo>
                    <a:pt x="358" y="41"/>
                    <a:pt x="358" y="41"/>
                    <a:pt x="357" y="41"/>
                  </a:cubicBezTo>
                  <a:lnTo>
                    <a:pt x="341" y="20"/>
                  </a:lnTo>
                  <a:lnTo>
                    <a:pt x="347" y="23"/>
                  </a:lnTo>
                  <a:lnTo>
                    <a:pt x="319" y="23"/>
                  </a:lnTo>
                  <a:cubicBezTo>
                    <a:pt x="318" y="23"/>
                    <a:pt x="318" y="23"/>
                    <a:pt x="317" y="23"/>
                  </a:cubicBezTo>
                  <a:lnTo>
                    <a:pt x="297" y="20"/>
                  </a:lnTo>
                  <a:lnTo>
                    <a:pt x="280" y="16"/>
                  </a:lnTo>
                  <a:lnTo>
                    <a:pt x="286" y="15"/>
                  </a:lnTo>
                  <a:lnTo>
                    <a:pt x="257" y="32"/>
                  </a:lnTo>
                  <a:lnTo>
                    <a:pt x="261" y="25"/>
                  </a:lnTo>
                  <a:lnTo>
                    <a:pt x="261" y="42"/>
                  </a:lnTo>
                  <a:lnTo>
                    <a:pt x="261" y="49"/>
                  </a:lnTo>
                  <a:lnTo>
                    <a:pt x="258" y="43"/>
                  </a:lnTo>
                  <a:lnTo>
                    <a:pt x="271" y="53"/>
                  </a:lnTo>
                  <a:lnTo>
                    <a:pt x="269" y="52"/>
                  </a:lnTo>
                  <a:lnTo>
                    <a:pt x="277" y="55"/>
                  </a:lnTo>
                  <a:cubicBezTo>
                    <a:pt x="280" y="57"/>
                    <a:pt x="282" y="60"/>
                    <a:pt x="282" y="63"/>
                  </a:cubicBezTo>
                  <a:lnTo>
                    <a:pt x="282" y="73"/>
                  </a:lnTo>
                  <a:cubicBezTo>
                    <a:pt x="282" y="74"/>
                    <a:pt x="282" y="74"/>
                    <a:pt x="282" y="75"/>
                  </a:cubicBezTo>
                  <a:lnTo>
                    <a:pt x="278" y="95"/>
                  </a:lnTo>
                  <a:cubicBezTo>
                    <a:pt x="277" y="96"/>
                    <a:pt x="277" y="97"/>
                    <a:pt x="277" y="98"/>
                  </a:cubicBezTo>
                  <a:lnTo>
                    <a:pt x="272" y="104"/>
                  </a:lnTo>
                  <a:cubicBezTo>
                    <a:pt x="271" y="106"/>
                    <a:pt x="270" y="107"/>
                    <a:pt x="268" y="108"/>
                  </a:cubicBezTo>
                  <a:lnTo>
                    <a:pt x="256" y="111"/>
                  </a:lnTo>
                  <a:lnTo>
                    <a:pt x="258" y="110"/>
                  </a:lnTo>
                  <a:lnTo>
                    <a:pt x="254" y="113"/>
                  </a:lnTo>
                  <a:lnTo>
                    <a:pt x="246" y="120"/>
                  </a:lnTo>
                  <a:lnTo>
                    <a:pt x="248" y="118"/>
                  </a:lnTo>
                  <a:lnTo>
                    <a:pt x="244" y="125"/>
                  </a:lnTo>
                  <a:cubicBezTo>
                    <a:pt x="243" y="126"/>
                    <a:pt x="242" y="127"/>
                    <a:pt x="240" y="128"/>
                  </a:cubicBezTo>
                  <a:lnTo>
                    <a:pt x="232" y="131"/>
                  </a:lnTo>
                  <a:lnTo>
                    <a:pt x="219" y="135"/>
                  </a:lnTo>
                  <a:lnTo>
                    <a:pt x="223" y="132"/>
                  </a:lnTo>
                  <a:lnTo>
                    <a:pt x="219" y="138"/>
                  </a:lnTo>
                  <a:lnTo>
                    <a:pt x="221" y="134"/>
                  </a:lnTo>
                  <a:lnTo>
                    <a:pt x="221" y="175"/>
                  </a:lnTo>
                  <a:lnTo>
                    <a:pt x="219" y="171"/>
                  </a:lnTo>
                  <a:lnTo>
                    <a:pt x="228" y="184"/>
                  </a:lnTo>
                  <a:cubicBezTo>
                    <a:pt x="228" y="186"/>
                    <a:pt x="229" y="187"/>
                    <a:pt x="229" y="189"/>
                  </a:cubicBezTo>
                  <a:lnTo>
                    <a:pt x="229" y="199"/>
                  </a:lnTo>
                  <a:cubicBezTo>
                    <a:pt x="229" y="201"/>
                    <a:pt x="228" y="203"/>
                    <a:pt x="226" y="205"/>
                  </a:cubicBezTo>
                  <a:lnTo>
                    <a:pt x="222" y="208"/>
                  </a:lnTo>
                  <a:lnTo>
                    <a:pt x="218" y="212"/>
                  </a:lnTo>
                  <a:lnTo>
                    <a:pt x="221" y="206"/>
                  </a:lnTo>
                  <a:lnTo>
                    <a:pt x="221" y="212"/>
                  </a:lnTo>
                  <a:lnTo>
                    <a:pt x="220" y="210"/>
                  </a:lnTo>
                  <a:lnTo>
                    <a:pt x="224" y="224"/>
                  </a:lnTo>
                  <a:cubicBezTo>
                    <a:pt x="225" y="224"/>
                    <a:pt x="225" y="225"/>
                    <a:pt x="225" y="226"/>
                  </a:cubicBezTo>
                  <a:lnTo>
                    <a:pt x="225" y="240"/>
                  </a:lnTo>
                  <a:cubicBezTo>
                    <a:pt x="225" y="240"/>
                    <a:pt x="225" y="241"/>
                    <a:pt x="224" y="241"/>
                  </a:cubicBezTo>
                  <a:lnTo>
                    <a:pt x="220" y="258"/>
                  </a:lnTo>
                  <a:cubicBezTo>
                    <a:pt x="220" y="260"/>
                    <a:pt x="220" y="261"/>
                    <a:pt x="219" y="262"/>
                  </a:cubicBezTo>
                  <a:lnTo>
                    <a:pt x="211" y="272"/>
                  </a:lnTo>
                  <a:lnTo>
                    <a:pt x="212" y="270"/>
                  </a:lnTo>
                  <a:lnTo>
                    <a:pt x="203" y="287"/>
                  </a:lnTo>
                  <a:cubicBezTo>
                    <a:pt x="203" y="288"/>
                    <a:pt x="202" y="289"/>
                    <a:pt x="201" y="290"/>
                  </a:cubicBezTo>
                  <a:lnTo>
                    <a:pt x="189" y="300"/>
                  </a:lnTo>
                  <a:lnTo>
                    <a:pt x="185" y="304"/>
                  </a:lnTo>
                  <a:lnTo>
                    <a:pt x="186" y="302"/>
                  </a:lnTo>
                  <a:lnTo>
                    <a:pt x="178" y="313"/>
                  </a:lnTo>
                  <a:lnTo>
                    <a:pt x="180" y="308"/>
                  </a:lnTo>
                  <a:lnTo>
                    <a:pt x="180" y="318"/>
                  </a:lnTo>
                  <a:cubicBezTo>
                    <a:pt x="180" y="318"/>
                    <a:pt x="180" y="319"/>
                    <a:pt x="180" y="319"/>
                  </a:cubicBezTo>
                  <a:lnTo>
                    <a:pt x="176" y="346"/>
                  </a:lnTo>
                  <a:lnTo>
                    <a:pt x="171" y="370"/>
                  </a:lnTo>
                  <a:lnTo>
                    <a:pt x="171" y="366"/>
                  </a:lnTo>
                  <a:lnTo>
                    <a:pt x="175" y="380"/>
                  </a:lnTo>
                  <a:cubicBezTo>
                    <a:pt x="176" y="381"/>
                    <a:pt x="176" y="382"/>
                    <a:pt x="176" y="382"/>
                  </a:cubicBezTo>
                  <a:lnTo>
                    <a:pt x="176" y="393"/>
                  </a:lnTo>
                  <a:cubicBezTo>
                    <a:pt x="176" y="394"/>
                    <a:pt x="175" y="395"/>
                    <a:pt x="175" y="397"/>
                  </a:cubicBezTo>
                  <a:lnTo>
                    <a:pt x="170" y="403"/>
                  </a:lnTo>
                  <a:lnTo>
                    <a:pt x="162" y="415"/>
                  </a:lnTo>
                  <a:lnTo>
                    <a:pt x="163" y="411"/>
                  </a:lnTo>
                  <a:lnTo>
                    <a:pt x="159" y="432"/>
                  </a:lnTo>
                  <a:lnTo>
                    <a:pt x="159" y="430"/>
                  </a:lnTo>
                  <a:lnTo>
                    <a:pt x="159" y="450"/>
                  </a:lnTo>
                  <a:lnTo>
                    <a:pt x="159" y="467"/>
                  </a:lnTo>
                  <a:lnTo>
                    <a:pt x="159" y="488"/>
                  </a:lnTo>
                  <a:lnTo>
                    <a:pt x="159" y="491"/>
                  </a:lnTo>
                  <a:cubicBezTo>
                    <a:pt x="159" y="492"/>
                    <a:pt x="159" y="493"/>
                    <a:pt x="159" y="494"/>
                  </a:cubicBezTo>
                  <a:lnTo>
                    <a:pt x="155" y="504"/>
                  </a:lnTo>
                  <a:lnTo>
                    <a:pt x="151" y="517"/>
                  </a:lnTo>
                  <a:lnTo>
                    <a:pt x="151" y="515"/>
                  </a:lnTo>
                  <a:lnTo>
                    <a:pt x="151" y="525"/>
                  </a:lnTo>
                  <a:lnTo>
                    <a:pt x="151" y="523"/>
                  </a:lnTo>
                  <a:lnTo>
                    <a:pt x="155" y="540"/>
                  </a:lnTo>
                  <a:cubicBezTo>
                    <a:pt x="155" y="541"/>
                    <a:pt x="155" y="543"/>
                    <a:pt x="155" y="544"/>
                  </a:cubicBezTo>
                  <a:lnTo>
                    <a:pt x="151" y="564"/>
                  </a:lnTo>
                  <a:lnTo>
                    <a:pt x="151" y="563"/>
                  </a:lnTo>
                  <a:lnTo>
                    <a:pt x="151" y="573"/>
                  </a:lnTo>
                  <a:cubicBezTo>
                    <a:pt x="151" y="573"/>
                    <a:pt x="151" y="574"/>
                    <a:pt x="151" y="575"/>
                  </a:cubicBezTo>
                  <a:lnTo>
                    <a:pt x="147" y="592"/>
                  </a:lnTo>
                  <a:lnTo>
                    <a:pt x="138" y="616"/>
                  </a:lnTo>
                  <a:cubicBezTo>
                    <a:pt x="138" y="617"/>
                    <a:pt x="138" y="618"/>
                    <a:pt x="137" y="619"/>
                  </a:cubicBezTo>
                  <a:lnTo>
                    <a:pt x="129" y="629"/>
                  </a:lnTo>
                  <a:lnTo>
                    <a:pt x="131" y="624"/>
                  </a:lnTo>
                  <a:lnTo>
                    <a:pt x="131" y="641"/>
                  </a:lnTo>
                  <a:lnTo>
                    <a:pt x="129" y="636"/>
                  </a:lnTo>
                  <a:lnTo>
                    <a:pt x="137" y="646"/>
                  </a:lnTo>
                  <a:cubicBezTo>
                    <a:pt x="138" y="647"/>
                    <a:pt x="139" y="649"/>
                    <a:pt x="139" y="651"/>
                  </a:cubicBezTo>
                  <a:lnTo>
                    <a:pt x="139" y="661"/>
                  </a:lnTo>
                  <a:cubicBezTo>
                    <a:pt x="139" y="663"/>
                    <a:pt x="138" y="666"/>
                    <a:pt x="136" y="667"/>
                  </a:cubicBezTo>
                  <a:lnTo>
                    <a:pt x="128" y="674"/>
                  </a:lnTo>
                  <a:cubicBezTo>
                    <a:pt x="127" y="675"/>
                    <a:pt x="127" y="675"/>
                    <a:pt x="126" y="675"/>
                  </a:cubicBezTo>
                  <a:lnTo>
                    <a:pt x="118" y="679"/>
                  </a:lnTo>
                  <a:cubicBezTo>
                    <a:pt x="117" y="679"/>
                    <a:pt x="116" y="679"/>
                    <a:pt x="115" y="679"/>
                  </a:cubicBezTo>
                  <a:lnTo>
                    <a:pt x="111" y="679"/>
                  </a:lnTo>
                  <a:lnTo>
                    <a:pt x="116" y="677"/>
                  </a:lnTo>
                  <a:lnTo>
                    <a:pt x="107" y="684"/>
                  </a:lnTo>
                  <a:lnTo>
                    <a:pt x="109" y="682"/>
                  </a:lnTo>
                  <a:lnTo>
                    <a:pt x="105" y="689"/>
                  </a:lnTo>
                  <a:lnTo>
                    <a:pt x="96" y="700"/>
                  </a:lnTo>
                  <a:lnTo>
                    <a:pt x="98" y="695"/>
                  </a:lnTo>
                  <a:lnTo>
                    <a:pt x="98" y="709"/>
                  </a:lnTo>
                  <a:cubicBezTo>
                    <a:pt x="98" y="709"/>
                    <a:pt x="98" y="710"/>
                    <a:pt x="98" y="711"/>
                  </a:cubicBezTo>
                  <a:lnTo>
                    <a:pt x="94" y="728"/>
                  </a:lnTo>
                  <a:lnTo>
                    <a:pt x="93" y="722"/>
                  </a:lnTo>
                  <a:lnTo>
                    <a:pt x="97" y="728"/>
                  </a:lnTo>
                  <a:cubicBezTo>
                    <a:pt x="98" y="730"/>
                    <a:pt x="98" y="731"/>
                    <a:pt x="98" y="732"/>
                  </a:cubicBezTo>
                  <a:lnTo>
                    <a:pt x="98" y="739"/>
                  </a:lnTo>
                  <a:lnTo>
                    <a:pt x="93" y="732"/>
                  </a:lnTo>
                  <a:lnTo>
                    <a:pt x="101" y="735"/>
                  </a:lnTo>
                  <a:cubicBezTo>
                    <a:pt x="103" y="736"/>
                    <a:pt x="105" y="738"/>
                    <a:pt x="106" y="740"/>
                  </a:cubicBezTo>
                  <a:lnTo>
                    <a:pt x="110" y="750"/>
                  </a:lnTo>
                  <a:cubicBezTo>
                    <a:pt x="111" y="752"/>
                    <a:pt x="110" y="755"/>
                    <a:pt x="109" y="757"/>
                  </a:cubicBezTo>
                  <a:lnTo>
                    <a:pt x="105" y="764"/>
                  </a:lnTo>
                  <a:cubicBezTo>
                    <a:pt x="104" y="766"/>
                    <a:pt x="101" y="768"/>
                    <a:pt x="98" y="768"/>
                  </a:cubicBezTo>
                  <a:lnTo>
                    <a:pt x="90" y="768"/>
                  </a:lnTo>
                  <a:lnTo>
                    <a:pt x="95" y="766"/>
                  </a:lnTo>
                  <a:lnTo>
                    <a:pt x="91" y="769"/>
                  </a:lnTo>
                  <a:lnTo>
                    <a:pt x="93" y="766"/>
                  </a:lnTo>
                  <a:lnTo>
                    <a:pt x="89" y="776"/>
                  </a:lnTo>
                  <a:lnTo>
                    <a:pt x="90" y="775"/>
                  </a:lnTo>
                  <a:lnTo>
                    <a:pt x="86" y="792"/>
                  </a:lnTo>
                  <a:lnTo>
                    <a:pt x="82" y="819"/>
                  </a:lnTo>
                  <a:cubicBezTo>
                    <a:pt x="82" y="819"/>
                    <a:pt x="81" y="820"/>
                    <a:pt x="81" y="820"/>
                  </a:cubicBezTo>
                  <a:lnTo>
                    <a:pt x="77" y="831"/>
                  </a:lnTo>
                  <a:cubicBezTo>
                    <a:pt x="77" y="832"/>
                    <a:pt x="76" y="832"/>
                    <a:pt x="76" y="833"/>
                  </a:cubicBezTo>
                  <a:lnTo>
                    <a:pt x="63" y="847"/>
                  </a:lnTo>
                  <a:lnTo>
                    <a:pt x="64" y="845"/>
                  </a:lnTo>
                  <a:lnTo>
                    <a:pt x="60" y="852"/>
                  </a:lnTo>
                  <a:lnTo>
                    <a:pt x="60" y="844"/>
                  </a:lnTo>
                  <a:lnTo>
                    <a:pt x="64" y="851"/>
                  </a:lnTo>
                  <a:lnTo>
                    <a:pt x="72" y="860"/>
                  </a:lnTo>
                  <a:cubicBezTo>
                    <a:pt x="73" y="861"/>
                    <a:pt x="74" y="863"/>
                    <a:pt x="74" y="865"/>
                  </a:cubicBezTo>
                  <a:lnTo>
                    <a:pt x="74" y="872"/>
                  </a:lnTo>
                  <a:cubicBezTo>
                    <a:pt x="74" y="873"/>
                    <a:pt x="73" y="874"/>
                    <a:pt x="73" y="875"/>
                  </a:cubicBezTo>
                  <a:lnTo>
                    <a:pt x="65" y="895"/>
                  </a:lnTo>
                  <a:lnTo>
                    <a:pt x="65" y="892"/>
                  </a:lnTo>
                  <a:lnTo>
                    <a:pt x="65" y="899"/>
                  </a:lnTo>
                  <a:lnTo>
                    <a:pt x="61" y="892"/>
                  </a:lnTo>
                  <a:lnTo>
                    <a:pt x="74" y="899"/>
                  </a:lnTo>
                  <a:lnTo>
                    <a:pt x="81" y="902"/>
                  </a:lnTo>
                  <a:cubicBezTo>
                    <a:pt x="84" y="903"/>
                    <a:pt x="86" y="906"/>
                    <a:pt x="86" y="909"/>
                  </a:cubicBezTo>
                  <a:lnTo>
                    <a:pt x="86" y="919"/>
                  </a:lnTo>
                  <a:lnTo>
                    <a:pt x="86" y="950"/>
                  </a:lnTo>
                  <a:cubicBezTo>
                    <a:pt x="86" y="951"/>
                    <a:pt x="85" y="953"/>
                    <a:pt x="85" y="954"/>
                  </a:cubicBezTo>
                  <a:lnTo>
                    <a:pt x="81" y="961"/>
                  </a:lnTo>
                  <a:lnTo>
                    <a:pt x="81" y="960"/>
                  </a:lnTo>
                  <a:lnTo>
                    <a:pt x="77" y="970"/>
                  </a:lnTo>
                  <a:lnTo>
                    <a:pt x="73" y="980"/>
                  </a:lnTo>
                  <a:lnTo>
                    <a:pt x="74" y="977"/>
                  </a:lnTo>
                  <a:lnTo>
                    <a:pt x="74" y="984"/>
                  </a:lnTo>
                  <a:lnTo>
                    <a:pt x="73" y="981"/>
                  </a:lnTo>
                  <a:lnTo>
                    <a:pt x="81" y="998"/>
                  </a:lnTo>
                  <a:lnTo>
                    <a:pt x="79" y="995"/>
                  </a:lnTo>
                  <a:lnTo>
                    <a:pt x="83" y="998"/>
                  </a:lnTo>
                  <a:cubicBezTo>
                    <a:pt x="85" y="1000"/>
                    <a:pt x="86" y="1002"/>
                    <a:pt x="86" y="1004"/>
                  </a:cubicBezTo>
                  <a:lnTo>
                    <a:pt x="86" y="1011"/>
                  </a:lnTo>
                  <a:lnTo>
                    <a:pt x="86" y="1018"/>
                  </a:lnTo>
                  <a:lnTo>
                    <a:pt x="86" y="1032"/>
                  </a:lnTo>
                  <a:lnTo>
                    <a:pt x="86" y="1029"/>
                  </a:lnTo>
                  <a:lnTo>
                    <a:pt x="90" y="1043"/>
                  </a:lnTo>
                  <a:lnTo>
                    <a:pt x="93" y="1052"/>
                  </a:lnTo>
                  <a:cubicBezTo>
                    <a:pt x="95" y="1056"/>
                    <a:pt x="94" y="1059"/>
                    <a:pt x="91" y="1062"/>
                  </a:cubicBezTo>
                  <a:lnTo>
                    <a:pt x="87" y="1065"/>
                  </a:lnTo>
                  <a:lnTo>
                    <a:pt x="89" y="1062"/>
                  </a:lnTo>
                  <a:lnTo>
                    <a:pt x="85" y="1072"/>
                  </a:lnTo>
                  <a:lnTo>
                    <a:pt x="86" y="1069"/>
                  </a:lnTo>
                  <a:lnTo>
                    <a:pt x="86" y="1083"/>
                  </a:lnTo>
                  <a:lnTo>
                    <a:pt x="85" y="1078"/>
                  </a:lnTo>
                  <a:lnTo>
                    <a:pt x="89" y="1085"/>
                  </a:lnTo>
                  <a:cubicBezTo>
                    <a:pt x="90" y="1087"/>
                    <a:pt x="90" y="1088"/>
                    <a:pt x="90" y="1089"/>
                  </a:cubicBezTo>
                  <a:lnTo>
                    <a:pt x="90" y="1093"/>
                  </a:lnTo>
                  <a:cubicBezTo>
                    <a:pt x="90" y="1097"/>
                    <a:pt x="86" y="1101"/>
                    <a:pt x="82" y="1101"/>
                  </a:cubicBezTo>
                  <a:lnTo>
                    <a:pt x="78" y="1101"/>
                  </a:lnTo>
                  <a:lnTo>
                    <a:pt x="83" y="1099"/>
                  </a:lnTo>
                  <a:lnTo>
                    <a:pt x="79" y="1102"/>
                  </a:lnTo>
                  <a:lnTo>
                    <a:pt x="82" y="1096"/>
                  </a:lnTo>
                  <a:lnTo>
                    <a:pt x="82" y="1100"/>
                  </a:lnTo>
                  <a:cubicBezTo>
                    <a:pt x="82" y="1102"/>
                    <a:pt x="81" y="1104"/>
                    <a:pt x="79" y="1106"/>
                  </a:cubicBezTo>
                  <a:lnTo>
                    <a:pt x="75" y="1109"/>
                  </a:lnTo>
                  <a:lnTo>
                    <a:pt x="78" y="1103"/>
                  </a:lnTo>
                  <a:lnTo>
                    <a:pt x="78" y="1110"/>
                  </a:lnTo>
                  <a:cubicBezTo>
                    <a:pt x="78" y="1112"/>
                    <a:pt x="77" y="1114"/>
                    <a:pt x="75" y="1116"/>
                  </a:cubicBezTo>
                  <a:lnTo>
                    <a:pt x="71" y="1119"/>
                  </a:lnTo>
                  <a:lnTo>
                    <a:pt x="74" y="1113"/>
                  </a:lnTo>
                  <a:lnTo>
                    <a:pt x="74" y="1117"/>
                  </a:lnTo>
                  <a:lnTo>
                    <a:pt x="73" y="1114"/>
                  </a:lnTo>
                  <a:lnTo>
                    <a:pt x="77" y="1124"/>
                  </a:lnTo>
                  <a:cubicBezTo>
                    <a:pt x="77" y="1124"/>
                    <a:pt x="77" y="1125"/>
                    <a:pt x="77" y="1125"/>
                  </a:cubicBezTo>
                  <a:lnTo>
                    <a:pt x="82" y="1142"/>
                  </a:lnTo>
                  <a:cubicBezTo>
                    <a:pt x="82" y="1143"/>
                    <a:pt x="82" y="1143"/>
                    <a:pt x="82" y="1144"/>
                  </a:cubicBezTo>
                  <a:lnTo>
                    <a:pt x="82" y="1154"/>
                  </a:lnTo>
                  <a:cubicBezTo>
                    <a:pt x="82" y="1155"/>
                    <a:pt x="82" y="1155"/>
                    <a:pt x="82" y="1156"/>
                  </a:cubicBezTo>
                  <a:lnTo>
                    <a:pt x="78" y="1176"/>
                  </a:lnTo>
                  <a:lnTo>
                    <a:pt x="78" y="1174"/>
                  </a:lnTo>
                  <a:lnTo>
                    <a:pt x="78" y="1185"/>
                  </a:lnTo>
                  <a:cubicBezTo>
                    <a:pt x="78" y="1185"/>
                    <a:pt x="78" y="1186"/>
                    <a:pt x="77" y="1187"/>
                  </a:cubicBezTo>
                  <a:lnTo>
                    <a:pt x="73" y="1200"/>
                  </a:lnTo>
                  <a:lnTo>
                    <a:pt x="74" y="1198"/>
                  </a:lnTo>
                  <a:lnTo>
                    <a:pt x="74" y="1202"/>
                  </a:lnTo>
                  <a:cubicBezTo>
                    <a:pt x="74" y="1204"/>
                    <a:pt x="72" y="1207"/>
                    <a:pt x="70" y="1208"/>
                  </a:cubicBezTo>
                  <a:lnTo>
                    <a:pt x="54" y="1219"/>
                  </a:lnTo>
                  <a:lnTo>
                    <a:pt x="57" y="1212"/>
                  </a:lnTo>
                  <a:lnTo>
                    <a:pt x="57" y="1222"/>
                  </a:lnTo>
                  <a:cubicBezTo>
                    <a:pt x="57" y="1224"/>
                    <a:pt x="56" y="1227"/>
                    <a:pt x="54" y="1228"/>
                  </a:cubicBezTo>
                  <a:lnTo>
                    <a:pt x="50" y="1232"/>
                  </a:lnTo>
                  <a:lnTo>
                    <a:pt x="53" y="1223"/>
                  </a:lnTo>
                  <a:lnTo>
                    <a:pt x="57" y="1237"/>
                  </a:lnTo>
                  <a:cubicBezTo>
                    <a:pt x="57" y="1237"/>
                    <a:pt x="57" y="1238"/>
                    <a:pt x="57" y="1239"/>
                  </a:cubicBezTo>
                  <a:lnTo>
                    <a:pt x="57" y="1253"/>
                  </a:lnTo>
                  <a:lnTo>
                    <a:pt x="57" y="1259"/>
                  </a:lnTo>
                  <a:cubicBezTo>
                    <a:pt x="57" y="1262"/>
                    <a:pt x="56" y="1264"/>
                    <a:pt x="54" y="1266"/>
                  </a:cubicBezTo>
                  <a:lnTo>
                    <a:pt x="50" y="1269"/>
                  </a:lnTo>
                  <a:cubicBezTo>
                    <a:pt x="49" y="1270"/>
                    <a:pt x="48" y="1270"/>
                    <a:pt x="47" y="1270"/>
                  </a:cubicBezTo>
                  <a:lnTo>
                    <a:pt x="23" y="1277"/>
                  </a:lnTo>
                  <a:lnTo>
                    <a:pt x="26" y="1276"/>
                  </a:lnTo>
                  <a:lnTo>
                    <a:pt x="18" y="1282"/>
                  </a:lnTo>
                  <a:lnTo>
                    <a:pt x="21" y="1276"/>
                  </a:lnTo>
                  <a:lnTo>
                    <a:pt x="21" y="1287"/>
                  </a:lnTo>
                  <a:lnTo>
                    <a:pt x="20" y="1283"/>
                  </a:lnTo>
                  <a:lnTo>
                    <a:pt x="28" y="1300"/>
                  </a:lnTo>
                  <a:cubicBezTo>
                    <a:pt x="29" y="1302"/>
                    <a:pt x="29" y="1304"/>
                    <a:pt x="28" y="1306"/>
                  </a:cubicBezTo>
                  <a:lnTo>
                    <a:pt x="24" y="1319"/>
                  </a:lnTo>
                  <a:lnTo>
                    <a:pt x="20" y="1333"/>
                  </a:lnTo>
                  <a:lnTo>
                    <a:pt x="16" y="1347"/>
                  </a:lnTo>
                  <a:lnTo>
                    <a:pt x="16" y="1344"/>
                  </a:lnTo>
                  <a:lnTo>
                    <a:pt x="16" y="1361"/>
                  </a:lnTo>
                  <a:lnTo>
                    <a:pt x="14" y="1355"/>
                  </a:lnTo>
                  <a:lnTo>
                    <a:pt x="18" y="1359"/>
                  </a:lnTo>
                  <a:lnTo>
                    <a:pt x="13" y="1357"/>
                  </a:lnTo>
                  <a:lnTo>
                    <a:pt x="17" y="1357"/>
                  </a:lnTo>
                  <a:lnTo>
                    <a:pt x="29" y="1357"/>
                  </a:lnTo>
                  <a:lnTo>
                    <a:pt x="24" y="1359"/>
                  </a:lnTo>
                  <a:lnTo>
                    <a:pt x="28" y="1355"/>
                  </a:lnTo>
                  <a:lnTo>
                    <a:pt x="25" y="1361"/>
                  </a:lnTo>
                  <a:lnTo>
                    <a:pt x="25" y="1355"/>
                  </a:lnTo>
                  <a:cubicBezTo>
                    <a:pt x="25" y="1351"/>
                    <a:pt x="27" y="1349"/>
                    <a:pt x="30" y="1347"/>
                  </a:cubicBezTo>
                  <a:cubicBezTo>
                    <a:pt x="32" y="1346"/>
                    <a:pt x="36" y="1346"/>
                    <a:pt x="38" y="1348"/>
                  </a:cubicBezTo>
                  <a:lnTo>
                    <a:pt x="46" y="1355"/>
                  </a:lnTo>
                  <a:cubicBezTo>
                    <a:pt x="47" y="1356"/>
                    <a:pt x="48" y="1358"/>
                    <a:pt x="49" y="1359"/>
                  </a:cubicBezTo>
                  <a:lnTo>
                    <a:pt x="53" y="1373"/>
                  </a:lnTo>
                  <a:cubicBezTo>
                    <a:pt x="53" y="1373"/>
                    <a:pt x="53" y="1374"/>
                    <a:pt x="53" y="1375"/>
                  </a:cubicBezTo>
                  <a:lnTo>
                    <a:pt x="53" y="1378"/>
                  </a:lnTo>
                  <a:cubicBezTo>
                    <a:pt x="53" y="1381"/>
                    <a:pt x="52" y="1383"/>
                    <a:pt x="50" y="1384"/>
                  </a:cubicBezTo>
                  <a:lnTo>
                    <a:pt x="46" y="1388"/>
                  </a:lnTo>
                  <a:lnTo>
                    <a:pt x="49" y="1385"/>
                  </a:lnTo>
                  <a:lnTo>
                    <a:pt x="44" y="1395"/>
                  </a:lnTo>
                  <a:lnTo>
                    <a:pt x="45" y="1392"/>
                  </a:lnTo>
                  <a:lnTo>
                    <a:pt x="45" y="1395"/>
                  </a:lnTo>
                  <a:lnTo>
                    <a:pt x="44" y="1391"/>
                  </a:lnTo>
                  <a:lnTo>
                    <a:pt x="52" y="1405"/>
                  </a:lnTo>
                  <a:lnTo>
                    <a:pt x="51" y="1404"/>
                  </a:lnTo>
                  <a:lnTo>
                    <a:pt x="72" y="1427"/>
                  </a:lnTo>
                  <a:lnTo>
                    <a:pt x="84" y="1441"/>
                  </a:lnTo>
                  <a:lnTo>
                    <a:pt x="77" y="1438"/>
                  </a:lnTo>
                  <a:lnTo>
                    <a:pt x="135" y="1435"/>
                  </a:lnTo>
                  <a:cubicBezTo>
                    <a:pt x="135" y="1435"/>
                    <a:pt x="135" y="1435"/>
                    <a:pt x="136" y="1435"/>
                  </a:cubicBezTo>
                  <a:lnTo>
                    <a:pt x="205" y="1442"/>
                  </a:lnTo>
                  <a:lnTo>
                    <a:pt x="197" y="1451"/>
                  </a:lnTo>
                  <a:lnTo>
                    <a:pt x="192" y="1431"/>
                  </a:lnTo>
                  <a:lnTo>
                    <a:pt x="200" y="1437"/>
                  </a:lnTo>
                  <a:lnTo>
                    <a:pt x="176" y="1437"/>
                  </a:lnTo>
                  <a:cubicBezTo>
                    <a:pt x="172" y="1437"/>
                    <a:pt x="169" y="1435"/>
                    <a:pt x="168" y="1432"/>
                  </a:cubicBezTo>
                  <a:cubicBezTo>
                    <a:pt x="167" y="1429"/>
                    <a:pt x="168" y="1425"/>
                    <a:pt x="171" y="1423"/>
                  </a:cubicBezTo>
                  <a:lnTo>
                    <a:pt x="175" y="1420"/>
                  </a:lnTo>
                  <a:lnTo>
                    <a:pt x="179" y="1416"/>
                  </a:lnTo>
                  <a:lnTo>
                    <a:pt x="176" y="1423"/>
                  </a:lnTo>
                  <a:lnTo>
                    <a:pt x="176" y="1406"/>
                  </a:lnTo>
                  <a:lnTo>
                    <a:pt x="176" y="1408"/>
                  </a:lnTo>
                  <a:lnTo>
                    <a:pt x="172" y="1394"/>
                  </a:lnTo>
                  <a:cubicBezTo>
                    <a:pt x="172" y="1392"/>
                    <a:pt x="172" y="1391"/>
                    <a:pt x="172" y="1389"/>
                  </a:cubicBezTo>
                  <a:lnTo>
                    <a:pt x="177" y="1379"/>
                  </a:lnTo>
                  <a:lnTo>
                    <a:pt x="176" y="1382"/>
                  </a:lnTo>
                  <a:lnTo>
                    <a:pt x="176" y="1378"/>
                  </a:lnTo>
                  <a:cubicBezTo>
                    <a:pt x="176" y="1375"/>
                    <a:pt x="178" y="1372"/>
                    <a:pt x="181" y="1371"/>
                  </a:cubicBezTo>
                  <a:lnTo>
                    <a:pt x="197" y="1364"/>
                  </a:lnTo>
                  <a:lnTo>
                    <a:pt x="210" y="1360"/>
                  </a:lnTo>
                  <a:lnTo>
                    <a:pt x="206" y="1372"/>
                  </a:lnTo>
                  <a:lnTo>
                    <a:pt x="198" y="1359"/>
                  </a:lnTo>
                  <a:lnTo>
                    <a:pt x="201" y="1362"/>
                  </a:lnTo>
                  <a:lnTo>
                    <a:pt x="193" y="1359"/>
                  </a:lnTo>
                  <a:cubicBezTo>
                    <a:pt x="189" y="1357"/>
                    <a:pt x="187" y="1352"/>
                    <a:pt x="189" y="1348"/>
                  </a:cubicBezTo>
                  <a:lnTo>
                    <a:pt x="193" y="1338"/>
                  </a:lnTo>
                  <a:lnTo>
                    <a:pt x="192" y="1341"/>
                  </a:lnTo>
                  <a:lnTo>
                    <a:pt x="192" y="1338"/>
                  </a:lnTo>
                  <a:lnTo>
                    <a:pt x="192" y="1331"/>
                  </a:lnTo>
                  <a:cubicBezTo>
                    <a:pt x="192" y="1328"/>
                    <a:pt x="194" y="1325"/>
                    <a:pt x="197" y="1323"/>
                  </a:cubicBezTo>
                  <a:cubicBezTo>
                    <a:pt x="200" y="1322"/>
                    <a:pt x="203" y="1323"/>
                    <a:pt x="205" y="1325"/>
                  </a:cubicBezTo>
                  <a:lnTo>
                    <a:pt x="218" y="1335"/>
                  </a:lnTo>
                  <a:cubicBezTo>
                    <a:pt x="220" y="1336"/>
                    <a:pt x="221" y="1339"/>
                    <a:pt x="221" y="1341"/>
                  </a:cubicBezTo>
                  <a:lnTo>
                    <a:pt x="221" y="1351"/>
                  </a:lnTo>
                  <a:lnTo>
                    <a:pt x="211" y="1343"/>
                  </a:lnTo>
                  <a:lnTo>
                    <a:pt x="227" y="1340"/>
                  </a:lnTo>
                  <a:lnTo>
                    <a:pt x="244" y="1336"/>
                  </a:lnTo>
                  <a:lnTo>
                    <a:pt x="237" y="1346"/>
                  </a:lnTo>
                  <a:lnTo>
                    <a:pt x="233" y="1326"/>
                  </a:lnTo>
                  <a:cubicBezTo>
                    <a:pt x="233" y="1324"/>
                    <a:pt x="233" y="1323"/>
                    <a:pt x="233" y="1322"/>
                  </a:cubicBezTo>
                  <a:lnTo>
                    <a:pt x="238" y="1308"/>
                  </a:lnTo>
                  <a:lnTo>
                    <a:pt x="242" y="1294"/>
                  </a:lnTo>
                  <a:cubicBezTo>
                    <a:pt x="242" y="1293"/>
                    <a:pt x="243" y="1291"/>
                    <a:pt x="245" y="1290"/>
                  </a:cubicBezTo>
                  <a:lnTo>
                    <a:pt x="261" y="1280"/>
                  </a:lnTo>
                  <a:lnTo>
                    <a:pt x="289" y="1257"/>
                  </a:lnTo>
                  <a:lnTo>
                    <a:pt x="322" y="1232"/>
                  </a:lnTo>
                  <a:lnTo>
                    <a:pt x="325" y="1247"/>
                  </a:lnTo>
                  <a:lnTo>
                    <a:pt x="312" y="1243"/>
                  </a:lnTo>
                  <a:cubicBezTo>
                    <a:pt x="310" y="1243"/>
                    <a:pt x="309" y="1241"/>
                    <a:pt x="308" y="1240"/>
                  </a:cubicBezTo>
                  <a:lnTo>
                    <a:pt x="304" y="1233"/>
                  </a:lnTo>
                  <a:cubicBezTo>
                    <a:pt x="302" y="1231"/>
                    <a:pt x="302" y="1229"/>
                    <a:pt x="303" y="1226"/>
                  </a:cubicBezTo>
                  <a:lnTo>
                    <a:pt x="307" y="1213"/>
                  </a:lnTo>
                  <a:lnTo>
                    <a:pt x="307" y="1215"/>
                  </a:lnTo>
                  <a:lnTo>
                    <a:pt x="307" y="1205"/>
                  </a:lnTo>
                  <a:lnTo>
                    <a:pt x="307" y="1202"/>
                  </a:lnTo>
                  <a:lnTo>
                    <a:pt x="309" y="1208"/>
                  </a:lnTo>
                  <a:lnTo>
                    <a:pt x="301" y="1201"/>
                  </a:lnTo>
                  <a:lnTo>
                    <a:pt x="306" y="1203"/>
                  </a:lnTo>
                  <a:lnTo>
                    <a:pt x="294" y="1203"/>
                  </a:lnTo>
                  <a:lnTo>
                    <a:pt x="282" y="1203"/>
                  </a:lnTo>
                  <a:cubicBezTo>
                    <a:pt x="280" y="1203"/>
                    <a:pt x="277" y="1202"/>
                    <a:pt x="276" y="1200"/>
                  </a:cubicBezTo>
                  <a:lnTo>
                    <a:pt x="268" y="1190"/>
                  </a:lnTo>
                  <a:lnTo>
                    <a:pt x="263" y="1182"/>
                  </a:lnTo>
                  <a:lnTo>
                    <a:pt x="265" y="1184"/>
                  </a:lnTo>
                  <a:lnTo>
                    <a:pt x="244" y="1167"/>
                  </a:lnTo>
                  <a:cubicBezTo>
                    <a:pt x="243" y="1166"/>
                    <a:pt x="243" y="1166"/>
                    <a:pt x="242" y="1165"/>
                  </a:cubicBezTo>
                  <a:lnTo>
                    <a:pt x="238" y="1158"/>
                  </a:lnTo>
                  <a:cubicBezTo>
                    <a:pt x="238" y="1157"/>
                    <a:pt x="237" y="1155"/>
                    <a:pt x="237" y="1154"/>
                  </a:cubicBezTo>
                  <a:lnTo>
                    <a:pt x="237" y="1151"/>
                  </a:lnTo>
                  <a:cubicBezTo>
                    <a:pt x="237" y="1150"/>
                    <a:pt x="237" y="1149"/>
                    <a:pt x="238" y="1148"/>
                  </a:cubicBezTo>
                  <a:lnTo>
                    <a:pt x="242" y="1135"/>
                  </a:lnTo>
                  <a:cubicBezTo>
                    <a:pt x="242" y="1133"/>
                    <a:pt x="243" y="1132"/>
                    <a:pt x="244" y="1131"/>
                  </a:cubicBezTo>
                  <a:lnTo>
                    <a:pt x="265" y="1114"/>
                  </a:lnTo>
                  <a:lnTo>
                    <a:pt x="297" y="1084"/>
                  </a:lnTo>
                  <a:cubicBezTo>
                    <a:pt x="298" y="1082"/>
                    <a:pt x="300" y="1081"/>
                    <a:pt x="302" y="1081"/>
                  </a:cubicBezTo>
                  <a:lnTo>
                    <a:pt x="311" y="1081"/>
                  </a:lnTo>
                  <a:cubicBezTo>
                    <a:pt x="312" y="1081"/>
                    <a:pt x="313" y="1082"/>
                    <a:pt x="314" y="1082"/>
                  </a:cubicBezTo>
                  <a:lnTo>
                    <a:pt x="322" y="1085"/>
                  </a:lnTo>
                  <a:lnTo>
                    <a:pt x="330" y="1089"/>
                  </a:lnTo>
                  <a:lnTo>
                    <a:pt x="324" y="1089"/>
                  </a:lnTo>
                  <a:lnTo>
                    <a:pt x="332" y="1085"/>
                  </a:lnTo>
                  <a:lnTo>
                    <a:pt x="327" y="1093"/>
                  </a:lnTo>
                  <a:lnTo>
                    <a:pt x="327" y="1076"/>
                  </a:lnTo>
                  <a:lnTo>
                    <a:pt x="342" y="1080"/>
                  </a:lnTo>
                  <a:lnTo>
                    <a:pt x="338" y="1087"/>
                  </a:lnTo>
                  <a:cubicBezTo>
                    <a:pt x="336" y="1089"/>
                    <a:pt x="334" y="1091"/>
                    <a:pt x="331" y="1091"/>
                  </a:cubicBezTo>
                  <a:cubicBezTo>
                    <a:pt x="328" y="1091"/>
                    <a:pt x="325" y="1089"/>
                    <a:pt x="324" y="1087"/>
                  </a:cubicBezTo>
                  <a:lnTo>
                    <a:pt x="320" y="1080"/>
                  </a:lnTo>
                  <a:cubicBezTo>
                    <a:pt x="319" y="1079"/>
                    <a:pt x="319" y="1077"/>
                    <a:pt x="319" y="1076"/>
                  </a:cubicBezTo>
                  <a:lnTo>
                    <a:pt x="319" y="1072"/>
                  </a:lnTo>
                  <a:lnTo>
                    <a:pt x="319" y="1069"/>
                  </a:lnTo>
                  <a:cubicBezTo>
                    <a:pt x="319" y="1066"/>
                    <a:pt x="321" y="1063"/>
                    <a:pt x="324" y="1062"/>
                  </a:cubicBezTo>
                  <a:lnTo>
                    <a:pt x="332" y="1058"/>
                  </a:lnTo>
                  <a:lnTo>
                    <a:pt x="340" y="1055"/>
                  </a:lnTo>
                  <a:lnTo>
                    <a:pt x="335" y="1062"/>
                  </a:lnTo>
                  <a:lnTo>
                    <a:pt x="335" y="1032"/>
                  </a:lnTo>
                  <a:cubicBezTo>
                    <a:pt x="335" y="1031"/>
                    <a:pt x="335" y="1030"/>
                    <a:pt x="335" y="1030"/>
                  </a:cubicBezTo>
                  <a:lnTo>
                    <a:pt x="339" y="1013"/>
                  </a:lnTo>
                  <a:lnTo>
                    <a:pt x="344" y="999"/>
                  </a:lnTo>
                  <a:cubicBezTo>
                    <a:pt x="344" y="997"/>
                    <a:pt x="346" y="995"/>
                    <a:pt x="347" y="994"/>
                  </a:cubicBezTo>
                  <a:lnTo>
                    <a:pt x="360" y="987"/>
                  </a:lnTo>
                  <a:cubicBezTo>
                    <a:pt x="360" y="987"/>
                    <a:pt x="361" y="987"/>
                    <a:pt x="361" y="987"/>
                  </a:cubicBezTo>
                  <a:lnTo>
                    <a:pt x="374" y="983"/>
                  </a:lnTo>
                  <a:lnTo>
                    <a:pt x="371" y="985"/>
                  </a:lnTo>
                  <a:lnTo>
                    <a:pt x="375" y="981"/>
                  </a:lnTo>
                  <a:lnTo>
                    <a:pt x="372" y="987"/>
                  </a:lnTo>
                  <a:lnTo>
                    <a:pt x="372" y="984"/>
                  </a:lnTo>
                  <a:lnTo>
                    <a:pt x="375" y="990"/>
                  </a:lnTo>
                  <a:lnTo>
                    <a:pt x="371" y="987"/>
                  </a:lnTo>
                  <a:lnTo>
                    <a:pt x="376" y="989"/>
                  </a:lnTo>
                  <a:lnTo>
                    <a:pt x="355" y="989"/>
                  </a:lnTo>
                  <a:cubicBezTo>
                    <a:pt x="353" y="989"/>
                    <a:pt x="350" y="987"/>
                    <a:pt x="348" y="985"/>
                  </a:cubicBezTo>
                  <a:cubicBezTo>
                    <a:pt x="347" y="982"/>
                    <a:pt x="347" y="979"/>
                    <a:pt x="349" y="976"/>
                  </a:cubicBezTo>
                  <a:lnTo>
                    <a:pt x="357" y="963"/>
                  </a:lnTo>
                  <a:cubicBezTo>
                    <a:pt x="358" y="960"/>
                    <a:pt x="361" y="959"/>
                    <a:pt x="364" y="959"/>
                  </a:cubicBezTo>
                  <a:lnTo>
                    <a:pt x="376" y="959"/>
                  </a:lnTo>
                  <a:lnTo>
                    <a:pt x="388" y="959"/>
                  </a:lnTo>
                  <a:cubicBezTo>
                    <a:pt x="390" y="959"/>
                    <a:pt x="392" y="960"/>
                    <a:pt x="393" y="961"/>
                  </a:cubicBezTo>
                  <a:lnTo>
                    <a:pt x="401" y="968"/>
                  </a:lnTo>
                  <a:cubicBezTo>
                    <a:pt x="402" y="968"/>
                    <a:pt x="403" y="969"/>
                    <a:pt x="403" y="970"/>
                  </a:cubicBezTo>
                  <a:lnTo>
                    <a:pt x="407" y="976"/>
                  </a:lnTo>
                  <a:lnTo>
                    <a:pt x="405" y="974"/>
                  </a:lnTo>
                  <a:lnTo>
                    <a:pt x="410" y="978"/>
                  </a:lnTo>
                  <a:lnTo>
                    <a:pt x="401" y="977"/>
                  </a:lnTo>
                  <a:lnTo>
                    <a:pt x="409" y="973"/>
                  </a:lnTo>
                  <a:lnTo>
                    <a:pt x="406" y="976"/>
                  </a:lnTo>
                  <a:lnTo>
                    <a:pt x="410" y="970"/>
                  </a:lnTo>
                  <a:lnTo>
                    <a:pt x="409" y="974"/>
                  </a:lnTo>
                  <a:lnTo>
                    <a:pt x="409" y="964"/>
                  </a:lnTo>
                  <a:lnTo>
                    <a:pt x="412" y="970"/>
                  </a:lnTo>
                  <a:lnTo>
                    <a:pt x="407" y="966"/>
                  </a:lnTo>
                  <a:cubicBezTo>
                    <a:pt x="406" y="965"/>
                    <a:pt x="405" y="963"/>
                    <a:pt x="405" y="960"/>
                  </a:cubicBezTo>
                  <a:lnTo>
                    <a:pt x="405" y="953"/>
                  </a:lnTo>
                  <a:lnTo>
                    <a:pt x="414" y="961"/>
                  </a:lnTo>
                  <a:lnTo>
                    <a:pt x="398" y="965"/>
                  </a:lnTo>
                  <a:cubicBezTo>
                    <a:pt x="397" y="965"/>
                    <a:pt x="397" y="965"/>
                    <a:pt x="396" y="965"/>
                  </a:cubicBezTo>
                  <a:lnTo>
                    <a:pt x="388" y="965"/>
                  </a:lnTo>
                  <a:lnTo>
                    <a:pt x="362" y="961"/>
                  </a:lnTo>
                  <a:cubicBezTo>
                    <a:pt x="359" y="961"/>
                    <a:pt x="356" y="957"/>
                    <a:pt x="356" y="953"/>
                  </a:cubicBezTo>
                  <a:lnTo>
                    <a:pt x="356" y="926"/>
                  </a:lnTo>
                  <a:lnTo>
                    <a:pt x="356" y="923"/>
                  </a:lnTo>
                  <a:lnTo>
                    <a:pt x="364" y="931"/>
                  </a:lnTo>
                  <a:lnTo>
                    <a:pt x="355" y="931"/>
                  </a:lnTo>
                  <a:lnTo>
                    <a:pt x="343" y="931"/>
                  </a:lnTo>
                  <a:cubicBezTo>
                    <a:pt x="341" y="931"/>
                    <a:pt x="338" y="930"/>
                    <a:pt x="337" y="928"/>
                  </a:cubicBezTo>
                  <a:cubicBezTo>
                    <a:pt x="335" y="926"/>
                    <a:pt x="335" y="923"/>
                    <a:pt x="335" y="921"/>
                  </a:cubicBezTo>
                  <a:lnTo>
                    <a:pt x="348" y="880"/>
                  </a:lnTo>
                  <a:cubicBezTo>
                    <a:pt x="349" y="877"/>
                    <a:pt x="351" y="875"/>
                    <a:pt x="353" y="874"/>
                  </a:cubicBezTo>
                  <a:cubicBezTo>
                    <a:pt x="356" y="874"/>
                    <a:pt x="358" y="874"/>
                    <a:pt x="361" y="876"/>
                  </a:cubicBezTo>
                  <a:lnTo>
                    <a:pt x="369" y="883"/>
                  </a:lnTo>
                  <a:lnTo>
                    <a:pt x="364" y="881"/>
                  </a:lnTo>
                  <a:lnTo>
                    <a:pt x="372" y="881"/>
                  </a:lnTo>
                  <a:lnTo>
                    <a:pt x="376" y="881"/>
                  </a:lnTo>
                  <a:cubicBezTo>
                    <a:pt x="378" y="881"/>
                    <a:pt x="380" y="881"/>
                    <a:pt x="381" y="883"/>
                  </a:cubicBezTo>
                  <a:lnTo>
                    <a:pt x="385" y="886"/>
                  </a:lnTo>
                  <a:lnTo>
                    <a:pt x="389" y="889"/>
                  </a:lnTo>
                  <a:cubicBezTo>
                    <a:pt x="390" y="890"/>
                    <a:pt x="391" y="891"/>
                    <a:pt x="391" y="893"/>
                  </a:cubicBezTo>
                  <a:lnTo>
                    <a:pt x="395" y="903"/>
                  </a:lnTo>
                  <a:lnTo>
                    <a:pt x="388" y="898"/>
                  </a:lnTo>
                  <a:lnTo>
                    <a:pt x="421" y="898"/>
                  </a:lnTo>
                  <a:lnTo>
                    <a:pt x="419" y="898"/>
                  </a:lnTo>
                  <a:lnTo>
                    <a:pt x="431" y="895"/>
                  </a:lnTo>
                  <a:lnTo>
                    <a:pt x="429" y="895"/>
                  </a:lnTo>
                  <a:lnTo>
                    <a:pt x="441" y="889"/>
                  </a:lnTo>
                  <a:lnTo>
                    <a:pt x="461" y="875"/>
                  </a:lnTo>
                  <a:lnTo>
                    <a:pt x="458" y="882"/>
                  </a:lnTo>
                  <a:lnTo>
                    <a:pt x="462" y="817"/>
                  </a:lnTo>
                  <a:lnTo>
                    <a:pt x="466" y="825"/>
                  </a:lnTo>
                  <a:lnTo>
                    <a:pt x="446" y="814"/>
                  </a:lnTo>
                  <a:cubicBezTo>
                    <a:pt x="443" y="813"/>
                    <a:pt x="441" y="810"/>
                    <a:pt x="441" y="807"/>
                  </a:cubicBezTo>
                  <a:lnTo>
                    <a:pt x="441" y="797"/>
                  </a:lnTo>
                  <a:cubicBezTo>
                    <a:pt x="441" y="795"/>
                    <a:pt x="442" y="792"/>
                    <a:pt x="444" y="791"/>
                  </a:cubicBezTo>
                  <a:lnTo>
                    <a:pt x="448" y="788"/>
                  </a:lnTo>
                  <a:lnTo>
                    <a:pt x="445" y="794"/>
                  </a:lnTo>
                  <a:lnTo>
                    <a:pt x="445" y="790"/>
                  </a:lnTo>
                  <a:cubicBezTo>
                    <a:pt x="445" y="787"/>
                    <a:pt x="447" y="784"/>
                    <a:pt x="450" y="783"/>
                  </a:cubicBezTo>
                  <a:lnTo>
                    <a:pt x="458" y="779"/>
                  </a:lnTo>
                  <a:cubicBezTo>
                    <a:pt x="461" y="778"/>
                    <a:pt x="464" y="779"/>
                    <a:pt x="467" y="781"/>
                  </a:cubicBezTo>
                  <a:lnTo>
                    <a:pt x="475" y="788"/>
                  </a:lnTo>
                  <a:lnTo>
                    <a:pt x="483" y="794"/>
                  </a:lnTo>
                  <a:lnTo>
                    <a:pt x="473" y="794"/>
                  </a:lnTo>
                  <a:lnTo>
                    <a:pt x="481" y="788"/>
                  </a:lnTo>
                  <a:cubicBezTo>
                    <a:pt x="482" y="787"/>
                    <a:pt x="483" y="786"/>
                    <a:pt x="484" y="786"/>
                  </a:cubicBezTo>
                  <a:lnTo>
                    <a:pt x="496" y="783"/>
                  </a:lnTo>
                  <a:lnTo>
                    <a:pt x="534" y="776"/>
                  </a:lnTo>
                  <a:lnTo>
                    <a:pt x="567" y="772"/>
                  </a:lnTo>
                  <a:lnTo>
                    <a:pt x="599" y="765"/>
                  </a:lnTo>
                  <a:lnTo>
                    <a:pt x="626" y="756"/>
                  </a:lnTo>
                  <a:lnTo>
                    <a:pt x="625" y="756"/>
                  </a:lnTo>
                  <a:lnTo>
                    <a:pt x="637" y="749"/>
                  </a:lnTo>
                  <a:lnTo>
                    <a:pt x="635" y="751"/>
                  </a:lnTo>
                  <a:lnTo>
                    <a:pt x="643" y="741"/>
                  </a:lnTo>
                  <a:lnTo>
                    <a:pt x="659" y="721"/>
                  </a:lnTo>
                  <a:lnTo>
                    <a:pt x="658" y="723"/>
                  </a:lnTo>
                  <a:lnTo>
                    <a:pt x="666" y="696"/>
                  </a:lnTo>
                  <a:lnTo>
                    <a:pt x="674" y="669"/>
                  </a:lnTo>
                  <a:lnTo>
                    <a:pt x="680" y="679"/>
                  </a:lnTo>
                  <a:lnTo>
                    <a:pt x="664" y="676"/>
                  </a:lnTo>
                  <a:cubicBezTo>
                    <a:pt x="662" y="675"/>
                    <a:pt x="660" y="674"/>
                    <a:pt x="659" y="672"/>
                  </a:cubicBezTo>
                  <a:lnTo>
                    <a:pt x="655" y="665"/>
                  </a:lnTo>
                  <a:lnTo>
                    <a:pt x="658" y="668"/>
                  </a:lnTo>
                  <a:lnTo>
                    <a:pt x="650" y="665"/>
                  </a:lnTo>
                  <a:cubicBezTo>
                    <a:pt x="649" y="664"/>
                    <a:pt x="647" y="663"/>
                    <a:pt x="646" y="662"/>
                  </a:cubicBezTo>
                  <a:lnTo>
                    <a:pt x="642" y="655"/>
                  </a:lnTo>
                  <a:cubicBezTo>
                    <a:pt x="641" y="652"/>
                    <a:pt x="641" y="649"/>
                    <a:pt x="642" y="647"/>
                  </a:cubicBezTo>
                  <a:lnTo>
                    <a:pt x="646" y="640"/>
                  </a:lnTo>
                  <a:lnTo>
                    <a:pt x="655" y="629"/>
                  </a:lnTo>
                  <a:lnTo>
                    <a:pt x="654" y="634"/>
                  </a:lnTo>
                  <a:lnTo>
                    <a:pt x="654" y="627"/>
                  </a:lnTo>
                  <a:lnTo>
                    <a:pt x="656" y="633"/>
                  </a:lnTo>
                  <a:lnTo>
                    <a:pt x="648" y="626"/>
                  </a:lnTo>
                  <a:cubicBezTo>
                    <a:pt x="648" y="626"/>
                    <a:pt x="648" y="626"/>
                    <a:pt x="647" y="626"/>
                  </a:cubicBezTo>
                  <a:lnTo>
                    <a:pt x="635" y="612"/>
                  </a:lnTo>
                  <a:lnTo>
                    <a:pt x="636" y="613"/>
                  </a:lnTo>
                  <a:lnTo>
                    <a:pt x="616" y="596"/>
                  </a:lnTo>
                  <a:cubicBezTo>
                    <a:pt x="615" y="595"/>
                    <a:pt x="614" y="594"/>
                    <a:pt x="613" y="593"/>
                  </a:cubicBezTo>
                  <a:lnTo>
                    <a:pt x="605" y="576"/>
                  </a:lnTo>
                  <a:lnTo>
                    <a:pt x="597" y="555"/>
                  </a:lnTo>
                  <a:cubicBezTo>
                    <a:pt x="596" y="552"/>
                    <a:pt x="597" y="548"/>
                    <a:pt x="599" y="546"/>
                  </a:cubicBezTo>
                  <a:lnTo>
                    <a:pt x="603" y="543"/>
                  </a:lnTo>
                  <a:lnTo>
                    <a:pt x="600" y="549"/>
                  </a:lnTo>
                  <a:lnTo>
                    <a:pt x="600" y="542"/>
                  </a:lnTo>
                  <a:lnTo>
                    <a:pt x="600" y="525"/>
                  </a:lnTo>
                  <a:cubicBezTo>
                    <a:pt x="600" y="523"/>
                    <a:pt x="601" y="522"/>
                    <a:pt x="602" y="520"/>
                  </a:cubicBezTo>
                  <a:lnTo>
                    <a:pt x="610" y="510"/>
                  </a:lnTo>
                  <a:lnTo>
                    <a:pt x="612" y="521"/>
                  </a:lnTo>
                  <a:lnTo>
                    <a:pt x="607" y="518"/>
                  </a:lnTo>
                  <a:cubicBezTo>
                    <a:pt x="606" y="516"/>
                    <a:pt x="605" y="514"/>
                    <a:pt x="605" y="512"/>
                  </a:cubicBezTo>
                  <a:cubicBezTo>
                    <a:pt x="605" y="509"/>
                    <a:pt x="606" y="507"/>
                    <a:pt x="607" y="505"/>
                  </a:cubicBezTo>
                  <a:lnTo>
                    <a:pt x="612" y="502"/>
                  </a:lnTo>
                  <a:lnTo>
                    <a:pt x="610" y="504"/>
                  </a:lnTo>
                  <a:lnTo>
                    <a:pt x="614" y="497"/>
                  </a:lnTo>
                  <a:lnTo>
                    <a:pt x="613" y="501"/>
                  </a:lnTo>
                  <a:lnTo>
                    <a:pt x="613" y="491"/>
                  </a:lnTo>
                  <a:cubicBezTo>
                    <a:pt x="613" y="488"/>
                    <a:pt x="615" y="485"/>
                    <a:pt x="618" y="484"/>
                  </a:cubicBezTo>
                  <a:lnTo>
                    <a:pt x="626" y="480"/>
                  </a:lnTo>
                  <a:lnTo>
                    <a:pt x="624" y="494"/>
                  </a:lnTo>
                  <a:lnTo>
                    <a:pt x="616" y="487"/>
                  </a:lnTo>
                  <a:cubicBezTo>
                    <a:pt x="614" y="486"/>
                    <a:pt x="613" y="483"/>
                    <a:pt x="613" y="481"/>
                  </a:cubicBezTo>
                  <a:lnTo>
                    <a:pt x="613" y="474"/>
                  </a:lnTo>
                  <a:cubicBezTo>
                    <a:pt x="613" y="472"/>
                    <a:pt x="614" y="470"/>
                    <a:pt x="616" y="468"/>
                  </a:cubicBezTo>
                  <a:lnTo>
                    <a:pt x="624" y="461"/>
                  </a:lnTo>
                  <a:lnTo>
                    <a:pt x="622" y="463"/>
                  </a:lnTo>
                  <a:lnTo>
                    <a:pt x="626" y="456"/>
                  </a:lnTo>
                  <a:lnTo>
                    <a:pt x="625" y="461"/>
                  </a:lnTo>
                  <a:lnTo>
                    <a:pt x="625" y="450"/>
                  </a:lnTo>
                  <a:lnTo>
                    <a:pt x="625" y="440"/>
                  </a:lnTo>
                  <a:cubicBezTo>
                    <a:pt x="625" y="439"/>
                    <a:pt x="625" y="437"/>
                    <a:pt x="626" y="436"/>
                  </a:cubicBezTo>
                  <a:lnTo>
                    <a:pt x="630" y="429"/>
                  </a:lnTo>
                  <a:cubicBezTo>
                    <a:pt x="631" y="428"/>
                    <a:pt x="631" y="428"/>
                    <a:pt x="632" y="427"/>
                  </a:cubicBezTo>
                  <a:lnTo>
                    <a:pt x="636" y="424"/>
                  </a:lnTo>
                  <a:lnTo>
                    <a:pt x="633" y="430"/>
                  </a:lnTo>
                  <a:lnTo>
                    <a:pt x="633" y="423"/>
                  </a:lnTo>
                  <a:lnTo>
                    <a:pt x="633" y="410"/>
                  </a:lnTo>
                  <a:cubicBezTo>
                    <a:pt x="633" y="408"/>
                    <a:pt x="634" y="407"/>
                    <a:pt x="634" y="405"/>
                  </a:cubicBezTo>
                  <a:lnTo>
                    <a:pt x="638" y="399"/>
                  </a:lnTo>
                  <a:lnTo>
                    <a:pt x="642" y="392"/>
                  </a:lnTo>
                  <a:lnTo>
                    <a:pt x="654" y="369"/>
                  </a:lnTo>
                  <a:lnTo>
                    <a:pt x="654" y="372"/>
                  </a:lnTo>
                  <a:lnTo>
                    <a:pt x="654" y="365"/>
                  </a:lnTo>
                  <a:cubicBezTo>
                    <a:pt x="654" y="364"/>
                    <a:pt x="654" y="362"/>
                    <a:pt x="655" y="361"/>
                  </a:cubicBezTo>
                  <a:lnTo>
                    <a:pt x="659" y="354"/>
                  </a:lnTo>
                  <a:cubicBezTo>
                    <a:pt x="659" y="353"/>
                    <a:pt x="660" y="352"/>
                    <a:pt x="662" y="352"/>
                  </a:cubicBezTo>
                  <a:lnTo>
                    <a:pt x="674" y="345"/>
                  </a:lnTo>
                  <a:lnTo>
                    <a:pt x="672" y="347"/>
                  </a:lnTo>
                  <a:lnTo>
                    <a:pt x="680" y="337"/>
                  </a:lnTo>
                  <a:lnTo>
                    <a:pt x="679" y="338"/>
                  </a:lnTo>
                  <a:lnTo>
                    <a:pt x="687" y="321"/>
                  </a:lnTo>
                  <a:cubicBezTo>
                    <a:pt x="687" y="320"/>
                    <a:pt x="688" y="319"/>
                    <a:pt x="689" y="318"/>
                  </a:cubicBezTo>
                  <a:lnTo>
                    <a:pt x="693" y="315"/>
                  </a:lnTo>
                  <a:cubicBezTo>
                    <a:pt x="694" y="315"/>
                    <a:pt x="694" y="314"/>
                    <a:pt x="695" y="314"/>
                  </a:cubicBezTo>
                  <a:lnTo>
                    <a:pt x="703" y="310"/>
                  </a:lnTo>
                  <a:lnTo>
                    <a:pt x="712" y="307"/>
                  </a:lnTo>
                  <a:lnTo>
                    <a:pt x="709" y="308"/>
                  </a:lnTo>
                  <a:lnTo>
                    <a:pt x="714" y="305"/>
                  </a:lnTo>
                  <a:lnTo>
                    <a:pt x="712" y="306"/>
                  </a:lnTo>
                  <a:lnTo>
                    <a:pt x="721" y="296"/>
                  </a:lnTo>
                  <a:cubicBezTo>
                    <a:pt x="721" y="295"/>
                    <a:pt x="722" y="294"/>
                    <a:pt x="723" y="294"/>
                  </a:cubicBezTo>
                  <a:lnTo>
                    <a:pt x="735" y="287"/>
                  </a:lnTo>
                  <a:lnTo>
                    <a:pt x="734" y="288"/>
                  </a:lnTo>
                  <a:lnTo>
                    <a:pt x="746" y="278"/>
                  </a:lnTo>
                  <a:lnTo>
                    <a:pt x="744" y="280"/>
                  </a:lnTo>
                  <a:lnTo>
                    <a:pt x="753" y="266"/>
                  </a:lnTo>
                  <a:cubicBezTo>
                    <a:pt x="753" y="265"/>
                    <a:pt x="754" y="265"/>
                    <a:pt x="754" y="264"/>
                  </a:cubicBezTo>
                  <a:lnTo>
                    <a:pt x="763" y="257"/>
                  </a:lnTo>
                  <a:cubicBezTo>
                    <a:pt x="764" y="256"/>
                    <a:pt x="766" y="255"/>
                    <a:pt x="768" y="255"/>
                  </a:cubicBezTo>
                  <a:lnTo>
                    <a:pt x="776" y="255"/>
                  </a:lnTo>
                  <a:lnTo>
                    <a:pt x="773" y="256"/>
                  </a:lnTo>
                  <a:lnTo>
                    <a:pt x="781" y="253"/>
                  </a:lnTo>
                  <a:lnTo>
                    <a:pt x="794" y="249"/>
                  </a:lnTo>
                  <a:lnTo>
                    <a:pt x="801" y="246"/>
                  </a:lnTo>
                  <a:lnTo>
                    <a:pt x="798" y="249"/>
                  </a:lnTo>
                  <a:lnTo>
                    <a:pt x="802" y="242"/>
                  </a:lnTo>
                  <a:lnTo>
                    <a:pt x="800" y="246"/>
                  </a:lnTo>
                  <a:lnTo>
                    <a:pt x="800" y="243"/>
                  </a:lnTo>
                  <a:lnTo>
                    <a:pt x="796" y="210"/>
                  </a:lnTo>
                  <a:lnTo>
                    <a:pt x="796" y="178"/>
                  </a:lnTo>
                  <a:lnTo>
                    <a:pt x="804" y="186"/>
                  </a:lnTo>
                  <a:lnTo>
                    <a:pt x="796" y="186"/>
                  </a:lnTo>
                  <a:lnTo>
                    <a:pt x="792" y="186"/>
                  </a:lnTo>
                  <a:lnTo>
                    <a:pt x="800" y="178"/>
                  </a:lnTo>
                  <a:lnTo>
                    <a:pt x="800" y="182"/>
                  </a:lnTo>
                  <a:cubicBezTo>
                    <a:pt x="800" y="186"/>
                    <a:pt x="797" y="190"/>
                    <a:pt x="792" y="190"/>
                  </a:cubicBezTo>
                  <a:lnTo>
                    <a:pt x="784" y="190"/>
                  </a:lnTo>
                  <a:lnTo>
                    <a:pt x="780" y="190"/>
                  </a:lnTo>
                  <a:cubicBezTo>
                    <a:pt x="779" y="190"/>
                    <a:pt x="777" y="189"/>
                    <a:pt x="776" y="189"/>
                  </a:cubicBezTo>
                  <a:lnTo>
                    <a:pt x="764" y="182"/>
                  </a:lnTo>
                  <a:lnTo>
                    <a:pt x="775" y="179"/>
                  </a:lnTo>
                  <a:lnTo>
                    <a:pt x="770" y="186"/>
                  </a:lnTo>
                  <a:lnTo>
                    <a:pt x="772" y="182"/>
                  </a:lnTo>
                  <a:lnTo>
                    <a:pt x="772" y="189"/>
                  </a:lnTo>
                  <a:lnTo>
                    <a:pt x="772" y="192"/>
                  </a:lnTo>
                  <a:lnTo>
                    <a:pt x="772" y="202"/>
                  </a:lnTo>
                  <a:lnTo>
                    <a:pt x="772" y="212"/>
                  </a:lnTo>
                  <a:lnTo>
                    <a:pt x="772" y="219"/>
                  </a:lnTo>
                  <a:cubicBezTo>
                    <a:pt x="772" y="220"/>
                    <a:pt x="771" y="221"/>
                    <a:pt x="771" y="222"/>
                  </a:cubicBezTo>
                  <a:lnTo>
                    <a:pt x="767" y="232"/>
                  </a:lnTo>
                  <a:cubicBezTo>
                    <a:pt x="766" y="234"/>
                    <a:pt x="765" y="236"/>
                    <a:pt x="763" y="237"/>
                  </a:cubicBezTo>
                  <a:lnTo>
                    <a:pt x="746" y="244"/>
                  </a:lnTo>
                  <a:lnTo>
                    <a:pt x="751" y="239"/>
                  </a:lnTo>
                  <a:lnTo>
                    <a:pt x="747" y="249"/>
                  </a:lnTo>
                  <a:lnTo>
                    <a:pt x="742" y="260"/>
                  </a:lnTo>
                  <a:cubicBezTo>
                    <a:pt x="741" y="263"/>
                    <a:pt x="738" y="265"/>
                    <a:pt x="735" y="265"/>
                  </a:cubicBezTo>
                  <a:lnTo>
                    <a:pt x="731" y="265"/>
                  </a:lnTo>
                  <a:lnTo>
                    <a:pt x="736" y="263"/>
                  </a:lnTo>
                  <a:lnTo>
                    <a:pt x="732" y="266"/>
                  </a:lnTo>
                  <a:cubicBezTo>
                    <a:pt x="731" y="267"/>
                    <a:pt x="729" y="268"/>
                    <a:pt x="727" y="268"/>
                  </a:cubicBezTo>
                  <a:lnTo>
                    <a:pt x="706" y="268"/>
                  </a:lnTo>
                  <a:cubicBezTo>
                    <a:pt x="706" y="268"/>
                    <a:pt x="705" y="268"/>
                    <a:pt x="704" y="268"/>
                  </a:cubicBezTo>
                  <a:lnTo>
                    <a:pt x="692" y="264"/>
                  </a:lnTo>
                  <a:lnTo>
                    <a:pt x="694" y="265"/>
                  </a:lnTo>
                  <a:lnTo>
                    <a:pt x="674" y="265"/>
                  </a:lnTo>
                  <a:lnTo>
                    <a:pt x="662" y="265"/>
                  </a:lnTo>
                  <a:cubicBezTo>
                    <a:pt x="661" y="265"/>
                    <a:pt x="660" y="265"/>
                    <a:pt x="660" y="264"/>
                  </a:cubicBezTo>
                  <a:lnTo>
                    <a:pt x="644" y="261"/>
                  </a:lnTo>
                  <a:cubicBezTo>
                    <a:pt x="643" y="261"/>
                    <a:pt x="642" y="261"/>
                    <a:pt x="641" y="260"/>
                  </a:cubicBezTo>
                  <a:lnTo>
                    <a:pt x="629" y="253"/>
                  </a:lnTo>
                  <a:lnTo>
                    <a:pt x="633" y="254"/>
                  </a:lnTo>
                  <a:lnTo>
                    <a:pt x="617" y="254"/>
                  </a:lnTo>
                  <a:lnTo>
                    <a:pt x="604" y="254"/>
                  </a:lnTo>
                  <a:cubicBezTo>
                    <a:pt x="602" y="254"/>
                    <a:pt x="599" y="253"/>
                    <a:pt x="598" y="251"/>
                  </a:cubicBezTo>
                  <a:cubicBezTo>
                    <a:pt x="596" y="249"/>
                    <a:pt x="596" y="246"/>
                    <a:pt x="597" y="243"/>
                  </a:cubicBezTo>
                  <a:lnTo>
                    <a:pt x="601" y="233"/>
                  </a:lnTo>
                  <a:lnTo>
                    <a:pt x="609" y="216"/>
                  </a:lnTo>
                  <a:cubicBezTo>
                    <a:pt x="610" y="215"/>
                    <a:pt x="611" y="214"/>
                    <a:pt x="612" y="213"/>
                  </a:cubicBezTo>
                  <a:lnTo>
                    <a:pt x="628" y="199"/>
                  </a:lnTo>
                  <a:lnTo>
                    <a:pt x="625" y="204"/>
                  </a:lnTo>
                  <a:lnTo>
                    <a:pt x="629" y="187"/>
                  </a:lnTo>
                  <a:lnTo>
                    <a:pt x="633" y="173"/>
                  </a:lnTo>
                  <a:lnTo>
                    <a:pt x="633" y="175"/>
                  </a:lnTo>
                  <a:lnTo>
                    <a:pt x="633" y="165"/>
                  </a:lnTo>
                  <a:lnTo>
                    <a:pt x="636" y="171"/>
                  </a:lnTo>
                  <a:lnTo>
                    <a:pt x="632" y="168"/>
                  </a:lnTo>
                  <a:lnTo>
                    <a:pt x="624" y="161"/>
                  </a:lnTo>
                  <a:lnTo>
                    <a:pt x="625" y="162"/>
                  </a:lnTo>
                  <a:lnTo>
                    <a:pt x="613" y="155"/>
                  </a:lnTo>
                  <a:cubicBezTo>
                    <a:pt x="612" y="154"/>
                    <a:pt x="611" y="154"/>
                    <a:pt x="610" y="153"/>
                  </a:cubicBezTo>
                  <a:lnTo>
                    <a:pt x="602" y="143"/>
                  </a:lnTo>
                  <a:lnTo>
                    <a:pt x="603" y="144"/>
                  </a:lnTo>
                  <a:lnTo>
                    <a:pt x="595" y="137"/>
                  </a:lnTo>
                  <a:lnTo>
                    <a:pt x="587" y="130"/>
                  </a:lnTo>
                  <a:lnTo>
                    <a:pt x="592" y="132"/>
                  </a:lnTo>
                  <a:lnTo>
                    <a:pt x="584" y="132"/>
                  </a:lnTo>
                  <a:lnTo>
                    <a:pt x="580" y="132"/>
                  </a:lnTo>
                  <a:cubicBezTo>
                    <a:pt x="579" y="132"/>
                    <a:pt x="578" y="132"/>
                    <a:pt x="577" y="131"/>
                  </a:cubicBezTo>
                  <a:lnTo>
                    <a:pt x="569" y="128"/>
                  </a:lnTo>
                  <a:lnTo>
                    <a:pt x="560" y="125"/>
                  </a:lnTo>
                  <a:cubicBezTo>
                    <a:pt x="559" y="124"/>
                    <a:pt x="558" y="123"/>
                    <a:pt x="558" y="123"/>
                  </a:cubicBezTo>
                  <a:lnTo>
                    <a:pt x="545" y="109"/>
                  </a:lnTo>
                  <a:lnTo>
                    <a:pt x="546" y="110"/>
                  </a:lnTo>
                  <a:lnTo>
                    <a:pt x="542" y="106"/>
                  </a:lnTo>
                  <a:lnTo>
                    <a:pt x="547" y="108"/>
                  </a:lnTo>
                  <a:lnTo>
                    <a:pt x="539" y="108"/>
                  </a:lnTo>
                  <a:cubicBezTo>
                    <a:pt x="537" y="108"/>
                    <a:pt x="535" y="108"/>
                    <a:pt x="534" y="106"/>
                  </a:cubicBezTo>
                  <a:lnTo>
                    <a:pt x="530" y="103"/>
                  </a:lnTo>
                  <a:cubicBezTo>
                    <a:pt x="529" y="102"/>
                    <a:pt x="529" y="102"/>
                    <a:pt x="528" y="101"/>
                  </a:cubicBezTo>
                  <a:lnTo>
                    <a:pt x="524" y="94"/>
                  </a:lnTo>
                  <a:lnTo>
                    <a:pt x="512" y="78"/>
                  </a:lnTo>
                  <a:lnTo>
                    <a:pt x="508" y="70"/>
                  </a:lnTo>
                  <a:lnTo>
                    <a:pt x="509" y="72"/>
                  </a:lnTo>
                  <a:lnTo>
                    <a:pt x="505" y="69"/>
                  </a:lnTo>
                  <a:lnTo>
                    <a:pt x="501" y="66"/>
                  </a:lnTo>
                  <a:lnTo>
                    <a:pt x="506" y="67"/>
                  </a:lnTo>
                  <a:lnTo>
                    <a:pt x="498" y="67"/>
                  </a:lnTo>
                  <a:cubicBezTo>
                    <a:pt x="494" y="67"/>
                    <a:pt x="490" y="64"/>
                    <a:pt x="490" y="59"/>
                  </a:cubicBezTo>
                  <a:lnTo>
                    <a:pt x="490" y="53"/>
                  </a:lnTo>
                  <a:lnTo>
                    <a:pt x="493" y="59"/>
                  </a:lnTo>
                  <a:lnTo>
                    <a:pt x="481" y="49"/>
                  </a:lnTo>
                  <a:cubicBezTo>
                    <a:pt x="480" y="48"/>
                    <a:pt x="479" y="47"/>
                    <a:pt x="479" y="46"/>
                  </a:cubicBezTo>
                  <a:lnTo>
                    <a:pt x="471" y="29"/>
                  </a:lnTo>
                  <a:lnTo>
                    <a:pt x="475" y="33"/>
                  </a:lnTo>
                  <a:lnTo>
                    <a:pt x="450" y="23"/>
                  </a:lnTo>
                  <a:close/>
                  <a:moveTo>
                    <a:pt x="481" y="18"/>
                  </a:moveTo>
                  <a:cubicBezTo>
                    <a:pt x="483" y="19"/>
                    <a:pt x="484" y="20"/>
                    <a:pt x="485" y="22"/>
                  </a:cubicBezTo>
                  <a:lnTo>
                    <a:pt x="493" y="39"/>
                  </a:lnTo>
                  <a:lnTo>
                    <a:pt x="491" y="36"/>
                  </a:lnTo>
                  <a:lnTo>
                    <a:pt x="503" y="47"/>
                  </a:lnTo>
                  <a:cubicBezTo>
                    <a:pt x="505" y="48"/>
                    <a:pt x="506" y="50"/>
                    <a:pt x="506" y="53"/>
                  </a:cubicBezTo>
                  <a:lnTo>
                    <a:pt x="506" y="59"/>
                  </a:lnTo>
                  <a:lnTo>
                    <a:pt x="498" y="51"/>
                  </a:lnTo>
                  <a:lnTo>
                    <a:pt x="506" y="51"/>
                  </a:lnTo>
                  <a:cubicBezTo>
                    <a:pt x="508" y="51"/>
                    <a:pt x="510" y="52"/>
                    <a:pt x="512" y="53"/>
                  </a:cubicBezTo>
                  <a:lnTo>
                    <a:pt x="516" y="57"/>
                  </a:lnTo>
                  <a:lnTo>
                    <a:pt x="520" y="60"/>
                  </a:lnTo>
                  <a:cubicBezTo>
                    <a:pt x="520" y="61"/>
                    <a:pt x="521" y="61"/>
                    <a:pt x="521" y="62"/>
                  </a:cubicBezTo>
                  <a:lnTo>
                    <a:pt x="525" y="68"/>
                  </a:lnTo>
                  <a:lnTo>
                    <a:pt x="538" y="86"/>
                  </a:lnTo>
                  <a:lnTo>
                    <a:pt x="542" y="93"/>
                  </a:lnTo>
                  <a:lnTo>
                    <a:pt x="540" y="91"/>
                  </a:lnTo>
                  <a:lnTo>
                    <a:pt x="544" y="94"/>
                  </a:lnTo>
                  <a:lnTo>
                    <a:pt x="539" y="92"/>
                  </a:lnTo>
                  <a:lnTo>
                    <a:pt x="547" y="92"/>
                  </a:lnTo>
                  <a:cubicBezTo>
                    <a:pt x="549" y="92"/>
                    <a:pt x="551" y="93"/>
                    <a:pt x="552" y="94"/>
                  </a:cubicBezTo>
                  <a:lnTo>
                    <a:pt x="556" y="97"/>
                  </a:lnTo>
                  <a:cubicBezTo>
                    <a:pt x="557" y="98"/>
                    <a:pt x="557" y="98"/>
                    <a:pt x="557" y="98"/>
                  </a:cubicBezTo>
                  <a:lnTo>
                    <a:pt x="570" y="112"/>
                  </a:lnTo>
                  <a:lnTo>
                    <a:pt x="567" y="110"/>
                  </a:lnTo>
                  <a:lnTo>
                    <a:pt x="575" y="113"/>
                  </a:lnTo>
                  <a:lnTo>
                    <a:pt x="583" y="117"/>
                  </a:lnTo>
                  <a:lnTo>
                    <a:pt x="580" y="116"/>
                  </a:lnTo>
                  <a:lnTo>
                    <a:pt x="584" y="116"/>
                  </a:lnTo>
                  <a:lnTo>
                    <a:pt x="592" y="116"/>
                  </a:lnTo>
                  <a:cubicBezTo>
                    <a:pt x="594" y="116"/>
                    <a:pt x="596" y="117"/>
                    <a:pt x="597" y="118"/>
                  </a:cubicBezTo>
                  <a:lnTo>
                    <a:pt x="605" y="125"/>
                  </a:lnTo>
                  <a:lnTo>
                    <a:pt x="614" y="131"/>
                  </a:lnTo>
                  <a:cubicBezTo>
                    <a:pt x="614" y="132"/>
                    <a:pt x="614" y="132"/>
                    <a:pt x="615" y="133"/>
                  </a:cubicBezTo>
                  <a:lnTo>
                    <a:pt x="623" y="143"/>
                  </a:lnTo>
                  <a:lnTo>
                    <a:pt x="621" y="141"/>
                  </a:lnTo>
                  <a:lnTo>
                    <a:pt x="633" y="148"/>
                  </a:lnTo>
                  <a:cubicBezTo>
                    <a:pt x="633" y="148"/>
                    <a:pt x="634" y="148"/>
                    <a:pt x="634" y="148"/>
                  </a:cubicBezTo>
                  <a:lnTo>
                    <a:pt x="642" y="155"/>
                  </a:lnTo>
                  <a:lnTo>
                    <a:pt x="646" y="159"/>
                  </a:lnTo>
                  <a:cubicBezTo>
                    <a:pt x="648" y="160"/>
                    <a:pt x="649" y="162"/>
                    <a:pt x="649" y="165"/>
                  </a:cubicBezTo>
                  <a:lnTo>
                    <a:pt x="649" y="175"/>
                  </a:lnTo>
                  <a:cubicBezTo>
                    <a:pt x="649" y="176"/>
                    <a:pt x="649" y="177"/>
                    <a:pt x="649" y="177"/>
                  </a:cubicBezTo>
                  <a:lnTo>
                    <a:pt x="645" y="190"/>
                  </a:lnTo>
                  <a:lnTo>
                    <a:pt x="641" y="207"/>
                  </a:lnTo>
                  <a:cubicBezTo>
                    <a:pt x="640" y="209"/>
                    <a:pt x="639" y="211"/>
                    <a:pt x="638" y="212"/>
                  </a:cubicBezTo>
                  <a:lnTo>
                    <a:pt x="622" y="225"/>
                  </a:lnTo>
                  <a:lnTo>
                    <a:pt x="624" y="223"/>
                  </a:lnTo>
                  <a:lnTo>
                    <a:pt x="616" y="239"/>
                  </a:lnTo>
                  <a:lnTo>
                    <a:pt x="612" y="249"/>
                  </a:lnTo>
                  <a:lnTo>
                    <a:pt x="604" y="238"/>
                  </a:lnTo>
                  <a:lnTo>
                    <a:pt x="617" y="238"/>
                  </a:lnTo>
                  <a:lnTo>
                    <a:pt x="633" y="238"/>
                  </a:lnTo>
                  <a:cubicBezTo>
                    <a:pt x="634" y="238"/>
                    <a:pt x="636" y="239"/>
                    <a:pt x="637" y="239"/>
                  </a:cubicBezTo>
                  <a:lnTo>
                    <a:pt x="649" y="246"/>
                  </a:lnTo>
                  <a:lnTo>
                    <a:pt x="647" y="245"/>
                  </a:lnTo>
                  <a:lnTo>
                    <a:pt x="663" y="249"/>
                  </a:lnTo>
                  <a:lnTo>
                    <a:pt x="662" y="249"/>
                  </a:lnTo>
                  <a:lnTo>
                    <a:pt x="674" y="249"/>
                  </a:lnTo>
                  <a:lnTo>
                    <a:pt x="694" y="249"/>
                  </a:lnTo>
                  <a:cubicBezTo>
                    <a:pt x="695" y="249"/>
                    <a:pt x="696" y="249"/>
                    <a:pt x="696" y="249"/>
                  </a:cubicBezTo>
                  <a:lnTo>
                    <a:pt x="709" y="252"/>
                  </a:lnTo>
                  <a:lnTo>
                    <a:pt x="706" y="252"/>
                  </a:lnTo>
                  <a:lnTo>
                    <a:pt x="727" y="252"/>
                  </a:lnTo>
                  <a:lnTo>
                    <a:pt x="722" y="254"/>
                  </a:lnTo>
                  <a:lnTo>
                    <a:pt x="726" y="250"/>
                  </a:lnTo>
                  <a:cubicBezTo>
                    <a:pt x="727" y="249"/>
                    <a:pt x="729" y="249"/>
                    <a:pt x="731" y="249"/>
                  </a:cubicBezTo>
                  <a:lnTo>
                    <a:pt x="735" y="249"/>
                  </a:lnTo>
                  <a:lnTo>
                    <a:pt x="728" y="254"/>
                  </a:lnTo>
                  <a:lnTo>
                    <a:pt x="732" y="243"/>
                  </a:lnTo>
                  <a:lnTo>
                    <a:pt x="736" y="233"/>
                  </a:lnTo>
                  <a:cubicBezTo>
                    <a:pt x="737" y="231"/>
                    <a:pt x="738" y="230"/>
                    <a:pt x="740" y="229"/>
                  </a:cubicBezTo>
                  <a:lnTo>
                    <a:pt x="756" y="222"/>
                  </a:lnTo>
                  <a:lnTo>
                    <a:pt x="752" y="226"/>
                  </a:lnTo>
                  <a:lnTo>
                    <a:pt x="756" y="216"/>
                  </a:lnTo>
                  <a:lnTo>
                    <a:pt x="756" y="219"/>
                  </a:lnTo>
                  <a:lnTo>
                    <a:pt x="756" y="212"/>
                  </a:lnTo>
                  <a:lnTo>
                    <a:pt x="756" y="202"/>
                  </a:lnTo>
                  <a:lnTo>
                    <a:pt x="756" y="192"/>
                  </a:lnTo>
                  <a:lnTo>
                    <a:pt x="756" y="189"/>
                  </a:lnTo>
                  <a:lnTo>
                    <a:pt x="756" y="182"/>
                  </a:lnTo>
                  <a:cubicBezTo>
                    <a:pt x="756" y="180"/>
                    <a:pt x="756" y="179"/>
                    <a:pt x="757" y="178"/>
                  </a:cubicBezTo>
                  <a:lnTo>
                    <a:pt x="761" y="171"/>
                  </a:lnTo>
                  <a:cubicBezTo>
                    <a:pt x="763" y="167"/>
                    <a:pt x="768" y="166"/>
                    <a:pt x="772" y="168"/>
                  </a:cubicBezTo>
                  <a:lnTo>
                    <a:pt x="784" y="175"/>
                  </a:lnTo>
                  <a:lnTo>
                    <a:pt x="780" y="174"/>
                  </a:lnTo>
                  <a:lnTo>
                    <a:pt x="784" y="174"/>
                  </a:lnTo>
                  <a:lnTo>
                    <a:pt x="792" y="174"/>
                  </a:lnTo>
                  <a:lnTo>
                    <a:pt x="784" y="182"/>
                  </a:lnTo>
                  <a:lnTo>
                    <a:pt x="784" y="178"/>
                  </a:lnTo>
                  <a:cubicBezTo>
                    <a:pt x="784" y="174"/>
                    <a:pt x="788" y="170"/>
                    <a:pt x="792" y="170"/>
                  </a:cubicBezTo>
                  <a:lnTo>
                    <a:pt x="796" y="170"/>
                  </a:lnTo>
                  <a:lnTo>
                    <a:pt x="804" y="170"/>
                  </a:lnTo>
                  <a:cubicBezTo>
                    <a:pt x="809" y="170"/>
                    <a:pt x="812" y="174"/>
                    <a:pt x="812" y="178"/>
                  </a:cubicBezTo>
                  <a:lnTo>
                    <a:pt x="812" y="208"/>
                  </a:lnTo>
                  <a:lnTo>
                    <a:pt x="816" y="243"/>
                  </a:lnTo>
                  <a:lnTo>
                    <a:pt x="816" y="246"/>
                  </a:lnTo>
                  <a:cubicBezTo>
                    <a:pt x="816" y="248"/>
                    <a:pt x="816" y="249"/>
                    <a:pt x="815" y="251"/>
                  </a:cubicBezTo>
                  <a:lnTo>
                    <a:pt x="811" y="257"/>
                  </a:lnTo>
                  <a:cubicBezTo>
                    <a:pt x="810" y="259"/>
                    <a:pt x="809" y="260"/>
                    <a:pt x="807" y="261"/>
                  </a:cubicBezTo>
                  <a:lnTo>
                    <a:pt x="798" y="264"/>
                  </a:lnTo>
                  <a:lnTo>
                    <a:pt x="787" y="267"/>
                  </a:lnTo>
                  <a:lnTo>
                    <a:pt x="779" y="271"/>
                  </a:lnTo>
                  <a:cubicBezTo>
                    <a:pt x="778" y="271"/>
                    <a:pt x="777" y="271"/>
                    <a:pt x="776" y="271"/>
                  </a:cubicBezTo>
                  <a:lnTo>
                    <a:pt x="768" y="271"/>
                  </a:lnTo>
                  <a:lnTo>
                    <a:pt x="773" y="270"/>
                  </a:lnTo>
                  <a:lnTo>
                    <a:pt x="765" y="276"/>
                  </a:lnTo>
                  <a:lnTo>
                    <a:pt x="766" y="274"/>
                  </a:lnTo>
                  <a:lnTo>
                    <a:pt x="758" y="288"/>
                  </a:lnTo>
                  <a:cubicBezTo>
                    <a:pt x="758" y="289"/>
                    <a:pt x="757" y="289"/>
                    <a:pt x="756" y="290"/>
                  </a:cubicBezTo>
                  <a:lnTo>
                    <a:pt x="744" y="300"/>
                  </a:lnTo>
                  <a:cubicBezTo>
                    <a:pt x="744" y="300"/>
                    <a:pt x="743" y="301"/>
                    <a:pt x="743" y="301"/>
                  </a:cubicBezTo>
                  <a:lnTo>
                    <a:pt x="731" y="308"/>
                  </a:lnTo>
                  <a:lnTo>
                    <a:pt x="733" y="306"/>
                  </a:lnTo>
                  <a:lnTo>
                    <a:pt x="725" y="316"/>
                  </a:lnTo>
                  <a:cubicBezTo>
                    <a:pt x="725" y="316"/>
                    <a:pt x="724" y="317"/>
                    <a:pt x="724" y="317"/>
                  </a:cubicBezTo>
                  <a:lnTo>
                    <a:pt x="720" y="321"/>
                  </a:lnTo>
                  <a:cubicBezTo>
                    <a:pt x="719" y="321"/>
                    <a:pt x="718" y="321"/>
                    <a:pt x="718" y="322"/>
                  </a:cubicBezTo>
                  <a:lnTo>
                    <a:pt x="710" y="325"/>
                  </a:lnTo>
                  <a:lnTo>
                    <a:pt x="701" y="329"/>
                  </a:lnTo>
                  <a:lnTo>
                    <a:pt x="703" y="327"/>
                  </a:lnTo>
                  <a:lnTo>
                    <a:pt x="699" y="331"/>
                  </a:lnTo>
                  <a:lnTo>
                    <a:pt x="701" y="328"/>
                  </a:lnTo>
                  <a:lnTo>
                    <a:pt x="693" y="345"/>
                  </a:lnTo>
                  <a:cubicBezTo>
                    <a:pt x="693" y="346"/>
                    <a:pt x="693" y="346"/>
                    <a:pt x="692" y="347"/>
                  </a:cubicBezTo>
                  <a:lnTo>
                    <a:pt x="684" y="357"/>
                  </a:lnTo>
                  <a:cubicBezTo>
                    <a:pt x="683" y="358"/>
                    <a:pt x="683" y="358"/>
                    <a:pt x="682" y="359"/>
                  </a:cubicBezTo>
                  <a:lnTo>
                    <a:pt x="669" y="366"/>
                  </a:lnTo>
                  <a:lnTo>
                    <a:pt x="672" y="363"/>
                  </a:lnTo>
                  <a:lnTo>
                    <a:pt x="668" y="369"/>
                  </a:lnTo>
                  <a:lnTo>
                    <a:pt x="670" y="365"/>
                  </a:lnTo>
                  <a:lnTo>
                    <a:pt x="670" y="372"/>
                  </a:lnTo>
                  <a:cubicBezTo>
                    <a:pt x="670" y="373"/>
                    <a:pt x="669" y="375"/>
                    <a:pt x="669" y="376"/>
                  </a:cubicBezTo>
                  <a:lnTo>
                    <a:pt x="656" y="400"/>
                  </a:lnTo>
                  <a:lnTo>
                    <a:pt x="652" y="407"/>
                  </a:lnTo>
                  <a:lnTo>
                    <a:pt x="648" y="414"/>
                  </a:lnTo>
                  <a:lnTo>
                    <a:pt x="649" y="410"/>
                  </a:lnTo>
                  <a:lnTo>
                    <a:pt x="649" y="423"/>
                  </a:lnTo>
                  <a:lnTo>
                    <a:pt x="649" y="430"/>
                  </a:lnTo>
                  <a:cubicBezTo>
                    <a:pt x="649" y="432"/>
                    <a:pt x="648" y="435"/>
                    <a:pt x="646" y="436"/>
                  </a:cubicBezTo>
                  <a:lnTo>
                    <a:pt x="642" y="440"/>
                  </a:lnTo>
                  <a:lnTo>
                    <a:pt x="644" y="437"/>
                  </a:lnTo>
                  <a:lnTo>
                    <a:pt x="640" y="444"/>
                  </a:lnTo>
                  <a:lnTo>
                    <a:pt x="641" y="440"/>
                  </a:lnTo>
                  <a:lnTo>
                    <a:pt x="641" y="450"/>
                  </a:lnTo>
                  <a:lnTo>
                    <a:pt x="641" y="461"/>
                  </a:lnTo>
                  <a:cubicBezTo>
                    <a:pt x="641" y="462"/>
                    <a:pt x="641" y="463"/>
                    <a:pt x="640" y="465"/>
                  </a:cubicBezTo>
                  <a:lnTo>
                    <a:pt x="636" y="471"/>
                  </a:lnTo>
                  <a:cubicBezTo>
                    <a:pt x="635" y="472"/>
                    <a:pt x="635" y="473"/>
                    <a:pt x="634" y="474"/>
                  </a:cubicBezTo>
                  <a:lnTo>
                    <a:pt x="626" y="480"/>
                  </a:lnTo>
                  <a:lnTo>
                    <a:pt x="629" y="474"/>
                  </a:lnTo>
                  <a:lnTo>
                    <a:pt x="629" y="481"/>
                  </a:lnTo>
                  <a:lnTo>
                    <a:pt x="626" y="475"/>
                  </a:lnTo>
                  <a:lnTo>
                    <a:pt x="634" y="482"/>
                  </a:lnTo>
                  <a:cubicBezTo>
                    <a:pt x="636" y="483"/>
                    <a:pt x="637" y="486"/>
                    <a:pt x="637" y="489"/>
                  </a:cubicBezTo>
                  <a:cubicBezTo>
                    <a:pt x="636" y="492"/>
                    <a:pt x="635" y="494"/>
                    <a:pt x="632" y="495"/>
                  </a:cubicBezTo>
                  <a:lnTo>
                    <a:pt x="624" y="499"/>
                  </a:lnTo>
                  <a:lnTo>
                    <a:pt x="629" y="491"/>
                  </a:lnTo>
                  <a:lnTo>
                    <a:pt x="629" y="501"/>
                  </a:lnTo>
                  <a:cubicBezTo>
                    <a:pt x="629" y="503"/>
                    <a:pt x="628" y="504"/>
                    <a:pt x="628" y="505"/>
                  </a:cubicBezTo>
                  <a:lnTo>
                    <a:pt x="623" y="512"/>
                  </a:lnTo>
                  <a:cubicBezTo>
                    <a:pt x="623" y="513"/>
                    <a:pt x="622" y="514"/>
                    <a:pt x="622" y="514"/>
                  </a:cubicBezTo>
                  <a:lnTo>
                    <a:pt x="618" y="518"/>
                  </a:lnTo>
                  <a:lnTo>
                    <a:pt x="618" y="505"/>
                  </a:lnTo>
                  <a:lnTo>
                    <a:pt x="622" y="509"/>
                  </a:lnTo>
                  <a:cubicBezTo>
                    <a:pt x="625" y="512"/>
                    <a:pt x="626" y="517"/>
                    <a:pt x="623" y="520"/>
                  </a:cubicBezTo>
                  <a:lnTo>
                    <a:pt x="615" y="530"/>
                  </a:lnTo>
                  <a:lnTo>
                    <a:pt x="616" y="525"/>
                  </a:lnTo>
                  <a:lnTo>
                    <a:pt x="616" y="542"/>
                  </a:lnTo>
                  <a:lnTo>
                    <a:pt x="616" y="549"/>
                  </a:lnTo>
                  <a:cubicBezTo>
                    <a:pt x="616" y="551"/>
                    <a:pt x="615" y="554"/>
                    <a:pt x="614" y="555"/>
                  </a:cubicBezTo>
                  <a:lnTo>
                    <a:pt x="610" y="558"/>
                  </a:lnTo>
                  <a:lnTo>
                    <a:pt x="612" y="549"/>
                  </a:lnTo>
                  <a:lnTo>
                    <a:pt x="620" y="569"/>
                  </a:lnTo>
                  <a:lnTo>
                    <a:pt x="628" y="586"/>
                  </a:lnTo>
                  <a:lnTo>
                    <a:pt x="626" y="584"/>
                  </a:lnTo>
                  <a:lnTo>
                    <a:pt x="646" y="601"/>
                  </a:lnTo>
                  <a:cubicBezTo>
                    <a:pt x="647" y="601"/>
                    <a:pt x="647" y="601"/>
                    <a:pt x="647" y="601"/>
                  </a:cubicBezTo>
                  <a:lnTo>
                    <a:pt x="659" y="615"/>
                  </a:lnTo>
                  <a:lnTo>
                    <a:pt x="658" y="614"/>
                  </a:lnTo>
                  <a:lnTo>
                    <a:pt x="667" y="621"/>
                  </a:lnTo>
                  <a:cubicBezTo>
                    <a:pt x="668" y="622"/>
                    <a:pt x="670" y="625"/>
                    <a:pt x="670" y="627"/>
                  </a:cubicBezTo>
                  <a:lnTo>
                    <a:pt x="670" y="634"/>
                  </a:lnTo>
                  <a:cubicBezTo>
                    <a:pt x="670" y="636"/>
                    <a:pt x="669" y="637"/>
                    <a:pt x="668" y="639"/>
                  </a:cubicBezTo>
                  <a:lnTo>
                    <a:pt x="660" y="648"/>
                  </a:lnTo>
                  <a:lnTo>
                    <a:pt x="656" y="655"/>
                  </a:lnTo>
                  <a:lnTo>
                    <a:pt x="656" y="647"/>
                  </a:lnTo>
                  <a:lnTo>
                    <a:pt x="660" y="654"/>
                  </a:lnTo>
                  <a:lnTo>
                    <a:pt x="656" y="650"/>
                  </a:lnTo>
                  <a:lnTo>
                    <a:pt x="665" y="654"/>
                  </a:lnTo>
                  <a:cubicBezTo>
                    <a:pt x="666" y="654"/>
                    <a:pt x="668" y="656"/>
                    <a:pt x="668" y="657"/>
                  </a:cubicBezTo>
                  <a:lnTo>
                    <a:pt x="672" y="664"/>
                  </a:lnTo>
                  <a:lnTo>
                    <a:pt x="667" y="660"/>
                  </a:lnTo>
                  <a:lnTo>
                    <a:pt x="684" y="663"/>
                  </a:lnTo>
                  <a:cubicBezTo>
                    <a:pt x="686" y="664"/>
                    <a:pt x="688" y="665"/>
                    <a:pt x="689" y="667"/>
                  </a:cubicBezTo>
                  <a:cubicBezTo>
                    <a:pt x="690" y="669"/>
                    <a:pt x="690" y="671"/>
                    <a:pt x="690" y="674"/>
                  </a:cubicBezTo>
                  <a:lnTo>
                    <a:pt x="681" y="701"/>
                  </a:lnTo>
                  <a:lnTo>
                    <a:pt x="673" y="728"/>
                  </a:lnTo>
                  <a:cubicBezTo>
                    <a:pt x="673" y="729"/>
                    <a:pt x="673" y="730"/>
                    <a:pt x="672" y="731"/>
                  </a:cubicBezTo>
                  <a:lnTo>
                    <a:pt x="656" y="751"/>
                  </a:lnTo>
                  <a:lnTo>
                    <a:pt x="647" y="761"/>
                  </a:lnTo>
                  <a:cubicBezTo>
                    <a:pt x="647" y="762"/>
                    <a:pt x="646" y="763"/>
                    <a:pt x="645" y="763"/>
                  </a:cubicBezTo>
                  <a:lnTo>
                    <a:pt x="633" y="770"/>
                  </a:lnTo>
                  <a:cubicBezTo>
                    <a:pt x="632" y="770"/>
                    <a:pt x="632" y="770"/>
                    <a:pt x="632" y="771"/>
                  </a:cubicBezTo>
                  <a:lnTo>
                    <a:pt x="602" y="781"/>
                  </a:lnTo>
                  <a:lnTo>
                    <a:pt x="568" y="788"/>
                  </a:lnTo>
                  <a:lnTo>
                    <a:pt x="536" y="791"/>
                  </a:lnTo>
                  <a:lnTo>
                    <a:pt x="500" y="798"/>
                  </a:lnTo>
                  <a:lnTo>
                    <a:pt x="488" y="801"/>
                  </a:lnTo>
                  <a:lnTo>
                    <a:pt x="491" y="800"/>
                  </a:lnTo>
                  <a:lnTo>
                    <a:pt x="483" y="807"/>
                  </a:lnTo>
                  <a:cubicBezTo>
                    <a:pt x="480" y="809"/>
                    <a:pt x="476" y="809"/>
                    <a:pt x="473" y="807"/>
                  </a:cubicBezTo>
                  <a:lnTo>
                    <a:pt x="465" y="800"/>
                  </a:lnTo>
                  <a:lnTo>
                    <a:pt x="456" y="793"/>
                  </a:lnTo>
                  <a:lnTo>
                    <a:pt x="465" y="794"/>
                  </a:lnTo>
                  <a:lnTo>
                    <a:pt x="456" y="798"/>
                  </a:lnTo>
                  <a:lnTo>
                    <a:pt x="461" y="790"/>
                  </a:lnTo>
                  <a:lnTo>
                    <a:pt x="461" y="794"/>
                  </a:lnTo>
                  <a:cubicBezTo>
                    <a:pt x="461" y="796"/>
                    <a:pt x="460" y="798"/>
                    <a:pt x="458" y="800"/>
                  </a:cubicBezTo>
                  <a:lnTo>
                    <a:pt x="454" y="803"/>
                  </a:lnTo>
                  <a:lnTo>
                    <a:pt x="457" y="797"/>
                  </a:lnTo>
                  <a:lnTo>
                    <a:pt x="457" y="807"/>
                  </a:lnTo>
                  <a:lnTo>
                    <a:pt x="453" y="800"/>
                  </a:lnTo>
                  <a:lnTo>
                    <a:pt x="473" y="810"/>
                  </a:lnTo>
                  <a:cubicBezTo>
                    <a:pt x="476" y="812"/>
                    <a:pt x="478" y="815"/>
                    <a:pt x="478" y="818"/>
                  </a:cubicBezTo>
                  <a:lnTo>
                    <a:pt x="474" y="883"/>
                  </a:lnTo>
                  <a:cubicBezTo>
                    <a:pt x="473" y="885"/>
                    <a:pt x="472" y="887"/>
                    <a:pt x="470" y="889"/>
                  </a:cubicBezTo>
                  <a:lnTo>
                    <a:pt x="449" y="903"/>
                  </a:lnTo>
                  <a:lnTo>
                    <a:pt x="437" y="909"/>
                  </a:lnTo>
                  <a:cubicBezTo>
                    <a:pt x="436" y="910"/>
                    <a:pt x="436" y="910"/>
                    <a:pt x="435" y="910"/>
                  </a:cubicBezTo>
                  <a:lnTo>
                    <a:pt x="423" y="914"/>
                  </a:lnTo>
                  <a:cubicBezTo>
                    <a:pt x="422" y="914"/>
                    <a:pt x="421" y="914"/>
                    <a:pt x="421" y="914"/>
                  </a:cubicBezTo>
                  <a:lnTo>
                    <a:pt x="388" y="914"/>
                  </a:lnTo>
                  <a:cubicBezTo>
                    <a:pt x="385" y="914"/>
                    <a:pt x="382" y="912"/>
                    <a:pt x="381" y="909"/>
                  </a:cubicBezTo>
                  <a:lnTo>
                    <a:pt x="377" y="899"/>
                  </a:lnTo>
                  <a:lnTo>
                    <a:pt x="379" y="902"/>
                  </a:lnTo>
                  <a:lnTo>
                    <a:pt x="375" y="898"/>
                  </a:lnTo>
                  <a:lnTo>
                    <a:pt x="371" y="895"/>
                  </a:lnTo>
                  <a:lnTo>
                    <a:pt x="376" y="897"/>
                  </a:lnTo>
                  <a:lnTo>
                    <a:pt x="372" y="897"/>
                  </a:lnTo>
                  <a:lnTo>
                    <a:pt x="364" y="897"/>
                  </a:lnTo>
                  <a:cubicBezTo>
                    <a:pt x="362" y="897"/>
                    <a:pt x="360" y="896"/>
                    <a:pt x="358" y="895"/>
                  </a:cubicBezTo>
                  <a:lnTo>
                    <a:pt x="350" y="888"/>
                  </a:lnTo>
                  <a:lnTo>
                    <a:pt x="363" y="884"/>
                  </a:lnTo>
                  <a:lnTo>
                    <a:pt x="351" y="925"/>
                  </a:lnTo>
                  <a:lnTo>
                    <a:pt x="343" y="915"/>
                  </a:lnTo>
                  <a:lnTo>
                    <a:pt x="355" y="915"/>
                  </a:lnTo>
                  <a:lnTo>
                    <a:pt x="364" y="915"/>
                  </a:lnTo>
                  <a:cubicBezTo>
                    <a:pt x="368" y="915"/>
                    <a:pt x="372" y="918"/>
                    <a:pt x="372" y="923"/>
                  </a:cubicBezTo>
                  <a:lnTo>
                    <a:pt x="372" y="926"/>
                  </a:lnTo>
                  <a:lnTo>
                    <a:pt x="372" y="953"/>
                  </a:lnTo>
                  <a:lnTo>
                    <a:pt x="365" y="945"/>
                  </a:lnTo>
                  <a:lnTo>
                    <a:pt x="388" y="949"/>
                  </a:lnTo>
                  <a:lnTo>
                    <a:pt x="396" y="949"/>
                  </a:lnTo>
                  <a:lnTo>
                    <a:pt x="395" y="949"/>
                  </a:lnTo>
                  <a:lnTo>
                    <a:pt x="411" y="946"/>
                  </a:lnTo>
                  <a:cubicBezTo>
                    <a:pt x="413" y="945"/>
                    <a:pt x="416" y="946"/>
                    <a:pt x="418" y="947"/>
                  </a:cubicBezTo>
                  <a:cubicBezTo>
                    <a:pt x="419" y="949"/>
                    <a:pt x="421" y="951"/>
                    <a:pt x="421" y="953"/>
                  </a:cubicBezTo>
                  <a:lnTo>
                    <a:pt x="421" y="960"/>
                  </a:lnTo>
                  <a:lnTo>
                    <a:pt x="418" y="954"/>
                  </a:lnTo>
                  <a:lnTo>
                    <a:pt x="422" y="957"/>
                  </a:lnTo>
                  <a:cubicBezTo>
                    <a:pt x="424" y="959"/>
                    <a:pt x="425" y="961"/>
                    <a:pt x="425" y="964"/>
                  </a:cubicBezTo>
                  <a:lnTo>
                    <a:pt x="425" y="974"/>
                  </a:lnTo>
                  <a:cubicBezTo>
                    <a:pt x="425" y="975"/>
                    <a:pt x="424" y="977"/>
                    <a:pt x="423" y="978"/>
                  </a:cubicBezTo>
                  <a:lnTo>
                    <a:pt x="419" y="985"/>
                  </a:lnTo>
                  <a:cubicBezTo>
                    <a:pt x="419" y="986"/>
                    <a:pt x="417" y="987"/>
                    <a:pt x="416" y="988"/>
                  </a:cubicBezTo>
                  <a:lnTo>
                    <a:pt x="407" y="991"/>
                  </a:lnTo>
                  <a:cubicBezTo>
                    <a:pt x="405" y="993"/>
                    <a:pt x="402" y="992"/>
                    <a:pt x="399" y="990"/>
                  </a:cubicBezTo>
                  <a:lnTo>
                    <a:pt x="395" y="987"/>
                  </a:lnTo>
                  <a:cubicBezTo>
                    <a:pt x="394" y="986"/>
                    <a:pt x="394" y="986"/>
                    <a:pt x="393" y="985"/>
                  </a:cubicBezTo>
                  <a:lnTo>
                    <a:pt x="389" y="978"/>
                  </a:lnTo>
                  <a:lnTo>
                    <a:pt x="391" y="980"/>
                  </a:lnTo>
                  <a:lnTo>
                    <a:pt x="383" y="973"/>
                  </a:lnTo>
                  <a:lnTo>
                    <a:pt x="388" y="975"/>
                  </a:lnTo>
                  <a:lnTo>
                    <a:pt x="376" y="975"/>
                  </a:lnTo>
                  <a:lnTo>
                    <a:pt x="364" y="975"/>
                  </a:lnTo>
                  <a:lnTo>
                    <a:pt x="370" y="971"/>
                  </a:lnTo>
                  <a:lnTo>
                    <a:pt x="362" y="985"/>
                  </a:lnTo>
                  <a:lnTo>
                    <a:pt x="355" y="973"/>
                  </a:lnTo>
                  <a:lnTo>
                    <a:pt x="376" y="973"/>
                  </a:lnTo>
                  <a:cubicBezTo>
                    <a:pt x="378" y="973"/>
                    <a:pt x="380" y="973"/>
                    <a:pt x="381" y="974"/>
                  </a:cubicBezTo>
                  <a:lnTo>
                    <a:pt x="385" y="978"/>
                  </a:lnTo>
                  <a:cubicBezTo>
                    <a:pt x="387" y="979"/>
                    <a:pt x="388" y="982"/>
                    <a:pt x="388" y="984"/>
                  </a:cubicBezTo>
                  <a:lnTo>
                    <a:pt x="388" y="987"/>
                  </a:lnTo>
                  <a:cubicBezTo>
                    <a:pt x="388" y="990"/>
                    <a:pt x="387" y="992"/>
                    <a:pt x="385" y="994"/>
                  </a:cubicBezTo>
                  <a:lnTo>
                    <a:pt x="381" y="997"/>
                  </a:lnTo>
                  <a:cubicBezTo>
                    <a:pt x="380" y="998"/>
                    <a:pt x="379" y="998"/>
                    <a:pt x="378" y="999"/>
                  </a:cubicBezTo>
                  <a:lnTo>
                    <a:pt x="366" y="1002"/>
                  </a:lnTo>
                  <a:lnTo>
                    <a:pt x="367" y="1001"/>
                  </a:lnTo>
                  <a:lnTo>
                    <a:pt x="355" y="1008"/>
                  </a:lnTo>
                  <a:lnTo>
                    <a:pt x="359" y="1003"/>
                  </a:lnTo>
                  <a:lnTo>
                    <a:pt x="355" y="1016"/>
                  </a:lnTo>
                  <a:lnTo>
                    <a:pt x="351" y="1033"/>
                  </a:lnTo>
                  <a:lnTo>
                    <a:pt x="351" y="1032"/>
                  </a:lnTo>
                  <a:lnTo>
                    <a:pt x="351" y="1062"/>
                  </a:lnTo>
                  <a:cubicBezTo>
                    <a:pt x="351" y="1065"/>
                    <a:pt x="349" y="1068"/>
                    <a:pt x="346" y="1070"/>
                  </a:cubicBezTo>
                  <a:lnTo>
                    <a:pt x="338" y="1073"/>
                  </a:lnTo>
                  <a:lnTo>
                    <a:pt x="330" y="1076"/>
                  </a:lnTo>
                  <a:lnTo>
                    <a:pt x="335" y="1069"/>
                  </a:lnTo>
                  <a:lnTo>
                    <a:pt x="335" y="1072"/>
                  </a:lnTo>
                  <a:lnTo>
                    <a:pt x="335" y="1076"/>
                  </a:lnTo>
                  <a:lnTo>
                    <a:pt x="334" y="1072"/>
                  </a:lnTo>
                  <a:lnTo>
                    <a:pt x="338" y="1078"/>
                  </a:lnTo>
                  <a:lnTo>
                    <a:pt x="324" y="1078"/>
                  </a:lnTo>
                  <a:lnTo>
                    <a:pt x="328" y="1072"/>
                  </a:lnTo>
                  <a:cubicBezTo>
                    <a:pt x="330" y="1069"/>
                    <a:pt x="334" y="1067"/>
                    <a:pt x="337" y="1068"/>
                  </a:cubicBezTo>
                  <a:cubicBezTo>
                    <a:pt x="341" y="1069"/>
                    <a:pt x="343" y="1072"/>
                    <a:pt x="343" y="1076"/>
                  </a:cubicBezTo>
                  <a:lnTo>
                    <a:pt x="343" y="1093"/>
                  </a:lnTo>
                  <a:cubicBezTo>
                    <a:pt x="343" y="1096"/>
                    <a:pt x="341" y="1099"/>
                    <a:pt x="338" y="1100"/>
                  </a:cubicBezTo>
                  <a:lnTo>
                    <a:pt x="330" y="1104"/>
                  </a:lnTo>
                  <a:cubicBezTo>
                    <a:pt x="328" y="1104"/>
                    <a:pt x="326" y="1104"/>
                    <a:pt x="324" y="1104"/>
                  </a:cubicBezTo>
                  <a:lnTo>
                    <a:pt x="316" y="1100"/>
                  </a:lnTo>
                  <a:lnTo>
                    <a:pt x="307" y="1097"/>
                  </a:lnTo>
                  <a:lnTo>
                    <a:pt x="311" y="1097"/>
                  </a:lnTo>
                  <a:lnTo>
                    <a:pt x="302" y="1097"/>
                  </a:lnTo>
                  <a:lnTo>
                    <a:pt x="308" y="1095"/>
                  </a:lnTo>
                  <a:lnTo>
                    <a:pt x="275" y="1126"/>
                  </a:lnTo>
                  <a:lnTo>
                    <a:pt x="254" y="1143"/>
                  </a:lnTo>
                  <a:lnTo>
                    <a:pt x="257" y="1139"/>
                  </a:lnTo>
                  <a:lnTo>
                    <a:pt x="253" y="1153"/>
                  </a:lnTo>
                  <a:lnTo>
                    <a:pt x="253" y="1151"/>
                  </a:lnTo>
                  <a:lnTo>
                    <a:pt x="253" y="1154"/>
                  </a:lnTo>
                  <a:lnTo>
                    <a:pt x="252" y="1150"/>
                  </a:lnTo>
                  <a:lnTo>
                    <a:pt x="256" y="1157"/>
                  </a:lnTo>
                  <a:lnTo>
                    <a:pt x="254" y="1155"/>
                  </a:lnTo>
                  <a:lnTo>
                    <a:pt x="275" y="1172"/>
                  </a:lnTo>
                  <a:cubicBezTo>
                    <a:pt x="276" y="1172"/>
                    <a:pt x="276" y="1173"/>
                    <a:pt x="277" y="1174"/>
                  </a:cubicBezTo>
                  <a:lnTo>
                    <a:pt x="280" y="1180"/>
                  </a:lnTo>
                  <a:lnTo>
                    <a:pt x="288" y="1190"/>
                  </a:lnTo>
                  <a:lnTo>
                    <a:pt x="282" y="1187"/>
                  </a:lnTo>
                  <a:lnTo>
                    <a:pt x="294" y="1187"/>
                  </a:lnTo>
                  <a:lnTo>
                    <a:pt x="306" y="1187"/>
                  </a:lnTo>
                  <a:cubicBezTo>
                    <a:pt x="308" y="1187"/>
                    <a:pt x="310" y="1187"/>
                    <a:pt x="312" y="1189"/>
                  </a:cubicBezTo>
                  <a:lnTo>
                    <a:pt x="320" y="1195"/>
                  </a:lnTo>
                  <a:cubicBezTo>
                    <a:pt x="322" y="1197"/>
                    <a:pt x="323" y="1199"/>
                    <a:pt x="323" y="1202"/>
                  </a:cubicBezTo>
                  <a:lnTo>
                    <a:pt x="323" y="1205"/>
                  </a:lnTo>
                  <a:lnTo>
                    <a:pt x="323" y="1215"/>
                  </a:lnTo>
                  <a:cubicBezTo>
                    <a:pt x="323" y="1216"/>
                    <a:pt x="322" y="1217"/>
                    <a:pt x="322" y="1217"/>
                  </a:cubicBezTo>
                  <a:lnTo>
                    <a:pt x="318" y="1231"/>
                  </a:lnTo>
                  <a:lnTo>
                    <a:pt x="317" y="1225"/>
                  </a:lnTo>
                  <a:lnTo>
                    <a:pt x="321" y="1231"/>
                  </a:lnTo>
                  <a:lnTo>
                    <a:pt x="317" y="1228"/>
                  </a:lnTo>
                  <a:lnTo>
                    <a:pt x="329" y="1231"/>
                  </a:lnTo>
                  <a:cubicBezTo>
                    <a:pt x="332" y="1232"/>
                    <a:pt x="334" y="1235"/>
                    <a:pt x="335" y="1238"/>
                  </a:cubicBezTo>
                  <a:cubicBezTo>
                    <a:pt x="335" y="1241"/>
                    <a:pt x="334" y="1244"/>
                    <a:pt x="332" y="1245"/>
                  </a:cubicBezTo>
                  <a:lnTo>
                    <a:pt x="299" y="1269"/>
                  </a:lnTo>
                  <a:lnTo>
                    <a:pt x="270" y="1293"/>
                  </a:lnTo>
                  <a:lnTo>
                    <a:pt x="254" y="1304"/>
                  </a:lnTo>
                  <a:lnTo>
                    <a:pt x="257" y="1299"/>
                  </a:lnTo>
                  <a:lnTo>
                    <a:pt x="253" y="1313"/>
                  </a:lnTo>
                  <a:lnTo>
                    <a:pt x="249" y="1326"/>
                  </a:lnTo>
                  <a:lnTo>
                    <a:pt x="249" y="1322"/>
                  </a:lnTo>
                  <a:lnTo>
                    <a:pt x="253" y="1343"/>
                  </a:lnTo>
                  <a:cubicBezTo>
                    <a:pt x="254" y="1347"/>
                    <a:pt x="251" y="1351"/>
                    <a:pt x="247" y="1352"/>
                  </a:cubicBezTo>
                  <a:lnTo>
                    <a:pt x="231" y="1356"/>
                  </a:lnTo>
                  <a:lnTo>
                    <a:pt x="214" y="1359"/>
                  </a:lnTo>
                  <a:cubicBezTo>
                    <a:pt x="212" y="1359"/>
                    <a:pt x="209" y="1359"/>
                    <a:pt x="207" y="1357"/>
                  </a:cubicBezTo>
                  <a:cubicBezTo>
                    <a:pt x="206" y="1356"/>
                    <a:pt x="205" y="1354"/>
                    <a:pt x="205" y="1351"/>
                  </a:cubicBezTo>
                  <a:lnTo>
                    <a:pt x="205" y="1341"/>
                  </a:lnTo>
                  <a:lnTo>
                    <a:pt x="207" y="1347"/>
                  </a:lnTo>
                  <a:lnTo>
                    <a:pt x="195" y="1337"/>
                  </a:lnTo>
                  <a:lnTo>
                    <a:pt x="208" y="1331"/>
                  </a:lnTo>
                  <a:lnTo>
                    <a:pt x="208" y="1338"/>
                  </a:lnTo>
                  <a:lnTo>
                    <a:pt x="208" y="1341"/>
                  </a:lnTo>
                  <a:cubicBezTo>
                    <a:pt x="208" y="1342"/>
                    <a:pt x="208" y="1343"/>
                    <a:pt x="208" y="1344"/>
                  </a:cubicBezTo>
                  <a:lnTo>
                    <a:pt x="204" y="1354"/>
                  </a:lnTo>
                  <a:lnTo>
                    <a:pt x="199" y="1344"/>
                  </a:lnTo>
                  <a:lnTo>
                    <a:pt x="207" y="1347"/>
                  </a:lnTo>
                  <a:cubicBezTo>
                    <a:pt x="209" y="1348"/>
                    <a:pt x="210" y="1349"/>
                    <a:pt x="211" y="1350"/>
                  </a:cubicBezTo>
                  <a:lnTo>
                    <a:pt x="219" y="1364"/>
                  </a:lnTo>
                  <a:cubicBezTo>
                    <a:pt x="221" y="1366"/>
                    <a:pt x="221" y="1369"/>
                    <a:pt x="220" y="1371"/>
                  </a:cubicBezTo>
                  <a:cubicBezTo>
                    <a:pt x="219" y="1373"/>
                    <a:pt x="217" y="1375"/>
                    <a:pt x="215" y="1376"/>
                  </a:cubicBezTo>
                  <a:lnTo>
                    <a:pt x="203" y="1379"/>
                  </a:lnTo>
                  <a:lnTo>
                    <a:pt x="187" y="1386"/>
                  </a:lnTo>
                  <a:lnTo>
                    <a:pt x="192" y="1378"/>
                  </a:lnTo>
                  <a:lnTo>
                    <a:pt x="192" y="1382"/>
                  </a:lnTo>
                  <a:cubicBezTo>
                    <a:pt x="192" y="1383"/>
                    <a:pt x="192" y="1384"/>
                    <a:pt x="191" y="1385"/>
                  </a:cubicBezTo>
                  <a:lnTo>
                    <a:pt x="187" y="1395"/>
                  </a:lnTo>
                  <a:lnTo>
                    <a:pt x="188" y="1390"/>
                  </a:lnTo>
                  <a:lnTo>
                    <a:pt x="192" y="1403"/>
                  </a:lnTo>
                  <a:cubicBezTo>
                    <a:pt x="192" y="1404"/>
                    <a:pt x="192" y="1405"/>
                    <a:pt x="192" y="1406"/>
                  </a:cubicBezTo>
                  <a:lnTo>
                    <a:pt x="192" y="1423"/>
                  </a:lnTo>
                  <a:cubicBezTo>
                    <a:pt x="192" y="1425"/>
                    <a:pt x="191" y="1427"/>
                    <a:pt x="189" y="1429"/>
                  </a:cubicBezTo>
                  <a:lnTo>
                    <a:pt x="185" y="1432"/>
                  </a:lnTo>
                  <a:lnTo>
                    <a:pt x="181" y="1435"/>
                  </a:lnTo>
                  <a:lnTo>
                    <a:pt x="176" y="1421"/>
                  </a:lnTo>
                  <a:lnTo>
                    <a:pt x="200" y="1421"/>
                  </a:lnTo>
                  <a:cubicBezTo>
                    <a:pt x="204" y="1421"/>
                    <a:pt x="207" y="1424"/>
                    <a:pt x="208" y="1428"/>
                  </a:cubicBezTo>
                  <a:lnTo>
                    <a:pt x="212" y="1448"/>
                  </a:lnTo>
                  <a:cubicBezTo>
                    <a:pt x="213" y="1451"/>
                    <a:pt x="212" y="1453"/>
                    <a:pt x="210" y="1455"/>
                  </a:cubicBezTo>
                  <a:cubicBezTo>
                    <a:pt x="209" y="1457"/>
                    <a:pt x="206" y="1458"/>
                    <a:pt x="204" y="1458"/>
                  </a:cubicBezTo>
                  <a:lnTo>
                    <a:pt x="134" y="1451"/>
                  </a:lnTo>
                  <a:lnTo>
                    <a:pt x="135" y="1451"/>
                  </a:lnTo>
                  <a:lnTo>
                    <a:pt x="78" y="1454"/>
                  </a:lnTo>
                  <a:cubicBezTo>
                    <a:pt x="76" y="1454"/>
                    <a:pt x="74" y="1453"/>
                    <a:pt x="72" y="1452"/>
                  </a:cubicBezTo>
                  <a:lnTo>
                    <a:pt x="60" y="1438"/>
                  </a:lnTo>
                  <a:lnTo>
                    <a:pt x="39" y="1414"/>
                  </a:lnTo>
                  <a:cubicBezTo>
                    <a:pt x="39" y="1414"/>
                    <a:pt x="39" y="1413"/>
                    <a:pt x="38" y="1413"/>
                  </a:cubicBezTo>
                  <a:lnTo>
                    <a:pt x="30" y="1399"/>
                  </a:lnTo>
                  <a:cubicBezTo>
                    <a:pt x="29" y="1398"/>
                    <a:pt x="29" y="1397"/>
                    <a:pt x="29" y="1395"/>
                  </a:cubicBezTo>
                  <a:lnTo>
                    <a:pt x="29" y="1392"/>
                  </a:lnTo>
                  <a:cubicBezTo>
                    <a:pt x="29" y="1391"/>
                    <a:pt x="29" y="1390"/>
                    <a:pt x="30" y="1389"/>
                  </a:cubicBezTo>
                  <a:lnTo>
                    <a:pt x="34" y="1379"/>
                  </a:lnTo>
                  <a:cubicBezTo>
                    <a:pt x="34" y="1378"/>
                    <a:pt x="35" y="1376"/>
                    <a:pt x="36" y="1376"/>
                  </a:cubicBezTo>
                  <a:lnTo>
                    <a:pt x="40" y="1372"/>
                  </a:lnTo>
                  <a:lnTo>
                    <a:pt x="37" y="1378"/>
                  </a:lnTo>
                  <a:lnTo>
                    <a:pt x="37" y="1375"/>
                  </a:lnTo>
                  <a:lnTo>
                    <a:pt x="38" y="1377"/>
                  </a:lnTo>
                  <a:lnTo>
                    <a:pt x="33" y="1364"/>
                  </a:lnTo>
                  <a:lnTo>
                    <a:pt x="36" y="1367"/>
                  </a:lnTo>
                  <a:lnTo>
                    <a:pt x="28" y="1361"/>
                  </a:lnTo>
                  <a:lnTo>
                    <a:pt x="41" y="1355"/>
                  </a:lnTo>
                  <a:lnTo>
                    <a:pt x="41" y="1361"/>
                  </a:lnTo>
                  <a:cubicBezTo>
                    <a:pt x="41" y="1364"/>
                    <a:pt x="40" y="1366"/>
                    <a:pt x="38" y="1367"/>
                  </a:cubicBezTo>
                  <a:lnTo>
                    <a:pt x="34" y="1371"/>
                  </a:lnTo>
                  <a:cubicBezTo>
                    <a:pt x="33" y="1372"/>
                    <a:pt x="31" y="1373"/>
                    <a:pt x="29" y="1373"/>
                  </a:cubicBezTo>
                  <a:lnTo>
                    <a:pt x="17" y="1373"/>
                  </a:lnTo>
                  <a:lnTo>
                    <a:pt x="13" y="1373"/>
                  </a:lnTo>
                  <a:cubicBezTo>
                    <a:pt x="11" y="1373"/>
                    <a:pt x="9" y="1372"/>
                    <a:pt x="7" y="1371"/>
                  </a:cubicBezTo>
                  <a:lnTo>
                    <a:pt x="3" y="1367"/>
                  </a:lnTo>
                  <a:cubicBezTo>
                    <a:pt x="2" y="1366"/>
                    <a:pt x="0" y="1364"/>
                    <a:pt x="0" y="1361"/>
                  </a:cubicBezTo>
                  <a:lnTo>
                    <a:pt x="0" y="1344"/>
                  </a:lnTo>
                  <a:cubicBezTo>
                    <a:pt x="0" y="1344"/>
                    <a:pt x="1" y="1343"/>
                    <a:pt x="1" y="1342"/>
                  </a:cubicBezTo>
                  <a:lnTo>
                    <a:pt x="5" y="1328"/>
                  </a:lnTo>
                  <a:lnTo>
                    <a:pt x="9" y="1315"/>
                  </a:lnTo>
                  <a:lnTo>
                    <a:pt x="13" y="1301"/>
                  </a:lnTo>
                  <a:lnTo>
                    <a:pt x="13" y="1307"/>
                  </a:lnTo>
                  <a:lnTo>
                    <a:pt x="5" y="1290"/>
                  </a:lnTo>
                  <a:cubicBezTo>
                    <a:pt x="5" y="1289"/>
                    <a:pt x="5" y="1288"/>
                    <a:pt x="5" y="1287"/>
                  </a:cubicBezTo>
                  <a:lnTo>
                    <a:pt x="5" y="1276"/>
                  </a:lnTo>
                  <a:cubicBezTo>
                    <a:pt x="5" y="1274"/>
                    <a:pt x="6" y="1272"/>
                    <a:pt x="7" y="1270"/>
                  </a:cubicBezTo>
                  <a:lnTo>
                    <a:pt x="16" y="1263"/>
                  </a:lnTo>
                  <a:cubicBezTo>
                    <a:pt x="16" y="1263"/>
                    <a:pt x="17" y="1262"/>
                    <a:pt x="19" y="1262"/>
                  </a:cubicBezTo>
                  <a:lnTo>
                    <a:pt x="43" y="1255"/>
                  </a:lnTo>
                  <a:lnTo>
                    <a:pt x="40" y="1257"/>
                  </a:lnTo>
                  <a:lnTo>
                    <a:pt x="44" y="1253"/>
                  </a:lnTo>
                  <a:lnTo>
                    <a:pt x="41" y="1259"/>
                  </a:lnTo>
                  <a:lnTo>
                    <a:pt x="41" y="1253"/>
                  </a:lnTo>
                  <a:lnTo>
                    <a:pt x="41" y="1239"/>
                  </a:lnTo>
                  <a:lnTo>
                    <a:pt x="42" y="1241"/>
                  </a:lnTo>
                  <a:lnTo>
                    <a:pt x="38" y="1228"/>
                  </a:lnTo>
                  <a:cubicBezTo>
                    <a:pt x="37" y="1225"/>
                    <a:pt x="38" y="1221"/>
                    <a:pt x="40" y="1219"/>
                  </a:cubicBezTo>
                  <a:lnTo>
                    <a:pt x="44" y="1216"/>
                  </a:lnTo>
                  <a:lnTo>
                    <a:pt x="41" y="1222"/>
                  </a:lnTo>
                  <a:lnTo>
                    <a:pt x="41" y="1212"/>
                  </a:lnTo>
                  <a:cubicBezTo>
                    <a:pt x="41" y="1209"/>
                    <a:pt x="43" y="1206"/>
                    <a:pt x="45" y="1205"/>
                  </a:cubicBezTo>
                  <a:lnTo>
                    <a:pt x="61" y="1195"/>
                  </a:lnTo>
                  <a:lnTo>
                    <a:pt x="58" y="1202"/>
                  </a:lnTo>
                  <a:lnTo>
                    <a:pt x="58" y="1198"/>
                  </a:lnTo>
                  <a:cubicBezTo>
                    <a:pt x="58" y="1197"/>
                    <a:pt x="58" y="1197"/>
                    <a:pt x="58" y="1196"/>
                  </a:cubicBezTo>
                  <a:lnTo>
                    <a:pt x="62" y="1182"/>
                  </a:lnTo>
                  <a:lnTo>
                    <a:pt x="62" y="1185"/>
                  </a:lnTo>
                  <a:lnTo>
                    <a:pt x="62" y="1174"/>
                  </a:lnTo>
                  <a:cubicBezTo>
                    <a:pt x="62" y="1174"/>
                    <a:pt x="62" y="1173"/>
                    <a:pt x="62" y="1173"/>
                  </a:cubicBezTo>
                  <a:lnTo>
                    <a:pt x="66" y="1152"/>
                  </a:lnTo>
                  <a:lnTo>
                    <a:pt x="66" y="1154"/>
                  </a:lnTo>
                  <a:lnTo>
                    <a:pt x="66" y="1144"/>
                  </a:lnTo>
                  <a:lnTo>
                    <a:pt x="66" y="1146"/>
                  </a:lnTo>
                  <a:lnTo>
                    <a:pt x="62" y="1129"/>
                  </a:lnTo>
                  <a:lnTo>
                    <a:pt x="62" y="1130"/>
                  </a:lnTo>
                  <a:lnTo>
                    <a:pt x="58" y="1120"/>
                  </a:lnTo>
                  <a:cubicBezTo>
                    <a:pt x="58" y="1119"/>
                    <a:pt x="58" y="1118"/>
                    <a:pt x="58" y="1117"/>
                  </a:cubicBezTo>
                  <a:lnTo>
                    <a:pt x="58" y="1113"/>
                  </a:lnTo>
                  <a:cubicBezTo>
                    <a:pt x="58" y="1111"/>
                    <a:pt x="59" y="1109"/>
                    <a:pt x="60" y="1107"/>
                  </a:cubicBezTo>
                  <a:lnTo>
                    <a:pt x="65" y="1104"/>
                  </a:lnTo>
                  <a:lnTo>
                    <a:pt x="62" y="1110"/>
                  </a:lnTo>
                  <a:lnTo>
                    <a:pt x="62" y="1103"/>
                  </a:lnTo>
                  <a:cubicBezTo>
                    <a:pt x="62" y="1101"/>
                    <a:pt x="63" y="1098"/>
                    <a:pt x="65" y="1097"/>
                  </a:cubicBezTo>
                  <a:lnTo>
                    <a:pt x="69" y="1093"/>
                  </a:lnTo>
                  <a:lnTo>
                    <a:pt x="66" y="1100"/>
                  </a:lnTo>
                  <a:lnTo>
                    <a:pt x="66" y="1096"/>
                  </a:lnTo>
                  <a:cubicBezTo>
                    <a:pt x="66" y="1094"/>
                    <a:pt x="67" y="1092"/>
                    <a:pt x="69" y="1090"/>
                  </a:cubicBezTo>
                  <a:lnTo>
                    <a:pt x="73" y="1087"/>
                  </a:lnTo>
                  <a:cubicBezTo>
                    <a:pt x="74" y="1085"/>
                    <a:pt x="76" y="1085"/>
                    <a:pt x="78" y="1085"/>
                  </a:cubicBezTo>
                  <a:lnTo>
                    <a:pt x="82" y="1085"/>
                  </a:lnTo>
                  <a:lnTo>
                    <a:pt x="74" y="1093"/>
                  </a:lnTo>
                  <a:lnTo>
                    <a:pt x="74" y="1089"/>
                  </a:lnTo>
                  <a:lnTo>
                    <a:pt x="75" y="1094"/>
                  </a:lnTo>
                  <a:lnTo>
                    <a:pt x="71" y="1087"/>
                  </a:lnTo>
                  <a:cubicBezTo>
                    <a:pt x="70" y="1085"/>
                    <a:pt x="70" y="1084"/>
                    <a:pt x="70" y="1083"/>
                  </a:cubicBezTo>
                  <a:lnTo>
                    <a:pt x="70" y="1069"/>
                  </a:lnTo>
                  <a:cubicBezTo>
                    <a:pt x="70" y="1068"/>
                    <a:pt x="70" y="1067"/>
                    <a:pt x="70" y="1066"/>
                  </a:cubicBezTo>
                  <a:lnTo>
                    <a:pt x="75" y="1056"/>
                  </a:lnTo>
                  <a:cubicBezTo>
                    <a:pt x="75" y="1055"/>
                    <a:pt x="76" y="1053"/>
                    <a:pt x="77" y="1053"/>
                  </a:cubicBezTo>
                  <a:lnTo>
                    <a:pt x="81" y="1049"/>
                  </a:lnTo>
                  <a:lnTo>
                    <a:pt x="79" y="1058"/>
                  </a:lnTo>
                  <a:lnTo>
                    <a:pt x="74" y="1048"/>
                  </a:lnTo>
                  <a:lnTo>
                    <a:pt x="70" y="1034"/>
                  </a:lnTo>
                  <a:cubicBezTo>
                    <a:pt x="70" y="1033"/>
                    <a:pt x="70" y="1032"/>
                    <a:pt x="70" y="1032"/>
                  </a:cubicBezTo>
                  <a:lnTo>
                    <a:pt x="70" y="1018"/>
                  </a:lnTo>
                  <a:lnTo>
                    <a:pt x="70" y="1011"/>
                  </a:lnTo>
                  <a:lnTo>
                    <a:pt x="70" y="1004"/>
                  </a:lnTo>
                  <a:lnTo>
                    <a:pt x="73" y="1011"/>
                  </a:lnTo>
                  <a:lnTo>
                    <a:pt x="69" y="1007"/>
                  </a:lnTo>
                  <a:cubicBezTo>
                    <a:pt x="68" y="1006"/>
                    <a:pt x="67" y="1006"/>
                    <a:pt x="67" y="1004"/>
                  </a:cubicBezTo>
                  <a:lnTo>
                    <a:pt x="58" y="987"/>
                  </a:lnTo>
                  <a:cubicBezTo>
                    <a:pt x="58" y="986"/>
                    <a:pt x="58" y="985"/>
                    <a:pt x="58" y="984"/>
                  </a:cubicBezTo>
                  <a:lnTo>
                    <a:pt x="58" y="977"/>
                  </a:lnTo>
                  <a:cubicBezTo>
                    <a:pt x="58" y="976"/>
                    <a:pt x="58" y="975"/>
                    <a:pt x="58" y="974"/>
                  </a:cubicBezTo>
                  <a:lnTo>
                    <a:pt x="62" y="964"/>
                  </a:lnTo>
                  <a:lnTo>
                    <a:pt x="66" y="954"/>
                  </a:lnTo>
                  <a:cubicBezTo>
                    <a:pt x="66" y="953"/>
                    <a:pt x="67" y="953"/>
                    <a:pt x="67" y="953"/>
                  </a:cubicBezTo>
                  <a:lnTo>
                    <a:pt x="71" y="946"/>
                  </a:lnTo>
                  <a:lnTo>
                    <a:pt x="70" y="950"/>
                  </a:lnTo>
                  <a:lnTo>
                    <a:pt x="70" y="919"/>
                  </a:lnTo>
                  <a:lnTo>
                    <a:pt x="70" y="909"/>
                  </a:lnTo>
                  <a:lnTo>
                    <a:pt x="75" y="917"/>
                  </a:lnTo>
                  <a:lnTo>
                    <a:pt x="66" y="913"/>
                  </a:lnTo>
                  <a:lnTo>
                    <a:pt x="54" y="906"/>
                  </a:lnTo>
                  <a:cubicBezTo>
                    <a:pt x="51" y="905"/>
                    <a:pt x="49" y="902"/>
                    <a:pt x="49" y="899"/>
                  </a:cubicBezTo>
                  <a:lnTo>
                    <a:pt x="49" y="892"/>
                  </a:lnTo>
                  <a:cubicBezTo>
                    <a:pt x="49" y="891"/>
                    <a:pt x="50" y="890"/>
                    <a:pt x="50" y="889"/>
                  </a:cubicBezTo>
                  <a:lnTo>
                    <a:pt x="58" y="869"/>
                  </a:lnTo>
                  <a:lnTo>
                    <a:pt x="58" y="872"/>
                  </a:lnTo>
                  <a:lnTo>
                    <a:pt x="58" y="865"/>
                  </a:lnTo>
                  <a:lnTo>
                    <a:pt x="59" y="870"/>
                  </a:lnTo>
                  <a:lnTo>
                    <a:pt x="51" y="859"/>
                  </a:lnTo>
                  <a:lnTo>
                    <a:pt x="46" y="852"/>
                  </a:lnTo>
                  <a:cubicBezTo>
                    <a:pt x="45" y="850"/>
                    <a:pt x="45" y="846"/>
                    <a:pt x="46" y="844"/>
                  </a:cubicBezTo>
                  <a:lnTo>
                    <a:pt x="51" y="837"/>
                  </a:lnTo>
                  <a:cubicBezTo>
                    <a:pt x="51" y="837"/>
                    <a:pt x="51" y="836"/>
                    <a:pt x="51" y="836"/>
                  </a:cubicBezTo>
                  <a:lnTo>
                    <a:pt x="64" y="822"/>
                  </a:lnTo>
                  <a:lnTo>
                    <a:pt x="62" y="825"/>
                  </a:lnTo>
                  <a:lnTo>
                    <a:pt x="66" y="814"/>
                  </a:lnTo>
                  <a:lnTo>
                    <a:pt x="66" y="816"/>
                  </a:lnTo>
                  <a:lnTo>
                    <a:pt x="70" y="788"/>
                  </a:lnTo>
                  <a:lnTo>
                    <a:pt x="74" y="771"/>
                  </a:lnTo>
                  <a:cubicBezTo>
                    <a:pt x="74" y="771"/>
                    <a:pt x="74" y="771"/>
                    <a:pt x="75" y="770"/>
                  </a:cubicBezTo>
                  <a:lnTo>
                    <a:pt x="79" y="760"/>
                  </a:lnTo>
                  <a:cubicBezTo>
                    <a:pt x="79" y="759"/>
                    <a:pt x="80" y="758"/>
                    <a:pt x="81" y="757"/>
                  </a:cubicBezTo>
                  <a:lnTo>
                    <a:pt x="85" y="754"/>
                  </a:lnTo>
                  <a:cubicBezTo>
                    <a:pt x="86" y="752"/>
                    <a:pt x="88" y="752"/>
                    <a:pt x="90" y="752"/>
                  </a:cubicBezTo>
                  <a:lnTo>
                    <a:pt x="98" y="752"/>
                  </a:lnTo>
                  <a:lnTo>
                    <a:pt x="91" y="756"/>
                  </a:lnTo>
                  <a:lnTo>
                    <a:pt x="95" y="749"/>
                  </a:lnTo>
                  <a:lnTo>
                    <a:pt x="95" y="756"/>
                  </a:lnTo>
                  <a:lnTo>
                    <a:pt x="91" y="746"/>
                  </a:lnTo>
                  <a:lnTo>
                    <a:pt x="95" y="750"/>
                  </a:lnTo>
                  <a:lnTo>
                    <a:pt x="87" y="747"/>
                  </a:lnTo>
                  <a:cubicBezTo>
                    <a:pt x="84" y="745"/>
                    <a:pt x="82" y="743"/>
                    <a:pt x="82" y="739"/>
                  </a:cubicBezTo>
                  <a:lnTo>
                    <a:pt x="82" y="732"/>
                  </a:lnTo>
                  <a:lnTo>
                    <a:pt x="83" y="737"/>
                  </a:lnTo>
                  <a:lnTo>
                    <a:pt x="79" y="730"/>
                  </a:lnTo>
                  <a:cubicBezTo>
                    <a:pt x="78" y="728"/>
                    <a:pt x="78" y="726"/>
                    <a:pt x="78" y="724"/>
                  </a:cubicBezTo>
                  <a:lnTo>
                    <a:pt x="82" y="707"/>
                  </a:lnTo>
                  <a:lnTo>
                    <a:pt x="82" y="709"/>
                  </a:lnTo>
                  <a:lnTo>
                    <a:pt x="82" y="695"/>
                  </a:lnTo>
                  <a:cubicBezTo>
                    <a:pt x="82" y="693"/>
                    <a:pt x="83" y="692"/>
                    <a:pt x="84" y="690"/>
                  </a:cubicBezTo>
                  <a:lnTo>
                    <a:pt x="91" y="681"/>
                  </a:lnTo>
                  <a:lnTo>
                    <a:pt x="95" y="674"/>
                  </a:lnTo>
                  <a:cubicBezTo>
                    <a:pt x="96" y="673"/>
                    <a:pt x="97" y="673"/>
                    <a:pt x="97" y="672"/>
                  </a:cubicBezTo>
                  <a:lnTo>
                    <a:pt x="105" y="665"/>
                  </a:lnTo>
                  <a:cubicBezTo>
                    <a:pt x="107" y="664"/>
                    <a:pt x="109" y="663"/>
                    <a:pt x="111" y="663"/>
                  </a:cubicBezTo>
                  <a:lnTo>
                    <a:pt x="115" y="663"/>
                  </a:lnTo>
                  <a:lnTo>
                    <a:pt x="112" y="664"/>
                  </a:lnTo>
                  <a:lnTo>
                    <a:pt x="120" y="661"/>
                  </a:lnTo>
                  <a:lnTo>
                    <a:pt x="118" y="662"/>
                  </a:lnTo>
                  <a:lnTo>
                    <a:pt x="126" y="655"/>
                  </a:lnTo>
                  <a:lnTo>
                    <a:pt x="123" y="661"/>
                  </a:lnTo>
                  <a:lnTo>
                    <a:pt x="123" y="651"/>
                  </a:lnTo>
                  <a:lnTo>
                    <a:pt x="125" y="656"/>
                  </a:lnTo>
                  <a:lnTo>
                    <a:pt x="117" y="646"/>
                  </a:lnTo>
                  <a:cubicBezTo>
                    <a:pt x="115" y="644"/>
                    <a:pt x="115" y="643"/>
                    <a:pt x="115" y="641"/>
                  </a:cubicBezTo>
                  <a:lnTo>
                    <a:pt x="115" y="624"/>
                  </a:lnTo>
                  <a:cubicBezTo>
                    <a:pt x="115" y="622"/>
                    <a:pt x="115" y="620"/>
                    <a:pt x="117" y="619"/>
                  </a:cubicBezTo>
                  <a:lnTo>
                    <a:pt x="125" y="609"/>
                  </a:lnTo>
                  <a:lnTo>
                    <a:pt x="123" y="611"/>
                  </a:lnTo>
                  <a:lnTo>
                    <a:pt x="131" y="588"/>
                  </a:lnTo>
                  <a:lnTo>
                    <a:pt x="135" y="571"/>
                  </a:lnTo>
                  <a:lnTo>
                    <a:pt x="135" y="573"/>
                  </a:lnTo>
                  <a:lnTo>
                    <a:pt x="135" y="563"/>
                  </a:lnTo>
                  <a:cubicBezTo>
                    <a:pt x="135" y="562"/>
                    <a:pt x="135" y="561"/>
                    <a:pt x="135" y="561"/>
                  </a:cubicBezTo>
                  <a:lnTo>
                    <a:pt x="139" y="541"/>
                  </a:lnTo>
                  <a:lnTo>
                    <a:pt x="139" y="544"/>
                  </a:lnTo>
                  <a:lnTo>
                    <a:pt x="135" y="527"/>
                  </a:lnTo>
                  <a:cubicBezTo>
                    <a:pt x="135" y="526"/>
                    <a:pt x="135" y="526"/>
                    <a:pt x="135" y="525"/>
                  </a:cubicBezTo>
                  <a:lnTo>
                    <a:pt x="135" y="515"/>
                  </a:lnTo>
                  <a:cubicBezTo>
                    <a:pt x="135" y="514"/>
                    <a:pt x="135" y="513"/>
                    <a:pt x="135" y="513"/>
                  </a:cubicBezTo>
                  <a:lnTo>
                    <a:pt x="140" y="498"/>
                  </a:lnTo>
                  <a:lnTo>
                    <a:pt x="144" y="488"/>
                  </a:lnTo>
                  <a:lnTo>
                    <a:pt x="143" y="491"/>
                  </a:lnTo>
                  <a:lnTo>
                    <a:pt x="143" y="488"/>
                  </a:lnTo>
                  <a:lnTo>
                    <a:pt x="143" y="467"/>
                  </a:lnTo>
                  <a:lnTo>
                    <a:pt x="143" y="450"/>
                  </a:lnTo>
                  <a:lnTo>
                    <a:pt x="143" y="430"/>
                  </a:lnTo>
                  <a:cubicBezTo>
                    <a:pt x="143" y="429"/>
                    <a:pt x="143" y="429"/>
                    <a:pt x="143" y="428"/>
                  </a:cubicBezTo>
                  <a:lnTo>
                    <a:pt x="148" y="408"/>
                  </a:lnTo>
                  <a:cubicBezTo>
                    <a:pt x="148" y="407"/>
                    <a:pt x="148" y="406"/>
                    <a:pt x="149" y="405"/>
                  </a:cubicBezTo>
                  <a:lnTo>
                    <a:pt x="157" y="395"/>
                  </a:lnTo>
                  <a:lnTo>
                    <a:pt x="161" y="388"/>
                  </a:lnTo>
                  <a:lnTo>
                    <a:pt x="160" y="393"/>
                  </a:lnTo>
                  <a:lnTo>
                    <a:pt x="160" y="382"/>
                  </a:lnTo>
                  <a:lnTo>
                    <a:pt x="160" y="385"/>
                  </a:lnTo>
                  <a:lnTo>
                    <a:pt x="156" y="371"/>
                  </a:lnTo>
                  <a:cubicBezTo>
                    <a:pt x="156" y="370"/>
                    <a:pt x="155" y="369"/>
                    <a:pt x="156" y="367"/>
                  </a:cubicBezTo>
                  <a:lnTo>
                    <a:pt x="160" y="344"/>
                  </a:lnTo>
                  <a:lnTo>
                    <a:pt x="164" y="317"/>
                  </a:lnTo>
                  <a:lnTo>
                    <a:pt x="164" y="318"/>
                  </a:lnTo>
                  <a:lnTo>
                    <a:pt x="164" y="308"/>
                  </a:lnTo>
                  <a:cubicBezTo>
                    <a:pt x="164" y="306"/>
                    <a:pt x="164" y="304"/>
                    <a:pt x="165" y="303"/>
                  </a:cubicBezTo>
                  <a:lnTo>
                    <a:pt x="174" y="292"/>
                  </a:lnTo>
                  <a:cubicBezTo>
                    <a:pt x="174" y="292"/>
                    <a:pt x="174" y="292"/>
                    <a:pt x="175" y="291"/>
                  </a:cubicBezTo>
                  <a:lnTo>
                    <a:pt x="179" y="288"/>
                  </a:lnTo>
                  <a:lnTo>
                    <a:pt x="191" y="278"/>
                  </a:lnTo>
                  <a:lnTo>
                    <a:pt x="189" y="280"/>
                  </a:lnTo>
                  <a:lnTo>
                    <a:pt x="197" y="263"/>
                  </a:lnTo>
                  <a:cubicBezTo>
                    <a:pt x="197" y="263"/>
                    <a:pt x="198" y="262"/>
                    <a:pt x="198" y="262"/>
                  </a:cubicBezTo>
                  <a:lnTo>
                    <a:pt x="206" y="252"/>
                  </a:lnTo>
                  <a:lnTo>
                    <a:pt x="205" y="255"/>
                  </a:lnTo>
                  <a:lnTo>
                    <a:pt x="209" y="238"/>
                  </a:lnTo>
                  <a:lnTo>
                    <a:pt x="209" y="240"/>
                  </a:lnTo>
                  <a:lnTo>
                    <a:pt x="209" y="226"/>
                  </a:lnTo>
                  <a:lnTo>
                    <a:pt x="209" y="228"/>
                  </a:lnTo>
                  <a:lnTo>
                    <a:pt x="205" y="215"/>
                  </a:lnTo>
                  <a:cubicBezTo>
                    <a:pt x="205" y="214"/>
                    <a:pt x="205" y="213"/>
                    <a:pt x="205" y="212"/>
                  </a:cubicBezTo>
                  <a:lnTo>
                    <a:pt x="205" y="206"/>
                  </a:lnTo>
                  <a:cubicBezTo>
                    <a:pt x="205" y="203"/>
                    <a:pt x="206" y="201"/>
                    <a:pt x="207" y="199"/>
                  </a:cubicBezTo>
                  <a:lnTo>
                    <a:pt x="212" y="196"/>
                  </a:lnTo>
                  <a:lnTo>
                    <a:pt x="216" y="193"/>
                  </a:lnTo>
                  <a:lnTo>
                    <a:pt x="213" y="199"/>
                  </a:lnTo>
                  <a:lnTo>
                    <a:pt x="213" y="189"/>
                  </a:lnTo>
                  <a:lnTo>
                    <a:pt x="214" y="193"/>
                  </a:lnTo>
                  <a:lnTo>
                    <a:pt x="206" y="179"/>
                  </a:lnTo>
                  <a:cubicBezTo>
                    <a:pt x="205" y="178"/>
                    <a:pt x="205" y="176"/>
                    <a:pt x="205" y="175"/>
                  </a:cubicBezTo>
                  <a:lnTo>
                    <a:pt x="205" y="134"/>
                  </a:lnTo>
                  <a:cubicBezTo>
                    <a:pt x="205" y="133"/>
                    <a:pt x="205" y="131"/>
                    <a:pt x="206" y="130"/>
                  </a:cubicBezTo>
                  <a:lnTo>
                    <a:pt x="210" y="123"/>
                  </a:lnTo>
                  <a:cubicBezTo>
                    <a:pt x="211" y="122"/>
                    <a:pt x="213" y="120"/>
                    <a:pt x="214" y="120"/>
                  </a:cubicBezTo>
                  <a:lnTo>
                    <a:pt x="226" y="117"/>
                  </a:lnTo>
                  <a:lnTo>
                    <a:pt x="234" y="113"/>
                  </a:lnTo>
                  <a:lnTo>
                    <a:pt x="230" y="117"/>
                  </a:lnTo>
                  <a:lnTo>
                    <a:pt x="234" y="110"/>
                  </a:lnTo>
                  <a:cubicBezTo>
                    <a:pt x="235" y="109"/>
                    <a:pt x="235" y="108"/>
                    <a:pt x="236" y="108"/>
                  </a:cubicBezTo>
                  <a:lnTo>
                    <a:pt x="244" y="101"/>
                  </a:lnTo>
                  <a:lnTo>
                    <a:pt x="248" y="97"/>
                  </a:lnTo>
                  <a:cubicBezTo>
                    <a:pt x="249" y="97"/>
                    <a:pt x="250" y="96"/>
                    <a:pt x="251" y="96"/>
                  </a:cubicBezTo>
                  <a:lnTo>
                    <a:pt x="263" y="93"/>
                  </a:lnTo>
                  <a:lnTo>
                    <a:pt x="259" y="96"/>
                  </a:lnTo>
                  <a:lnTo>
                    <a:pt x="263" y="89"/>
                  </a:lnTo>
                  <a:lnTo>
                    <a:pt x="262" y="92"/>
                  </a:lnTo>
                  <a:lnTo>
                    <a:pt x="266" y="71"/>
                  </a:lnTo>
                  <a:lnTo>
                    <a:pt x="266" y="73"/>
                  </a:lnTo>
                  <a:lnTo>
                    <a:pt x="266" y="63"/>
                  </a:lnTo>
                  <a:lnTo>
                    <a:pt x="271" y="70"/>
                  </a:lnTo>
                  <a:lnTo>
                    <a:pt x="263" y="67"/>
                  </a:lnTo>
                  <a:cubicBezTo>
                    <a:pt x="262" y="67"/>
                    <a:pt x="261" y="66"/>
                    <a:pt x="260" y="66"/>
                  </a:cubicBezTo>
                  <a:lnTo>
                    <a:pt x="248" y="55"/>
                  </a:lnTo>
                  <a:cubicBezTo>
                    <a:pt x="246" y="54"/>
                    <a:pt x="245" y="52"/>
                    <a:pt x="245" y="49"/>
                  </a:cubicBezTo>
                  <a:lnTo>
                    <a:pt x="245" y="42"/>
                  </a:lnTo>
                  <a:lnTo>
                    <a:pt x="245" y="25"/>
                  </a:lnTo>
                  <a:cubicBezTo>
                    <a:pt x="245" y="23"/>
                    <a:pt x="247" y="20"/>
                    <a:pt x="249" y="19"/>
                  </a:cubicBezTo>
                  <a:lnTo>
                    <a:pt x="278" y="2"/>
                  </a:lnTo>
                  <a:cubicBezTo>
                    <a:pt x="280" y="1"/>
                    <a:pt x="282" y="0"/>
                    <a:pt x="284" y="1"/>
                  </a:cubicBezTo>
                  <a:lnTo>
                    <a:pt x="300" y="4"/>
                  </a:lnTo>
                  <a:lnTo>
                    <a:pt x="320" y="7"/>
                  </a:lnTo>
                  <a:lnTo>
                    <a:pt x="319" y="7"/>
                  </a:lnTo>
                  <a:lnTo>
                    <a:pt x="347" y="7"/>
                  </a:lnTo>
                  <a:cubicBezTo>
                    <a:pt x="350" y="7"/>
                    <a:pt x="352" y="8"/>
                    <a:pt x="353" y="10"/>
                  </a:cubicBezTo>
                  <a:lnTo>
                    <a:pt x="370" y="31"/>
                  </a:lnTo>
                  <a:lnTo>
                    <a:pt x="369" y="30"/>
                  </a:lnTo>
                  <a:lnTo>
                    <a:pt x="373" y="33"/>
                  </a:lnTo>
                  <a:lnTo>
                    <a:pt x="360" y="36"/>
                  </a:lnTo>
                  <a:lnTo>
                    <a:pt x="368" y="16"/>
                  </a:lnTo>
                  <a:cubicBezTo>
                    <a:pt x="369" y="14"/>
                    <a:pt x="370" y="13"/>
                    <a:pt x="371" y="13"/>
                  </a:cubicBezTo>
                  <a:lnTo>
                    <a:pt x="379" y="6"/>
                  </a:lnTo>
                  <a:cubicBezTo>
                    <a:pt x="380" y="5"/>
                    <a:pt x="382" y="4"/>
                    <a:pt x="384" y="4"/>
                  </a:cubicBezTo>
                  <a:lnTo>
                    <a:pt x="388" y="4"/>
                  </a:lnTo>
                  <a:cubicBezTo>
                    <a:pt x="389" y="4"/>
                    <a:pt x="390" y="4"/>
                    <a:pt x="391" y="4"/>
                  </a:cubicBezTo>
                  <a:lnTo>
                    <a:pt x="399" y="8"/>
                  </a:lnTo>
                  <a:lnTo>
                    <a:pt x="396" y="7"/>
                  </a:lnTo>
                  <a:lnTo>
                    <a:pt x="453" y="7"/>
                  </a:lnTo>
                  <a:cubicBezTo>
                    <a:pt x="454" y="7"/>
                    <a:pt x="455" y="7"/>
                    <a:pt x="456" y="8"/>
                  </a:cubicBezTo>
                  <a:lnTo>
                    <a:pt x="481" y="18"/>
                  </a:lnTo>
                  <a:close/>
                  <a:moveTo>
                    <a:pt x="379" y="1580"/>
                  </a:moveTo>
                  <a:lnTo>
                    <a:pt x="385" y="1578"/>
                  </a:lnTo>
                  <a:lnTo>
                    <a:pt x="381" y="1582"/>
                  </a:lnTo>
                  <a:lnTo>
                    <a:pt x="383" y="1580"/>
                  </a:lnTo>
                  <a:lnTo>
                    <a:pt x="379" y="1586"/>
                  </a:lnTo>
                  <a:lnTo>
                    <a:pt x="375" y="1575"/>
                  </a:lnTo>
                  <a:lnTo>
                    <a:pt x="383" y="1578"/>
                  </a:lnTo>
                  <a:cubicBezTo>
                    <a:pt x="384" y="1579"/>
                    <a:pt x="384" y="1579"/>
                    <a:pt x="385" y="1580"/>
                  </a:cubicBezTo>
                  <a:lnTo>
                    <a:pt x="389" y="1583"/>
                  </a:lnTo>
                  <a:cubicBezTo>
                    <a:pt x="392" y="1585"/>
                    <a:pt x="393" y="1589"/>
                    <a:pt x="392" y="1592"/>
                  </a:cubicBezTo>
                  <a:cubicBezTo>
                    <a:pt x="390" y="1595"/>
                    <a:pt x="387" y="1597"/>
                    <a:pt x="384" y="1597"/>
                  </a:cubicBezTo>
                  <a:lnTo>
                    <a:pt x="380" y="1597"/>
                  </a:lnTo>
                  <a:cubicBezTo>
                    <a:pt x="376" y="1597"/>
                    <a:pt x="372" y="1594"/>
                    <a:pt x="372" y="1590"/>
                  </a:cubicBezTo>
                  <a:cubicBezTo>
                    <a:pt x="372" y="1586"/>
                    <a:pt x="374" y="1582"/>
                    <a:pt x="379" y="1581"/>
                  </a:cubicBezTo>
                  <a:lnTo>
                    <a:pt x="399" y="1578"/>
                  </a:lnTo>
                  <a:lnTo>
                    <a:pt x="395" y="1580"/>
                  </a:lnTo>
                  <a:lnTo>
                    <a:pt x="399" y="1576"/>
                  </a:lnTo>
                  <a:lnTo>
                    <a:pt x="398" y="1586"/>
                  </a:lnTo>
                  <a:lnTo>
                    <a:pt x="393" y="1580"/>
                  </a:lnTo>
                  <a:lnTo>
                    <a:pt x="399" y="1583"/>
                  </a:lnTo>
                  <a:lnTo>
                    <a:pt x="379" y="1580"/>
                  </a:lnTo>
                  <a:close/>
                  <a:moveTo>
                    <a:pt x="402" y="1568"/>
                  </a:moveTo>
                  <a:cubicBezTo>
                    <a:pt x="404" y="1568"/>
                    <a:pt x="406" y="1569"/>
                    <a:pt x="407" y="1571"/>
                  </a:cubicBezTo>
                  <a:lnTo>
                    <a:pt x="411" y="1578"/>
                  </a:lnTo>
                  <a:cubicBezTo>
                    <a:pt x="413" y="1582"/>
                    <a:pt x="413" y="1586"/>
                    <a:pt x="410" y="1588"/>
                  </a:cubicBezTo>
                  <a:lnTo>
                    <a:pt x="405" y="1592"/>
                  </a:lnTo>
                  <a:cubicBezTo>
                    <a:pt x="404" y="1593"/>
                    <a:pt x="403" y="1593"/>
                    <a:pt x="402" y="1594"/>
                  </a:cubicBezTo>
                  <a:lnTo>
                    <a:pt x="381" y="1597"/>
                  </a:lnTo>
                  <a:lnTo>
                    <a:pt x="380" y="1581"/>
                  </a:lnTo>
                  <a:lnTo>
                    <a:pt x="384" y="1581"/>
                  </a:lnTo>
                  <a:lnTo>
                    <a:pt x="379" y="1595"/>
                  </a:lnTo>
                  <a:lnTo>
                    <a:pt x="375" y="1592"/>
                  </a:lnTo>
                  <a:lnTo>
                    <a:pt x="377" y="1593"/>
                  </a:lnTo>
                  <a:lnTo>
                    <a:pt x="369" y="1590"/>
                  </a:lnTo>
                  <a:cubicBezTo>
                    <a:pt x="367" y="1589"/>
                    <a:pt x="365" y="1587"/>
                    <a:pt x="364" y="1585"/>
                  </a:cubicBezTo>
                  <a:cubicBezTo>
                    <a:pt x="363" y="1583"/>
                    <a:pt x="364" y="1580"/>
                    <a:pt x="365" y="1578"/>
                  </a:cubicBezTo>
                  <a:lnTo>
                    <a:pt x="369" y="1571"/>
                  </a:lnTo>
                  <a:cubicBezTo>
                    <a:pt x="369" y="1571"/>
                    <a:pt x="370" y="1570"/>
                    <a:pt x="371" y="1569"/>
                  </a:cubicBezTo>
                  <a:lnTo>
                    <a:pt x="375" y="1566"/>
                  </a:lnTo>
                  <a:cubicBezTo>
                    <a:pt x="377" y="1564"/>
                    <a:pt x="379" y="1564"/>
                    <a:pt x="381" y="1564"/>
                  </a:cubicBezTo>
                  <a:lnTo>
                    <a:pt x="402" y="1568"/>
                  </a:lnTo>
                  <a:close/>
                </a:path>
              </a:pathLst>
            </a:custGeom>
            <a:solidFill>
              <a:srgbClr val="9F9F9F"/>
            </a:solidFill>
            <a:ln w="0" cap="flat">
              <a:solidFill>
                <a:srgbClr val="9F9F9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95" name="Freeform 71"/>
            <p:cNvSpPr>
              <a:spLocks/>
            </p:cNvSpPr>
            <p:nvPr/>
          </p:nvSpPr>
          <p:spPr bwMode="auto">
            <a:xfrm>
              <a:off x="1547" y="1937"/>
              <a:ext cx="109" cy="109"/>
            </a:xfrm>
            <a:custGeom>
              <a:avLst/>
              <a:gdLst/>
              <a:ahLst/>
              <a:cxnLst>
                <a:cxn ang="0">
                  <a:pos x="0" y="136"/>
                </a:cxn>
                <a:cxn ang="0">
                  <a:pos x="136" y="272"/>
                </a:cxn>
                <a:cxn ang="0">
                  <a:pos x="136" y="272"/>
                </a:cxn>
                <a:cxn ang="0">
                  <a:pos x="136" y="272"/>
                </a:cxn>
                <a:cxn ang="0">
                  <a:pos x="272" y="136"/>
                </a:cxn>
                <a:cxn ang="0">
                  <a:pos x="272" y="136"/>
                </a:cxn>
                <a:cxn ang="0">
                  <a:pos x="272" y="136"/>
                </a:cxn>
                <a:cxn ang="0">
                  <a:pos x="136" y="0"/>
                </a:cxn>
                <a:cxn ang="0">
                  <a:pos x="136" y="0"/>
                </a:cxn>
                <a:cxn ang="0">
                  <a:pos x="136" y="0"/>
                </a:cxn>
                <a:cxn ang="0">
                  <a:pos x="0" y="136"/>
                </a:cxn>
                <a:cxn ang="0">
                  <a:pos x="0" y="136"/>
                </a:cxn>
              </a:cxnLst>
              <a:rect l="0" t="0" r="r" b="b"/>
              <a:pathLst>
                <a:path w="272" h="272">
                  <a:moveTo>
                    <a:pt x="0" y="136"/>
                  </a:moveTo>
                  <a:cubicBezTo>
                    <a:pt x="0" y="212"/>
                    <a:pt x="61" y="272"/>
                    <a:pt x="136" y="272"/>
                  </a:cubicBezTo>
                  <a:cubicBezTo>
                    <a:pt x="136" y="272"/>
                    <a:pt x="136" y="272"/>
                    <a:pt x="136" y="272"/>
                  </a:cubicBezTo>
                  <a:lnTo>
                    <a:pt x="136" y="272"/>
                  </a:lnTo>
                  <a:cubicBezTo>
                    <a:pt x="212" y="272"/>
                    <a:pt x="272" y="212"/>
                    <a:pt x="272" y="136"/>
                  </a:cubicBezTo>
                  <a:cubicBezTo>
                    <a:pt x="272" y="136"/>
                    <a:pt x="272" y="136"/>
                    <a:pt x="272" y="136"/>
                  </a:cubicBezTo>
                  <a:lnTo>
                    <a:pt x="272" y="136"/>
                  </a:lnTo>
                  <a:cubicBezTo>
                    <a:pt x="272" y="61"/>
                    <a:pt x="212" y="0"/>
                    <a:pt x="136" y="0"/>
                  </a:cubicBezTo>
                  <a:cubicBezTo>
                    <a:pt x="136" y="0"/>
                    <a:pt x="136" y="0"/>
                    <a:pt x="136" y="0"/>
                  </a:cubicBezTo>
                  <a:lnTo>
                    <a:pt x="136" y="0"/>
                  </a:lnTo>
                  <a:cubicBezTo>
                    <a:pt x="61" y="0"/>
                    <a:pt x="0" y="61"/>
                    <a:pt x="0" y="136"/>
                  </a:cubicBezTo>
                  <a:cubicBezTo>
                    <a:pt x="0" y="136"/>
                    <a:pt x="0" y="136"/>
                    <a:pt x="0" y="136"/>
                  </a:cubicBezTo>
                  <a:close/>
                </a:path>
              </a:pathLst>
            </a:custGeom>
            <a:solidFill>
              <a:srgbClr val="F7D1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96" name="Freeform 72"/>
            <p:cNvSpPr>
              <a:spLocks noEditPoints="1"/>
            </p:cNvSpPr>
            <p:nvPr/>
          </p:nvSpPr>
          <p:spPr bwMode="auto">
            <a:xfrm>
              <a:off x="1534" y="1924"/>
              <a:ext cx="135" cy="135"/>
            </a:xfrm>
            <a:custGeom>
              <a:avLst/>
              <a:gdLst/>
              <a:ahLst/>
              <a:cxnLst>
                <a:cxn ang="0">
                  <a:pos x="74" y="209"/>
                </a:cxn>
                <a:cxn ang="0">
                  <a:pos x="128" y="263"/>
                </a:cxn>
                <a:cxn ang="0">
                  <a:pos x="209" y="263"/>
                </a:cxn>
                <a:cxn ang="0">
                  <a:pos x="263" y="209"/>
                </a:cxn>
                <a:cxn ang="0">
                  <a:pos x="263" y="128"/>
                </a:cxn>
                <a:cxn ang="0">
                  <a:pos x="209" y="74"/>
                </a:cxn>
                <a:cxn ang="0">
                  <a:pos x="128" y="74"/>
                </a:cxn>
                <a:cxn ang="0">
                  <a:pos x="74" y="128"/>
                </a:cxn>
                <a:cxn ang="0">
                  <a:pos x="53" y="120"/>
                </a:cxn>
                <a:cxn ang="0">
                  <a:pos x="120" y="53"/>
                </a:cxn>
                <a:cxn ang="0">
                  <a:pos x="217" y="53"/>
                </a:cxn>
                <a:cxn ang="0">
                  <a:pos x="283" y="120"/>
                </a:cxn>
                <a:cxn ang="0">
                  <a:pos x="283" y="217"/>
                </a:cxn>
                <a:cxn ang="0">
                  <a:pos x="217" y="283"/>
                </a:cxn>
                <a:cxn ang="0">
                  <a:pos x="120" y="283"/>
                </a:cxn>
                <a:cxn ang="0">
                  <a:pos x="53" y="217"/>
                </a:cxn>
                <a:cxn ang="0">
                  <a:pos x="53" y="120"/>
                </a:cxn>
                <a:cxn ang="0">
                  <a:pos x="22" y="171"/>
                </a:cxn>
                <a:cxn ang="0">
                  <a:pos x="35" y="227"/>
                </a:cxn>
                <a:cxn ang="0">
                  <a:pos x="67" y="274"/>
                </a:cxn>
                <a:cxn ang="0">
                  <a:pos x="113" y="304"/>
                </a:cxn>
                <a:cxn ang="0">
                  <a:pos x="171" y="315"/>
                </a:cxn>
                <a:cxn ang="0">
                  <a:pos x="227" y="302"/>
                </a:cxn>
                <a:cxn ang="0">
                  <a:pos x="274" y="271"/>
                </a:cxn>
                <a:cxn ang="0">
                  <a:pos x="304" y="224"/>
                </a:cxn>
                <a:cxn ang="0">
                  <a:pos x="315" y="166"/>
                </a:cxn>
                <a:cxn ang="0">
                  <a:pos x="302" y="110"/>
                </a:cxn>
                <a:cxn ang="0">
                  <a:pos x="271" y="64"/>
                </a:cxn>
                <a:cxn ang="0">
                  <a:pos x="224" y="33"/>
                </a:cxn>
                <a:cxn ang="0">
                  <a:pos x="166" y="22"/>
                </a:cxn>
                <a:cxn ang="0">
                  <a:pos x="110" y="35"/>
                </a:cxn>
                <a:cxn ang="0">
                  <a:pos x="64" y="67"/>
                </a:cxn>
                <a:cxn ang="0">
                  <a:pos x="33" y="113"/>
                </a:cxn>
                <a:cxn ang="0">
                  <a:pos x="12" y="109"/>
                </a:cxn>
                <a:cxn ang="0">
                  <a:pos x="46" y="55"/>
                </a:cxn>
                <a:cxn ang="0">
                  <a:pos x="98" y="17"/>
                </a:cxn>
                <a:cxn ang="0">
                  <a:pos x="162" y="1"/>
                </a:cxn>
                <a:cxn ang="0">
                  <a:pos x="228" y="12"/>
                </a:cxn>
                <a:cxn ang="0">
                  <a:pos x="283" y="46"/>
                </a:cxn>
                <a:cxn ang="0">
                  <a:pos x="320" y="98"/>
                </a:cxn>
                <a:cxn ang="0">
                  <a:pos x="336" y="162"/>
                </a:cxn>
                <a:cxn ang="0">
                  <a:pos x="325" y="228"/>
                </a:cxn>
                <a:cxn ang="0">
                  <a:pos x="292" y="283"/>
                </a:cxn>
                <a:cxn ang="0">
                  <a:pos x="239" y="320"/>
                </a:cxn>
                <a:cxn ang="0">
                  <a:pos x="175" y="336"/>
                </a:cxn>
                <a:cxn ang="0">
                  <a:pos x="109" y="325"/>
                </a:cxn>
                <a:cxn ang="0">
                  <a:pos x="55" y="292"/>
                </a:cxn>
                <a:cxn ang="0">
                  <a:pos x="17" y="239"/>
                </a:cxn>
                <a:cxn ang="0">
                  <a:pos x="1" y="175"/>
                </a:cxn>
                <a:cxn ang="0">
                  <a:pos x="12" y="109"/>
                </a:cxn>
              </a:cxnLst>
              <a:rect l="0" t="0" r="r" b="b"/>
              <a:pathLst>
                <a:path w="337" h="337">
                  <a:moveTo>
                    <a:pt x="65" y="168"/>
                  </a:moveTo>
                  <a:lnTo>
                    <a:pt x="74" y="209"/>
                  </a:lnTo>
                  <a:lnTo>
                    <a:pt x="96" y="242"/>
                  </a:lnTo>
                  <a:lnTo>
                    <a:pt x="128" y="263"/>
                  </a:lnTo>
                  <a:lnTo>
                    <a:pt x="168" y="272"/>
                  </a:lnTo>
                  <a:lnTo>
                    <a:pt x="209" y="263"/>
                  </a:lnTo>
                  <a:lnTo>
                    <a:pt x="242" y="242"/>
                  </a:lnTo>
                  <a:lnTo>
                    <a:pt x="263" y="209"/>
                  </a:lnTo>
                  <a:lnTo>
                    <a:pt x="272" y="168"/>
                  </a:lnTo>
                  <a:lnTo>
                    <a:pt x="263" y="128"/>
                  </a:lnTo>
                  <a:lnTo>
                    <a:pt x="242" y="96"/>
                  </a:lnTo>
                  <a:lnTo>
                    <a:pt x="209" y="74"/>
                  </a:lnTo>
                  <a:lnTo>
                    <a:pt x="168" y="65"/>
                  </a:lnTo>
                  <a:lnTo>
                    <a:pt x="128" y="74"/>
                  </a:lnTo>
                  <a:lnTo>
                    <a:pt x="96" y="96"/>
                  </a:lnTo>
                  <a:lnTo>
                    <a:pt x="74" y="128"/>
                  </a:lnTo>
                  <a:lnTo>
                    <a:pt x="65" y="168"/>
                  </a:lnTo>
                  <a:close/>
                  <a:moveTo>
                    <a:pt x="53" y="120"/>
                  </a:moveTo>
                  <a:lnTo>
                    <a:pt x="80" y="80"/>
                  </a:lnTo>
                  <a:lnTo>
                    <a:pt x="120" y="53"/>
                  </a:lnTo>
                  <a:lnTo>
                    <a:pt x="168" y="43"/>
                  </a:lnTo>
                  <a:lnTo>
                    <a:pt x="217" y="53"/>
                  </a:lnTo>
                  <a:lnTo>
                    <a:pt x="258" y="80"/>
                  </a:lnTo>
                  <a:lnTo>
                    <a:pt x="283" y="120"/>
                  </a:lnTo>
                  <a:lnTo>
                    <a:pt x="294" y="168"/>
                  </a:lnTo>
                  <a:lnTo>
                    <a:pt x="283" y="217"/>
                  </a:lnTo>
                  <a:lnTo>
                    <a:pt x="258" y="258"/>
                  </a:lnTo>
                  <a:lnTo>
                    <a:pt x="217" y="283"/>
                  </a:lnTo>
                  <a:lnTo>
                    <a:pt x="168" y="294"/>
                  </a:lnTo>
                  <a:lnTo>
                    <a:pt x="120" y="283"/>
                  </a:lnTo>
                  <a:lnTo>
                    <a:pt x="80" y="258"/>
                  </a:lnTo>
                  <a:lnTo>
                    <a:pt x="53" y="217"/>
                  </a:lnTo>
                  <a:lnTo>
                    <a:pt x="43" y="168"/>
                  </a:lnTo>
                  <a:lnTo>
                    <a:pt x="53" y="120"/>
                  </a:lnTo>
                  <a:close/>
                  <a:moveTo>
                    <a:pt x="22" y="166"/>
                  </a:moveTo>
                  <a:cubicBezTo>
                    <a:pt x="22" y="168"/>
                    <a:pt x="22" y="169"/>
                    <a:pt x="22" y="171"/>
                  </a:cubicBezTo>
                  <a:lnTo>
                    <a:pt x="33" y="224"/>
                  </a:lnTo>
                  <a:cubicBezTo>
                    <a:pt x="33" y="225"/>
                    <a:pt x="34" y="226"/>
                    <a:pt x="35" y="227"/>
                  </a:cubicBezTo>
                  <a:lnTo>
                    <a:pt x="64" y="271"/>
                  </a:lnTo>
                  <a:cubicBezTo>
                    <a:pt x="64" y="273"/>
                    <a:pt x="65" y="274"/>
                    <a:pt x="67" y="274"/>
                  </a:cubicBezTo>
                  <a:lnTo>
                    <a:pt x="110" y="302"/>
                  </a:lnTo>
                  <a:cubicBezTo>
                    <a:pt x="111" y="303"/>
                    <a:pt x="112" y="304"/>
                    <a:pt x="113" y="304"/>
                  </a:cubicBezTo>
                  <a:lnTo>
                    <a:pt x="166" y="315"/>
                  </a:lnTo>
                  <a:cubicBezTo>
                    <a:pt x="168" y="315"/>
                    <a:pt x="169" y="315"/>
                    <a:pt x="171" y="315"/>
                  </a:cubicBezTo>
                  <a:lnTo>
                    <a:pt x="224" y="304"/>
                  </a:lnTo>
                  <a:cubicBezTo>
                    <a:pt x="225" y="304"/>
                    <a:pt x="226" y="303"/>
                    <a:pt x="227" y="302"/>
                  </a:cubicBezTo>
                  <a:lnTo>
                    <a:pt x="271" y="274"/>
                  </a:lnTo>
                  <a:cubicBezTo>
                    <a:pt x="273" y="274"/>
                    <a:pt x="274" y="273"/>
                    <a:pt x="274" y="271"/>
                  </a:cubicBezTo>
                  <a:lnTo>
                    <a:pt x="302" y="227"/>
                  </a:lnTo>
                  <a:cubicBezTo>
                    <a:pt x="303" y="226"/>
                    <a:pt x="304" y="225"/>
                    <a:pt x="304" y="224"/>
                  </a:cubicBezTo>
                  <a:lnTo>
                    <a:pt x="315" y="171"/>
                  </a:lnTo>
                  <a:cubicBezTo>
                    <a:pt x="315" y="169"/>
                    <a:pt x="315" y="168"/>
                    <a:pt x="315" y="166"/>
                  </a:cubicBezTo>
                  <a:lnTo>
                    <a:pt x="304" y="113"/>
                  </a:lnTo>
                  <a:cubicBezTo>
                    <a:pt x="304" y="112"/>
                    <a:pt x="303" y="111"/>
                    <a:pt x="302" y="110"/>
                  </a:cubicBezTo>
                  <a:lnTo>
                    <a:pt x="274" y="67"/>
                  </a:lnTo>
                  <a:cubicBezTo>
                    <a:pt x="274" y="65"/>
                    <a:pt x="273" y="64"/>
                    <a:pt x="271" y="64"/>
                  </a:cubicBezTo>
                  <a:lnTo>
                    <a:pt x="227" y="35"/>
                  </a:lnTo>
                  <a:cubicBezTo>
                    <a:pt x="226" y="34"/>
                    <a:pt x="225" y="33"/>
                    <a:pt x="224" y="33"/>
                  </a:cubicBezTo>
                  <a:lnTo>
                    <a:pt x="171" y="22"/>
                  </a:lnTo>
                  <a:cubicBezTo>
                    <a:pt x="169" y="22"/>
                    <a:pt x="168" y="22"/>
                    <a:pt x="166" y="22"/>
                  </a:cubicBezTo>
                  <a:lnTo>
                    <a:pt x="113" y="33"/>
                  </a:lnTo>
                  <a:cubicBezTo>
                    <a:pt x="112" y="33"/>
                    <a:pt x="111" y="34"/>
                    <a:pt x="110" y="35"/>
                  </a:cubicBezTo>
                  <a:lnTo>
                    <a:pt x="67" y="64"/>
                  </a:lnTo>
                  <a:cubicBezTo>
                    <a:pt x="65" y="64"/>
                    <a:pt x="64" y="65"/>
                    <a:pt x="64" y="67"/>
                  </a:cubicBezTo>
                  <a:lnTo>
                    <a:pt x="35" y="110"/>
                  </a:lnTo>
                  <a:cubicBezTo>
                    <a:pt x="34" y="111"/>
                    <a:pt x="33" y="112"/>
                    <a:pt x="33" y="113"/>
                  </a:cubicBezTo>
                  <a:lnTo>
                    <a:pt x="22" y="166"/>
                  </a:lnTo>
                  <a:close/>
                  <a:moveTo>
                    <a:pt x="12" y="109"/>
                  </a:moveTo>
                  <a:cubicBezTo>
                    <a:pt x="13" y="105"/>
                    <a:pt x="15" y="101"/>
                    <a:pt x="17" y="98"/>
                  </a:cubicBezTo>
                  <a:lnTo>
                    <a:pt x="46" y="55"/>
                  </a:lnTo>
                  <a:cubicBezTo>
                    <a:pt x="48" y="51"/>
                    <a:pt x="51" y="48"/>
                    <a:pt x="55" y="46"/>
                  </a:cubicBezTo>
                  <a:lnTo>
                    <a:pt x="98" y="17"/>
                  </a:lnTo>
                  <a:cubicBezTo>
                    <a:pt x="101" y="15"/>
                    <a:pt x="105" y="13"/>
                    <a:pt x="109" y="12"/>
                  </a:cubicBezTo>
                  <a:lnTo>
                    <a:pt x="162" y="1"/>
                  </a:lnTo>
                  <a:cubicBezTo>
                    <a:pt x="166" y="0"/>
                    <a:pt x="171" y="0"/>
                    <a:pt x="175" y="1"/>
                  </a:cubicBezTo>
                  <a:lnTo>
                    <a:pt x="228" y="12"/>
                  </a:lnTo>
                  <a:cubicBezTo>
                    <a:pt x="232" y="13"/>
                    <a:pt x="236" y="15"/>
                    <a:pt x="239" y="17"/>
                  </a:cubicBezTo>
                  <a:lnTo>
                    <a:pt x="283" y="46"/>
                  </a:lnTo>
                  <a:cubicBezTo>
                    <a:pt x="287" y="48"/>
                    <a:pt x="290" y="51"/>
                    <a:pt x="292" y="55"/>
                  </a:cubicBezTo>
                  <a:lnTo>
                    <a:pt x="320" y="98"/>
                  </a:lnTo>
                  <a:cubicBezTo>
                    <a:pt x="322" y="101"/>
                    <a:pt x="324" y="105"/>
                    <a:pt x="325" y="109"/>
                  </a:cubicBezTo>
                  <a:lnTo>
                    <a:pt x="336" y="162"/>
                  </a:lnTo>
                  <a:cubicBezTo>
                    <a:pt x="337" y="166"/>
                    <a:pt x="337" y="171"/>
                    <a:pt x="336" y="175"/>
                  </a:cubicBezTo>
                  <a:lnTo>
                    <a:pt x="325" y="228"/>
                  </a:lnTo>
                  <a:cubicBezTo>
                    <a:pt x="324" y="232"/>
                    <a:pt x="323" y="235"/>
                    <a:pt x="320" y="239"/>
                  </a:cubicBezTo>
                  <a:lnTo>
                    <a:pt x="292" y="283"/>
                  </a:lnTo>
                  <a:cubicBezTo>
                    <a:pt x="290" y="287"/>
                    <a:pt x="287" y="290"/>
                    <a:pt x="283" y="292"/>
                  </a:cubicBezTo>
                  <a:lnTo>
                    <a:pt x="239" y="320"/>
                  </a:lnTo>
                  <a:cubicBezTo>
                    <a:pt x="235" y="323"/>
                    <a:pt x="232" y="324"/>
                    <a:pt x="228" y="325"/>
                  </a:cubicBezTo>
                  <a:lnTo>
                    <a:pt x="175" y="336"/>
                  </a:lnTo>
                  <a:cubicBezTo>
                    <a:pt x="171" y="337"/>
                    <a:pt x="166" y="337"/>
                    <a:pt x="162" y="336"/>
                  </a:cubicBezTo>
                  <a:lnTo>
                    <a:pt x="109" y="325"/>
                  </a:lnTo>
                  <a:cubicBezTo>
                    <a:pt x="105" y="324"/>
                    <a:pt x="101" y="322"/>
                    <a:pt x="98" y="320"/>
                  </a:cubicBezTo>
                  <a:lnTo>
                    <a:pt x="55" y="292"/>
                  </a:lnTo>
                  <a:cubicBezTo>
                    <a:pt x="51" y="290"/>
                    <a:pt x="48" y="287"/>
                    <a:pt x="46" y="283"/>
                  </a:cubicBezTo>
                  <a:lnTo>
                    <a:pt x="17" y="239"/>
                  </a:lnTo>
                  <a:cubicBezTo>
                    <a:pt x="15" y="236"/>
                    <a:pt x="13" y="232"/>
                    <a:pt x="12" y="228"/>
                  </a:cubicBezTo>
                  <a:lnTo>
                    <a:pt x="1" y="175"/>
                  </a:lnTo>
                  <a:cubicBezTo>
                    <a:pt x="0" y="171"/>
                    <a:pt x="0" y="166"/>
                    <a:pt x="1" y="162"/>
                  </a:cubicBezTo>
                  <a:lnTo>
                    <a:pt x="12" y="109"/>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97" name="Freeform 73"/>
            <p:cNvSpPr>
              <a:spLocks/>
            </p:cNvSpPr>
            <p:nvPr/>
          </p:nvSpPr>
          <p:spPr bwMode="auto">
            <a:xfrm>
              <a:off x="1707" y="1821"/>
              <a:ext cx="115" cy="116"/>
            </a:xfrm>
            <a:custGeom>
              <a:avLst/>
              <a:gdLst/>
              <a:ahLst/>
              <a:cxnLst>
                <a:cxn ang="0">
                  <a:pos x="0" y="144"/>
                </a:cxn>
                <a:cxn ang="0">
                  <a:pos x="144" y="288"/>
                </a:cxn>
                <a:cxn ang="0">
                  <a:pos x="144" y="288"/>
                </a:cxn>
                <a:cxn ang="0">
                  <a:pos x="144" y="288"/>
                </a:cxn>
                <a:cxn ang="0">
                  <a:pos x="288" y="144"/>
                </a:cxn>
                <a:cxn ang="0">
                  <a:pos x="288" y="144"/>
                </a:cxn>
                <a:cxn ang="0">
                  <a:pos x="288" y="144"/>
                </a:cxn>
                <a:cxn ang="0">
                  <a:pos x="144" y="0"/>
                </a:cxn>
                <a:cxn ang="0">
                  <a:pos x="144" y="0"/>
                </a:cxn>
                <a:cxn ang="0">
                  <a:pos x="144" y="0"/>
                </a:cxn>
                <a:cxn ang="0">
                  <a:pos x="0" y="144"/>
                </a:cxn>
                <a:cxn ang="0">
                  <a:pos x="0" y="144"/>
                </a:cxn>
              </a:cxnLst>
              <a:rect l="0" t="0" r="r" b="b"/>
              <a:pathLst>
                <a:path w="288" h="288">
                  <a:moveTo>
                    <a:pt x="0" y="144"/>
                  </a:moveTo>
                  <a:cubicBezTo>
                    <a:pt x="0" y="224"/>
                    <a:pt x="65" y="288"/>
                    <a:pt x="144" y="288"/>
                  </a:cubicBezTo>
                  <a:cubicBezTo>
                    <a:pt x="144" y="288"/>
                    <a:pt x="144" y="288"/>
                    <a:pt x="144" y="288"/>
                  </a:cubicBezTo>
                  <a:lnTo>
                    <a:pt x="144" y="288"/>
                  </a:lnTo>
                  <a:cubicBezTo>
                    <a:pt x="224" y="288"/>
                    <a:pt x="288" y="224"/>
                    <a:pt x="288" y="144"/>
                  </a:cubicBezTo>
                  <a:cubicBezTo>
                    <a:pt x="288" y="144"/>
                    <a:pt x="288" y="144"/>
                    <a:pt x="288" y="144"/>
                  </a:cubicBezTo>
                  <a:lnTo>
                    <a:pt x="288" y="144"/>
                  </a:lnTo>
                  <a:cubicBezTo>
                    <a:pt x="288" y="65"/>
                    <a:pt x="224" y="0"/>
                    <a:pt x="144" y="0"/>
                  </a:cubicBezTo>
                  <a:cubicBezTo>
                    <a:pt x="144" y="0"/>
                    <a:pt x="144" y="0"/>
                    <a:pt x="144" y="0"/>
                  </a:cubicBezTo>
                  <a:lnTo>
                    <a:pt x="144" y="0"/>
                  </a:lnTo>
                  <a:cubicBezTo>
                    <a:pt x="65" y="0"/>
                    <a:pt x="0" y="65"/>
                    <a:pt x="0" y="144"/>
                  </a:cubicBezTo>
                  <a:cubicBezTo>
                    <a:pt x="0" y="144"/>
                    <a:pt x="0" y="144"/>
                    <a:pt x="0" y="144"/>
                  </a:cubicBezTo>
                  <a:close/>
                </a:path>
              </a:pathLst>
            </a:custGeom>
            <a:solidFill>
              <a:srgbClr val="F7D1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98" name="Freeform 74"/>
            <p:cNvSpPr>
              <a:spLocks noEditPoints="1"/>
            </p:cNvSpPr>
            <p:nvPr/>
          </p:nvSpPr>
          <p:spPr bwMode="auto">
            <a:xfrm>
              <a:off x="1694" y="1809"/>
              <a:ext cx="142" cy="141"/>
            </a:xfrm>
            <a:custGeom>
              <a:avLst/>
              <a:gdLst/>
              <a:ahLst/>
              <a:cxnLst>
                <a:cxn ang="0">
                  <a:pos x="67" y="199"/>
                </a:cxn>
                <a:cxn ang="0">
                  <a:pos x="98" y="255"/>
                </a:cxn>
                <a:cxn ang="0">
                  <a:pos x="176" y="288"/>
                </a:cxn>
                <a:cxn ang="0">
                  <a:pos x="255" y="255"/>
                </a:cxn>
                <a:cxn ang="0">
                  <a:pos x="288" y="176"/>
                </a:cxn>
                <a:cxn ang="0">
                  <a:pos x="255" y="98"/>
                </a:cxn>
                <a:cxn ang="0">
                  <a:pos x="199" y="67"/>
                </a:cxn>
                <a:cxn ang="0">
                  <a:pos x="154" y="67"/>
                </a:cxn>
                <a:cxn ang="0">
                  <a:pos x="98" y="98"/>
                </a:cxn>
                <a:cxn ang="0">
                  <a:pos x="67" y="154"/>
                </a:cxn>
                <a:cxn ang="0">
                  <a:pos x="46" y="150"/>
                </a:cxn>
                <a:cxn ang="0">
                  <a:pos x="82" y="82"/>
                </a:cxn>
                <a:cxn ang="0">
                  <a:pos x="150" y="46"/>
                </a:cxn>
                <a:cxn ang="0">
                  <a:pos x="203" y="46"/>
                </a:cxn>
                <a:cxn ang="0">
                  <a:pos x="271" y="82"/>
                </a:cxn>
                <a:cxn ang="0">
                  <a:pos x="310" y="176"/>
                </a:cxn>
                <a:cxn ang="0">
                  <a:pos x="271" y="271"/>
                </a:cxn>
                <a:cxn ang="0">
                  <a:pos x="176" y="310"/>
                </a:cxn>
                <a:cxn ang="0">
                  <a:pos x="82" y="271"/>
                </a:cxn>
                <a:cxn ang="0">
                  <a:pos x="46" y="203"/>
                </a:cxn>
                <a:cxn ang="0">
                  <a:pos x="46" y="150"/>
                </a:cxn>
                <a:cxn ang="0">
                  <a:pos x="22" y="178"/>
                </a:cxn>
                <a:cxn ang="0">
                  <a:pos x="25" y="208"/>
                </a:cxn>
                <a:cxn ang="0">
                  <a:pos x="35" y="238"/>
                </a:cxn>
                <a:cxn ang="0">
                  <a:pos x="69" y="287"/>
                </a:cxn>
                <a:cxn ang="0">
                  <a:pos x="118" y="320"/>
                </a:cxn>
                <a:cxn ang="0">
                  <a:pos x="179" y="331"/>
                </a:cxn>
                <a:cxn ang="0">
                  <a:pos x="238" y="318"/>
                </a:cxn>
                <a:cxn ang="0">
                  <a:pos x="287" y="284"/>
                </a:cxn>
                <a:cxn ang="0">
                  <a:pos x="320" y="235"/>
                </a:cxn>
                <a:cxn ang="0">
                  <a:pos x="331" y="174"/>
                </a:cxn>
                <a:cxn ang="0">
                  <a:pos x="318" y="115"/>
                </a:cxn>
                <a:cxn ang="0">
                  <a:pos x="284" y="66"/>
                </a:cxn>
                <a:cxn ang="0">
                  <a:pos x="235" y="33"/>
                </a:cxn>
                <a:cxn ang="0">
                  <a:pos x="207" y="25"/>
                </a:cxn>
                <a:cxn ang="0">
                  <a:pos x="175" y="22"/>
                </a:cxn>
                <a:cxn ang="0">
                  <a:pos x="144" y="25"/>
                </a:cxn>
                <a:cxn ang="0">
                  <a:pos x="115" y="35"/>
                </a:cxn>
                <a:cxn ang="0">
                  <a:pos x="66" y="69"/>
                </a:cxn>
                <a:cxn ang="0">
                  <a:pos x="33" y="117"/>
                </a:cxn>
                <a:cxn ang="0">
                  <a:pos x="25" y="146"/>
                </a:cxn>
                <a:cxn ang="0">
                  <a:pos x="4" y="144"/>
                </a:cxn>
                <a:cxn ang="0">
                  <a:pos x="13" y="111"/>
                </a:cxn>
                <a:cxn ang="0">
                  <a:pos x="48" y="57"/>
                </a:cxn>
                <a:cxn ang="0">
                  <a:pos x="103" y="17"/>
                </a:cxn>
                <a:cxn ang="0">
                  <a:pos x="138" y="5"/>
                </a:cxn>
                <a:cxn ang="0">
                  <a:pos x="173" y="1"/>
                </a:cxn>
                <a:cxn ang="0">
                  <a:pos x="209" y="4"/>
                </a:cxn>
                <a:cxn ang="0">
                  <a:pos x="242" y="13"/>
                </a:cxn>
                <a:cxn ang="0">
                  <a:pos x="296" y="48"/>
                </a:cxn>
                <a:cxn ang="0">
                  <a:pos x="336" y="103"/>
                </a:cxn>
                <a:cxn ang="0">
                  <a:pos x="352" y="170"/>
                </a:cxn>
                <a:cxn ang="0">
                  <a:pos x="341" y="239"/>
                </a:cxn>
                <a:cxn ang="0">
                  <a:pos x="305" y="296"/>
                </a:cxn>
                <a:cxn ang="0">
                  <a:pos x="250" y="336"/>
                </a:cxn>
                <a:cxn ang="0">
                  <a:pos x="183" y="352"/>
                </a:cxn>
                <a:cxn ang="0">
                  <a:pos x="114" y="341"/>
                </a:cxn>
                <a:cxn ang="0">
                  <a:pos x="57" y="305"/>
                </a:cxn>
                <a:cxn ang="0">
                  <a:pos x="17" y="250"/>
                </a:cxn>
                <a:cxn ang="0">
                  <a:pos x="5" y="215"/>
                </a:cxn>
                <a:cxn ang="0">
                  <a:pos x="1" y="180"/>
                </a:cxn>
                <a:cxn ang="0">
                  <a:pos x="4" y="144"/>
                </a:cxn>
              </a:cxnLst>
              <a:rect l="0" t="0" r="r" b="b"/>
              <a:pathLst>
                <a:path w="353" h="353">
                  <a:moveTo>
                    <a:pt x="65" y="176"/>
                  </a:moveTo>
                  <a:lnTo>
                    <a:pt x="67" y="199"/>
                  </a:lnTo>
                  <a:lnTo>
                    <a:pt x="73" y="219"/>
                  </a:lnTo>
                  <a:lnTo>
                    <a:pt x="98" y="255"/>
                  </a:lnTo>
                  <a:lnTo>
                    <a:pt x="133" y="279"/>
                  </a:lnTo>
                  <a:lnTo>
                    <a:pt x="176" y="288"/>
                  </a:lnTo>
                  <a:lnTo>
                    <a:pt x="220" y="279"/>
                  </a:lnTo>
                  <a:lnTo>
                    <a:pt x="255" y="255"/>
                  </a:lnTo>
                  <a:lnTo>
                    <a:pt x="279" y="220"/>
                  </a:lnTo>
                  <a:lnTo>
                    <a:pt x="288" y="176"/>
                  </a:lnTo>
                  <a:lnTo>
                    <a:pt x="279" y="133"/>
                  </a:lnTo>
                  <a:lnTo>
                    <a:pt x="255" y="98"/>
                  </a:lnTo>
                  <a:lnTo>
                    <a:pt x="219" y="73"/>
                  </a:lnTo>
                  <a:lnTo>
                    <a:pt x="199" y="67"/>
                  </a:lnTo>
                  <a:lnTo>
                    <a:pt x="176" y="65"/>
                  </a:lnTo>
                  <a:lnTo>
                    <a:pt x="154" y="67"/>
                  </a:lnTo>
                  <a:lnTo>
                    <a:pt x="134" y="73"/>
                  </a:lnTo>
                  <a:lnTo>
                    <a:pt x="98" y="98"/>
                  </a:lnTo>
                  <a:lnTo>
                    <a:pt x="73" y="134"/>
                  </a:lnTo>
                  <a:lnTo>
                    <a:pt x="67" y="154"/>
                  </a:lnTo>
                  <a:lnTo>
                    <a:pt x="65" y="176"/>
                  </a:lnTo>
                  <a:close/>
                  <a:moveTo>
                    <a:pt x="46" y="150"/>
                  </a:moveTo>
                  <a:lnTo>
                    <a:pt x="53" y="125"/>
                  </a:lnTo>
                  <a:lnTo>
                    <a:pt x="82" y="82"/>
                  </a:lnTo>
                  <a:lnTo>
                    <a:pt x="125" y="53"/>
                  </a:lnTo>
                  <a:lnTo>
                    <a:pt x="150" y="46"/>
                  </a:lnTo>
                  <a:lnTo>
                    <a:pt x="176" y="43"/>
                  </a:lnTo>
                  <a:lnTo>
                    <a:pt x="203" y="46"/>
                  </a:lnTo>
                  <a:lnTo>
                    <a:pt x="228" y="53"/>
                  </a:lnTo>
                  <a:lnTo>
                    <a:pt x="271" y="82"/>
                  </a:lnTo>
                  <a:lnTo>
                    <a:pt x="299" y="125"/>
                  </a:lnTo>
                  <a:lnTo>
                    <a:pt x="310" y="176"/>
                  </a:lnTo>
                  <a:lnTo>
                    <a:pt x="299" y="228"/>
                  </a:lnTo>
                  <a:lnTo>
                    <a:pt x="271" y="271"/>
                  </a:lnTo>
                  <a:lnTo>
                    <a:pt x="228" y="299"/>
                  </a:lnTo>
                  <a:lnTo>
                    <a:pt x="176" y="310"/>
                  </a:lnTo>
                  <a:lnTo>
                    <a:pt x="125" y="299"/>
                  </a:lnTo>
                  <a:lnTo>
                    <a:pt x="82" y="271"/>
                  </a:lnTo>
                  <a:lnTo>
                    <a:pt x="53" y="228"/>
                  </a:lnTo>
                  <a:lnTo>
                    <a:pt x="46" y="203"/>
                  </a:lnTo>
                  <a:lnTo>
                    <a:pt x="43" y="176"/>
                  </a:lnTo>
                  <a:lnTo>
                    <a:pt x="46" y="150"/>
                  </a:lnTo>
                  <a:close/>
                  <a:moveTo>
                    <a:pt x="22" y="175"/>
                  </a:moveTo>
                  <a:cubicBezTo>
                    <a:pt x="22" y="176"/>
                    <a:pt x="22" y="177"/>
                    <a:pt x="22" y="178"/>
                  </a:cubicBezTo>
                  <a:lnTo>
                    <a:pt x="25" y="207"/>
                  </a:lnTo>
                  <a:cubicBezTo>
                    <a:pt x="25" y="207"/>
                    <a:pt x="25" y="208"/>
                    <a:pt x="25" y="208"/>
                  </a:cubicBezTo>
                  <a:lnTo>
                    <a:pt x="33" y="235"/>
                  </a:lnTo>
                  <a:cubicBezTo>
                    <a:pt x="34" y="237"/>
                    <a:pt x="34" y="238"/>
                    <a:pt x="35" y="238"/>
                  </a:cubicBezTo>
                  <a:lnTo>
                    <a:pt x="66" y="284"/>
                  </a:lnTo>
                  <a:cubicBezTo>
                    <a:pt x="66" y="286"/>
                    <a:pt x="67" y="287"/>
                    <a:pt x="69" y="287"/>
                  </a:cubicBezTo>
                  <a:lnTo>
                    <a:pt x="115" y="318"/>
                  </a:lnTo>
                  <a:cubicBezTo>
                    <a:pt x="116" y="319"/>
                    <a:pt x="117" y="320"/>
                    <a:pt x="118" y="320"/>
                  </a:cubicBezTo>
                  <a:lnTo>
                    <a:pt x="174" y="331"/>
                  </a:lnTo>
                  <a:cubicBezTo>
                    <a:pt x="176" y="331"/>
                    <a:pt x="177" y="331"/>
                    <a:pt x="179" y="331"/>
                  </a:cubicBezTo>
                  <a:lnTo>
                    <a:pt x="235" y="320"/>
                  </a:lnTo>
                  <a:cubicBezTo>
                    <a:pt x="236" y="320"/>
                    <a:pt x="237" y="319"/>
                    <a:pt x="238" y="318"/>
                  </a:cubicBezTo>
                  <a:lnTo>
                    <a:pt x="284" y="287"/>
                  </a:lnTo>
                  <a:cubicBezTo>
                    <a:pt x="286" y="287"/>
                    <a:pt x="287" y="286"/>
                    <a:pt x="287" y="284"/>
                  </a:cubicBezTo>
                  <a:lnTo>
                    <a:pt x="318" y="238"/>
                  </a:lnTo>
                  <a:cubicBezTo>
                    <a:pt x="319" y="237"/>
                    <a:pt x="320" y="236"/>
                    <a:pt x="320" y="235"/>
                  </a:cubicBezTo>
                  <a:lnTo>
                    <a:pt x="331" y="179"/>
                  </a:lnTo>
                  <a:cubicBezTo>
                    <a:pt x="331" y="177"/>
                    <a:pt x="331" y="176"/>
                    <a:pt x="331" y="174"/>
                  </a:cubicBezTo>
                  <a:lnTo>
                    <a:pt x="320" y="118"/>
                  </a:lnTo>
                  <a:cubicBezTo>
                    <a:pt x="320" y="117"/>
                    <a:pt x="319" y="116"/>
                    <a:pt x="318" y="115"/>
                  </a:cubicBezTo>
                  <a:lnTo>
                    <a:pt x="287" y="69"/>
                  </a:lnTo>
                  <a:cubicBezTo>
                    <a:pt x="287" y="67"/>
                    <a:pt x="286" y="66"/>
                    <a:pt x="284" y="66"/>
                  </a:cubicBezTo>
                  <a:lnTo>
                    <a:pt x="238" y="35"/>
                  </a:lnTo>
                  <a:cubicBezTo>
                    <a:pt x="238" y="34"/>
                    <a:pt x="237" y="34"/>
                    <a:pt x="235" y="33"/>
                  </a:cubicBezTo>
                  <a:lnTo>
                    <a:pt x="208" y="25"/>
                  </a:lnTo>
                  <a:cubicBezTo>
                    <a:pt x="208" y="25"/>
                    <a:pt x="207" y="25"/>
                    <a:pt x="207" y="25"/>
                  </a:cubicBezTo>
                  <a:lnTo>
                    <a:pt x="178" y="22"/>
                  </a:lnTo>
                  <a:cubicBezTo>
                    <a:pt x="177" y="22"/>
                    <a:pt x="176" y="22"/>
                    <a:pt x="175" y="22"/>
                  </a:cubicBezTo>
                  <a:lnTo>
                    <a:pt x="146" y="25"/>
                  </a:lnTo>
                  <a:cubicBezTo>
                    <a:pt x="146" y="25"/>
                    <a:pt x="145" y="25"/>
                    <a:pt x="144" y="25"/>
                  </a:cubicBezTo>
                  <a:lnTo>
                    <a:pt x="117" y="33"/>
                  </a:lnTo>
                  <a:cubicBezTo>
                    <a:pt x="116" y="34"/>
                    <a:pt x="115" y="34"/>
                    <a:pt x="115" y="35"/>
                  </a:cubicBezTo>
                  <a:lnTo>
                    <a:pt x="69" y="66"/>
                  </a:lnTo>
                  <a:cubicBezTo>
                    <a:pt x="67" y="66"/>
                    <a:pt x="66" y="67"/>
                    <a:pt x="66" y="69"/>
                  </a:cubicBezTo>
                  <a:lnTo>
                    <a:pt x="35" y="115"/>
                  </a:lnTo>
                  <a:cubicBezTo>
                    <a:pt x="34" y="115"/>
                    <a:pt x="34" y="116"/>
                    <a:pt x="33" y="117"/>
                  </a:cubicBezTo>
                  <a:lnTo>
                    <a:pt x="25" y="144"/>
                  </a:lnTo>
                  <a:cubicBezTo>
                    <a:pt x="25" y="145"/>
                    <a:pt x="25" y="146"/>
                    <a:pt x="25" y="146"/>
                  </a:cubicBezTo>
                  <a:lnTo>
                    <a:pt x="22" y="175"/>
                  </a:lnTo>
                  <a:close/>
                  <a:moveTo>
                    <a:pt x="4" y="144"/>
                  </a:moveTo>
                  <a:cubicBezTo>
                    <a:pt x="4" y="142"/>
                    <a:pt x="4" y="140"/>
                    <a:pt x="5" y="138"/>
                  </a:cubicBezTo>
                  <a:lnTo>
                    <a:pt x="13" y="111"/>
                  </a:lnTo>
                  <a:cubicBezTo>
                    <a:pt x="14" y="108"/>
                    <a:pt x="15" y="105"/>
                    <a:pt x="17" y="103"/>
                  </a:cubicBezTo>
                  <a:lnTo>
                    <a:pt x="48" y="57"/>
                  </a:lnTo>
                  <a:cubicBezTo>
                    <a:pt x="50" y="53"/>
                    <a:pt x="53" y="50"/>
                    <a:pt x="57" y="48"/>
                  </a:cubicBezTo>
                  <a:lnTo>
                    <a:pt x="103" y="17"/>
                  </a:lnTo>
                  <a:cubicBezTo>
                    <a:pt x="105" y="15"/>
                    <a:pt x="108" y="14"/>
                    <a:pt x="111" y="13"/>
                  </a:cubicBezTo>
                  <a:lnTo>
                    <a:pt x="138" y="5"/>
                  </a:lnTo>
                  <a:cubicBezTo>
                    <a:pt x="140" y="4"/>
                    <a:pt x="142" y="4"/>
                    <a:pt x="144" y="4"/>
                  </a:cubicBezTo>
                  <a:lnTo>
                    <a:pt x="173" y="1"/>
                  </a:lnTo>
                  <a:cubicBezTo>
                    <a:pt x="175" y="0"/>
                    <a:pt x="178" y="0"/>
                    <a:pt x="180" y="1"/>
                  </a:cubicBezTo>
                  <a:lnTo>
                    <a:pt x="209" y="4"/>
                  </a:lnTo>
                  <a:cubicBezTo>
                    <a:pt x="211" y="4"/>
                    <a:pt x="213" y="4"/>
                    <a:pt x="215" y="5"/>
                  </a:cubicBezTo>
                  <a:lnTo>
                    <a:pt x="242" y="13"/>
                  </a:lnTo>
                  <a:cubicBezTo>
                    <a:pt x="245" y="14"/>
                    <a:pt x="248" y="15"/>
                    <a:pt x="250" y="17"/>
                  </a:cubicBezTo>
                  <a:lnTo>
                    <a:pt x="296" y="48"/>
                  </a:lnTo>
                  <a:cubicBezTo>
                    <a:pt x="300" y="50"/>
                    <a:pt x="303" y="53"/>
                    <a:pt x="305" y="57"/>
                  </a:cubicBezTo>
                  <a:lnTo>
                    <a:pt x="336" y="103"/>
                  </a:lnTo>
                  <a:cubicBezTo>
                    <a:pt x="338" y="106"/>
                    <a:pt x="340" y="110"/>
                    <a:pt x="341" y="114"/>
                  </a:cubicBezTo>
                  <a:lnTo>
                    <a:pt x="352" y="170"/>
                  </a:lnTo>
                  <a:cubicBezTo>
                    <a:pt x="353" y="174"/>
                    <a:pt x="353" y="179"/>
                    <a:pt x="352" y="183"/>
                  </a:cubicBezTo>
                  <a:lnTo>
                    <a:pt x="341" y="239"/>
                  </a:lnTo>
                  <a:cubicBezTo>
                    <a:pt x="340" y="243"/>
                    <a:pt x="338" y="247"/>
                    <a:pt x="336" y="250"/>
                  </a:cubicBezTo>
                  <a:lnTo>
                    <a:pt x="305" y="296"/>
                  </a:lnTo>
                  <a:cubicBezTo>
                    <a:pt x="303" y="300"/>
                    <a:pt x="300" y="303"/>
                    <a:pt x="296" y="305"/>
                  </a:cubicBezTo>
                  <a:lnTo>
                    <a:pt x="250" y="336"/>
                  </a:lnTo>
                  <a:cubicBezTo>
                    <a:pt x="247" y="338"/>
                    <a:pt x="243" y="340"/>
                    <a:pt x="239" y="341"/>
                  </a:cubicBezTo>
                  <a:lnTo>
                    <a:pt x="183" y="352"/>
                  </a:lnTo>
                  <a:cubicBezTo>
                    <a:pt x="179" y="353"/>
                    <a:pt x="174" y="353"/>
                    <a:pt x="170" y="352"/>
                  </a:cubicBezTo>
                  <a:lnTo>
                    <a:pt x="114" y="341"/>
                  </a:lnTo>
                  <a:cubicBezTo>
                    <a:pt x="110" y="340"/>
                    <a:pt x="106" y="338"/>
                    <a:pt x="103" y="336"/>
                  </a:cubicBezTo>
                  <a:lnTo>
                    <a:pt x="57" y="305"/>
                  </a:lnTo>
                  <a:cubicBezTo>
                    <a:pt x="53" y="303"/>
                    <a:pt x="50" y="300"/>
                    <a:pt x="48" y="296"/>
                  </a:cubicBezTo>
                  <a:lnTo>
                    <a:pt x="17" y="250"/>
                  </a:lnTo>
                  <a:cubicBezTo>
                    <a:pt x="15" y="248"/>
                    <a:pt x="14" y="245"/>
                    <a:pt x="13" y="242"/>
                  </a:cubicBezTo>
                  <a:lnTo>
                    <a:pt x="5" y="215"/>
                  </a:lnTo>
                  <a:cubicBezTo>
                    <a:pt x="4" y="213"/>
                    <a:pt x="4" y="211"/>
                    <a:pt x="4" y="209"/>
                  </a:cubicBezTo>
                  <a:lnTo>
                    <a:pt x="1" y="180"/>
                  </a:lnTo>
                  <a:cubicBezTo>
                    <a:pt x="0" y="178"/>
                    <a:pt x="0" y="175"/>
                    <a:pt x="1" y="173"/>
                  </a:cubicBezTo>
                  <a:lnTo>
                    <a:pt x="4" y="144"/>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99" name="Rectangle 75"/>
            <p:cNvSpPr>
              <a:spLocks noChangeArrowheads="1"/>
            </p:cNvSpPr>
            <p:nvPr/>
          </p:nvSpPr>
          <p:spPr bwMode="auto">
            <a:xfrm>
              <a:off x="1384" y="1703"/>
              <a:ext cx="365"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300" name="Picture 76"/>
            <p:cNvPicPr>
              <a:picLocks noChangeAspect="1" noChangeArrowheads="1"/>
            </p:cNvPicPr>
            <p:nvPr/>
          </p:nvPicPr>
          <p:blipFill>
            <a:blip r:embed="rId2" cstate="print"/>
            <a:srcRect/>
            <a:stretch>
              <a:fillRect/>
            </a:stretch>
          </p:blipFill>
          <p:spPr bwMode="auto">
            <a:xfrm>
              <a:off x="1387" y="1706"/>
              <a:ext cx="365" cy="96"/>
            </a:xfrm>
            <a:prstGeom prst="rect">
              <a:avLst/>
            </a:prstGeom>
            <a:noFill/>
            <a:ln w="9525">
              <a:noFill/>
              <a:miter lim="800000"/>
              <a:headEnd/>
              <a:tailEnd/>
            </a:ln>
          </p:spPr>
        </p:pic>
        <p:sp>
          <p:nvSpPr>
            <p:cNvPr id="308301" name="Rectangle 77"/>
            <p:cNvSpPr>
              <a:spLocks noChangeArrowheads="1"/>
            </p:cNvSpPr>
            <p:nvPr/>
          </p:nvSpPr>
          <p:spPr bwMode="auto">
            <a:xfrm>
              <a:off x="1384" y="1703"/>
              <a:ext cx="365"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02" name="Rectangle 78"/>
            <p:cNvSpPr>
              <a:spLocks noChangeArrowheads="1"/>
            </p:cNvSpPr>
            <p:nvPr/>
          </p:nvSpPr>
          <p:spPr bwMode="auto">
            <a:xfrm>
              <a:off x="1391" y="1703"/>
              <a:ext cx="313"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Pinedale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03" name="Rectangle 79"/>
            <p:cNvSpPr>
              <a:spLocks noChangeArrowheads="1"/>
            </p:cNvSpPr>
            <p:nvPr/>
          </p:nvSpPr>
          <p:spPr bwMode="auto">
            <a:xfrm>
              <a:off x="1134" y="1357"/>
              <a:ext cx="423"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304" name="Picture 80"/>
            <p:cNvPicPr>
              <a:picLocks noChangeAspect="1" noChangeArrowheads="1"/>
            </p:cNvPicPr>
            <p:nvPr/>
          </p:nvPicPr>
          <p:blipFill>
            <a:blip r:embed="rId3" cstate="print"/>
            <a:srcRect/>
            <a:stretch>
              <a:fillRect/>
            </a:stretch>
          </p:blipFill>
          <p:spPr bwMode="auto">
            <a:xfrm>
              <a:off x="1137" y="1360"/>
              <a:ext cx="423" cy="96"/>
            </a:xfrm>
            <a:prstGeom prst="rect">
              <a:avLst/>
            </a:prstGeom>
            <a:noFill/>
            <a:ln w="9525">
              <a:noFill/>
              <a:miter lim="800000"/>
              <a:headEnd/>
              <a:tailEnd/>
            </a:ln>
          </p:spPr>
        </p:pic>
        <p:sp>
          <p:nvSpPr>
            <p:cNvPr id="308305" name="Rectangle 81"/>
            <p:cNvSpPr>
              <a:spLocks noChangeArrowheads="1"/>
            </p:cNvSpPr>
            <p:nvPr/>
          </p:nvSpPr>
          <p:spPr bwMode="auto">
            <a:xfrm>
              <a:off x="1134" y="1357"/>
              <a:ext cx="423"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06" name="Rectangle 82"/>
            <p:cNvSpPr>
              <a:spLocks noChangeArrowheads="1"/>
            </p:cNvSpPr>
            <p:nvPr/>
          </p:nvSpPr>
          <p:spPr bwMode="auto">
            <a:xfrm>
              <a:off x="1140" y="1359"/>
              <a:ext cx="448"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Groundbirch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07" name="Rectangle 83"/>
            <p:cNvSpPr>
              <a:spLocks noChangeArrowheads="1"/>
            </p:cNvSpPr>
            <p:nvPr/>
          </p:nvSpPr>
          <p:spPr bwMode="auto">
            <a:xfrm>
              <a:off x="1294" y="1472"/>
              <a:ext cx="378" cy="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308" name="Picture 84"/>
            <p:cNvPicPr>
              <a:picLocks noChangeAspect="1" noChangeArrowheads="1"/>
            </p:cNvPicPr>
            <p:nvPr/>
          </p:nvPicPr>
          <p:blipFill>
            <a:blip r:embed="rId4" cstate="print"/>
            <a:srcRect/>
            <a:stretch>
              <a:fillRect/>
            </a:stretch>
          </p:blipFill>
          <p:spPr bwMode="auto">
            <a:xfrm>
              <a:off x="1297" y="1476"/>
              <a:ext cx="378" cy="89"/>
            </a:xfrm>
            <a:prstGeom prst="rect">
              <a:avLst/>
            </a:prstGeom>
            <a:noFill/>
            <a:ln w="9525">
              <a:noFill/>
              <a:miter lim="800000"/>
              <a:headEnd/>
              <a:tailEnd/>
            </a:ln>
          </p:spPr>
        </p:pic>
        <p:sp>
          <p:nvSpPr>
            <p:cNvPr id="308309" name="Rectangle 85"/>
            <p:cNvSpPr>
              <a:spLocks noChangeArrowheads="1"/>
            </p:cNvSpPr>
            <p:nvPr/>
          </p:nvSpPr>
          <p:spPr bwMode="auto">
            <a:xfrm>
              <a:off x="1294" y="1472"/>
              <a:ext cx="378" cy="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10" name="Rectangle 86"/>
            <p:cNvSpPr>
              <a:spLocks noChangeArrowheads="1"/>
            </p:cNvSpPr>
            <p:nvPr/>
          </p:nvSpPr>
          <p:spPr bwMode="auto">
            <a:xfrm>
              <a:off x="1303" y="1469"/>
              <a:ext cx="397"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Deep Basin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11" name="Rectangle 87"/>
            <p:cNvSpPr>
              <a:spLocks noChangeArrowheads="1"/>
            </p:cNvSpPr>
            <p:nvPr/>
          </p:nvSpPr>
          <p:spPr bwMode="auto">
            <a:xfrm>
              <a:off x="1313" y="1581"/>
              <a:ext cx="269"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312" name="Picture 88"/>
            <p:cNvPicPr>
              <a:picLocks noChangeAspect="1" noChangeArrowheads="1"/>
            </p:cNvPicPr>
            <p:nvPr/>
          </p:nvPicPr>
          <p:blipFill>
            <a:blip r:embed="rId5" cstate="print"/>
            <a:srcRect/>
            <a:stretch>
              <a:fillRect/>
            </a:stretch>
          </p:blipFill>
          <p:spPr bwMode="auto">
            <a:xfrm>
              <a:off x="1317" y="1585"/>
              <a:ext cx="269" cy="96"/>
            </a:xfrm>
            <a:prstGeom prst="rect">
              <a:avLst/>
            </a:prstGeom>
            <a:noFill/>
            <a:ln w="9525">
              <a:noFill/>
              <a:miter lim="800000"/>
              <a:headEnd/>
              <a:tailEnd/>
            </a:ln>
          </p:spPr>
        </p:pic>
        <p:sp>
          <p:nvSpPr>
            <p:cNvPr id="308313" name="Rectangle 89"/>
            <p:cNvSpPr>
              <a:spLocks noChangeArrowheads="1"/>
            </p:cNvSpPr>
            <p:nvPr/>
          </p:nvSpPr>
          <p:spPr bwMode="auto">
            <a:xfrm>
              <a:off x="1313" y="1581"/>
              <a:ext cx="269"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14" name="Rectangle 90"/>
            <p:cNvSpPr>
              <a:spLocks noChangeArrowheads="1"/>
            </p:cNvSpPr>
            <p:nvPr/>
          </p:nvSpPr>
          <p:spPr bwMode="auto">
            <a:xfrm>
              <a:off x="1319" y="1583"/>
              <a:ext cx="301"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Foothills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15" name="Rectangle 91"/>
            <p:cNvSpPr>
              <a:spLocks noChangeArrowheads="1"/>
            </p:cNvSpPr>
            <p:nvPr/>
          </p:nvSpPr>
          <p:spPr bwMode="auto">
            <a:xfrm>
              <a:off x="1787" y="1703"/>
              <a:ext cx="237"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316" name="Picture 92"/>
            <p:cNvPicPr>
              <a:picLocks noChangeAspect="1" noChangeArrowheads="1"/>
            </p:cNvPicPr>
            <p:nvPr/>
          </p:nvPicPr>
          <p:blipFill>
            <a:blip r:embed="rId6" cstate="print"/>
            <a:srcRect/>
            <a:stretch>
              <a:fillRect/>
            </a:stretch>
          </p:blipFill>
          <p:spPr bwMode="auto">
            <a:xfrm>
              <a:off x="1790" y="1706"/>
              <a:ext cx="237" cy="96"/>
            </a:xfrm>
            <a:prstGeom prst="rect">
              <a:avLst/>
            </a:prstGeom>
            <a:noFill/>
            <a:ln w="9525">
              <a:noFill/>
              <a:miter lim="800000"/>
              <a:headEnd/>
              <a:tailEnd/>
            </a:ln>
          </p:spPr>
        </p:pic>
        <p:sp>
          <p:nvSpPr>
            <p:cNvPr id="308317" name="Rectangle 93"/>
            <p:cNvSpPr>
              <a:spLocks noChangeArrowheads="1"/>
            </p:cNvSpPr>
            <p:nvPr/>
          </p:nvSpPr>
          <p:spPr bwMode="auto">
            <a:xfrm>
              <a:off x="1787" y="1703"/>
              <a:ext cx="237"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18" name="Rectangle 94"/>
            <p:cNvSpPr>
              <a:spLocks noChangeArrowheads="1"/>
            </p:cNvSpPr>
            <p:nvPr/>
          </p:nvSpPr>
          <p:spPr bwMode="auto">
            <a:xfrm>
              <a:off x="1795" y="1705"/>
              <a:ext cx="199"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Utica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19" name="Rectangle 95"/>
            <p:cNvSpPr>
              <a:spLocks noChangeArrowheads="1"/>
            </p:cNvSpPr>
            <p:nvPr/>
          </p:nvSpPr>
          <p:spPr bwMode="auto">
            <a:xfrm>
              <a:off x="1792" y="1779"/>
              <a:ext cx="167" cy="13"/>
            </a:xfrm>
            <a:prstGeom prst="rect">
              <a:avLst/>
            </a:prstGeom>
            <a:solidFill>
              <a:srgbClr val="5F5F5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20" name="Freeform 96"/>
            <p:cNvSpPr>
              <a:spLocks/>
            </p:cNvSpPr>
            <p:nvPr/>
          </p:nvSpPr>
          <p:spPr bwMode="auto">
            <a:xfrm>
              <a:off x="958" y="1328"/>
              <a:ext cx="122" cy="122"/>
            </a:xfrm>
            <a:custGeom>
              <a:avLst/>
              <a:gdLst/>
              <a:ahLst/>
              <a:cxnLst>
                <a:cxn ang="0">
                  <a:pos x="0" y="122"/>
                </a:cxn>
                <a:cxn ang="0">
                  <a:pos x="61" y="0"/>
                </a:cxn>
                <a:cxn ang="0">
                  <a:pos x="122" y="122"/>
                </a:cxn>
                <a:cxn ang="0">
                  <a:pos x="0" y="122"/>
                </a:cxn>
              </a:cxnLst>
              <a:rect l="0" t="0" r="r" b="b"/>
              <a:pathLst>
                <a:path w="122" h="122">
                  <a:moveTo>
                    <a:pt x="0" y="122"/>
                  </a:moveTo>
                  <a:lnTo>
                    <a:pt x="61" y="0"/>
                  </a:lnTo>
                  <a:lnTo>
                    <a:pt x="122" y="122"/>
                  </a:lnTo>
                  <a:lnTo>
                    <a:pt x="0" y="122"/>
                  </a:lnTo>
                  <a:close/>
                </a:path>
              </a:pathLst>
            </a:custGeom>
            <a:solidFill>
              <a:srgbClr val="6117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21" name="Freeform 97"/>
            <p:cNvSpPr>
              <a:spLocks noEditPoints="1"/>
            </p:cNvSpPr>
            <p:nvPr/>
          </p:nvSpPr>
          <p:spPr bwMode="auto">
            <a:xfrm>
              <a:off x="938" y="1300"/>
              <a:ext cx="162" cy="163"/>
            </a:xfrm>
            <a:custGeom>
              <a:avLst/>
              <a:gdLst/>
              <a:ahLst/>
              <a:cxnLst>
                <a:cxn ang="0">
                  <a:pos x="0" y="163"/>
                </a:cxn>
                <a:cxn ang="0">
                  <a:pos x="81" y="0"/>
                </a:cxn>
                <a:cxn ang="0">
                  <a:pos x="162" y="163"/>
                </a:cxn>
                <a:cxn ang="0">
                  <a:pos x="0" y="163"/>
                </a:cxn>
                <a:cxn ang="0">
                  <a:pos x="149" y="154"/>
                </a:cxn>
                <a:cxn ang="0">
                  <a:pos x="81" y="19"/>
                </a:cxn>
                <a:cxn ang="0">
                  <a:pos x="13" y="154"/>
                </a:cxn>
                <a:cxn ang="0">
                  <a:pos x="149" y="154"/>
                </a:cxn>
                <a:cxn ang="0">
                  <a:pos x="27" y="146"/>
                </a:cxn>
                <a:cxn ang="0">
                  <a:pos x="81" y="38"/>
                </a:cxn>
                <a:cxn ang="0">
                  <a:pos x="135" y="146"/>
                </a:cxn>
                <a:cxn ang="0">
                  <a:pos x="27" y="146"/>
                </a:cxn>
                <a:cxn ang="0">
                  <a:pos x="121" y="137"/>
                </a:cxn>
                <a:cxn ang="0">
                  <a:pos x="81" y="57"/>
                </a:cxn>
                <a:cxn ang="0">
                  <a:pos x="41" y="137"/>
                </a:cxn>
                <a:cxn ang="0">
                  <a:pos x="121" y="137"/>
                </a:cxn>
              </a:cxnLst>
              <a:rect l="0" t="0" r="r" b="b"/>
              <a:pathLst>
                <a:path w="162" h="163">
                  <a:moveTo>
                    <a:pt x="0" y="163"/>
                  </a:moveTo>
                  <a:lnTo>
                    <a:pt x="81" y="0"/>
                  </a:lnTo>
                  <a:lnTo>
                    <a:pt x="162" y="163"/>
                  </a:lnTo>
                  <a:lnTo>
                    <a:pt x="0" y="163"/>
                  </a:lnTo>
                  <a:close/>
                  <a:moveTo>
                    <a:pt x="149" y="154"/>
                  </a:moveTo>
                  <a:lnTo>
                    <a:pt x="81" y="19"/>
                  </a:lnTo>
                  <a:lnTo>
                    <a:pt x="13" y="154"/>
                  </a:lnTo>
                  <a:lnTo>
                    <a:pt x="149" y="154"/>
                  </a:lnTo>
                  <a:close/>
                  <a:moveTo>
                    <a:pt x="27" y="146"/>
                  </a:moveTo>
                  <a:lnTo>
                    <a:pt x="81" y="38"/>
                  </a:lnTo>
                  <a:lnTo>
                    <a:pt x="135" y="146"/>
                  </a:lnTo>
                  <a:lnTo>
                    <a:pt x="27" y="146"/>
                  </a:lnTo>
                  <a:close/>
                  <a:moveTo>
                    <a:pt x="121" y="137"/>
                  </a:moveTo>
                  <a:lnTo>
                    <a:pt x="81" y="57"/>
                  </a:lnTo>
                  <a:lnTo>
                    <a:pt x="41" y="137"/>
                  </a:lnTo>
                  <a:lnTo>
                    <a:pt x="121" y="13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24" name="Freeform 100"/>
            <p:cNvSpPr>
              <a:spLocks/>
            </p:cNvSpPr>
            <p:nvPr/>
          </p:nvSpPr>
          <p:spPr bwMode="auto">
            <a:xfrm>
              <a:off x="1092" y="1617"/>
              <a:ext cx="122" cy="121"/>
            </a:xfrm>
            <a:custGeom>
              <a:avLst/>
              <a:gdLst/>
              <a:ahLst/>
              <a:cxnLst>
                <a:cxn ang="0">
                  <a:pos x="0" y="121"/>
                </a:cxn>
                <a:cxn ang="0">
                  <a:pos x="61" y="0"/>
                </a:cxn>
                <a:cxn ang="0">
                  <a:pos x="122" y="121"/>
                </a:cxn>
                <a:cxn ang="0">
                  <a:pos x="0" y="121"/>
                </a:cxn>
              </a:cxnLst>
              <a:rect l="0" t="0" r="r" b="b"/>
              <a:pathLst>
                <a:path w="122" h="121">
                  <a:moveTo>
                    <a:pt x="0" y="121"/>
                  </a:moveTo>
                  <a:lnTo>
                    <a:pt x="61" y="0"/>
                  </a:lnTo>
                  <a:lnTo>
                    <a:pt x="122" y="121"/>
                  </a:lnTo>
                  <a:lnTo>
                    <a:pt x="0" y="121"/>
                  </a:lnTo>
                  <a:close/>
                </a:path>
              </a:pathLst>
            </a:custGeom>
            <a:solidFill>
              <a:srgbClr val="6117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25" name="Freeform 101"/>
            <p:cNvSpPr>
              <a:spLocks noEditPoints="1"/>
            </p:cNvSpPr>
            <p:nvPr/>
          </p:nvSpPr>
          <p:spPr bwMode="auto">
            <a:xfrm>
              <a:off x="1072" y="1588"/>
              <a:ext cx="163" cy="163"/>
            </a:xfrm>
            <a:custGeom>
              <a:avLst/>
              <a:gdLst/>
              <a:ahLst/>
              <a:cxnLst>
                <a:cxn ang="0">
                  <a:pos x="0" y="163"/>
                </a:cxn>
                <a:cxn ang="0">
                  <a:pos x="81" y="0"/>
                </a:cxn>
                <a:cxn ang="0">
                  <a:pos x="163" y="163"/>
                </a:cxn>
                <a:cxn ang="0">
                  <a:pos x="0" y="163"/>
                </a:cxn>
                <a:cxn ang="0">
                  <a:pos x="149" y="155"/>
                </a:cxn>
                <a:cxn ang="0">
                  <a:pos x="81" y="19"/>
                </a:cxn>
                <a:cxn ang="0">
                  <a:pos x="14" y="155"/>
                </a:cxn>
                <a:cxn ang="0">
                  <a:pos x="149" y="155"/>
                </a:cxn>
                <a:cxn ang="0">
                  <a:pos x="28" y="146"/>
                </a:cxn>
                <a:cxn ang="0">
                  <a:pos x="81" y="38"/>
                </a:cxn>
                <a:cxn ang="0">
                  <a:pos x="135" y="146"/>
                </a:cxn>
                <a:cxn ang="0">
                  <a:pos x="28" y="146"/>
                </a:cxn>
                <a:cxn ang="0">
                  <a:pos x="122" y="137"/>
                </a:cxn>
                <a:cxn ang="0">
                  <a:pos x="81" y="57"/>
                </a:cxn>
                <a:cxn ang="0">
                  <a:pos x="41" y="137"/>
                </a:cxn>
                <a:cxn ang="0">
                  <a:pos x="122" y="137"/>
                </a:cxn>
              </a:cxnLst>
              <a:rect l="0" t="0" r="r" b="b"/>
              <a:pathLst>
                <a:path w="163" h="163">
                  <a:moveTo>
                    <a:pt x="0" y="163"/>
                  </a:moveTo>
                  <a:lnTo>
                    <a:pt x="81" y="0"/>
                  </a:lnTo>
                  <a:lnTo>
                    <a:pt x="163" y="163"/>
                  </a:lnTo>
                  <a:lnTo>
                    <a:pt x="0" y="163"/>
                  </a:lnTo>
                  <a:close/>
                  <a:moveTo>
                    <a:pt x="149" y="155"/>
                  </a:moveTo>
                  <a:lnTo>
                    <a:pt x="81" y="19"/>
                  </a:lnTo>
                  <a:lnTo>
                    <a:pt x="14" y="155"/>
                  </a:lnTo>
                  <a:lnTo>
                    <a:pt x="149" y="155"/>
                  </a:lnTo>
                  <a:close/>
                  <a:moveTo>
                    <a:pt x="28" y="146"/>
                  </a:moveTo>
                  <a:lnTo>
                    <a:pt x="81" y="38"/>
                  </a:lnTo>
                  <a:lnTo>
                    <a:pt x="135" y="146"/>
                  </a:lnTo>
                  <a:lnTo>
                    <a:pt x="28" y="146"/>
                  </a:lnTo>
                  <a:close/>
                  <a:moveTo>
                    <a:pt x="122" y="137"/>
                  </a:moveTo>
                  <a:lnTo>
                    <a:pt x="81" y="57"/>
                  </a:lnTo>
                  <a:lnTo>
                    <a:pt x="41" y="137"/>
                  </a:lnTo>
                  <a:lnTo>
                    <a:pt x="122" y="13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26" name="Freeform 102"/>
            <p:cNvSpPr>
              <a:spLocks/>
            </p:cNvSpPr>
            <p:nvPr/>
          </p:nvSpPr>
          <p:spPr bwMode="auto">
            <a:xfrm>
              <a:off x="1515" y="1815"/>
              <a:ext cx="122" cy="122"/>
            </a:xfrm>
            <a:custGeom>
              <a:avLst/>
              <a:gdLst/>
              <a:ahLst/>
              <a:cxnLst>
                <a:cxn ang="0">
                  <a:pos x="0" y="122"/>
                </a:cxn>
                <a:cxn ang="0">
                  <a:pos x="61" y="0"/>
                </a:cxn>
                <a:cxn ang="0">
                  <a:pos x="122" y="122"/>
                </a:cxn>
                <a:cxn ang="0">
                  <a:pos x="0" y="122"/>
                </a:cxn>
              </a:cxnLst>
              <a:rect l="0" t="0" r="r" b="b"/>
              <a:pathLst>
                <a:path w="122" h="122">
                  <a:moveTo>
                    <a:pt x="0" y="122"/>
                  </a:moveTo>
                  <a:lnTo>
                    <a:pt x="61" y="0"/>
                  </a:lnTo>
                  <a:lnTo>
                    <a:pt x="122" y="122"/>
                  </a:lnTo>
                  <a:lnTo>
                    <a:pt x="0" y="122"/>
                  </a:lnTo>
                  <a:close/>
                </a:path>
              </a:pathLst>
            </a:custGeom>
            <a:solidFill>
              <a:srgbClr val="6117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27" name="Freeform 103"/>
            <p:cNvSpPr>
              <a:spLocks noEditPoints="1"/>
            </p:cNvSpPr>
            <p:nvPr/>
          </p:nvSpPr>
          <p:spPr bwMode="auto">
            <a:xfrm>
              <a:off x="1495" y="1787"/>
              <a:ext cx="163" cy="162"/>
            </a:xfrm>
            <a:custGeom>
              <a:avLst/>
              <a:gdLst/>
              <a:ahLst/>
              <a:cxnLst>
                <a:cxn ang="0">
                  <a:pos x="0" y="162"/>
                </a:cxn>
                <a:cxn ang="0">
                  <a:pos x="81" y="0"/>
                </a:cxn>
                <a:cxn ang="0">
                  <a:pos x="163" y="162"/>
                </a:cxn>
                <a:cxn ang="0">
                  <a:pos x="0" y="162"/>
                </a:cxn>
                <a:cxn ang="0">
                  <a:pos x="149" y="154"/>
                </a:cxn>
                <a:cxn ang="0">
                  <a:pos x="81" y="19"/>
                </a:cxn>
                <a:cxn ang="0">
                  <a:pos x="13" y="154"/>
                </a:cxn>
                <a:cxn ang="0">
                  <a:pos x="149" y="154"/>
                </a:cxn>
                <a:cxn ang="0">
                  <a:pos x="27" y="146"/>
                </a:cxn>
                <a:cxn ang="0">
                  <a:pos x="81" y="38"/>
                </a:cxn>
                <a:cxn ang="0">
                  <a:pos x="135" y="146"/>
                </a:cxn>
                <a:cxn ang="0">
                  <a:pos x="27" y="146"/>
                </a:cxn>
                <a:cxn ang="0">
                  <a:pos x="121" y="137"/>
                </a:cxn>
                <a:cxn ang="0">
                  <a:pos x="81" y="57"/>
                </a:cxn>
                <a:cxn ang="0">
                  <a:pos x="41" y="137"/>
                </a:cxn>
                <a:cxn ang="0">
                  <a:pos x="121" y="137"/>
                </a:cxn>
              </a:cxnLst>
              <a:rect l="0" t="0" r="r" b="b"/>
              <a:pathLst>
                <a:path w="163" h="162">
                  <a:moveTo>
                    <a:pt x="0" y="162"/>
                  </a:moveTo>
                  <a:lnTo>
                    <a:pt x="81" y="0"/>
                  </a:lnTo>
                  <a:lnTo>
                    <a:pt x="163" y="162"/>
                  </a:lnTo>
                  <a:lnTo>
                    <a:pt x="0" y="162"/>
                  </a:lnTo>
                  <a:close/>
                  <a:moveTo>
                    <a:pt x="149" y="154"/>
                  </a:moveTo>
                  <a:lnTo>
                    <a:pt x="81" y="19"/>
                  </a:lnTo>
                  <a:lnTo>
                    <a:pt x="13" y="154"/>
                  </a:lnTo>
                  <a:lnTo>
                    <a:pt x="149" y="154"/>
                  </a:lnTo>
                  <a:close/>
                  <a:moveTo>
                    <a:pt x="27" y="146"/>
                  </a:moveTo>
                  <a:lnTo>
                    <a:pt x="81" y="38"/>
                  </a:lnTo>
                  <a:lnTo>
                    <a:pt x="135" y="146"/>
                  </a:lnTo>
                  <a:lnTo>
                    <a:pt x="27" y="146"/>
                  </a:lnTo>
                  <a:close/>
                  <a:moveTo>
                    <a:pt x="121" y="137"/>
                  </a:moveTo>
                  <a:lnTo>
                    <a:pt x="81" y="57"/>
                  </a:lnTo>
                  <a:lnTo>
                    <a:pt x="41" y="137"/>
                  </a:lnTo>
                  <a:lnTo>
                    <a:pt x="121" y="13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28" name="Freeform 104"/>
            <p:cNvSpPr>
              <a:spLocks/>
            </p:cNvSpPr>
            <p:nvPr/>
          </p:nvSpPr>
          <p:spPr bwMode="auto">
            <a:xfrm>
              <a:off x="1176" y="1789"/>
              <a:ext cx="121" cy="116"/>
            </a:xfrm>
            <a:custGeom>
              <a:avLst/>
              <a:gdLst/>
              <a:ahLst/>
              <a:cxnLst>
                <a:cxn ang="0">
                  <a:pos x="0" y="116"/>
                </a:cxn>
                <a:cxn ang="0">
                  <a:pos x="61" y="0"/>
                </a:cxn>
                <a:cxn ang="0">
                  <a:pos x="121" y="116"/>
                </a:cxn>
                <a:cxn ang="0">
                  <a:pos x="0" y="116"/>
                </a:cxn>
              </a:cxnLst>
              <a:rect l="0" t="0" r="r" b="b"/>
              <a:pathLst>
                <a:path w="121" h="116">
                  <a:moveTo>
                    <a:pt x="0" y="116"/>
                  </a:moveTo>
                  <a:lnTo>
                    <a:pt x="61" y="0"/>
                  </a:lnTo>
                  <a:lnTo>
                    <a:pt x="121" y="116"/>
                  </a:lnTo>
                  <a:lnTo>
                    <a:pt x="0" y="116"/>
                  </a:lnTo>
                  <a:close/>
                </a:path>
              </a:pathLst>
            </a:custGeom>
            <a:solidFill>
              <a:srgbClr val="6117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29" name="Freeform 105"/>
            <p:cNvSpPr>
              <a:spLocks noEditPoints="1"/>
            </p:cNvSpPr>
            <p:nvPr/>
          </p:nvSpPr>
          <p:spPr bwMode="auto">
            <a:xfrm>
              <a:off x="1154" y="1762"/>
              <a:ext cx="165" cy="155"/>
            </a:xfrm>
            <a:custGeom>
              <a:avLst/>
              <a:gdLst/>
              <a:ahLst/>
              <a:cxnLst>
                <a:cxn ang="0">
                  <a:pos x="0" y="155"/>
                </a:cxn>
                <a:cxn ang="0">
                  <a:pos x="83" y="0"/>
                </a:cxn>
                <a:cxn ang="0">
                  <a:pos x="165" y="155"/>
                </a:cxn>
                <a:cxn ang="0">
                  <a:pos x="0" y="155"/>
                </a:cxn>
                <a:cxn ang="0">
                  <a:pos x="151" y="147"/>
                </a:cxn>
                <a:cxn ang="0">
                  <a:pos x="83" y="19"/>
                </a:cxn>
                <a:cxn ang="0">
                  <a:pos x="15" y="147"/>
                </a:cxn>
                <a:cxn ang="0">
                  <a:pos x="151" y="147"/>
                </a:cxn>
                <a:cxn ang="0">
                  <a:pos x="29" y="139"/>
                </a:cxn>
                <a:cxn ang="0">
                  <a:pos x="83" y="37"/>
                </a:cxn>
                <a:cxn ang="0">
                  <a:pos x="137" y="139"/>
                </a:cxn>
                <a:cxn ang="0">
                  <a:pos x="29" y="139"/>
                </a:cxn>
                <a:cxn ang="0">
                  <a:pos x="122" y="130"/>
                </a:cxn>
                <a:cxn ang="0">
                  <a:pos x="83" y="55"/>
                </a:cxn>
                <a:cxn ang="0">
                  <a:pos x="43" y="130"/>
                </a:cxn>
                <a:cxn ang="0">
                  <a:pos x="122" y="130"/>
                </a:cxn>
              </a:cxnLst>
              <a:rect l="0" t="0" r="r" b="b"/>
              <a:pathLst>
                <a:path w="165" h="155">
                  <a:moveTo>
                    <a:pt x="0" y="155"/>
                  </a:moveTo>
                  <a:lnTo>
                    <a:pt x="83" y="0"/>
                  </a:lnTo>
                  <a:lnTo>
                    <a:pt x="165" y="155"/>
                  </a:lnTo>
                  <a:lnTo>
                    <a:pt x="0" y="155"/>
                  </a:lnTo>
                  <a:close/>
                  <a:moveTo>
                    <a:pt x="151" y="147"/>
                  </a:moveTo>
                  <a:lnTo>
                    <a:pt x="83" y="19"/>
                  </a:lnTo>
                  <a:lnTo>
                    <a:pt x="15" y="147"/>
                  </a:lnTo>
                  <a:lnTo>
                    <a:pt x="151" y="147"/>
                  </a:lnTo>
                  <a:close/>
                  <a:moveTo>
                    <a:pt x="29" y="139"/>
                  </a:moveTo>
                  <a:lnTo>
                    <a:pt x="83" y="37"/>
                  </a:lnTo>
                  <a:lnTo>
                    <a:pt x="137" y="139"/>
                  </a:lnTo>
                  <a:lnTo>
                    <a:pt x="29" y="139"/>
                  </a:lnTo>
                  <a:close/>
                  <a:moveTo>
                    <a:pt x="122" y="130"/>
                  </a:moveTo>
                  <a:lnTo>
                    <a:pt x="83" y="55"/>
                  </a:lnTo>
                  <a:lnTo>
                    <a:pt x="43" y="130"/>
                  </a:lnTo>
                  <a:lnTo>
                    <a:pt x="122" y="130"/>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32" name="Freeform 108"/>
            <p:cNvSpPr>
              <a:spLocks/>
            </p:cNvSpPr>
            <p:nvPr/>
          </p:nvSpPr>
          <p:spPr bwMode="auto">
            <a:xfrm>
              <a:off x="1016" y="1456"/>
              <a:ext cx="115" cy="122"/>
            </a:xfrm>
            <a:custGeom>
              <a:avLst/>
              <a:gdLst/>
              <a:ahLst/>
              <a:cxnLst>
                <a:cxn ang="0">
                  <a:pos x="0" y="122"/>
                </a:cxn>
                <a:cxn ang="0">
                  <a:pos x="57" y="0"/>
                </a:cxn>
                <a:cxn ang="0">
                  <a:pos x="115" y="122"/>
                </a:cxn>
                <a:cxn ang="0">
                  <a:pos x="0" y="122"/>
                </a:cxn>
              </a:cxnLst>
              <a:rect l="0" t="0" r="r" b="b"/>
              <a:pathLst>
                <a:path w="115" h="122">
                  <a:moveTo>
                    <a:pt x="0" y="122"/>
                  </a:moveTo>
                  <a:lnTo>
                    <a:pt x="57" y="0"/>
                  </a:lnTo>
                  <a:lnTo>
                    <a:pt x="115" y="122"/>
                  </a:lnTo>
                  <a:lnTo>
                    <a:pt x="0" y="122"/>
                  </a:lnTo>
                  <a:close/>
                </a:path>
              </a:pathLst>
            </a:custGeom>
            <a:solidFill>
              <a:srgbClr val="6117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33" name="Freeform 109"/>
            <p:cNvSpPr>
              <a:spLocks noEditPoints="1"/>
            </p:cNvSpPr>
            <p:nvPr/>
          </p:nvSpPr>
          <p:spPr bwMode="auto">
            <a:xfrm>
              <a:off x="996" y="1427"/>
              <a:ext cx="155" cy="164"/>
            </a:xfrm>
            <a:custGeom>
              <a:avLst/>
              <a:gdLst/>
              <a:ahLst/>
              <a:cxnLst>
                <a:cxn ang="0">
                  <a:pos x="0" y="164"/>
                </a:cxn>
                <a:cxn ang="0">
                  <a:pos x="77" y="0"/>
                </a:cxn>
                <a:cxn ang="0">
                  <a:pos x="155" y="164"/>
                </a:cxn>
                <a:cxn ang="0">
                  <a:pos x="0" y="164"/>
                </a:cxn>
                <a:cxn ang="0">
                  <a:pos x="142" y="156"/>
                </a:cxn>
                <a:cxn ang="0">
                  <a:pos x="77" y="20"/>
                </a:cxn>
                <a:cxn ang="0">
                  <a:pos x="13" y="156"/>
                </a:cxn>
                <a:cxn ang="0">
                  <a:pos x="142" y="156"/>
                </a:cxn>
                <a:cxn ang="0">
                  <a:pos x="26" y="147"/>
                </a:cxn>
                <a:cxn ang="0">
                  <a:pos x="77" y="39"/>
                </a:cxn>
                <a:cxn ang="0">
                  <a:pos x="128" y="147"/>
                </a:cxn>
                <a:cxn ang="0">
                  <a:pos x="26" y="147"/>
                </a:cxn>
                <a:cxn ang="0">
                  <a:pos x="115" y="138"/>
                </a:cxn>
                <a:cxn ang="0">
                  <a:pos x="77" y="59"/>
                </a:cxn>
                <a:cxn ang="0">
                  <a:pos x="40" y="138"/>
                </a:cxn>
                <a:cxn ang="0">
                  <a:pos x="115" y="138"/>
                </a:cxn>
              </a:cxnLst>
              <a:rect l="0" t="0" r="r" b="b"/>
              <a:pathLst>
                <a:path w="155" h="164">
                  <a:moveTo>
                    <a:pt x="0" y="164"/>
                  </a:moveTo>
                  <a:lnTo>
                    <a:pt x="77" y="0"/>
                  </a:lnTo>
                  <a:lnTo>
                    <a:pt x="155" y="164"/>
                  </a:lnTo>
                  <a:lnTo>
                    <a:pt x="0" y="164"/>
                  </a:lnTo>
                  <a:close/>
                  <a:moveTo>
                    <a:pt x="142" y="156"/>
                  </a:moveTo>
                  <a:lnTo>
                    <a:pt x="77" y="20"/>
                  </a:lnTo>
                  <a:lnTo>
                    <a:pt x="13" y="156"/>
                  </a:lnTo>
                  <a:lnTo>
                    <a:pt x="142" y="156"/>
                  </a:lnTo>
                  <a:close/>
                  <a:moveTo>
                    <a:pt x="26" y="147"/>
                  </a:moveTo>
                  <a:lnTo>
                    <a:pt x="77" y="39"/>
                  </a:lnTo>
                  <a:lnTo>
                    <a:pt x="128" y="147"/>
                  </a:lnTo>
                  <a:lnTo>
                    <a:pt x="26" y="147"/>
                  </a:lnTo>
                  <a:close/>
                  <a:moveTo>
                    <a:pt x="115" y="138"/>
                  </a:moveTo>
                  <a:lnTo>
                    <a:pt x="77" y="59"/>
                  </a:lnTo>
                  <a:lnTo>
                    <a:pt x="40" y="138"/>
                  </a:lnTo>
                  <a:lnTo>
                    <a:pt x="115" y="138"/>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44" name="Rectangle 120"/>
            <p:cNvSpPr>
              <a:spLocks noChangeArrowheads="1"/>
            </p:cNvSpPr>
            <p:nvPr/>
          </p:nvSpPr>
          <p:spPr bwMode="auto">
            <a:xfrm>
              <a:off x="635" y="1620"/>
              <a:ext cx="448"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345" name="Picture 121"/>
            <p:cNvPicPr>
              <a:picLocks noChangeAspect="1" noChangeArrowheads="1"/>
            </p:cNvPicPr>
            <p:nvPr/>
          </p:nvPicPr>
          <p:blipFill>
            <a:blip r:embed="rId7" cstate="print"/>
            <a:srcRect/>
            <a:stretch>
              <a:fillRect/>
            </a:stretch>
          </p:blipFill>
          <p:spPr bwMode="auto">
            <a:xfrm>
              <a:off x="638" y="1623"/>
              <a:ext cx="448" cy="96"/>
            </a:xfrm>
            <a:prstGeom prst="rect">
              <a:avLst/>
            </a:prstGeom>
            <a:noFill/>
            <a:ln w="9525">
              <a:noFill/>
              <a:miter lim="800000"/>
              <a:headEnd/>
              <a:tailEnd/>
            </a:ln>
          </p:spPr>
        </p:pic>
        <p:sp>
          <p:nvSpPr>
            <p:cNvPr id="308346" name="Rectangle 122"/>
            <p:cNvSpPr>
              <a:spLocks noChangeArrowheads="1"/>
            </p:cNvSpPr>
            <p:nvPr/>
          </p:nvSpPr>
          <p:spPr bwMode="auto">
            <a:xfrm>
              <a:off x="635" y="1620"/>
              <a:ext cx="448"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47" name="Rectangle 123"/>
            <p:cNvSpPr>
              <a:spLocks noChangeArrowheads="1"/>
            </p:cNvSpPr>
            <p:nvPr/>
          </p:nvSpPr>
          <p:spPr bwMode="auto">
            <a:xfrm>
              <a:off x="638" y="1620"/>
              <a:ext cx="365"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Del Bonita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48" name="Rectangle 124"/>
            <p:cNvSpPr>
              <a:spLocks noChangeArrowheads="1"/>
            </p:cNvSpPr>
            <p:nvPr/>
          </p:nvSpPr>
          <p:spPr bwMode="auto">
            <a:xfrm>
              <a:off x="635" y="1695"/>
              <a:ext cx="346" cy="12"/>
            </a:xfrm>
            <a:prstGeom prst="rect">
              <a:avLst/>
            </a:prstGeom>
            <a:solidFill>
              <a:srgbClr val="5F5F5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49" name="Rectangle 125"/>
            <p:cNvSpPr>
              <a:spLocks noChangeArrowheads="1"/>
            </p:cNvSpPr>
            <p:nvPr/>
          </p:nvSpPr>
          <p:spPr bwMode="auto">
            <a:xfrm>
              <a:off x="788" y="1773"/>
              <a:ext cx="384" cy="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350" name="Picture 126"/>
            <p:cNvPicPr>
              <a:picLocks noChangeAspect="1" noChangeArrowheads="1"/>
            </p:cNvPicPr>
            <p:nvPr/>
          </p:nvPicPr>
          <p:blipFill>
            <a:blip r:embed="rId8" cstate="print"/>
            <a:srcRect/>
            <a:stretch>
              <a:fillRect/>
            </a:stretch>
          </p:blipFill>
          <p:spPr bwMode="auto">
            <a:xfrm>
              <a:off x="791" y="1777"/>
              <a:ext cx="385" cy="89"/>
            </a:xfrm>
            <a:prstGeom prst="rect">
              <a:avLst/>
            </a:prstGeom>
            <a:noFill/>
            <a:ln w="9525">
              <a:noFill/>
              <a:miter lim="800000"/>
              <a:headEnd/>
              <a:tailEnd/>
            </a:ln>
          </p:spPr>
        </p:pic>
        <p:sp>
          <p:nvSpPr>
            <p:cNvPr id="308351" name="Rectangle 127"/>
            <p:cNvSpPr>
              <a:spLocks noChangeArrowheads="1"/>
            </p:cNvSpPr>
            <p:nvPr/>
          </p:nvSpPr>
          <p:spPr bwMode="auto">
            <a:xfrm>
              <a:off x="788" y="1773"/>
              <a:ext cx="384" cy="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52" name="Rectangle 128"/>
            <p:cNvSpPr>
              <a:spLocks noChangeArrowheads="1"/>
            </p:cNvSpPr>
            <p:nvPr/>
          </p:nvSpPr>
          <p:spPr bwMode="auto">
            <a:xfrm>
              <a:off x="792" y="1772"/>
              <a:ext cx="333"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Niobrara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53" name="Rectangle 129"/>
            <p:cNvSpPr>
              <a:spLocks noChangeArrowheads="1"/>
            </p:cNvSpPr>
            <p:nvPr/>
          </p:nvSpPr>
          <p:spPr bwMode="auto">
            <a:xfrm>
              <a:off x="1640" y="1882"/>
              <a:ext cx="666"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354" name="Picture 130"/>
            <p:cNvPicPr>
              <a:picLocks noChangeAspect="1" noChangeArrowheads="1"/>
            </p:cNvPicPr>
            <p:nvPr/>
          </p:nvPicPr>
          <p:blipFill>
            <a:blip r:embed="rId9" cstate="print"/>
            <a:srcRect/>
            <a:stretch>
              <a:fillRect/>
            </a:stretch>
          </p:blipFill>
          <p:spPr bwMode="auto">
            <a:xfrm>
              <a:off x="1643" y="1885"/>
              <a:ext cx="666" cy="96"/>
            </a:xfrm>
            <a:prstGeom prst="rect">
              <a:avLst/>
            </a:prstGeom>
            <a:noFill/>
            <a:ln w="9525">
              <a:noFill/>
              <a:miter lim="800000"/>
              <a:headEnd/>
              <a:tailEnd/>
            </a:ln>
          </p:spPr>
        </p:pic>
        <p:sp>
          <p:nvSpPr>
            <p:cNvPr id="308355" name="Rectangle 131"/>
            <p:cNvSpPr>
              <a:spLocks noChangeArrowheads="1"/>
            </p:cNvSpPr>
            <p:nvPr/>
          </p:nvSpPr>
          <p:spPr bwMode="auto">
            <a:xfrm>
              <a:off x="1640" y="1882"/>
              <a:ext cx="666"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56" name="Rectangle 132"/>
            <p:cNvSpPr>
              <a:spLocks noChangeArrowheads="1"/>
            </p:cNvSpPr>
            <p:nvPr/>
          </p:nvSpPr>
          <p:spPr bwMode="auto">
            <a:xfrm>
              <a:off x="1643" y="1885"/>
              <a:ext cx="558"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Mississippi Lime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57" name="Rectangle 133"/>
            <p:cNvSpPr>
              <a:spLocks noChangeArrowheads="1"/>
            </p:cNvSpPr>
            <p:nvPr/>
          </p:nvSpPr>
          <p:spPr bwMode="auto">
            <a:xfrm>
              <a:off x="1640" y="1959"/>
              <a:ext cx="532" cy="12"/>
            </a:xfrm>
            <a:prstGeom prst="rect">
              <a:avLst/>
            </a:prstGeom>
            <a:solidFill>
              <a:srgbClr val="5F5F5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58" name="Rectangle 134"/>
            <p:cNvSpPr>
              <a:spLocks noChangeArrowheads="1"/>
            </p:cNvSpPr>
            <p:nvPr/>
          </p:nvSpPr>
          <p:spPr bwMode="auto">
            <a:xfrm>
              <a:off x="1473" y="2100"/>
              <a:ext cx="487"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359" name="Picture 135"/>
            <p:cNvPicPr>
              <a:picLocks noChangeAspect="1" noChangeArrowheads="1"/>
            </p:cNvPicPr>
            <p:nvPr/>
          </p:nvPicPr>
          <p:blipFill>
            <a:blip r:embed="rId10" cstate="print"/>
            <a:srcRect/>
            <a:stretch>
              <a:fillRect/>
            </a:stretch>
          </p:blipFill>
          <p:spPr bwMode="auto">
            <a:xfrm>
              <a:off x="1477" y="2103"/>
              <a:ext cx="486" cy="96"/>
            </a:xfrm>
            <a:prstGeom prst="rect">
              <a:avLst/>
            </a:prstGeom>
            <a:noFill/>
            <a:ln w="9525">
              <a:noFill/>
              <a:miter lim="800000"/>
              <a:headEnd/>
              <a:tailEnd/>
            </a:ln>
          </p:spPr>
        </p:pic>
        <p:sp>
          <p:nvSpPr>
            <p:cNvPr id="308360" name="Rectangle 136"/>
            <p:cNvSpPr>
              <a:spLocks noChangeArrowheads="1"/>
            </p:cNvSpPr>
            <p:nvPr/>
          </p:nvSpPr>
          <p:spPr bwMode="auto">
            <a:xfrm>
              <a:off x="1473" y="2100"/>
              <a:ext cx="487"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61" name="Rectangle 137"/>
            <p:cNvSpPr>
              <a:spLocks noChangeArrowheads="1"/>
            </p:cNvSpPr>
            <p:nvPr/>
          </p:nvSpPr>
          <p:spPr bwMode="auto">
            <a:xfrm>
              <a:off x="1477" y="2102"/>
              <a:ext cx="384"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Eagle Ford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62" name="Rectangle 138"/>
            <p:cNvSpPr>
              <a:spLocks noChangeArrowheads="1"/>
            </p:cNvSpPr>
            <p:nvPr/>
          </p:nvSpPr>
          <p:spPr bwMode="auto">
            <a:xfrm>
              <a:off x="647" y="1498"/>
              <a:ext cx="359"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363" name="Picture 139"/>
            <p:cNvPicPr>
              <a:picLocks noChangeAspect="1" noChangeArrowheads="1"/>
            </p:cNvPicPr>
            <p:nvPr/>
          </p:nvPicPr>
          <p:blipFill>
            <a:blip r:embed="rId11" cstate="print"/>
            <a:srcRect/>
            <a:stretch>
              <a:fillRect/>
            </a:stretch>
          </p:blipFill>
          <p:spPr bwMode="auto">
            <a:xfrm>
              <a:off x="651" y="1501"/>
              <a:ext cx="358" cy="96"/>
            </a:xfrm>
            <a:prstGeom prst="rect">
              <a:avLst/>
            </a:prstGeom>
            <a:noFill/>
            <a:ln w="9525">
              <a:noFill/>
              <a:miter lim="800000"/>
              <a:headEnd/>
              <a:tailEnd/>
            </a:ln>
          </p:spPr>
        </p:pic>
        <p:sp>
          <p:nvSpPr>
            <p:cNvPr id="308364" name="Rectangle 140"/>
            <p:cNvSpPr>
              <a:spLocks noChangeArrowheads="1"/>
            </p:cNvSpPr>
            <p:nvPr/>
          </p:nvSpPr>
          <p:spPr bwMode="auto">
            <a:xfrm>
              <a:off x="647" y="1498"/>
              <a:ext cx="359"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65" name="Rectangle 141"/>
            <p:cNvSpPr>
              <a:spLocks noChangeArrowheads="1"/>
            </p:cNvSpPr>
            <p:nvPr/>
          </p:nvSpPr>
          <p:spPr bwMode="auto">
            <a:xfrm>
              <a:off x="652" y="1498"/>
              <a:ext cx="320"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Montney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66" name="Rectangle 142"/>
            <p:cNvSpPr>
              <a:spLocks noChangeArrowheads="1"/>
            </p:cNvSpPr>
            <p:nvPr/>
          </p:nvSpPr>
          <p:spPr bwMode="auto">
            <a:xfrm>
              <a:off x="718" y="1357"/>
              <a:ext cx="224"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367" name="Picture 143"/>
            <p:cNvPicPr>
              <a:picLocks noChangeAspect="1" noChangeArrowheads="1"/>
            </p:cNvPicPr>
            <p:nvPr/>
          </p:nvPicPr>
          <p:blipFill>
            <a:blip r:embed="rId12" cstate="print"/>
            <a:srcRect/>
            <a:stretch>
              <a:fillRect/>
            </a:stretch>
          </p:blipFill>
          <p:spPr bwMode="auto">
            <a:xfrm>
              <a:off x="721" y="1360"/>
              <a:ext cx="224" cy="96"/>
            </a:xfrm>
            <a:prstGeom prst="rect">
              <a:avLst/>
            </a:prstGeom>
            <a:noFill/>
            <a:ln w="9525">
              <a:noFill/>
              <a:miter lim="800000"/>
              <a:headEnd/>
              <a:tailEnd/>
            </a:ln>
          </p:spPr>
        </p:pic>
        <p:sp>
          <p:nvSpPr>
            <p:cNvPr id="308368" name="Rectangle 144"/>
            <p:cNvSpPr>
              <a:spLocks noChangeArrowheads="1"/>
            </p:cNvSpPr>
            <p:nvPr/>
          </p:nvSpPr>
          <p:spPr bwMode="auto">
            <a:xfrm>
              <a:off x="718" y="1357"/>
              <a:ext cx="224"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69" name="Rectangle 145"/>
            <p:cNvSpPr>
              <a:spLocks noChangeArrowheads="1"/>
            </p:cNvSpPr>
            <p:nvPr/>
          </p:nvSpPr>
          <p:spPr bwMode="auto">
            <a:xfrm>
              <a:off x="721" y="1357"/>
              <a:ext cx="224"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Canol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70" name="Rectangle 146"/>
            <p:cNvSpPr>
              <a:spLocks noChangeArrowheads="1"/>
            </p:cNvSpPr>
            <p:nvPr/>
          </p:nvSpPr>
          <p:spPr bwMode="auto">
            <a:xfrm>
              <a:off x="718" y="1431"/>
              <a:ext cx="199" cy="13"/>
            </a:xfrm>
            <a:prstGeom prst="rect">
              <a:avLst/>
            </a:prstGeom>
            <a:solidFill>
              <a:srgbClr val="5F5F5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71" name="Freeform 147"/>
            <p:cNvSpPr>
              <a:spLocks/>
            </p:cNvSpPr>
            <p:nvPr/>
          </p:nvSpPr>
          <p:spPr bwMode="auto">
            <a:xfrm>
              <a:off x="1272" y="1757"/>
              <a:ext cx="115" cy="109"/>
            </a:xfrm>
            <a:custGeom>
              <a:avLst/>
              <a:gdLst/>
              <a:ahLst/>
              <a:cxnLst>
                <a:cxn ang="0">
                  <a:pos x="0" y="136"/>
                </a:cxn>
                <a:cxn ang="0">
                  <a:pos x="144" y="272"/>
                </a:cxn>
                <a:cxn ang="0">
                  <a:pos x="144" y="272"/>
                </a:cxn>
                <a:cxn ang="0">
                  <a:pos x="144" y="272"/>
                </a:cxn>
                <a:cxn ang="0">
                  <a:pos x="288" y="136"/>
                </a:cxn>
                <a:cxn ang="0">
                  <a:pos x="288" y="136"/>
                </a:cxn>
                <a:cxn ang="0">
                  <a:pos x="288" y="136"/>
                </a:cxn>
                <a:cxn ang="0">
                  <a:pos x="144" y="0"/>
                </a:cxn>
                <a:cxn ang="0">
                  <a:pos x="144" y="0"/>
                </a:cxn>
                <a:cxn ang="0">
                  <a:pos x="144" y="0"/>
                </a:cxn>
                <a:cxn ang="0">
                  <a:pos x="0" y="136"/>
                </a:cxn>
                <a:cxn ang="0">
                  <a:pos x="0" y="136"/>
                </a:cxn>
              </a:cxnLst>
              <a:rect l="0" t="0" r="r" b="b"/>
              <a:pathLst>
                <a:path w="288" h="272">
                  <a:moveTo>
                    <a:pt x="0" y="136"/>
                  </a:moveTo>
                  <a:cubicBezTo>
                    <a:pt x="0" y="212"/>
                    <a:pt x="65" y="272"/>
                    <a:pt x="144" y="272"/>
                  </a:cubicBezTo>
                  <a:cubicBezTo>
                    <a:pt x="144" y="272"/>
                    <a:pt x="144" y="272"/>
                    <a:pt x="144" y="272"/>
                  </a:cubicBezTo>
                  <a:lnTo>
                    <a:pt x="144" y="272"/>
                  </a:lnTo>
                  <a:cubicBezTo>
                    <a:pt x="224" y="272"/>
                    <a:pt x="288" y="212"/>
                    <a:pt x="288" y="136"/>
                  </a:cubicBezTo>
                  <a:cubicBezTo>
                    <a:pt x="288" y="136"/>
                    <a:pt x="288" y="136"/>
                    <a:pt x="288" y="136"/>
                  </a:cubicBezTo>
                  <a:lnTo>
                    <a:pt x="288" y="136"/>
                  </a:lnTo>
                  <a:cubicBezTo>
                    <a:pt x="288" y="61"/>
                    <a:pt x="224" y="0"/>
                    <a:pt x="144" y="0"/>
                  </a:cubicBezTo>
                  <a:cubicBezTo>
                    <a:pt x="144" y="0"/>
                    <a:pt x="144" y="0"/>
                    <a:pt x="144" y="0"/>
                  </a:cubicBezTo>
                  <a:lnTo>
                    <a:pt x="144" y="0"/>
                  </a:lnTo>
                  <a:cubicBezTo>
                    <a:pt x="65" y="0"/>
                    <a:pt x="0" y="61"/>
                    <a:pt x="0" y="136"/>
                  </a:cubicBezTo>
                  <a:cubicBezTo>
                    <a:pt x="0" y="136"/>
                    <a:pt x="0" y="136"/>
                    <a:pt x="0" y="136"/>
                  </a:cubicBezTo>
                  <a:close/>
                </a:path>
              </a:pathLst>
            </a:custGeom>
            <a:solidFill>
              <a:srgbClr val="F7D1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72" name="Freeform 148"/>
            <p:cNvSpPr>
              <a:spLocks noEditPoints="1"/>
            </p:cNvSpPr>
            <p:nvPr/>
          </p:nvSpPr>
          <p:spPr bwMode="auto">
            <a:xfrm>
              <a:off x="1259" y="1745"/>
              <a:ext cx="141" cy="134"/>
            </a:xfrm>
            <a:custGeom>
              <a:avLst/>
              <a:gdLst/>
              <a:ahLst/>
              <a:cxnLst>
                <a:cxn ang="0">
                  <a:pos x="67" y="190"/>
                </a:cxn>
                <a:cxn ang="0">
                  <a:pos x="97" y="242"/>
                </a:cxn>
                <a:cxn ang="0">
                  <a:pos x="176" y="272"/>
                </a:cxn>
                <a:cxn ang="0">
                  <a:pos x="256" y="242"/>
                </a:cxn>
                <a:cxn ang="0">
                  <a:pos x="288" y="168"/>
                </a:cxn>
                <a:cxn ang="0">
                  <a:pos x="256" y="96"/>
                </a:cxn>
                <a:cxn ang="0">
                  <a:pos x="176" y="65"/>
                </a:cxn>
                <a:cxn ang="0">
                  <a:pos x="97" y="96"/>
                </a:cxn>
                <a:cxn ang="0">
                  <a:pos x="67" y="148"/>
                </a:cxn>
                <a:cxn ang="0">
                  <a:pos x="46" y="144"/>
                </a:cxn>
                <a:cxn ang="0">
                  <a:pos x="82" y="80"/>
                </a:cxn>
                <a:cxn ang="0">
                  <a:pos x="176" y="43"/>
                </a:cxn>
                <a:cxn ang="0">
                  <a:pos x="271" y="80"/>
                </a:cxn>
                <a:cxn ang="0">
                  <a:pos x="310" y="168"/>
                </a:cxn>
                <a:cxn ang="0">
                  <a:pos x="271" y="258"/>
                </a:cxn>
                <a:cxn ang="0">
                  <a:pos x="176" y="294"/>
                </a:cxn>
                <a:cxn ang="0">
                  <a:pos x="82" y="258"/>
                </a:cxn>
                <a:cxn ang="0">
                  <a:pos x="46" y="194"/>
                </a:cxn>
                <a:cxn ang="0">
                  <a:pos x="46" y="144"/>
                </a:cxn>
                <a:cxn ang="0">
                  <a:pos x="22" y="170"/>
                </a:cxn>
                <a:cxn ang="0">
                  <a:pos x="25" y="200"/>
                </a:cxn>
                <a:cxn ang="0">
                  <a:pos x="35" y="228"/>
                </a:cxn>
                <a:cxn ang="0">
                  <a:pos x="69" y="275"/>
                </a:cxn>
                <a:cxn ang="0">
                  <a:pos x="118" y="304"/>
                </a:cxn>
                <a:cxn ang="0">
                  <a:pos x="179" y="315"/>
                </a:cxn>
                <a:cxn ang="0">
                  <a:pos x="238" y="303"/>
                </a:cxn>
                <a:cxn ang="0">
                  <a:pos x="287" y="272"/>
                </a:cxn>
                <a:cxn ang="0">
                  <a:pos x="320" y="224"/>
                </a:cxn>
                <a:cxn ang="0">
                  <a:pos x="331" y="166"/>
                </a:cxn>
                <a:cxn ang="0">
                  <a:pos x="318" y="109"/>
                </a:cxn>
                <a:cxn ang="0">
                  <a:pos x="284" y="63"/>
                </a:cxn>
                <a:cxn ang="0">
                  <a:pos x="235" y="33"/>
                </a:cxn>
                <a:cxn ang="0">
                  <a:pos x="174" y="22"/>
                </a:cxn>
                <a:cxn ang="0">
                  <a:pos x="115" y="34"/>
                </a:cxn>
                <a:cxn ang="0">
                  <a:pos x="66" y="66"/>
                </a:cxn>
                <a:cxn ang="0">
                  <a:pos x="33" y="112"/>
                </a:cxn>
                <a:cxn ang="0">
                  <a:pos x="25" y="140"/>
                </a:cxn>
                <a:cxn ang="0">
                  <a:pos x="4" y="138"/>
                </a:cxn>
                <a:cxn ang="0">
                  <a:pos x="13" y="106"/>
                </a:cxn>
                <a:cxn ang="0">
                  <a:pos x="49" y="54"/>
                </a:cxn>
                <a:cxn ang="0">
                  <a:pos x="103" y="16"/>
                </a:cxn>
                <a:cxn ang="0">
                  <a:pos x="170" y="1"/>
                </a:cxn>
                <a:cxn ang="0">
                  <a:pos x="239" y="12"/>
                </a:cxn>
                <a:cxn ang="0">
                  <a:pos x="296" y="45"/>
                </a:cxn>
                <a:cxn ang="0">
                  <a:pos x="335" y="97"/>
                </a:cxn>
                <a:cxn ang="0">
                  <a:pos x="352" y="162"/>
                </a:cxn>
                <a:cxn ang="0">
                  <a:pos x="341" y="228"/>
                </a:cxn>
                <a:cxn ang="0">
                  <a:pos x="305" y="284"/>
                </a:cxn>
                <a:cxn ang="0">
                  <a:pos x="249" y="321"/>
                </a:cxn>
                <a:cxn ang="0">
                  <a:pos x="183" y="336"/>
                </a:cxn>
                <a:cxn ang="0">
                  <a:pos x="114" y="325"/>
                </a:cxn>
                <a:cxn ang="0">
                  <a:pos x="58" y="293"/>
                </a:cxn>
                <a:cxn ang="0">
                  <a:pos x="17" y="240"/>
                </a:cxn>
                <a:cxn ang="0">
                  <a:pos x="5" y="206"/>
                </a:cxn>
                <a:cxn ang="0">
                  <a:pos x="1" y="172"/>
                </a:cxn>
                <a:cxn ang="0">
                  <a:pos x="4" y="138"/>
                </a:cxn>
              </a:cxnLst>
              <a:rect l="0" t="0" r="r" b="b"/>
              <a:pathLst>
                <a:path w="353" h="337">
                  <a:moveTo>
                    <a:pt x="65" y="169"/>
                  </a:moveTo>
                  <a:lnTo>
                    <a:pt x="67" y="190"/>
                  </a:lnTo>
                  <a:lnTo>
                    <a:pt x="72" y="207"/>
                  </a:lnTo>
                  <a:lnTo>
                    <a:pt x="97" y="242"/>
                  </a:lnTo>
                  <a:lnTo>
                    <a:pt x="132" y="263"/>
                  </a:lnTo>
                  <a:lnTo>
                    <a:pt x="176" y="272"/>
                  </a:lnTo>
                  <a:lnTo>
                    <a:pt x="221" y="263"/>
                  </a:lnTo>
                  <a:lnTo>
                    <a:pt x="256" y="242"/>
                  </a:lnTo>
                  <a:lnTo>
                    <a:pt x="279" y="208"/>
                  </a:lnTo>
                  <a:lnTo>
                    <a:pt x="288" y="168"/>
                  </a:lnTo>
                  <a:lnTo>
                    <a:pt x="280" y="129"/>
                  </a:lnTo>
                  <a:lnTo>
                    <a:pt x="256" y="96"/>
                  </a:lnTo>
                  <a:lnTo>
                    <a:pt x="220" y="74"/>
                  </a:lnTo>
                  <a:lnTo>
                    <a:pt x="176" y="65"/>
                  </a:lnTo>
                  <a:lnTo>
                    <a:pt x="132" y="74"/>
                  </a:lnTo>
                  <a:lnTo>
                    <a:pt x="97" y="96"/>
                  </a:lnTo>
                  <a:lnTo>
                    <a:pt x="73" y="130"/>
                  </a:lnTo>
                  <a:lnTo>
                    <a:pt x="67" y="148"/>
                  </a:lnTo>
                  <a:lnTo>
                    <a:pt x="65" y="169"/>
                  </a:lnTo>
                  <a:close/>
                  <a:moveTo>
                    <a:pt x="46" y="144"/>
                  </a:moveTo>
                  <a:lnTo>
                    <a:pt x="53" y="120"/>
                  </a:lnTo>
                  <a:lnTo>
                    <a:pt x="82" y="80"/>
                  </a:lnTo>
                  <a:lnTo>
                    <a:pt x="124" y="54"/>
                  </a:lnTo>
                  <a:lnTo>
                    <a:pt x="176" y="43"/>
                  </a:lnTo>
                  <a:lnTo>
                    <a:pt x="228" y="54"/>
                  </a:lnTo>
                  <a:lnTo>
                    <a:pt x="271" y="80"/>
                  </a:lnTo>
                  <a:lnTo>
                    <a:pt x="299" y="120"/>
                  </a:lnTo>
                  <a:lnTo>
                    <a:pt x="310" y="168"/>
                  </a:lnTo>
                  <a:lnTo>
                    <a:pt x="299" y="217"/>
                  </a:lnTo>
                  <a:lnTo>
                    <a:pt x="271" y="258"/>
                  </a:lnTo>
                  <a:lnTo>
                    <a:pt x="229" y="283"/>
                  </a:lnTo>
                  <a:lnTo>
                    <a:pt x="176" y="294"/>
                  </a:lnTo>
                  <a:lnTo>
                    <a:pt x="124" y="283"/>
                  </a:lnTo>
                  <a:lnTo>
                    <a:pt x="82" y="258"/>
                  </a:lnTo>
                  <a:lnTo>
                    <a:pt x="53" y="217"/>
                  </a:lnTo>
                  <a:lnTo>
                    <a:pt x="46" y="194"/>
                  </a:lnTo>
                  <a:lnTo>
                    <a:pt x="43" y="168"/>
                  </a:lnTo>
                  <a:lnTo>
                    <a:pt x="46" y="144"/>
                  </a:lnTo>
                  <a:close/>
                  <a:moveTo>
                    <a:pt x="22" y="167"/>
                  </a:moveTo>
                  <a:cubicBezTo>
                    <a:pt x="22" y="168"/>
                    <a:pt x="22" y="169"/>
                    <a:pt x="22" y="170"/>
                  </a:cubicBezTo>
                  <a:lnTo>
                    <a:pt x="25" y="198"/>
                  </a:lnTo>
                  <a:cubicBezTo>
                    <a:pt x="25" y="198"/>
                    <a:pt x="25" y="199"/>
                    <a:pt x="25" y="200"/>
                  </a:cubicBezTo>
                  <a:lnTo>
                    <a:pt x="33" y="225"/>
                  </a:lnTo>
                  <a:cubicBezTo>
                    <a:pt x="34" y="226"/>
                    <a:pt x="34" y="227"/>
                    <a:pt x="35" y="228"/>
                  </a:cubicBezTo>
                  <a:lnTo>
                    <a:pt x="66" y="272"/>
                  </a:lnTo>
                  <a:cubicBezTo>
                    <a:pt x="67" y="273"/>
                    <a:pt x="68" y="274"/>
                    <a:pt x="69" y="275"/>
                  </a:cubicBezTo>
                  <a:lnTo>
                    <a:pt x="115" y="303"/>
                  </a:lnTo>
                  <a:cubicBezTo>
                    <a:pt x="116" y="303"/>
                    <a:pt x="117" y="304"/>
                    <a:pt x="118" y="304"/>
                  </a:cubicBezTo>
                  <a:lnTo>
                    <a:pt x="174" y="315"/>
                  </a:lnTo>
                  <a:cubicBezTo>
                    <a:pt x="176" y="315"/>
                    <a:pt x="177" y="315"/>
                    <a:pt x="179" y="315"/>
                  </a:cubicBezTo>
                  <a:lnTo>
                    <a:pt x="235" y="304"/>
                  </a:lnTo>
                  <a:cubicBezTo>
                    <a:pt x="236" y="304"/>
                    <a:pt x="237" y="303"/>
                    <a:pt x="238" y="303"/>
                  </a:cubicBezTo>
                  <a:lnTo>
                    <a:pt x="284" y="275"/>
                  </a:lnTo>
                  <a:cubicBezTo>
                    <a:pt x="285" y="274"/>
                    <a:pt x="286" y="273"/>
                    <a:pt x="287" y="272"/>
                  </a:cubicBezTo>
                  <a:lnTo>
                    <a:pt x="318" y="228"/>
                  </a:lnTo>
                  <a:cubicBezTo>
                    <a:pt x="319" y="226"/>
                    <a:pt x="320" y="225"/>
                    <a:pt x="320" y="224"/>
                  </a:cubicBezTo>
                  <a:lnTo>
                    <a:pt x="331" y="171"/>
                  </a:lnTo>
                  <a:cubicBezTo>
                    <a:pt x="331" y="169"/>
                    <a:pt x="331" y="168"/>
                    <a:pt x="331" y="166"/>
                  </a:cubicBezTo>
                  <a:lnTo>
                    <a:pt x="320" y="113"/>
                  </a:lnTo>
                  <a:cubicBezTo>
                    <a:pt x="320" y="112"/>
                    <a:pt x="319" y="110"/>
                    <a:pt x="318" y="109"/>
                  </a:cubicBezTo>
                  <a:lnTo>
                    <a:pt x="287" y="66"/>
                  </a:lnTo>
                  <a:cubicBezTo>
                    <a:pt x="286" y="65"/>
                    <a:pt x="285" y="64"/>
                    <a:pt x="284" y="63"/>
                  </a:cubicBezTo>
                  <a:lnTo>
                    <a:pt x="238" y="34"/>
                  </a:lnTo>
                  <a:cubicBezTo>
                    <a:pt x="237" y="34"/>
                    <a:pt x="236" y="33"/>
                    <a:pt x="235" y="33"/>
                  </a:cubicBezTo>
                  <a:lnTo>
                    <a:pt x="179" y="22"/>
                  </a:lnTo>
                  <a:cubicBezTo>
                    <a:pt x="177" y="22"/>
                    <a:pt x="176" y="22"/>
                    <a:pt x="174" y="22"/>
                  </a:cubicBezTo>
                  <a:lnTo>
                    <a:pt x="118" y="33"/>
                  </a:lnTo>
                  <a:cubicBezTo>
                    <a:pt x="117" y="33"/>
                    <a:pt x="116" y="34"/>
                    <a:pt x="115" y="34"/>
                  </a:cubicBezTo>
                  <a:lnTo>
                    <a:pt x="69" y="63"/>
                  </a:lnTo>
                  <a:cubicBezTo>
                    <a:pt x="68" y="64"/>
                    <a:pt x="67" y="65"/>
                    <a:pt x="66" y="66"/>
                  </a:cubicBezTo>
                  <a:lnTo>
                    <a:pt x="35" y="109"/>
                  </a:lnTo>
                  <a:cubicBezTo>
                    <a:pt x="34" y="110"/>
                    <a:pt x="34" y="111"/>
                    <a:pt x="33" y="112"/>
                  </a:cubicBezTo>
                  <a:lnTo>
                    <a:pt x="25" y="138"/>
                  </a:lnTo>
                  <a:cubicBezTo>
                    <a:pt x="25" y="139"/>
                    <a:pt x="25" y="140"/>
                    <a:pt x="25" y="140"/>
                  </a:cubicBezTo>
                  <a:lnTo>
                    <a:pt x="22" y="167"/>
                  </a:lnTo>
                  <a:close/>
                  <a:moveTo>
                    <a:pt x="4" y="138"/>
                  </a:moveTo>
                  <a:cubicBezTo>
                    <a:pt x="4" y="136"/>
                    <a:pt x="4" y="134"/>
                    <a:pt x="5" y="132"/>
                  </a:cubicBezTo>
                  <a:lnTo>
                    <a:pt x="13" y="106"/>
                  </a:lnTo>
                  <a:cubicBezTo>
                    <a:pt x="14" y="103"/>
                    <a:pt x="15" y="100"/>
                    <a:pt x="18" y="97"/>
                  </a:cubicBezTo>
                  <a:lnTo>
                    <a:pt x="49" y="54"/>
                  </a:lnTo>
                  <a:cubicBezTo>
                    <a:pt x="51" y="50"/>
                    <a:pt x="54" y="48"/>
                    <a:pt x="57" y="45"/>
                  </a:cubicBezTo>
                  <a:lnTo>
                    <a:pt x="103" y="16"/>
                  </a:lnTo>
                  <a:cubicBezTo>
                    <a:pt x="107" y="14"/>
                    <a:pt x="110" y="13"/>
                    <a:pt x="114" y="12"/>
                  </a:cubicBezTo>
                  <a:lnTo>
                    <a:pt x="170" y="1"/>
                  </a:lnTo>
                  <a:cubicBezTo>
                    <a:pt x="174" y="0"/>
                    <a:pt x="179" y="0"/>
                    <a:pt x="183" y="1"/>
                  </a:cubicBezTo>
                  <a:lnTo>
                    <a:pt x="239" y="12"/>
                  </a:lnTo>
                  <a:cubicBezTo>
                    <a:pt x="243" y="13"/>
                    <a:pt x="246" y="14"/>
                    <a:pt x="250" y="16"/>
                  </a:cubicBezTo>
                  <a:lnTo>
                    <a:pt x="296" y="45"/>
                  </a:lnTo>
                  <a:cubicBezTo>
                    <a:pt x="299" y="48"/>
                    <a:pt x="302" y="50"/>
                    <a:pt x="304" y="54"/>
                  </a:cubicBezTo>
                  <a:lnTo>
                    <a:pt x="335" y="97"/>
                  </a:lnTo>
                  <a:cubicBezTo>
                    <a:pt x="338" y="100"/>
                    <a:pt x="340" y="105"/>
                    <a:pt x="341" y="109"/>
                  </a:cubicBezTo>
                  <a:lnTo>
                    <a:pt x="352" y="162"/>
                  </a:lnTo>
                  <a:cubicBezTo>
                    <a:pt x="353" y="166"/>
                    <a:pt x="353" y="171"/>
                    <a:pt x="352" y="175"/>
                  </a:cubicBezTo>
                  <a:lnTo>
                    <a:pt x="341" y="228"/>
                  </a:lnTo>
                  <a:cubicBezTo>
                    <a:pt x="340" y="232"/>
                    <a:pt x="338" y="236"/>
                    <a:pt x="336" y="240"/>
                  </a:cubicBezTo>
                  <a:lnTo>
                    <a:pt x="305" y="284"/>
                  </a:lnTo>
                  <a:cubicBezTo>
                    <a:pt x="302" y="287"/>
                    <a:pt x="299" y="291"/>
                    <a:pt x="295" y="293"/>
                  </a:cubicBezTo>
                  <a:lnTo>
                    <a:pt x="249" y="321"/>
                  </a:lnTo>
                  <a:cubicBezTo>
                    <a:pt x="246" y="323"/>
                    <a:pt x="242" y="324"/>
                    <a:pt x="239" y="325"/>
                  </a:cubicBezTo>
                  <a:lnTo>
                    <a:pt x="183" y="336"/>
                  </a:lnTo>
                  <a:cubicBezTo>
                    <a:pt x="179" y="337"/>
                    <a:pt x="174" y="337"/>
                    <a:pt x="170" y="336"/>
                  </a:cubicBezTo>
                  <a:lnTo>
                    <a:pt x="114" y="325"/>
                  </a:lnTo>
                  <a:cubicBezTo>
                    <a:pt x="111" y="324"/>
                    <a:pt x="107" y="323"/>
                    <a:pt x="104" y="321"/>
                  </a:cubicBezTo>
                  <a:lnTo>
                    <a:pt x="58" y="293"/>
                  </a:lnTo>
                  <a:cubicBezTo>
                    <a:pt x="54" y="291"/>
                    <a:pt x="51" y="287"/>
                    <a:pt x="48" y="284"/>
                  </a:cubicBezTo>
                  <a:lnTo>
                    <a:pt x="17" y="240"/>
                  </a:lnTo>
                  <a:cubicBezTo>
                    <a:pt x="15" y="237"/>
                    <a:pt x="14" y="234"/>
                    <a:pt x="13" y="231"/>
                  </a:cubicBezTo>
                  <a:lnTo>
                    <a:pt x="5" y="206"/>
                  </a:lnTo>
                  <a:cubicBezTo>
                    <a:pt x="4" y="204"/>
                    <a:pt x="4" y="202"/>
                    <a:pt x="4" y="200"/>
                  </a:cubicBezTo>
                  <a:lnTo>
                    <a:pt x="1" y="172"/>
                  </a:lnTo>
                  <a:cubicBezTo>
                    <a:pt x="0" y="170"/>
                    <a:pt x="0" y="167"/>
                    <a:pt x="1" y="165"/>
                  </a:cubicBezTo>
                  <a:lnTo>
                    <a:pt x="4" y="138"/>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73" name="Freeform 149"/>
            <p:cNvSpPr>
              <a:spLocks/>
            </p:cNvSpPr>
            <p:nvPr/>
          </p:nvSpPr>
          <p:spPr bwMode="auto">
            <a:xfrm>
              <a:off x="1201" y="1578"/>
              <a:ext cx="109" cy="109"/>
            </a:xfrm>
            <a:custGeom>
              <a:avLst/>
              <a:gdLst/>
              <a:ahLst/>
              <a:cxnLst>
                <a:cxn ang="0">
                  <a:pos x="0" y="136"/>
                </a:cxn>
                <a:cxn ang="0">
                  <a:pos x="136" y="272"/>
                </a:cxn>
                <a:cxn ang="0">
                  <a:pos x="136" y="272"/>
                </a:cxn>
                <a:cxn ang="0">
                  <a:pos x="136" y="272"/>
                </a:cxn>
                <a:cxn ang="0">
                  <a:pos x="272" y="136"/>
                </a:cxn>
                <a:cxn ang="0">
                  <a:pos x="272" y="136"/>
                </a:cxn>
                <a:cxn ang="0">
                  <a:pos x="272" y="136"/>
                </a:cxn>
                <a:cxn ang="0">
                  <a:pos x="136" y="0"/>
                </a:cxn>
                <a:cxn ang="0">
                  <a:pos x="136" y="0"/>
                </a:cxn>
                <a:cxn ang="0">
                  <a:pos x="136" y="0"/>
                </a:cxn>
                <a:cxn ang="0">
                  <a:pos x="0" y="136"/>
                </a:cxn>
                <a:cxn ang="0">
                  <a:pos x="0" y="136"/>
                </a:cxn>
              </a:cxnLst>
              <a:rect l="0" t="0" r="r" b="b"/>
              <a:pathLst>
                <a:path w="272" h="272">
                  <a:moveTo>
                    <a:pt x="0" y="136"/>
                  </a:moveTo>
                  <a:cubicBezTo>
                    <a:pt x="0" y="212"/>
                    <a:pt x="61" y="272"/>
                    <a:pt x="136" y="272"/>
                  </a:cubicBezTo>
                  <a:cubicBezTo>
                    <a:pt x="136" y="272"/>
                    <a:pt x="136" y="272"/>
                    <a:pt x="136" y="272"/>
                  </a:cubicBezTo>
                  <a:lnTo>
                    <a:pt x="136" y="272"/>
                  </a:lnTo>
                  <a:cubicBezTo>
                    <a:pt x="212" y="272"/>
                    <a:pt x="272" y="212"/>
                    <a:pt x="272" y="136"/>
                  </a:cubicBezTo>
                  <a:cubicBezTo>
                    <a:pt x="272" y="136"/>
                    <a:pt x="272" y="136"/>
                    <a:pt x="272" y="136"/>
                  </a:cubicBezTo>
                  <a:lnTo>
                    <a:pt x="272" y="136"/>
                  </a:lnTo>
                  <a:cubicBezTo>
                    <a:pt x="272" y="61"/>
                    <a:pt x="212" y="0"/>
                    <a:pt x="136" y="0"/>
                  </a:cubicBezTo>
                  <a:cubicBezTo>
                    <a:pt x="136" y="0"/>
                    <a:pt x="136" y="0"/>
                    <a:pt x="136" y="0"/>
                  </a:cubicBezTo>
                  <a:lnTo>
                    <a:pt x="136" y="0"/>
                  </a:lnTo>
                  <a:cubicBezTo>
                    <a:pt x="61" y="0"/>
                    <a:pt x="0" y="61"/>
                    <a:pt x="0" y="136"/>
                  </a:cubicBezTo>
                  <a:cubicBezTo>
                    <a:pt x="0" y="136"/>
                    <a:pt x="0" y="136"/>
                    <a:pt x="0" y="136"/>
                  </a:cubicBezTo>
                  <a:close/>
                </a:path>
              </a:pathLst>
            </a:custGeom>
            <a:solidFill>
              <a:srgbClr val="F7D1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74" name="Freeform 150"/>
            <p:cNvSpPr>
              <a:spLocks noEditPoints="1"/>
            </p:cNvSpPr>
            <p:nvPr/>
          </p:nvSpPr>
          <p:spPr bwMode="auto">
            <a:xfrm>
              <a:off x="1189" y="1565"/>
              <a:ext cx="134" cy="135"/>
            </a:xfrm>
            <a:custGeom>
              <a:avLst/>
              <a:gdLst/>
              <a:ahLst/>
              <a:cxnLst>
                <a:cxn ang="0">
                  <a:pos x="74" y="209"/>
                </a:cxn>
                <a:cxn ang="0">
                  <a:pos x="128" y="263"/>
                </a:cxn>
                <a:cxn ang="0">
                  <a:pos x="209" y="263"/>
                </a:cxn>
                <a:cxn ang="0">
                  <a:pos x="263" y="209"/>
                </a:cxn>
                <a:cxn ang="0">
                  <a:pos x="263" y="128"/>
                </a:cxn>
                <a:cxn ang="0">
                  <a:pos x="209" y="74"/>
                </a:cxn>
                <a:cxn ang="0">
                  <a:pos x="128" y="74"/>
                </a:cxn>
                <a:cxn ang="0">
                  <a:pos x="74" y="128"/>
                </a:cxn>
                <a:cxn ang="0">
                  <a:pos x="53" y="120"/>
                </a:cxn>
                <a:cxn ang="0">
                  <a:pos x="120" y="53"/>
                </a:cxn>
                <a:cxn ang="0">
                  <a:pos x="217" y="53"/>
                </a:cxn>
                <a:cxn ang="0">
                  <a:pos x="283" y="120"/>
                </a:cxn>
                <a:cxn ang="0">
                  <a:pos x="283" y="217"/>
                </a:cxn>
                <a:cxn ang="0">
                  <a:pos x="217" y="283"/>
                </a:cxn>
                <a:cxn ang="0">
                  <a:pos x="120" y="283"/>
                </a:cxn>
                <a:cxn ang="0">
                  <a:pos x="53" y="217"/>
                </a:cxn>
                <a:cxn ang="0">
                  <a:pos x="53" y="120"/>
                </a:cxn>
                <a:cxn ang="0">
                  <a:pos x="22" y="171"/>
                </a:cxn>
                <a:cxn ang="0">
                  <a:pos x="35" y="227"/>
                </a:cxn>
                <a:cxn ang="0">
                  <a:pos x="67" y="274"/>
                </a:cxn>
                <a:cxn ang="0">
                  <a:pos x="113" y="304"/>
                </a:cxn>
                <a:cxn ang="0">
                  <a:pos x="171" y="315"/>
                </a:cxn>
                <a:cxn ang="0">
                  <a:pos x="227" y="302"/>
                </a:cxn>
                <a:cxn ang="0">
                  <a:pos x="274" y="271"/>
                </a:cxn>
                <a:cxn ang="0">
                  <a:pos x="304" y="224"/>
                </a:cxn>
                <a:cxn ang="0">
                  <a:pos x="315" y="166"/>
                </a:cxn>
                <a:cxn ang="0">
                  <a:pos x="302" y="110"/>
                </a:cxn>
                <a:cxn ang="0">
                  <a:pos x="271" y="64"/>
                </a:cxn>
                <a:cxn ang="0">
                  <a:pos x="224" y="33"/>
                </a:cxn>
                <a:cxn ang="0">
                  <a:pos x="166" y="22"/>
                </a:cxn>
                <a:cxn ang="0">
                  <a:pos x="110" y="35"/>
                </a:cxn>
                <a:cxn ang="0">
                  <a:pos x="64" y="67"/>
                </a:cxn>
                <a:cxn ang="0">
                  <a:pos x="33" y="113"/>
                </a:cxn>
                <a:cxn ang="0">
                  <a:pos x="12" y="109"/>
                </a:cxn>
                <a:cxn ang="0">
                  <a:pos x="46" y="55"/>
                </a:cxn>
                <a:cxn ang="0">
                  <a:pos x="98" y="17"/>
                </a:cxn>
                <a:cxn ang="0">
                  <a:pos x="162" y="1"/>
                </a:cxn>
                <a:cxn ang="0">
                  <a:pos x="228" y="12"/>
                </a:cxn>
                <a:cxn ang="0">
                  <a:pos x="283" y="46"/>
                </a:cxn>
                <a:cxn ang="0">
                  <a:pos x="320" y="98"/>
                </a:cxn>
                <a:cxn ang="0">
                  <a:pos x="336" y="162"/>
                </a:cxn>
                <a:cxn ang="0">
                  <a:pos x="325" y="228"/>
                </a:cxn>
                <a:cxn ang="0">
                  <a:pos x="292" y="283"/>
                </a:cxn>
                <a:cxn ang="0">
                  <a:pos x="239" y="320"/>
                </a:cxn>
                <a:cxn ang="0">
                  <a:pos x="175" y="336"/>
                </a:cxn>
                <a:cxn ang="0">
                  <a:pos x="109" y="325"/>
                </a:cxn>
                <a:cxn ang="0">
                  <a:pos x="55" y="292"/>
                </a:cxn>
                <a:cxn ang="0">
                  <a:pos x="17" y="239"/>
                </a:cxn>
                <a:cxn ang="0">
                  <a:pos x="1" y="175"/>
                </a:cxn>
                <a:cxn ang="0">
                  <a:pos x="12" y="109"/>
                </a:cxn>
              </a:cxnLst>
              <a:rect l="0" t="0" r="r" b="b"/>
              <a:pathLst>
                <a:path w="337" h="337">
                  <a:moveTo>
                    <a:pt x="65" y="168"/>
                  </a:moveTo>
                  <a:lnTo>
                    <a:pt x="74" y="209"/>
                  </a:lnTo>
                  <a:lnTo>
                    <a:pt x="96" y="242"/>
                  </a:lnTo>
                  <a:lnTo>
                    <a:pt x="128" y="263"/>
                  </a:lnTo>
                  <a:lnTo>
                    <a:pt x="168" y="272"/>
                  </a:lnTo>
                  <a:lnTo>
                    <a:pt x="209" y="263"/>
                  </a:lnTo>
                  <a:lnTo>
                    <a:pt x="242" y="242"/>
                  </a:lnTo>
                  <a:lnTo>
                    <a:pt x="263" y="209"/>
                  </a:lnTo>
                  <a:lnTo>
                    <a:pt x="272" y="168"/>
                  </a:lnTo>
                  <a:lnTo>
                    <a:pt x="263" y="128"/>
                  </a:lnTo>
                  <a:lnTo>
                    <a:pt x="242" y="96"/>
                  </a:lnTo>
                  <a:lnTo>
                    <a:pt x="209" y="74"/>
                  </a:lnTo>
                  <a:lnTo>
                    <a:pt x="168" y="65"/>
                  </a:lnTo>
                  <a:lnTo>
                    <a:pt x="128" y="74"/>
                  </a:lnTo>
                  <a:lnTo>
                    <a:pt x="96" y="96"/>
                  </a:lnTo>
                  <a:lnTo>
                    <a:pt x="74" y="128"/>
                  </a:lnTo>
                  <a:lnTo>
                    <a:pt x="65" y="168"/>
                  </a:lnTo>
                  <a:close/>
                  <a:moveTo>
                    <a:pt x="53" y="120"/>
                  </a:moveTo>
                  <a:lnTo>
                    <a:pt x="80" y="80"/>
                  </a:lnTo>
                  <a:lnTo>
                    <a:pt x="120" y="53"/>
                  </a:lnTo>
                  <a:lnTo>
                    <a:pt x="168" y="43"/>
                  </a:lnTo>
                  <a:lnTo>
                    <a:pt x="217" y="53"/>
                  </a:lnTo>
                  <a:lnTo>
                    <a:pt x="258" y="80"/>
                  </a:lnTo>
                  <a:lnTo>
                    <a:pt x="283" y="120"/>
                  </a:lnTo>
                  <a:lnTo>
                    <a:pt x="294" y="168"/>
                  </a:lnTo>
                  <a:lnTo>
                    <a:pt x="283" y="217"/>
                  </a:lnTo>
                  <a:lnTo>
                    <a:pt x="258" y="258"/>
                  </a:lnTo>
                  <a:lnTo>
                    <a:pt x="217" y="283"/>
                  </a:lnTo>
                  <a:lnTo>
                    <a:pt x="168" y="294"/>
                  </a:lnTo>
                  <a:lnTo>
                    <a:pt x="120" y="283"/>
                  </a:lnTo>
                  <a:lnTo>
                    <a:pt x="80" y="258"/>
                  </a:lnTo>
                  <a:lnTo>
                    <a:pt x="53" y="217"/>
                  </a:lnTo>
                  <a:lnTo>
                    <a:pt x="43" y="168"/>
                  </a:lnTo>
                  <a:lnTo>
                    <a:pt x="53" y="120"/>
                  </a:lnTo>
                  <a:close/>
                  <a:moveTo>
                    <a:pt x="22" y="166"/>
                  </a:moveTo>
                  <a:cubicBezTo>
                    <a:pt x="22" y="168"/>
                    <a:pt x="22" y="169"/>
                    <a:pt x="22" y="171"/>
                  </a:cubicBezTo>
                  <a:lnTo>
                    <a:pt x="33" y="224"/>
                  </a:lnTo>
                  <a:cubicBezTo>
                    <a:pt x="33" y="225"/>
                    <a:pt x="34" y="226"/>
                    <a:pt x="35" y="227"/>
                  </a:cubicBezTo>
                  <a:lnTo>
                    <a:pt x="64" y="271"/>
                  </a:lnTo>
                  <a:cubicBezTo>
                    <a:pt x="64" y="273"/>
                    <a:pt x="65" y="274"/>
                    <a:pt x="67" y="274"/>
                  </a:cubicBezTo>
                  <a:lnTo>
                    <a:pt x="110" y="302"/>
                  </a:lnTo>
                  <a:cubicBezTo>
                    <a:pt x="111" y="303"/>
                    <a:pt x="112" y="304"/>
                    <a:pt x="113" y="304"/>
                  </a:cubicBezTo>
                  <a:lnTo>
                    <a:pt x="166" y="315"/>
                  </a:lnTo>
                  <a:cubicBezTo>
                    <a:pt x="168" y="315"/>
                    <a:pt x="169" y="315"/>
                    <a:pt x="171" y="315"/>
                  </a:cubicBezTo>
                  <a:lnTo>
                    <a:pt x="224" y="304"/>
                  </a:lnTo>
                  <a:cubicBezTo>
                    <a:pt x="225" y="304"/>
                    <a:pt x="226" y="303"/>
                    <a:pt x="227" y="302"/>
                  </a:cubicBezTo>
                  <a:lnTo>
                    <a:pt x="271" y="274"/>
                  </a:lnTo>
                  <a:cubicBezTo>
                    <a:pt x="273" y="274"/>
                    <a:pt x="274" y="273"/>
                    <a:pt x="274" y="271"/>
                  </a:cubicBezTo>
                  <a:lnTo>
                    <a:pt x="302" y="227"/>
                  </a:lnTo>
                  <a:cubicBezTo>
                    <a:pt x="303" y="226"/>
                    <a:pt x="304" y="225"/>
                    <a:pt x="304" y="224"/>
                  </a:cubicBezTo>
                  <a:lnTo>
                    <a:pt x="315" y="171"/>
                  </a:lnTo>
                  <a:cubicBezTo>
                    <a:pt x="315" y="169"/>
                    <a:pt x="315" y="168"/>
                    <a:pt x="315" y="166"/>
                  </a:cubicBezTo>
                  <a:lnTo>
                    <a:pt x="304" y="113"/>
                  </a:lnTo>
                  <a:cubicBezTo>
                    <a:pt x="304" y="112"/>
                    <a:pt x="303" y="111"/>
                    <a:pt x="302" y="110"/>
                  </a:cubicBezTo>
                  <a:lnTo>
                    <a:pt x="274" y="67"/>
                  </a:lnTo>
                  <a:cubicBezTo>
                    <a:pt x="274" y="65"/>
                    <a:pt x="273" y="64"/>
                    <a:pt x="271" y="64"/>
                  </a:cubicBezTo>
                  <a:lnTo>
                    <a:pt x="227" y="35"/>
                  </a:lnTo>
                  <a:cubicBezTo>
                    <a:pt x="226" y="34"/>
                    <a:pt x="225" y="33"/>
                    <a:pt x="224" y="33"/>
                  </a:cubicBezTo>
                  <a:lnTo>
                    <a:pt x="171" y="22"/>
                  </a:lnTo>
                  <a:cubicBezTo>
                    <a:pt x="169" y="22"/>
                    <a:pt x="168" y="22"/>
                    <a:pt x="166" y="22"/>
                  </a:cubicBezTo>
                  <a:lnTo>
                    <a:pt x="113" y="33"/>
                  </a:lnTo>
                  <a:cubicBezTo>
                    <a:pt x="112" y="33"/>
                    <a:pt x="111" y="34"/>
                    <a:pt x="110" y="35"/>
                  </a:cubicBezTo>
                  <a:lnTo>
                    <a:pt x="67" y="64"/>
                  </a:lnTo>
                  <a:cubicBezTo>
                    <a:pt x="65" y="64"/>
                    <a:pt x="64" y="65"/>
                    <a:pt x="64" y="67"/>
                  </a:cubicBezTo>
                  <a:lnTo>
                    <a:pt x="35" y="110"/>
                  </a:lnTo>
                  <a:cubicBezTo>
                    <a:pt x="34" y="111"/>
                    <a:pt x="33" y="112"/>
                    <a:pt x="33" y="113"/>
                  </a:cubicBezTo>
                  <a:lnTo>
                    <a:pt x="22" y="166"/>
                  </a:lnTo>
                  <a:close/>
                  <a:moveTo>
                    <a:pt x="12" y="109"/>
                  </a:moveTo>
                  <a:cubicBezTo>
                    <a:pt x="13" y="105"/>
                    <a:pt x="15" y="101"/>
                    <a:pt x="17" y="98"/>
                  </a:cubicBezTo>
                  <a:lnTo>
                    <a:pt x="46" y="55"/>
                  </a:lnTo>
                  <a:cubicBezTo>
                    <a:pt x="48" y="51"/>
                    <a:pt x="51" y="48"/>
                    <a:pt x="55" y="46"/>
                  </a:cubicBezTo>
                  <a:lnTo>
                    <a:pt x="98" y="17"/>
                  </a:lnTo>
                  <a:cubicBezTo>
                    <a:pt x="101" y="15"/>
                    <a:pt x="105" y="13"/>
                    <a:pt x="109" y="12"/>
                  </a:cubicBezTo>
                  <a:lnTo>
                    <a:pt x="162" y="1"/>
                  </a:lnTo>
                  <a:cubicBezTo>
                    <a:pt x="166" y="0"/>
                    <a:pt x="171" y="0"/>
                    <a:pt x="175" y="1"/>
                  </a:cubicBezTo>
                  <a:lnTo>
                    <a:pt x="228" y="12"/>
                  </a:lnTo>
                  <a:cubicBezTo>
                    <a:pt x="232" y="13"/>
                    <a:pt x="236" y="15"/>
                    <a:pt x="239" y="17"/>
                  </a:cubicBezTo>
                  <a:lnTo>
                    <a:pt x="283" y="46"/>
                  </a:lnTo>
                  <a:cubicBezTo>
                    <a:pt x="287" y="48"/>
                    <a:pt x="290" y="51"/>
                    <a:pt x="292" y="55"/>
                  </a:cubicBezTo>
                  <a:lnTo>
                    <a:pt x="320" y="98"/>
                  </a:lnTo>
                  <a:cubicBezTo>
                    <a:pt x="322" y="101"/>
                    <a:pt x="324" y="105"/>
                    <a:pt x="325" y="109"/>
                  </a:cubicBezTo>
                  <a:lnTo>
                    <a:pt x="336" y="162"/>
                  </a:lnTo>
                  <a:cubicBezTo>
                    <a:pt x="337" y="166"/>
                    <a:pt x="337" y="171"/>
                    <a:pt x="336" y="175"/>
                  </a:cubicBezTo>
                  <a:lnTo>
                    <a:pt x="325" y="228"/>
                  </a:lnTo>
                  <a:cubicBezTo>
                    <a:pt x="324" y="232"/>
                    <a:pt x="323" y="235"/>
                    <a:pt x="320" y="239"/>
                  </a:cubicBezTo>
                  <a:lnTo>
                    <a:pt x="292" y="283"/>
                  </a:lnTo>
                  <a:cubicBezTo>
                    <a:pt x="290" y="287"/>
                    <a:pt x="287" y="290"/>
                    <a:pt x="283" y="292"/>
                  </a:cubicBezTo>
                  <a:lnTo>
                    <a:pt x="239" y="320"/>
                  </a:lnTo>
                  <a:cubicBezTo>
                    <a:pt x="235" y="323"/>
                    <a:pt x="232" y="324"/>
                    <a:pt x="228" y="325"/>
                  </a:cubicBezTo>
                  <a:lnTo>
                    <a:pt x="175" y="336"/>
                  </a:lnTo>
                  <a:cubicBezTo>
                    <a:pt x="171" y="337"/>
                    <a:pt x="166" y="337"/>
                    <a:pt x="162" y="336"/>
                  </a:cubicBezTo>
                  <a:lnTo>
                    <a:pt x="109" y="325"/>
                  </a:lnTo>
                  <a:cubicBezTo>
                    <a:pt x="105" y="324"/>
                    <a:pt x="101" y="322"/>
                    <a:pt x="98" y="320"/>
                  </a:cubicBezTo>
                  <a:lnTo>
                    <a:pt x="55" y="292"/>
                  </a:lnTo>
                  <a:cubicBezTo>
                    <a:pt x="51" y="290"/>
                    <a:pt x="48" y="287"/>
                    <a:pt x="46" y="283"/>
                  </a:cubicBezTo>
                  <a:lnTo>
                    <a:pt x="17" y="239"/>
                  </a:lnTo>
                  <a:cubicBezTo>
                    <a:pt x="15" y="236"/>
                    <a:pt x="13" y="232"/>
                    <a:pt x="12" y="228"/>
                  </a:cubicBezTo>
                  <a:lnTo>
                    <a:pt x="1" y="175"/>
                  </a:lnTo>
                  <a:cubicBezTo>
                    <a:pt x="0" y="171"/>
                    <a:pt x="0" y="166"/>
                    <a:pt x="1" y="162"/>
                  </a:cubicBezTo>
                  <a:lnTo>
                    <a:pt x="12" y="109"/>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75" name="Freeform 151"/>
            <p:cNvSpPr>
              <a:spLocks/>
            </p:cNvSpPr>
            <p:nvPr/>
          </p:nvSpPr>
          <p:spPr bwMode="auto">
            <a:xfrm>
              <a:off x="1163" y="1488"/>
              <a:ext cx="115" cy="109"/>
            </a:xfrm>
            <a:custGeom>
              <a:avLst/>
              <a:gdLst/>
              <a:ahLst/>
              <a:cxnLst>
                <a:cxn ang="0">
                  <a:pos x="0" y="136"/>
                </a:cxn>
                <a:cxn ang="0">
                  <a:pos x="144" y="272"/>
                </a:cxn>
                <a:cxn ang="0">
                  <a:pos x="144" y="272"/>
                </a:cxn>
                <a:cxn ang="0">
                  <a:pos x="144" y="272"/>
                </a:cxn>
                <a:cxn ang="0">
                  <a:pos x="288" y="136"/>
                </a:cxn>
                <a:cxn ang="0">
                  <a:pos x="288" y="136"/>
                </a:cxn>
                <a:cxn ang="0">
                  <a:pos x="288" y="136"/>
                </a:cxn>
                <a:cxn ang="0">
                  <a:pos x="144" y="0"/>
                </a:cxn>
                <a:cxn ang="0">
                  <a:pos x="144" y="0"/>
                </a:cxn>
                <a:cxn ang="0">
                  <a:pos x="144" y="0"/>
                </a:cxn>
                <a:cxn ang="0">
                  <a:pos x="0" y="136"/>
                </a:cxn>
                <a:cxn ang="0">
                  <a:pos x="0" y="136"/>
                </a:cxn>
              </a:cxnLst>
              <a:rect l="0" t="0" r="r" b="b"/>
              <a:pathLst>
                <a:path w="288" h="272">
                  <a:moveTo>
                    <a:pt x="0" y="136"/>
                  </a:moveTo>
                  <a:cubicBezTo>
                    <a:pt x="0" y="212"/>
                    <a:pt x="65" y="272"/>
                    <a:pt x="144" y="272"/>
                  </a:cubicBezTo>
                  <a:cubicBezTo>
                    <a:pt x="144" y="272"/>
                    <a:pt x="144" y="272"/>
                    <a:pt x="144" y="272"/>
                  </a:cubicBezTo>
                  <a:lnTo>
                    <a:pt x="144" y="272"/>
                  </a:lnTo>
                  <a:cubicBezTo>
                    <a:pt x="224" y="272"/>
                    <a:pt x="288" y="212"/>
                    <a:pt x="288" y="136"/>
                  </a:cubicBezTo>
                  <a:cubicBezTo>
                    <a:pt x="288" y="136"/>
                    <a:pt x="288" y="136"/>
                    <a:pt x="288" y="136"/>
                  </a:cubicBezTo>
                  <a:lnTo>
                    <a:pt x="288" y="136"/>
                  </a:lnTo>
                  <a:cubicBezTo>
                    <a:pt x="288" y="61"/>
                    <a:pt x="224" y="0"/>
                    <a:pt x="144" y="0"/>
                  </a:cubicBezTo>
                  <a:cubicBezTo>
                    <a:pt x="144" y="0"/>
                    <a:pt x="144" y="0"/>
                    <a:pt x="144" y="0"/>
                  </a:cubicBezTo>
                  <a:lnTo>
                    <a:pt x="144" y="0"/>
                  </a:lnTo>
                  <a:cubicBezTo>
                    <a:pt x="65" y="0"/>
                    <a:pt x="0" y="61"/>
                    <a:pt x="0" y="136"/>
                  </a:cubicBezTo>
                  <a:cubicBezTo>
                    <a:pt x="0" y="136"/>
                    <a:pt x="0" y="136"/>
                    <a:pt x="0" y="136"/>
                  </a:cubicBezTo>
                  <a:close/>
                </a:path>
              </a:pathLst>
            </a:custGeom>
            <a:solidFill>
              <a:srgbClr val="F7D1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76" name="Freeform 152"/>
            <p:cNvSpPr>
              <a:spLocks noEditPoints="1"/>
            </p:cNvSpPr>
            <p:nvPr/>
          </p:nvSpPr>
          <p:spPr bwMode="auto">
            <a:xfrm>
              <a:off x="1150" y="1476"/>
              <a:ext cx="141" cy="135"/>
            </a:xfrm>
            <a:custGeom>
              <a:avLst/>
              <a:gdLst/>
              <a:ahLst/>
              <a:cxnLst>
                <a:cxn ang="0">
                  <a:pos x="67" y="190"/>
                </a:cxn>
                <a:cxn ang="0">
                  <a:pos x="97" y="242"/>
                </a:cxn>
                <a:cxn ang="0">
                  <a:pos x="176" y="272"/>
                </a:cxn>
                <a:cxn ang="0">
                  <a:pos x="256" y="242"/>
                </a:cxn>
                <a:cxn ang="0">
                  <a:pos x="288" y="168"/>
                </a:cxn>
                <a:cxn ang="0">
                  <a:pos x="256" y="96"/>
                </a:cxn>
                <a:cxn ang="0">
                  <a:pos x="176" y="65"/>
                </a:cxn>
                <a:cxn ang="0">
                  <a:pos x="97" y="96"/>
                </a:cxn>
                <a:cxn ang="0">
                  <a:pos x="67" y="148"/>
                </a:cxn>
                <a:cxn ang="0">
                  <a:pos x="46" y="144"/>
                </a:cxn>
                <a:cxn ang="0">
                  <a:pos x="82" y="80"/>
                </a:cxn>
                <a:cxn ang="0">
                  <a:pos x="176" y="43"/>
                </a:cxn>
                <a:cxn ang="0">
                  <a:pos x="271" y="80"/>
                </a:cxn>
                <a:cxn ang="0">
                  <a:pos x="310" y="168"/>
                </a:cxn>
                <a:cxn ang="0">
                  <a:pos x="271" y="258"/>
                </a:cxn>
                <a:cxn ang="0">
                  <a:pos x="176" y="294"/>
                </a:cxn>
                <a:cxn ang="0">
                  <a:pos x="82" y="258"/>
                </a:cxn>
                <a:cxn ang="0">
                  <a:pos x="46" y="194"/>
                </a:cxn>
                <a:cxn ang="0">
                  <a:pos x="46" y="144"/>
                </a:cxn>
                <a:cxn ang="0">
                  <a:pos x="22" y="170"/>
                </a:cxn>
                <a:cxn ang="0">
                  <a:pos x="25" y="200"/>
                </a:cxn>
                <a:cxn ang="0">
                  <a:pos x="35" y="228"/>
                </a:cxn>
                <a:cxn ang="0">
                  <a:pos x="69" y="275"/>
                </a:cxn>
                <a:cxn ang="0">
                  <a:pos x="118" y="304"/>
                </a:cxn>
                <a:cxn ang="0">
                  <a:pos x="179" y="315"/>
                </a:cxn>
                <a:cxn ang="0">
                  <a:pos x="238" y="303"/>
                </a:cxn>
                <a:cxn ang="0">
                  <a:pos x="287" y="272"/>
                </a:cxn>
                <a:cxn ang="0">
                  <a:pos x="320" y="224"/>
                </a:cxn>
                <a:cxn ang="0">
                  <a:pos x="331" y="166"/>
                </a:cxn>
                <a:cxn ang="0">
                  <a:pos x="318" y="109"/>
                </a:cxn>
                <a:cxn ang="0">
                  <a:pos x="284" y="63"/>
                </a:cxn>
                <a:cxn ang="0">
                  <a:pos x="235" y="33"/>
                </a:cxn>
                <a:cxn ang="0">
                  <a:pos x="174" y="22"/>
                </a:cxn>
                <a:cxn ang="0">
                  <a:pos x="115" y="34"/>
                </a:cxn>
                <a:cxn ang="0">
                  <a:pos x="66" y="66"/>
                </a:cxn>
                <a:cxn ang="0">
                  <a:pos x="33" y="112"/>
                </a:cxn>
                <a:cxn ang="0">
                  <a:pos x="25" y="140"/>
                </a:cxn>
                <a:cxn ang="0">
                  <a:pos x="4" y="138"/>
                </a:cxn>
                <a:cxn ang="0">
                  <a:pos x="13" y="106"/>
                </a:cxn>
                <a:cxn ang="0">
                  <a:pos x="49" y="54"/>
                </a:cxn>
                <a:cxn ang="0">
                  <a:pos x="103" y="16"/>
                </a:cxn>
                <a:cxn ang="0">
                  <a:pos x="170" y="1"/>
                </a:cxn>
                <a:cxn ang="0">
                  <a:pos x="239" y="12"/>
                </a:cxn>
                <a:cxn ang="0">
                  <a:pos x="296" y="45"/>
                </a:cxn>
                <a:cxn ang="0">
                  <a:pos x="335" y="97"/>
                </a:cxn>
                <a:cxn ang="0">
                  <a:pos x="352" y="162"/>
                </a:cxn>
                <a:cxn ang="0">
                  <a:pos x="341" y="228"/>
                </a:cxn>
                <a:cxn ang="0">
                  <a:pos x="305" y="284"/>
                </a:cxn>
                <a:cxn ang="0">
                  <a:pos x="249" y="321"/>
                </a:cxn>
                <a:cxn ang="0">
                  <a:pos x="183" y="336"/>
                </a:cxn>
                <a:cxn ang="0">
                  <a:pos x="114" y="325"/>
                </a:cxn>
                <a:cxn ang="0">
                  <a:pos x="58" y="293"/>
                </a:cxn>
                <a:cxn ang="0">
                  <a:pos x="17" y="240"/>
                </a:cxn>
                <a:cxn ang="0">
                  <a:pos x="5" y="206"/>
                </a:cxn>
                <a:cxn ang="0">
                  <a:pos x="1" y="172"/>
                </a:cxn>
                <a:cxn ang="0">
                  <a:pos x="4" y="138"/>
                </a:cxn>
              </a:cxnLst>
              <a:rect l="0" t="0" r="r" b="b"/>
              <a:pathLst>
                <a:path w="353" h="337">
                  <a:moveTo>
                    <a:pt x="65" y="169"/>
                  </a:moveTo>
                  <a:lnTo>
                    <a:pt x="67" y="190"/>
                  </a:lnTo>
                  <a:lnTo>
                    <a:pt x="72" y="207"/>
                  </a:lnTo>
                  <a:lnTo>
                    <a:pt x="97" y="242"/>
                  </a:lnTo>
                  <a:lnTo>
                    <a:pt x="132" y="263"/>
                  </a:lnTo>
                  <a:lnTo>
                    <a:pt x="176" y="272"/>
                  </a:lnTo>
                  <a:lnTo>
                    <a:pt x="221" y="263"/>
                  </a:lnTo>
                  <a:lnTo>
                    <a:pt x="256" y="242"/>
                  </a:lnTo>
                  <a:lnTo>
                    <a:pt x="279" y="208"/>
                  </a:lnTo>
                  <a:lnTo>
                    <a:pt x="288" y="168"/>
                  </a:lnTo>
                  <a:lnTo>
                    <a:pt x="280" y="129"/>
                  </a:lnTo>
                  <a:lnTo>
                    <a:pt x="256" y="96"/>
                  </a:lnTo>
                  <a:lnTo>
                    <a:pt x="220" y="74"/>
                  </a:lnTo>
                  <a:lnTo>
                    <a:pt x="176" y="65"/>
                  </a:lnTo>
                  <a:lnTo>
                    <a:pt x="132" y="74"/>
                  </a:lnTo>
                  <a:lnTo>
                    <a:pt x="97" y="96"/>
                  </a:lnTo>
                  <a:lnTo>
                    <a:pt x="73" y="130"/>
                  </a:lnTo>
                  <a:lnTo>
                    <a:pt x="67" y="148"/>
                  </a:lnTo>
                  <a:lnTo>
                    <a:pt x="65" y="169"/>
                  </a:lnTo>
                  <a:close/>
                  <a:moveTo>
                    <a:pt x="46" y="144"/>
                  </a:moveTo>
                  <a:lnTo>
                    <a:pt x="53" y="120"/>
                  </a:lnTo>
                  <a:lnTo>
                    <a:pt x="82" y="80"/>
                  </a:lnTo>
                  <a:lnTo>
                    <a:pt x="124" y="54"/>
                  </a:lnTo>
                  <a:lnTo>
                    <a:pt x="176" y="43"/>
                  </a:lnTo>
                  <a:lnTo>
                    <a:pt x="228" y="54"/>
                  </a:lnTo>
                  <a:lnTo>
                    <a:pt x="271" y="80"/>
                  </a:lnTo>
                  <a:lnTo>
                    <a:pt x="299" y="120"/>
                  </a:lnTo>
                  <a:lnTo>
                    <a:pt x="310" y="168"/>
                  </a:lnTo>
                  <a:lnTo>
                    <a:pt x="299" y="217"/>
                  </a:lnTo>
                  <a:lnTo>
                    <a:pt x="271" y="258"/>
                  </a:lnTo>
                  <a:lnTo>
                    <a:pt x="229" y="283"/>
                  </a:lnTo>
                  <a:lnTo>
                    <a:pt x="176" y="294"/>
                  </a:lnTo>
                  <a:lnTo>
                    <a:pt x="124" y="283"/>
                  </a:lnTo>
                  <a:lnTo>
                    <a:pt x="82" y="258"/>
                  </a:lnTo>
                  <a:lnTo>
                    <a:pt x="53" y="217"/>
                  </a:lnTo>
                  <a:lnTo>
                    <a:pt x="46" y="194"/>
                  </a:lnTo>
                  <a:lnTo>
                    <a:pt x="43" y="168"/>
                  </a:lnTo>
                  <a:lnTo>
                    <a:pt x="46" y="144"/>
                  </a:lnTo>
                  <a:close/>
                  <a:moveTo>
                    <a:pt x="22" y="167"/>
                  </a:moveTo>
                  <a:cubicBezTo>
                    <a:pt x="22" y="168"/>
                    <a:pt x="22" y="169"/>
                    <a:pt x="22" y="170"/>
                  </a:cubicBezTo>
                  <a:lnTo>
                    <a:pt x="25" y="198"/>
                  </a:lnTo>
                  <a:cubicBezTo>
                    <a:pt x="25" y="198"/>
                    <a:pt x="25" y="199"/>
                    <a:pt x="25" y="200"/>
                  </a:cubicBezTo>
                  <a:lnTo>
                    <a:pt x="33" y="225"/>
                  </a:lnTo>
                  <a:cubicBezTo>
                    <a:pt x="34" y="226"/>
                    <a:pt x="34" y="227"/>
                    <a:pt x="35" y="228"/>
                  </a:cubicBezTo>
                  <a:lnTo>
                    <a:pt x="66" y="272"/>
                  </a:lnTo>
                  <a:cubicBezTo>
                    <a:pt x="67" y="273"/>
                    <a:pt x="68" y="274"/>
                    <a:pt x="69" y="275"/>
                  </a:cubicBezTo>
                  <a:lnTo>
                    <a:pt x="115" y="303"/>
                  </a:lnTo>
                  <a:cubicBezTo>
                    <a:pt x="116" y="303"/>
                    <a:pt x="117" y="304"/>
                    <a:pt x="118" y="304"/>
                  </a:cubicBezTo>
                  <a:lnTo>
                    <a:pt x="174" y="315"/>
                  </a:lnTo>
                  <a:cubicBezTo>
                    <a:pt x="176" y="315"/>
                    <a:pt x="177" y="315"/>
                    <a:pt x="179" y="315"/>
                  </a:cubicBezTo>
                  <a:lnTo>
                    <a:pt x="235" y="304"/>
                  </a:lnTo>
                  <a:cubicBezTo>
                    <a:pt x="236" y="304"/>
                    <a:pt x="237" y="303"/>
                    <a:pt x="238" y="303"/>
                  </a:cubicBezTo>
                  <a:lnTo>
                    <a:pt x="284" y="275"/>
                  </a:lnTo>
                  <a:cubicBezTo>
                    <a:pt x="285" y="274"/>
                    <a:pt x="286" y="273"/>
                    <a:pt x="287" y="272"/>
                  </a:cubicBezTo>
                  <a:lnTo>
                    <a:pt x="318" y="228"/>
                  </a:lnTo>
                  <a:cubicBezTo>
                    <a:pt x="319" y="226"/>
                    <a:pt x="320" y="225"/>
                    <a:pt x="320" y="224"/>
                  </a:cubicBezTo>
                  <a:lnTo>
                    <a:pt x="331" y="171"/>
                  </a:lnTo>
                  <a:cubicBezTo>
                    <a:pt x="331" y="169"/>
                    <a:pt x="331" y="168"/>
                    <a:pt x="331" y="166"/>
                  </a:cubicBezTo>
                  <a:lnTo>
                    <a:pt x="320" y="113"/>
                  </a:lnTo>
                  <a:cubicBezTo>
                    <a:pt x="320" y="112"/>
                    <a:pt x="319" y="110"/>
                    <a:pt x="318" y="109"/>
                  </a:cubicBezTo>
                  <a:lnTo>
                    <a:pt x="287" y="66"/>
                  </a:lnTo>
                  <a:cubicBezTo>
                    <a:pt x="286" y="65"/>
                    <a:pt x="285" y="64"/>
                    <a:pt x="284" y="63"/>
                  </a:cubicBezTo>
                  <a:lnTo>
                    <a:pt x="238" y="34"/>
                  </a:lnTo>
                  <a:cubicBezTo>
                    <a:pt x="237" y="34"/>
                    <a:pt x="236" y="33"/>
                    <a:pt x="235" y="33"/>
                  </a:cubicBezTo>
                  <a:lnTo>
                    <a:pt x="179" y="22"/>
                  </a:lnTo>
                  <a:cubicBezTo>
                    <a:pt x="177" y="22"/>
                    <a:pt x="176" y="22"/>
                    <a:pt x="174" y="22"/>
                  </a:cubicBezTo>
                  <a:lnTo>
                    <a:pt x="118" y="33"/>
                  </a:lnTo>
                  <a:cubicBezTo>
                    <a:pt x="117" y="33"/>
                    <a:pt x="116" y="34"/>
                    <a:pt x="115" y="34"/>
                  </a:cubicBezTo>
                  <a:lnTo>
                    <a:pt x="69" y="63"/>
                  </a:lnTo>
                  <a:cubicBezTo>
                    <a:pt x="68" y="64"/>
                    <a:pt x="67" y="65"/>
                    <a:pt x="66" y="66"/>
                  </a:cubicBezTo>
                  <a:lnTo>
                    <a:pt x="35" y="109"/>
                  </a:lnTo>
                  <a:cubicBezTo>
                    <a:pt x="34" y="110"/>
                    <a:pt x="34" y="111"/>
                    <a:pt x="33" y="112"/>
                  </a:cubicBezTo>
                  <a:lnTo>
                    <a:pt x="25" y="138"/>
                  </a:lnTo>
                  <a:cubicBezTo>
                    <a:pt x="25" y="139"/>
                    <a:pt x="25" y="140"/>
                    <a:pt x="25" y="140"/>
                  </a:cubicBezTo>
                  <a:lnTo>
                    <a:pt x="22" y="167"/>
                  </a:lnTo>
                  <a:close/>
                  <a:moveTo>
                    <a:pt x="4" y="138"/>
                  </a:moveTo>
                  <a:cubicBezTo>
                    <a:pt x="4" y="136"/>
                    <a:pt x="4" y="134"/>
                    <a:pt x="5" y="132"/>
                  </a:cubicBezTo>
                  <a:lnTo>
                    <a:pt x="13" y="106"/>
                  </a:lnTo>
                  <a:cubicBezTo>
                    <a:pt x="14" y="103"/>
                    <a:pt x="15" y="100"/>
                    <a:pt x="18" y="97"/>
                  </a:cubicBezTo>
                  <a:lnTo>
                    <a:pt x="49" y="54"/>
                  </a:lnTo>
                  <a:cubicBezTo>
                    <a:pt x="51" y="50"/>
                    <a:pt x="54" y="48"/>
                    <a:pt x="57" y="45"/>
                  </a:cubicBezTo>
                  <a:lnTo>
                    <a:pt x="103" y="16"/>
                  </a:lnTo>
                  <a:cubicBezTo>
                    <a:pt x="107" y="14"/>
                    <a:pt x="110" y="13"/>
                    <a:pt x="114" y="12"/>
                  </a:cubicBezTo>
                  <a:lnTo>
                    <a:pt x="170" y="1"/>
                  </a:lnTo>
                  <a:cubicBezTo>
                    <a:pt x="174" y="0"/>
                    <a:pt x="179" y="0"/>
                    <a:pt x="183" y="1"/>
                  </a:cubicBezTo>
                  <a:lnTo>
                    <a:pt x="239" y="12"/>
                  </a:lnTo>
                  <a:cubicBezTo>
                    <a:pt x="243" y="13"/>
                    <a:pt x="246" y="14"/>
                    <a:pt x="250" y="16"/>
                  </a:cubicBezTo>
                  <a:lnTo>
                    <a:pt x="296" y="45"/>
                  </a:lnTo>
                  <a:cubicBezTo>
                    <a:pt x="299" y="48"/>
                    <a:pt x="302" y="50"/>
                    <a:pt x="304" y="54"/>
                  </a:cubicBezTo>
                  <a:lnTo>
                    <a:pt x="335" y="97"/>
                  </a:lnTo>
                  <a:cubicBezTo>
                    <a:pt x="338" y="100"/>
                    <a:pt x="340" y="105"/>
                    <a:pt x="341" y="109"/>
                  </a:cubicBezTo>
                  <a:lnTo>
                    <a:pt x="352" y="162"/>
                  </a:lnTo>
                  <a:cubicBezTo>
                    <a:pt x="353" y="166"/>
                    <a:pt x="353" y="171"/>
                    <a:pt x="352" y="175"/>
                  </a:cubicBezTo>
                  <a:lnTo>
                    <a:pt x="341" y="228"/>
                  </a:lnTo>
                  <a:cubicBezTo>
                    <a:pt x="340" y="232"/>
                    <a:pt x="338" y="236"/>
                    <a:pt x="336" y="240"/>
                  </a:cubicBezTo>
                  <a:lnTo>
                    <a:pt x="305" y="284"/>
                  </a:lnTo>
                  <a:cubicBezTo>
                    <a:pt x="302" y="287"/>
                    <a:pt x="299" y="291"/>
                    <a:pt x="295" y="293"/>
                  </a:cubicBezTo>
                  <a:lnTo>
                    <a:pt x="249" y="321"/>
                  </a:lnTo>
                  <a:cubicBezTo>
                    <a:pt x="246" y="323"/>
                    <a:pt x="242" y="324"/>
                    <a:pt x="239" y="325"/>
                  </a:cubicBezTo>
                  <a:lnTo>
                    <a:pt x="183" y="336"/>
                  </a:lnTo>
                  <a:cubicBezTo>
                    <a:pt x="179" y="337"/>
                    <a:pt x="174" y="337"/>
                    <a:pt x="170" y="336"/>
                  </a:cubicBezTo>
                  <a:lnTo>
                    <a:pt x="114" y="325"/>
                  </a:lnTo>
                  <a:cubicBezTo>
                    <a:pt x="111" y="324"/>
                    <a:pt x="107" y="323"/>
                    <a:pt x="104" y="321"/>
                  </a:cubicBezTo>
                  <a:lnTo>
                    <a:pt x="58" y="293"/>
                  </a:lnTo>
                  <a:cubicBezTo>
                    <a:pt x="54" y="291"/>
                    <a:pt x="51" y="287"/>
                    <a:pt x="48" y="284"/>
                  </a:cubicBezTo>
                  <a:lnTo>
                    <a:pt x="17" y="240"/>
                  </a:lnTo>
                  <a:cubicBezTo>
                    <a:pt x="15" y="237"/>
                    <a:pt x="14" y="234"/>
                    <a:pt x="13" y="231"/>
                  </a:cubicBezTo>
                  <a:lnTo>
                    <a:pt x="5" y="206"/>
                  </a:lnTo>
                  <a:cubicBezTo>
                    <a:pt x="4" y="204"/>
                    <a:pt x="4" y="202"/>
                    <a:pt x="4" y="200"/>
                  </a:cubicBezTo>
                  <a:lnTo>
                    <a:pt x="1" y="172"/>
                  </a:lnTo>
                  <a:cubicBezTo>
                    <a:pt x="0" y="170"/>
                    <a:pt x="0" y="167"/>
                    <a:pt x="1" y="165"/>
                  </a:cubicBezTo>
                  <a:lnTo>
                    <a:pt x="4" y="138"/>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77" name="Freeform 153"/>
            <p:cNvSpPr>
              <a:spLocks/>
            </p:cNvSpPr>
            <p:nvPr/>
          </p:nvSpPr>
          <p:spPr bwMode="auto">
            <a:xfrm>
              <a:off x="1099" y="1469"/>
              <a:ext cx="115" cy="116"/>
            </a:xfrm>
            <a:custGeom>
              <a:avLst/>
              <a:gdLst/>
              <a:ahLst/>
              <a:cxnLst>
                <a:cxn ang="0">
                  <a:pos x="0" y="144"/>
                </a:cxn>
                <a:cxn ang="0">
                  <a:pos x="144" y="288"/>
                </a:cxn>
                <a:cxn ang="0">
                  <a:pos x="144" y="288"/>
                </a:cxn>
                <a:cxn ang="0">
                  <a:pos x="144" y="288"/>
                </a:cxn>
                <a:cxn ang="0">
                  <a:pos x="288" y="144"/>
                </a:cxn>
                <a:cxn ang="0">
                  <a:pos x="288" y="144"/>
                </a:cxn>
                <a:cxn ang="0">
                  <a:pos x="288" y="144"/>
                </a:cxn>
                <a:cxn ang="0">
                  <a:pos x="144" y="0"/>
                </a:cxn>
                <a:cxn ang="0">
                  <a:pos x="144" y="0"/>
                </a:cxn>
                <a:cxn ang="0">
                  <a:pos x="144" y="0"/>
                </a:cxn>
                <a:cxn ang="0">
                  <a:pos x="0" y="144"/>
                </a:cxn>
                <a:cxn ang="0">
                  <a:pos x="0" y="144"/>
                </a:cxn>
              </a:cxnLst>
              <a:rect l="0" t="0" r="r" b="b"/>
              <a:pathLst>
                <a:path w="288" h="288">
                  <a:moveTo>
                    <a:pt x="0" y="144"/>
                  </a:moveTo>
                  <a:cubicBezTo>
                    <a:pt x="0" y="224"/>
                    <a:pt x="65" y="288"/>
                    <a:pt x="144" y="288"/>
                  </a:cubicBezTo>
                  <a:cubicBezTo>
                    <a:pt x="144" y="288"/>
                    <a:pt x="144" y="288"/>
                    <a:pt x="144" y="288"/>
                  </a:cubicBezTo>
                  <a:lnTo>
                    <a:pt x="144" y="288"/>
                  </a:lnTo>
                  <a:cubicBezTo>
                    <a:pt x="224" y="288"/>
                    <a:pt x="288" y="224"/>
                    <a:pt x="288" y="144"/>
                  </a:cubicBezTo>
                  <a:cubicBezTo>
                    <a:pt x="288" y="144"/>
                    <a:pt x="288" y="144"/>
                    <a:pt x="288" y="144"/>
                  </a:cubicBezTo>
                  <a:lnTo>
                    <a:pt x="288" y="144"/>
                  </a:lnTo>
                  <a:cubicBezTo>
                    <a:pt x="288" y="65"/>
                    <a:pt x="224" y="0"/>
                    <a:pt x="144" y="0"/>
                  </a:cubicBezTo>
                  <a:cubicBezTo>
                    <a:pt x="144" y="0"/>
                    <a:pt x="144" y="0"/>
                    <a:pt x="144" y="0"/>
                  </a:cubicBezTo>
                  <a:lnTo>
                    <a:pt x="144" y="0"/>
                  </a:lnTo>
                  <a:cubicBezTo>
                    <a:pt x="65" y="0"/>
                    <a:pt x="0" y="65"/>
                    <a:pt x="0" y="144"/>
                  </a:cubicBezTo>
                  <a:cubicBezTo>
                    <a:pt x="0" y="144"/>
                    <a:pt x="0" y="144"/>
                    <a:pt x="0" y="144"/>
                  </a:cubicBezTo>
                  <a:close/>
                </a:path>
              </a:pathLst>
            </a:custGeom>
            <a:solidFill>
              <a:srgbClr val="F7D1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78" name="Freeform 154"/>
            <p:cNvSpPr>
              <a:spLocks noEditPoints="1"/>
            </p:cNvSpPr>
            <p:nvPr/>
          </p:nvSpPr>
          <p:spPr bwMode="auto">
            <a:xfrm>
              <a:off x="1086" y="1456"/>
              <a:ext cx="141" cy="142"/>
            </a:xfrm>
            <a:custGeom>
              <a:avLst/>
              <a:gdLst/>
              <a:ahLst/>
              <a:cxnLst>
                <a:cxn ang="0">
                  <a:pos x="67" y="199"/>
                </a:cxn>
                <a:cxn ang="0">
                  <a:pos x="98" y="255"/>
                </a:cxn>
                <a:cxn ang="0">
                  <a:pos x="176" y="288"/>
                </a:cxn>
                <a:cxn ang="0">
                  <a:pos x="255" y="255"/>
                </a:cxn>
                <a:cxn ang="0">
                  <a:pos x="288" y="176"/>
                </a:cxn>
                <a:cxn ang="0">
                  <a:pos x="255" y="98"/>
                </a:cxn>
                <a:cxn ang="0">
                  <a:pos x="199" y="67"/>
                </a:cxn>
                <a:cxn ang="0">
                  <a:pos x="154" y="67"/>
                </a:cxn>
                <a:cxn ang="0">
                  <a:pos x="98" y="98"/>
                </a:cxn>
                <a:cxn ang="0">
                  <a:pos x="67" y="154"/>
                </a:cxn>
                <a:cxn ang="0">
                  <a:pos x="46" y="150"/>
                </a:cxn>
                <a:cxn ang="0">
                  <a:pos x="82" y="82"/>
                </a:cxn>
                <a:cxn ang="0">
                  <a:pos x="150" y="46"/>
                </a:cxn>
                <a:cxn ang="0">
                  <a:pos x="203" y="46"/>
                </a:cxn>
                <a:cxn ang="0">
                  <a:pos x="271" y="82"/>
                </a:cxn>
                <a:cxn ang="0">
                  <a:pos x="310" y="176"/>
                </a:cxn>
                <a:cxn ang="0">
                  <a:pos x="271" y="271"/>
                </a:cxn>
                <a:cxn ang="0">
                  <a:pos x="176" y="310"/>
                </a:cxn>
                <a:cxn ang="0">
                  <a:pos x="82" y="271"/>
                </a:cxn>
                <a:cxn ang="0">
                  <a:pos x="46" y="203"/>
                </a:cxn>
                <a:cxn ang="0">
                  <a:pos x="46" y="150"/>
                </a:cxn>
                <a:cxn ang="0">
                  <a:pos x="22" y="178"/>
                </a:cxn>
                <a:cxn ang="0">
                  <a:pos x="25" y="208"/>
                </a:cxn>
                <a:cxn ang="0">
                  <a:pos x="35" y="238"/>
                </a:cxn>
                <a:cxn ang="0">
                  <a:pos x="69" y="287"/>
                </a:cxn>
                <a:cxn ang="0">
                  <a:pos x="118" y="320"/>
                </a:cxn>
                <a:cxn ang="0">
                  <a:pos x="179" y="331"/>
                </a:cxn>
                <a:cxn ang="0">
                  <a:pos x="238" y="318"/>
                </a:cxn>
                <a:cxn ang="0">
                  <a:pos x="287" y="284"/>
                </a:cxn>
                <a:cxn ang="0">
                  <a:pos x="320" y="235"/>
                </a:cxn>
                <a:cxn ang="0">
                  <a:pos x="331" y="174"/>
                </a:cxn>
                <a:cxn ang="0">
                  <a:pos x="318" y="115"/>
                </a:cxn>
                <a:cxn ang="0">
                  <a:pos x="284" y="66"/>
                </a:cxn>
                <a:cxn ang="0">
                  <a:pos x="235" y="33"/>
                </a:cxn>
                <a:cxn ang="0">
                  <a:pos x="207" y="25"/>
                </a:cxn>
                <a:cxn ang="0">
                  <a:pos x="175" y="22"/>
                </a:cxn>
                <a:cxn ang="0">
                  <a:pos x="144" y="25"/>
                </a:cxn>
                <a:cxn ang="0">
                  <a:pos x="115" y="35"/>
                </a:cxn>
                <a:cxn ang="0">
                  <a:pos x="66" y="69"/>
                </a:cxn>
                <a:cxn ang="0">
                  <a:pos x="33" y="117"/>
                </a:cxn>
                <a:cxn ang="0">
                  <a:pos x="25" y="146"/>
                </a:cxn>
                <a:cxn ang="0">
                  <a:pos x="4" y="144"/>
                </a:cxn>
                <a:cxn ang="0">
                  <a:pos x="13" y="111"/>
                </a:cxn>
                <a:cxn ang="0">
                  <a:pos x="48" y="57"/>
                </a:cxn>
                <a:cxn ang="0">
                  <a:pos x="103" y="17"/>
                </a:cxn>
                <a:cxn ang="0">
                  <a:pos x="138" y="5"/>
                </a:cxn>
                <a:cxn ang="0">
                  <a:pos x="173" y="1"/>
                </a:cxn>
                <a:cxn ang="0">
                  <a:pos x="209" y="4"/>
                </a:cxn>
                <a:cxn ang="0">
                  <a:pos x="242" y="13"/>
                </a:cxn>
                <a:cxn ang="0">
                  <a:pos x="296" y="48"/>
                </a:cxn>
                <a:cxn ang="0">
                  <a:pos x="336" y="103"/>
                </a:cxn>
                <a:cxn ang="0">
                  <a:pos x="352" y="170"/>
                </a:cxn>
                <a:cxn ang="0">
                  <a:pos x="341" y="239"/>
                </a:cxn>
                <a:cxn ang="0">
                  <a:pos x="305" y="296"/>
                </a:cxn>
                <a:cxn ang="0">
                  <a:pos x="250" y="336"/>
                </a:cxn>
                <a:cxn ang="0">
                  <a:pos x="183" y="352"/>
                </a:cxn>
                <a:cxn ang="0">
                  <a:pos x="114" y="341"/>
                </a:cxn>
                <a:cxn ang="0">
                  <a:pos x="57" y="305"/>
                </a:cxn>
                <a:cxn ang="0">
                  <a:pos x="17" y="250"/>
                </a:cxn>
                <a:cxn ang="0">
                  <a:pos x="5" y="215"/>
                </a:cxn>
                <a:cxn ang="0">
                  <a:pos x="1" y="180"/>
                </a:cxn>
                <a:cxn ang="0">
                  <a:pos x="4" y="144"/>
                </a:cxn>
              </a:cxnLst>
              <a:rect l="0" t="0" r="r" b="b"/>
              <a:pathLst>
                <a:path w="353" h="353">
                  <a:moveTo>
                    <a:pt x="65" y="176"/>
                  </a:moveTo>
                  <a:lnTo>
                    <a:pt x="67" y="199"/>
                  </a:lnTo>
                  <a:lnTo>
                    <a:pt x="73" y="219"/>
                  </a:lnTo>
                  <a:lnTo>
                    <a:pt x="98" y="255"/>
                  </a:lnTo>
                  <a:lnTo>
                    <a:pt x="133" y="279"/>
                  </a:lnTo>
                  <a:lnTo>
                    <a:pt x="176" y="288"/>
                  </a:lnTo>
                  <a:lnTo>
                    <a:pt x="220" y="279"/>
                  </a:lnTo>
                  <a:lnTo>
                    <a:pt x="255" y="255"/>
                  </a:lnTo>
                  <a:lnTo>
                    <a:pt x="279" y="220"/>
                  </a:lnTo>
                  <a:lnTo>
                    <a:pt x="288" y="176"/>
                  </a:lnTo>
                  <a:lnTo>
                    <a:pt x="279" y="133"/>
                  </a:lnTo>
                  <a:lnTo>
                    <a:pt x="255" y="98"/>
                  </a:lnTo>
                  <a:lnTo>
                    <a:pt x="219" y="73"/>
                  </a:lnTo>
                  <a:lnTo>
                    <a:pt x="199" y="67"/>
                  </a:lnTo>
                  <a:lnTo>
                    <a:pt x="176" y="65"/>
                  </a:lnTo>
                  <a:lnTo>
                    <a:pt x="154" y="67"/>
                  </a:lnTo>
                  <a:lnTo>
                    <a:pt x="134" y="73"/>
                  </a:lnTo>
                  <a:lnTo>
                    <a:pt x="98" y="98"/>
                  </a:lnTo>
                  <a:lnTo>
                    <a:pt x="73" y="134"/>
                  </a:lnTo>
                  <a:lnTo>
                    <a:pt x="67" y="154"/>
                  </a:lnTo>
                  <a:lnTo>
                    <a:pt x="65" y="176"/>
                  </a:lnTo>
                  <a:close/>
                  <a:moveTo>
                    <a:pt x="46" y="150"/>
                  </a:moveTo>
                  <a:lnTo>
                    <a:pt x="53" y="125"/>
                  </a:lnTo>
                  <a:lnTo>
                    <a:pt x="82" y="82"/>
                  </a:lnTo>
                  <a:lnTo>
                    <a:pt x="125" y="53"/>
                  </a:lnTo>
                  <a:lnTo>
                    <a:pt x="150" y="46"/>
                  </a:lnTo>
                  <a:lnTo>
                    <a:pt x="176" y="43"/>
                  </a:lnTo>
                  <a:lnTo>
                    <a:pt x="203" y="46"/>
                  </a:lnTo>
                  <a:lnTo>
                    <a:pt x="228" y="53"/>
                  </a:lnTo>
                  <a:lnTo>
                    <a:pt x="271" y="82"/>
                  </a:lnTo>
                  <a:lnTo>
                    <a:pt x="299" y="125"/>
                  </a:lnTo>
                  <a:lnTo>
                    <a:pt x="310" y="176"/>
                  </a:lnTo>
                  <a:lnTo>
                    <a:pt x="299" y="228"/>
                  </a:lnTo>
                  <a:lnTo>
                    <a:pt x="271" y="271"/>
                  </a:lnTo>
                  <a:lnTo>
                    <a:pt x="228" y="299"/>
                  </a:lnTo>
                  <a:lnTo>
                    <a:pt x="176" y="310"/>
                  </a:lnTo>
                  <a:lnTo>
                    <a:pt x="125" y="299"/>
                  </a:lnTo>
                  <a:lnTo>
                    <a:pt x="82" y="271"/>
                  </a:lnTo>
                  <a:lnTo>
                    <a:pt x="53" y="228"/>
                  </a:lnTo>
                  <a:lnTo>
                    <a:pt x="46" y="203"/>
                  </a:lnTo>
                  <a:lnTo>
                    <a:pt x="43" y="176"/>
                  </a:lnTo>
                  <a:lnTo>
                    <a:pt x="46" y="150"/>
                  </a:lnTo>
                  <a:close/>
                  <a:moveTo>
                    <a:pt x="22" y="175"/>
                  </a:moveTo>
                  <a:cubicBezTo>
                    <a:pt x="22" y="176"/>
                    <a:pt x="22" y="177"/>
                    <a:pt x="22" y="178"/>
                  </a:cubicBezTo>
                  <a:lnTo>
                    <a:pt x="25" y="207"/>
                  </a:lnTo>
                  <a:cubicBezTo>
                    <a:pt x="25" y="207"/>
                    <a:pt x="25" y="208"/>
                    <a:pt x="25" y="208"/>
                  </a:cubicBezTo>
                  <a:lnTo>
                    <a:pt x="33" y="235"/>
                  </a:lnTo>
                  <a:cubicBezTo>
                    <a:pt x="34" y="237"/>
                    <a:pt x="34" y="238"/>
                    <a:pt x="35" y="238"/>
                  </a:cubicBezTo>
                  <a:lnTo>
                    <a:pt x="66" y="284"/>
                  </a:lnTo>
                  <a:cubicBezTo>
                    <a:pt x="66" y="286"/>
                    <a:pt x="67" y="287"/>
                    <a:pt x="69" y="287"/>
                  </a:cubicBezTo>
                  <a:lnTo>
                    <a:pt x="115" y="318"/>
                  </a:lnTo>
                  <a:cubicBezTo>
                    <a:pt x="116" y="319"/>
                    <a:pt x="117" y="320"/>
                    <a:pt x="118" y="320"/>
                  </a:cubicBezTo>
                  <a:lnTo>
                    <a:pt x="174" y="331"/>
                  </a:lnTo>
                  <a:cubicBezTo>
                    <a:pt x="176" y="331"/>
                    <a:pt x="177" y="331"/>
                    <a:pt x="179" y="331"/>
                  </a:cubicBezTo>
                  <a:lnTo>
                    <a:pt x="235" y="320"/>
                  </a:lnTo>
                  <a:cubicBezTo>
                    <a:pt x="236" y="320"/>
                    <a:pt x="237" y="319"/>
                    <a:pt x="238" y="318"/>
                  </a:cubicBezTo>
                  <a:lnTo>
                    <a:pt x="284" y="287"/>
                  </a:lnTo>
                  <a:cubicBezTo>
                    <a:pt x="286" y="287"/>
                    <a:pt x="287" y="286"/>
                    <a:pt x="287" y="284"/>
                  </a:cubicBezTo>
                  <a:lnTo>
                    <a:pt x="318" y="238"/>
                  </a:lnTo>
                  <a:cubicBezTo>
                    <a:pt x="319" y="237"/>
                    <a:pt x="320" y="236"/>
                    <a:pt x="320" y="235"/>
                  </a:cubicBezTo>
                  <a:lnTo>
                    <a:pt x="331" y="179"/>
                  </a:lnTo>
                  <a:cubicBezTo>
                    <a:pt x="331" y="177"/>
                    <a:pt x="331" y="176"/>
                    <a:pt x="331" y="174"/>
                  </a:cubicBezTo>
                  <a:lnTo>
                    <a:pt x="320" y="118"/>
                  </a:lnTo>
                  <a:cubicBezTo>
                    <a:pt x="320" y="117"/>
                    <a:pt x="319" y="116"/>
                    <a:pt x="318" y="115"/>
                  </a:cubicBezTo>
                  <a:lnTo>
                    <a:pt x="287" y="69"/>
                  </a:lnTo>
                  <a:cubicBezTo>
                    <a:pt x="287" y="67"/>
                    <a:pt x="286" y="66"/>
                    <a:pt x="284" y="66"/>
                  </a:cubicBezTo>
                  <a:lnTo>
                    <a:pt x="238" y="35"/>
                  </a:lnTo>
                  <a:cubicBezTo>
                    <a:pt x="238" y="34"/>
                    <a:pt x="237" y="34"/>
                    <a:pt x="235" y="33"/>
                  </a:cubicBezTo>
                  <a:lnTo>
                    <a:pt x="208" y="25"/>
                  </a:lnTo>
                  <a:cubicBezTo>
                    <a:pt x="208" y="25"/>
                    <a:pt x="207" y="25"/>
                    <a:pt x="207" y="25"/>
                  </a:cubicBezTo>
                  <a:lnTo>
                    <a:pt x="178" y="22"/>
                  </a:lnTo>
                  <a:cubicBezTo>
                    <a:pt x="177" y="22"/>
                    <a:pt x="176" y="22"/>
                    <a:pt x="175" y="22"/>
                  </a:cubicBezTo>
                  <a:lnTo>
                    <a:pt x="146" y="25"/>
                  </a:lnTo>
                  <a:cubicBezTo>
                    <a:pt x="146" y="25"/>
                    <a:pt x="145" y="25"/>
                    <a:pt x="144" y="25"/>
                  </a:cubicBezTo>
                  <a:lnTo>
                    <a:pt x="117" y="33"/>
                  </a:lnTo>
                  <a:cubicBezTo>
                    <a:pt x="116" y="34"/>
                    <a:pt x="115" y="34"/>
                    <a:pt x="115" y="35"/>
                  </a:cubicBezTo>
                  <a:lnTo>
                    <a:pt x="69" y="66"/>
                  </a:lnTo>
                  <a:cubicBezTo>
                    <a:pt x="67" y="66"/>
                    <a:pt x="66" y="67"/>
                    <a:pt x="66" y="69"/>
                  </a:cubicBezTo>
                  <a:lnTo>
                    <a:pt x="35" y="115"/>
                  </a:lnTo>
                  <a:cubicBezTo>
                    <a:pt x="34" y="115"/>
                    <a:pt x="34" y="116"/>
                    <a:pt x="33" y="117"/>
                  </a:cubicBezTo>
                  <a:lnTo>
                    <a:pt x="25" y="144"/>
                  </a:lnTo>
                  <a:cubicBezTo>
                    <a:pt x="25" y="145"/>
                    <a:pt x="25" y="146"/>
                    <a:pt x="25" y="146"/>
                  </a:cubicBezTo>
                  <a:lnTo>
                    <a:pt x="22" y="175"/>
                  </a:lnTo>
                  <a:close/>
                  <a:moveTo>
                    <a:pt x="4" y="144"/>
                  </a:moveTo>
                  <a:cubicBezTo>
                    <a:pt x="4" y="142"/>
                    <a:pt x="4" y="140"/>
                    <a:pt x="5" y="138"/>
                  </a:cubicBezTo>
                  <a:lnTo>
                    <a:pt x="13" y="111"/>
                  </a:lnTo>
                  <a:cubicBezTo>
                    <a:pt x="14" y="108"/>
                    <a:pt x="15" y="105"/>
                    <a:pt x="17" y="103"/>
                  </a:cubicBezTo>
                  <a:lnTo>
                    <a:pt x="48" y="57"/>
                  </a:lnTo>
                  <a:cubicBezTo>
                    <a:pt x="50" y="53"/>
                    <a:pt x="53" y="50"/>
                    <a:pt x="57" y="48"/>
                  </a:cubicBezTo>
                  <a:lnTo>
                    <a:pt x="103" y="17"/>
                  </a:lnTo>
                  <a:cubicBezTo>
                    <a:pt x="105" y="15"/>
                    <a:pt x="108" y="14"/>
                    <a:pt x="111" y="13"/>
                  </a:cubicBezTo>
                  <a:lnTo>
                    <a:pt x="138" y="5"/>
                  </a:lnTo>
                  <a:cubicBezTo>
                    <a:pt x="140" y="4"/>
                    <a:pt x="142" y="4"/>
                    <a:pt x="144" y="4"/>
                  </a:cubicBezTo>
                  <a:lnTo>
                    <a:pt x="173" y="1"/>
                  </a:lnTo>
                  <a:cubicBezTo>
                    <a:pt x="175" y="0"/>
                    <a:pt x="178" y="0"/>
                    <a:pt x="180" y="1"/>
                  </a:cubicBezTo>
                  <a:lnTo>
                    <a:pt x="209" y="4"/>
                  </a:lnTo>
                  <a:cubicBezTo>
                    <a:pt x="211" y="4"/>
                    <a:pt x="213" y="4"/>
                    <a:pt x="215" y="5"/>
                  </a:cubicBezTo>
                  <a:lnTo>
                    <a:pt x="242" y="13"/>
                  </a:lnTo>
                  <a:cubicBezTo>
                    <a:pt x="245" y="14"/>
                    <a:pt x="248" y="15"/>
                    <a:pt x="250" y="17"/>
                  </a:cubicBezTo>
                  <a:lnTo>
                    <a:pt x="296" y="48"/>
                  </a:lnTo>
                  <a:cubicBezTo>
                    <a:pt x="300" y="50"/>
                    <a:pt x="303" y="53"/>
                    <a:pt x="305" y="57"/>
                  </a:cubicBezTo>
                  <a:lnTo>
                    <a:pt x="336" y="103"/>
                  </a:lnTo>
                  <a:cubicBezTo>
                    <a:pt x="338" y="106"/>
                    <a:pt x="340" y="110"/>
                    <a:pt x="341" y="114"/>
                  </a:cubicBezTo>
                  <a:lnTo>
                    <a:pt x="352" y="170"/>
                  </a:lnTo>
                  <a:cubicBezTo>
                    <a:pt x="353" y="174"/>
                    <a:pt x="353" y="179"/>
                    <a:pt x="352" y="183"/>
                  </a:cubicBezTo>
                  <a:lnTo>
                    <a:pt x="341" y="239"/>
                  </a:lnTo>
                  <a:cubicBezTo>
                    <a:pt x="340" y="243"/>
                    <a:pt x="338" y="247"/>
                    <a:pt x="336" y="250"/>
                  </a:cubicBezTo>
                  <a:lnTo>
                    <a:pt x="305" y="296"/>
                  </a:lnTo>
                  <a:cubicBezTo>
                    <a:pt x="303" y="300"/>
                    <a:pt x="300" y="303"/>
                    <a:pt x="296" y="305"/>
                  </a:cubicBezTo>
                  <a:lnTo>
                    <a:pt x="250" y="336"/>
                  </a:lnTo>
                  <a:cubicBezTo>
                    <a:pt x="247" y="338"/>
                    <a:pt x="243" y="340"/>
                    <a:pt x="239" y="341"/>
                  </a:cubicBezTo>
                  <a:lnTo>
                    <a:pt x="183" y="352"/>
                  </a:lnTo>
                  <a:cubicBezTo>
                    <a:pt x="179" y="353"/>
                    <a:pt x="174" y="353"/>
                    <a:pt x="170" y="352"/>
                  </a:cubicBezTo>
                  <a:lnTo>
                    <a:pt x="114" y="341"/>
                  </a:lnTo>
                  <a:cubicBezTo>
                    <a:pt x="110" y="340"/>
                    <a:pt x="106" y="338"/>
                    <a:pt x="103" y="336"/>
                  </a:cubicBezTo>
                  <a:lnTo>
                    <a:pt x="57" y="305"/>
                  </a:lnTo>
                  <a:cubicBezTo>
                    <a:pt x="53" y="303"/>
                    <a:pt x="50" y="300"/>
                    <a:pt x="48" y="296"/>
                  </a:cubicBezTo>
                  <a:lnTo>
                    <a:pt x="17" y="250"/>
                  </a:lnTo>
                  <a:cubicBezTo>
                    <a:pt x="15" y="248"/>
                    <a:pt x="14" y="245"/>
                    <a:pt x="13" y="242"/>
                  </a:cubicBezTo>
                  <a:lnTo>
                    <a:pt x="5" y="215"/>
                  </a:lnTo>
                  <a:cubicBezTo>
                    <a:pt x="4" y="213"/>
                    <a:pt x="4" y="211"/>
                    <a:pt x="4" y="209"/>
                  </a:cubicBezTo>
                  <a:lnTo>
                    <a:pt x="1" y="180"/>
                  </a:lnTo>
                  <a:cubicBezTo>
                    <a:pt x="0" y="178"/>
                    <a:pt x="0" y="175"/>
                    <a:pt x="1" y="173"/>
                  </a:cubicBezTo>
                  <a:lnTo>
                    <a:pt x="4" y="144"/>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79" name="Freeform 155"/>
            <p:cNvSpPr>
              <a:spLocks/>
            </p:cNvSpPr>
            <p:nvPr/>
          </p:nvSpPr>
          <p:spPr bwMode="auto">
            <a:xfrm>
              <a:off x="1694" y="1757"/>
              <a:ext cx="122" cy="122"/>
            </a:xfrm>
            <a:custGeom>
              <a:avLst/>
              <a:gdLst/>
              <a:ahLst/>
              <a:cxnLst>
                <a:cxn ang="0">
                  <a:pos x="0" y="122"/>
                </a:cxn>
                <a:cxn ang="0">
                  <a:pos x="61" y="0"/>
                </a:cxn>
                <a:cxn ang="0">
                  <a:pos x="122" y="122"/>
                </a:cxn>
                <a:cxn ang="0">
                  <a:pos x="0" y="122"/>
                </a:cxn>
              </a:cxnLst>
              <a:rect l="0" t="0" r="r" b="b"/>
              <a:pathLst>
                <a:path w="122" h="122">
                  <a:moveTo>
                    <a:pt x="0" y="122"/>
                  </a:moveTo>
                  <a:lnTo>
                    <a:pt x="61" y="0"/>
                  </a:lnTo>
                  <a:lnTo>
                    <a:pt x="122" y="122"/>
                  </a:lnTo>
                  <a:lnTo>
                    <a:pt x="0" y="122"/>
                  </a:lnTo>
                  <a:close/>
                </a:path>
              </a:pathLst>
            </a:custGeom>
            <a:solidFill>
              <a:srgbClr val="6117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80" name="Freeform 156"/>
            <p:cNvSpPr>
              <a:spLocks noEditPoints="1"/>
            </p:cNvSpPr>
            <p:nvPr/>
          </p:nvSpPr>
          <p:spPr bwMode="auto">
            <a:xfrm>
              <a:off x="1674" y="1729"/>
              <a:ext cx="163" cy="163"/>
            </a:xfrm>
            <a:custGeom>
              <a:avLst/>
              <a:gdLst/>
              <a:ahLst/>
              <a:cxnLst>
                <a:cxn ang="0">
                  <a:pos x="0" y="163"/>
                </a:cxn>
                <a:cxn ang="0">
                  <a:pos x="81" y="0"/>
                </a:cxn>
                <a:cxn ang="0">
                  <a:pos x="163" y="163"/>
                </a:cxn>
                <a:cxn ang="0">
                  <a:pos x="0" y="163"/>
                </a:cxn>
                <a:cxn ang="0">
                  <a:pos x="149" y="154"/>
                </a:cxn>
                <a:cxn ang="0">
                  <a:pos x="81" y="19"/>
                </a:cxn>
                <a:cxn ang="0">
                  <a:pos x="14" y="154"/>
                </a:cxn>
                <a:cxn ang="0">
                  <a:pos x="149" y="154"/>
                </a:cxn>
                <a:cxn ang="0">
                  <a:pos x="28" y="146"/>
                </a:cxn>
                <a:cxn ang="0">
                  <a:pos x="81" y="38"/>
                </a:cxn>
                <a:cxn ang="0">
                  <a:pos x="135" y="146"/>
                </a:cxn>
                <a:cxn ang="0">
                  <a:pos x="28" y="146"/>
                </a:cxn>
                <a:cxn ang="0">
                  <a:pos x="122" y="137"/>
                </a:cxn>
                <a:cxn ang="0">
                  <a:pos x="81" y="57"/>
                </a:cxn>
                <a:cxn ang="0">
                  <a:pos x="41" y="137"/>
                </a:cxn>
                <a:cxn ang="0">
                  <a:pos x="122" y="137"/>
                </a:cxn>
              </a:cxnLst>
              <a:rect l="0" t="0" r="r" b="b"/>
              <a:pathLst>
                <a:path w="163" h="163">
                  <a:moveTo>
                    <a:pt x="0" y="163"/>
                  </a:moveTo>
                  <a:lnTo>
                    <a:pt x="81" y="0"/>
                  </a:lnTo>
                  <a:lnTo>
                    <a:pt x="163" y="163"/>
                  </a:lnTo>
                  <a:lnTo>
                    <a:pt x="0" y="163"/>
                  </a:lnTo>
                  <a:close/>
                  <a:moveTo>
                    <a:pt x="149" y="154"/>
                  </a:moveTo>
                  <a:lnTo>
                    <a:pt x="81" y="19"/>
                  </a:lnTo>
                  <a:lnTo>
                    <a:pt x="14" y="154"/>
                  </a:lnTo>
                  <a:lnTo>
                    <a:pt x="149" y="154"/>
                  </a:lnTo>
                  <a:close/>
                  <a:moveTo>
                    <a:pt x="28" y="146"/>
                  </a:moveTo>
                  <a:lnTo>
                    <a:pt x="81" y="38"/>
                  </a:lnTo>
                  <a:lnTo>
                    <a:pt x="135" y="146"/>
                  </a:lnTo>
                  <a:lnTo>
                    <a:pt x="28" y="146"/>
                  </a:lnTo>
                  <a:close/>
                  <a:moveTo>
                    <a:pt x="122" y="137"/>
                  </a:moveTo>
                  <a:lnTo>
                    <a:pt x="81" y="57"/>
                  </a:lnTo>
                  <a:lnTo>
                    <a:pt x="41" y="137"/>
                  </a:lnTo>
                  <a:lnTo>
                    <a:pt x="122" y="13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81" name="Rectangle 157"/>
            <p:cNvSpPr>
              <a:spLocks noChangeArrowheads="1"/>
            </p:cNvSpPr>
            <p:nvPr/>
          </p:nvSpPr>
          <p:spPr bwMode="auto">
            <a:xfrm>
              <a:off x="1672" y="1998"/>
              <a:ext cx="506" cy="8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382" name="Picture 158"/>
            <p:cNvPicPr>
              <a:picLocks noChangeAspect="1" noChangeArrowheads="1"/>
            </p:cNvPicPr>
            <p:nvPr/>
          </p:nvPicPr>
          <p:blipFill>
            <a:blip r:embed="rId13" cstate="print"/>
            <a:srcRect/>
            <a:stretch>
              <a:fillRect/>
            </a:stretch>
          </p:blipFill>
          <p:spPr bwMode="auto">
            <a:xfrm>
              <a:off x="1675" y="2001"/>
              <a:ext cx="506" cy="89"/>
            </a:xfrm>
            <a:prstGeom prst="rect">
              <a:avLst/>
            </a:prstGeom>
            <a:noFill/>
            <a:ln w="9525">
              <a:noFill/>
              <a:miter lim="800000"/>
              <a:headEnd/>
              <a:tailEnd/>
            </a:ln>
          </p:spPr>
        </p:pic>
        <p:sp>
          <p:nvSpPr>
            <p:cNvPr id="308383" name="Rectangle 159"/>
            <p:cNvSpPr>
              <a:spLocks noChangeArrowheads="1"/>
            </p:cNvSpPr>
            <p:nvPr/>
          </p:nvSpPr>
          <p:spPr bwMode="auto">
            <a:xfrm>
              <a:off x="1672" y="1998"/>
              <a:ext cx="506" cy="8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84" name="Rectangle 160"/>
            <p:cNvSpPr>
              <a:spLocks noChangeArrowheads="1"/>
            </p:cNvSpPr>
            <p:nvPr/>
          </p:nvSpPr>
          <p:spPr bwMode="auto">
            <a:xfrm>
              <a:off x="1679" y="1997"/>
              <a:ext cx="409"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Haynesville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85" name="Freeform 161"/>
            <p:cNvSpPr>
              <a:spLocks/>
            </p:cNvSpPr>
            <p:nvPr/>
          </p:nvSpPr>
          <p:spPr bwMode="auto">
            <a:xfrm>
              <a:off x="1425" y="1975"/>
              <a:ext cx="122" cy="122"/>
            </a:xfrm>
            <a:custGeom>
              <a:avLst/>
              <a:gdLst/>
              <a:ahLst/>
              <a:cxnLst>
                <a:cxn ang="0">
                  <a:pos x="0" y="122"/>
                </a:cxn>
                <a:cxn ang="0">
                  <a:pos x="61" y="0"/>
                </a:cxn>
                <a:cxn ang="0">
                  <a:pos x="122" y="122"/>
                </a:cxn>
                <a:cxn ang="0">
                  <a:pos x="0" y="122"/>
                </a:cxn>
              </a:cxnLst>
              <a:rect l="0" t="0" r="r" b="b"/>
              <a:pathLst>
                <a:path w="122" h="122">
                  <a:moveTo>
                    <a:pt x="0" y="122"/>
                  </a:moveTo>
                  <a:lnTo>
                    <a:pt x="61" y="0"/>
                  </a:lnTo>
                  <a:lnTo>
                    <a:pt x="122" y="122"/>
                  </a:lnTo>
                  <a:lnTo>
                    <a:pt x="0" y="122"/>
                  </a:lnTo>
                  <a:close/>
                </a:path>
              </a:pathLst>
            </a:custGeom>
            <a:solidFill>
              <a:srgbClr val="6117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86" name="Freeform 162"/>
            <p:cNvSpPr>
              <a:spLocks noEditPoints="1"/>
            </p:cNvSpPr>
            <p:nvPr/>
          </p:nvSpPr>
          <p:spPr bwMode="auto">
            <a:xfrm>
              <a:off x="1405" y="1947"/>
              <a:ext cx="163" cy="163"/>
            </a:xfrm>
            <a:custGeom>
              <a:avLst/>
              <a:gdLst/>
              <a:ahLst/>
              <a:cxnLst>
                <a:cxn ang="0">
                  <a:pos x="0" y="163"/>
                </a:cxn>
                <a:cxn ang="0">
                  <a:pos x="81" y="0"/>
                </a:cxn>
                <a:cxn ang="0">
                  <a:pos x="163" y="163"/>
                </a:cxn>
                <a:cxn ang="0">
                  <a:pos x="0" y="163"/>
                </a:cxn>
                <a:cxn ang="0">
                  <a:pos x="149" y="154"/>
                </a:cxn>
                <a:cxn ang="0">
                  <a:pos x="81" y="19"/>
                </a:cxn>
                <a:cxn ang="0">
                  <a:pos x="14" y="154"/>
                </a:cxn>
                <a:cxn ang="0">
                  <a:pos x="149" y="154"/>
                </a:cxn>
                <a:cxn ang="0">
                  <a:pos x="28" y="146"/>
                </a:cxn>
                <a:cxn ang="0">
                  <a:pos x="81" y="38"/>
                </a:cxn>
                <a:cxn ang="0">
                  <a:pos x="135" y="146"/>
                </a:cxn>
                <a:cxn ang="0">
                  <a:pos x="28" y="146"/>
                </a:cxn>
                <a:cxn ang="0">
                  <a:pos x="122" y="137"/>
                </a:cxn>
                <a:cxn ang="0">
                  <a:pos x="81" y="57"/>
                </a:cxn>
                <a:cxn ang="0">
                  <a:pos x="41" y="137"/>
                </a:cxn>
                <a:cxn ang="0">
                  <a:pos x="122" y="137"/>
                </a:cxn>
              </a:cxnLst>
              <a:rect l="0" t="0" r="r" b="b"/>
              <a:pathLst>
                <a:path w="163" h="163">
                  <a:moveTo>
                    <a:pt x="0" y="163"/>
                  </a:moveTo>
                  <a:lnTo>
                    <a:pt x="81" y="0"/>
                  </a:lnTo>
                  <a:lnTo>
                    <a:pt x="163" y="163"/>
                  </a:lnTo>
                  <a:lnTo>
                    <a:pt x="0" y="163"/>
                  </a:lnTo>
                  <a:close/>
                  <a:moveTo>
                    <a:pt x="149" y="154"/>
                  </a:moveTo>
                  <a:lnTo>
                    <a:pt x="81" y="19"/>
                  </a:lnTo>
                  <a:lnTo>
                    <a:pt x="14" y="154"/>
                  </a:lnTo>
                  <a:lnTo>
                    <a:pt x="149" y="154"/>
                  </a:lnTo>
                  <a:close/>
                  <a:moveTo>
                    <a:pt x="28" y="146"/>
                  </a:moveTo>
                  <a:lnTo>
                    <a:pt x="81" y="38"/>
                  </a:lnTo>
                  <a:lnTo>
                    <a:pt x="135" y="146"/>
                  </a:lnTo>
                  <a:lnTo>
                    <a:pt x="28" y="146"/>
                  </a:lnTo>
                  <a:close/>
                  <a:moveTo>
                    <a:pt x="122" y="137"/>
                  </a:moveTo>
                  <a:lnTo>
                    <a:pt x="81" y="57"/>
                  </a:lnTo>
                  <a:lnTo>
                    <a:pt x="41" y="137"/>
                  </a:lnTo>
                  <a:lnTo>
                    <a:pt x="122" y="13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87" name="Rectangle 163"/>
            <p:cNvSpPr>
              <a:spLocks noChangeArrowheads="1"/>
            </p:cNvSpPr>
            <p:nvPr/>
          </p:nvSpPr>
          <p:spPr bwMode="auto">
            <a:xfrm>
              <a:off x="1838" y="1812"/>
              <a:ext cx="430"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388" name="Picture 164"/>
            <p:cNvPicPr>
              <a:picLocks noChangeAspect="1" noChangeArrowheads="1"/>
            </p:cNvPicPr>
            <p:nvPr/>
          </p:nvPicPr>
          <p:blipFill>
            <a:blip r:embed="rId14" cstate="print"/>
            <a:srcRect/>
            <a:stretch>
              <a:fillRect/>
            </a:stretch>
          </p:blipFill>
          <p:spPr bwMode="auto">
            <a:xfrm>
              <a:off x="1842" y="1815"/>
              <a:ext cx="429" cy="96"/>
            </a:xfrm>
            <a:prstGeom prst="rect">
              <a:avLst/>
            </a:prstGeom>
            <a:noFill/>
            <a:ln w="9525">
              <a:noFill/>
              <a:miter lim="800000"/>
              <a:headEnd/>
              <a:tailEnd/>
            </a:ln>
          </p:spPr>
        </p:pic>
        <p:sp>
          <p:nvSpPr>
            <p:cNvPr id="308389" name="Rectangle 165"/>
            <p:cNvSpPr>
              <a:spLocks noChangeArrowheads="1"/>
            </p:cNvSpPr>
            <p:nvPr/>
          </p:nvSpPr>
          <p:spPr bwMode="auto">
            <a:xfrm>
              <a:off x="1838" y="1812"/>
              <a:ext cx="430"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90" name="Rectangle 166"/>
            <p:cNvSpPr>
              <a:spLocks noChangeArrowheads="1"/>
            </p:cNvSpPr>
            <p:nvPr/>
          </p:nvSpPr>
          <p:spPr bwMode="auto">
            <a:xfrm>
              <a:off x="1842" y="1814"/>
              <a:ext cx="346"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Marcellus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91" name="Freeform 167"/>
            <p:cNvSpPr>
              <a:spLocks/>
            </p:cNvSpPr>
            <p:nvPr/>
          </p:nvSpPr>
          <p:spPr bwMode="auto">
            <a:xfrm>
              <a:off x="548" y="2961"/>
              <a:ext cx="122" cy="122"/>
            </a:xfrm>
            <a:custGeom>
              <a:avLst/>
              <a:gdLst/>
              <a:ahLst/>
              <a:cxnLst>
                <a:cxn ang="0">
                  <a:pos x="0" y="122"/>
                </a:cxn>
                <a:cxn ang="0">
                  <a:pos x="61" y="0"/>
                </a:cxn>
                <a:cxn ang="0">
                  <a:pos x="122" y="122"/>
                </a:cxn>
                <a:cxn ang="0">
                  <a:pos x="0" y="122"/>
                </a:cxn>
              </a:cxnLst>
              <a:rect l="0" t="0" r="r" b="b"/>
              <a:pathLst>
                <a:path w="122" h="122">
                  <a:moveTo>
                    <a:pt x="0" y="122"/>
                  </a:moveTo>
                  <a:lnTo>
                    <a:pt x="61" y="0"/>
                  </a:lnTo>
                  <a:lnTo>
                    <a:pt x="122" y="122"/>
                  </a:lnTo>
                  <a:lnTo>
                    <a:pt x="0" y="122"/>
                  </a:lnTo>
                  <a:close/>
                </a:path>
              </a:pathLst>
            </a:custGeom>
            <a:solidFill>
              <a:srgbClr val="6117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92" name="Freeform 168"/>
            <p:cNvSpPr>
              <a:spLocks noEditPoints="1"/>
            </p:cNvSpPr>
            <p:nvPr/>
          </p:nvSpPr>
          <p:spPr bwMode="auto">
            <a:xfrm>
              <a:off x="528" y="2933"/>
              <a:ext cx="163" cy="163"/>
            </a:xfrm>
            <a:custGeom>
              <a:avLst/>
              <a:gdLst/>
              <a:ahLst/>
              <a:cxnLst>
                <a:cxn ang="0">
                  <a:pos x="0" y="163"/>
                </a:cxn>
                <a:cxn ang="0">
                  <a:pos x="81" y="0"/>
                </a:cxn>
                <a:cxn ang="0">
                  <a:pos x="163" y="163"/>
                </a:cxn>
                <a:cxn ang="0">
                  <a:pos x="0" y="163"/>
                </a:cxn>
                <a:cxn ang="0">
                  <a:pos x="149" y="154"/>
                </a:cxn>
                <a:cxn ang="0">
                  <a:pos x="81" y="19"/>
                </a:cxn>
                <a:cxn ang="0">
                  <a:pos x="13" y="154"/>
                </a:cxn>
                <a:cxn ang="0">
                  <a:pos x="149" y="154"/>
                </a:cxn>
                <a:cxn ang="0">
                  <a:pos x="27" y="146"/>
                </a:cxn>
                <a:cxn ang="0">
                  <a:pos x="81" y="38"/>
                </a:cxn>
                <a:cxn ang="0">
                  <a:pos x="135" y="146"/>
                </a:cxn>
                <a:cxn ang="0">
                  <a:pos x="27" y="146"/>
                </a:cxn>
                <a:cxn ang="0">
                  <a:pos x="121" y="137"/>
                </a:cxn>
                <a:cxn ang="0">
                  <a:pos x="81" y="57"/>
                </a:cxn>
                <a:cxn ang="0">
                  <a:pos x="41" y="137"/>
                </a:cxn>
                <a:cxn ang="0">
                  <a:pos x="121" y="137"/>
                </a:cxn>
              </a:cxnLst>
              <a:rect l="0" t="0" r="r" b="b"/>
              <a:pathLst>
                <a:path w="163" h="163">
                  <a:moveTo>
                    <a:pt x="0" y="163"/>
                  </a:moveTo>
                  <a:lnTo>
                    <a:pt x="81" y="0"/>
                  </a:lnTo>
                  <a:lnTo>
                    <a:pt x="163" y="163"/>
                  </a:lnTo>
                  <a:lnTo>
                    <a:pt x="0" y="163"/>
                  </a:lnTo>
                  <a:close/>
                  <a:moveTo>
                    <a:pt x="149" y="154"/>
                  </a:moveTo>
                  <a:lnTo>
                    <a:pt x="81" y="19"/>
                  </a:lnTo>
                  <a:lnTo>
                    <a:pt x="13" y="154"/>
                  </a:lnTo>
                  <a:lnTo>
                    <a:pt x="149" y="154"/>
                  </a:lnTo>
                  <a:close/>
                  <a:moveTo>
                    <a:pt x="27" y="146"/>
                  </a:moveTo>
                  <a:lnTo>
                    <a:pt x="81" y="38"/>
                  </a:lnTo>
                  <a:lnTo>
                    <a:pt x="135" y="146"/>
                  </a:lnTo>
                  <a:lnTo>
                    <a:pt x="27" y="146"/>
                  </a:lnTo>
                  <a:close/>
                  <a:moveTo>
                    <a:pt x="121" y="137"/>
                  </a:moveTo>
                  <a:lnTo>
                    <a:pt x="81" y="57"/>
                  </a:lnTo>
                  <a:lnTo>
                    <a:pt x="41" y="137"/>
                  </a:lnTo>
                  <a:lnTo>
                    <a:pt x="121" y="13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93" name="Freeform 169"/>
            <p:cNvSpPr>
              <a:spLocks/>
            </p:cNvSpPr>
            <p:nvPr/>
          </p:nvSpPr>
          <p:spPr bwMode="auto">
            <a:xfrm>
              <a:off x="548" y="2846"/>
              <a:ext cx="109" cy="109"/>
            </a:xfrm>
            <a:custGeom>
              <a:avLst/>
              <a:gdLst/>
              <a:ahLst/>
              <a:cxnLst>
                <a:cxn ang="0">
                  <a:pos x="0" y="136"/>
                </a:cxn>
                <a:cxn ang="0">
                  <a:pos x="136" y="272"/>
                </a:cxn>
                <a:cxn ang="0">
                  <a:pos x="136" y="272"/>
                </a:cxn>
                <a:cxn ang="0">
                  <a:pos x="136" y="272"/>
                </a:cxn>
                <a:cxn ang="0">
                  <a:pos x="272" y="136"/>
                </a:cxn>
                <a:cxn ang="0">
                  <a:pos x="272" y="136"/>
                </a:cxn>
                <a:cxn ang="0">
                  <a:pos x="272" y="136"/>
                </a:cxn>
                <a:cxn ang="0">
                  <a:pos x="136" y="0"/>
                </a:cxn>
                <a:cxn ang="0">
                  <a:pos x="136" y="0"/>
                </a:cxn>
                <a:cxn ang="0">
                  <a:pos x="136" y="0"/>
                </a:cxn>
                <a:cxn ang="0">
                  <a:pos x="0" y="136"/>
                </a:cxn>
                <a:cxn ang="0">
                  <a:pos x="0" y="136"/>
                </a:cxn>
              </a:cxnLst>
              <a:rect l="0" t="0" r="r" b="b"/>
              <a:pathLst>
                <a:path w="272" h="272">
                  <a:moveTo>
                    <a:pt x="0" y="136"/>
                  </a:moveTo>
                  <a:cubicBezTo>
                    <a:pt x="0" y="212"/>
                    <a:pt x="61" y="272"/>
                    <a:pt x="136" y="272"/>
                  </a:cubicBezTo>
                  <a:cubicBezTo>
                    <a:pt x="136" y="272"/>
                    <a:pt x="136" y="272"/>
                    <a:pt x="136" y="272"/>
                  </a:cubicBezTo>
                  <a:lnTo>
                    <a:pt x="136" y="272"/>
                  </a:lnTo>
                  <a:cubicBezTo>
                    <a:pt x="212" y="272"/>
                    <a:pt x="272" y="212"/>
                    <a:pt x="272" y="136"/>
                  </a:cubicBezTo>
                  <a:cubicBezTo>
                    <a:pt x="272" y="136"/>
                    <a:pt x="272" y="136"/>
                    <a:pt x="272" y="136"/>
                  </a:cubicBezTo>
                  <a:lnTo>
                    <a:pt x="272" y="136"/>
                  </a:lnTo>
                  <a:cubicBezTo>
                    <a:pt x="272" y="61"/>
                    <a:pt x="212" y="0"/>
                    <a:pt x="136" y="0"/>
                  </a:cubicBezTo>
                  <a:cubicBezTo>
                    <a:pt x="136" y="0"/>
                    <a:pt x="136" y="0"/>
                    <a:pt x="136" y="0"/>
                  </a:cubicBezTo>
                  <a:lnTo>
                    <a:pt x="136" y="0"/>
                  </a:lnTo>
                  <a:cubicBezTo>
                    <a:pt x="61" y="0"/>
                    <a:pt x="0" y="61"/>
                    <a:pt x="0" y="136"/>
                  </a:cubicBezTo>
                  <a:cubicBezTo>
                    <a:pt x="0" y="136"/>
                    <a:pt x="0" y="136"/>
                    <a:pt x="0" y="136"/>
                  </a:cubicBezTo>
                  <a:close/>
                </a:path>
              </a:pathLst>
            </a:custGeom>
            <a:solidFill>
              <a:srgbClr val="F7D1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94" name="Freeform 170"/>
            <p:cNvSpPr>
              <a:spLocks noEditPoints="1"/>
            </p:cNvSpPr>
            <p:nvPr/>
          </p:nvSpPr>
          <p:spPr bwMode="auto">
            <a:xfrm>
              <a:off x="535" y="2833"/>
              <a:ext cx="135" cy="135"/>
            </a:xfrm>
            <a:custGeom>
              <a:avLst/>
              <a:gdLst/>
              <a:ahLst/>
              <a:cxnLst>
                <a:cxn ang="0">
                  <a:pos x="74" y="209"/>
                </a:cxn>
                <a:cxn ang="0">
                  <a:pos x="128" y="263"/>
                </a:cxn>
                <a:cxn ang="0">
                  <a:pos x="209" y="263"/>
                </a:cxn>
                <a:cxn ang="0">
                  <a:pos x="263" y="209"/>
                </a:cxn>
                <a:cxn ang="0">
                  <a:pos x="263" y="128"/>
                </a:cxn>
                <a:cxn ang="0">
                  <a:pos x="209" y="74"/>
                </a:cxn>
                <a:cxn ang="0">
                  <a:pos x="128" y="74"/>
                </a:cxn>
                <a:cxn ang="0">
                  <a:pos x="74" y="128"/>
                </a:cxn>
                <a:cxn ang="0">
                  <a:pos x="53" y="120"/>
                </a:cxn>
                <a:cxn ang="0">
                  <a:pos x="120" y="53"/>
                </a:cxn>
                <a:cxn ang="0">
                  <a:pos x="217" y="53"/>
                </a:cxn>
                <a:cxn ang="0">
                  <a:pos x="283" y="120"/>
                </a:cxn>
                <a:cxn ang="0">
                  <a:pos x="283" y="217"/>
                </a:cxn>
                <a:cxn ang="0">
                  <a:pos x="217" y="283"/>
                </a:cxn>
                <a:cxn ang="0">
                  <a:pos x="120" y="283"/>
                </a:cxn>
                <a:cxn ang="0">
                  <a:pos x="53" y="217"/>
                </a:cxn>
                <a:cxn ang="0">
                  <a:pos x="53" y="120"/>
                </a:cxn>
                <a:cxn ang="0">
                  <a:pos x="22" y="171"/>
                </a:cxn>
                <a:cxn ang="0">
                  <a:pos x="35" y="227"/>
                </a:cxn>
                <a:cxn ang="0">
                  <a:pos x="67" y="274"/>
                </a:cxn>
                <a:cxn ang="0">
                  <a:pos x="113" y="304"/>
                </a:cxn>
                <a:cxn ang="0">
                  <a:pos x="171" y="315"/>
                </a:cxn>
                <a:cxn ang="0">
                  <a:pos x="227" y="302"/>
                </a:cxn>
                <a:cxn ang="0">
                  <a:pos x="274" y="271"/>
                </a:cxn>
                <a:cxn ang="0">
                  <a:pos x="304" y="224"/>
                </a:cxn>
                <a:cxn ang="0">
                  <a:pos x="315" y="166"/>
                </a:cxn>
                <a:cxn ang="0">
                  <a:pos x="302" y="110"/>
                </a:cxn>
                <a:cxn ang="0">
                  <a:pos x="271" y="64"/>
                </a:cxn>
                <a:cxn ang="0">
                  <a:pos x="224" y="33"/>
                </a:cxn>
                <a:cxn ang="0">
                  <a:pos x="166" y="22"/>
                </a:cxn>
                <a:cxn ang="0">
                  <a:pos x="110" y="35"/>
                </a:cxn>
                <a:cxn ang="0">
                  <a:pos x="64" y="67"/>
                </a:cxn>
                <a:cxn ang="0">
                  <a:pos x="33" y="113"/>
                </a:cxn>
                <a:cxn ang="0">
                  <a:pos x="12" y="109"/>
                </a:cxn>
                <a:cxn ang="0">
                  <a:pos x="46" y="55"/>
                </a:cxn>
                <a:cxn ang="0">
                  <a:pos x="98" y="17"/>
                </a:cxn>
                <a:cxn ang="0">
                  <a:pos x="162" y="1"/>
                </a:cxn>
                <a:cxn ang="0">
                  <a:pos x="228" y="12"/>
                </a:cxn>
                <a:cxn ang="0">
                  <a:pos x="283" y="46"/>
                </a:cxn>
                <a:cxn ang="0">
                  <a:pos x="320" y="98"/>
                </a:cxn>
                <a:cxn ang="0">
                  <a:pos x="336" y="162"/>
                </a:cxn>
                <a:cxn ang="0">
                  <a:pos x="325" y="228"/>
                </a:cxn>
                <a:cxn ang="0">
                  <a:pos x="292" y="283"/>
                </a:cxn>
                <a:cxn ang="0">
                  <a:pos x="239" y="320"/>
                </a:cxn>
                <a:cxn ang="0">
                  <a:pos x="175" y="336"/>
                </a:cxn>
                <a:cxn ang="0">
                  <a:pos x="109" y="325"/>
                </a:cxn>
                <a:cxn ang="0">
                  <a:pos x="55" y="292"/>
                </a:cxn>
                <a:cxn ang="0">
                  <a:pos x="17" y="239"/>
                </a:cxn>
                <a:cxn ang="0">
                  <a:pos x="1" y="175"/>
                </a:cxn>
                <a:cxn ang="0">
                  <a:pos x="12" y="109"/>
                </a:cxn>
              </a:cxnLst>
              <a:rect l="0" t="0" r="r" b="b"/>
              <a:pathLst>
                <a:path w="337" h="337">
                  <a:moveTo>
                    <a:pt x="65" y="168"/>
                  </a:moveTo>
                  <a:lnTo>
                    <a:pt x="74" y="209"/>
                  </a:lnTo>
                  <a:lnTo>
                    <a:pt x="96" y="242"/>
                  </a:lnTo>
                  <a:lnTo>
                    <a:pt x="128" y="263"/>
                  </a:lnTo>
                  <a:lnTo>
                    <a:pt x="168" y="272"/>
                  </a:lnTo>
                  <a:lnTo>
                    <a:pt x="209" y="263"/>
                  </a:lnTo>
                  <a:lnTo>
                    <a:pt x="242" y="242"/>
                  </a:lnTo>
                  <a:lnTo>
                    <a:pt x="263" y="209"/>
                  </a:lnTo>
                  <a:lnTo>
                    <a:pt x="272" y="168"/>
                  </a:lnTo>
                  <a:lnTo>
                    <a:pt x="263" y="128"/>
                  </a:lnTo>
                  <a:lnTo>
                    <a:pt x="242" y="96"/>
                  </a:lnTo>
                  <a:lnTo>
                    <a:pt x="209" y="74"/>
                  </a:lnTo>
                  <a:lnTo>
                    <a:pt x="168" y="65"/>
                  </a:lnTo>
                  <a:lnTo>
                    <a:pt x="128" y="74"/>
                  </a:lnTo>
                  <a:lnTo>
                    <a:pt x="96" y="96"/>
                  </a:lnTo>
                  <a:lnTo>
                    <a:pt x="74" y="128"/>
                  </a:lnTo>
                  <a:lnTo>
                    <a:pt x="65" y="168"/>
                  </a:lnTo>
                  <a:close/>
                  <a:moveTo>
                    <a:pt x="53" y="120"/>
                  </a:moveTo>
                  <a:lnTo>
                    <a:pt x="80" y="80"/>
                  </a:lnTo>
                  <a:lnTo>
                    <a:pt x="120" y="53"/>
                  </a:lnTo>
                  <a:lnTo>
                    <a:pt x="168" y="43"/>
                  </a:lnTo>
                  <a:lnTo>
                    <a:pt x="217" y="53"/>
                  </a:lnTo>
                  <a:lnTo>
                    <a:pt x="258" y="80"/>
                  </a:lnTo>
                  <a:lnTo>
                    <a:pt x="283" y="120"/>
                  </a:lnTo>
                  <a:lnTo>
                    <a:pt x="294" y="168"/>
                  </a:lnTo>
                  <a:lnTo>
                    <a:pt x="283" y="217"/>
                  </a:lnTo>
                  <a:lnTo>
                    <a:pt x="258" y="258"/>
                  </a:lnTo>
                  <a:lnTo>
                    <a:pt x="217" y="283"/>
                  </a:lnTo>
                  <a:lnTo>
                    <a:pt x="168" y="294"/>
                  </a:lnTo>
                  <a:lnTo>
                    <a:pt x="120" y="283"/>
                  </a:lnTo>
                  <a:lnTo>
                    <a:pt x="80" y="258"/>
                  </a:lnTo>
                  <a:lnTo>
                    <a:pt x="53" y="217"/>
                  </a:lnTo>
                  <a:lnTo>
                    <a:pt x="43" y="168"/>
                  </a:lnTo>
                  <a:lnTo>
                    <a:pt x="53" y="120"/>
                  </a:lnTo>
                  <a:close/>
                  <a:moveTo>
                    <a:pt x="22" y="166"/>
                  </a:moveTo>
                  <a:cubicBezTo>
                    <a:pt x="22" y="168"/>
                    <a:pt x="22" y="169"/>
                    <a:pt x="22" y="171"/>
                  </a:cubicBezTo>
                  <a:lnTo>
                    <a:pt x="33" y="224"/>
                  </a:lnTo>
                  <a:cubicBezTo>
                    <a:pt x="33" y="225"/>
                    <a:pt x="34" y="226"/>
                    <a:pt x="35" y="227"/>
                  </a:cubicBezTo>
                  <a:lnTo>
                    <a:pt x="64" y="271"/>
                  </a:lnTo>
                  <a:cubicBezTo>
                    <a:pt x="64" y="273"/>
                    <a:pt x="65" y="274"/>
                    <a:pt x="67" y="274"/>
                  </a:cubicBezTo>
                  <a:lnTo>
                    <a:pt x="110" y="302"/>
                  </a:lnTo>
                  <a:cubicBezTo>
                    <a:pt x="111" y="303"/>
                    <a:pt x="112" y="304"/>
                    <a:pt x="113" y="304"/>
                  </a:cubicBezTo>
                  <a:lnTo>
                    <a:pt x="166" y="315"/>
                  </a:lnTo>
                  <a:cubicBezTo>
                    <a:pt x="168" y="315"/>
                    <a:pt x="169" y="315"/>
                    <a:pt x="171" y="315"/>
                  </a:cubicBezTo>
                  <a:lnTo>
                    <a:pt x="224" y="304"/>
                  </a:lnTo>
                  <a:cubicBezTo>
                    <a:pt x="225" y="304"/>
                    <a:pt x="226" y="303"/>
                    <a:pt x="227" y="302"/>
                  </a:cubicBezTo>
                  <a:lnTo>
                    <a:pt x="271" y="274"/>
                  </a:lnTo>
                  <a:cubicBezTo>
                    <a:pt x="273" y="274"/>
                    <a:pt x="274" y="273"/>
                    <a:pt x="274" y="271"/>
                  </a:cubicBezTo>
                  <a:lnTo>
                    <a:pt x="302" y="227"/>
                  </a:lnTo>
                  <a:cubicBezTo>
                    <a:pt x="303" y="226"/>
                    <a:pt x="304" y="225"/>
                    <a:pt x="304" y="224"/>
                  </a:cubicBezTo>
                  <a:lnTo>
                    <a:pt x="315" y="171"/>
                  </a:lnTo>
                  <a:cubicBezTo>
                    <a:pt x="315" y="169"/>
                    <a:pt x="315" y="168"/>
                    <a:pt x="315" y="166"/>
                  </a:cubicBezTo>
                  <a:lnTo>
                    <a:pt x="304" y="113"/>
                  </a:lnTo>
                  <a:cubicBezTo>
                    <a:pt x="304" y="112"/>
                    <a:pt x="303" y="111"/>
                    <a:pt x="302" y="110"/>
                  </a:cubicBezTo>
                  <a:lnTo>
                    <a:pt x="274" y="67"/>
                  </a:lnTo>
                  <a:cubicBezTo>
                    <a:pt x="274" y="65"/>
                    <a:pt x="273" y="64"/>
                    <a:pt x="271" y="64"/>
                  </a:cubicBezTo>
                  <a:lnTo>
                    <a:pt x="227" y="35"/>
                  </a:lnTo>
                  <a:cubicBezTo>
                    <a:pt x="226" y="34"/>
                    <a:pt x="225" y="33"/>
                    <a:pt x="224" y="33"/>
                  </a:cubicBezTo>
                  <a:lnTo>
                    <a:pt x="171" y="22"/>
                  </a:lnTo>
                  <a:cubicBezTo>
                    <a:pt x="169" y="22"/>
                    <a:pt x="168" y="22"/>
                    <a:pt x="166" y="22"/>
                  </a:cubicBezTo>
                  <a:lnTo>
                    <a:pt x="113" y="33"/>
                  </a:lnTo>
                  <a:cubicBezTo>
                    <a:pt x="112" y="33"/>
                    <a:pt x="111" y="34"/>
                    <a:pt x="110" y="35"/>
                  </a:cubicBezTo>
                  <a:lnTo>
                    <a:pt x="67" y="64"/>
                  </a:lnTo>
                  <a:cubicBezTo>
                    <a:pt x="65" y="64"/>
                    <a:pt x="64" y="65"/>
                    <a:pt x="64" y="67"/>
                  </a:cubicBezTo>
                  <a:lnTo>
                    <a:pt x="35" y="110"/>
                  </a:lnTo>
                  <a:cubicBezTo>
                    <a:pt x="34" y="111"/>
                    <a:pt x="33" y="112"/>
                    <a:pt x="33" y="113"/>
                  </a:cubicBezTo>
                  <a:lnTo>
                    <a:pt x="22" y="166"/>
                  </a:lnTo>
                  <a:close/>
                  <a:moveTo>
                    <a:pt x="12" y="109"/>
                  </a:moveTo>
                  <a:cubicBezTo>
                    <a:pt x="13" y="105"/>
                    <a:pt x="15" y="101"/>
                    <a:pt x="17" y="98"/>
                  </a:cubicBezTo>
                  <a:lnTo>
                    <a:pt x="46" y="55"/>
                  </a:lnTo>
                  <a:cubicBezTo>
                    <a:pt x="48" y="51"/>
                    <a:pt x="51" y="48"/>
                    <a:pt x="55" y="46"/>
                  </a:cubicBezTo>
                  <a:lnTo>
                    <a:pt x="98" y="17"/>
                  </a:lnTo>
                  <a:cubicBezTo>
                    <a:pt x="101" y="15"/>
                    <a:pt x="105" y="13"/>
                    <a:pt x="109" y="12"/>
                  </a:cubicBezTo>
                  <a:lnTo>
                    <a:pt x="162" y="1"/>
                  </a:lnTo>
                  <a:cubicBezTo>
                    <a:pt x="166" y="0"/>
                    <a:pt x="171" y="0"/>
                    <a:pt x="175" y="1"/>
                  </a:cubicBezTo>
                  <a:lnTo>
                    <a:pt x="228" y="12"/>
                  </a:lnTo>
                  <a:cubicBezTo>
                    <a:pt x="232" y="13"/>
                    <a:pt x="236" y="15"/>
                    <a:pt x="239" y="17"/>
                  </a:cubicBezTo>
                  <a:lnTo>
                    <a:pt x="283" y="46"/>
                  </a:lnTo>
                  <a:cubicBezTo>
                    <a:pt x="287" y="48"/>
                    <a:pt x="290" y="51"/>
                    <a:pt x="292" y="55"/>
                  </a:cubicBezTo>
                  <a:lnTo>
                    <a:pt x="320" y="98"/>
                  </a:lnTo>
                  <a:cubicBezTo>
                    <a:pt x="322" y="101"/>
                    <a:pt x="324" y="105"/>
                    <a:pt x="325" y="109"/>
                  </a:cubicBezTo>
                  <a:lnTo>
                    <a:pt x="336" y="162"/>
                  </a:lnTo>
                  <a:cubicBezTo>
                    <a:pt x="337" y="166"/>
                    <a:pt x="337" y="171"/>
                    <a:pt x="336" y="175"/>
                  </a:cubicBezTo>
                  <a:lnTo>
                    <a:pt x="325" y="228"/>
                  </a:lnTo>
                  <a:cubicBezTo>
                    <a:pt x="324" y="232"/>
                    <a:pt x="323" y="235"/>
                    <a:pt x="320" y="239"/>
                  </a:cubicBezTo>
                  <a:lnTo>
                    <a:pt x="292" y="283"/>
                  </a:lnTo>
                  <a:cubicBezTo>
                    <a:pt x="290" y="287"/>
                    <a:pt x="287" y="290"/>
                    <a:pt x="283" y="292"/>
                  </a:cubicBezTo>
                  <a:lnTo>
                    <a:pt x="239" y="320"/>
                  </a:lnTo>
                  <a:cubicBezTo>
                    <a:pt x="235" y="323"/>
                    <a:pt x="232" y="324"/>
                    <a:pt x="228" y="325"/>
                  </a:cubicBezTo>
                  <a:lnTo>
                    <a:pt x="175" y="336"/>
                  </a:lnTo>
                  <a:cubicBezTo>
                    <a:pt x="171" y="337"/>
                    <a:pt x="166" y="337"/>
                    <a:pt x="162" y="336"/>
                  </a:cubicBezTo>
                  <a:lnTo>
                    <a:pt x="109" y="325"/>
                  </a:lnTo>
                  <a:cubicBezTo>
                    <a:pt x="105" y="324"/>
                    <a:pt x="101" y="322"/>
                    <a:pt x="98" y="320"/>
                  </a:cubicBezTo>
                  <a:lnTo>
                    <a:pt x="55" y="292"/>
                  </a:lnTo>
                  <a:cubicBezTo>
                    <a:pt x="51" y="290"/>
                    <a:pt x="48" y="287"/>
                    <a:pt x="46" y="283"/>
                  </a:cubicBezTo>
                  <a:lnTo>
                    <a:pt x="17" y="239"/>
                  </a:lnTo>
                  <a:cubicBezTo>
                    <a:pt x="15" y="236"/>
                    <a:pt x="13" y="232"/>
                    <a:pt x="12" y="228"/>
                  </a:cubicBezTo>
                  <a:lnTo>
                    <a:pt x="1" y="175"/>
                  </a:lnTo>
                  <a:cubicBezTo>
                    <a:pt x="0" y="171"/>
                    <a:pt x="0" y="166"/>
                    <a:pt x="1" y="162"/>
                  </a:cubicBezTo>
                  <a:lnTo>
                    <a:pt x="12" y="109"/>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95" name="Rectangle 171"/>
            <p:cNvSpPr>
              <a:spLocks noChangeArrowheads="1"/>
            </p:cNvSpPr>
            <p:nvPr/>
          </p:nvSpPr>
          <p:spPr bwMode="auto">
            <a:xfrm>
              <a:off x="687" y="2969"/>
              <a:ext cx="698"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5F5F5F"/>
                  </a:solidFill>
                  <a:effectLst/>
                  <a:latin typeface="Futura Medium" pitchFamily="2" charset="0"/>
                  <a:cs typeface="Arial" pitchFamily="34" charset="0"/>
                </a:rPr>
                <a:t>LIQUIDS POTENTIAL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96" name="Rectangle 172"/>
            <p:cNvSpPr>
              <a:spLocks noChangeArrowheads="1"/>
            </p:cNvSpPr>
            <p:nvPr/>
          </p:nvSpPr>
          <p:spPr bwMode="auto">
            <a:xfrm>
              <a:off x="687" y="3096"/>
              <a:ext cx="275"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5F5F5F"/>
                  </a:solidFill>
                  <a:effectLst/>
                  <a:latin typeface="Futura Medium" pitchFamily="2" charset="0"/>
                  <a:cs typeface="Arial" pitchFamily="34" charset="0"/>
                </a:rPr>
                <a:t>2011+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97" name="Rectangle 173"/>
            <p:cNvSpPr>
              <a:spLocks noChangeArrowheads="1"/>
            </p:cNvSpPr>
            <p:nvPr/>
          </p:nvSpPr>
          <p:spPr bwMode="auto">
            <a:xfrm>
              <a:off x="930" y="3096"/>
              <a:ext cx="256"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5F5F5F"/>
                  </a:solidFill>
                  <a:effectLst/>
                  <a:latin typeface="Futura Medium" pitchFamily="2" charset="0"/>
                  <a:cs typeface="Arial" pitchFamily="34" charset="0"/>
                </a:rPr>
                <a:t>ENTRY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398" name="Rectangle 174"/>
            <p:cNvSpPr>
              <a:spLocks noChangeArrowheads="1"/>
            </p:cNvSpPr>
            <p:nvPr/>
          </p:nvSpPr>
          <p:spPr bwMode="auto">
            <a:xfrm>
              <a:off x="683" y="3176"/>
              <a:ext cx="468" cy="7"/>
            </a:xfrm>
            <a:prstGeom prst="rect">
              <a:avLst/>
            </a:prstGeom>
            <a:solidFill>
              <a:srgbClr val="5F5F5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99" name="Rectangle 175"/>
            <p:cNvSpPr>
              <a:spLocks noChangeArrowheads="1"/>
            </p:cNvSpPr>
            <p:nvPr/>
          </p:nvSpPr>
          <p:spPr bwMode="auto">
            <a:xfrm>
              <a:off x="687" y="2844"/>
              <a:ext cx="429"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5F5F5F"/>
                  </a:solidFill>
                  <a:effectLst/>
                  <a:latin typeface="Futura Medium" pitchFamily="2" charset="0"/>
                  <a:cs typeface="Arial" pitchFamily="34" charset="0"/>
                </a:rPr>
                <a:t>TIGHT GAS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400" name="Rectangle 176"/>
            <p:cNvSpPr>
              <a:spLocks noChangeArrowheads="1"/>
            </p:cNvSpPr>
            <p:nvPr/>
          </p:nvSpPr>
          <p:spPr bwMode="auto">
            <a:xfrm>
              <a:off x="1019" y="1972"/>
              <a:ext cx="339"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401" name="Picture 177"/>
            <p:cNvPicPr>
              <a:picLocks noChangeAspect="1" noChangeArrowheads="1"/>
            </p:cNvPicPr>
            <p:nvPr/>
          </p:nvPicPr>
          <p:blipFill>
            <a:blip r:embed="rId15" cstate="print"/>
            <a:srcRect/>
            <a:stretch>
              <a:fillRect/>
            </a:stretch>
          </p:blipFill>
          <p:spPr bwMode="auto">
            <a:xfrm>
              <a:off x="1022" y="1975"/>
              <a:ext cx="339" cy="96"/>
            </a:xfrm>
            <a:prstGeom prst="rect">
              <a:avLst/>
            </a:prstGeom>
            <a:noFill/>
            <a:ln w="9525">
              <a:noFill/>
              <a:miter lim="800000"/>
              <a:headEnd/>
              <a:tailEnd/>
            </a:ln>
          </p:spPr>
        </p:pic>
        <p:sp>
          <p:nvSpPr>
            <p:cNvPr id="308402" name="Rectangle 178"/>
            <p:cNvSpPr>
              <a:spLocks noChangeArrowheads="1"/>
            </p:cNvSpPr>
            <p:nvPr/>
          </p:nvSpPr>
          <p:spPr bwMode="auto">
            <a:xfrm>
              <a:off x="1019" y="1972"/>
              <a:ext cx="339" cy="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403" name="Rectangle 179"/>
            <p:cNvSpPr>
              <a:spLocks noChangeArrowheads="1"/>
            </p:cNvSpPr>
            <p:nvPr/>
          </p:nvSpPr>
          <p:spPr bwMode="auto">
            <a:xfrm>
              <a:off x="1026" y="1975"/>
              <a:ext cx="300" cy="1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5F5F5F"/>
                  </a:solidFill>
                  <a:effectLst/>
                  <a:latin typeface="Futura Medium" pitchFamily="2" charset="0"/>
                  <a:cs typeface="Arial" pitchFamily="34" charset="0"/>
                </a:rPr>
                <a:t>Permian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404" name="Rectangle 180"/>
            <p:cNvSpPr>
              <a:spLocks noChangeArrowheads="1"/>
            </p:cNvSpPr>
            <p:nvPr/>
          </p:nvSpPr>
          <p:spPr bwMode="auto">
            <a:xfrm>
              <a:off x="1022" y="2049"/>
              <a:ext cx="276" cy="13"/>
            </a:xfrm>
            <a:prstGeom prst="rect">
              <a:avLst/>
            </a:prstGeom>
            <a:solidFill>
              <a:srgbClr val="5F5F5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405" name="Freeform 181"/>
            <p:cNvSpPr>
              <a:spLocks/>
            </p:cNvSpPr>
            <p:nvPr/>
          </p:nvSpPr>
          <p:spPr bwMode="auto">
            <a:xfrm>
              <a:off x="1323" y="1930"/>
              <a:ext cx="122" cy="122"/>
            </a:xfrm>
            <a:custGeom>
              <a:avLst/>
              <a:gdLst/>
              <a:ahLst/>
              <a:cxnLst>
                <a:cxn ang="0">
                  <a:pos x="0" y="122"/>
                </a:cxn>
                <a:cxn ang="0">
                  <a:pos x="61" y="0"/>
                </a:cxn>
                <a:cxn ang="0">
                  <a:pos x="122" y="122"/>
                </a:cxn>
                <a:cxn ang="0">
                  <a:pos x="0" y="122"/>
                </a:cxn>
              </a:cxnLst>
              <a:rect l="0" t="0" r="r" b="b"/>
              <a:pathLst>
                <a:path w="122" h="122">
                  <a:moveTo>
                    <a:pt x="0" y="122"/>
                  </a:moveTo>
                  <a:lnTo>
                    <a:pt x="61" y="0"/>
                  </a:lnTo>
                  <a:lnTo>
                    <a:pt x="122" y="122"/>
                  </a:lnTo>
                  <a:lnTo>
                    <a:pt x="0" y="122"/>
                  </a:lnTo>
                  <a:close/>
                </a:path>
              </a:pathLst>
            </a:custGeom>
            <a:solidFill>
              <a:srgbClr val="6117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06" name="Freeform 182"/>
            <p:cNvSpPr>
              <a:spLocks noEditPoints="1"/>
            </p:cNvSpPr>
            <p:nvPr/>
          </p:nvSpPr>
          <p:spPr bwMode="auto">
            <a:xfrm>
              <a:off x="1303" y="1902"/>
              <a:ext cx="162" cy="163"/>
            </a:xfrm>
            <a:custGeom>
              <a:avLst/>
              <a:gdLst/>
              <a:ahLst/>
              <a:cxnLst>
                <a:cxn ang="0">
                  <a:pos x="0" y="163"/>
                </a:cxn>
                <a:cxn ang="0">
                  <a:pos x="81" y="0"/>
                </a:cxn>
                <a:cxn ang="0">
                  <a:pos x="162" y="163"/>
                </a:cxn>
                <a:cxn ang="0">
                  <a:pos x="0" y="163"/>
                </a:cxn>
                <a:cxn ang="0">
                  <a:pos x="149" y="154"/>
                </a:cxn>
                <a:cxn ang="0">
                  <a:pos x="81" y="19"/>
                </a:cxn>
                <a:cxn ang="0">
                  <a:pos x="13" y="154"/>
                </a:cxn>
                <a:cxn ang="0">
                  <a:pos x="149" y="154"/>
                </a:cxn>
                <a:cxn ang="0">
                  <a:pos x="27" y="146"/>
                </a:cxn>
                <a:cxn ang="0">
                  <a:pos x="81" y="38"/>
                </a:cxn>
                <a:cxn ang="0">
                  <a:pos x="135" y="146"/>
                </a:cxn>
                <a:cxn ang="0">
                  <a:pos x="27" y="146"/>
                </a:cxn>
                <a:cxn ang="0">
                  <a:pos x="121" y="137"/>
                </a:cxn>
                <a:cxn ang="0">
                  <a:pos x="81" y="57"/>
                </a:cxn>
                <a:cxn ang="0">
                  <a:pos x="41" y="137"/>
                </a:cxn>
                <a:cxn ang="0">
                  <a:pos x="121" y="137"/>
                </a:cxn>
              </a:cxnLst>
              <a:rect l="0" t="0" r="r" b="b"/>
              <a:pathLst>
                <a:path w="162" h="163">
                  <a:moveTo>
                    <a:pt x="0" y="163"/>
                  </a:moveTo>
                  <a:lnTo>
                    <a:pt x="81" y="0"/>
                  </a:lnTo>
                  <a:lnTo>
                    <a:pt x="162" y="163"/>
                  </a:lnTo>
                  <a:lnTo>
                    <a:pt x="0" y="163"/>
                  </a:lnTo>
                  <a:close/>
                  <a:moveTo>
                    <a:pt x="149" y="154"/>
                  </a:moveTo>
                  <a:lnTo>
                    <a:pt x="81" y="19"/>
                  </a:lnTo>
                  <a:lnTo>
                    <a:pt x="13" y="154"/>
                  </a:lnTo>
                  <a:lnTo>
                    <a:pt x="149" y="154"/>
                  </a:lnTo>
                  <a:close/>
                  <a:moveTo>
                    <a:pt x="27" y="146"/>
                  </a:moveTo>
                  <a:lnTo>
                    <a:pt x="81" y="38"/>
                  </a:lnTo>
                  <a:lnTo>
                    <a:pt x="135" y="146"/>
                  </a:lnTo>
                  <a:lnTo>
                    <a:pt x="27" y="146"/>
                  </a:lnTo>
                  <a:close/>
                  <a:moveTo>
                    <a:pt x="121" y="137"/>
                  </a:moveTo>
                  <a:lnTo>
                    <a:pt x="81" y="57"/>
                  </a:lnTo>
                  <a:lnTo>
                    <a:pt x="41" y="137"/>
                  </a:lnTo>
                  <a:lnTo>
                    <a:pt x="121" y="13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onventional_oil_gas_2.jpg"/>
          <p:cNvPicPr>
            <a:picLocks noChangeAspect="1"/>
          </p:cNvPicPr>
          <p:nvPr/>
        </p:nvPicPr>
        <p:blipFill>
          <a:blip r:embed="rId3" cstate="print"/>
          <a:stretch>
            <a:fillRect/>
          </a:stretch>
        </p:blipFill>
        <p:spPr>
          <a:xfrm>
            <a:off x="937953" y="1606641"/>
            <a:ext cx="2444400" cy="1762948"/>
          </a:xfrm>
          <a:prstGeom prst="rect">
            <a:avLst/>
          </a:prstGeom>
        </p:spPr>
      </p:pic>
      <p:pic>
        <p:nvPicPr>
          <p:cNvPr id="32" name="Picture 31" descr="liquids_rich_shales_2.jpg"/>
          <p:cNvPicPr>
            <a:picLocks noChangeAspect="1"/>
          </p:cNvPicPr>
          <p:nvPr/>
        </p:nvPicPr>
        <p:blipFill>
          <a:blip r:embed="rId4" cstate="print"/>
          <a:stretch>
            <a:fillRect/>
          </a:stretch>
        </p:blipFill>
        <p:spPr>
          <a:xfrm>
            <a:off x="3545964" y="1606641"/>
            <a:ext cx="5096372" cy="3675600"/>
          </a:xfrm>
          <a:prstGeom prst="rect">
            <a:avLst/>
          </a:prstGeom>
        </p:spPr>
      </p:pic>
      <p:sp>
        <p:nvSpPr>
          <p:cNvPr id="77" name="Title 1"/>
          <p:cNvSpPr>
            <a:spLocks noGrp="1"/>
          </p:cNvSpPr>
          <p:nvPr>
            <p:ph type="title"/>
          </p:nvPr>
        </p:nvSpPr>
        <p:spPr>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b="1" dirty="0" smtClean="0">
                <a:solidFill>
                  <a:srgbClr val="D42E12"/>
                </a:solidFill>
              </a:rPr>
              <a:t>CONVENTIONAL oil and gas vs. TIGHT/shale GAS and liquids-rich </a:t>
            </a:r>
            <a:r>
              <a:rPr lang="en-US" b="1" dirty="0" err="1" smtClean="0">
                <a:solidFill>
                  <a:srgbClr val="D42E12"/>
                </a:solidFill>
              </a:rPr>
              <a:t>shales</a:t>
            </a:r>
            <a:endParaRPr lang="en-US" b="1" dirty="0" smtClean="0"/>
          </a:p>
        </p:txBody>
      </p:sp>
      <p:pic>
        <p:nvPicPr>
          <p:cNvPr id="16" name="Content Placeholder 36" descr="reservoir 1.jpg"/>
          <p:cNvPicPr>
            <a:picLocks noGrp="1" noChangeAspect="1"/>
          </p:cNvPicPr>
          <p:nvPr>
            <p:ph sz="quarter" idx="4294967295"/>
          </p:nvPr>
        </p:nvPicPr>
        <p:blipFill>
          <a:blip r:embed="rId5" cstate="print"/>
          <a:srcRect t="51184" r="40691" b="17449"/>
          <a:stretch>
            <a:fillRect/>
          </a:stretch>
        </p:blipFill>
        <p:spPr>
          <a:xfrm>
            <a:off x="940319" y="3444441"/>
            <a:ext cx="2442034" cy="1174496"/>
          </a:xfrm>
          <a:prstGeom prst="rect">
            <a:avLst/>
          </a:prstGeom>
        </p:spPr>
      </p:pic>
      <p:sp>
        <p:nvSpPr>
          <p:cNvPr id="17" name="Content Placeholder 21"/>
          <p:cNvSpPr txBox="1">
            <a:spLocks/>
          </p:cNvSpPr>
          <p:nvPr/>
        </p:nvSpPr>
        <p:spPr>
          <a:xfrm>
            <a:off x="940318" y="4618982"/>
            <a:ext cx="2442961" cy="335679"/>
          </a:xfrm>
          <a:prstGeom prst="rect">
            <a:avLst/>
          </a:prstGeom>
          <a:solidFill>
            <a:srgbClr val="F7D117"/>
          </a:solidFill>
        </p:spPr>
        <p:txBody>
          <a:bodyPr wrap="none" lIns="90000" tIns="0" rIns="0" bIns="0" rtlCol="0" anchor="ctr" anchorCtr="0">
            <a:noAutofit/>
          </a:bodyPr>
          <a:lstStyle/>
          <a:p>
            <a:pPr marL="0" marR="0" lvl="0" indent="0" algn="l" defTabSz="914400" rtl="0" eaLnBrk="1" fontAlgn="auto" latinLnBrk="0" hangingPunct="1">
              <a:lnSpc>
                <a:spcPct val="119000"/>
              </a:lnSpc>
              <a:spcBef>
                <a:spcPts val="0"/>
              </a:spcBef>
              <a:spcAft>
                <a:spcPts val="0"/>
              </a:spcAft>
              <a:buClrTx/>
              <a:buSzTx/>
              <a:buFont typeface="Arial" pitchFamily="34" charset="0"/>
              <a:buNone/>
              <a:tabLst/>
              <a:defRPr/>
            </a:pPr>
            <a:r>
              <a:rPr lang="en-US" sz="1200" noProof="0" dirty="0" smtClean="0">
                <a:solidFill>
                  <a:srgbClr val="595959"/>
                </a:solidFill>
              </a:rPr>
              <a:t>Permeable Sandstone</a:t>
            </a:r>
            <a:endParaRPr kumimoji="0" lang="en-US" sz="1200" i="0" u="none" strike="noStrike" kern="1200" cap="none" spc="0" normalizeH="0" baseline="0" noProof="0" dirty="0" smtClean="0">
              <a:ln>
                <a:noFill/>
              </a:ln>
              <a:solidFill>
                <a:srgbClr val="595959"/>
              </a:solidFill>
              <a:effectLst/>
              <a:uLnTx/>
              <a:uFillTx/>
              <a:ea typeface="+mn-ea"/>
              <a:cs typeface="+mn-cs"/>
            </a:endParaRPr>
          </a:p>
        </p:txBody>
      </p:sp>
      <p:grpSp>
        <p:nvGrpSpPr>
          <p:cNvPr id="2" name="Group 28"/>
          <p:cNvGrpSpPr/>
          <p:nvPr/>
        </p:nvGrpSpPr>
        <p:grpSpPr>
          <a:xfrm>
            <a:off x="876178" y="1175939"/>
            <a:ext cx="2507101" cy="307777"/>
            <a:chOff x="828553" y="1267379"/>
            <a:chExt cx="2507101" cy="307777"/>
          </a:xfrm>
        </p:grpSpPr>
        <p:sp>
          <p:nvSpPr>
            <p:cNvPr id="19" name="Text Box 8"/>
            <p:cNvSpPr txBox="1">
              <a:spLocks noChangeArrowheads="1"/>
            </p:cNvSpPr>
            <p:nvPr/>
          </p:nvSpPr>
          <p:spPr bwMode="auto">
            <a:xfrm>
              <a:off x="828553" y="1267379"/>
              <a:ext cx="2058527" cy="307777"/>
            </a:xfrm>
            <a:prstGeom prst="rect">
              <a:avLst/>
            </a:prstGeom>
            <a:noFill/>
            <a:ln w="9525">
              <a:noFill/>
              <a:miter lim="800000"/>
              <a:headEnd/>
              <a:tailEnd/>
            </a:ln>
          </p:spPr>
          <p:txBody>
            <a:bodyPr wrap="square">
              <a:spAutoFit/>
            </a:bodyPr>
            <a:lstStyle/>
            <a:p>
              <a:r>
                <a:rPr lang="en-GB" sz="1400" b="1" dirty="0" smtClean="0">
                  <a:solidFill>
                    <a:srgbClr val="595959"/>
                  </a:solidFill>
                  <a:latin typeface="Futura Medium" pitchFamily="2" charset="0"/>
                </a:rPr>
                <a:t>Conventional Oil &amp; Gas</a:t>
              </a:r>
              <a:endParaRPr lang="en-US" sz="1400" b="1" dirty="0">
                <a:solidFill>
                  <a:srgbClr val="595959"/>
                </a:solidFill>
                <a:latin typeface="Futura Medium" pitchFamily="2" charset="0"/>
              </a:endParaRPr>
            </a:p>
          </p:txBody>
        </p:sp>
        <p:sp>
          <p:nvSpPr>
            <p:cNvPr id="20" name="Line 13"/>
            <p:cNvSpPr>
              <a:spLocks noChangeShapeType="1"/>
            </p:cNvSpPr>
            <p:nvPr/>
          </p:nvSpPr>
          <p:spPr bwMode="auto">
            <a:xfrm>
              <a:off x="892694" y="1558473"/>
              <a:ext cx="2442960" cy="0"/>
            </a:xfrm>
            <a:prstGeom prst="line">
              <a:avLst/>
            </a:prstGeom>
            <a:noFill/>
            <a:ln w="38100">
              <a:solidFill>
                <a:srgbClr val="595959"/>
              </a:solidFill>
              <a:round/>
              <a:headEnd/>
              <a:tailEnd/>
            </a:ln>
          </p:spPr>
          <p:txBody>
            <a:bodyPr/>
            <a:lstStyle/>
            <a:p>
              <a:endParaRPr lang="en-GB"/>
            </a:p>
          </p:txBody>
        </p:sp>
      </p:grpSp>
      <p:sp>
        <p:nvSpPr>
          <p:cNvPr id="22" name="Text Box 914"/>
          <p:cNvSpPr txBox="1">
            <a:spLocks noChangeArrowheads="1"/>
          </p:cNvSpPr>
          <p:nvPr/>
        </p:nvSpPr>
        <p:spPr bwMode="auto">
          <a:xfrm>
            <a:off x="940319" y="2233116"/>
            <a:ext cx="764123" cy="180425"/>
          </a:xfrm>
          <a:prstGeom prst="rect">
            <a:avLst/>
          </a:prstGeom>
          <a:solidFill>
            <a:srgbClr val="F7D117"/>
          </a:solidFill>
          <a:ln w="6350">
            <a:solidFill>
              <a:schemeClr val="bg1"/>
            </a:solidFill>
            <a:miter lim="800000"/>
            <a:headEnd/>
            <a:tailEnd/>
          </a:ln>
        </p:spPr>
        <p:txBody>
          <a:bodyPr wrap="square" lIns="54000" tIns="36000" rIns="54000" bIns="36000" anchor="ctr" anchorCtr="0">
            <a:spAutoFit/>
          </a:bodyPr>
          <a:lstStyle/>
          <a:p>
            <a:pPr algn="ctr">
              <a:defRPr/>
            </a:pPr>
            <a:r>
              <a:rPr lang="en-US" sz="700" kern="0" dirty="0" smtClean="0">
                <a:solidFill>
                  <a:srgbClr val="595959"/>
                </a:solidFill>
              </a:rPr>
              <a:t>Oil Window</a:t>
            </a:r>
          </a:p>
        </p:txBody>
      </p:sp>
      <p:sp>
        <p:nvSpPr>
          <p:cNvPr id="23" name="Text Box 914"/>
          <p:cNvSpPr txBox="1">
            <a:spLocks noChangeArrowheads="1"/>
          </p:cNvSpPr>
          <p:nvPr/>
        </p:nvSpPr>
        <p:spPr bwMode="auto">
          <a:xfrm>
            <a:off x="1404517" y="2633387"/>
            <a:ext cx="839533" cy="180425"/>
          </a:xfrm>
          <a:prstGeom prst="rect">
            <a:avLst/>
          </a:prstGeom>
          <a:solidFill>
            <a:srgbClr val="F7D117"/>
          </a:solidFill>
          <a:ln w="6350">
            <a:solidFill>
              <a:schemeClr val="bg1"/>
            </a:solidFill>
            <a:miter lim="800000"/>
            <a:headEnd/>
            <a:tailEnd/>
          </a:ln>
        </p:spPr>
        <p:txBody>
          <a:bodyPr wrap="square" lIns="54000" tIns="36000" rIns="54000" bIns="36000" anchor="ctr" anchorCtr="0">
            <a:spAutoFit/>
          </a:bodyPr>
          <a:lstStyle/>
          <a:p>
            <a:pPr algn="ctr">
              <a:defRPr/>
            </a:pPr>
            <a:r>
              <a:rPr lang="en-US" sz="700" kern="0" dirty="0" smtClean="0">
                <a:solidFill>
                  <a:srgbClr val="595959"/>
                </a:solidFill>
              </a:rPr>
              <a:t>Gas Window</a:t>
            </a:r>
          </a:p>
        </p:txBody>
      </p:sp>
      <p:sp>
        <p:nvSpPr>
          <p:cNvPr id="24" name="Text Box 914"/>
          <p:cNvSpPr txBox="1">
            <a:spLocks noChangeArrowheads="1"/>
          </p:cNvSpPr>
          <p:nvPr/>
        </p:nvSpPr>
        <p:spPr bwMode="auto">
          <a:xfrm>
            <a:off x="2573060" y="2784552"/>
            <a:ext cx="791572" cy="180425"/>
          </a:xfrm>
          <a:prstGeom prst="rect">
            <a:avLst/>
          </a:prstGeom>
          <a:solidFill>
            <a:srgbClr val="F7D117"/>
          </a:solidFill>
          <a:ln w="6350">
            <a:solidFill>
              <a:schemeClr val="bg1"/>
            </a:solidFill>
            <a:miter lim="800000"/>
            <a:headEnd/>
            <a:tailEnd/>
          </a:ln>
        </p:spPr>
        <p:txBody>
          <a:bodyPr wrap="square" lIns="54000" tIns="36000" rIns="54000" bIns="36000" anchor="ctr" anchorCtr="0">
            <a:spAutoFit/>
          </a:bodyPr>
          <a:lstStyle/>
          <a:p>
            <a:pPr algn="ctr">
              <a:defRPr/>
            </a:pPr>
            <a:r>
              <a:rPr lang="en-US" sz="700" kern="0" dirty="0" smtClean="0">
                <a:solidFill>
                  <a:srgbClr val="595959"/>
                </a:solidFill>
              </a:rPr>
              <a:t>Low Permeability</a:t>
            </a:r>
          </a:p>
        </p:txBody>
      </p:sp>
      <p:sp>
        <p:nvSpPr>
          <p:cNvPr id="25" name="Text Box 914"/>
          <p:cNvSpPr txBox="1">
            <a:spLocks noChangeArrowheads="1"/>
          </p:cNvSpPr>
          <p:nvPr/>
        </p:nvSpPr>
        <p:spPr bwMode="auto">
          <a:xfrm>
            <a:off x="2236884" y="1985348"/>
            <a:ext cx="789409" cy="288147"/>
          </a:xfrm>
          <a:prstGeom prst="rect">
            <a:avLst/>
          </a:prstGeom>
          <a:solidFill>
            <a:srgbClr val="F7D117"/>
          </a:solidFill>
          <a:ln w="6350">
            <a:solidFill>
              <a:schemeClr val="bg1"/>
            </a:solidFill>
            <a:miter lim="800000"/>
            <a:headEnd/>
            <a:tailEnd/>
          </a:ln>
        </p:spPr>
        <p:txBody>
          <a:bodyPr wrap="square" lIns="54000" tIns="36000" rIns="54000" bIns="36000" anchor="ctr" anchorCtr="0">
            <a:spAutoFit/>
          </a:bodyPr>
          <a:lstStyle/>
          <a:p>
            <a:pPr algn="ctr">
              <a:defRPr/>
            </a:pPr>
            <a:r>
              <a:rPr lang="en-US" sz="700" kern="0" dirty="0" err="1" smtClean="0">
                <a:solidFill>
                  <a:srgbClr val="595959"/>
                </a:solidFill>
              </a:rPr>
              <a:t>Stratigraphically</a:t>
            </a:r>
            <a:r>
              <a:rPr lang="en-US" sz="700" kern="0" dirty="0" smtClean="0">
                <a:solidFill>
                  <a:srgbClr val="595959"/>
                </a:solidFill>
              </a:rPr>
              <a:t/>
            </a:r>
            <a:br>
              <a:rPr lang="en-US" sz="700" kern="0" dirty="0" smtClean="0">
                <a:solidFill>
                  <a:srgbClr val="595959"/>
                </a:solidFill>
              </a:rPr>
            </a:br>
            <a:r>
              <a:rPr lang="en-US" sz="700" kern="0" dirty="0" smtClean="0">
                <a:solidFill>
                  <a:srgbClr val="595959"/>
                </a:solidFill>
              </a:rPr>
              <a:t>Trapped Oil</a:t>
            </a:r>
          </a:p>
        </p:txBody>
      </p:sp>
      <p:sp>
        <p:nvSpPr>
          <p:cNvPr id="26" name="Text Box 8"/>
          <p:cNvSpPr txBox="1">
            <a:spLocks noChangeArrowheads="1"/>
          </p:cNvSpPr>
          <p:nvPr/>
        </p:nvSpPr>
        <p:spPr bwMode="auto">
          <a:xfrm>
            <a:off x="3481781" y="1175939"/>
            <a:ext cx="2058527" cy="307777"/>
          </a:xfrm>
          <a:prstGeom prst="rect">
            <a:avLst/>
          </a:prstGeom>
          <a:noFill/>
          <a:ln w="9525">
            <a:noFill/>
            <a:miter lim="800000"/>
            <a:headEnd/>
            <a:tailEnd/>
          </a:ln>
        </p:spPr>
        <p:txBody>
          <a:bodyPr wrap="square">
            <a:spAutoFit/>
          </a:bodyPr>
          <a:lstStyle/>
          <a:p>
            <a:r>
              <a:rPr lang="en-GB" sz="1400" b="1" dirty="0" smtClean="0">
                <a:solidFill>
                  <a:srgbClr val="595959"/>
                </a:solidFill>
                <a:latin typeface="Futura Medium" pitchFamily="2" charset="0"/>
              </a:rPr>
              <a:t>Liquids-Rich </a:t>
            </a:r>
            <a:r>
              <a:rPr lang="en-GB" sz="1400" b="1" dirty="0" err="1" smtClean="0">
                <a:solidFill>
                  <a:srgbClr val="595959"/>
                </a:solidFill>
                <a:latin typeface="Futura Medium" pitchFamily="2" charset="0"/>
              </a:rPr>
              <a:t>Shales</a:t>
            </a:r>
            <a:endParaRPr lang="en-US" sz="1400" b="1" dirty="0">
              <a:solidFill>
                <a:srgbClr val="595959"/>
              </a:solidFill>
              <a:latin typeface="Futura Medium" pitchFamily="2" charset="0"/>
            </a:endParaRPr>
          </a:p>
        </p:txBody>
      </p:sp>
      <p:sp>
        <p:nvSpPr>
          <p:cNvPr id="27" name="Line 13"/>
          <p:cNvSpPr>
            <a:spLocks noChangeShapeType="1"/>
          </p:cNvSpPr>
          <p:nvPr/>
        </p:nvSpPr>
        <p:spPr bwMode="auto">
          <a:xfrm>
            <a:off x="3545921" y="1467033"/>
            <a:ext cx="5102216" cy="0"/>
          </a:xfrm>
          <a:prstGeom prst="line">
            <a:avLst/>
          </a:prstGeom>
          <a:noFill/>
          <a:ln w="38100">
            <a:solidFill>
              <a:srgbClr val="595959"/>
            </a:solidFill>
            <a:round/>
            <a:headEnd/>
            <a:tailEnd/>
          </a:ln>
        </p:spPr>
        <p:txBody>
          <a:bodyPr/>
          <a:lstStyle/>
          <a:p>
            <a:endParaRPr lang="en-GB"/>
          </a:p>
        </p:txBody>
      </p:sp>
      <p:sp>
        <p:nvSpPr>
          <p:cNvPr id="28" name="Text Box 914"/>
          <p:cNvSpPr txBox="1">
            <a:spLocks noChangeArrowheads="1"/>
          </p:cNvSpPr>
          <p:nvPr/>
        </p:nvSpPr>
        <p:spPr bwMode="auto">
          <a:xfrm>
            <a:off x="4631354" y="2777237"/>
            <a:ext cx="908954" cy="257369"/>
          </a:xfrm>
          <a:prstGeom prst="rect">
            <a:avLst/>
          </a:prstGeom>
          <a:solidFill>
            <a:srgbClr val="F7D117"/>
          </a:solidFill>
          <a:ln w="6350">
            <a:solidFill>
              <a:schemeClr val="bg1"/>
            </a:solidFill>
            <a:miter lim="800000"/>
            <a:headEnd/>
            <a:tailEnd/>
          </a:ln>
        </p:spPr>
        <p:txBody>
          <a:bodyPr wrap="none" lIns="54000" tIns="36000" rIns="54000" bIns="36000" anchor="ctr" anchorCtr="0">
            <a:spAutoFit/>
          </a:bodyPr>
          <a:lstStyle/>
          <a:p>
            <a:pPr>
              <a:defRPr/>
            </a:pPr>
            <a:r>
              <a:rPr lang="en-US" sz="1200" kern="0" dirty="0" smtClean="0">
                <a:solidFill>
                  <a:srgbClr val="595959"/>
                </a:solidFill>
              </a:rPr>
              <a:t>Oil Window</a:t>
            </a:r>
          </a:p>
        </p:txBody>
      </p:sp>
      <p:sp>
        <p:nvSpPr>
          <p:cNvPr id="30" name="Text Box 914"/>
          <p:cNvSpPr txBox="1">
            <a:spLocks noChangeArrowheads="1"/>
          </p:cNvSpPr>
          <p:nvPr/>
        </p:nvSpPr>
        <p:spPr bwMode="auto">
          <a:xfrm>
            <a:off x="3631689" y="3582388"/>
            <a:ext cx="974676" cy="257369"/>
          </a:xfrm>
          <a:prstGeom prst="rect">
            <a:avLst/>
          </a:prstGeom>
          <a:solidFill>
            <a:srgbClr val="F7D117"/>
          </a:solidFill>
          <a:ln w="6350">
            <a:solidFill>
              <a:schemeClr val="bg1"/>
            </a:solidFill>
            <a:miter lim="800000"/>
            <a:headEnd/>
            <a:tailEnd/>
          </a:ln>
        </p:spPr>
        <p:txBody>
          <a:bodyPr wrap="none" lIns="54000" tIns="36000" rIns="54000" bIns="36000" anchor="ctr" anchorCtr="0">
            <a:spAutoFit/>
          </a:bodyPr>
          <a:lstStyle/>
          <a:p>
            <a:pPr>
              <a:defRPr/>
            </a:pPr>
            <a:r>
              <a:rPr lang="en-US" sz="1200" kern="0" dirty="0" smtClean="0">
                <a:solidFill>
                  <a:srgbClr val="595959"/>
                </a:solidFill>
              </a:rPr>
              <a:t>Gas Window</a:t>
            </a:r>
          </a:p>
        </p:txBody>
      </p:sp>
      <p:sp>
        <p:nvSpPr>
          <p:cNvPr id="35" name="Text Box 914"/>
          <p:cNvSpPr txBox="1">
            <a:spLocks noChangeArrowheads="1"/>
          </p:cNvSpPr>
          <p:nvPr/>
        </p:nvSpPr>
        <p:spPr bwMode="auto">
          <a:xfrm>
            <a:off x="6406246" y="4210189"/>
            <a:ext cx="1367412" cy="257369"/>
          </a:xfrm>
          <a:prstGeom prst="rect">
            <a:avLst/>
          </a:prstGeom>
          <a:solidFill>
            <a:srgbClr val="F7D117"/>
          </a:solidFill>
          <a:ln w="6350">
            <a:solidFill>
              <a:schemeClr val="bg1"/>
            </a:solidFill>
            <a:miter lim="800000"/>
            <a:headEnd/>
            <a:tailEnd/>
          </a:ln>
        </p:spPr>
        <p:txBody>
          <a:bodyPr wrap="none" lIns="54000" tIns="36000" rIns="54000" bIns="36000" anchor="ctr" anchorCtr="0">
            <a:spAutoFit/>
          </a:bodyPr>
          <a:lstStyle/>
          <a:p>
            <a:pPr>
              <a:defRPr/>
            </a:pPr>
            <a:r>
              <a:rPr lang="en-US" sz="1200" kern="0" dirty="0" smtClean="0">
                <a:solidFill>
                  <a:srgbClr val="595959"/>
                </a:solidFill>
              </a:rPr>
              <a:t>Shale Gas Potential</a:t>
            </a:r>
          </a:p>
        </p:txBody>
      </p:sp>
      <p:sp>
        <p:nvSpPr>
          <p:cNvPr id="36" name="Rectangle 35"/>
          <p:cNvSpPr/>
          <p:nvPr/>
        </p:nvSpPr>
        <p:spPr>
          <a:xfrm>
            <a:off x="5765800" y="4164373"/>
            <a:ext cx="144181" cy="144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p:cNvCxnSpPr>
            <a:endCxn id="35" idx="1"/>
          </p:cNvCxnSpPr>
          <p:nvPr/>
        </p:nvCxnSpPr>
        <p:spPr>
          <a:xfrm>
            <a:off x="5909981" y="4338874"/>
            <a:ext cx="496265" cy="1588"/>
          </a:xfrm>
          <a:prstGeom prst="line">
            <a:avLst/>
          </a:prstGeom>
          <a:ln w="19050">
            <a:solidFill>
              <a:schemeClr val="tx1">
                <a:lumMod val="50000"/>
              </a:schemeClr>
            </a:solidFill>
            <a:headEnd type="triangle" w="med" len="med"/>
          </a:ln>
        </p:spPr>
        <p:style>
          <a:lnRef idx="1">
            <a:schemeClr val="accent1"/>
          </a:lnRef>
          <a:fillRef idx="0">
            <a:schemeClr val="accent1"/>
          </a:fillRef>
          <a:effectRef idx="0">
            <a:schemeClr val="accent1"/>
          </a:effectRef>
          <a:fontRef idx="minor">
            <a:schemeClr val="tx1"/>
          </a:fontRef>
        </p:style>
      </p:cxnSp>
      <p:sp>
        <p:nvSpPr>
          <p:cNvPr id="41" name="Text Box 914"/>
          <p:cNvSpPr txBox="1">
            <a:spLocks noChangeArrowheads="1"/>
          </p:cNvSpPr>
          <p:nvPr/>
        </p:nvSpPr>
        <p:spPr bwMode="auto">
          <a:xfrm>
            <a:off x="6459586" y="3383481"/>
            <a:ext cx="1465195" cy="257369"/>
          </a:xfrm>
          <a:prstGeom prst="rect">
            <a:avLst/>
          </a:prstGeom>
          <a:solidFill>
            <a:srgbClr val="F7D117"/>
          </a:solidFill>
          <a:ln w="6350">
            <a:solidFill>
              <a:schemeClr val="bg1"/>
            </a:solidFill>
            <a:miter lim="800000"/>
            <a:headEnd/>
            <a:tailEnd/>
          </a:ln>
        </p:spPr>
        <p:txBody>
          <a:bodyPr wrap="none" lIns="54000" tIns="36000" rIns="54000" bIns="36000" anchor="ctr" anchorCtr="0">
            <a:spAutoFit/>
          </a:bodyPr>
          <a:lstStyle/>
          <a:p>
            <a:pPr>
              <a:defRPr/>
            </a:pPr>
            <a:r>
              <a:rPr lang="en-US" sz="1200" kern="0" dirty="0" smtClean="0">
                <a:solidFill>
                  <a:srgbClr val="595959"/>
                </a:solidFill>
              </a:rPr>
              <a:t>Liquids-Rich Potential</a:t>
            </a:r>
          </a:p>
        </p:txBody>
      </p:sp>
      <p:sp>
        <p:nvSpPr>
          <p:cNvPr id="42" name="Rectangle 41"/>
          <p:cNvSpPr/>
          <p:nvPr/>
        </p:nvSpPr>
        <p:spPr>
          <a:xfrm>
            <a:off x="5819140" y="3440075"/>
            <a:ext cx="144181" cy="144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a:stCxn id="42" idx="3"/>
            <a:endCxn id="41" idx="1"/>
          </p:cNvCxnSpPr>
          <p:nvPr/>
        </p:nvCxnSpPr>
        <p:spPr>
          <a:xfrm>
            <a:off x="5963321" y="3512166"/>
            <a:ext cx="496265" cy="1588"/>
          </a:xfrm>
          <a:prstGeom prst="line">
            <a:avLst/>
          </a:prstGeom>
          <a:ln w="19050">
            <a:solidFill>
              <a:schemeClr val="tx1">
                <a:lumMod val="50000"/>
              </a:schemeClr>
            </a:solidFill>
            <a:headEnd type="triangle" w="med" len="med"/>
          </a:ln>
        </p:spPr>
        <p:style>
          <a:lnRef idx="1">
            <a:schemeClr val="accent1"/>
          </a:lnRef>
          <a:fillRef idx="0">
            <a:schemeClr val="accent1"/>
          </a:fillRef>
          <a:effectRef idx="0">
            <a:schemeClr val="accent1"/>
          </a:effectRef>
          <a:fontRef idx="minor">
            <a:schemeClr val="tx1"/>
          </a:fontRef>
        </p:style>
      </p:cxnSp>
      <p:grpSp>
        <p:nvGrpSpPr>
          <p:cNvPr id="3" name="Group 31"/>
          <p:cNvGrpSpPr/>
          <p:nvPr/>
        </p:nvGrpSpPr>
        <p:grpSpPr>
          <a:xfrm>
            <a:off x="3545921" y="4939506"/>
            <a:ext cx="2503439" cy="1458920"/>
            <a:chOff x="3137429" y="5663406"/>
            <a:chExt cx="2503439" cy="1458920"/>
          </a:xfrm>
        </p:grpSpPr>
        <p:sp>
          <p:nvSpPr>
            <p:cNvPr id="50" name="Content Placeholder 21"/>
            <p:cNvSpPr txBox="1">
              <a:spLocks/>
            </p:cNvSpPr>
            <p:nvPr/>
          </p:nvSpPr>
          <p:spPr>
            <a:xfrm>
              <a:off x="3137472" y="6863292"/>
              <a:ext cx="2503089" cy="259034"/>
            </a:xfrm>
            <a:prstGeom prst="rect">
              <a:avLst/>
            </a:prstGeom>
            <a:solidFill>
              <a:srgbClr val="F7D117"/>
            </a:solidFill>
          </p:spPr>
          <p:txBody>
            <a:bodyPr wrap="none" lIns="90000" tIns="0" rIns="0" bIns="0" rtlCol="0" anchor="ctr" anchorCtr="0">
              <a:noAutofit/>
            </a:bodyPr>
            <a:lstStyle/>
            <a:p>
              <a:pPr marL="0" marR="0" lvl="0" indent="0" algn="l" defTabSz="914400" rtl="0" eaLnBrk="1" fontAlgn="auto" latinLnBrk="0" hangingPunct="1">
                <a:lnSpc>
                  <a:spcPct val="119000"/>
                </a:lnSpc>
                <a:spcBef>
                  <a:spcPts val="0"/>
                </a:spcBef>
                <a:spcAft>
                  <a:spcPts val="0"/>
                </a:spcAft>
                <a:buClrTx/>
                <a:buSzTx/>
                <a:buFont typeface="Arial" pitchFamily="34" charset="0"/>
                <a:buNone/>
                <a:tabLst/>
                <a:defRPr/>
              </a:pPr>
              <a:r>
                <a:rPr lang="en-GB" sz="1200" dirty="0" smtClean="0">
                  <a:solidFill>
                    <a:srgbClr val="595959"/>
                  </a:solidFill>
                </a:rPr>
                <a:t>Shale</a:t>
              </a:r>
              <a:endParaRPr kumimoji="0" lang="en-US" sz="1200" i="0" u="none" strike="noStrike" kern="1200" cap="none" spc="0" normalizeH="0" baseline="0" noProof="0" dirty="0" smtClean="0">
                <a:ln>
                  <a:noFill/>
                </a:ln>
                <a:solidFill>
                  <a:srgbClr val="595959"/>
                </a:solidFill>
                <a:effectLst/>
                <a:uLnTx/>
                <a:uFillTx/>
                <a:ea typeface="+mn-ea"/>
                <a:cs typeface="+mn-cs"/>
              </a:endParaRPr>
            </a:p>
          </p:txBody>
        </p:sp>
        <p:pic>
          <p:nvPicPr>
            <p:cNvPr id="51" name="Picture 7" descr="\\houicvfc002\Calum.Macaulay$\Cached\My Documents\MyDocs\Shale Gas\Magnolia\OlympiaMinerals\E-Report-810457\TS_images\full_TS_15.jpg"/>
            <p:cNvPicPr>
              <a:picLocks noChangeArrowheads="1"/>
            </p:cNvPicPr>
            <p:nvPr/>
          </p:nvPicPr>
          <p:blipFill>
            <a:blip r:embed="rId6" cstate="print">
              <a:lum contrast="10000"/>
            </a:blip>
            <a:srcRect/>
            <a:stretch>
              <a:fillRect/>
            </a:stretch>
          </p:blipFill>
          <p:spPr bwMode="auto">
            <a:xfrm>
              <a:off x="3137429" y="5663406"/>
              <a:ext cx="2503439" cy="1194594"/>
            </a:xfrm>
            <a:prstGeom prst="rect">
              <a:avLst/>
            </a:prstGeom>
            <a:noFill/>
          </p:spPr>
        </p:pic>
      </p:grpSp>
      <p:grpSp>
        <p:nvGrpSpPr>
          <p:cNvPr id="4" name="Group 32"/>
          <p:cNvGrpSpPr/>
          <p:nvPr/>
        </p:nvGrpSpPr>
        <p:grpSpPr>
          <a:xfrm>
            <a:off x="6136990" y="4946642"/>
            <a:ext cx="2503527" cy="1451784"/>
            <a:chOff x="5736118" y="5670542"/>
            <a:chExt cx="2503527" cy="1451784"/>
          </a:xfrm>
        </p:grpSpPr>
        <p:pic>
          <p:nvPicPr>
            <p:cNvPr id="48" name="Picture 3"/>
            <p:cNvPicPr>
              <a:picLocks noChangeAspect="1" noChangeArrowheads="1"/>
            </p:cNvPicPr>
            <p:nvPr/>
          </p:nvPicPr>
          <p:blipFill>
            <a:blip r:embed="rId7" cstate="print"/>
            <a:srcRect t="25079" r="41350" b="36825"/>
            <a:stretch>
              <a:fillRect/>
            </a:stretch>
          </p:blipFill>
          <p:spPr bwMode="auto">
            <a:xfrm>
              <a:off x="5736118" y="5670542"/>
              <a:ext cx="2503527" cy="1194593"/>
            </a:xfrm>
            <a:prstGeom prst="rect">
              <a:avLst/>
            </a:prstGeom>
            <a:noFill/>
            <a:ln w="9525">
              <a:noFill/>
              <a:miter lim="800000"/>
              <a:headEnd/>
              <a:tailEnd/>
            </a:ln>
            <a:effectLst/>
          </p:spPr>
        </p:pic>
        <p:sp>
          <p:nvSpPr>
            <p:cNvPr id="49" name="Content Placeholder 21"/>
            <p:cNvSpPr txBox="1">
              <a:spLocks/>
            </p:cNvSpPr>
            <p:nvPr/>
          </p:nvSpPr>
          <p:spPr>
            <a:xfrm>
              <a:off x="5736637" y="6866804"/>
              <a:ext cx="2503008" cy="255522"/>
            </a:xfrm>
            <a:prstGeom prst="rect">
              <a:avLst/>
            </a:prstGeom>
            <a:solidFill>
              <a:srgbClr val="F7D117"/>
            </a:solidFill>
          </p:spPr>
          <p:txBody>
            <a:bodyPr wrap="none" lIns="90000" tIns="0" rIns="0" bIns="0" rtlCol="0" anchor="ctr" anchorCtr="0">
              <a:noAutofit/>
            </a:bodyPr>
            <a:lstStyle/>
            <a:p>
              <a:pPr marL="0" marR="0" lvl="0" indent="0" algn="l" defTabSz="914400" rtl="0" eaLnBrk="1" fontAlgn="auto" latinLnBrk="0" hangingPunct="1">
                <a:lnSpc>
                  <a:spcPct val="119000"/>
                </a:lnSpc>
                <a:spcBef>
                  <a:spcPts val="0"/>
                </a:spcBef>
                <a:spcAft>
                  <a:spcPts val="0"/>
                </a:spcAft>
                <a:buClrTx/>
                <a:buSzTx/>
                <a:buFont typeface="Arial" pitchFamily="34" charset="0"/>
                <a:buNone/>
                <a:tabLst/>
                <a:defRPr/>
              </a:pPr>
              <a:r>
                <a:rPr lang="en-US" sz="1200" noProof="0" dirty="0" smtClean="0">
                  <a:solidFill>
                    <a:srgbClr val="595959"/>
                  </a:solidFill>
                </a:rPr>
                <a:t>Tight Sandstone</a:t>
              </a:r>
              <a:endParaRPr kumimoji="0" lang="en-US" sz="1200" i="0" u="none" strike="noStrike" kern="1200" cap="none" spc="0" normalizeH="0" baseline="0" noProof="0" dirty="0" smtClean="0">
                <a:ln>
                  <a:noFill/>
                </a:ln>
                <a:solidFill>
                  <a:srgbClr val="595959"/>
                </a:solidFill>
                <a:effectLst/>
                <a:uLnTx/>
                <a:uFillTx/>
                <a:ea typeface="+mn-ea"/>
                <a:cs typeface="+mn-cs"/>
              </a:endParaRPr>
            </a:p>
          </p:txBody>
        </p:sp>
      </p:grpSp>
      <p:cxnSp>
        <p:nvCxnSpPr>
          <p:cNvPr id="34" name="Straight Arrow Connector 33"/>
          <p:cNvCxnSpPr/>
          <p:nvPr/>
        </p:nvCxnSpPr>
        <p:spPr>
          <a:xfrm rot="10800000">
            <a:off x="3395424" y="2573192"/>
            <a:ext cx="560073" cy="1588"/>
          </a:xfrm>
          <a:prstGeom prst="straightConnector1">
            <a:avLst/>
          </a:prstGeom>
          <a:ln w="76200">
            <a:solidFill>
              <a:schemeClr val="accent2"/>
            </a:solidFill>
            <a:headEnd w="med" len="sm"/>
            <a:tailEnd type="triangle" w="med" len="sm"/>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87" name="Text Box 11"/>
          <p:cNvSpPr txBox="1">
            <a:spLocks noChangeArrowheads="1"/>
          </p:cNvSpPr>
          <p:nvPr/>
        </p:nvSpPr>
        <p:spPr bwMode="auto">
          <a:xfrm>
            <a:off x="112347" y="787880"/>
            <a:ext cx="4621431" cy="6032421"/>
          </a:xfrm>
          <a:prstGeom prst="rect">
            <a:avLst/>
          </a:prstGeom>
          <a:solidFill>
            <a:schemeClr val="bg1"/>
          </a:solidFill>
          <a:ln w="0">
            <a:noFill/>
            <a:miter lim="800000"/>
            <a:headEnd/>
            <a:tailEnd/>
          </a:ln>
          <a:effectLst/>
        </p:spPr>
        <p:txBody>
          <a:bodyPr wrap="square">
            <a:spAutoFit/>
          </a:bodyPr>
          <a:lstStyle/>
          <a:p>
            <a:pPr fontAlgn="base">
              <a:spcBef>
                <a:spcPct val="0"/>
              </a:spcBef>
              <a:spcAft>
                <a:spcPct val="0"/>
              </a:spcAft>
              <a:buFontTx/>
              <a:buChar char="•"/>
            </a:pPr>
            <a:r>
              <a:rPr lang="en-US" sz="1400" dirty="0" smtClean="0">
                <a:solidFill>
                  <a:srgbClr val="FF0000"/>
                </a:solidFill>
                <a:cs typeface="Times New Roman" pitchFamily="18" charset="0"/>
              </a:rPr>
              <a:t>1821 First gas production from </a:t>
            </a:r>
            <a:r>
              <a:rPr lang="en-US" sz="1400" dirty="0" err="1" smtClean="0">
                <a:solidFill>
                  <a:srgbClr val="FF0000"/>
                </a:solidFill>
                <a:cs typeface="Times New Roman" pitchFamily="18" charset="0"/>
              </a:rPr>
              <a:t>shales</a:t>
            </a:r>
            <a:r>
              <a:rPr lang="en-US" sz="1400" dirty="0" smtClean="0">
                <a:solidFill>
                  <a:srgbClr val="FF0000"/>
                </a:solidFill>
                <a:cs typeface="Times New Roman" pitchFamily="18" charset="0"/>
              </a:rPr>
              <a:t> in Fredonia, NY</a:t>
            </a:r>
          </a:p>
          <a:p>
            <a:pPr fontAlgn="base">
              <a:spcBef>
                <a:spcPct val="0"/>
              </a:spcBef>
              <a:spcAft>
                <a:spcPct val="0"/>
              </a:spcAft>
              <a:buFontTx/>
              <a:buChar char="•"/>
            </a:pPr>
            <a:endParaRPr lang="en-US" sz="1200" dirty="0" smtClean="0">
              <a:solidFill>
                <a:srgbClr val="595959"/>
              </a:solidFill>
              <a:cs typeface="Times New Roman" pitchFamily="18" charset="0"/>
            </a:endParaRPr>
          </a:p>
          <a:p>
            <a:pPr fontAlgn="base">
              <a:spcBef>
                <a:spcPct val="0"/>
              </a:spcBef>
              <a:spcAft>
                <a:spcPct val="0"/>
              </a:spcAft>
              <a:buFontTx/>
              <a:buChar char="•"/>
            </a:pPr>
            <a:r>
              <a:rPr lang="en-US" sz="1400" dirty="0" smtClean="0">
                <a:solidFill>
                  <a:srgbClr val="595959"/>
                </a:solidFill>
                <a:cs typeface="Times New Roman" pitchFamily="18" charset="0"/>
              </a:rPr>
              <a:t>1858 Fredonia Gas Light Company established – First  </a:t>
            </a:r>
          </a:p>
          <a:p>
            <a:pPr fontAlgn="base">
              <a:spcBef>
                <a:spcPct val="0"/>
              </a:spcBef>
              <a:spcAft>
                <a:spcPct val="0"/>
              </a:spcAft>
            </a:pPr>
            <a:r>
              <a:rPr lang="en-US" sz="1400" dirty="0" smtClean="0">
                <a:solidFill>
                  <a:srgbClr val="595959"/>
                </a:solidFill>
                <a:cs typeface="Times New Roman" pitchFamily="18" charset="0"/>
              </a:rPr>
              <a:t>              Natural Gas Company in the US.</a:t>
            </a:r>
          </a:p>
          <a:p>
            <a:pPr fontAlgn="base">
              <a:spcBef>
                <a:spcPct val="0"/>
              </a:spcBef>
              <a:spcAft>
                <a:spcPct val="0"/>
              </a:spcAft>
              <a:buFontTx/>
              <a:buChar char="•"/>
            </a:pPr>
            <a:endParaRPr lang="en-US" sz="1400" dirty="0" smtClean="0">
              <a:solidFill>
                <a:srgbClr val="595959"/>
              </a:solidFill>
              <a:cs typeface="Times New Roman" pitchFamily="18" charset="0"/>
            </a:endParaRPr>
          </a:p>
          <a:p>
            <a:pPr fontAlgn="base">
              <a:spcBef>
                <a:spcPct val="0"/>
              </a:spcBef>
              <a:spcAft>
                <a:spcPct val="0"/>
              </a:spcAft>
              <a:buFontTx/>
              <a:buChar char="•"/>
            </a:pPr>
            <a:r>
              <a:rPr lang="en-US" sz="1400" dirty="0" smtClean="0">
                <a:solidFill>
                  <a:srgbClr val="595959"/>
                </a:solidFill>
                <a:cs typeface="Times New Roman" pitchFamily="18" charset="0"/>
              </a:rPr>
              <a:t>1926   Rise of gas production from Devonian</a:t>
            </a:r>
          </a:p>
          <a:p>
            <a:pPr lvl="1" fontAlgn="base">
              <a:spcBef>
                <a:spcPct val="0"/>
              </a:spcBef>
              <a:spcAft>
                <a:spcPct val="0"/>
              </a:spcAft>
            </a:pPr>
            <a:r>
              <a:rPr lang="en-US" sz="1400" dirty="0" smtClean="0">
                <a:solidFill>
                  <a:srgbClr val="595959"/>
                </a:solidFill>
                <a:cs typeface="Times New Roman" pitchFamily="18" charset="0"/>
              </a:rPr>
              <a:t>     Shale (fractured shale play) in the Appalachian</a:t>
            </a:r>
          </a:p>
          <a:p>
            <a:pPr lvl="1" fontAlgn="base">
              <a:spcBef>
                <a:spcPct val="0"/>
              </a:spcBef>
              <a:spcAft>
                <a:spcPct val="0"/>
              </a:spcAft>
            </a:pPr>
            <a:r>
              <a:rPr lang="en-US" sz="1400" dirty="0" smtClean="0">
                <a:solidFill>
                  <a:srgbClr val="595959"/>
                </a:solidFill>
                <a:cs typeface="Times New Roman" pitchFamily="18" charset="0"/>
              </a:rPr>
              <a:t>     Basin, by 1999 there are 21,000 wells.</a:t>
            </a:r>
          </a:p>
          <a:p>
            <a:pPr lvl="1" fontAlgn="base">
              <a:spcBef>
                <a:spcPct val="0"/>
              </a:spcBef>
              <a:spcAft>
                <a:spcPct val="0"/>
              </a:spcAft>
            </a:pPr>
            <a:endParaRPr lang="en-US" sz="12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 1929   First true horizontal well</a:t>
            </a:r>
          </a:p>
          <a:p>
            <a:pPr fontAlgn="base">
              <a:spcBef>
                <a:spcPct val="0"/>
              </a:spcBef>
              <a:spcAft>
                <a:spcPct val="0"/>
              </a:spcAft>
            </a:pPr>
            <a:endParaRPr lang="en-US" sz="12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 1940’s First Antrim shale wells drilled </a:t>
            </a:r>
          </a:p>
          <a:p>
            <a:pPr fontAlgn="base">
              <a:spcBef>
                <a:spcPct val="0"/>
              </a:spcBef>
              <a:spcAft>
                <a:spcPct val="0"/>
              </a:spcAft>
            </a:pP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FF0000"/>
                </a:solidFill>
                <a:cs typeface="Times New Roman" pitchFamily="18" charset="0"/>
              </a:rPr>
              <a:t> 1949   First commercial </a:t>
            </a:r>
            <a:r>
              <a:rPr lang="en-US" sz="1400" dirty="0" err="1" smtClean="0">
                <a:solidFill>
                  <a:srgbClr val="FF0000"/>
                </a:solidFill>
                <a:cs typeface="Times New Roman" pitchFamily="18" charset="0"/>
              </a:rPr>
              <a:t>hydrofrac</a:t>
            </a:r>
            <a:endParaRPr lang="en-US" sz="1400" dirty="0" smtClean="0">
              <a:solidFill>
                <a:srgbClr val="FF0000"/>
              </a:solidFill>
              <a:cs typeface="Times New Roman" pitchFamily="18" charset="0"/>
            </a:endParaRPr>
          </a:p>
          <a:p>
            <a:pPr fontAlgn="base">
              <a:spcBef>
                <a:spcPct val="0"/>
              </a:spcBef>
              <a:spcAft>
                <a:spcPct val="0"/>
              </a:spcAft>
            </a:pP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 1967   Project </a:t>
            </a:r>
            <a:r>
              <a:rPr lang="en-US" sz="1400" dirty="0" err="1" smtClean="0">
                <a:solidFill>
                  <a:srgbClr val="595959"/>
                </a:solidFill>
                <a:cs typeface="Times New Roman" pitchFamily="18" charset="0"/>
              </a:rPr>
              <a:t>Gasbuggy</a:t>
            </a:r>
            <a:r>
              <a:rPr lang="en-US" sz="1400" dirty="0" smtClean="0">
                <a:solidFill>
                  <a:srgbClr val="595959"/>
                </a:solidFill>
                <a:cs typeface="Times New Roman" pitchFamily="18" charset="0"/>
              </a:rPr>
              <a:t> was a single 29</a:t>
            </a:r>
          </a:p>
          <a:p>
            <a:pPr fontAlgn="base">
              <a:spcBef>
                <a:spcPct val="0"/>
              </a:spcBef>
              <a:spcAft>
                <a:spcPct val="0"/>
              </a:spcAft>
            </a:pPr>
            <a:r>
              <a:rPr lang="en-US" sz="1400" dirty="0" smtClean="0">
                <a:solidFill>
                  <a:srgbClr val="595959"/>
                </a:solidFill>
                <a:cs typeface="Times New Roman" pitchFamily="18" charset="0"/>
              </a:rPr>
              <a:t>              kiloton nuclear device detonated to test it’s </a:t>
            </a:r>
          </a:p>
          <a:p>
            <a:pPr fontAlgn="base">
              <a:spcBef>
                <a:spcPct val="0"/>
              </a:spcBef>
              <a:spcAft>
                <a:spcPct val="0"/>
              </a:spcAft>
            </a:pPr>
            <a:r>
              <a:rPr lang="en-US" sz="1400" dirty="0" smtClean="0">
                <a:solidFill>
                  <a:srgbClr val="595959"/>
                </a:solidFill>
                <a:cs typeface="Times New Roman" pitchFamily="18" charset="0"/>
              </a:rPr>
              <a:t>              potential for reservoir stimulation</a:t>
            </a:r>
          </a:p>
          <a:p>
            <a:pPr fontAlgn="base">
              <a:spcBef>
                <a:spcPct val="0"/>
              </a:spcBef>
              <a:spcAft>
                <a:spcPct val="0"/>
              </a:spcAft>
            </a:pP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1973    3rd and last nuclear stimulation test was </a:t>
            </a:r>
          </a:p>
          <a:p>
            <a:pPr fontAlgn="base">
              <a:spcBef>
                <a:spcPct val="0"/>
              </a:spcBef>
              <a:spcAft>
                <a:spcPct val="0"/>
              </a:spcAft>
            </a:pPr>
            <a:r>
              <a:rPr lang="en-US" sz="1400" dirty="0" smtClean="0">
                <a:solidFill>
                  <a:srgbClr val="595959"/>
                </a:solidFill>
                <a:cs typeface="Times New Roman" pitchFamily="18" charset="0"/>
              </a:rPr>
              <a:t>           in western Colorado in Rio Blanco County</a:t>
            </a:r>
          </a:p>
          <a:p>
            <a:pPr fontAlgn="base">
              <a:spcBef>
                <a:spcPct val="0"/>
              </a:spcBef>
              <a:spcAft>
                <a:spcPct val="0"/>
              </a:spcAft>
              <a:buFont typeface="Arial" pitchFamily="34" charset="0"/>
              <a:buChar char="•"/>
            </a:pP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 1970-1990 Rise of the Antrim Biogenic SG play as a </a:t>
            </a:r>
          </a:p>
          <a:p>
            <a:pPr fontAlgn="base">
              <a:spcBef>
                <a:spcPct val="0"/>
              </a:spcBef>
              <a:spcAft>
                <a:spcPct val="0"/>
              </a:spcAft>
            </a:pPr>
            <a:r>
              <a:rPr lang="en-US" sz="1400" dirty="0" smtClean="0">
                <a:solidFill>
                  <a:srgbClr val="595959"/>
                </a:solidFill>
                <a:cs typeface="Times New Roman" pitchFamily="18" charset="0"/>
              </a:rPr>
              <a:t>              result of new completion techniques</a:t>
            </a:r>
          </a:p>
          <a:p>
            <a:pPr fontAlgn="base">
              <a:spcBef>
                <a:spcPct val="0"/>
              </a:spcBef>
              <a:spcAft>
                <a:spcPct val="0"/>
              </a:spcAft>
            </a:pP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 1976   CBM exploration starts in Queensland Australia</a:t>
            </a:r>
          </a:p>
          <a:p>
            <a:pPr fontAlgn="base">
              <a:spcBef>
                <a:spcPct val="0"/>
              </a:spcBef>
              <a:spcAft>
                <a:spcPct val="0"/>
              </a:spcAft>
              <a:buFont typeface="Arial" pitchFamily="34" charset="0"/>
              <a:buChar char="•"/>
            </a:pPr>
            <a:endParaRPr lang="en-US" sz="1400" dirty="0" smtClean="0">
              <a:solidFill>
                <a:srgbClr val="595959"/>
              </a:solidFill>
              <a:cs typeface="Times New Roman" pitchFamily="18" charset="0"/>
            </a:endParaRPr>
          </a:p>
          <a:p>
            <a:pPr fontAlgn="base">
              <a:spcBef>
                <a:spcPct val="0"/>
              </a:spcBef>
              <a:spcAft>
                <a:spcPct val="0"/>
              </a:spcAft>
            </a:pPr>
            <a:endParaRPr lang="en-US" sz="1400" dirty="0" smtClean="0">
              <a:solidFill>
                <a:srgbClr val="595959"/>
              </a:solidFill>
              <a:cs typeface="Times New Roman" pitchFamily="18" charset="0"/>
            </a:endParaRPr>
          </a:p>
        </p:txBody>
      </p:sp>
      <p:sp>
        <p:nvSpPr>
          <p:cNvPr id="18" name="TextBox 17"/>
          <p:cNvSpPr txBox="1"/>
          <p:nvPr/>
        </p:nvSpPr>
        <p:spPr>
          <a:xfrm>
            <a:off x="4737600" y="774325"/>
            <a:ext cx="4406400" cy="5478423"/>
          </a:xfrm>
          <a:prstGeom prst="rect">
            <a:avLst/>
          </a:prstGeom>
          <a:noFill/>
        </p:spPr>
        <p:txBody>
          <a:bodyPr wrap="square" rtlCol="0">
            <a:spAutoFit/>
          </a:bodyPr>
          <a:lstStyle/>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1980   Recognition of limited reserves of conventional</a:t>
            </a:r>
          </a:p>
          <a:p>
            <a:pPr fontAlgn="base">
              <a:spcBef>
                <a:spcPct val="0"/>
              </a:spcBef>
              <a:spcAft>
                <a:spcPct val="0"/>
              </a:spcAft>
            </a:pPr>
            <a:r>
              <a:rPr lang="en-US" sz="1400" dirty="0" smtClean="0">
                <a:solidFill>
                  <a:srgbClr val="595959"/>
                </a:solidFill>
                <a:cs typeface="Times New Roman" pitchFamily="18" charset="0"/>
              </a:rPr>
              <a:t>             gas remaining onshore US </a:t>
            </a:r>
          </a:p>
          <a:p>
            <a:pPr fontAlgn="base">
              <a:spcBef>
                <a:spcPct val="0"/>
              </a:spcBef>
              <a:spcAft>
                <a:spcPct val="0"/>
              </a:spcAft>
              <a:buFont typeface="Arial" pitchFamily="34" charset="0"/>
              <a:buChar char="•"/>
            </a:pP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1980   Introduction of Section 29 non-conventional   </a:t>
            </a:r>
          </a:p>
          <a:p>
            <a:pPr fontAlgn="base">
              <a:spcBef>
                <a:spcPct val="0"/>
              </a:spcBef>
              <a:spcAft>
                <a:spcPct val="0"/>
              </a:spcAft>
            </a:pPr>
            <a:r>
              <a:rPr lang="en-US" sz="1400" dirty="0" smtClean="0">
                <a:solidFill>
                  <a:srgbClr val="595959"/>
                </a:solidFill>
                <a:cs typeface="Times New Roman" pitchFamily="18" charset="0"/>
              </a:rPr>
              <a:t>             fuels tax credits</a:t>
            </a:r>
          </a:p>
          <a:p>
            <a:pPr fontAlgn="base">
              <a:spcBef>
                <a:spcPct val="0"/>
              </a:spcBef>
              <a:spcAft>
                <a:spcPct val="0"/>
              </a:spcAft>
              <a:buFont typeface="Arial" pitchFamily="34" charset="0"/>
              <a:buChar char="•"/>
            </a:pP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FF0000"/>
                </a:solidFill>
                <a:cs typeface="Times New Roman" pitchFamily="18" charset="0"/>
              </a:rPr>
              <a:t>1981    First Mitchell Energy Barnett Shale test</a:t>
            </a:r>
          </a:p>
          <a:p>
            <a:pPr fontAlgn="base">
              <a:spcBef>
                <a:spcPct val="0"/>
              </a:spcBef>
              <a:spcAft>
                <a:spcPct val="0"/>
              </a:spcAft>
              <a:buFont typeface="Arial" pitchFamily="34" charset="0"/>
              <a:buChar char="•"/>
            </a:pP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 1984   First gel </a:t>
            </a:r>
            <a:r>
              <a:rPr lang="en-US" sz="1400" dirty="0" err="1" smtClean="0">
                <a:solidFill>
                  <a:srgbClr val="595959"/>
                </a:solidFill>
                <a:cs typeface="Times New Roman" pitchFamily="18" charset="0"/>
              </a:rPr>
              <a:t>frac</a:t>
            </a:r>
            <a:r>
              <a:rPr lang="en-US" sz="1400" dirty="0" smtClean="0">
                <a:solidFill>
                  <a:srgbClr val="595959"/>
                </a:solidFill>
                <a:cs typeface="Times New Roman" pitchFamily="18" charset="0"/>
              </a:rPr>
              <a:t> in the Barnett Shale</a:t>
            </a:r>
          </a:p>
          <a:p>
            <a:pPr fontAlgn="base">
              <a:spcBef>
                <a:spcPct val="0"/>
              </a:spcBef>
              <a:spcAft>
                <a:spcPct val="0"/>
              </a:spcAft>
              <a:buFont typeface="Arial" pitchFamily="34" charset="0"/>
              <a:buChar char="•"/>
            </a:pP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 1980’s Horizontal wells become more widely    </a:t>
            </a:r>
          </a:p>
          <a:p>
            <a:pPr fontAlgn="base">
              <a:spcBef>
                <a:spcPct val="0"/>
              </a:spcBef>
              <a:spcAft>
                <a:spcPct val="0"/>
              </a:spcAft>
            </a:pPr>
            <a:r>
              <a:rPr lang="en-US" sz="1400" dirty="0" smtClean="0">
                <a:solidFill>
                  <a:srgbClr val="595959"/>
                </a:solidFill>
                <a:cs typeface="Times New Roman" pitchFamily="18" charset="0"/>
              </a:rPr>
              <a:t>              available</a:t>
            </a:r>
          </a:p>
          <a:p>
            <a:pPr fontAlgn="base">
              <a:spcBef>
                <a:spcPct val="0"/>
              </a:spcBef>
              <a:spcAft>
                <a:spcPct val="0"/>
              </a:spcAft>
            </a:pP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1997    First Barnett shale slick water </a:t>
            </a:r>
            <a:r>
              <a:rPr lang="en-US" sz="1400" dirty="0" err="1" smtClean="0">
                <a:solidFill>
                  <a:srgbClr val="595959"/>
                </a:solidFill>
                <a:cs typeface="Times New Roman" pitchFamily="18" charset="0"/>
              </a:rPr>
              <a:t>frac</a:t>
            </a: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 1981 to 2000 566 Barnett Shale wells drilled by </a:t>
            </a:r>
          </a:p>
          <a:p>
            <a:pPr fontAlgn="base">
              <a:spcBef>
                <a:spcPct val="0"/>
              </a:spcBef>
              <a:spcAft>
                <a:spcPct val="0"/>
              </a:spcAft>
            </a:pPr>
            <a:r>
              <a:rPr lang="en-US" sz="1400" dirty="0" smtClean="0">
                <a:solidFill>
                  <a:srgbClr val="595959"/>
                </a:solidFill>
                <a:cs typeface="Times New Roman" pitchFamily="18" charset="0"/>
              </a:rPr>
              <a:t>              2003 this risen to 2000.</a:t>
            </a:r>
          </a:p>
          <a:p>
            <a:pPr fontAlgn="base">
              <a:spcBef>
                <a:spcPct val="0"/>
              </a:spcBef>
              <a:spcAft>
                <a:spcPct val="0"/>
              </a:spcAft>
            </a:pP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 2002   Mitchell Energy’s Barnett acreage acquired</a:t>
            </a:r>
          </a:p>
          <a:p>
            <a:pPr fontAlgn="base">
              <a:spcBef>
                <a:spcPct val="0"/>
              </a:spcBef>
              <a:spcAft>
                <a:spcPct val="0"/>
              </a:spcAft>
            </a:pPr>
            <a:r>
              <a:rPr lang="en-US" sz="1400" dirty="0" smtClean="0">
                <a:solidFill>
                  <a:srgbClr val="595959"/>
                </a:solidFill>
                <a:cs typeface="Times New Roman" pitchFamily="18" charset="0"/>
              </a:rPr>
              <a:t>             by Devon</a:t>
            </a:r>
          </a:p>
          <a:p>
            <a:pPr fontAlgn="base">
              <a:spcBef>
                <a:spcPct val="0"/>
              </a:spcBef>
              <a:spcAft>
                <a:spcPct val="0"/>
              </a:spcAft>
              <a:buFont typeface="Arial" pitchFamily="34" charset="0"/>
              <a:buChar char="•"/>
            </a:pPr>
            <a:endParaRPr lang="en-US" sz="1400" dirty="0" smtClean="0">
              <a:solidFill>
                <a:srgbClr val="595959"/>
              </a:solidFill>
              <a:cs typeface="Times New Roman" pitchFamily="18" charset="0"/>
            </a:endParaRPr>
          </a:p>
          <a:p>
            <a:pPr fontAlgn="base">
              <a:spcBef>
                <a:spcPct val="0"/>
              </a:spcBef>
              <a:spcAft>
                <a:spcPct val="0"/>
              </a:spcAft>
              <a:buFont typeface="Arial" pitchFamily="34" charset="0"/>
              <a:buChar char="•"/>
            </a:pPr>
            <a:r>
              <a:rPr lang="en-US" sz="1400" dirty="0" smtClean="0">
                <a:solidFill>
                  <a:srgbClr val="595959"/>
                </a:solidFill>
                <a:cs typeface="Times New Roman" pitchFamily="18" charset="0"/>
              </a:rPr>
              <a:t> 2003   Horizontal wells start to be drilled in the</a:t>
            </a:r>
          </a:p>
          <a:p>
            <a:pPr fontAlgn="base">
              <a:spcBef>
                <a:spcPct val="0"/>
              </a:spcBef>
              <a:spcAft>
                <a:spcPct val="0"/>
              </a:spcAft>
            </a:pPr>
            <a:r>
              <a:rPr lang="en-US" sz="1400" dirty="0" smtClean="0">
                <a:solidFill>
                  <a:srgbClr val="595959"/>
                </a:solidFill>
                <a:cs typeface="Times New Roman" pitchFamily="18" charset="0"/>
              </a:rPr>
              <a:t>             Barnett Shale and multi-stage </a:t>
            </a:r>
            <a:r>
              <a:rPr lang="en-US" sz="1400" dirty="0" err="1" smtClean="0">
                <a:solidFill>
                  <a:srgbClr val="595959"/>
                </a:solidFill>
                <a:cs typeface="Times New Roman" pitchFamily="18" charset="0"/>
              </a:rPr>
              <a:t>fracking</a:t>
            </a:r>
            <a:r>
              <a:rPr lang="en-US" sz="1400" dirty="0" smtClean="0">
                <a:solidFill>
                  <a:srgbClr val="595959"/>
                </a:solidFill>
                <a:cs typeface="Times New Roman" pitchFamily="18" charset="0"/>
              </a:rPr>
              <a:t> </a:t>
            </a:r>
          </a:p>
          <a:p>
            <a:pPr fontAlgn="base">
              <a:spcBef>
                <a:spcPct val="0"/>
              </a:spcBef>
              <a:spcAft>
                <a:spcPct val="0"/>
              </a:spcAft>
            </a:pPr>
            <a:r>
              <a:rPr lang="en-US" sz="1400" dirty="0" smtClean="0">
                <a:solidFill>
                  <a:srgbClr val="595959"/>
                </a:solidFill>
                <a:cs typeface="Times New Roman" pitchFamily="18" charset="0"/>
              </a:rPr>
              <a:t>              introduced</a:t>
            </a:r>
          </a:p>
          <a:p>
            <a:pPr fontAlgn="base">
              <a:spcBef>
                <a:spcPct val="0"/>
              </a:spcBef>
              <a:spcAft>
                <a:spcPct val="0"/>
              </a:spcAft>
              <a:buFont typeface="Arial" pitchFamily="34" charset="0"/>
              <a:buChar char="•"/>
            </a:pPr>
            <a:endParaRPr lang="en-US" sz="1400" dirty="0" smtClean="0">
              <a:solidFill>
                <a:srgbClr val="595959"/>
              </a:solidFill>
              <a:cs typeface="Times New Roman" pitchFamily="18" charset="0"/>
            </a:endParaRPr>
          </a:p>
        </p:txBody>
      </p:sp>
      <p:sp>
        <p:nvSpPr>
          <p:cNvPr id="5" name="Title 4"/>
          <p:cNvSpPr>
            <a:spLocks noGrp="1"/>
          </p:cNvSpPr>
          <p:nvPr>
            <p:ph type="title"/>
          </p:nvPr>
        </p:nvSpPr>
        <p:spPr/>
        <p:txBody>
          <a:bodyPr/>
          <a:lstStyle/>
          <a:p>
            <a:r>
              <a:rPr lang="en-US" dirty="0" smtClean="0"/>
              <a:t>A historical perspective on gas / </a:t>
            </a:r>
            <a:r>
              <a:rPr lang="en-US" dirty="0" err="1" smtClean="0"/>
              <a:t>lto</a:t>
            </a:r>
            <a:r>
              <a:rPr lang="en-US" dirty="0" smtClean="0"/>
              <a:t> </a:t>
            </a:r>
            <a:r>
              <a:rPr lang="en-US" dirty="0" err="1" smtClean="0"/>
              <a:t>shales</a:t>
            </a:r>
            <a:endParaRPr lang="en-US" dirty="0"/>
          </a:p>
        </p:txBody>
      </p:sp>
      <p:sp>
        <p:nvSpPr>
          <p:cNvPr id="6" name="Rectangle 5"/>
          <p:cNvSpPr/>
          <p:nvPr/>
        </p:nvSpPr>
        <p:spPr>
          <a:xfrm>
            <a:off x="0" y="6642556"/>
            <a:ext cx="1616148" cy="215444"/>
          </a:xfrm>
          <a:prstGeom prst="rect">
            <a:avLst/>
          </a:prstGeom>
        </p:spPr>
        <p:txBody>
          <a:bodyPr wrap="none">
            <a:spAutoFit/>
          </a:bodyPr>
          <a:lstStyle/>
          <a:p>
            <a:r>
              <a:rPr lang="en-US" sz="800" dirty="0" smtClean="0">
                <a:solidFill>
                  <a:srgbClr val="595959"/>
                </a:solidFill>
                <a:cs typeface="Times New Roman" pitchFamily="18" charset="0"/>
              </a:rPr>
              <a:t>Source: WWW.WIKIPEDIA.ORG</a:t>
            </a:r>
            <a:endParaRPr lang="en-US" sz="8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Interim PowerPoint Template Vista April2010">
  <a:themeElements>
    <a:clrScheme name="Shell - Colours">
      <a:dk1>
        <a:srgbClr val="595959"/>
      </a:dk1>
      <a:lt1>
        <a:srgbClr val="FFFFFF"/>
      </a:lt1>
      <a:dk2>
        <a:srgbClr val="999999"/>
      </a:dk2>
      <a:lt2>
        <a:srgbClr val="CCCCCC"/>
      </a:lt2>
      <a:accent1>
        <a:srgbClr val="F7D117"/>
      </a:accent1>
      <a:accent2>
        <a:srgbClr val="D42E12"/>
      </a:accent2>
      <a:accent3>
        <a:srgbClr val="003882"/>
      </a:accent3>
      <a:accent4>
        <a:srgbClr val="611759"/>
      </a:accent4>
      <a:accent5>
        <a:srgbClr val="00824A"/>
      </a:accent5>
      <a:accent6>
        <a:srgbClr val="DE8703"/>
      </a:accent6>
      <a:hlink>
        <a:srgbClr val="000000"/>
      </a:hlink>
      <a:folHlink>
        <a:srgbClr val="000000"/>
      </a:folHlink>
    </a:clrScheme>
    <a:fontScheme name="Shell - Fonts">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ts val="2100"/>
          </a:lnSpc>
          <a:spcAft>
            <a:spcPts val="1200"/>
          </a:spcAft>
          <a:defRPr dirty="0" err="1" smtClean="0"/>
        </a:defPPr>
      </a:lstStyle>
    </a:txDef>
  </a:objectDefaults>
  <a:extraClrSchemeLst/>
</a:theme>
</file>

<file path=ppt/theme/theme2.xml><?xml version="1.0" encoding="utf-8"?>
<a:theme xmlns:a="http://schemas.openxmlformats.org/drawingml/2006/main" name="Interim PowerPoint Template Vista April2010">
  <a:themeElements>
    <a:clrScheme name="Shell - Colours">
      <a:dk1>
        <a:srgbClr val="595959"/>
      </a:dk1>
      <a:lt1>
        <a:srgbClr val="FFFFFF"/>
      </a:lt1>
      <a:dk2>
        <a:srgbClr val="999999"/>
      </a:dk2>
      <a:lt2>
        <a:srgbClr val="CCCCCC"/>
      </a:lt2>
      <a:accent1>
        <a:srgbClr val="F7D117"/>
      </a:accent1>
      <a:accent2>
        <a:srgbClr val="D42E12"/>
      </a:accent2>
      <a:accent3>
        <a:srgbClr val="003882"/>
      </a:accent3>
      <a:accent4>
        <a:srgbClr val="611759"/>
      </a:accent4>
      <a:accent5>
        <a:srgbClr val="00824A"/>
      </a:accent5>
      <a:accent6>
        <a:srgbClr val="DE8703"/>
      </a:accent6>
      <a:hlink>
        <a:srgbClr val="000000"/>
      </a:hlink>
      <a:folHlink>
        <a:srgbClr val="000000"/>
      </a:folHlink>
    </a:clrScheme>
    <a:fontScheme name="Shell - Fonts">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ts val="2100"/>
          </a:lnSpc>
          <a:spcAft>
            <a:spcPts val="1200"/>
          </a:spcAft>
          <a:defRPr dirty="0" err="1" smtClean="0"/>
        </a:defPPr>
      </a:lstStyle>
    </a:txDef>
  </a:objectDefaults>
  <a:extraClrSchemeLst/>
</a:theme>
</file>

<file path=ppt/theme/theme3.xml><?xml version="1.0" encoding="utf-8"?>
<a:theme xmlns:a="http://schemas.openxmlformats.org/drawingml/2006/main" name="Shell layouts without footer">
  <a:themeElements>
    <a:clrScheme name="Shell - Colours">
      <a:dk1>
        <a:srgbClr val="595959"/>
      </a:dk1>
      <a:lt1>
        <a:srgbClr val="FFFFFF"/>
      </a:lt1>
      <a:dk2>
        <a:srgbClr val="999999"/>
      </a:dk2>
      <a:lt2>
        <a:srgbClr val="CCCCCC"/>
      </a:lt2>
      <a:accent1>
        <a:srgbClr val="F7D117"/>
      </a:accent1>
      <a:accent2>
        <a:srgbClr val="D42E12"/>
      </a:accent2>
      <a:accent3>
        <a:srgbClr val="003882"/>
      </a:accent3>
      <a:accent4>
        <a:srgbClr val="611759"/>
      </a:accent4>
      <a:accent5>
        <a:srgbClr val="00824A"/>
      </a:accent5>
      <a:accent6>
        <a:srgbClr val="DE8703"/>
      </a:accent6>
      <a:hlink>
        <a:srgbClr val="000000"/>
      </a:hlink>
      <a:folHlink>
        <a:srgbClr val="000000"/>
      </a:folHlink>
    </a:clrScheme>
    <a:fontScheme name="Shell - Fonts">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Windows NT PowerPoint template MASTER2010">
  <a:themeElements>
    <a:clrScheme name="Windows NT PowerPoint template MASTER2010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fontScheme name="Windows NT PowerPoint template MASTER2010">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indows NT PowerPoint template MASTER2010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4EFFBDB6E22F040B0D2C5C934080ABA" ma:contentTypeVersion="0" ma:contentTypeDescription="Crear nuevo documento." ma:contentTypeScope="" ma:versionID="2d3aab003a7c8a775f476aba3ba45eb4">
  <xsd:schema xmlns:xsd="http://www.w3.org/2001/XMLSchema" xmlns:xs="http://www.w3.org/2001/XMLSchema" xmlns:p="http://schemas.microsoft.com/office/2006/metadata/properties" targetNamespace="http://schemas.microsoft.com/office/2006/metadata/properties" ma:root="true" ma:fieldsID="e003a7f0c3253a501f94ede70caf17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1599E0-206C-49FD-9DC8-E58F6FC28700}"/>
</file>

<file path=customXml/itemProps2.xml><?xml version="1.0" encoding="utf-8"?>
<ds:datastoreItem xmlns:ds="http://schemas.openxmlformats.org/officeDocument/2006/customXml" ds:itemID="{4A1D3206-50A0-4D64-85C8-291CF5E5D926}"/>
</file>

<file path=customXml/itemProps3.xml><?xml version="1.0" encoding="utf-8"?>
<ds:datastoreItem xmlns:ds="http://schemas.openxmlformats.org/officeDocument/2006/customXml" ds:itemID="{855529D7-4AD3-4A03-8FD0-ADEAD949DF80}"/>
</file>

<file path=docProps/app.xml><?xml version="1.0" encoding="utf-8"?>
<Properties xmlns="http://schemas.openxmlformats.org/officeDocument/2006/extended-properties" xmlns:vt="http://schemas.openxmlformats.org/officeDocument/2006/docPropsVTypes">
  <Template>Interim PowerPoint Template Vista April2010</Template>
  <TotalTime>2791</TotalTime>
  <Words>2120</Words>
  <Application>Microsoft Office PowerPoint</Application>
  <PresentationFormat>Presentación en pantalla (4:3)</PresentationFormat>
  <Paragraphs>487</Paragraphs>
  <Slides>37</Slides>
  <Notes>30</Notes>
  <HiddenSlides>0</HiddenSlides>
  <MMClips>0</MMClips>
  <ScaleCrop>false</ScaleCrop>
  <HeadingPairs>
    <vt:vector size="6" baseType="variant">
      <vt:variant>
        <vt:lpstr>Tema</vt:lpstr>
      </vt:variant>
      <vt:variant>
        <vt:i4>4</vt:i4>
      </vt:variant>
      <vt:variant>
        <vt:lpstr>Servidores OLE incrustados</vt:lpstr>
      </vt:variant>
      <vt:variant>
        <vt:i4>1</vt:i4>
      </vt:variant>
      <vt:variant>
        <vt:lpstr>Títulos de diapositiva</vt:lpstr>
      </vt:variant>
      <vt:variant>
        <vt:i4>37</vt:i4>
      </vt:variant>
    </vt:vector>
  </HeadingPairs>
  <TitlesOfParts>
    <vt:vector size="42" baseType="lpstr">
      <vt:lpstr>2_Interim PowerPoint Template Vista April2010</vt:lpstr>
      <vt:lpstr>Interim PowerPoint Template Vista April2010</vt:lpstr>
      <vt:lpstr>Shell layouts without footer</vt:lpstr>
      <vt:lpstr>13_Windows NT PowerPoint template MASTER2010</vt:lpstr>
      <vt:lpstr>Bitmap Image</vt:lpstr>
      <vt:lpstr>ANH Workshop – Social and Environmental Impact of E&amp;P Operations</vt:lpstr>
      <vt:lpstr>DEFINITIONS AND CAUTIONARY NOTE</vt:lpstr>
      <vt:lpstr>Agenda</vt:lpstr>
      <vt:lpstr>Diapositiva 4</vt:lpstr>
      <vt:lpstr>ENERGY CHALLENGE &amp; OUTLOOK</vt:lpstr>
      <vt:lpstr>SHELL’S WORLD-WIDE TIGHT GAS + LIQUIDS-RICH SHALES PORTFOLIO</vt:lpstr>
      <vt:lpstr>Onshore Portfolio Growth in the americas</vt:lpstr>
      <vt:lpstr>CONVENTIONAL oil and gas vs. TIGHT/shale GAS and liquids-rich shales</vt:lpstr>
      <vt:lpstr>A historical perspective on gas / lto shales</vt:lpstr>
      <vt:lpstr>Diapositiva 10</vt:lpstr>
      <vt:lpstr>Liquids-rich shale PROJECT:  TYPICAL EVALUATION SCHEME</vt:lpstr>
      <vt:lpstr>E&amp;P PHASES ARE OFTEN COMPRESSED</vt:lpstr>
      <vt:lpstr>Diapositiva 13</vt:lpstr>
      <vt:lpstr>SHELL UNCONVENTIONAL WELLS IN THE AMERICAS</vt:lpstr>
      <vt:lpstr>What’s different for Wells in unconventional plays?</vt:lpstr>
      <vt:lpstr>Diapositiva 16</vt:lpstr>
      <vt:lpstr>HSSE: SHELL’S PRIORITY </vt:lpstr>
      <vt:lpstr>SHELL ONSHORE TIGHT SAND/SHALE OIL &amp; GAS OPERATING PRINCIPLES</vt:lpstr>
      <vt:lpstr>Site decommissioning</vt:lpstr>
      <vt:lpstr>Diapositiva 20</vt:lpstr>
      <vt:lpstr>Problem: How do you minimize surface footprint?</vt:lpstr>
      <vt:lpstr>Pad Layout</vt:lpstr>
      <vt:lpstr>Diapositiva 23</vt:lpstr>
      <vt:lpstr>PADS ARE NOT ALL EQUAL</vt:lpstr>
      <vt:lpstr>overall footprint</vt:lpstr>
      <vt:lpstr>GEOSTEERING</vt:lpstr>
      <vt:lpstr>Diapositiva 27</vt:lpstr>
      <vt:lpstr>WELL INTEGRITY &amp; ISOLATION </vt:lpstr>
      <vt:lpstr>DRILLING AND COMPLETIONS OVERVIEW</vt:lpstr>
      <vt:lpstr>Diapositiva 30</vt:lpstr>
      <vt:lpstr>Technology &amp; Integration</vt:lpstr>
      <vt:lpstr>UNDERBALANCED DRILLING</vt:lpstr>
      <vt:lpstr>Well control example 1/2</vt:lpstr>
      <vt:lpstr>Well control example 2/2</vt:lpstr>
      <vt:lpstr>Diapositiva 35</vt:lpstr>
      <vt:lpstr>Diapositiva 36</vt:lpstr>
      <vt:lpstr>Diapositiva 37</vt:lpstr>
    </vt:vector>
  </TitlesOfParts>
  <Company>Shell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FUTURA MEDIUM 24PT emboldened Up to Three Lines All Capital or Title Case</dc:title>
  <dc:creator>Ali Azad</dc:creator>
  <cp:lastModifiedBy>ana.sanchez</cp:lastModifiedBy>
  <cp:revision>886</cp:revision>
  <dcterms:created xsi:type="dcterms:W3CDTF">2011-11-22T20:07:37Z</dcterms:created>
  <dcterms:modified xsi:type="dcterms:W3CDTF">2012-12-18T13:08:18Z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0x01010094EFFBDB6E22F040B0D2C5C934080ABA</vt:lpwstr>
  </property>
  <property fmtid="{D5CDD505-2E9C-101B-9397-08002B2CF9AE}" pid="3" name="Tipo Documento">
    <vt:lpwstr>Presentaciones</vt:lpwstr>
  </property>
  <property fmtid="{D5CDD505-2E9C-101B-9397-08002B2CF9AE}" pid="4" name="Order">
    <vt:r8>6600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